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7" r:id="rId4"/>
    <p:sldMasterId id="2147484114" r:id="rId5"/>
  </p:sldMasterIdLst>
  <p:notesMasterIdLst>
    <p:notesMasterId r:id="rId20"/>
  </p:notesMasterIdLst>
  <p:sldIdLst>
    <p:sldId id="319" r:id="rId6"/>
    <p:sldId id="321" r:id="rId7"/>
    <p:sldId id="316" r:id="rId8"/>
    <p:sldId id="315" r:id="rId9"/>
    <p:sldId id="317" r:id="rId10"/>
    <p:sldId id="320" r:id="rId11"/>
    <p:sldId id="307" r:id="rId12"/>
    <p:sldId id="308" r:id="rId13"/>
    <p:sldId id="324" r:id="rId14"/>
    <p:sldId id="325" r:id="rId15"/>
    <p:sldId id="326" r:id="rId16"/>
    <p:sldId id="327" r:id="rId17"/>
    <p:sldId id="305" r:id="rId18"/>
    <p:sldId id="259" r:id="rId19"/>
  </p:sldIdLst>
  <p:sldSz cx="12192000" cy="6858000"/>
  <p:notesSz cx="6805613" cy="9944100"/>
  <p:defaultTextStyle>
    <a:defPPr>
      <a:defRPr lang="nl-BE"/>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609585"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121917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828754"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2438339"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3047924" algn="l" defTabSz="1219170" rtl="0" eaLnBrk="1" latinLnBrk="0" hangingPunct="1">
      <a:defRPr kern="1200">
        <a:solidFill>
          <a:schemeClr val="tx1"/>
        </a:solidFill>
        <a:latin typeface="Trebuchet MS" panose="020B0603020202020204" pitchFamily="34" charset="0"/>
        <a:ea typeface="+mn-ea"/>
        <a:cs typeface="+mn-cs"/>
      </a:defRPr>
    </a:lvl6pPr>
    <a:lvl7pPr marL="3657509" algn="l" defTabSz="1219170" rtl="0" eaLnBrk="1" latinLnBrk="0" hangingPunct="1">
      <a:defRPr kern="1200">
        <a:solidFill>
          <a:schemeClr val="tx1"/>
        </a:solidFill>
        <a:latin typeface="Trebuchet MS" panose="020B0603020202020204" pitchFamily="34" charset="0"/>
        <a:ea typeface="+mn-ea"/>
        <a:cs typeface="+mn-cs"/>
      </a:defRPr>
    </a:lvl7pPr>
    <a:lvl8pPr marL="4267093" algn="l" defTabSz="1219170" rtl="0" eaLnBrk="1" latinLnBrk="0" hangingPunct="1">
      <a:defRPr kern="1200">
        <a:solidFill>
          <a:schemeClr val="tx1"/>
        </a:solidFill>
        <a:latin typeface="Trebuchet MS" panose="020B0603020202020204" pitchFamily="34" charset="0"/>
        <a:ea typeface="+mn-ea"/>
        <a:cs typeface="+mn-cs"/>
      </a:defRPr>
    </a:lvl8pPr>
    <a:lvl9pPr marL="4876678" algn="l" defTabSz="121917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196">
          <p15:clr>
            <a:srgbClr val="A4A3A4"/>
          </p15:clr>
        </p15:guide>
        <p15:guide id="2" orient="horz" pos="3127">
          <p15:clr>
            <a:srgbClr val="A4A3A4"/>
          </p15:clr>
        </p15:guide>
        <p15:guide id="3" pos="197">
          <p15:clr>
            <a:srgbClr val="A4A3A4"/>
          </p15:clr>
        </p15:guide>
        <p15:guide id="4" pos="2144">
          <p15:clr>
            <a:srgbClr val="A4A3A4"/>
          </p15:clr>
        </p15:guide>
        <p15:guide id="5" pos="409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De Groeve" initials="MDG" lastIdx="1" clrIdx="0">
    <p:extLst>
      <p:ext uri="{19B8F6BF-5375-455C-9EA6-DF929625EA0E}">
        <p15:presenceInfo xmlns:p15="http://schemas.microsoft.com/office/powerpoint/2012/main" userId="S::MDeGroeve@ad.ua.ac.be::d5f6a05e-8895-4296-80ba-513502b902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A1AC"/>
    <a:srgbClr val="292929"/>
    <a:srgbClr val="5F5F5F"/>
    <a:srgbClr val="4D4D4D"/>
    <a:srgbClr val="A3A3A3"/>
    <a:srgbClr val="B2B2B2"/>
    <a:srgbClr val="969696"/>
    <a:srgbClr val="3D3D3D"/>
    <a:srgbClr val="363636"/>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60635" autoAdjust="0"/>
  </p:normalViewPr>
  <p:slideViewPr>
    <p:cSldViewPr snapToGrid="0" snapToObjects="1" showGuides="1">
      <p:cViewPr varScale="1">
        <p:scale>
          <a:sx n="69" d="100"/>
          <a:sy n="69" d="100"/>
        </p:scale>
        <p:origin x="2364" y="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showGuides="1">
      <p:cViewPr varScale="1">
        <p:scale>
          <a:sx n="66" d="100"/>
          <a:sy n="66" d="100"/>
        </p:scale>
        <p:origin x="0" y="0"/>
      </p:cViewPr>
      <p:guideLst>
        <p:guide orient="horz" pos="196"/>
        <p:guide orient="horz" pos="3127"/>
        <p:guide pos="197"/>
        <p:guide pos="2144"/>
        <p:guide pos="409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3.jpeg"/></Relationships>
</file>

<file path=ppt/diagrams/_rels/data2.xml.rels><?xml version="1.0" encoding="UTF-8" standalone="yes"?>
<Relationships xmlns="http://schemas.openxmlformats.org/package/2006/relationships"><Relationship Id="rId1" Type="http://schemas.openxmlformats.org/officeDocument/2006/relationships/image" Target="../media/image14.png"/></Relationships>
</file>

<file path=ppt/diagrams/_rels/data3.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15.png"/></Relationships>
</file>

<file path=ppt/diagrams/_rels/data5.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15.png"/></Relationships>
</file>

<file path=ppt/diagrams/_rels/drawing5.xml.rels><?xml version="1.0" encoding="UTF-8" standalone="yes"?>
<Relationships xmlns="http://schemas.openxmlformats.org/package/2006/relationships"><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366225-7BAE-4E81-9830-97F6D5D07E2F}" type="doc">
      <dgm:prSet loTypeId="urn:microsoft.com/office/officeart/2005/8/layout/pList1" loCatId="list" qsTypeId="urn:microsoft.com/office/officeart/2005/8/quickstyle/simple1" qsCatId="simple" csTypeId="urn:microsoft.com/office/officeart/2005/8/colors/accent1_2" csCatId="accent1" phldr="1"/>
      <dgm:spPr/>
    </dgm:pt>
    <dgm:pt modelId="{895767ED-A51D-438A-8E1F-8FD5CCE21627}">
      <dgm:prSet phldrT="[Tekst]" phldr="1"/>
      <dgm:spPr/>
      <dgm:t>
        <a:bodyPr/>
        <a:lstStyle/>
        <a:p>
          <a:endParaRPr lang="en-GB" dirty="0"/>
        </a:p>
      </dgm:t>
    </dgm:pt>
    <dgm:pt modelId="{302B1E11-A3CB-4EA3-BD22-7C0CAA70CB46}" type="parTrans" cxnId="{4522AB08-968A-4CAE-8795-5E38BE94D373}">
      <dgm:prSet/>
      <dgm:spPr/>
      <dgm:t>
        <a:bodyPr/>
        <a:lstStyle/>
        <a:p>
          <a:endParaRPr lang="en-GB"/>
        </a:p>
      </dgm:t>
    </dgm:pt>
    <dgm:pt modelId="{23B62087-944F-4AFF-B9AF-314AB8D4604D}" type="sibTrans" cxnId="{4522AB08-968A-4CAE-8795-5E38BE94D373}">
      <dgm:prSet/>
      <dgm:spPr/>
      <dgm:t>
        <a:bodyPr/>
        <a:lstStyle/>
        <a:p>
          <a:endParaRPr lang="en-GB"/>
        </a:p>
      </dgm:t>
    </dgm:pt>
    <dgm:pt modelId="{6FCC2E81-2BD0-4350-B520-1577C0F2C3F9}" type="pres">
      <dgm:prSet presAssocID="{DB366225-7BAE-4E81-9830-97F6D5D07E2F}" presName="Name0" presStyleCnt="0">
        <dgm:presLayoutVars>
          <dgm:dir/>
          <dgm:resizeHandles val="exact"/>
        </dgm:presLayoutVars>
      </dgm:prSet>
      <dgm:spPr/>
    </dgm:pt>
    <dgm:pt modelId="{1966D130-995E-4401-A6F9-1D226443AA4E}" type="pres">
      <dgm:prSet presAssocID="{895767ED-A51D-438A-8E1F-8FD5CCE21627}" presName="compNode" presStyleCnt="0"/>
      <dgm:spPr/>
    </dgm:pt>
    <dgm:pt modelId="{88A898D6-39CF-49FF-89A6-3A83460BF3A7}" type="pres">
      <dgm:prSet presAssocID="{895767ED-A51D-438A-8E1F-8FD5CCE21627}" presName="pictRect" presStyleLbl="node1" presStyleIdx="0" presStyleCnt="1" custScaleX="92402" custScaleY="100401" custLinFactNeighborX="-19806" custLinFactNeighborY="3370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5000" b="-15000"/>
          </a:stretch>
        </a:blipFill>
      </dgm:spPr>
    </dgm:pt>
    <dgm:pt modelId="{62063489-7568-417B-9DD7-E909D1210BF5}" type="pres">
      <dgm:prSet presAssocID="{895767ED-A51D-438A-8E1F-8FD5CCE21627}" presName="textRect" presStyleLbl="revTx" presStyleIdx="0" presStyleCnt="1">
        <dgm:presLayoutVars>
          <dgm:bulletEnabled val="1"/>
        </dgm:presLayoutVars>
      </dgm:prSet>
      <dgm:spPr/>
    </dgm:pt>
  </dgm:ptLst>
  <dgm:cxnLst>
    <dgm:cxn modelId="{4522AB08-968A-4CAE-8795-5E38BE94D373}" srcId="{DB366225-7BAE-4E81-9830-97F6D5D07E2F}" destId="{895767ED-A51D-438A-8E1F-8FD5CCE21627}" srcOrd="0" destOrd="0" parTransId="{302B1E11-A3CB-4EA3-BD22-7C0CAA70CB46}" sibTransId="{23B62087-944F-4AFF-B9AF-314AB8D4604D}"/>
    <dgm:cxn modelId="{0F121B4C-7C56-4218-97F9-94BA2053F0C4}" type="presOf" srcId="{DB366225-7BAE-4E81-9830-97F6D5D07E2F}" destId="{6FCC2E81-2BD0-4350-B520-1577C0F2C3F9}" srcOrd="0" destOrd="0" presId="urn:microsoft.com/office/officeart/2005/8/layout/pList1"/>
    <dgm:cxn modelId="{2EA52AEA-2D68-4FDF-B1E4-E6903E90AB88}" type="presOf" srcId="{895767ED-A51D-438A-8E1F-8FD5CCE21627}" destId="{62063489-7568-417B-9DD7-E909D1210BF5}" srcOrd="0" destOrd="0" presId="urn:microsoft.com/office/officeart/2005/8/layout/pList1"/>
    <dgm:cxn modelId="{25C8D959-EDCF-4A9E-8B6E-2FBBBEA078AE}" type="presParOf" srcId="{6FCC2E81-2BD0-4350-B520-1577C0F2C3F9}" destId="{1966D130-995E-4401-A6F9-1D226443AA4E}" srcOrd="0" destOrd="0" presId="urn:microsoft.com/office/officeart/2005/8/layout/pList1"/>
    <dgm:cxn modelId="{CEFB7F9E-4EBA-48A0-A23D-53E01A274CE5}" type="presParOf" srcId="{1966D130-995E-4401-A6F9-1D226443AA4E}" destId="{88A898D6-39CF-49FF-89A6-3A83460BF3A7}" srcOrd="0" destOrd="0" presId="urn:microsoft.com/office/officeart/2005/8/layout/pList1"/>
    <dgm:cxn modelId="{EB81B1C2-4E38-4227-BCCC-BFED5B11DD0A}" type="presParOf" srcId="{1966D130-995E-4401-A6F9-1D226443AA4E}" destId="{62063489-7568-417B-9DD7-E909D1210BF5}"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A0D7A3-3795-4C5C-9F8E-E775A2AF7D59}" type="doc">
      <dgm:prSet loTypeId="urn:microsoft.com/office/officeart/2005/8/layout/pList1" loCatId="list" qsTypeId="urn:microsoft.com/office/officeart/2005/8/quickstyle/simple1" qsCatId="simple" csTypeId="urn:microsoft.com/office/officeart/2005/8/colors/accent1_2" csCatId="accent1" phldr="1"/>
      <dgm:spPr/>
    </dgm:pt>
    <dgm:pt modelId="{BA16ADAF-4E0B-4F99-88D5-660964D7CDB3}">
      <dgm:prSet phldrT="[Tekst]" phldr="1"/>
      <dgm:spPr/>
      <dgm:t>
        <a:bodyPr/>
        <a:lstStyle/>
        <a:p>
          <a:endParaRPr lang="en-GB" dirty="0"/>
        </a:p>
      </dgm:t>
    </dgm:pt>
    <dgm:pt modelId="{B7F98DE9-6731-4DBD-9FAF-DAA0A059418E}" type="parTrans" cxnId="{21206CA9-CB57-445F-86BF-4D6863F7A70D}">
      <dgm:prSet/>
      <dgm:spPr/>
      <dgm:t>
        <a:bodyPr/>
        <a:lstStyle/>
        <a:p>
          <a:endParaRPr lang="en-GB"/>
        </a:p>
      </dgm:t>
    </dgm:pt>
    <dgm:pt modelId="{9FA9AE44-2D88-4DB8-9116-CBEAF3331D5B}" type="sibTrans" cxnId="{21206CA9-CB57-445F-86BF-4D6863F7A70D}">
      <dgm:prSet/>
      <dgm:spPr/>
      <dgm:t>
        <a:bodyPr/>
        <a:lstStyle/>
        <a:p>
          <a:endParaRPr lang="en-GB"/>
        </a:p>
      </dgm:t>
    </dgm:pt>
    <dgm:pt modelId="{17B5A784-8A66-4071-87A7-9EB8A725C012}" type="pres">
      <dgm:prSet presAssocID="{7EA0D7A3-3795-4C5C-9F8E-E775A2AF7D59}" presName="Name0" presStyleCnt="0">
        <dgm:presLayoutVars>
          <dgm:dir/>
          <dgm:resizeHandles val="exact"/>
        </dgm:presLayoutVars>
      </dgm:prSet>
      <dgm:spPr/>
    </dgm:pt>
    <dgm:pt modelId="{497286E9-5FD6-4431-9D02-AA74CEA71354}" type="pres">
      <dgm:prSet presAssocID="{BA16ADAF-4E0B-4F99-88D5-660964D7CDB3}" presName="compNode" presStyleCnt="0"/>
      <dgm:spPr/>
    </dgm:pt>
    <dgm:pt modelId="{CD6FB25D-600D-49DD-88A4-784387F99497}" type="pres">
      <dgm:prSet presAssocID="{BA16ADAF-4E0B-4F99-88D5-660964D7CDB3}" presName="pictRect" presStyleLbl="node1" presStyleIdx="0" presStyleCnt="1" custScaleX="106830" custScaleY="115992" custLinFactNeighborX="10277" custLinFactNeighborY="-102"/>
      <dgm:spPr>
        <a:blipFill rotWithShape="1">
          <a:blip xmlns:r="http://schemas.openxmlformats.org/officeDocument/2006/relationships" r:embed="rId1"/>
          <a:srcRect/>
          <a:stretch>
            <a:fillRect t="-4000" b="-4000"/>
          </a:stretch>
        </a:blipFill>
      </dgm:spPr>
    </dgm:pt>
    <dgm:pt modelId="{88D38860-FF09-48C4-AF8F-E42A9AC4CA86}" type="pres">
      <dgm:prSet presAssocID="{BA16ADAF-4E0B-4F99-88D5-660964D7CDB3}" presName="textRect" presStyleLbl="revTx" presStyleIdx="0" presStyleCnt="1">
        <dgm:presLayoutVars>
          <dgm:bulletEnabled val="1"/>
        </dgm:presLayoutVars>
      </dgm:prSet>
      <dgm:spPr/>
    </dgm:pt>
  </dgm:ptLst>
  <dgm:cxnLst>
    <dgm:cxn modelId="{4C498726-4C6A-4E39-B524-7596681B716E}" type="presOf" srcId="{7EA0D7A3-3795-4C5C-9F8E-E775A2AF7D59}" destId="{17B5A784-8A66-4071-87A7-9EB8A725C012}" srcOrd="0" destOrd="0" presId="urn:microsoft.com/office/officeart/2005/8/layout/pList1"/>
    <dgm:cxn modelId="{A3D44654-1CDF-49F8-AA01-82E5D6244D29}" type="presOf" srcId="{BA16ADAF-4E0B-4F99-88D5-660964D7CDB3}" destId="{88D38860-FF09-48C4-AF8F-E42A9AC4CA86}" srcOrd="0" destOrd="0" presId="urn:microsoft.com/office/officeart/2005/8/layout/pList1"/>
    <dgm:cxn modelId="{21206CA9-CB57-445F-86BF-4D6863F7A70D}" srcId="{7EA0D7A3-3795-4C5C-9F8E-E775A2AF7D59}" destId="{BA16ADAF-4E0B-4F99-88D5-660964D7CDB3}" srcOrd="0" destOrd="0" parTransId="{B7F98DE9-6731-4DBD-9FAF-DAA0A059418E}" sibTransId="{9FA9AE44-2D88-4DB8-9116-CBEAF3331D5B}"/>
    <dgm:cxn modelId="{2448D4DB-A0AC-4263-A231-62C9DDEE093D}" type="presParOf" srcId="{17B5A784-8A66-4071-87A7-9EB8A725C012}" destId="{497286E9-5FD6-4431-9D02-AA74CEA71354}" srcOrd="0" destOrd="0" presId="urn:microsoft.com/office/officeart/2005/8/layout/pList1"/>
    <dgm:cxn modelId="{8EC285D5-828A-4D2E-8099-1099271844D8}" type="presParOf" srcId="{497286E9-5FD6-4431-9D02-AA74CEA71354}" destId="{CD6FB25D-600D-49DD-88A4-784387F99497}" srcOrd="0" destOrd="0" presId="urn:microsoft.com/office/officeart/2005/8/layout/pList1"/>
    <dgm:cxn modelId="{DE01BA79-BA18-40C4-8B3E-9A27A5AEC20D}" type="presParOf" srcId="{497286E9-5FD6-4431-9D02-AA74CEA71354}" destId="{88D38860-FF09-48C4-AF8F-E42A9AC4CA86}" srcOrd="1" destOrd="0" presId="urn:microsoft.com/office/officeart/2005/8/layout/p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946332-959B-410B-9FB1-BC664F3B0C02}" type="doc">
      <dgm:prSet loTypeId="urn:microsoft.com/office/officeart/2005/8/layout/pList1" loCatId="list" qsTypeId="urn:microsoft.com/office/officeart/2005/8/quickstyle/simple1" qsCatId="simple" csTypeId="urn:microsoft.com/office/officeart/2005/8/colors/accent1_2" csCatId="accent1" phldr="1"/>
      <dgm:spPr/>
    </dgm:pt>
    <dgm:pt modelId="{1DA7BA25-374B-4D4C-916C-E58D274EFEC0}">
      <dgm:prSet phldrT="[Tekst]" phldr="1"/>
      <dgm:spPr/>
      <dgm:t>
        <a:bodyPr/>
        <a:lstStyle/>
        <a:p>
          <a:endParaRPr lang="en-GB"/>
        </a:p>
      </dgm:t>
    </dgm:pt>
    <dgm:pt modelId="{ABBD6730-2C7A-45CE-8E4F-5B102E49DF72}" type="parTrans" cxnId="{130BA43F-9BC7-4EDA-B2A7-A3571851B8B1}">
      <dgm:prSet/>
      <dgm:spPr/>
      <dgm:t>
        <a:bodyPr/>
        <a:lstStyle/>
        <a:p>
          <a:endParaRPr lang="en-GB"/>
        </a:p>
      </dgm:t>
    </dgm:pt>
    <dgm:pt modelId="{FFA677BC-C91A-489B-8D01-B08500221887}" type="sibTrans" cxnId="{130BA43F-9BC7-4EDA-B2A7-A3571851B8B1}">
      <dgm:prSet/>
      <dgm:spPr/>
      <dgm:t>
        <a:bodyPr/>
        <a:lstStyle/>
        <a:p>
          <a:endParaRPr lang="en-GB"/>
        </a:p>
      </dgm:t>
    </dgm:pt>
    <dgm:pt modelId="{9D1896ED-C073-41EE-BCB1-A44B96EAF4F3}" type="pres">
      <dgm:prSet presAssocID="{57946332-959B-410B-9FB1-BC664F3B0C02}" presName="Name0" presStyleCnt="0">
        <dgm:presLayoutVars>
          <dgm:dir/>
          <dgm:resizeHandles val="exact"/>
        </dgm:presLayoutVars>
      </dgm:prSet>
      <dgm:spPr/>
    </dgm:pt>
    <dgm:pt modelId="{3722C19A-AA7E-4DC9-824E-F99C4765977F}" type="pres">
      <dgm:prSet presAssocID="{1DA7BA25-374B-4D4C-916C-E58D274EFEC0}" presName="compNode" presStyleCnt="0"/>
      <dgm:spPr/>
    </dgm:pt>
    <dgm:pt modelId="{D880B5C1-0E4F-4A6B-B711-BB00D21A4ED2}" type="pres">
      <dgm:prSet presAssocID="{1DA7BA25-374B-4D4C-916C-E58D274EFEC0}" presName="pictRect" presStyleLbl="node1" presStyleIdx="0" presStyleCnt="1" custScaleX="115476" custScaleY="125366" custLinFactNeighborX="-34" custLinFactNeighborY="2255"/>
      <dgm:spPr>
        <a:blipFill>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6000" b="-6000"/>
          </a:stretch>
        </a:blipFill>
      </dgm:spPr>
    </dgm:pt>
    <dgm:pt modelId="{4BCD1D02-2BF0-4C04-806F-D3FEDF23142A}" type="pres">
      <dgm:prSet presAssocID="{1DA7BA25-374B-4D4C-916C-E58D274EFEC0}" presName="textRect" presStyleLbl="revTx" presStyleIdx="0" presStyleCnt="1">
        <dgm:presLayoutVars>
          <dgm:bulletEnabled val="1"/>
        </dgm:presLayoutVars>
      </dgm:prSet>
      <dgm:spPr/>
    </dgm:pt>
  </dgm:ptLst>
  <dgm:cxnLst>
    <dgm:cxn modelId="{C156AE0D-FFCD-4A01-A611-93845891E3F0}" type="presOf" srcId="{1DA7BA25-374B-4D4C-916C-E58D274EFEC0}" destId="{4BCD1D02-2BF0-4C04-806F-D3FEDF23142A}" srcOrd="0" destOrd="0" presId="urn:microsoft.com/office/officeart/2005/8/layout/pList1"/>
    <dgm:cxn modelId="{130BA43F-9BC7-4EDA-B2A7-A3571851B8B1}" srcId="{57946332-959B-410B-9FB1-BC664F3B0C02}" destId="{1DA7BA25-374B-4D4C-916C-E58D274EFEC0}" srcOrd="0" destOrd="0" parTransId="{ABBD6730-2C7A-45CE-8E4F-5B102E49DF72}" sibTransId="{FFA677BC-C91A-489B-8D01-B08500221887}"/>
    <dgm:cxn modelId="{7ADCAF3F-9A23-45C5-B888-06986B12A408}" type="presOf" srcId="{57946332-959B-410B-9FB1-BC664F3B0C02}" destId="{9D1896ED-C073-41EE-BCB1-A44B96EAF4F3}" srcOrd="0" destOrd="0" presId="urn:microsoft.com/office/officeart/2005/8/layout/pList1"/>
    <dgm:cxn modelId="{8C291781-CF6F-42E5-B66A-F97BD0C2820C}" type="presParOf" srcId="{9D1896ED-C073-41EE-BCB1-A44B96EAF4F3}" destId="{3722C19A-AA7E-4DC9-824E-F99C4765977F}" srcOrd="0" destOrd="0" presId="urn:microsoft.com/office/officeart/2005/8/layout/pList1"/>
    <dgm:cxn modelId="{401ED945-A1A3-40F1-B77D-E32A3E83A6D3}" type="presParOf" srcId="{3722C19A-AA7E-4DC9-824E-F99C4765977F}" destId="{D880B5C1-0E4F-4A6B-B711-BB00D21A4ED2}" srcOrd="0" destOrd="0" presId="urn:microsoft.com/office/officeart/2005/8/layout/pList1"/>
    <dgm:cxn modelId="{77A845D1-6219-42BA-A1FD-89DC4D885D92}" type="presParOf" srcId="{3722C19A-AA7E-4DC9-824E-F99C4765977F}" destId="{4BCD1D02-2BF0-4C04-806F-D3FEDF23142A}" srcOrd="1" destOrd="0" presId="urn:microsoft.com/office/officeart/2005/8/layout/pList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C549D0-A5BF-46D9-937F-3E3F6B3C8776}" type="doc">
      <dgm:prSet loTypeId="urn:microsoft.com/office/officeart/2005/8/layout/matrix3" loCatId="matrix" qsTypeId="urn:microsoft.com/office/officeart/2005/8/quickstyle/simple1" qsCatId="simple" csTypeId="urn:microsoft.com/office/officeart/2005/8/colors/accent1_1" csCatId="accent1" phldr="1"/>
      <dgm:spPr/>
      <dgm:t>
        <a:bodyPr/>
        <a:lstStyle/>
        <a:p>
          <a:endParaRPr lang="en-GB"/>
        </a:p>
      </dgm:t>
    </dgm:pt>
    <dgm:pt modelId="{AD41A66F-24D1-4267-ABE7-B87DE4658FC8}">
      <dgm:prSet phldrT="[Tekst]"/>
      <dgm:spPr/>
      <dgm:t>
        <a:bodyPr/>
        <a:lstStyle/>
        <a:p>
          <a:r>
            <a:rPr lang="en-GB" dirty="0"/>
            <a:t>Structural integrity </a:t>
          </a:r>
        </a:p>
      </dgm:t>
    </dgm:pt>
    <dgm:pt modelId="{C93BBA1A-C7E3-4C74-B162-26FC26D57C6A}" type="parTrans" cxnId="{95B4BEB3-5E55-4701-99CD-05350A21D627}">
      <dgm:prSet/>
      <dgm:spPr/>
      <dgm:t>
        <a:bodyPr/>
        <a:lstStyle/>
        <a:p>
          <a:endParaRPr lang="en-GB"/>
        </a:p>
      </dgm:t>
    </dgm:pt>
    <dgm:pt modelId="{C90A5098-22BB-44A1-BDC0-A6725EE54EB7}" type="sibTrans" cxnId="{95B4BEB3-5E55-4701-99CD-05350A21D627}">
      <dgm:prSet/>
      <dgm:spPr/>
      <dgm:t>
        <a:bodyPr/>
        <a:lstStyle/>
        <a:p>
          <a:endParaRPr lang="en-GB"/>
        </a:p>
      </dgm:t>
    </dgm:pt>
    <dgm:pt modelId="{881EF9F1-77B3-4F0E-8DE4-541F17586A20}">
      <dgm:prSet phldrT="[Tekst]"/>
      <dgm:spPr/>
      <dgm:t>
        <a:bodyPr/>
        <a:lstStyle/>
        <a:p>
          <a:r>
            <a:rPr lang="en-GB" dirty="0"/>
            <a:t>Impact on materials</a:t>
          </a:r>
        </a:p>
      </dgm:t>
    </dgm:pt>
    <dgm:pt modelId="{D8BACF45-7A24-4D70-BD1E-07056D48329D}" type="parTrans" cxnId="{AE1A8DC3-E152-4ECF-A66E-52C666E0FFD4}">
      <dgm:prSet/>
      <dgm:spPr/>
      <dgm:t>
        <a:bodyPr/>
        <a:lstStyle/>
        <a:p>
          <a:endParaRPr lang="en-GB"/>
        </a:p>
      </dgm:t>
    </dgm:pt>
    <dgm:pt modelId="{9DD7B757-B9F7-43C4-AEA7-2ED85D399592}" type="sibTrans" cxnId="{AE1A8DC3-E152-4ECF-A66E-52C666E0FFD4}">
      <dgm:prSet/>
      <dgm:spPr/>
      <dgm:t>
        <a:bodyPr/>
        <a:lstStyle/>
        <a:p>
          <a:endParaRPr lang="en-GB"/>
        </a:p>
      </dgm:t>
    </dgm:pt>
    <dgm:pt modelId="{AEC28567-CB4A-44B6-AA03-100DE1D10589}">
      <dgm:prSet phldrT="[Tekst]"/>
      <dgm:spPr/>
      <dgm:t>
        <a:bodyPr/>
        <a:lstStyle/>
        <a:p>
          <a:r>
            <a:rPr lang="en-GB" dirty="0"/>
            <a:t>Limited space</a:t>
          </a:r>
        </a:p>
      </dgm:t>
    </dgm:pt>
    <dgm:pt modelId="{7B5D6621-4F33-4AD8-B144-3A8E5678707C}" type="parTrans" cxnId="{9CE2E99E-85FD-4FBE-AA19-3271EE983DDB}">
      <dgm:prSet/>
      <dgm:spPr/>
      <dgm:t>
        <a:bodyPr/>
        <a:lstStyle/>
        <a:p>
          <a:endParaRPr lang="en-GB"/>
        </a:p>
      </dgm:t>
    </dgm:pt>
    <dgm:pt modelId="{1D33990D-8469-4FB9-9A84-484019A6FE05}" type="sibTrans" cxnId="{9CE2E99E-85FD-4FBE-AA19-3271EE983DDB}">
      <dgm:prSet/>
      <dgm:spPr/>
      <dgm:t>
        <a:bodyPr/>
        <a:lstStyle/>
        <a:p>
          <a:endParaRPr lang="en-GB"/>
        </a:p>
      </dgm:t>
    </dgm:pt>
    <dgm:pt modelId="{2ED42901-87B8-4B38-9D17-270AC68E6A2A}">
      <dgm:prSet phldrT="[Tekst]"/>
      <dgm:spPr/>
      <dgm:t>
        <a:bodyPr/>
        <a:lstStyle/>
        <a:p>
          <a:r>
            <a:rPr lang="en-GB"/>
            <a:t>Strict conservation rules </a:t>
          </a:r>
          <a:endParaRPr lang="en-GB" dirty="0"/>
        </a:p>
      </dgm:t>
    </dgm:pt>
    <dgm:pt modelId="{9746D3CC-51D5-4378-A5C3-93358D4C0DE9}" type="parTrans" cxnId="{6F067257-E82A-4B42-AB24-0E45CAD22C88}">
      <dgm:prSet/>
      <dgm:spPr/>
      <dgm:t>
        <a:bodyPr/>
        <a:lstStyle/>
        <a:p>
          <a:endParaRPr lang="en-GB"/>
        </a:p>
      </dgm:t>
    </dgm:pt>
    <dgm:pt modelId="{6BBF4E94-F457-4CF1-8EDF-4B258B368F50}" type="sibTrans" cxnId="{6F067257-E82A-4B42-AB24-0E45CAD22C88}">
      <dgm:prSet/>
      <dgm:spPr/>
      <dgm:t>
        <a:bodyPr/>
        <a:lstStyle/>
        <a:p>
          <a:endParaRPr lang="en-GB"/>
        </a:p>
      </dgm:t>
    </dgm:pt>
    <dgm:pt modelId="{4691BF67-248D-40CB-895E-1AF01EA38464}" type="pres">
      <dgm:prSet presAssocID="{3DC549D0-A5BF-46D9-937F-3E3F6B3C8776}" presName="matrix" presStyleCnt="0">
        <dgm:presLayoutVars>
          <dgm:chMax val="1"/>
          <dgm:dir/>
          <dgm:resizeHandles val="exact"/>
        </dgm:presLayoutVars>
      </dgm:prSet>
      <dgm:spPr/>
    </dgm:pt>
    <dgm:pt modelId="{96BBBF85-FA77-4365-AAB4-AEFF3FC5B820}" type="pres">
      <dgm:prSet presAssocID="{3DC549D0-A5BF-46D9-937F-3E3F6B3C8776}" presName="diamond" presStyleLbl="bgShp" presStyleIdx="0" presStyleCnt="1"/>
      <dgm:spPr/>
    </dgm:pt>
    <dgm:pt modelId="{C6C4CDEC-432F-42DF-B0BF-CAA86EFABDFA}" type="pres">
      <dgm:prSet presAssocID="{3DC549D0-A5BF-46D9-937F-3E3F6B3C8776}" presName="quad1" presStyleLbl="node1" presStyleIdx="0" presStyleCnt="4">
        <dgm:presLayoutVars>
          <dgm:chMax val="0"/>
          <dgm:chPref val="0"/>
          <dgm:bulletEnabled val="1"/>
        </dgm:presLayoutVars>
      </dgm:prSet>
      <dgm:spPr/>
    </dgm:pt>
    <dgm:pt modelId="{379755FD-A1FA-4611-B99E-92DD47260D73}" type="pres">
      <dgm:prSet presAssocID="{3DC549D0-A5BF-46D9-937F-3E3F6B3C8776}" presName="quad2" presStyleLbl="node1" presStyleIdx="1" presStyleCnt="4">
        <dgm:presLayoutVars>
          <dgm:chMax val="0"/>
          <dgm:chPref val="0"/>
          <dgm:bulletEnabled val="1"/>
        </dgm:presLayoutVars>
      </dgm:prSet>
      <dgm:spPr/>
    </dgm:pt>
    <dgm:pt modelId="{5D00D162-E2CD-4B77-9665-B64423612292}" type="pres">
      <dgm:prSet presAssocID="{3DC549D0-A5BF-46D9-937F-3E3F6B3C8776}" presName="quad3" presStyleLbl="node1" presStyleIdx="2" presStyleCnt="4">
        <dgm:presLayoutVars>
          <dgm:chMax val="0"/>
          <dgm:chPref val="0"/>
          <dgm:bulletEnabled val="1"/>
        </dgm:presLayoutVars>
      </dgm:prSet>
      <dgm:spPr/>
    </dgm:pt>
    <dgm:pt modelId="{E304C6BB-3615-436E-AEF3-ACC5F52512F8}" type="pres">
      <dgm:prSet presAssocID="{3DC549D0-A5BF-46D9-937F-3E3F6B3C8776}" presName="quad4" presStyleLbl="node1" presStyleIdx="3" presStyleCnt="4">
        <dgm:presLayoutVars>
          <dgm:chMax val="0"/>
          <dgm:chPref val="0"/>
          <dgm:bulletEnabled val="1"/>
        </dgm:presLayoutVars>
      </dgm:prSet>
      <dgm:spPr/>
    </dgm:pt>
  </dgm:ptLst>
  <dgm:cxnLst>
    <dgm:cxn modelId="{6392F42A-3C86-4406-B289-358422983D3C}" type="presOf" srcId="{AEC28567-CB4A-44B6-AA03-100DE1D10589}" destId="{5D00D162-E2CD-4B77-9665-B64423612292}" srcOrd="0" destOrd="0" presId="urn:microsoft.com/office/officeart/2005/8/layout/matrix3"/>
    <dgm:cxn modelId="{8EA0885D-BEED-4C0F-8B8B-84C93F4DA590}" type="presOf" srcId="{3DC549D0-A5BF-46D9-937F-3E3F6B3C8776}" destId="{4691BF67-248D-40CB-895E-1AF01EA38464}" srcOrd="0" destOrd="0" presId="urn:microsoft.com/office/officeart/2005/8/layout/matrix3"/>
    <dgm:cxn modelId="{1D07DE41-42F8-4EC7-B95C-2191A5441D13}" type="presOf" srcId="{881EF9F1-77B3-4F0E-8DE4-541F17586A20}" destId="{379755FD-A1FA-4611-B99E-92DD47260D73}" srcOrd="0" destOrd="0" presId="urn:microsoft.com/office/officeart/2005/8/layout/matrix3"/>
    <dgm:cxn modelId="{6F067257-E82A-4B42-AB24-0E45CAD22C88}" srcId="{3DC549D0-A5BF-46D9-937F-3E3F6B3C8776}" destId="{2ED42901-87B8-4B38-9D17-270AC68E6A2A}" srcOrd="3" destOrd="0" parTransId="{9746D3CC-51D5-4378-A5C3-93358D4C0DE9}" sibTransId="{6BBF4E94-F457-4CF1-8EDF-4B258B368F50}"/>
    <dgm:cxn modelId="{9CE2E99E-85FD-4FBE-AA19-3271EE983DDB}" srcId="{3DC549D0-A5BF-46D9-937F-3E3F6B3C8776}" destId="{AEC28567-CB4A-44B6-AA03-100DE1D10589}" srcOrd="2" destOrd="0" parTransId="{7B5D6621-4F33-4AD8-B144-3A8E5678707C}" sibTransId="{1D33990D-8469-4FB9-9A84-484019A6FE05}"/>
    <dgm:cxn modelId="{2B9F8AA7-F22F-4643-A145-D68608B06A3A}" type="presOf" srcId="{2ED42901-87B8-4B38-9D17-270AC68E6A2A}" destId="{E304C6BB-3615-436E-AEF3-ACC5F52512F8}" srcOrd="0" destOrd="0" presId="urn:microsoft.com/office/officeart/2005/8/layout/matrix3"/>
    <dgm:cxn modelId="{49A2BEAA-1C3E-463E-91BE-E7E5F98ED6C7}" type="presOf" srcId="{AD41A66F-24D1-4267-ABE7-B87DE4658FC8}" destId="{C6C4CDEC-432F-42DF-B0BF-CAA86EFABDFA}" srcOrd="0" destOrd="0" presId="urn:microsoft.com/office/officeart/2005/8/layout/matrix3"/>
    <dgm:cxn modelId="{95B4BEB3-5E55-4701-99CD-05350A21D627}" srcId="{3DC549D0-A5BF-46D9-937F-3E3F6B3C8776}" destId="{AD41A66F-24D1-4267-ABE7-B87DE4658FC8}" srcOrd="0" destOrd="0" parTransId="{C93BBA1A-C7E3-4C74-B162-26FC26D57C6A}" sibTransId="{C90A5098-22BB-44A1-BDC0-A6725EE54EB7}"/>
    <dgm:cxn modelId="{AE1A8DC3-E152-4ECF-A66E-52C666E0FFD4}" srcId="{3DC549D0-A5BF-46D9-937F-3E3F6B3C8776}" destId="{881EF9F1-77B3-4F0E-8DE4-541F17586A20}" srcOrd="1" destOrd="0" parTransId="{D8BACF45-7A24-4D70-BD1E-07056D48329D}" sibTransId="{9DD7B757-B9F7-43C4-AEA7-2ED85D399592}"/>
    <dgm:cxn modelId="{81E9347C-1334-4064-BB4B-6D4F6AD4743E}" type="presParOf" srcId="{4691BF67-248D-40CB-895E-1AF01EA38464}" destId="{96BBBF85-FA77-4365-AAB4-AEFF3FC5B820}" srcOrd="0" destOrd="0" presId="urn:microsoft.com/office/officeart/2005/8/layout/matrix3"/>
    <dgm:cxn modelId="{87AC607A-87DE-4242-A84D-760BB50EAC37}" type="presParOf" srcId="{4691BF67-248D-40CB-895E-1AF01EA38464}" destId="{C6C4CDEC-432F-42DF-B0BF-CAA86EFABDFA}" srcOrd="1" destOrd="0" presId="urn:microsoft.com/office/officeart/2005/8/layout/matrix3"/>
    <dgm:cxn modelId="{7533749B-7FFB-42BD-9741-0D1302D23C81}" type="presParOf" srcId="{4691BF67-248D-40CB-895E-1AF01EA38464}" destId="{379755FD-A1FA-4611-B99E-92DD47260D73}" srcOrd="2" destOrd="0" presId="urn:microsoft.com/office/officeart/2005/8/layout/matrix3"/>
    <dgm:cxn modelId="{AAD2B774-98AE-40AF-9BAB-4C3A757838BA}" type="presParOf" srcId="{4691BF67-248D-40CB-895E-1AF01EA38464}" destId="{5D00D162-E2CD-4B77-9665-B64423612292}" srcOrd="3" destOrd="0" presId="urn:microsoft.com/office/officeart/2005/8/layout/matrix3"/>
    <dgm:cxn modelId="{E0844F4E-92FD-4E92-A167-30EC15479E6B}" type="presParOf" srcId="{4691BF67-248D-40CB-895E-1AF01EA38464}" destId="{E304C6BB-3615-436E-AEF3-ACC5F52512F8}" srcOrd="4" destOrd="0" presId="urn:microsoft.com/office/officeart/2005/8/layout/matrix3"/>
  </dgm:cxnLst>
  <dgm:bg/>
  <dgm:whole/>
  <dgm:extLst>
    <a:ext uri="http://schemas.microsoft.com/office/drawing/2008/diagram">
      <dsp:dataModelExt xmlns:dsp="http://schemas.microsoft.com/office/drawing/2008/diagram" relId="rId24"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5CDFD439-75AC-493F-8D49-B6AA235E139B}" type="doc">
      <dgm:prSet loTypeId="urn:microsoft.com/office/officeart/2005/8/layout/pList1" loCatId="list" qsTypeId="urn:microsoft.com/office/officeart/2005/8/quickstyle/simple1" qsCatId="simple" csTypeId="urn:microsoft.com/office/officeart/2005/8/colors/accent1_2" csCatId="accent1" phldr="1"/>
      <dgm:spPr/>
    </dgm:pt>
    <dgm:pt modelId="{AA31AA66-CCC1-4D26-AA7C-E6833A6D1052}">
      <dgm:prSet phldrT="[Tekst]" phldr="1"/>
      <dgm:spPr/>
      <dgm:t>
        <a:bodyPr/>
        <a:lstStyle/>
        <a:p>
          <a:endParaRPr lang="en-GB"/>
        </a:p>
      </dgm:t>
    </dgm:pt>
    <dgm:pt modelId="{BA9F6901-7F3B-43C5-B436-E75CA076D9CA}" type="parTrans" cxnId="{912BC897-A42C-40EB-BB95-D165BA361EC5}">
      <dgm:prSet/>
      <dgm:spPr/>
      <dgm:t>
        <a:bodyPr/>
        <a:lstStyle/>
        <a:p>
          <a:endParaRPr lang="en-GB"/>
        </a:p>
      </dgm:t>
    </dgm:pt>
    <dgm:pt modelId="{96A9D735-C20A-4DFD-AE4E-ACB1B84BE6CA}" type="sibTrans" cxnId="{912BC897-A42C-40EB-BB95-D165BA361EC5}">
      <dgm:prSet/>
      <dgm:spPr/>
      <dgm:t>
        <a:bodyPr/>
        <a:lstStyle/>
        <a:p>
          <a:endParaRPr lang="en-GB"/>
        </a:p>
      </dgm:t>
    </dgm:pt>
    <dgm:pt modelId="{7192223A-0150-4C24-B149-529D3F591CB7}" type="pres">
      <dgm:prSet presAssocID="{5CDFD439-75AC-493F-8D49-B6AA235E139B}" presName="Name0" presStyleCnt="0">
        <dgm:presLayoutVars>
          <dgm:dir/>
          <dgm:resizeHandles val="exact"/>
        </dgm:presLayoutVars>
      </dgm:prSet>
      <dgm:spPr/>
    </dgm:pt>
    <dgm:pt modelId="{08032177-B0C6-473E-A930-315D7A810FFB}" type="pres">
      <dgm:prSet presAssocID="{AA31AA66-CCC1-4D26-AA7C-E6833A6D1052}" presName="compNode" presStyleCnt="0"/>
      <dgm:spPr/>
    </dgm:pt>
    <dgm:pt modelId="{9DF76E2C-0480-4DCB-A22B-C681590059EC}" type="pres">
      <dgm:prSet presAssocID="{AA31AA66-CCC1-4D26-AA7C-E6833A6D1052}" presName="pictRect" presStyleLbl="node1" presStyleIdx="0" presStyleCnt="1" custScaleX="81819" custScaleY="88850" custLinFactNeighborX="-4310" custLinFactNeighborY="-92"/>
      <dgm:spPr>
        <a:blipFill>
          <a:blip xmlns:r="http://schemas.openxmlformats.org/officeDocument/2006/relationships" r:embed="rId1"/>
          <a:srcRect/>
          <a:stretch>
            <a:fillRect t="-8000" b="-8000"/>
          </a:stretch>
        </a:blipFill>
        <a:ln>
          <a:solidFill>
            <a:srgbClr val="CBCDD3"/>
          </a:solidFill>
        </a:ln>
      </dgm:spPr>
    </dgm:pt>
    <dgm:pt modelId="{2B47FE53-6D7C-41E2-8AB1-50D9FF501CDF}" type="pres">
      <dgm:prSet presAssocID="{AA31AA66-CCC1-4D26-AA7C-E6833A6D1052}" presName="textRect" presStyleLbl="revTx" presStyleIdx="0" presStyleCnt="1">
        <dgm:presLayoutVars>
          <dgm:bulletEnabled val="1"/>
        </dgm:presLayoutVars>
      </dgm:prSet>
      <dgm:spPr/>
    </dgm:pt>
  </dgm:ptLst>
  <dgm:cxnLst>
    <dgm:cxn modelId="{912BC897-A42C-40EB-BB95-D165BA361EC5}" srcId="{5CDFD439-75AC-493F-8D49-B6AA235E139B}" destId="{AA31AA66-CCC1-4D26-AA7C-E6833A6D1052}" srcOrd="0" destOrd="0" parTransId="{BA9F6901-7F3B-43C5-B436-E75CA076D9CA}" sibTransId="{96A9D735-C20A-4DFD-AE4E-ACB1B84BE6CA}"/>
    <dgm:cxn modelId="{7FDE51C9-D836-4604-B45D-E381D980D637}" type="presOf" srcId="{AA31AA66-CCC1-4D26-AA7C-E6833A6D1052}" destId="{2B47FE53-6D7C-41E2-8AB1-50D9FF501CDF}" srcOrd="0" destOrd="0" presId="urn:microsoft.com/office/officeart/2005/8/layout/pList1"/>
    <dgm:cxn modelId="{38609DD8-966A-4524-9D41-DC004231D80B}" type="presOf" srcId="{5CDFD439-75AC-493F-8D49-B6AA235E139B}" destId="{7192223A-0150-4C24-B149-529D3F591CB7}" srcOrd="0" destOrd="0" presId="urn:microsoft.com/office/officeart/2005/8/layout/pList1"/>
    <dgm:cxn modelId="{E25FF152-559C-4BB3-AA46-0066107B133A}" type="presParOf" srcId="{7192223A-0150-4C24-B149-529D3F591CB7}" destId="{08032177-B0C6-473E-A930-315D7A810FFB}" srcOrd="0" destOrd="0" presId="urn:microsoft.com/office/officeart/2005/8/layout/pList1"/>
    <dgm:cxn modelId="{8D062AE1-C882-4E7F-8999-1E523F219F09}" type="presParOf" srcId="{08032177-B0C6-473E-A930-315D7A810FFB}" destId="{9DF76E2C-0480-4DCB-A22B-C681590059EC}" srcOrd="0" destOrd="0" presId="urn:microsoft.com/office/officeart/2005/8/layout/pList1"/>
    <dgm:cxn modelId="{21D65785-9D42-4A58-A34C-98C5A220B7A8}" type="presParOf" srcId="{08032177-B0C6-473E-A930-315D7A810FFB}" destId="{2B47FE53-6D7C-41E2-8AB1-50D9FF501CDF}" srcOrd="1" destOrd="0" presId="urn:microsoft.com/office/officeart/2005/8/layout/pList1"/>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C4D40F-2C70-47E5-B2DC-CEF9D4326CB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GB"/>
        </a:p>
      </dgm:t>
    </dgm:pt>
    <dgm:pt modelId="{F7AB7590-955D-4256-8715-0E268238AB25}">
      <dgm:prSet phldrT="[Tekst]"/>
      <dgm:spPr>
        <a:solidFill>
          <a:srgbClr val="292929"/>
        </a:solidFill>
      </dgm:spPr>
      <dgm:t>
        <a:bodyPr/>
        <a:lstStyle/>
        <a:p>
          <a:r>
            <a:rPr lang="en-GB" dirty="0"/>
            <a:t>Opportunities</a:t>
          </a:r>
        </a:p>
      </dgm:t>
    </dgm:pt>
    <dgm:pt modelId="{F6561C77-41A7-4BE7-B6FE-A784F8861CFA}" type="parTrans" cxnId="{FA1C4C85-C247-403B-9841-6319DE8F2001}">
      <dgm:prSet/>
      <dgm:spPr/>
      <dgm:t>
        <a:bodyPr/>
        <a:lstStyle/>
        <a:p>
          <a:endParaRPr lang="en-GB"/>
        </a:p>
      </dgm:t>
    </dgm:pt>
    <dgm:pt modelId="{1E790637-9606-4F0C-B825-8C70BC854BD5}" type="sibTrans" cxnId="{FA1C4C85-C247-403B-9841-6319DE8F2001}">
      <dgm:prSet/>
      <dgm:spPr/>
      <dgm:t>
        <a:bodyPr/>
        <a:lstStyle/>
        <a:p>
          <a:endParaRPr lang="en-GB"/>
        </a:p>
      </dgm:t>
    </dgm:pt>
    <dgm:pt modelId="{0A3C9F3D-0CB9-44CF-A319-A417B6601231}">
      <dgm:prSet phldrT="[Tekst]"/>
      <dgm:spPr>
        <a:solidFill>
          <a:srgbClr val="5F5F5F"/>
        </a:solidFill>
      </dgm:spPr>
      <dgm:t>
        <a:bodyPr/>
        <a:lstStyle/>
        <a:p>
          <a:r>
            <a:rPr lang="en-GB" dirty="0"/>
            <a:t>For environment</a:t>
          </a:r>
        </a:p>
      </dgm:t>
    </dgm:pt>
    <dgm:pt modelId="{1DB0069E-E838-4158-8649-26EA3607EC51}" type="parTrans" cxnId="{49F30360-0BD9-415A-B531-CD554D74B2BE}">
      <dgm:prSet/>
      <dgm:spPr>
        <a:ln w="19050">
          <a:solidFill>
            <a:srgbClr val="1C1C1C"/>
          </a:solidFill>
          <a:headEnd type="none" w="med" len="med"/>
          <a:tailEnd type="triangle" w="med" len="med"/>
        </a:ln>
      </dgm:spPr>
      <dgm:t>
        <a:bodyPr/>
        <a:lstStyle/>
        <a:p>
          <a:endParaRPr lang="en-GB"/>
        </a:p>
      </dgm:t>
    </dgm:pt>
    <dgm:pt modelId="{1DD28D35-C7D3-4441-AF26-A677BB5CD10B}" type="sibTrans" cxnId="{49F30360-0BD9-415A-B531-CD554D74B2BE}">
      <dgm:prSet/>
      <dgm:spPr/>
      <dgm:t>
        <a:bodyPr/>
        <a:lstStyle/>
        <a:p>
          <a:endParaRPr lang="en-GB"/>
        </a:p>
      </dgm:t>
    </dgm:pt>
    <dgm:pt modelId="{ED76793F-4BA4-4E94-BE72-A41C282D3BBB}">
      <dgm:prSet phldrT="[Tekst]"/>
      <dgm:spPr>
        <a:solidFill>
          <a:srgbClr val="A3A3A3"/>
        </a:solidFill>
      </dgm:spPr>
      <dgm:t>
        <a:bodyPr/>
        <a:lstStyle/>
        <a:p>
          <a:r>
            <a:rPr lang="en-GB" dirty="0"/>
            <a:t>UHI mitigation</a:t>
          </a:r>
        </a:p>
      </dgm:t>
    </dgm:pt>
    <dgm:pt modelId="{4730135A-1DFB-45C0-90CC-2833090835B5}" type="parTrans" cxnId="{C1E24C93-1577-4F3D-8B7C-6DAE887C730D}">
      <dgm:prSet/>
      <dgm:spPr>
        <a:ln w="19050">
          <a:solidFill>
            <a:srgbClr val="C0C0C0"/>
          </a:solidFill>
          <a:headEnd type="none" w="med" len="med"/>
          <a:tailEnd type="triangle" w="med" len="med"/>
        </a:ln>
      </dgm:spPr>
      <dgm:t>
        <a:bodyPr/>
        <a:lstStyle/>
        <a:p>
          <a:endParaRPr lang="en-GB"/>
        </a:p>
      </dgm:t>
    </dgm:pt>
    <dgm:pt modelId="{DDD7294E-9686-45A6-AAB7-A53111CBE82F}" type="sibTrans" cxnId="{C1E24C93-1577-4F3D-8B7C-6DAE887C730D}">
      <dgm:prSet/>
      <dgm:spPr/>
      <dgm:t>
        <a:bodyPr/>
        <a:lstStyle/>
        <a:p>
          <a:endParaRPr lang="en-GB"/>
        </a:p>
      </dgm:t>
    </dgm:pt>
    <dgm:pt modelId="{83C59740-43B7-442F-82EA-7DD149FB3CBD}">
      <dgm:prSet phldrT="[Tekst]"/>
      <dgm:spPr>
        <a:solidFill>
          <a:srgbClr val="5F5F5F"/>
        </a:solidFill>
      </dgm:spPr>
      <dgm:t>
        <a:bodyPr/>
        <a:lstStyle/>
        <a:p>
          <a:r>
            <a:rPr lang="en-GB" dirty="0"/>
            <a:t>For built heritage</a:t>
          </a:r>
        </a:p>
      </dgm:t>
    </dgm:pt>
    <dgm:pt modelId="{E521041F-B968-4A7A-8DD4-4DF5980D8E06}" type="parTrans" cxnId="{C508A8E7-1818-44F0-B409-F9D41C8004BB}">
      <dgm:prSet/>
      <dgm:spPr>
        <a:ln w="19050">
          <a:solidFill>
            <a:srgbClr val="1C1C1C"/>
          </a:solidFill>
          <a:headEnd type="none" w="med" len="med"/>
          <a:tailEnd type="triangle" w="med" len="med"/>
        </a:ln>
      </dgm:spPr>
      <dgm:t>
        <a:bodyPr/>
        <a:lstStyle/>
        <a:p>
          <a:endParaRPr lang="en-GB"/>
        </a:p>
      </dgm:t>
    </dgm:pt>
    <dgm:pt modelId="{6D90C55F-6003-4194-8D05-63543C9EAEEB}" type="sibTrans" cxnId="{C508A8E7-1818-44F0-B409-F9D41C8004BB}">
      <dgm:prSet/>
      <dgm:spPr/>
      <dgm:t>
        <a:bodyPr/>
        <a:lstStyle/>
        <a:p>
          <a:endParaRPr lang="en-GB"/>
        </a:p>
      </dgm:t>
    </dgm:pt>
    <dgm:pt modelId="{2E5DA506-8635-4B4F-8CAC-2231090284A9}">
      <dgm:prSet phldrT="[Tekst]"/>
      <dgm:spPr>
        <a:solidFill>
          <a:srgbClr val="A3A3A3"/>
        </a:solidFill>
      </dgm:spPr>
      <dgm:t>
        <a:bodyPr/>
        <a:lstStyle/>
        <a:p>
          <a:r>
            <a:rPr lang="en-GB" dirty="0"/>
            <a:t>Benefits of green wall </a:t>
          </a:r>
        </a:p>
      </dgm:t>
    </dgm:pt>
    <dgm:pt modelId="{418FDEC9-53A9-42A1-810E-8F2D2875E03C}" type="parTrans" cxnId="{EE50DE17-CE63-4327-A71B-1EFB59FD2155}">
      <dgm:prSet/>
      <dgm:spPr>
        <a:ln w="19050">
          <a:solidFill>
            <a:srgbClr val="C0C0C0"/>
          </a:solidFill>
          <a:headEnd type="none" w="med" len="med"/>
          <a:tailEnd type="triangle" w="med" len="med"/>
        </a:ln>
      </dgm:spPr>
      <dgm:t>
        <a:bodyPr/>
        <a:lstStyle/>
        <a:p>
          <a:endParaRPr lang="en-GB"/>
        </a:p>
      </dgm:t>
    </dgm:pt>
    <dgm:pt modelId="{C28B4186-6CA7-4EFB-9367-71A90719F36B}" type="sibTrans" cxnId="{EE50DE17-CE63-4327-A71B-1EFB59FD2155}">
      <dgm:prSet/>
      <dgm:spPr/>
      <dgm:t>
        <a:bodyPr/>
        <a:lstStyle/>
        <a:p>
          <a:endParaRPr lang="en-GB"/>
        </a:p>
      </dgm:t>
    </dgm:pt>
    <dgm:pt modelId="{73D3CE23-A074-4D0F-B7E2-91D6045DE1CE}">
      <dgm:prSet phldrT="[Tekst]"/>
      <dgm:spPr>
        <a:solidFill>
          <a:srgbClr val="A3A3A3"/>
        </a:solidFill>
        <a:ln w="12700" cap="flat" cmpd="sng" algn="ctr">
          <a:solidFill>
            <a:srgbClr val="FFFFFF">
              <a:hueOff val="0"/>
              <a:satOff val="0"/>
              <a:lumOff val="0"/>
              <a:alphaOff val="0"/>
            </a:srgbClr>
          </a:solidFill>
          <a:prstDash val="solid"/>
          <a:miter lim="800000"/>
        </a:ln>
        <a:effectLst/>
      </dgm:spPr>
      <dgm:t>
        <a:bodyPr spcFirstLastPara="0" vert="horz" wrap="square" lIns="49530" tIns="49530" rIns="49530" bIns="49530" numCol="1" spcCol="1270" anchor="ctr" anchorCtr="0"/>
        <a:lstStyle/>
        <a:p>
          <a:r>
            <a:rPr lang="en-GB" dirty="0"/>
            <a:t>Longer preservation</a:t>
          </a:r>
        </a:p>
      </dgm:t>
    </dgm:pt>
    <dgm:pt modelId="{50DE3A0D-18BB-45BD-B458-041DF698AE0F}" type="parTrans" cxnId="{8CDCAEE9-EB81-42C6-BAFA-EF00234B766D}">
      <dgm:prSet/>
      <dgm:spPr>
        <a:noFill/>
        <a:ln w="19050" cap="flat" cmpd="sng" algn="ctr">
          <a:solidFill>
            <a:srgbClr val="C0C0C0"/>
          </a:solidFill>
          <a:prstDash val="solid"/>
          <a:miter lim="800000"/>
          <a:headEnd type="none" w="med" len="med"/>
          <a:tailEnd type="triangle" w="med" len="med"/>
        </a:ln>
        <a:effectLst/>
      </dgm:spPr>
      <dgm:t>
        <a:bodyPr/>
        <a:lstStyle/>
        <a:p>
          <a:endParaRPr lang="en-GB"/>
        </a:p>
      </dgm:t>
    </dgm:pt>
    <dgm:pt modelId="{CBAF0278-3425-4485-8186-CA71D0106750}" type="sibTrans" cxnId="{8CDCAEE9-EB81-42C6-BAFA-EF00234B766D}">
      <dgm:prSet/>
      <dgm:spPr/>
      <dgm:t>
        <a:bodyPr/>
        <a:lstStyle/>
        <a:p>
          <a:endParaRPr lang="en-GB"/>
        </a:p>
      </dgm:t>
    </dgm:pt>
    <dgm:pt modelId="{67CEBD0C-DC06-480A-AD20-791D2AAEAC16}" type="pres">
      <dgm:prSet presAssocID="{FEC4D40F-2C70-47E5-B2DC-CEF9D4326CB0}" presName="mainComposite" presStyleCnt="0">
        <dgm:presLayoutVars>
          <dgm:chPref val="1"/>
          <dgm:dir/>
          <dgm:animOne val="branch"/>
          <dgm:animLvl val="lvl"/>
          <dgm:resizeHandles val="exact"/>
        </dgm:presLayoutVars>
      </dgm:prSet>
      <dgm:spPr/>
    </dgm:pt>
    <dgm:pt modelId="{92C1FB45-412F-478E-8CEA-149406A148D0}" type="pres">
      <dgm:prSet presAssocID="{FEC4D40F-2C70-47E5-B2DC-CEF9D4326CB0}" presName="hierFlow" presStyleCnt="0"/>
      <dgm:spPr/>
    </dgm:pt>
    <dgm:pt modelId="{EFE49726-5F86-4E3D-A2CB-824E2E58F5DC}" type="pres">
      <dgm:prSet presAssocID="{FEC4D40F-2C70-47E5-B2DC-CEF9D4326CB0}" presName="hierChild1" presStyleCnt="0">
        <dgm:presLayoutVars>
          <dgm:chPref val="1"/>
          <dgm:animOne val="branch"/>
          <dgm:animLvl val="lvl"/>
        </dgm:presLayoutVars>
      </dgm:prSet>
      <dgm:spPr/>
    </dgm:pt>
    <dgm:pt modelId="{9604CF72-3C91-4E3F-820A-55A122DEAB86}" type="pres">
      <dgm:prSet presAssocID="{F7AB7590-955D-4256-8715-0E268238AB25}" presName="Name14" presStyleCnt="0"/>
      <dgm:spPr/>
    </dgm:pt>
    <dgm:pt modelId="{0AB207E9-62CA-47E3-9AB6-559E5E477A90}" type="pres">
      <dgm:prSet presAssocID="{F7AB7590-955D-4256-8715-0E268238AB25}" presName="level1Shape" presStyleLbl="node0" presStyleIdx="0" presStyleCnt="1" custScaleX="138485">
        <dgm:presLayoutVars>
          <dgm:chPref val="3"/>
        </dgm:presLayoutVars>
      </dgm:prSet>
      <dgm:spPr/>
    </dgm:pt>
    <dgm:pt modelId="{AB62E3C4-9375-42BA-856E-EE6619750C3F}" type="pres">
      <dgm:prSet presAssocID="{F7AB7590-955D-4256-8715-0E268238AB25}" presName="hierChild2" presStyleCnt="0"/>
      <dgm:spPr/>
    </dgm:pt>
    <dgm:pt modelId="{1A4EE212-2664-481F-B398-C690E07942A2}" type="pres">
      <dgm:prSet presAssocID="{1DB0069E-E838-4158-8649-26EA3607EC51}" presName="Name19" presStyleLbl="parChTrans1D2" presStyleIdx="0" presStyleCnt="2"/>
      <dgm:spPr/>
    </dgm:pt>
    <dgm:pt modelId="{0C5B6938-9763-4D1D-9CF2-7FEC0C3949DA}" type="pres">
      <dgm:prSet presAssocID="{0A3C9F3D-0CB9-44CF-A319-A417B6601231}" presName="Name21" presStyleCnt="0"/>
      <dgm:spPr/>
    </dgm:pt>
    <dgm:pt modelId="{ED948138-2593-481E-AD6C-F43A2FF11FAA}" type="pres">
      <dgm:prSet presAssocID="{0A3C9F3D-0CB9-44CF-A319-A417B6601231}" presName="level2Shape" presStyleLbl="node2" presStyleIdx="0" presStyleCnt="2" custScaleX="138485"/>
      <dgm:spPr/>
    </dgm:pt>
    <dgm:pt modelId="{F68AE207-A49C-4A5B-9B6A-AD7BE3A2675F}" type="pres">
      <dgm:prSet presAssocID="{0A3C9F3D-0CB9-44CF-A319-A417B6601231}" presName="hierChild3" presStyleCnt="0"/>
      <dgm:spPr/>
    </dgm:pt>
    <dgm:pt modelId="{447B23AB-F11A-473F-8371-31DAA3E8C46C}" type="pres">
      <dgm:prSet presAssocID="{4730135A-1DFB-45C0-90CC-2833090835B5}" presName="Name19" presStyleLbl="parChTrans1D3" presStyleIdx="0" presStyleCnt="3"/>
      <dgm:spPr/>
    </dgm:pt>
    <dgm:pt modelId="{10879796-2A37-4DEB-B968-5F8752160038}" type="pres">
      <dgm:prSet presAssocID="{ED76793F-4BA4-4E94-BE72-A41C282D3BBB}" presName="Name21" presStyleCnt="0"/>
      <dgm:spPr/>
    </dgm:pt>
    <dgm:pt modelId="{8CC40796-A866-4A1B-A9E8-EE1A1E9B9E4F}" type="pres">
      <dgm:prSet presAssocID="{ED76793F-4BA4-4E94-BE72-A41C282D3BBB}" presName="level2Shape" presStyleLbl="node3" presStyleIdx="0" presStyleCnt="3" custScaleX="138485"/>
      <dgm:spPr/>
    </dgm:pt>
    <dgm:pt modelId="{18764BF4-0DB1-48EE-B6C7-E44035C1BA22}" type="pres">
      <dgm:prSet presAssocID="{ED76793F-4BA4-4E94-BE72-A41C282D3BBB}" presName="hierChild3" presStyleCnt="0"/>
      <dgm:spPr/>
    </dgm:pt>
    <dgm:pt modelId="{260CA025-28D5-48E3-A464-A9D252661DDA}" type="pres">
      <dgm:prSet presAssocID="{E521041F-B968-4A7A-8DD4-4DF5980D8E06}" presName="Name19" presStyleLbl="parChTrans1D2" presStyleIdx="1" presStyleCnt="2"/>
      <dgm:spPr/>
    </dgm:pt>
    <dgm:pt modelId="{0657E7C9-1A93-4E9C-A22B-F797912C1468}" type="pres">
      <dgm:prSet presAssocID="{83C59740-43B7-442F-82EA-7DD149FB3CBD}" presName="Name21" presStyleCnt="0"/>
      <dgm:spPr/>
    </dgm:pt>
    <dgm:pt modelId="{ECDE6520-342C-4182-9B0A-8677B599C249}" type="pres">
      <dgm:prSet presAssocID="{83C59740-43B7-442F-82EA-7DD149FB3CBD}" presName="level2Shape" presStyleLbl="node2" presStyleIdx="1" presStyleCnt="2" custScaleX="138485"/>
      <dgm:spPr/>
    </dgm:pt>
    <dgm:pt modelId="{79CBCEC2-8993-41BE-BC6E-117160DA2D6A}" type="pres">
      <dgm:prSet presAssocID="{83C59740-43B7-442F-82EA-7DD149FB3CBD}" presName="hierChild3" presStyleCnt="0"/>
      <dgm:spPr/>
    </dgm:pt>
    <dgm:pt modelId="{0D776397-AAAB-4A89-B59E-5236D9FF4984}" type="pres">
      <dgm:prSet presAssocID="{418FDEC9-53A9-42A1-810E-8F2D2875E03C}" presName="Name19" presStyleLbl="parChTrans1D3" presStyleIdx="1" presStyleCnt="3"/>
      <dgm:spPr/>
    </dgm:pt>
    <dgm:pt modelId="{1E3597AC-232B-440F-BDF2-A8C7906C1C79}" type="pres">
      <dgm:prSet presAssocID="{2E5DA506-8635-4B4F-8CAC-2231090284A9}" presName="Name21" presStyleCnt="0"/>
      <dgm:spPr/>
    </dgm:pt>
    <dgm:pt modelId="{2137F651-5738-48CA-AF98-4B4DCB7F0A33}" type="pres">
      <dgm:prSet presAssocID="{2E5DA506-8635-4B4F-8CAC-2231090284A9}" presName="level2Shape" presStyleLbl="node3" presStyleIdx="1" presStyleCnt="3" custScaleX="138485"/>
      <dgm:spPr/>
    </dgm:pt>
    <dgm:pt modelId="{E88D155D-821A-47C4-B8F0-D98526F12596}" type="pres">
      <dgm:prSet presAssocID="{2E5DA506-8635-4B4F-8CAC-2231090284A9}" presName="hierChild3" presStyleCnt="0"/>
      <dgm:spPr/>
    </dgm:pt>
    <dgm:pt modelId="{4EADE326-50A4-406F-B13A-D2599967EF2B}" type="pres">
      <dgm:prSet presAssocID="{50DE3A0D-18BB-45BD-B458-041DF698AE0F}" presName="Name19" presStyleLbl="parChTrans1D3" presStyleIdx="2" presStyleCnt="3"/>
      <dgm:spPr>
        <a:xfrm>
          <a:off x="3559874" y="1581347"/>
          <a:ext cx="832449" cy="263509"/>
        </a:xfrm>
        <a:custGeom>
          <a:avLst/>
          <a:gdLst/>
          <a:ahLst/>
          <a:cxnLst/>
          <a:rect l="0" t="0" r="0" b="0"/>
          <a:pathLst>
            <a:path>
              <a:moveTo>
                <a:pt x="0" y="0"/>
              </a:moveTo>
              <a:lnTo>
                <a:pt x="0" y="131754"/>
              </a:lnTo>
              <a:lnTo>
                <a:pt x="832449" y="131754"/>
              </a:lnTo>
              <a:lnTo>
                <a:pt x="832449" y="263509"/>
              </a:lnTo>
            </a:path>
          </a:pathLst>
        </a:custGeom>
      </dgm:spPr>
    </dgm:pt>
    <dgm:pt modelId="{C35BA345-97F3-4B03-8EA0-1A996BD721DB}" type="pres">
      <dgm:prSet presAssocID="{73D3CE23-A074-4D0F-B7E2-91D6045DE1CE}" presName="Name21" presStyleCnt="0"/>
      <dgm:spPr/>
    </dgm:pt>
    <dgm:pt modelId="{80CF1748-CEF7-4D85-98D7-147BD974B8C5}" type="pres">
      <dgm:prSet presAssocID="{73D3CE23-A074-4D0F-B7E2-91D6045DE1CE}" presName="level2Shape" presStyleLbl="node3" presStyleIdx="2" presStyleCnt="3" custScaleX="138439"/>
      <dgm:spPr>
        <a:xfrm>
          <a:off x="3898245" y="1844856"/>
          <a:ext cx="988158" cy="658772"/>
        </a:xfrm>
        <a:prstGeom prst="roundRect">
          <a:avLst>
            <a:gd name="adj" fmla="val 10000"/>
          </a:avLst>
        </a:prstGeom>
      </dgm:spPr>
    </dgm:pt>
    <dgm:pt modelId="{48631053-0EFA-4DA6-8040-2F769EB1970A}" type="pres">
      <dgm:prSet presAssocID="{73D3CE23-A074-4D0F-B7E2-91D6045DE1CE}" presName="hierChild3" presStyleCnt="0"/>
      <dgm:spPr/>
    </dgm:pt>
    <dgm:pt modelId="{B2D4D24A-F375-4180-8138-500F01327E6F}" type="pres">
      <dgm:prSet presAssocID="{FEC4D40F-2C70-47E5-B2DC-CEF9D4326CB0}" presName="bgShapesFlow" presStyleCnt="0"/>
      <dgm:spPr/>
    </dgm:pt>
  </dgm:ptLst>
  <dgm:cxnLst>
    <dgm:cxn modelId="{21AAD603-1CCF-44E5-9800-0DD5CF999FAF}" type="presOf" srcId="{4730135A-1DFB-45C0-90CC-2833090835B5}" destId="{447B23AB-F11A-473F-8371-31DAA3E8C46C}" srcOrd="0" destOrd="0" presId="urn:microsoft.com/office/officeart/2005/8/layout/hierarchy6"/>
    <dgm:cxn modelId="{163C060E-F62E-452D-A888-35C985F6A47C}" type="presOf" srcId="{2E5DA506-8635-4B4F-8CAC-2231090284A9}" destId="{2137F651-5738-48CA-AF98-4B4DCB7F0A33}" srcOrd="0" destOrd="0" presId="urn:microsoft.com/office/officeart/2005/8/layout/hierarchy6"/>
    <dgm:cxn modelId="{EE50DE17-CE63-4327-A71B-1EFB59FD2155}" srcId="{83C59740-43B7-442F-82EA-7DD149FB3CBD}" destId="{2E5DA506-8635-4B4F-8CAC-2231090284A9}" srcOrd="0" destOrd="0" parTransId="{418FDEC9-53A9-42A1-810E-8F2D2875E03C}" sibTransId="{C28B4186-6CA7-4EFB-9367-71A90719F36B}"/>
    <dgm:cxn modelId="{F20FD81B-6A78-4677-8B3C-29CFD486FF53}" type="presOf" srcId="{418FDEC9-53A9-42A1-810E-8F2D2875E03C}" destId="{0D776397-AAAB-4A89-B59E-5236D9FF4984}" srcOrd="0" destOrd="0" presId="urn:microsoft.com/office/officeart/2005/8/layout/hierarchy6"/>
    <dgm:cxn modelId="{F7A82F1D-DE5F-4743-A88A-FAF03269157C}" type="presOf" srcId="{E521041F-B968-4A7A-8DD4-4DF5980D8E06}" destId="{260CA025-28D5-48E3-A464-A9D252661DDA}" srcOrd="0" destOrd="0" presId="urn:microsoft.com/office/officeart/2005/8/layout/hierarchy6"/>
    <dgm:cxn modelId="{49F30360-0BD9-415A-B531-CD554D74B2BE}" srcId="{F7AB7590-955D-4256-8715-0E268238AB25}" destId="{0A3C9F3D-0CB9-44CF-A319-A417B6601231}" srcOrd="0" destOrd="0" parTransId="{1DB0069E-E838-4158-8649-26EA3607EC51}" sibTransId="{1DD28D35-C7D3-4441-AF26-A677BB5CD10B}"/>
    <dgm:cxn modelId="{5D52C866-8088-4460-B695-3B31DE2CCF7E}" type="presOf" srcId="{ED76793F-4BA4-4E94-BE72-A41C282D3BBB}" destId="{8CC40796-A866-4A1B-A9E8-EE1A1E9B9E4F}" srcOrd="0" destOrd="0" presId="urn:microsoft.com/office/officeart/2005/8/layout/hierarchy6"/>
    <dgm:cxn modelId="{C59D9571-C5A9-472C-A259-4ACA24419C4D}" type="presOf" srcId="{50DE3A0D-18BB-45BD-B458-041DF698AE0F}" destId="{4EADE326-50A4-406F-B13A-D2599967EF2B}" srcOrd="0" destOrd="0" presId="urn:microsoft.com/office/officeart/2005/8/layout/hierarchy6"/>
    <dgm:cxn modelId="{0300EC82-A276-4ADF-AC74-C27881CF1EA0}" type="presOf" srcId="{73D3CE23-A074-4D0F-B7E2-91D6045DE1CE}" destId="{80CF1748-CEF7-4D85-98D7-147BD974B8C5}" srcOrd="0" destOrd="0" presId="urn:microsoft.com/office/officeart/2005/8/layout/hierarchy6"/>
    <dgm:cxn modelId="{FA1C4C85-C247-403B-9841-6319DE8F2001}" srcId="{FEC4D40F-2C70-47E5-B2DC-CEF9D4326CB0}" destId="{F7AB7590-955D-4256-8715-0E268238AB25}" srcOrd="0" destOrd="0" parTransId="{F6561C77-41A7-4BE7-B6FE-A784F8861CFA}" sibTransId="{1E790637-9606-4F0C-B825-8C70BC854BD5}"/>
    <dgm:cxn modelId="{C31E778A-4B00-4F04-9D67-65D9791DB5F8}" type="presOf" srcId="{1DB0069E-E838-4158-8649-26EA3607EC51}" destId="{1A4EE212-2664-481F-B398-C690E07942A2}" srcOrd="0" destOrd="0" presId="urn:microsoft.com/office/officeart/2005/8/layout/hierarchy6"/>
    <dgm:cxn modelId="{C1E24C93-1577-4F3D-8B7C-6DAE887C730D}" srcId="{0A3C9F3D-0CB9-44CF-A319-A417B6601231}" destId="{ED76793F-4BA4-4E94-BE72-A41C282D3BBB}" srcOrd="0" destOrd="0" parTransId="{4730135A-1DFB-45C0-90CC-2833090835B5}" sibTransId="{DDD7294E-9686-45A6-AAB7-A53111CBE82F}"/>
    <dgm:cxn modelId="{1674B8C6-6171-4A29-84AC-ED6C26016A9A}" type="presOf" srcId="{0A3C9F3D-0CB9-44CF-A319-A417B6601231}" destId="{ED948138-2593-481E-AD6C-F43A2FF11FAA}" srcOrd="0" destOrd="0" presId="urn:microsoft.com/office/officeart/2005/8/layout/hierarchy6"/>
    <dgm:cxn modelId="{10602BC7-968C-4AC5-83ED-572F63832228}" type="presOf" srcId="{F7AB7590-955D-4256-8715-0E268238AB25}" destId="{0AB207E9-62CA-47E3-9AB6-559E5E477A90}" srcOrd="0" destOrd="0" presId="urn:microsoft.com/office/officeart/2005/8/layout/hierarchy6"/>
    <dgm:cxn modelId="{BF49FAD2-63FE-4877-9A8D-88BFF2BE7891}" type="presOf" srcId="{83C59740-43B7-442F-82EA-7DD149FB3CBD}" destId="{ECDE6520-342C-4182-9B0A-8677B599C249}" srcOrd="0" destOrd="0" presId="urn:microsoft.com/office/officeart/2005/8/layout/hierarchy6"/>
    <dgm:cxn modelId="{C508A8E7-1818-44F0-B409-F9D41C8004BB}" srcId="{F7AB7590-955D-4256-8715-0E268238AB25}" destId="{83C59740-43B7-442F-82EA-7DD149FB3CBD}" srcOrd="1" destOrd="0" parTransId="{E521041F-B968-4A7A-8DD4-4DF5980D8E06}" sibTransId="{6D90C55F-6003-4194-8D05-63543C9EAEEB}"/>
    <dgm:cxn modelId="{8CDCAEE9-EB81-42C6-BAFA-EF00234B766D}" srcId="{83C59740-43B7-442F-82EA-7DD149FB3CBD}" destId="{73D3CE23-A074-4D0F-B7E2-91D6045DE1CE}" srcOrd="1" destOrd="0" parTransId="{50DE3A0D-18BB-45BD-B458-041DF698AE0F}" sibTransId="{CBAF0278-3425-4485-8186-CA71D0106750}"/>
    <dgm:cxn modelId="{DD7579F1-9A31-4E6C-BCB8-8EA85A0A0944}" type="presOf" srcId="{FEC4D40F-2C70-47E5-B2DC-CEF9D4326CB0}" destId="{67CEBD0C-DC06-480A-AD20-791D2AAEAC16}" srcOrd="0" destOrd="0" presId="urn:microsoft.com/office/officeart/2005/8/layout/hierarchy6"/>
    <dgm:cxn modelId="{C81A7FB3-8A7E-4C6A-8E47-0E4EB731CA99}" type="presParOf" srcId="{67CEBD0C-DC06-480A-AD20-791D2AAEAC16}" destId="{92C1FB45-412F-478E-8CEA-149406A148D0}" srcOrd="0" destOrd="0" presId="urn:microsoft.com/office/officeart/2005/8/layout/hierarchy6"/>
    <dgm:cxn modelId="{3AC2A947-AA16-4062-BCBE-D94E35A68FD3}" type="presParOf" srcId="{92C1FB45-412F-478E-8CEA-149406A148D0}" destId="{EFE49726-5F86-4E3D-A2CB-824E2E58F5DC}" srcOrd="0" destOrd="0" presId="urn:microsoft.com/office/officeart/2005/8/layout/hierarchy6"/>
    <dgm:cxn modelId="{64AC1F6A-4997-41AE-B916-D5FCF5B4A31F}" type="presParOf" srcId="{EFE49726-5F86-4E3D-A2CB-824E2E58F5DC}" destId="{9604CF72-3C91-4E3F-820A-55A122DEAB86}" srcOrd="0" destOrd="0" presId="urn:microsoft.com/office/officeart/2005/8/layout/hierarchy6"/>
    <dgm:cxn modelId="{4339917A-11DC-445D-B131-4EC102B87F01}" type="presParOf" srcId="{9604CF72-3C91-4E3F-820A-55A122DEAB86}" destId="{0AB207E9-62CA-47E3-9AB6-559E5E477A90}" srcOrd="0" destOrd="0" presId="urn:microsoft.com/office/officeart/2005/8/layout/hierarchy6"/>
    <dgm:cxn modelId="{98F0B895-7A0D-416C-8D74-BE5FEE208BC4}" type="presParOf" srcId="{9604CF72-3C91-4E3F-820A-55A122DEAB86}" destId="{AB62E3C4-9375-42BA-856E-EE6619750C3F}" srcOrd="1" destOrd="0" presId="urn:microsoft.com/office/officeart/2005/8/layout/hierarchy6"/>
    <dgm:cxn modelId="{E129D4A6-0C04-4377-8440-BB229341402F}" type="presParOf" srcId="{AB62E3C4-9375-42BA-856E-EE6619750C3F}" destId="{1A4EE212-2664-481F-B398-C690E07942A2}" srcOrd="0" destOrd="0" presId="urn:microsoft.com/office/officeart/2005/8/layout/hierarchy6"/>
    <dgm:cxn modelId="{528BB5BA-F657-4932-AA23-CF222C58B349}" type="presParOf" srcId="{AB62E3C4-9375-42BA-856E-EE6619750C3F}" destId="{0C5B6938-9763-4D1D-9CF2-7FEC0C3949DA}" srcOrd="1" destOrd="0" presId="urn:microsoft.com/office/officeart/2005/8/layout/hierarchy6"/>
    <dgm:cxn modelId="{95B0C1AE-9C75-420B-8ED5-5EEA2ECFD1D8}" type="presParOf" srcId="{0C5B6938-9763-4D1D-9CF2-7FEC0C3949DA}" destId="{ED948138-2593-481E-AD6C-F43A2FF11FAA}" srcOrd="0" destOrd="0" presId="urn:microsoft.com/office/officeart/2005/8/layout/hierarchy6"/>
    <dgm:cxn modelId="{3BD85008-B069-48B7-8D00-6D8A9C2ECEFC}" type="presParOf" srcId="{0C5B6938-9763-4D1D-9CF2-7FEC0C3949DA}" destId="{F68AE207-A49C-4A5B-9B6A-AD7BE3A2675F}" srcOrd="1" destOrd="0" presId="urn:microsoft.com/office/officeart/2005/8/layout/hierarchy6"/>
    <dgm:cxn modelId="{3EC5E983-2391-4314-99D5-EABE0AE8A260}" type="presParOf" srcId="{F68AE207-A49C-4A5B-9B6A-AD7BE3A2675F}" destId="{447B23AB-F11A-473F-8371-31DAA3E8C46C}" srcOrd="0" destOrd="0" presId="urn:microsoft.com/office/officeart/2005/8/layout/hierarchy6"/>
    <dgm:cxn modelId="{B9D315DC-8BA5-4EE6-B3C7-19DC0ACF7683}" type="presParOf" srcId="{F68AE207-A49C-4A5B-9B6A-AD7BE3A2675F}" destId="{10879796-2A37-4DEB-B968-5F8752160038}" srcOrd="1" destOrd="0" presId="urn:microsoft.com/office/officeart/2005/8/layout/hierarchy6"/>
    <dgm:cxn modelId="{51E03F11-F8AA-46A3-AFC7-4E3B3ED10056}" type="presParOf" srcId="{10879796-2A37-4DEB-B968-5F8752160038}" destId="{8CC40796-A866-4A1B-A9E8-EE1A1E9B9E4F}" srcOrd="0" destOrd="0" presId="urn:microsoft.com/office/officeart/2005/8/layout/hierarchy6"/>
    <dgm:cxn modelId="{06680066-91D0-45B7-BEB8-7D0DD59E839B}" type="presParOf" srcId="{10879796-2A37-4DEB-B968-5F8752160038}" destId="{18764BF4-0DB1-48EE-B6C7-E44035C1BA22}" srcOrd="1" destOrd="0" presId="urn:microsoft.com/office/officeart/2005/8/layout/hierarchy6"/>
    <dgm:cxn modelId="{B0332E85-55D2-47D8-BC7A-480049F0C213}" type="presParOf" srcId="{AB62E3C4-9375-42BA-856E-EE6619750C3F}" destId="{260CA025-28D5-48E3-A464-A9D252661DDA}" srcOrd="2" destOrd="0" presId="urn:microsoft.com/office/officeart/2005/8/layout/hierarchy6"/>
    <dgm:cxn modelId="{A8BA1752-2034-4CAF-9BE5-42369AFEC2F7}" type="presParOf" srcId="{AB62E3C4-9375-42BA-856E-EE6619750C3F}" destId="{0657E7C9-1A93-4E9C-A22B-F797912C1468}" srcOrd="3" destOrd="0" presId="urn:microsoft.com/office/officeart/2005/8/layout/hierarchy6"/>
    <dgm:cxn modelId="{E4CD0F0C-442E-483A-9FAA-3F5546FF04A9}" type="presParOf" srcId="{0657E7C9-1A93-4E9C-A22B-F797912C1468}" destId="{ECDE6520-342C-4182-9B0A-8677B599C249}" srcOrd="0" destOrd="0" presId="urn:microsoft.com/office/officeart/2005/8/layout/hierarchy6"/>
    <dgm:cxn modelId="{2D8EE59E-A4C6-4F15-8DD2-653A1DB13CC9}" type="presParOf" srcId="{0657E7C9-1A93-4E9C-A22B-F797912C1468}" destId="{79CBCEC2-8993-41BE-BC6E-117160DA2D6A}" srcOrd="1" destOrd="0" presId="urn:microsoft.com/office/officeart/2005/8/layout/hierarchy6"/>
    <dgm:cxn modelId="{2E4C8A19-E060-4AF7-8496-CEF689C22E81}" type="presParOf" srcId="{79CBCEC2-8993-41BE-BC6E-117160DA2D6A}" destId="{0D776397-AAAB-4A89-B59E-5236D9FF4984}" srcOrd="0" destOrd="0" presId="urn:microsoft.com/office/officeart/2005/8/layout/hierarchy6"/>
    <dgm:cxn modelId="{7A3C347F-4447-4960-B918-826C02282A7C}" type="presParOf" srcId="{79CBCEC2-8993-41BE-BC6E-117160DA2D6A}" destId="{1E3597AC-232B-440F-BDF2-A8C7906C1C79}" srcOrd="1" destOrd="0" presId="urn:microsoft.com/office/officeart/2005/8/layout/hierarchy6"/>
    <dgm:cxn modelId="{64D211EB-9C15-42ED-B3F6-B28AA2DD595D}" type="presParOf" srcId="{1E3597AC-232B-440F-BDF2-A8C7906C1C79}" destId="{2137F651-5738-48CA-AF98-4B4DCB7F0A33}" srcOrd="0" destOrd="0" presId="urn:microsoft.com/office/officeart/2005/8/layout/hierarchy6"/>
    <dgm:cxn modelId="{8DFE58CA-3BB7-43A4-B821-50EFBB04FFF2}" type="presParOf" srcId="{1E3597AC-232B-440F-BDF2-A8C7906C1C79}" destId="{E88D155D-821A-47C4-B8F0-D98526F12596}" srcOrd="1" destOrd="0" presId="urn:microsoft.com/office/officeart/2005/8/layout/hierarchy6"/>
    <dgm:cxn modelId="{CFCECC08-5412-44C9-80A3-45216B2F4784}" type="presParOf" srcId="{79CBCEC2-8993-41BE-BC6E-117160DA2D6A}" destId="{4EADE326-50A4-406F-B13A-D2599967EF2B}" srcOrd="2" destOrd="0" presId="urn:microsoft.com/office/officeart/2005/8/layout/hierarchy6"/>
    <dgm:cxn modelId="{38FB4078-A936-4BA2-AA26-1BAE03D04BDD}" type="presParOf" srcId="{79CBCEC2-8993-41BE-BC6E-117160DA2D6A}" destId="{C35BA345-97F3-4B03-8EA0-1A996BD721DB}" srcOrd="3" destOrd="0" presId="urn:microsoft.com/office/officeart/2005/8/layout/hierarchy6"/>
    <dgm:cxn modelId="{4C525256-B3E8-4322-957E-2EBE7620B6C0}" type="presParOf" srcId="{C35BA345-97F3-4B03-8EA0-1A996BD721DB}" destId="{80CF1748-CEF7-4D85-98D7-147BD974B8C5}" srcOrd="0" destOrd="0" presId="urn:microsoft.com/office/officeart/2005/8/layout/hierarchy6"/>
    <dgm:cxn modelId="{EA90501B-655F-4ECD-9366-0A80EE3321C2}" type="presParOf" srcId="{C35BA345-97F3-4B03-8EA0-1A996BD721DB}" destId="{48631053-0EFA-4DA6-8040-2F769EB1970A}" srcOrd="1" destOrd="0" presId="urn:microsoft.com/office/officeart/2005/8/layout/hierarchy6"/>
    <dgm:cxn modelId="{81B03C49-B5B5-4A1D-940B-432A019DC3BF}" type="presParOf" srcId="{67CEBD0C-DC06-480A-AD20-791D2AAEAC16}" destId="{B2D4D24A-F375-4180-8138-500F01327E6F}" srcOrd="1" destOrd="0" presId="urn:microsoft.com/office/officeart/2005/8/layout/hierarchy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BD4CCB-D1C2-4C58-9597-2A9D70D03E01}" type="doc">
      <dgm:prSet loTypeId="urn:microsoft.com/office/officeart/2005/8/layout/process1" loCatId="process" qsTypeId="urn:microsoft.com/office/officeart/2005/8/quickstyle/simple1" qsCatId="simple" csTypeId="urn:microsoft.com/office/officeart/2005/8/colors/accent1_5" csCatId="accent1" phldr="1"/>
      <dgm:spPr/>
    </dgm:pt>
    <dgm:pt modelId="{2C7193CA-61CD-48D8-9C6D-144B4AF98CEA}">
      <dgm:prSet phldrT="[Tekst]"/>
      <dgm:spPr>
        <a:solidFill>
          <a:srgbClr val="A3A3A3"/>
        </a:solidFill>
      </dgm:spPr>
      <dgm:t>
        <a:bodyPr/>
        <a:lstStyle/>
        <a:p>
          <a:r>
            <a:rPr lang="en-GB" dirty="0"/>
            <a:t>Green on heritage buildings</a:t>
          </a:r>
        </a:p>
      </dgm:t>
    </dgm:pt>
    <dgm:pt modelId="{DF28BB48-417A-4831-91BE-DA217AC743BD}" type="parTrans" cxnId="{2A7F1E15-60B9-4E31-9A22-46B5F348C24C}">
      <dgm:prSet/>
      <dgm:spPr/>
      <dgm:t>
        <a:bodyPr/>
        <a:lstStyle/>
        <a:p>
          <a:endParaRPr lang="en-GB"/>
        </a:p>
      </dgm:t>
    </dgm:pt>
    <dgm:pt modelId="{4D4C24D1-36FB-4339-AF75-0598F8E700F1}" type="sibTrans" cxnId="{2A7F1E15-60B9-4E31-9A22-46B5F348C24C}">
      <dgm:prSet/>
      <dgm:spPr>
        <a:solidFill>
          <a:srgbClr val="808080">
            <a:alpha val="60000"/>
          </a:srgbClr>
        </a:solidFill>
      </dgm:spPr>
      <dgm:t>
        <a:bodyPr/>
        <a:lstStyle/>
        <a:p>
          <a:endParaRPr lang="en-GB"/>
        </a:p>
      </dgm:t>
    </dgm:pt>
    <dgm:pt modelId="{52F59D80-7AC6-4AA7-9144-DB1BC104EBAC}">
      <dgm:prSet phldrT="[Tekst]"/>
      <dgm:spPr>
        <a:solidFill>
          <a:srgbClr val="5F5F5F"/>
        </a:solidFill>
      </dgm:spPr>
      <dgm:t>
        <a:bodyPr/>
        <a:lstStyle/>
        <a:p>
          <a:r>
            <a:rPr lang="en-GB" dirty="0"/>
            <a:t>Effect on environmental parameters</a:t>
          </a:r>
        </a:p>
      </dgm:t>
    </dgm:pt>
    <dgm:pt modelId="{566320D9-5921-4986-A463-D366BB62C8C2}" type="parTrans" cxnId="{0831DEAF-4B1B-43BB-A702-7C38F034FC23}">
      <dgm:prSet/>
      <dgm:spPr/>
      <dgm:t>
        <a:bodyPr/>
        <a:lstStyle/>
        <a:p>
          <a:endParaRPr lang="en-GB"/>
        </a:p>
      </dgm:t>
    </dgm:pt>
    <dgm:pt modelId="{1AFCDB7B-3B5C-4ED5-8A6E-8394FB8AC4C5}" type="sibTrans" cxnId="{0831DEAF-4B1B-43BB-A702-7C38F034FC23}">
      <dgm:prSet/>
      <dgm:spPr>
        <a:solidFill>
          <a:srgbClr val="1C1C1C">
            <a:alpha val="89804"/>
          </a:srgbClr>
        </a:solidFill>
      </dgm:spPr>
      <dgm:t>
        <a:bodyPr/>
        <a:lstStyle/>
        <a:p>
          <a:endParaRPr lang="en-GB"/>
        </a:p>
      </dgm:t>
    </dgm:pt>
    <dgm:pt modelId="{DF9AFE37-3BA5-4868-91BD-C1A6004521BD}">
      <dgm:prSet phldrT="[Tekst]"/>
      <dgm:spPr>
        <a:solidFill>
          <a:srgbClr val="292929"/>
        </a:solidFill>
      </dgm:spPr>
      <dgm:t>
        <a:bodyPr/>
        <a:lstStyle/>
        <a:p>
          <a:r>
            <a:rPr lang="en-GB" dirty="0"/>
            <a:t>Effect of changes on historic building materials</a:t>
          </a:r>
        </a:p>
      </dgm:t>
    </dgm:pt>
    <dgm:pt modelId="{E5D90FBF-E438-40B0-A278-4E6FE933B9F9}" type="parTrans" cxnId="{0F66E8F8-E824-45F1-870E-63459C15BA9E}">
      <dgm:prSet/>
      <dgm:spPr/>
      <dgm:t>
        <a:bodyPr/>
        <a:lstStyle/>
        <a:p>
          <a:endParaRPr lang="en-GB"/>
        </a:p>
      </dgm:t>
    </dgm:pt>
    <dgm:pt modelId="{8C628DAC-41BF-48F6-9ED6-1D9CB75A0CBD}" type="sibTrans" cxnId="{0F66E8F8-E824-45F1-870E-63459C15BA9E}">
      <dgm:prSet/>
      <dgm:spPr/>
      <dgm:t>
        <a:bodyPr/>
        <a:lstStyle/>
        <a:p>
          <a:endParaRPr lang="en-GB"/>
        </a:p>
      </dgm:t>
    </dgm:pt>
    <dgm:pt modelId="{D709FAD5-28EA-40D2-A61B-D9B760097E02}" type="pres">
      <dgm:prSet presAssocID="{E4BD4CCB-D1C2-4C58-9597-2A9D70D03E01}" presName="Name0" presStyleCnt="0">
        <dgm:presLayoutVars>
          <dgm:dir/>
          <dgm:resizeHandles val="exact"/>
        </dgm:presLayoutVars>
      </dgm:prSet>
      <dgm:spPr/>
    </dgm:pt>
    <dgm:pt modelId="{4042AE36-9B70-4D9A-B0C7-30E1B08325E8}" type="pres">
      <dgm:prSet presAssocID="{2C7193CA-61CD-48D8-9C6D-144B4AF98CEA}" presName="node" presStyleLbl="node1" presStyleIdx="0" presStyleCnt="3">
        <dgm:presLayoutVars>
          <dgm:bulletEnabled val="1"/>
        </dgm:presLayoutVars>
      </dgm:prSet>
      <dgm:spPr/>
    </dgm:pt>
    <dgm:pt modelId="{4D520859-6A1F-4ABA-9626-D56E5F0185CC}" type="pres">
      <dgm:prSet presAssocID="{4D4C24D1-36FB-4339-AF75-0598F8E700F1}" presName="sibTrans" presStyleLbl="sibTrans2D1" presStyleIdx="0" presStyleCnt="2"/>
      <dgm:spPr/>
    </dgm:pt>
    <dgm:pt modelId="{BFC76DE1-1EA2-4216-9809-0A748292DB91}" type="pres">
      <dgm:prSet presAssocID="{4D4C24D1-36FB-4339-AF75-0598F8E700F1}" presName="connectorText" presStyleLbl="sibTrans2D1" presStyleIdx="0" presStyleCnt="2"/>
      <dgm:spPr/>
    </dgm:pt>
    <dgm:pt modelId="{B6876592-9DDB-4172-B8CC-F3A0F16D8BD7}" type="pres">
      <dgm:prSet presAssocID="{52F59D80-7AC6-4AA7-9144-DB1BC104EBAC}" presName="node" presStyleLbl="node1" presStyleIdx="1" presStyleCnt="3">
        <dgm:presLayoutVars>
          <dgm:bulletEnabled val="1"/>
        </dgm:presLayoutVars>
      </dgm:prSet>
      <dgm:spPr/>
    </dgm:pt>
    <dgm:pt modelId="{593BFD4B-E82B-4FA5-ACA7-708930FCA37D}" type="pres">
      <dgm:prSet presAssocID="{1AFCDB7B-3B5C-4ED5-8A6E-8394FB8AC4C5}" presName="sibTrans" presStyleLbl="sibTrans2D1" presStyleIdx="1" presStyleCnt="2"/>
      <dgm:spPr/>
    </dgm:pt>
    <dgm:pt modelId="{D607E554-09A5-4E1B-9021-E38FF6AEAC88}" type="pres">
      <dgm:prSet presAssocID="{1AFCDB7B-3B5C-4ED5-8A6E-8394FB8AC4C5}" presName="connectorText" presStyleLbl="sibTrans2D1" presStyleIdx="1" presStyleCnt="2"/>
      <dgm:spPr/>
    </dgm:pt>
    <dgm:pt modelId="{29F53738-9033-450F-AB3B-B3E02904CC29}" type="pres">
      <dgm:prSet presAssocID="{DF9AFE37-3BA5-4868-91BD-C1A6004521BD}" presName="node" presStyleLbl="node1" presStyleIdx="2" presStyleCnt="3" custLinFactNeighborX="837">
        <dgm:presLayoutVars>
          <dgm:bulletEnabled val="1"/>
        </dgm:presLayoutVars>
      </dgm:prSet>
      <dgm:spPr/>
    </dgm:pt>
  </dgm:ptLst>
  <dgm:cxnLst>
    <dgm:cxn modelId="{D6387E06-E510-4376-A4B9-9D383BA5311E}" type="presOf" srcId="{4D4C24D1-36FB-4339-AF75-0598F8E700F1}" destId="{4D520859-6A1F-4ABA-9626-D56E5F0185CC}" srcOrd="0" destOrd="0" presId="urn:microsoft.com/office/officeart/2005/8/layout/process1"/>
    <dgm:cxn modelId="{2A7F1E15-60B9-4E31-9A22-46B5F348C24C}" srcId="{E4BD4CCB-D1C2-4C58-9597-2A9D70D03E01}" destId="{2C7193CA-61CD-48D8-9C6D-144B4AF98CEA}" srcOrd="0" destOrd="0" parTransId="{DF28BB48-417A-4831-91BE-DA217AC743BD}" sibTransId="{4D4C24D1-36FB-4339-AF75-0598F8E700F1}"/>
    <dgm:cxn modelId="{F9DF6D2F-E3FC-48D7-9A36-F0B09ABCA571}" type="presOf" srcId="{52F59D80-7AC6-4AA7-9144-DB1BC104EBAC}" destId="{B6876592-9DDB-4172-B8CC-F3A0F16D8BD7}" srcOrd="0" destOrd="0" presId="urn:microsoft.com/office/officeart/2005/8/layout/process1"/>
    <dgm:cxn modelId="{89E01343-A8A9-4B2F-9FEF-D81D915F9DC1}" type="presOf" srcId="{1AFCDB7B-3B5C-4ED5-8A6E-8394FB8AC4C5}" destId="{593BFD4B-E82B-4FA5-ACA7-708930FCA37D}" srcOrd="0" destOrd="0" presId="urn:microsoft.com/office/officeart/2005/8/layout/process1"/>
    <dgm:cxn modelId="{B2D84344-D589-458F-8DE4-F7241EF19F8F}" type="presOf" srcId="{1AFCDB7B-3B5C-4ED5-8A6E-8394FB8AC4C5}" destId="{D607E554-09A5-4E1B-9021-E38FF6AEAC88}" srcOrd="1" destOrd="0" presId="urn:microsoft.com/office/officeart/2005/8/layout/process1"/>
    <dgm:cxn modelId="{E7AAE447-3EB1-4E9A-9A7C-3A1498AC25E4}" type="presOf" srcId="{4D4C24D1-36FB-4339-AF75-0598F8E700F1}" destId="{BFC76DE1-1EA2-4216-9809-0A748292DB91}" srcOrd="1" destOrd="0" presId="urn:microsoft.com/office/officeart/2005/8/layout/process1"/>
    <dgm:cxn modelId="{DC33EE6D-B88D-417D-B9BB-E1F3F24B505F}" type="presOf" srcId="{E4BD4CCB-D1C2-4C58-9597-2A9D70D03E01}" destId="{D709FAD5-28EA-40D2-A61B-D9B760097E02}" srcOrd="0" destOrd="0" presId="urn:microsoft.com/office/officeart/2005/8/layout/process1"/>
    <dgm:cxn modelId="{39A41FA4-9716-4752-BE25-AC18A6B6DDA8}" type="presOf" srcId="{2C7193CA-61CD-48D8-9C6D-144B4AF98CEA}" destId="{4042AE36-9B70-4D9A-B0C7-30E1B08325E8}" srcOrd="0" destOrd="0" presId="urn:microsoft.com/office/officeart/2005/8/layout/process1"/>
    <dgm:cxn modelId="{0831DEAF-4B1B-43BB-A702-7C38F034FC23}" srcId="{E4BD4CCB-D1C2-4C58-9597-2A9D70D03E01}" destId="{52F59D80-7AC6-4AA7-9144-DB1BC104EBAC}" srcOrd="1" destOrd="0" parTransId="{566320D9-5921-4986-A463-D366BB62C8C2}" sibTransId="{1AFCDB7B-3B5C-4ED5-8A6E-8394FB8AC4C5}"/>
    <dgm:cxn modelId="{4BD0C7B8-2304-4079-9C41-0111573102EA}" type="presOf" srcId="{DF9AFE37-3BA5-4868-91BD-C1A6004521BD}" destId="{29F53738-9033-450F-AB3B-B3E02904CC29}" srcOrd="0" destOrd="0" presId="urn:microsoft.com/office/officeart/2005/8/layout/process1"/>
    <dgm:cxn modelId="{0F66E8F8-E824-45F1-870E-63459C15BA9E}" srcId="{E4BD4CCB-D1C2-4C58-9597-2A9D70D03E01}" destId="{DF9AFE37-3BA5-4868-91BD-C1A6004521BD}" srcOrd="2" destOrd="0" parTransId="{E5D90FBF-E438-40B0-A278-4E6FE933B9F9}" sibTransId="{8C628DAC-41BF-48F6-9ED6-1D9CB75A0CBD}"/>
    <dgm:cxn modelId="{105DCAEB-43A0-4EE3-A13C-2D01892FD4B9}" type="presParOf" srcId="{D709FAD5-28EA-40D2-A61B-D9B760097E02}" destId="{4042AE36-9B70-4D9A-B0C7-30E1B08325E8}" srcOrd="0" destOrd="0" presId="urn:microsoft.com/office/officeart/2005/8/layout/process1"/>
    <dgm:cxn modelId="{416E8A2C-2855-4E36-92EB-03E998C097A2}" type="presParOf" srcId="{D709FAD5-28EA-40D2-A61B-D9B760097E02}" destId="{4D520859-6A1F-4ABA-9626-D56E5F0185CC}" srcOrd="1" destOrd="0" presId="urn:microsoft.com/office/officeart/2005/8/layout/process1"/>
    <dgm:cxn modelId="{31FB7D74-5A52-4466-B7AD-3CE812397EA1}" type="presParOf" srcId="{4D520859-6A1F-4ABA-9626-D56E5F0185CC}" destId="{BFC76DE1-1EA2-4216-9809-0A748292DB91}" srcOrd="0" destOrd="0" presId="urn:microsoft.com/office/officeart/2005/8/layout/process1"/>
    <dgm:cxn modelId="{489C7FA5-357D-4711-AB49-7BAA7DDAB72A}" type="presParOf" srcId="{D709FAD5-28EA-40D2-A61B-D9B760097E02}" destId="{B6876592-9DDB-4172-B8CC-F3A0F16D8BD7}" srcOrd="2" destOrd="0" presId="urn:microsoft.com/office/officeart/2005/8/layout/process1"/>
    <dgm:cxn modelId="{419DED12-96CE-4691-B9BE-EDEFF84E19CA}" type="presParOf" srcId="{D709FAD5-28EA-40D2-A61B-D9B760097E02}" destId="{593BFD4B-E82B-4FA5-ACA7-708930FCA37D}" srcOrd="3" destOrd="0" presId="urn:microsoft.com/office/officeart/2005/8/layout/process1"/>
    <dgm:cxn modelId="{402498F0-3D6C-44BF-886E-BDA77AA0778A}" type="presParOf" srcId="{593BFD4B-E82B-4FA5-ACA7-708930FCA37D}" destId="{D607E554-09A5-4E1B-9021-E38FF6AEAC88}" srcOrd="0" destOrd="0" presId="urn:microsoft.com/office/officeart/2005/8/layout/process1"/>
    <dgm:cxn modelId="{CE07206C-8933-4434-9D54-F4949018454A}" type="presParOf" srcId="{D709FAD5-28EA-40D2-A61B-D9B760097E02}" destId="{29F53738-9033-450F-AB3B-B3E02904CC29}"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898D6-39CF-49FF-89A6-3A83460BF3A7}">
      <dsp:nvSpPr>
        <dsp:cNvPr id="0" name=""/>
        <dsp:cNvSpPr/>
      </dsp:nvSpPr>
      <dsp:spPr>
        <a:xfrm>
          <a:off x="2" y="527199"/>
          <a:ext cx="2095663" cy="1568908"/>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063489-7568-417B-9DD7-E909D1210BF5}">
      <dsp:nvSpPr>
        <dsp:cNvPr id="0" name=""/>
        <dsp:cNvSpPr/>
      </dsp:nvSpPr>
      <dsp:spPr>
        <a:xfrm>
          <a:off x="363038" y="1566317"/>
          <a:ext cx="2267985" cy="841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277368" rIns="277368" bIns="0" numCol="1" spcCol="1270" anchor="t" anchorCtr="0">
          <a:noAutofit/>
        </a:bodyPr>
        <a:lstStyle/>
        <a:p>
          <a:pPr marL="0" lvl="0" indent="0" algn="ctr" defTabSz="1733550">
            <a:lnSpc>
              <a:spcPct val="90000"/>
            </a:lnSpc>
            <a:spcBef>
              <a:spcPct val="0"/>
            </a:spcBef>
            <a:spcAft>
              <a:spcPct val="35000"/>
            </a:spcAft>
            <a:buNone/>
          </a:pPr>
          <a:endParaRPr lang="en-GB" sz="3900" kern="1200" dirty="0"/>
        </a:p>
      </dsp:txBody>
      <dsp:txXfrm>
        <a:off x="363038" y="1566317"/>
        <a:ext cx="2267985" cy="841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FB25D-600D-49DD-88A4-784387F99497}">
      <dsp:nvSpPr>
        <dsp:cNvPr id="0" name=""/>
        <dsp:cNvSpPr/>
      </dsp:nvSpPr>
      <dsp:spPr>
        <a:xfrm>
          <a:off x="561403" y="0"/>
          <a:ext cx="2096960" cy="1568715"/>
        </a:xfrm>
        <a:prstGeom prst="roundRect">
          <a:avLst/>
        </a:prstGeom>
        <a:blipFill rotWithShape="1">
          <a:blip xmlns:r="http://schemas.openxmlformats.org/officeDocument/2006/relationships" r:embed="rId1"/>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D38860-FF09-48C4-AF8F-E42A9AC4CA86}">
      <dsp:nvSpPr>
        <dsp:cNvPr id="0" name=""/>
        <dsp:cNvSpPr/>
      </dsp:nvSpPr>
      <dsp:spPr>
        <a:xfrm>
          <a:off x="426710" y="1461911"/>
          <a:ext cx="1962894" cy="728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0" numCol="1" spcCol="1270" anchor="t" anchorCtr="0">
          <a:noAutofit/>
        </a:bodyPr>
        <a:lstStyle/>
        <a:p>
          <a:pPr marL="0" lvl="0" indent="0" algn="ctr" defTabSz="1511300">
            <a:lnSpc>
              <a:spcPct val="90000"/>
            </a:lnSpc>
            <a:spcBef>
              <a:spcPct val="0"/>
            </a:spcBef>
            <a:spcAft>
              <a:spcPct val="35000"/>
            </a:spcAft>
            <a:buNone/>
          </a:pPr>
          <a:endParaRPr lang="en-GB" sz="3400" kern="1200" dirty="0"/>
        </a:p>
      </dsp:txBody>
      <dsp:txXfrm>
        <a:off x="426710" y="1461911"/>
        <a:ext cx="1962894" cy="7282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0B5C1-0E4F-4A6B-B711-BB00D21A4ED2}">
      <dsp:nvSpPr>
        <dsp:cNvPr id="0" name=""/>
        <dsp:cNvSpPr/>
      </dsp:nvSpPr>
      <dsp:spPr>
        <a:xfrm>
          <a:off x="355955" y="29499"/>
          <a:ext cx="2096959" cy="1568546"/>
        </a:xfrm>
        <a:prstGeom prst="roundRect">
          <a:avLst/>
        </a:prstGeom>
        <a:blipFill>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CD1D02-2BF0-4C04-806F-D3FEDF23142A}">
      <dsp:nvSpPr>
        <dsp:cNvPr id="0" name=""/>
        <dsp:cNvSpPr/>
      </dsp:nvSpPr>
      <dsp:spPr>
        <a:xfrm>
          <a:off x="497089" y="1411145"/>
          <a:ext cx="1815926" cy="673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endParaRPr lang="en-GB" sz="3100" kern="1200"/>
        </a:p>
      </dsp:txBody>
      <dsp:txXfrm>
        <a:off x="497089" y="1411145"/>
        <a:ext cx="1815926" cy="6737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BBF85-FA77-4365-AAB4-AEFF3FC5B820}">
      <dsp:nvSpPr>
        <dsp:cNvPr id="0" name=""/>
        <dsp:cNvSpPr/>
      </dsp:nvSpPr>
      <dsp:spPr>
        <a:xfrm>
          <a:off x="1166732" y="0"/>
          <a:ext cx="4530829" cy="4530829"/>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C4CDEC-432F-42DF-B0BF-CAA86EFABDFA}">
      <dsp:nvSpPr>
        <dsp:cNvPr id="0" name=""/>
        <dsp:cNvSpPr/>
      </dsp:nvSpPr>
      <dsp:spPr>
        <a:xfrm>
          <a:off x="1597161" y="430428"/>
          <a:ext cx="1767023" cy="1767023"/>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Structural integrity </a:t>
          </a:r>
        </a:p>
      </dsp:txBody>
      <dsp:txXfrm>
        <a:off x="1683420" y="516687"/>
        <a:ext cx="1594505" cy="1594505"/>
      </dsp:txXfrm>
    </dsp:sp>
    <dsp:sp modelId="{379755FD-A1FA-4611-B99E-92DD47260D73}">
      <dsp:nvSpPr>
        <dsp:cNvPr id="0" name=""/>
        <dsp:cNvSpPr/>
      </dsp:nvSpPr>
      <dsp:spPr>
        <a:xfrm>
          <a:off x="3500109" y="430428"/>
          <a:ext cx="1767023" cy="1767023"/>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Impact on materials</a:t>
          </a:r>
        </a:p>
      </dsp:txBody>
      <dsp:txXfrm>
        <a:off x="3586368" y="516687"/>
        <a:ext cx="1594505" cy="1594505"/>
      </dsp:txXfrm>
    </dsp:sp>
    <dsp:sp modelId="{5D00D162-E2CD-4B77-9665-B64423612292}">
      <dsp:nvSpPr>
        <dsp:cNvPr id="0" name=""/>
        <dsp:cNvSpPr/>
      </dsp:nvSpPr>
      <dsp:spPr>
        <a:xfrm>
          <a:off x="1597161" y="2333376"/>
          <a:ext cx="1767023" cy="1767023"/>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Limited space</a:t>
          </a:r>
        </a:p>
      </dsp:txBody>
      <dsp:txXfrm>
        <a:off x="1683420" y="2419635"/>
        <a:ext cx="1594505" cy="1594505"/>
      </dsp:txXfrm>
    </dsp:sp>
    <dsp:sp modelId="{E304C6BB-3615-436E-AEF3-ACC5F52512F8}">
      <dsp:nvSpPr>
        <dsp:cNvPr id="0" name=""/>
        <dsp:cNvSpPr/>
      </dsp:nvSpPr>
      <dsp:spPr>
        <a:xfrm>
          <a:off x="3500109" y="2333376"/>
          <a:ext cx="1767023" cy="1767023"/>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Strict conservation rules </a:t>
          </a:r>
          <a:endParaRPr lang="en-GB" sz="2100" kern="1200" dirty="0"/>
        </a:p>
      </dsp:txBody>
      <dsp:txXfrm>
        <a:off x="3586368" y="2419635"/>
        <a:ext cx="1594505" cy="15945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F76E2C-0480-4DCB-A22B-C681590059EC}">
      <dsp:nvSpPr>
        <dsp:cNvPr id="0" name=""/>
        <dsp:cNvSpPr/>
      </dsp:nvSpPr>
      <dsp:spPr>
        <a:xfrm>
          <a:off x="484072" y="2"/>
          <a:ext cx="2096959" cy="1568962"/>
        </a:xfrm>
        <a:prstGeom prst="roundRect">
          <a:avLst/>
        </a:prstGeom>
        <a:blipFill>
          <a:blip xmlns:r="http://schemas.openxmlformats.org/officeDocument/2006/relationships" r:embed="rId1"/>
          <a:srcRect/>
          <a:stretch>
            <a:fillRect t="-8000" b="-8000"/>
          </a:stretch>
        </a:blipFill>
        <a:ln w="12700" cap="flat" cmpd="sng" algn="ctr">
          <a:solidFill>
            <a:srgbClr val="CBCDD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47FE53-6D7C-41E2-8AB1-50D9FF501CDF}">
      <dsp:nvSpPr>
        <dsp:cNvPr id="0" name=""/>
        <dsp:cNvSpPr/>
      </dsp:nvSpPr>
      <dsp:spPr>
        <a:xfrm>
          <a:off x="361552" y="1669035"/>
          <a:ext cx="2562924" cy="950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040" tIns="320040" rIns="320040" bIns="0" numCol="1" spcCol="1270" anchor="t" anchorCtr="0">
          <a:noAutofit/>
        </a:bodyPr>
        <a:lstStyle/>
        <a:p>
          <a:pPr marL="0" lvl="0" indent="0" algn="ctr" defTabSz="2000250">
            <a:lnSpc>
              <a:spcPct val="90000"/>
            </a:lnSpc>
            <a:spcBef>
              <a:spcPct val="0"/>
            </a:spcBef>
            <a:spcAft>
              <a:spcPct val="35000"/>
            </a:spcAft>
            <a:buNone/>
          </a:pPr>
          <a:endParaRPr lang="en-GB" sz="4500" kern="1200"/>
        </a:p>
      </dsp:txBody>
      <dsp:txXfrm>
        <a:off x="361552" y="1669035"/>
        <a:ext cx="2562924" cy="9508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207E9-62CA-47E3-9AB6-559E5E477A90}">
      <dsp:nvSpPr>
        <dsp:cNvPr id="0" name=""/>
        <dsp:cNvSpPr/>
      </dsp:nvSpPr>
      <dsp:spPr>
        <a:xfrm>
          <a:off x="1627087" y="293"/>
          <a:ext cx="1368451" cy="658772"/>
        </a:xfrm>
        <a:prstGeom prst="roundRect">
          <a:avLst>
            <a:gd name="adj" fmla="val 10000"/>
          </a:avLst>
        </a:prstGeom>
        <a:solidFill>
          <a:srgbClr val="2929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Opportunities</a:t>
          </a:r>
        </a:p>
      </dsp:txBody>
      <dsp:txXfrm>
        <a:off x="1646382" y="19588"/>
        <a:ext cx="1329861" cy="620182"/>
      </dsp:txXfrm>
    </dsp:sp>
    <dsp:sp modelId="{1A4EE212-2664-481F-B398-C690E07942A2}">
      <dsp:nvSpPr>
        <dsp:cNvPr id="0" name=""/>
        <dsp:cNvSpPr/>
      </dsp:nvSpPr>
      <dsp:spPr>
        <a:xfrm>
          <a:off x="1062752" y="659065"/>
          <a:ext cx="1248560" cy="263509"/>
        </a:xfrm>
        <a:custGeom>
          <a:avLst/>
          <a:gdLst/>
          <a:ahLst/>
          <a:cxnLst/>
          <a:rect l="0" t="0" r="0" b="0"/>
          <a:pathLst>
            <a:path>
              <a:moveTo>
                <a:pt x="1248560" y="0"/>
              </a:moveTo>
              <a:lnTo>
                <a:pt x="1248560" y="131754"/>
              </a:lnTo>
              <a:lnTo>
                <a:pt x="0" y="131754"/>
              </a:lnTo>
              <a:lnTo>
                <a:pt x="0" y="263509"/>
              </a:lnTo>
            </a:path>
          </a:pathLst>
        </a:custGeom>
        <a:noFill/>
        <a:ln w="19050" cap="flat" cmpd="sng" algn="ctr">
          <a:solidFill>
            <a:srgbClr val="1C1C1C"/>
          </a:solidFill>
          <a:prstDash val="solid"/>
          <a:miter lim="800000"/>
          <a:headEnd type="none" w="med" len="med"/>
          <a:tailEnd type="triangle" w="med" len="med"/>
        </a:ln>
        <a:effectLst/>
      </dsp:spPr>
      <dsp:style>
        <a:lnRef idx="2">
          <a:scrgbClr r="0" g="0" b="0"/>
        </a:lnRef>
        <a:fillRef idx="0">
          <a:scrgbClr r="0" g="0" b="0"/>
        </a:fillRef>
        <a:effectRef idx="0">
          <a:scrgbClr r="0" g="0" b="0"/>
        </a:effectRef>
        <a:fontRef idx="minor"/>
      </dsp:style>
    </dsp:sp>
    <dsp:sp modelId="{ED948138-2593-481E-AD6C-F43A2FF11FAA}">
      <dsp:nvSpPr>
        <dsp:cNvPr id="0" name=""/>
        <dsp:cNvSpPr/>
      </dsp:nvSpPr>
      <dsp:spPr>
        <a:xfrm>
          <a:off x="378526" y="922574"/>
          <a:ext cx="1368451" cy="658772"/>
        </a:xfrm>
        <a:prstGeom prst="roundRect">
          <a:avLst>
            <a:gd name="adj" fmla="val 10000"/>
          </a:avLst>
        </a:prstGeom>
        <a:solidFill>
          <a:srgbClr val="5F5F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For environment</a:t>
          </a:r>
        </a:p>
      </dsp:txBody>
      <dsp:txXfrm>
        <a:off x="397821" y="941869"/>
        <a:ext cx="1329861" cy="620182"/>
      </dsp:txXfrm>
    </dsp:sp>
    <dsp:sp modelId="{447B23AB-F11A-473F-8371-31DAA3E8C46C}">
      <dsp:nvSpPr>
        <dsp:cNvPr id="0" name=""/>
        <dsp:cNvSpPr/>
      </dsp:nvSpPr>
      <dsp:spPr>
        <a:xfrm>
          <a:off x="1017032" y="1581347"/>
          <a:ext cx="91440" cy="263509"/>
        </a:xfrm>
        <a:custGeom>
          <a:avLst/>
          <a:gdLst/>
          <a:ahLst/>
          <a:cxnLst/>
          <a:rect l="0" t="0" r="0" b="0"/>
          <a:pathLst>
            <a:path>
              <a:moveTo>
                <a:pt x="45720" y="0"/>
              </a:moveTo>
              <a:lnTo>
                <a:pt x="45720" y="263509"/>
              </a:lnTo>
            </a:path>
          </a:pathLst>
        </a:custGeom>
        <a:noFill/>
        <a:ln w="19050" cap="flat" cmpd="sng" algn="ctr">
          <a:solidFill>
            <a:srgbClr val="C0C0C0"/>
          </a:solidFill>
          <a:prstDash val="solid"/>
          <a:miter lim="800000"/>
          <a:headEnd type="none" w="med" len="med"/>
          <a:tailEnd type="triangle" w="med" len="med"/>
        </a:ln>
        <a:effectLst/>
      </dsp:spPr>
      <dsp:style>
        <a:lnRef idx="2">
          <a:scrgbClr r="0" g="0" b="0"/>
        </a:lnRef>
        <a:fillRef idx="0">
          <a:scrgbClr r="0" g="0" b="0"/>
        </a:fillRef>
        <a:effectRef idx="0">
          <a:scrgbClr r="0" g="0" b="0"/>
        </a:effectRef>
        <a:fontRef idx="minor"/>
      </dsp:style>
    </dsp:sp>
    <dsp:sp modelId="{8CC40796-A866-4A1B-A9E8-EE1A1E9B9E4F}">
      <dsp:nvSpPr>
        <dsp:cNvPr id="0" name=""/>
        <dsp:cNvSpPr/>
      </dsp:nvSpPr>
      <dsp:spPr>
        <a:xfrm>
          <a:off x="378526" y="1844856"/>
          <a:ext cx="1368451" cy="658772"/>
        </a:xfrm>
        <a:prstGeom prst="roundRect">
          <a:avLst>
            <a:gd name="adj" fmla="val 10000"/>
          </a:avLst>
        </a:prstGeom>
        <a:solidFill>
          <a:srgbClr val="A3A3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UHI mitigation</a:t>
          </a:r>
        </a:p>
      </dsp:txBody>
      <dsp:txXfrm>
        <a:off x="397821" y="1864151"/>
        <a:ext cx="1329861" cy="620182"/>
      </dsp:txXfrm>
    </dsp:sp>
    <dsp:sp modelId="{260CA025-28D5-48E3-A464-A9D252661DDA}">
      <dsp:nvSpPr>
        <dsp:cNvPr id="0" name=""/>
        <dsp:cNvSpPr/>
      </dsp:nvSpPr>
      <dsp:spPr>
        <a:xfrm>
          <a:off x="2311313" y="659065"/>
          <a:ext cx="1248560" cy="263509"/>
        </a:xfrm>
        <a:custGeom>
          <a:avLst/>
          <a:gdLst/>
          <a:ahLst/>
          <a:cxnLst/>
          <a:rect l="0" t="0" r="0" b="0"/>
          <a:pathLst>
            <a:path>
              <a:moveTo>
                <a:pt x="0" y="0"/>
              </a:moveTo>
              <a:lnTo>
                <a:pt x="0" y="131754"/>
              </a:lnTo>
              <a:lnTo>
                <a:pt x="1248560" y="131754"/>
              </a:lnTo>
              <a:lnTo>
                <a:pt x="1248560" y="263509"/>
              </a:lnTo>
            </a:path>
          </a:pathLst>
        </a:custGeom>
        <a:noFill/>
        <a:ln w="19050" cap="flat" cmpd="sng" algn="ctr">
          <a:solidFill>
            <a:srgbClr val="1C1C1C"/>
          </a:solidFill>
          <a:prstDash val="solid"/>
          <a:miter lim="800000"/>
          <a:headEnd type="none" w="med" len="med"/>
          <a:tailEnd type="triangle" w="med" len="med"/>
        </a:ln>
        <a:effectLst/>
      </dsp:spPr>
      <dsp:style>
        <a:lnRef idx="2">
          <a:scrgbClr r="0" g="0" b="0"/>
        </a:lnRef>
        <a:fillRef idx="0">
          <a:scrgbClr r="0" g="0" b="0"/>
        </a:fillRef>
        <a:effectRef idx="0">
          <a:scrgbClr r="0" g="0" b="0"/>
        </a:effectRef>
        <a:fontRef idx="minor"/>
      </dsp:style>
    </dsp:sp>
    <dsp:sp modelId="{ECDE6520-342C-4182-9B0A-8677B599C249}">
      <dsp:nvSpPr>
        <dsp:cNvPr id="0" name=""/>
        <dsp:cNvSpPr/>
      </dsp:nvSpPr>
      <dsp:spPr>
        <a:xfrm>
          <a:off x="2875648" y="922574"/>
          <a:ext cx="1368451" cy="658772"/>
        </a:xfrm>
        <a:prstGeom prst="roundRect">
          <a:avLst>
            <a:gd name="adj" fmla="val 10000"/>
          </a:avLst>
        </a:prstGeom>
        <a:solidFill>
          <a:srgbClr val="5F5F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For built heritage</a:t>
          </a:r>
        </a:p>
      </dsp:txBody>
      <dsp:txXfrm>
        <a:off x="2894943" y="941869"/>
        <a:ext cx="1329861" cy="620182"/>
      </dsp:txXfrm>
    </dsp:sp>
    <dsp:sp modelId="{0D776397-AAAB-4A89-B59E-5236D9FF4984}">
      <dsp:nvSpPr>
        <dsp:cNvPr id="0" name=""/>
        <dsp:cNvSpPr/>
      </dsp:nvSpPr>
      <dsp:spPr>
        <a:xfrm>
          <a:off x="2727652" y="1581347"/>
          <a:ext cx="832222" cy="263509"/>
        </a:xfrm>
        <a:custGeom>
          <a:avLst/>
          <a:gdLst/>
          <a:ahLst/>
          <a:cxnLst/>
          <a:rect l="0" t="0" r="0" b="0"/>
          <a:pathLst>
            <a:path>
              <a:moveTo>
                <a:pt x="832222" y="0"/>
              </a:moveTo>
              <a:lnTo>
                <a:pt x="832222" y="131754"/>
              </a:lnTo>
              <a:lnTo>
                <a:pt x="0" y="131754"/>
              </a:lnTo>
              <a:lnTo>
                <a:pt x="0" y="263509"/>
              </a:lnTo>
            </a:path>
          </a:pathLst>
        </a:custGeom>
        <a:noFill/>
        <a:ln w="19050" cap="flat" cmpd="sng" algn="ctr">
          <a:solidFill>
            <a:srgbClr val="C0C0C0"/>
          </a:solidFill>
          <a:prstDash val="solid"/>
          <a:miter lim="800000"/>
          <a:headEnd type="none" w="med" len="med"/>
          <a:tailEnd type="triangle" w="med" len="med"/>
        </a:ln>
        <a:effectLst/>
      </dsp:spPr>
      <dsp:style>
        <a:lnRef idx="2">
          <a:scrgbClr r="0" g="0" b="0"/>
        </a:lnRef>
        <a:fillRef idx="0">
          <a:scrgbClr r="0" g="0" b="0"/>
        </a:fillRef>
        <a:effectRef idx="0">
          <a:scrgbClr r="0" g="0" b="0"/>
        </a:effectRef>
        <a:fontRef idx="minor"/>
      </dsp:style>
    </dsp:sp>
    <dsp:sp modelId="{2137F651-5738-48CA-AF98-4B4DCB7F0A33}">
      <dsp:nvSpPr>
        <dsp:cNvPr id="0" name=""/>
        <dsp:cNvSpPr/>
      </dsp:nvSpPr>
      <dsp:spPr>
        <a:xfrm>
          <a:off x="2043426" y="1844856"/>
          <a:ext cx="1368451" cy="658772"/>
        </a:xfrm>
        <a:prstGeom prst="roundRect">
          <a:avLst>
            <a:gd name="adj" fmla="val 10000"/>
          </a:avLst>
        </a:prstGeom>
        <a:solidFill>
          <a:srgbClr val="A3A3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Benefits of green wall </a:t>
          </a:r>
        </a:p>
      </dsp:txBody>
      <dsp:txXfrm>
        <a:off x="2062721" y="1864151"/>
        <a:ext cx="1329861" cy="620182"/>
      </dsp:txXfrm>
    </dsp:sp>
    <dsp:sp modelId="{4EADE326-50A4-406F-B13A-D2599967EF2B}">
      <dsp:nvSpPr>
        <dsp:cNvPr id="0" name=""/>
        <dsp:cNvSpPr/>
      </dsp:nvSpPr>
      <dsp:spPr>
        <a:xfrm>
          <a:off x="3559874" y="1581347"/>
          <a:ext cx="832449" cy="263509"/>
        </a:xfrm>
        <a:custGeom>
          <a:avLst/>
          <a:gdLst/>
          <a:ahLst/>
          <a:cxnLst/>
          <a:rect l="0" t="0" r="0" b="0"/>
          <a:pathLst>
            <a:path>
              <a:moveTo>
                <a:pt x="0" y="0"/>
              </a:moveTo>
              <a:lnTo>
                <a:pt x="0" y="131754"/>
              </a:lnTo>
              <a:lnTo>
                <a:pt x="832449" y="131754"/>
              </a:lnTo>
              <a:lnTo>
                <a:pt x="832449" y="263509"/>
              </a:lnTo>
            </a:path>
          </a:pathLst>
        </a:custGeom>
        <a:noFill/>
        <a:ln w="19050" cap="flat" cmpd="sng" algn="ctr">
          <a:solidFill>
            <a:srgbClr val="C0C0C0"/>
          </a:solidFill>
          <a:prstDash val="solid"/>
          <a:miter lim="800000"/>
          <a:headEnd type="none" w="med" len="med"/>
          <a:tailEnd type="triangle" w="med" len="med"/>
        </a:ln>
        <a:effectLst/>
      </dsp:spPr>
      <dsp:style>
        <a:lnRef idx="2">
          <a:scrgbClr r="0" g="0" b="0"/>
        </a:lnRef>
        <a:fillRef idx="0">
          <a:scrgbClr r="0" g="0" b="0"/>
        </a:fillRef>
        <a:effectRef idx="0">
          <a:scrgbClr r="0" g="0" b="0"/>
        </a:effectRef>
        <a:fontRef idx="minor"/>
      </dsp:style>
    </dsp:sp>
    <dsp:sp modelId="{80CF1748-CEF7-4D85-98D7-147BD974B8C5}">
      <dsp:nvSpPr>
        <dsp:cNvPr id="0" name=""/>
        <dsp:cNvSpPr/>
      </dsp:nvSpPr>
      <dsp:spPr>
        <a:xfrm>
          <a:off x="3708325" y="1844856"/>
          <a:ext cx="1367997" cy="658772"/>
        </a:xfrm>
        <a:prstGeom prst="roundRect">
          <a:avLst>
            <a:gd name="adj" fmla="val 10000"/>
          </a:avLst>
        </a:prstGeom>
        <a:solidFill>
          <a:srgbClr val="A3A3A3"/>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711200">
            <a:lnSpc>
              <a:spcPct val="90000"/>
            </a:lnSpc>
            <a:spcBef>
              <a:spcPct val="0"/>
            </a:spcBef>
            <a:spcAft>
              <a:spcPct val="35000"/>
            </a:spcAft>
            <a:buNone/>
          </a:pPr>
          <a:r>
            <a:rPr lang="en-GB" sz="1600" kern="1200" dirty="0"/>
            <a:t>Longer preservation</a:t>
          </a:r>
        </a:p>
      </dsp:txBody>
      <dsp:txXfrm>
        <a:off x="3727620" y="1864151"/>
        <a:ext cx="1329407" cy="6201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2AE36-9B70-4D9A-B0C7-30E1B08325E8}">
      <dsp:nvSpPr>
        <dsp:cNvPr id="0" name=""/>
        <dsp:cNvSpPr/>
      </dsp:nvSpPr>
      <dsp:spPr>
        <a:xfrm>
          <a:off x="6698" y="0"/>
          <a:ext cx="2002067" cy="1051447"/>
        </a:xfrm>
        <a:prstGeom prst="roundRect">
          <a:avLst>
            <a:gd name="adj" fmla="val 10000"/>
          </a:avLst>
        </a:prstGeom>
        <a:solidFill>
          <a:srgbClr val="A3A3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Green on heritage buildings</a:t>
          </a:r>
        </a:p>
      </dsp:txBody>
      <dsp:txXfrm>
        <a:off x="37494" y="30796"/>
        <a:ext cx="1940475" cy="989855"/>
      </dsp:txXfrm>
    </dsp:sp>
    <dsp:sp modelId="{4D520859-6A1F-4ABA-9626-D56E5F0185CC}">
      <dsp:nvSpPr>
        <dsp:cNvPr id="0" name=""/>
        <dsp:cNvSpPr/>
      </dsp:nvSpPr>
      <dsp:spPr>
        <a:xfrm>
          <a:off x="2208972" y="277467"/>
          <a:ext cx="424438" cy="496512"/>
        </a:xfrm>
        <a:prstGeom prst="rightArrow">
          <a:avLst>
            <a:gd name="adj1" fmla="val 60000"/>
            <a:gd name="adj2" fmla="val 50000"/>
          </a:avLst>
        </a:prstGeom>
        <a:solidFill>
          <a:srgbClr val="808080">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2208972" y="376769"/>
        <a:ext cx="297107" cy="297908"/>
      </dsp:txXfrm>
    </dsp:sp>
    <dsp:sp modelId="{B6876592-9DDB-4172-B8CC-F3A0F16D8BD7}">
      <dsp:nvSpPr>
        <dsp:cNvPr id="0" name=""/>
        <dsp:cNvSpPr/>
      </dsp:nvSpPr>
      <dsp:spPr>
        <a:xfrm>
          <a:off x="2809592" y="0"/>
          <a:ext cx="2002067" cy="1051447"/>
        </a:xfrm>
        <a:prstGeom prst="roundRect">
          <a:avLst>
            <a:gd name="adj" fmla="val 10000"/>
          </a:avLst>
        </a:prstGeom>
        <a:solidFill>
          <a:srgbClr val="5F5F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Effect on environmental parameters</a:t>
          </a:r>
        </a:p>
      </dsp:txBody>
      <dsp:txXfrm>
        <a:off x="2840388" y="30796"/>
        <a:ext cx="1940475" cy="989855"/>
      </dsp:txXfrm>
    </dsp:sp>
    <dsp:sp modelId="{593BFD4B-E82B-4FA5-ACA7-708930FCA37D}">
      <dsp:nvSpPr>
        <dsp:cNvPr id="0" name=""/>
        <dsp:cNvSpPr/>
      </dsp:nvSpPr>
      <dsp:spPr>
        <a:xfrm>
          <a:off x="5013540" y="277467"/>
          <a:ext cx="427988" cy="496512"/>
        </a:xfrm>
        <a:prstGeom prst="rightArrow">
          <a:avLst>
            <a:gd name="adj1" fmla="val 60000"/>
            <a:gd name="adj2" fmla="val 50000"/>
          </a:avLst>
        </a:prstGeom>
        <a:solidFill>
          <a:srgbClr val="1C1C1C">
            <a:alpha val="89804"/>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5013540" y="376769"/>
        <a:ext cx="299592" cy="297908"/>
      </dsp:txXfrm>
    </dsp:sp>
    <dsp:sp modelId="{29F53738-9033-450F-AB3B-B3E02904CC29}">
      <dsp:nvSpPr>
        <dsp:cNvPr id="0" name=""/>
        <dsp:cNvSpPr/>
      </dsp:nvSpPr>
      <dsp:spPr>
        <a:xfrm>
          <a:off x="5619184" y="0"/>
          <a:ext cx="2002067" cy="1051447"/>
        </a:xfrm>
        <a:prstGeom prst="roundRect">
          <a:avLst>
            <a:gd name="adj" fmla="val 10000"/>
          </a:avLst>
        </a:prstGeom>
        <a:solidFill>
          <a:srgbClr val="2929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Effect of changes on historic building materials</a:t>
          </a:r>
        </a:p>
      </dsp:txBody>
      <dsp:txXfrm>
        <a:off x="5649980" y="30796"/>
        <a:ext cx="1940475" cy="989855"/>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B37615F8-5820-43E7-A831-987CD745EED5}" type="datetimeFigureOut">
              <a:rPr lang="en-GB" smtClean="0"/>
              <a:t>25/05/2022</a:t>
            </a:fld>
            <a:endParaRPr lang="en-GB"/>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FF4D4C37-E8FC-4814-96DB-953C16B0E821}" type="slidenum">
              <a:rPr lang="en-GB" smtClean="0"/>
              <a:t>‹nr.›</a:t>
            </a:fld>
            <a:endParaRPr lang="en-GB"/>
          </a:p>
        </p:txBody>
      </p:sp>
    </p:spTree>
    <p:extLst>
      <p:ext uri="{BB962C8B-B14F-4D97-AF65-F5344CB8AC3E}">
        <p14:creationId xmlns:p14="http://schemas.microsoft.com/office/powerpoint/2010/main" val="99710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Hello everyone! Thank you very much for having me. I’m Marie and I’m a PhD student from the university of Antwerp and a colleague of a previous speaker, Eda Kale. Today I Will explain my research topic: the technical compatibility of vertical greening with built heritage.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FF4D4C37-E8FC-4814-96DB-953C16B0E821}" type="slidenum">
              <a:rPr lang="en-GB" smtClean="0"/>
              <a:t>1</a:t>
            </a:fld>
            <a:endParaRPr lang="en-GB"/>
          </a:p>
        </p:txBody>
      </p:sp>
    </p:spTree>
    <p:extLst>
      <p:ext uri="{BB962C8B-B14F-4D97-AF65-F5344CB8AC3E}">
        <p14:creationId xmlns:p14="http://schemas.microsoft.com/office/powerpoint/2010/main" val="1650947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Then we have the additional computer based simulations. Together with the laboratory studies, they allow us to test </a:t>
            </a:r>
            <a:r>
              <a:rPr lang="en-US" sz="1800" dirty="0">
                <a:effectLst/>
                <a:latin typeface="Calibri" panose="020F0502020204030204" pitchFamily="34" charset="0"/>
                <a:ea typeface="Calibri" panose="020F0502020204030204" pitchFamily="34" charset="0"/>
                <a:cs typeface="Times New Roman" panose="02020603050405020304" pitchFamily="18" charset="0"/>
              </a:rPr>
              <a:t>future-oriented, different wall compositions, different materials or whether vertical greening can attenuate the negative effect of the implementation of insulation in heritage buildings.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FF4D4C37-E8FC-4814-96DB-953C16B0E821}" type="slidenum">
              <a:rPr lang="en-GB" smtClean="0"/>
              <a:t>10</a:t>
            </a:fld>
            <a:endParaRPr lang="en-GB"/>
          </a:p>
        </p:txBody>
      </p:sp>
    </p:spTree>
    <p:extLst>
      <p:ext uri="{BB962C8B-B14F-4D97-AF65-F5344CB8AC3E}">
        <p14:creationId xmlns:p14="http://schemas.microsoft.com/office/powerpoint/2010/main" val="2714695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We complete this information gathering with knowledge from a professional field. Those expert could enrich our research by providing knowledge from a practical point of view. This is also the part which my colleague Eda Kale is more </a:t>
            </a:r>
            <a:r>
              <a:rPr lang="en-US" sz="1800" b="0" i="0" u="none" strike="noStrike" baseline="0">
                <a:solidFill>
                  <a:srgbClr val="000000"/>
                </a:solidFill>
                <a:latin typeface="Calibri" panose="020F0502020204030204" pitchFamily="34" charset="0"/>
              </a:rPr>
              <a:t>focusing on. </a:t>
            </a:r>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All those information brings us to the global aim of this research. We want to illustrate the real impact of green on historic building materials and we want to create a contribution of built heritage in the mitigation strategies without compromising their heritage values and with a willing contribution of practitioners. </a:t>
            </a:r>
            <a:endParaRPr lang="en-GB" sz="1800" dirty="0"/>
          </a:p>
        </p:txBody>
      </p:sp>
      <p:sp>
        <p:nvSpPr>
          <p:cNvPr id="4" name="Tijdelijke aanduiding voor dianummer 3"/>
          <p:cNvSpPr>
            <a:spLocks noGrp="1"/>
          </p:cNvSpPr>
          <p:nvPr>
            <p:ph type="sldNum" sz="quarter" idx="5"/>
          </p:nvPr>
        </p:nvSpPr>
        <p:spPr/>
        <p:txBody>
          <a:bodyPr/>
          <a:lstStyle/>
          <a:p>
            <a:fld id="{FF4D4C37-E8FC-4814-96DB-953C16B0E821}" type="slidenum">
              <a:rPr lang="en-GB" smtClean="0"/>
              <a:t>11</a:t>
            </a:fld>
            <a:endParaRPr lang="en-GB"/>
          </a:p>
        </p:txBody>
      </p:sp>
    </p:spTree>
    <p:extLst>
      <p:ext uri="{BB962C8B-B14F-4D97-AF65-F5344CB8AC3E}">
        <p14:creationId xmlns:p14="http://schemas.microsoft.com/office/powerpoint/2010/main" val="1029815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Thank you very much for your attention. If you have any questions or want to have a discussion, You can reach me after this presentation or you can contact me by email. </a:t>
            </a:r>
          </a:p>
        </p:txBody>
      </p:sp>
      <p:sp>
        <p:nvSpPr>
          <p:cNvPr id="4" name="Tijdelijke aanduiding voor dianummer 3"/>
          <p:cNvSpPr>
            <a:spLocks noGrp="1"/>
          </p:cNvSpPr>
          <p:nvPr>
            <p:ph type="sldNum" sz="quarter" idx="5"/>
          </p:nvPr>
        </p:nvSpPr>
        <p:spPr/>
        <p:txBody>
          <a:bodyPr/>
          <a:lstStyle/>
          <a:p>
            <a:fld id="{FF4D4C37-E8FC-4814-96DB-953C16B0E821}" type="slidenum">
              <a:rPr lang="en-GB" smtClean="0"/>
              <a:t>12</a:t>
            </a:fld>
            <a:endParaRPr lang="en-GB"/>
          </a:p>
        </p:txBody>
      </p:sp>
    </p:spTree>
    <p:extLst>
      <p:ext uri="{BB962C8B-B14F-4D97-AF65-F5344CB8AC3E}">
        <p14:creationId xmlns:p14="http://schemas.microsoft.com/office/powerpoint/2010/main" val="283493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start with, I’ll give you a short introduction and some relevant context for my research.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B412BB41-F6FE-4860-81AC-E632795BE5E6}" type="slidenum">
              <a:rPr lang="en-GB" smtClean="0"/>
              <a:t>2</a:t>
            </a:fld>
            <a:endParaRPr lang="en-GB"/>
          </a:p>
        </p:txBody>
      </p:sp>
    </p:spTree>
    <p:extLst>
      <p:ext uri="{BB962C8B-B14F-4D97-AF65-F5344CB8AC3E}">
        <p14:creationId xmlns:p14="http://schemas.microsoft.com/office/powerpoint/2010/main" val="562939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As we all know, there is a worldwide problem, called climate change and cities experience the urban heat island effect.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Due to this events, there are elevated temperature, elevated pollution levels, more extreme weather events and so on. We are all quite aware of those drastic consequences, and that’s why cities are nowadays focussing on implementing green initiatives such as green roofs or green walls. </a:t>
            </a:r>
            <a:endParaRPr lang="en-GB" dirty="0"/>
          </a:p>
        </p:txBody>
      </p:sp>
      <p:sp>
        <p:nvSpPr>
          <p:cNvPr id="4" name="Tijdelijke aanduiding voor dianummer 3"/>
          <p:cNvSpPr>
            <a:spLocks noGrp="1"/>
          </p:cNvSpPr>
          <p:nvPr>
            <p:ph type="sldNum" sz="quarter" idx="5"/>
          </p:nvPr>
        </p:nvSpPr>
        <p:spPr/>
        <p:txBody>
          <a:bodyPr/>
          <a:lstStyle/>
          <a:p>
            <a:fld id="{FF4D4C37-E8FC-4814-96DB-953C16B0E821}" type="slidenum">
              <a:rPr lang="en-GB" smtClean="0"/>
              <a:t>3</a:t>
            </a:fld>
            <a:endParaRPr lang="en-GB"/>
          </a:p>
        </p:txBody>
      </p:sp>
    </p:spTree>
    <p:extLst>
      <p:ext uri="{BB962C8B-B14F-4D97-AF65-F5344CB8AC3E}">
        <p14:creationId xmlns:p14="http://schemas.microsoft.com/office/powerpoint/2010/main" val="162545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But, in those mitigation strategies of the cities, the historic building are mostly left out due to several reasons. I’m going to sum up 4 reasons why. </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of all, there is an uncertainty about the bearing capacity of the structure. As an example, a green roof is quite heavy and the structure of a heritage building could not always bear that load. </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Next to that, we have also a big uncertainty of what the impact of green on historic building materials will be. Will they have beneficial or adverse consequences in terms of the degradation of historic building materials? </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Then there is also the limited space in the core of the city, which is most of the time, is the historic city centre. If you look at this picture, you can see narrow streets, what will limit the implementation of some green initiatives. </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As a last reason, sometime there are strict conservation rules like in this courtyard on the slide. The tiles are protected so they can not implement permanent green.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FF4D4C37-E8FC-4814-96DB-953C16B0E821}" type="slidenum">
              <a:rPr lang="en-GB" smtClean="0"/>
              <a:t>4</a:t>
            </a:fld>
            <a:endParaRPr lang="en-GB"/>
          </a:p>
        </p:txBody>
      </p:sp>
    </p:spTree>
    <p:extLst>
      <p:ext uri="{BB962C8B-B14F-4D97-AF65-F5344CB8AC3E}">
        <p14:creationId xmlns:p14="http://schemas.microsoft.com/office/powerpoint/2010/main" val="4059653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But what people don’t see, are the opportunities of implementing green on a heritage building. </a:t>
            </a:r>
          </a:p>
          <a:p>
            <a:pPr algn="just">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of all, as you can see on the maps, the historic buildings could be a great contribution for the mitigation strategies in  cities. They is a lot of free surfaces on heritage buildings in the centre of the city, where the urban heat island is the greatest so this could give the mitigation strategies a boost. </a:t>
            </a:r>
          </a:p>
          <a:p>
            <a:pPr algn="just">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Next to that, there are also opportunities for the built heritage itself. It can profit of the benefits of a green wall, such as improving the visitors experience/ conditions for those living and working in built heritage, possible reduction of deterioration, improving economic resilience and so on. </a:t>
            </a:r>
          </a:p>
          <a:p>
            <a:pPr algn="just">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BE" sz="1800" dirty="0" err="1">
                <a:effectLst/>
                <a:latin typeface="Calibri" panose="020F0502020204030204" pitchFamily="34" charset="0"/>
                <a:ea typeface="Calibri" panose="020F0502020204030204" pitchFamily="34" charset="0"/>
                <a:cs typeface="Times New Roman" panose="02020603050405020304" pitchFamily="18" charset="0"/>
              </a:rPr>
              <a:t>Also</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implementing</a:t>
            </a:r>
            <a:r>
              <a:rPr lang="nl-BE" sz="1800" dirty="0">
                <a:effectLst/>
                <a:latin typeface="Calibri" panose="020F0502020204030204" pitchFamily="34" charset="0"/>
                <a:ea typeface="Calibri" panose="020F0502020204030204" pitchFamily="34" charset="0"/>
                <a:cs typeface="Times New Roman" panose="02020603050405020304" pitchFamily="18" charset="0"/>
              </a:rPr>
              <a:t> green on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historic</a:t>
            </a:r>
            <a:r>
              <a:rPr lang="nl-BE" sz="1800" dirty="0">
                <a:effectLst/>
                <a:latin typeface="Calibri" panose="020F0502020204030204" pitchFamily="34" charset="0"/>
                <a:ea typeface="Calibri" panose="020F0502020204030204" pitchFamily="34" charset="0"/>
                <a:cs typeface="Times New Roman" panose="02020603050405020304" pitchFamily="18" charset="0"/>
              </a:rPr>
              <a:t> buildings is important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preservation</a:t>
            </a:r>
            <a:r>
              <a:rPr lang="nl-BE" sz="1800" dirty="0">
                <a:effectLst/>
                <a:latin typeface="Calibri" panose="020F0502020204030204" pitchFamily="34" charset="0"/>
                <a:ea typeface="Calibri" panose="020F0502020204030204" pitchFamily="34" charset="0"/>
                <a:cs typeface="Times New Roman" panose="02020603050405020304" pitchFamily="18" charset="0"/>
              </a:rPr>
              <a:t> of it. </a:t>
            </a:r>
            <a:r>
              <a:rPr lang="en-GB" sz="1800" dirty="0">
                <a:effectLst/>
                <a:latin typeface="Calibri" panose="020F0502020204030204" pitchFamily="34" charset="0"/>
                <a:ea typeface="Calibri" panose="020F0502020204030204" pitchFamily="34" charset="0"/>
                <a:cs typeface="Times New Roman" panose="02020603050405020304" pitchFamily="18" charset="0"/>
              </a:rPr>
              <a:t>If historic buildings will not contribute to mitigation strategies and the climate stressors will becoming worse, at a certain point, people can maybe decide to place a more sustainable building.</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FF4D4C37-E8FC-4814-96DB-953C16B0E821}" type="slidenum">
              <a:rPr lang="en-GB" smtClean="0"/>
              <a:t>5</a:t>
            </a:fld>
            <a:endParaRPr lang="en-GB"/>
          </a:p>
        </p:txBody>
      </p:sp>
    </p:spTree>
    <p:extLst>
      <p:ext uri="{BB962C8B-B14F-4D97-AF65-F5344CB8AC3E}">
        <p14:creationId xmlns:p14="http://schemas.microsoft.com/office/powerpoint/2010/main" val="347074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With this context, I’ll take you now to my specific research topic and how I’m going to research it.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B412BB41-F6FE-4860-81AC-E632795BE5E6}" type="slidenum">
              <a:rPr lang="en-GB" smtClean="0"/>
              <a:t>6</a:t>
            </a:fld>
            <a:endParaRPr lang="en-GB"/>
          </a:p>
        </p:txBody>
      </p:sp>
    </p:spTree>
    <p:extLst>
      <p:ext uri="{BB962C8B-B14F-4D97-AF65-F5344CB8AC3E}">
        <p14:creationId xmlns:p14="http://schemas.microsoft.com/office/powerpoint/2010/main" val="659113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My research will focus on vertical greening, which represent plants growing along the exterior wall, as you can see on the left picture of the slide. I will look how that green will have an impact on the environmental parameters and how those changes in the environmental parameters are going to have an impact on the degradation of the historic building materials. More specific, I will focus on 4 different degradation types: salt crystallization, frost damage, biodeterioration, and degradation as a consequence of pollutant dispersion, such as a gypsum crust.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FF4D4C37-E8FC-4814-96DB-953C16B0E821}" type="slidenum">
              <a:rPr lang="en-GB" smtClean="0"/>
              <a:t>7</a:t>
            </a:fld>
            <a:endParaRPr lang="en-GB"/>
          </a:p>
        </p:txBody>
      </p:sp>
    </p:spTree>
    <p:extLst>
      <p:ext uri="{BB962C8B-B14F-4D97-AF65-F5344CB8AC3E}">
        <p14:creationId xmlns:p14="http://schemas.microsoft.com/office/powerpoint/2010/main" val="4170348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performing my research, the information will be conducted in 5 different ways. First of all, I’ll start with a literature review. With this, it’s understood which environmental parameters experience an impact of implementing green in the environment. The literature review will also give a good overview what’s already established in previous research. </a:t>
            </a:r>
          </a:p>
          <a:p>
            <a:pPr algn="just">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As an example, a mitigating effect of ivy as a green façade on frost events in a natural stone wall is shown. Due to the insulation effect of ivy, the average minimum temperature may increase and can cause a reduction till 46% in frost events.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FF4D4C37-E8FC-4814-96DB-953C16B0E821}" type="slidenum">
              <a:rPr lang="en-GB" smtClean="0"/>
              <a:t>8</a:t>
            </a:fld>
            <a:endParaRPr lang="en-GB"/>
          </a:p>
        </p:txBody>
      </p:sp>
    </p:spTree>
    <p:extLst>
      <p:ext uri="{BB962C8B-B14F-4D97-AF65-F5344CB8AC3E}">
        <p14:creationId xmlns:p14="http://schemas.microsoft.com/office/powerpoint/2010/main" val="1705095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Next to that, we also have a more practical part of this research. We will monitor case studies and performing laboratory studies. Therefore, we will compare bare walls to green walls at the exterior wall facades. Some parameters will be measured on the wall surface, and others will be measured in the depth. Our case studies will focus on existing green façade in the historical city centre of Antwerp, a city in Belgium, such as this picture on the left of this slide. In laboratory studies, we will work with an imitation of a green wall on a small scale, where parameters will be tested in a more controlled environment.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b="1" dirty="0"/>
          </a:p>
        </p:txBody>
      </p:sp>
      <p:sp>
        <p:nvSpPr>
          <p:cNvPr id="4" name="Tijdelijke aanduiding voor dianummer 3"/>
          <p:cNvSpPr>
            <a:spLocks noGrp="1"/>
          </p:cNvSpPr>
          <p:nvPr>
            <p:ph type="sldNum" sz="quarter" idx="5"/>
          </p:nvPr>
        </p:nvSpPr>
        <p:spPr/>
        <p:txBody>
          <a:bodyPr/>
          <a:lstStyle/>
          <a:p>
            <a:fld id="{FF4D4C37-E8FC-4814-96DB-953C16B0E821}" type="slidenum">
              <a:rPr lang="en-GB" smtClean="0"/>
              <a:t>9</a:t>
            </a:fld>
            <a:endParaRPr lang="en-GB"/>
          </a:p>
        </p:txBody>
      </p:sp>
    </p:spTree>
    <p:extLst>
      <p:ext uri="{BB962C8B-B14F-4D97-AF65-F5344CB8AC3E}">
        <p14:creationId xmlns:p14="http://schemas.microsoft.com/office/powerpoint/2010/main" val="306489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Antwerpen_only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A766-FA6C-4E42-BAD1-58E378599FB5}"/>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Slide Number Placeholder 2">
            <a:extLst>
              <a:ext uri="{FF2B5EF4-FFF2-40B4-BE49-F238E27FC236}">
                <a16:creationId xmlns:a16="http://schemas.microsoft.com/office/drawing/2014/main" id="{B21DCFB5-39F0-E04F-B592-B890194C076F}"/>
              </a:ext>
            </a:extLst>
          </p:cNvPr>
          <p:cNvSpPr>
            <a:spLocks noGrp="1"/>
          </p:cNvSpPr>
          <p:nvPr>
            <p:ph type="sldNum" sz="quarter" idx="10"/>
          </p:nvPr>
        </p:nvSpPr>
        <p:spPr/>
        <p:txBody>
          <a:bodyPr/>
          <a:lstStyle/>
          <a:p>
            <a:fld id="{E038E271-308C-2E46-A3EC-56326F9084CC}" type="slidenum">
              <a:rPr lang="nl-BE" smtClean="0"/>
              <a:pPr/>
              <a:t>‹nr.›</a:t>
            </a:fld>
            <a:endParaRPr lang="nl-BE" dirty="0"/>
          </a:p>
        </p:txBody>
      </p:sp>
      <p:sp>
        <p:nvSpPr>
          <p:cNvPr id="6" name="Text Placeholder 5">
            <a:extLst>
              <a:ext uri="{FF2B5EF4-FFF2-40B4-BE49-F238E27FC236}">
                <a16:creationId xmlns:a16="http://schemas.microsoft.com/office/drawing/2014/main" id="{505A4F71-3F20-42EB-95C9-52E7339E420E}"/>
              </a:ext>
            </a:extLst>
          </p:cNvPr>
          <p:cNvSpPr>
            <a:spLocks noGrp="1"/>
          </p:cNvSpPr>
          <p:nvPr>
            <p:ph type="body" sz="quarter" idx="11" hasCustomPrompt="1"/>
          </p:nvPr>
        </p:nvSpPr>
        <p:spPr>
          <a:xfrm>
            <a:off x="623888" y="1516380"/>
            <a:ext cx="10944225" cy="4720907"/>
          </a:xfrm>
          <a:prstGeom prst="rect">
            <a:avLst/>
          </a:prstGeom>
        </p:spPr>
        <p:txBody>
          <a:bodyPr/>
          <a:lstStyle>
            <a:lvl1pPr>
              <a:defRPr/>
            </a:lvl1pPr>
            <a:lvl2pPr>
              <a:defRPr/>
            </a:lvl2pPr>
            <a:lvl3pPr>
              <a:defRPr/>
            </a:lvl3pPr>
            <a:lvl4pPr>
              <a:defRPr/>
            </a:lvl4pPr>
            <a:lvl5pPr>
              <a:defRPr/>
            </a:lvl5pPr>
            <a:lvl6pPr>
              <a:defRPr/>
            </a:lvl6pPr>
          </a:lstStyle>
          <a:p>
            <a:pPr lvl="0"/>
            <a:r>
              <a:rPr lang="en-US" noProof="0" dirty="0"/>
              <a:t>Click to edit master text styles</a:t>
            </a:r>
          </a:p>
          <a:p>
            <a:pPr lvl="1"/>
            <a:r>
              <a:rPr lang="en-US" noProof="0" dirty="0"/>
              <a:t>Second level</a:t>
            </a:r>
          </a:p>
          <a:p>
            <a:pPr lvl="2"/>
            <a:r>
              <a:rPr lang="en-US" noProof="0" dirty="0"/>
              <a:t>Third level</a:t>
            </a:r>
          </a:p>
        </p:txBody>
      </p:sp>
    </p:spTree>
    <p:extLst>
      <p:ext uri="{BB962C8B-B14F-4D97-AF65-F5344CB8AC3E}">
        <p14:creationId xmlns:p14="http://schemas.microsoft.com/office/powerpoint/2010/main" val="188563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Antwerpen_6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64A23-42F4-0341-A372-ED0B454B6701}"/>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5" name="Tijdelijke aanduiding voor afbeelding 33">
            <a:extLst>
              <a:ext uri="{FF2B5EF4-FFF2-40B4-BE49-F238E27FC236}">
                <a16:creationId xmlns:a16="http://schemas.microsoft.com/office/drawing/2014/main" id="{19D3F277-1732-274A-BDAC-F3BB5EB73340}"/>
              </a:ext>
            </a:extLst>
          </p:cNvPr>
          <p:cNvSpPr>
            <a:spLocks noGrp="1"/>
          </p:cNvSpPr>
          <p:nvPr>
            <p:ph type="pic" sz="quarter" idx="12" hasCustomPrompt="1"/>
          </p:nvPr>
        </p:nvSpPr>
        <p:spPr>
          <a:xfrm>
            <a:off x="630664" y="1389094"/>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800"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7" name="Tijdelijke aanduiding voor afbeelding 33">
            <a:extLst>
              <a:ext uri="{FF2B5EF4-FFF2-40B4-BE49-F238E27FC236}">
                <a16:creationId xmlns:a16="http://schemas.microsoft.com/office/drawing/2014/main" id="{C73DE83C-1825-BF4A-A473-AF62420F8C69}"/>
              </a:ext>
            </a:extLst>
          </p:cNvPr>
          <p:cNvSpPr>
            <a:spLocks noGrp="1"/>
          </p:cNvSpPr>
          <p:nvPr>
            <p:ph type="pic" sz="quarter" idx="15" hasCustomPrompt="1"/>
          </p:nvPr>
        </p:nvSpPr>
        <p:spPr>
          <a:xfrm>
            <a:off x="4410221" y="1389094"/>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9" name="Tijdelijke aanduiding voor afbeelding 33">
            <a:extLst>
              <a:ext uri="{FF2B5EF4-FFF2-40B4-BE49-F238E27FC236}">
                <a16:creationId xmlns:a16="http://schemas.microsoft.com/office/drawing/2014/main" id="{64A41B62-3349-A641-9E85-33C3E278DD4F}"/>
              </a:ext>
            </a:extLst>
          </p:cNvPr>
          <p:cNvSpPr>
            <a:spLocks noGrp="1"/>
          </p:cNvSpPr>
          <p:nvPr>
            <p:ph type="pic" sz="quarter" idx="17" hasCustomPrompt="1"/>
          </p:nvPr>
        </p:nvSpPr>
        <p:spPr>
          <a:xfrm>
            <a:off x="8141330" y="1389094"/>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10" name="Tijdelijke aanduiding voor inhoud 2">
            <a:extLst>
              <a:ext uri="{FF2B5EF4-FFF2-40B4-BE49-F238E27FC236}">
                <a16:creationId xmlns:a16="http://schemas.microsoft.com/office/drawing/2014/main" id="{88F6B30C-94E8-264F-86F5-31D0E47D7244}"/>
              </a:ext>
            </a:extLst>
          </p:cNvPr>
          <p:cNvSpPr>
            <a:spLocks noGrp="1"/>
          </p:cNvSpPr>
          <p:nvPr>
            <p:ph sz="quarter" idx="24" hasCustomPrompt="1"/>
          </p:nvPr>
        </p:nvSpPr>
        <p:spPr>
          <a:xfrm>
            <a:off x="5058585" y="1411391"/>
            <a:ext cx="2404800" cy="563562"/>
          </a:xfrm>
          <a:prstGeom prst="rect">
            <a:avLst/>
          </a:prstGeom>
        </p:spPr>
        <p:txBody>
          <a:bodyPr lIns="0" tIns="0" rIns="0" bIns="0">
            <a:noAutofit/>
          </a:bodyPr>
          <a:lstStyle>
            <a:lvl1pPr marL="0" indent="0">
              <a:buNone/>
              <a:defRPr sz="2200" b="1" i="0">
                <a:solidFill>
                  <a:schemeClr val="accent2"/>
                </a:solidFill>
                <a:latin typeface="Calibri" panose="020F0502020204030204" pitchFamily="34" charset="0"/>
                <a:cs typeface="Calibri" panose="020F0502020204030204" pitchFamily="34" charset="0"/>
              </a:defRPr>
            </a:lvl1pPr>
          </a:lstStyle>
          <a:p>
            <a:r>
              <a:rPr lang="en-US" noProof="0"/>
              <a:t>Project title</a:t>
            </a:r>
          </a:p>
        </p:txBody>
      </p:sp>
      <p:sp>
        <p:nvSpPr>
          <p:cNvPr id="11" name="Tijdelijke aanduiding voor inhoud 2">
            <a:extLst>
              <a:ext uri="{FF2B5EF4-FFF2-40B4-BE49-F238E27FC236}">
                <a16:creationId xmlns:a16="http://schemas.microsoft.com/office/drawing/2014/main" id="{261850B4-D4F1-234A-9F22-195572228DA4}"/>
              </a:ext>
            </a:extLst>
          </p:cNvPr>
          <p:cNvSpPr>
            <a:spLocks noGrp="1"/>
          </p:cNvSpPr>
          <p:nvPr>
            <p:ph sz="quarter" idx="25" hasCustomPrompt="1"/>
          </p:nvPr>
        </p:nvSpPr>
        <p:spPr>
          <a:xfrm>
            <a:off x="8802688" y="1411391"/>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a:t>Project title</a:t>
            </a:r>
          </a:p>
        </p:txBody>
      </p:sp>
      <p:sp>
        <p:nvSpPr>
          <p:cNvPr id="12" name="Tijdelijke aanduiding voor inhoud 2">
            <a:extLst>
              <a:ext uri="{FF2B5EF4-FFF2-40B4-BE49-F238E27FC236}">
                <a16:creationId xmlns:a16="http://schemas.microsoft.com/office/drawing/2014/main" id="{DCDD9BD6-DB58-C84C-BD3C-F9652F4D492B}"/>
              </a:ext>
            </a:extLst>
          </p:cNvPr>
          <p:cNvSpPr>
            <a:spLocks noGrp="1"/>
          </p:cNvSpPr>
          <p:nvPr>
            <p:ph sz="quarter" idx="26" hasCustomPrompt="1"/>
          </p:nvPr>
        </p:nvSpPr>
        <p:spPr>
          <a:xfrm>
            <a:off x="1326874" y="1411391"/>
            <a:ext cx="2404800" cy="563562"/>
          </a:xfrm>
          <a:prstGeom prst="rect">
            <a:avLst/>
          </a:prstGeom>
        </p:spPr>
        <p:txBody>
          <a:bodyPr lIns="0" tIns="0" rIns="0" bIns="0">
            <a:noAutofit/>
          </a:bodyPr>
          <a:lstStyle>
            <a:lvl1pPr marL="0" indent="0">
              <a:buNone/>
              <a:defRPr sz="2200" b="1" i="0">
                <a:solidFill>
                  <a:schemeClr val="accent2"/>
                </a:solidFill>
                <a:latin typeface="Calibri" panose="020F0502020204030204" pitchFamily="34" charset="0"/>
                <a:cs typeface="Calibri" panose="020F0502020204030204" pitchFamily="34" charset="0"/>
              </a:defRPr>
            </a:lvl1pPr>
          </a:lstStyle>
          <a:p>
            <a:r>
              <a:rPr lang="en-US" noProof="0"/>
              <a:t>Project title</a:t>
            </a:r>
          </a:p>
        </p:txBody>
      </p:sp>
      <p:sp>
        <p:nvSpPr>
          <p:cNvPr id="15" name="Tijdelijke aanduiding voor afbeelding 33">
            <a:extLst>
              <a:ext uri="{FF2B5EF4-FFF2-40B4-BE49-F238E27FC236}">
                <a16:creationId xmlns:a16="http://schemas.microsoft.com/office/drawing/2014/main" id="{965879DE-F296-964E-A952-9184C5050EF5}"/>
              </a:ext>
            </a:extLst>
          </p:cNvPr>
          <p:cNvSpPr>
            <a:spLocks noGrp="1"/>
          </p:cNvSpPr>
          <p:nvPr>
            <p:ph type="pic" sz="quarter" idx="28" hasCustomPrompt="1"/>
          </p:nvPr>
        </p:nvSpPr>
        <p:spPr>
          <a:xfrm>
            <a:off x="630664" y="3841836"/>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17" name="Tijdelijke aanduiding voor afbeelding 33">
            <a:extLst>
              <a:ext uri="{FF2B5EF4-FFF2-40B4-BE49-F238E27FC236}">
                <a16:creationId xmlns:a16="http://schemas.microsoft.com/office/drawing/2014/main" id="{D15EA347-33D1-EE4E-9464-3CF0EAE3CC0B}"/>
              </a:ext>
            </a:extLst>
          </p:cNvPr>
          <p:cNvSpPr>
            <a:spLocks noGrp="1"/>
          </p:cNvSpPr>
          <p:nvPr>
            <p:ph type="pic" sz="quarter" idx="30" hasCustomPrompt="1"/>
          </p:nvPr>
        </p:nvSpPr>
        <p:spPr>
          <a:xfrm>
            <a:off x="4410221" y="3841836"/>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19" name="Tijdelijke aanduiding voor afbeelding 33">
            <a:extLst>
              <a:ext uri="{FF2B5EF4-FFF2-40B4-BE49-F238E27FC236}">
                <a16:creationId xmlns:a16="http://schemas.microsoft.com/office/drawing/2014/main" id="{4EC1974C-2EB3-274B-A88C-617CC7414E5A}"/>
              </a:ext>
            </a:extLst>
          </p:cNvPr>
          <p:cNvSpPr>
            <a:spLocks noGrp="1"/>
          </p:cNvSpPr>
          <p:nvPr>
            <p:ph type="pic" sz="quarter" idx="32" hasCustomPrompt="1"/>
          </p:nvPr>
        </p:nvSpPr>
        <p:spPr>
          <a:xfrm>
            <a:off x="8141330" y="3841836"/>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20" name="Tijdelijke aanduiding voor inhoud 2">
            <a:extLst>
              <a:ext uri="{FF2B5EF4-FFF2-40B4-BE49-F238E27FC236}">
                <a16:creationId xmlns:a16="http://schemas.microsoft.com/office/drawing/2014/main" id="{330314A6-BF29-EC42-BF75-622C5286D534}"/>
              </a:ext>
            </a:extLst>
          </p:cNvPr>
          <p:cNvSpPr>
            <a:spLocks noGrp="1"/>
          </p:cNvSpPr>
          <p:nvPr>
            <p:ph sz="quarter" idx="33" hasCustomPrompt="1"/>
          </p:nvPr>
        </p:nvSpPr>
        <p:spPr>
          <a:xfrm>
            <a:off x="5058585" y="3864133"/>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a:t>Project title</a:t>
            </a:r>
          </a:p>
        </p:txBody>
      </p:sp>
      <p:sp>
        <p:nvSpPr>
          <p:cNvPr id="21" name="Tijdelijke aanduiding voor inhoud 2">
            <a:extLst>
              <a:ext uri="{FF2B5EF4-FFF2-40B4-BE49-F238E27FC236}">
                <a16:creationId xmlns:a16="http://schemas.microsoft.com/office/drawing/2014/main" id="{D6D76FCC-D508-DD4F-BB82-48A5BCC54578}"/>
              </a:ext>
            </a:extLst>
          </p:cNvPr>
          <p:cNvSpPr>
            <a:spLocks noGrp="1"/>
          </p:cNvSpPr>
          <p:nvPr>
            <p:ph sz="quarter" idx="34" hasCustomPrompt="1"/>
          </p:nvPr>
        </p:nvSpPr>
        <p:spPr>
          <a:xfrm>
            <a:off x="8802688" y="3864133"/>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a:t>Project title</a:t>
            </a:r>
          </a:p>
        </p:txBody>
      </p:sp>
      <p:sp>
        <p:nvSpPr>
          <p:cNvPr id="22" name="Tijdelijke aanduiding voor inhoud 2">
            <a:extLst>
              <a:ext uri="{FF2B5EF4-FFF2-40B4-BE49-F238E27FC236}">
                <a16:creationId xmlns:a16="http://schemas.microsoft.com/office/drawing/2014/main" id="{125E4E80-E44F-EA4F-8054-6AB42A8470B4}"/>
              </a:ext>
            </a:extLst>
          </p:cNvPr>
          <p:cNvSpPr>
            <a:spLocks noGrp="1"/>
          </p:cNvSpPr>
          <p:nvPr>
            <p:ph sz="quarter" idx="35" hasCustomPrompt="1"/>
          </p:nvPr>
        </p:nvSpPr>
        <p:spPr>
          <a:xfrm>
            <a:off x="1326874" y="3864133"/>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a:t>Project title</a:t>
            </a:r>
          </a:p>
        </p:txBody>
      </p:sp>
      <p:sp>
        <p:nvSpPr>
          <p:cNvPr id="23" name="Content Placeholder 9">
            <a:extLst>
              <a:ext uri="{FF2B5EF4-FFF2-40B4-BE49-F238E27FC236}">
                <a16:creationId xmlns:a16="http://schemas.microsoft.com/office/drawing/2014/main" id="{3528E721-8656-4BDD-B009-8819AFB97FC5}"/>
              </a:ext>
            </a:extLst>
          </p:cNvPr>
          <p:cNvSpPr>
            <a:spLocks noGrp="1"/>
          </p:cNvSpPr>
          <p:nvPr>
            <p:ph sz="quarter" idx="36" hasCustomPrompt="1"/>
          </p:nvPr>
        </p:nvSpPr>
        <p:spPr>
          <a:xfrm>
            <a:off x="1339266" y="2133247"/>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4" name="Content Placeholder 9">
            <a:extLst>
              <a:ext uri="{FF2B5EF4-FFF2-40B4-BE49-F238E27FC236}">
                <a16:creationId xmlns:a16="http://schemas.microsoft.com/office/drawing/2014/main" id="{2C048C0B-E29D-49EF-80B5-29D0B0F479C0}"/>
              </a:ext>
            </a:extLst>
          </p:cNvPr>
          <p:cNvSpPr>
            <a:spLocks noGrp="1"/>
          </p:cNvSpPr>
          <p:nvPr>
            <p:ph sz="quarter" idx="37" hasCustomPrompt="1"/>
          </p:nvPr>
        </p:nvSpPr>
        <p:spPr>
          <a:xfrm>
            <a:off x="1339266" y="4586421"/>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5" name="Content Placeholder 9">
            <a:extLst>
              <a:ext uri="{FF2B5EF4-FFF2-40B4-BE49-F238E27FC236}">
                <a16:creationId xmlns:a16="http://schemas.microsoft.com/office/drawing/2014/main" id="{5F680696-8F3B-4E74-B265-71DF36E09776}"/>
              </a:ext>
            </a:extLst>
          </p:cNvPr>
          <p:cNvSpPr>
            <a:spLocks noGrp="1"/>
          </p:cNvSpPr>
          <p:nvPr>
            <p:ph sz="quarter" idx="38" hasCustomPrompt="1"/>
          </p:nvPr>
        </p:nvSpPr>
        <p:spPr>
          <a:xfrm>
            <a:off x="5070977" y="2133247"/>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6" name="Content Placeholder 9">
            <a:extLst>
              <a:ext uri="{FF2B5EF4-FFF2-40B4-BE49-F238E27FC236}">
                <a16:creationId xmlns:a16="http://schemas.microsoft.com/office/drawing/2014/main" id="{50B084AF-045B-4B49-8FBE-93ACB3E7F00A}"/>
              </a:ext>
            </a:extLst>
          </p:cNvPr>
          <p:cNvSpPr>
            <a:spLocks noGrp="1"/>
          </p:cNvSpPr>
          <p:nvPr>
            <p:ph sz="quarter" idx="39" hasCustomPrompt="1"/>
          </p:nvPr>
        </p:nvSpPr>
        <p:spPr>
          <a:xfrm>
            <a:off x="8802688" y="2133247"/>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7" name="Content Placeholder 9">
            <a:extLst>
              <a:ext uri="{FF2B5EF4-FFF2-40B4-BE49-F238E27FC236}">
                <a16:creationId xmlns:a16="http://schemas.microsoft.com/office/drawing/2014/main" id="{AD8E938A-1AD9-4373-BBFD-C7C066DAB3FA}"/>
              </a:ext>
            </a:extLst>
          </p:cNvPr>
          <p:cNvSpPr>
            <a:spLocks noGrp="1"/>
          </p:cNvSpPr>
          <p:nvPr>
            <p:ph sz="quarter" idx="40" hasCustomPrompt="1"/>
          </p:nvPr>
        </p:nvSpPr>
        <p:spPr>
          <a:xfrm>
            <a:off x="5070977" y="4586421"/>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8" name="Content Placeholder 9">
            <a:extLst>
              <a:ext uri="{FF2B5EF4-FFF2-40B4-BE49-F238E27FC236}">
                <a16:creationId xmlns:a16="http://schemas.microsoft.com/office/drawing/2014/main" id="{0C6D1181-34A3-47D3-99A2-1B802126EDC5}"/>
              </a:ext>
            </a:extLst>
          </p:cNvPr>
          <p:cNvSpPr>
            <a:spLocks noGrp="1"/>
          </p:cNvSpPr>
          <p:nvPr>
            <p:ph sz="quarter" idx="41" hasCustomPrompt="1"/>
          </p:nvPr>
        </p:nvSpPr>
        <p:spPr>
          <a:xfrm>
            <a:off x="8802688" y="4586421"/>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Tree>
    <p:extLst>
      <p:ext uri="{BB962C8B-B14F-4D97-AF65-F5344CB8AC3E}">
        <p14:creationId xmlns:p14="http://schemas.microsoft.com/office/powerpoint/2010/main" val="4149166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Antwerpen-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906A4-C8C0-BA4F-A09B-9014BCE49913}"/>
              </a:ext>
            </a:extLst>
          </p:cNvPr>
          <p:cNvSpPr>
            <a:spLocks noGrp="1"/>
          </p:cNvSpPr>
          <p:nvPr>
            <p:ph type="title" hasCustomPrompt="1"/>
          </p:nvPr>
        </p:nvSpPr>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3" name="Slide Number Placeholder 2">
            <a:extLst>
              <a:ext uri="{FF2B5EF4-FFF2-40B4-BE49-F238E27FC236}">
                <a16:creationId xmlns:a16="http://schemas.microsoft.com/office/drawing/2014/main" id="{1876E971-EE47-7745-ACA8-1DEF0415F3DA}"/>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jdelijke aanduiding voor grafiek 4">
            <a:extLst>
              <a:ext uri="{FF2B5EF4-FFF2-40B4-BE49-F238E27FC236}">
                <a16:creationId xmlns:a16="http://schemas.microsoft.com/office/drawing/2014/main" id="{967EE9E6-2701-5E4F-A341-5478485FBD82}"/>
              </a:ext>
            </a:extLst>
          </p:cNvPr>
          <p:cNvSpPr>
            <a:spLocks noGrp="1"/>
          </p:cNvSpPr>
          <p:nvPr>
            <p:ph type="chart" sz="quarter" idx="11" hasCustomPrompt="1"/>
          </p:nvPr>
        </p:nvSpPr>
        <p:spPr>
          <a:xfrm>
            <a:off x="623889" y="1578459"/>
            <a:ext cx="10944224" cy="4658829"/>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2"/>
              </a:buClr>
              <a:buSzPct val="75000"/>
              <a:buFont typeface="Arial" panose="020B0604020202020204" pitchFamily="34" charset="0"/>
              <a:buNone/>
              <a:tabLst/>
              <a:defRPr b="0" i="0">
                <a:latin typeface="Calibri Light" panose="020F0302020204030204" pitchFamily="34" charset="0"/>
                <a:cs typeface="Calibri Light" panose="020F0302020204030204" pitchFamily="34" charset="0"/>
              </a:defRPr>
            </a:lvl1pPr>
          </a:lstStyle>
          <a:p>
            <a:pPr marL="457200" marR="0" lvl="0" indent="-457200" algn="l" defTabSz="914400" rtl="0" eaLnBrk="1" fontAlgn="auto" latinLnBrk="0" hangingPunct="1">
              <a:lnSpc>
                <a:spcPct val="90000"/>
              </a:lnSpc>
              <a:spcBef>
                <a:spcPts val="1000"/>
              </a:spcBef>
              <a:spcAft>
                <a:spcPts val="0"/>
              </a:spcAft>
              <a:buClr>
                <a:schemeClr val="accent2"/>
              </a:buClr>
              <a:buSzPct val="75000"/>
              <a:tabLst/>
              <a:defRPr/>
            </a:pPr>
            <a:r>
              <a:rPr lang="en-US" noProof="0"/>
              <a:t>Click the icon to add an object</a:t>
            </a:r>
          </a:p>
        </p:txBody>
      </p:sp>
    </p:spTree>
    <p:extLst>
      <p:ext uri="{BB962C8B-B14F-4D97-AF65-F5344CB8AC3E}">
        <p14:creationId xmlns:p14="http://schemas.microsoft.com/office/powerpoint/2010/main" val="3082753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Antwerpen_chartan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6014-7DB0-CF4A-88E9-463AB221AB3E}"/>
              </a:ext>
            </a:extLst>
          </p:cNvPr>
          <p:cNvSpPr>
            <a:spLocks noGrp="1"/>
          </p:cNvSpPr>
          <p:nvPr>
            <p:ph type="title" hasCustomPrompt="1"/>
          </p:nvPr>
        </p:nvSpPr>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3" name="Slide Number Placeholder 2">
            <a:extLst>
              <a:ext uri="{FF2B5EF4-FFF2-40B4-BE49-F238E27FC236}">
                <a16:creationId xmlns:a16="http://schemas.microsoft.com/office/drawing/2014/main" id="{0245457A-9933-1149-9392-ABAF631B7C61}"/>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jdelijke aanduiding voor grafiek 4">
            <a:extLst>
              <a:ext uri="{FF2B5EF4-FFF2-40B4-BE49-F238E27FC236}">
                <a16:creationId xmlns:a16="http://schemas.microsoft.com/office/drawing/2014/main" id="{3AF460E3-37FD-6B4C-86A1-EEC95DD40B34}"/>
              </a:ext>
            </a:extLst>
          </p:cNvPr>
          <p:cNvSpPr>
            <a:spLocks noGrp="1"/>
          </p:cNvSpPr>
          <p:nvPr>
            <p:ph type="chart" sz="quarter" idx="11" hasCustomPrompt="1"/>
          </p:nvPr>
        </p:nvSpPr>
        <p:spPr>
          <a:xfrm>
            <a:off x="623889" y="2760663"/>
            <a:ext cx="10944224" cy="3476625"/>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object</a:t>
            </a:r>
          </a:p>
        </p:txBody>
      </p:sp>
      <p:sp>
        <p:nvSpPr>
          <p:cNvPr id="5" name="Text Placeholder 3">
            <a:extLst>
              <a:ext uri="{FF2B5EF4-FFF2-40B4-BE49-F238E27FC236}">
                <a16:creationId xmlns:a16="http://schemas.microsoft.com/office/drawing/2014/main" id="{4A507705-E8A5-0A44-A7D0-4ECFDD431F4E}"/>
              </a:ext>
            </a:extLst>
          </p:cNvPr>
          <p:cNvSpPr>
            <a:spLocks noGrp="1"/>
          </p:cNvSpPr>
          <p:nvPr>
            <p:ph type="body" sz="quarter" idx="12" hasCustomPrompt="1"/>
          </p:nvPr>
        </p:nvSpPr>
        <p:spPr>
          <a:xfrm>
            <a:off x="623888" y="1690688"/>
            <a:ext cx="10936287" cy="885825"/>
          </a:xfrm>
          <a:prstGeom prst="rect">
            <a:avLst/>
          </a:prstGeom>
        </p:spPr>
        <p:txBody>
          <a:bodyPr/>
          <a:lstStyle>
            <a:lvl1pPr marL="0" indent="0">
              <a:buNone/>
              <a:defRPr b="0" i="0">
                <a:latin typeface="+mn-lt"/>
                <a:cs typeface="Calibri Light" panose="020F0302020204030204" pitchFamily="34" charset="0"/>
              </a:defRPr>
            </a:lvl1pPr>
          </a:lstStyle>
          <a:p>
            <a:r>
              <a:rPr lang="en-US" noProof="0" dirty="0"/>
              <a:t>Click to edit master subtitle style</a:t>
            </a:r>
          </a:p>
        </p:txBody>
      </p:sp>
    </p:spTree>
    <p:extLst>
      <p:ext uri="{BB962C8B-B14F-4D97-AF65-F5344CB8AC3E}">
        <p14:creationId xmlns:p14="http://schemas.microsoft.com/office/powerpoint/2010/main" val="3683614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UAntwerpen_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08025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Antwerpen_titleredfull">
    <p:bg>
      <p:bgPr>
        <a:solidFill>
          <a:schemeClr val="accent2"/>
        </a:solidFill>
        <a:effectLst/>
      </p:bgPr>
    </p:bg>
    <p:spTree>
      <p:nvGrpSpPr>
        <p:cNvPr id="1" name=""/>
        <p:cNvGrpSpPr/>
        <p:nvPr/>
      </p:nvGrpSpPr>
      <p:grpSpPr>
        <a:xfrm>
          <a:off x="0" y="0"/>
          <a:ext cx="0" cy="0"/>
          <a:chOff x="0" y="0"/>
          <a:chExt cx="0" cy="0"/>
        </a:xfrm>
      </p:grpSpPr>
      <p:sp>
        <p:nvSpPr>
          <p:cNvPr id="3" name="Tijdelijke aanduiding voor titel 1">
            <a:extLst>
              <a:ext uri="{FF2B5EF4-FFF2-40B4-BE49-F238E27FC236}">
                <a16:creationId xmlns:a16="http://schemas.microsoft.com/office/drawing/2014/main" id="{7ABBDCB5-5D2A-8947-AEB8-B06A6093E366}"/>
              </a:ext>
            </a:extLst>
          </p:cNvPr>
          <p:cNvSpPr>
            <a:spLocks noGrp="1"/>
          </p:cNvSpPr>
          <p:nvPr>
            <p:ph type="title" hasCustomPrompt="1"/>
          </p:nvPr>
        </p:nvSpPr>
        <p:spPr>
          <a:xfrm>
            <a:off x="623888" y="2737623"/>
            <a:ext cx="10944225" cy="1325563"/>
          </a:xfrm>
          <a:prstGeom prst="rect">
            <a:avLst/>
          </a:prstGeom>
        </p:spPr>
        <p:txBody>
          <a:bodyPr vert="horz" lIns="91440" tIns="45720" rIns="91440" bIns="45720" rtlCol="0" anchor="ctr">
            <a:normAutofit/>
          </a:bodyPr>
          <a:lstStyle>
            <a:lvl1pPr algn="ctr">
              <a:defRPr sz="6600" b="1" i="0">
                <a:solidFill>
                  <a:schemeClr val="bg1"/>
                </a:solidFill>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5" name="Text Placeholder 6">
            <a:extLst>
              <a:ext uri="{FF2B5EF4-FFF2-40B4-BE49-F238E27FC236}">
                <a16:creationId xmlns:a16="http://schemas.microsoft.com/office/drawing/2014/main" id="{DBF08461-C600-4C47-803A-43BF0EAD9B39}"/>
              </a:ext>
            </a:extLst>
          </p:cNvPr>
          <p:cNvSpPr>
            <a:spLocks noGrp="1"/>
          </p:cNvSpPr>
          <p:nvPr>
            <p:ph type="body" sz="quarter" idx="10" hasCustomPrompt="1"/>
          </p:nvPr>
        </p:nvSpPr>
        <p:spPr>
          <a:xfrm>
            <a:off x="623888" y="4471987"/>
            <a:ext cx="10944225" cy="1062037"/>
          </a:xfrm>
          <a:prstGeom prst="rect">
            <a:avLst/>
          </a:prstGeom>
        </p:spPr>
        <p:txBody>
          <a:bodyPr/>
          <a:lstStyle>
            <a:lvl1pPr algn="ctr">
              <a:buNone/>
              <a:defRPr b="1" i="0">
                <a:solidFill>
                  <a:schemeClr val="bg1"/>
                </a:solidFill>
                <a:latin typeface="Calibri" panose="020F0502020204030204" pitchFamily="34" charset="0"/>
                <a:cs typeface="Calibri" panose="020F0502020204030204" pitchFamily="34" charset="0"/>
              </a:defRPr>
            </a:lvl1pPr>
            <a:lvl2pPr algn="ctr">
              <a:buNone/>
              <a:defRPr b="1" i="0">
                <a:solidFill>
                  <a:schemeClr val="bg1"/>
                </a:solidFill>
                <a:latin typeface="ITC Officina Sans Std Book" panose="020B0506040203020204" pitchFamily="34" charset="77"/>
              </a:defRPr>
            </a:lvl2pPr>
            <a:lvl3pPr algn="ctr">
              <a:buNone/>
              <a:defRPr b="1" i="0">
                <a:solidFill>
                  <a:schemeClr val="bg1"/>
                </a:solidFill>
                <a:latin typeface="ITC Officina Sans Std Book" panose="020B0506040203020204" pitchFamily="34" charset="77"/>
              </a:defRPr>
            </a:lvl3pPr>
            <a:lvl4pPr algn="ctr">
              <a:buNone/>
              <a:defRPr b="1" i="0">
                <a:solidFill>
                  <a:schemeClr val="bg1"/>
                </a:solidFill>
                <a:latin typeface="ITC Officina Sans Std Book" panose="020B0506040203020204" pitchFamily="34" charset="77"/>
              </a:defRPr>
            </a:lvl4pPr>
            <a:lvl5pPr algn="ctr">
              <a:buNone/>
              <a:defRPr b="1" i="0">
                <a:solidFill>
                  <a:schemeClr val="bg1"/>
                </a:solidFill>
                <a:latin typeface="ITC Officina Sans Std Book" panose="020B0506040203020204" pitchFamily="34" charset="77"/>
              </a:defRPr>
            </a:lvl5pPr>
          </a:lstStyle>
          <a:p>
            <a:r>
              <a:rPr lang="en-US" noProof="0" dirty="0"/>
              <a:t>Click to edit master subtitle style</a:t>
            </a:r>
          </a:p>
        </p:txBody>
      </p:sp>
      <p:pic>
        <p:nvPicPr>
          <p:cNvPr id="10" name="Afbeelding 12">
            <a:extLst>
              <a:ext uri="{FF2B5EF4-FFF2-40B4-BE49-F238E27FC236}">
                <a16:creationId xmlns:a16="http://schemas.microsoft.com/office/drawing/2014/main" id="{27B31FF1-F41C-4C7F-9B76-91538B2C1110}"/>
              </a:ext>
            </a:extLst>
          </p:cNvPr>
          <p:cNvPicPr>
            <a:picLocks noChangeAspect="1"/>
          </p:cNvPicPr>
          <p:nvPr userDrawn="1"/>
        </p:nvPicPr>
        <p:blipFill>
          <a:blip r:embed="rId2"/>
          <a:stretch>
            <a:fillRect/>
          </a:stretch>
        </p:blipFill>
        <p:spPr>
          <a:xfrm>
            <a:off x="4663059" y="1506906"/>
            <a:ext cx="2865882" cy="720000"/>
          </a:xfrm>
          <a:prstGeom prst="rect">
            <a:avLst/>
          </a:prstGeom>
        </p:spPr>
      </p:pic>
    </p:spTree>
    <p:extLst>
      <p:ext uri="{BB962C8B-B14F-4D97-AF65-F5344CB8AC3E}">
        <p14:creationId xmlns:p14="http://schemas.microsoft.com/office/powerpoint/2010/main" val="381238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UAntwerpen_titlere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AABACC8-28A2-D34B-8A1E-5CF7BA9005CC}"/>
              </a:ext>
            </a:extLst>
          </p:cNvPr>
          <p:cNvSpPr/>
          <p:nvPr userDrawn="1"/>
        </p:nvSpPr>
        <p:spPr>
          <a:xfrm>
            <a:off x="623888" y="627478"/>
            <a:ext cx="10954551" cy="5618356"/>
          </a:xfrm>
          <a:custGeom>
            <a:avLst/>
            <a:gdLst>
              <a:gd name="connsiteX0" fmla="*/ 0 w 10296525"/>
              <a:gd name="connsiteY0" fmla="*/ 0 h 4968875"/>
              <a:gd name="connsiteX1" fmla="*/ 10296525 w 10296525"/>
              <a:gd name="connsiteY1" fmla="*/ 0 h 4968875"/>
              <a:gd name="connsiteX2" fmla="*/ 10296525 w 10296525"/>
              <a:gd name="connsiteY2" fmla="*/ 4968875 h 4968875"/>
              <a:gd name="connsiteX3" fmla="*/ 253304 w 10296525"/>
              <a:gd name="connsiteY3" fmla="*/ 4968875 h 4968875"/>
              <a:gd name="connsiteX4" fmla="*/ 202263 w 10296525"/>
              <a:gd name="connsiteY4" fmla="*/ 4963730 h 4968875"/>
              <a:gd name="connsiteX5" fmla="*/ 0 w 10296525"/>
              <a:gd name="connsiteY5" fmla="*/ 4715562 h 4968875"/>
              <a:gd name="connsiteX6" fmla="*/ 0 w 10296525"/>
              <a:gd name="connsiteY6" fmla="*/ 0 h 4968875"/>
              <a:gd name="connsiteX0" fmla="*/ 0 w 10629811"/>
              <a:gd name="connsiteY0" fmla="*/ 0 h 4968875"/>
              <a:gd name="connsiteX1" fmla="*/ 10629811 w 10629811"/>
              <a:gd name="connsiteY1" fmla="*/ 8546 h 4968875"/>
              <a:gd name="connsiteX2" fmla="*/ 10296525 w 10629811"/>
              <a:gd name="connsiteY2" fmla="*/ 4968875 h 4968875"/>
              <a:gd name="connsiteX3" fmla="*/ 253304 w 10629811"/>
              <a:gd name="connsiteY3" fmla="*/ 4968875 h 4968875"/>
              <a:gd name="connsiteX4" fmla="*/ 202263 w 10629811"/>
              <a:gd name="connsiteY4" fmla="*/ 4963730 h 4968875"/>
              <a:gd name="connsiteX5" fmla="*/ 0 w 10629811"/>
              <a:gd name="connsiteY5" fmla="*/ 4715562 h 4968875"/>
              <a:gd name="connsiteX6" fmla="*/ 0 w 10629811"/>
              <a:gd name="connsiteY6" fmla="*/ 0 h 4968875"/>
              <a:gd name="connsiteX0" fmla="*/ 0 w 10629811"/>
              <a:gd name="connsiteY0" fmla="*/ 0 h 4977421"/>
              <a:gd name="connsiteX1" fmla="*/ 10629811 w 10629811"/>
              <a:gd name="connsiteY1" fmla="*/ 8546 h 4977421"/>
              <a:gd name="connsiteX2" fmla="*/ 10629811 w 10629811"/>
              <a:gd name="connsiteY2" fmla="*/ 4977421 h 4977421"/>
              <a:gd name="connsiteX3" fmla="*/ 253304 w 10629811"/>
              <a:gd name="connsiteY3" fmla="*/ 4968875 h 4977421"/>
              <a:gd name="connsiteX4" fmla="*/ 202263 w 10629811"/>
              <a:gd name="connsiteY4" fmla="*/ 4963730 h 4977421"/>
              <a:gd name="connsiteX5" fmla="*/ 0 w 10629811"/>
              <a:gd name="connsiteY5" fmla="*/ 4715562 h 4977421"/>
              <a:gd name="connsiteX6" fmla="*/ 0 w 10629811"/>
              <a:gd name="connsiteY6" fmla="*/ 0 h 4977421"/>
              <a:gd name="connsiteX0" fmla="*/ 8545 w 10629811"/>
              <a:gd name="connsiteY0" fmla="*/ 0 h 5618356"/>
              <a:gd name="connsiteX1" fmla="*/ 10629811 w 10629811"/>
              <a:gd name="connsiteY1" fmla="*/ 649481 h 5618356"/>
              <a:gd name="connsiteX2" fmla="*/ 10629811 w 10629811"/>
              <a:gd name="connsiteY2" fmla="*/ 5618356 h 5618356"/>
              <a:gd name="connsiteX3" fmla="*/ 253304 w 10629811"/>
              <a:gd name="connsiteY3" fmla="*/ 5609810 h 5618356"/>
              <a:gd name="connsiteX4" fmla="*/ 202263 w 10629811"/>
              <a:gd name="connsiteY4" fmla="*/ 5604665 h 5618356"/>
              <a:gd name="connsiteX5" fmla="*/ 0 w 10629811"/>
              <a:gd name="connsiteY5" fmla="*/ 5356497 h 5618356"/>
              <a:gd name="connsiteX6" fmla="*/ 8545 w 10629811"/>
              <a:gd name="connsiteY6" fmla="*/ 0 h 5618356"/>
              <a:gd name="connsiteX0" fmla="*/ 8545 w 10946005"/>
              <a:gd name="connsiteY0" fmla="*/ 0 h 5618356"/>
              <a:gd name="connsiteX1" fmla="*/ 10946005 w 10946005"/>
              <a:gd name="connsiteY1" fmla="*/ 8546 h 5618356"/>
              <a:gd name="connsiteX2" fmla="*/ 10629811 w 10946005"/>
              <a:gd name="connsiteY2" fmla="*/ 5618356 h 5618356"/>
              <a:gd name="connsiteX3" fmla="*/ 253304 w 10946005"/>
              <a:gd name="connsiteY3" fmla="*/ 5609810 h 5618356"/>
              <a:gd name="connsiteX4" fmla="*/ 202263 w 10946005"/>
              <a:gd name="connsiteY4" fmla="*/ 5604665 h 5618356"/>
              <a:gd name="connsiteX5" fmla="*/ 0 w 10946005"/>
              <a:gd name="connsiteY5" fmla="*/ 5356497 h 5618356"/>
              <a:gd name="connsiteX6" fmla="*/ 8545 w 10946005"/>
              <a:gd name="connsiteY6" fmla="*/ 0 h 5618356"/>
              <a:gd name="connsiteX0" fmla="*/ 8545 w 10954551"/>
              <a:gd name="connsiteY0" fmla="*/ 0 h 5618356"/>
              <a:gd name="connsiteX1" fmla="*/ 10946005 w 10954551"/>
              <a:gd name="connsiteY1" fmla="*/ 8546 h 5618356"/>
              <a:gd name="connsiteX2" fmla="*/ 10954551 w 10954551"/>
              <a:gd name="connsiteY2" fmla="*/ 5618356 h 5618356"/>
              <a:gd name="connsiteX3" fmla="*/ 253304 w 10954551"/>
              <a:gd name="connsiteY3" fmla="*/ 5609810 h 5618356"/>
              <a:gd name="connsiteX4" fmla="*/ 202263 w 10954551"/>
              <a:gd name="connsiteY4" fmla="*/ 5604665 h 5618356"/>
              <a:gd name="connsiteX5" fmla="*/ 0 w 10954551"/>
              <a:gd name="connsiteY5" fmla="*/ 5356497 h 5618356"/>
              <a:gd name="connsiteX6" fmla="*/ 8545 w 10954551"/>
              <a:gd name="connsiteY6" fmla="*/ 0 h 56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4551" h="5618356">
                <a:moveTo>
                  <a:pt x="8545" y="0"/>
                </a:moveTo>
                <a:lnTo>
                  <a:pt x="10946005" y="8546"/>
                </a:lnTo>
                <a:cubicBezTo>
                  <a:pt x="10948854" y="1878483"/>
                  <a:pt x="10951702" y="3748419"/>
                  <a:pt x="10954551" y="5618356"/>
                </a:cubicBezTo>
                <a:lnTo>
                  <a:pt x="253304" y="5609810"/>
                </a:lnTo>
                <a:lnTo>
                  <a:pt x="202263" y="5604665"/>
                </a:lnTo>
                <a:cubicBezTo>
                  <a:pt x="86832" y="5581044"/>
                  <a:pt x="0" y="5478911"/>
                  <a:pt x="0" y="5356497"/>
                </a:cubicBezTo>
                <a:cubicBezTo>
                  <a:pt x="2848" y="3570998"/>
                  <a:pt x="5697" y="1785499"/>
                  <a:pt x="854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5" name="Tijdelijke aanduiding voor titel 1">
            <a:extLst>
              <a:ext uri="{FF2B5EF4-FFF2-40B4-BE49-F238E27FC236}">
                <a16:creationId xmlns:a16="http://schemas.microsoft.com/office/drawing/2014/main" id="{31D26ADD-50E0-864E-879F-AED5604BF2AB}"/>
              </a:ext>
            </a:extLst>
          </p:cNvPr>
          <p:cNvSpPr>
            <a:spLocks noGrp="1"/>
          </p:cNvSpPr>
          <p:nvPr>
            <p:ph type="title" hasCustomPrompt="1"/>
          </p:nvPr>
        </p:nvSpPr>
        <p:spPr>
          <a:xfrm>
            <a:off x="614453" y="2318879"/>
            <a:ext cx="10963985" cy="1325563"/>
          </a:xfrm>
          <a:prstGeom prst="rect">
            <a:avLst/>
          </a:prstGeom>
        </p:spPr>
        <p:txBody>
          <a:bodyPr vert="horz" lIns="91440" tIns="45720" rIns="91440" bIns="45720" rtlCol="0" anchor="ctr">
            <a:normAutofit/>
          </a:bodyPr>
          <a:lstStyle>
            <a:lvl1pPr algn="ctr">
              <a:defRPr sz="6600" b="1" i="0">
                <a:solidFill>
                  <a:schemeClr val="bg1"/>
                </a:solidFill>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6" name="Text Placeholder 6">
            <a:extLst>
              <a:ext uri="{FF2B5EF4-FFF2-40B4-BE49-F238E27FC236}">
                <a16:creationId xmlns:a16="http://schemas.microsoft.com/office/drawing/2014/main" id="{2534ABFA-B94B-7346-9AA3-E2278EC84FE9}"/>
              </a:ext>
            </a:extLst>
          </p:cNvPr>
          <p:cNvSpPr>
            <a:spLocks noGrp="1"/>
          </p:cNvSpPr>
          <p:nvPr>
            <p:ph type="body" sz="quarter" idx="10" hasCustomPrompt="1"/>
          </p:nvPr>
        </p:nvSpPr>
        <p:spPr>
          <a:xfrm>
            <a:off x="614453" y="4071937"/>
            <a:ext cx="10963985" cy="1043343"/>
          </a:xfrm>
          <a:prstGeom prst="rect">
            <a:avLst/>
          </a:prstGeom>
        </p:spPr>
        <p:txBody>
          <a:bodyPr/>
          <a:lstStyle>
            <a:lvl1pPr algn="ctr">
              <a:buNone/>
              <a:defRPr b="1" i="0">
                <a:solidFill>
                  <a:schemeClr val="bg1"/>
                </a:solidFill>
                <a:latin typeface="Calibri" panose="020F0502020204030204" pitchFamily="34" charset="0"/>
                <a:cs typeface="Calibri" panose="020F0502020204030204" pitchFamily="34" charset="0"/>
              </a:defRPr>
            </a:lvl1pPr>
            <a:lvl2pPr algn="ctr">
              <a:buNone/>
              <a:defRPr b="1" i="0">
                <a:solidFill>
                  <a:schemeClr val="bg1"/>
                </a:solidFill>
                <a:latin typeface="ITC Officina Sans Std Book" panose="020B0506040203020204" pitchFamily="34" charset="77"/>
              </a:defRPr>
            </a:lvl2pPr>
            <a:lvl3pPr algn="ctr">
              <a:buNone/>
              <a:defRPr b="1" i="0">
                <a:solidFill>
                  <a:schemeClr val="bg1"/>
                </a:solidFill>
                <a:latin typeface="ITC Officina Sans Std Book" panose="020B0506040203020204" pitchFamily="34" charset="77"/>
              </a:defRPr>
            </a:lvl3pPr>
            <a:lvl4pPr algn="ctr">
              <a:buNone/>
              <a:defRPr b="1" i="0">
                <a:solidFill>
                  <a:schemeClr val="bg1"/>
                </a:solidFill>
                <a:latin typeface="ITC Officina Sans Std Book" panose="020B0506040203020204" pitchFamily="34" charset="77"/>
              </a:defRPr>
            </a:lvl4pPr>
            <a:lvl5pPr algn="ctr">
              <a:buNone/>
              <a:defRPr b="1" i="0">
                <a:solidFill>
                  <a:schemeClr val="bg1"/>
                </a:solidFill>
                <a:latin typeface="ITC Officina Sans Std Book" panose="020B0506040203020204" pitchFamily="34" charset="77"/>
              </a:defRPr>
            </a:lvl5pPr>
          </a:lstStyle>
          <a:p>
            <a:r>
              <a:rPr lang="en-US" noProof="0" dirty="0"/>
              <a:t>Click to edit master subtitle style</a:t>
            </a:r>
          </a:p>
        </p:txBody>
      </p:sp>
      <p:pic>
        <p:nvPicPr>
          <p:cNvPr id="11" name="Afbeelding 5">
            <a:extLst>
              <a:ext uri="{FF2B5EF4-FFF2-40B4-BE49-F238E27FC236}">
                <a16:creationId xmlns:a16="http://schemas.microsoft.com/office/drawing/2014/main" id="{E323928D-3E0B-419C-9926-76FBCD26C59D}"/>
              </a:ext>
            </a:extLst>
          </p:cNvPr>
          <p:cNvPicPr>
            <a:picLocks noChangeAspect="1"/>
          </p:cNvPicPr>
          <p:nvPr userDrawn="1"/>
        </p:nvPicPr>
        <p:blipFill>
          <a:blip r:embed="rId2"/>
          <a:stretch>
            <a:fillRect/>
          </a:stretch>
        </p:blipFill>
        <p:spPr>
          <a:xfrm>
            <a:off x="626400" y="6466361"/>
            <a:ext cx="902752" cy="226800"/>
          </a:xfrm>
          <a:prstGeom prst="rect">
            <a:avLst/>
          </a:prstGeom>
        </p:spPr>
      </p:pic>
    </p:spTree>
    <p:extLst>
      <p:ext uri="{BB962C8B-B14F-4D97-AF65-F5344CB8AC3E}">
        <p14:creationId xmlns:p14="http://schemas.microsoft.com/office/powerpoint/2010/main" val="3523788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Antwerpen_1imagewithU">
    <p:spTree>
      <p:nvGrpSpPr>
        <p:cNvPr id="1" name=""/>
        <p:cNvGrpSpPr/>
        <p:nvPr/>
      </p:nvGrpSpPr>
      <p:grpSpPr>
        <a:xfrm>
          <a:off x="0" y="0"/>
          <a:ext cx="0" cy="0"/>
          <a:chOff x="0" y="0"/>
          <a:chExt cx="0" cy="0"/>
        </a:xfrm>
      </p:grpSpPr>
      <p:sp>
        <p:nvSpPr>
          <p:cNvPr id="3" name="Picture Placeholder 19">
            <a:extLst>
              <a:ext uri="{FF2B5EF4-FFF2-40B4-BE49-F238E27FC236}">
                <a16:creationId xmlns:a16="http://schemas.microsoft.com/office/drawing/2014/main" id="{C3132F7D-D063-1C4B-8D0F-49AC33221A42}"/>
              </a:ext>
            </a:extLst>
          </p:cNvPr>
          <p:cNvSpPr>
            <a:spLocks noGrp="1"/>
          </p:cNvSpPr>
          <p:nvPr>
            <p:ph type="pic" sz="quarter" idx="10" hasCustomPrompt="1"/>
          </p:nvPr>
        </p:nvSpPr>
        <p:spPr>
          <a:xfrm>
            <a:off x="623888" y="627478"/>
            <a:ext cx="10944225" cy="5609810"/>
          </a:xfrm>
          <a:custGeom>
            <a:avLst/>
            <a:gdLst>
              <a:gd name="connsiteX0" fmla="*/ 8545 w 10944225"/>
              <a:gd name="connsiteY0" fmla="*/ 0 h 5609810"/>
              <a:gd name="connsiteX1" fmla="*/ 10944225 w 10944225"/>
              <a:gd name="connsiteY1" fmla="*/ 8545 h 5609810"/>
              <a:gd name="connsiteX2" fmla="*/ 10944225 w 10944225"/>
              <a:gd name="connsiteY2" fmla="*/ 5609810 h 5609810"/>
              <a:gd name="connsiteX3" fmla="*/ 253304 w 10944225"/>
              <a:gd name="connsiteY3" fmla="*/ 5609810 h 5609810"/>
              <a:gd name="connsiteX4" fmla="*/ 202263 w 10944225"/>
              <a:gd name="connsiteY4" fmla="*/ 5604665 h 5609810"/>
              <a:gd name="connsiteX5" fmla="*/ 0 w 10944225"/>
              <a:gd name="connsiteY5" fmla="*/ 5356497 h 5609810"/>
              <a:gd name="connsiteX6" fmla="*/ 8545 w 10944225"/>
              <a:gd name="connsiteY6" fmla="*/ 0 h 560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4225" h="5609810">
                <a:moveTo>
                  <a:pt x="8545" y="0"/>
                </a:moveTo>
                <a:lnTo>
                  <a:pt x="10944225" y="8545"/>
                </a:lnTo>
                <a:lnTo>
                  <a:pt x="10944225" y="5609810"/>
                </a:lnTo>
                <a:lnTo>
                  <a:pt x="253304" y="5609810"/>
                </a:lnTo>
                <a:lnTo>
                  <a:pt x="202263" y="5604665"/>
                </a:lnTo>
                <a:cubicBezTo>
                  <a:pt x="86832" y="5581044"/>
                  <a:pt x="0" y="5478911"/>
                  <a:pt x="0" y="5356497"/>
                </a:cubicBezTo>
                <a:cubicBezTo>
                  <a:pt x="2848" y="3570998"/>
                  <a:pt x="5697" y="1785499"/>
                  <a:pt x="8545" y="0"/>
                </a:cubicBezTo>
                <a:close/>
              </a:path>
            </a:pathLst>
          </a:custGeom>
          <a:solidFill>
            <a:schemeClr val="tx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Tree>
    <p:extLst>
      <p:ext uri="{BB962C8B-B14F-4D97-AF65-F5344CB8AC3E}">
        <p14:creationId xmlns:p14="http://schemas.microsoft.com/office/powerpoint/2010/main" val="3398203282"/>
      </p:ext>
    </p:extLst>
  </p:cSld>
  <p:clrMapOvr>
    <a:masterClrMapping/>
  </p:clrMapOvr>
  <p:extLst>
    <p:ext uri="{DCECCB84-F9BA-43D5-87BE-67443E8EF086}">
      <p15:sldGuideLst xmlns:p15="http://schemas.microsoft.com/office/powerpoint/2012/main">
        <p15:guide id="1" orient="horz" pos="39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Antwerpen_1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999222-05DA-F24F-99F4-A098BCC40D85}"/>
              </a:ext>
            </a:extLst>
          </p:cNvPr>
          <p:cNvSpPr>
            <a:spLocks noGrp="1"/>
          </p:cNvSpPr>
          <p:nvPr>
            <p:ph type="pic" sz="quarter" idx="10" hasCustomPrompt="1"/>
          </p:nvPr>
        </p:nvSpPr>
        <p:spPr>
          <a:xfrm>
            <a:off x="623888" y="627478"/>
            <a:ext cx="10944225" cy="5609810"/>
          </a:xfrm>
          <a:custGeom>
            <a:avLst/>
            <a:gdLst>
              <a:gd name="connsiteX0" fmla="*/ 8545 w 10944225"/>
              <a:gd name="connsiteY0" fmla="*/ 0 h 5609810"/>
              <a:gd name="connsiteX1" fmla="*/ 10944225 w 10944225"/>
              <a:gd name="connsiteY1" fmla="*/ 8545 h 5609810"/>
              <a:gd name="connsiteX2" fmla="*/ 10944225 w 10944225"/>
              <a:gd name="connsiteY2" fmla="*/ 5609810 h 5609810"/>
              <a:gd name="connsiteX3" fmla="*/ 253304 w 10944225"/>
              <a:gd name="connsiteY3" fmla="*/ 5609810 h 5609810"/>
              <a:gd name="connsiteX4" fmla="*/ 202263 w 10944225"/>
              <a:gd name="connsiteY4" fmla="*/ 5604665 h 5609810"/>
              <a:gd name="connsiteX5" fmla="*/ 0 w 10944225"/>
              <a:gd name="connsiteY5" fmla="*/ 5356497 h 5609810"/>
              <a:gd name="connsiteX6" fmla="*/ 8545 w 10944225"/>
              <a:gd name="connsiteY6" fmla="*/ 0 h 560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4225" h="5609810">
                <a:moveTo>
                  <a:pt x="8545" y="0"/>
                </a:moveTo>
                <a:lnTo>
                  <a:pt x="10944225" y="8545"/>
                </a:lnTo>
                <a:lnTo>
                  <a:pt x="10944225" y="5609810"/>
                </a:lnTo>
                <a:lnTo>
                  <a:pt x="253304" y="5609810"/>
                </a:lnTo>
                <a:lnTo>
                  <a:pt x="202263" y="5604665"/>
                </a:lnTo>
                <a:cubicBezTo>
                  <a:pt x="86832" y="5581044"/>
                  <a:pt x="0" y="5478911"/>
                  <a:pt x="0" y="5356497"/>
                </a:cubicBezTo>
                <a:cubicBezTo>
                  <a:pt x="2848" y="3570998"/>
                  <a:pt x="5697" y="1785499"/>
                  <a:pt x="8545" y="0"/>
                </a:cubicBezTo>
                <a:close/>
              </a:path>
            </a:pathLst>
          </a:custGeom>
          <a:solidFill>
            <a:schemeClr val="tx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pic>
        <p:nvPicPr>
          <p:cNvPr id="8" name="Afbeelding 5">
            <a:extLst>
              <a:ext uri="{FF2B5EF4-FFF2-40B4-BE49-F238E27FC236}">
                <a16:creationId xmlns:a16="http://schemas.microsoft.com/office/drawing/2014/main" id="{8F8E14CB-B6A1-44F4-9DE3-8D722A325B66}"/>
              </a:ext>
            </a:extLst>
          </p:cNvPr>
          <p:cNvPicPr>
            <a:picLocks noChangeAspect="1"/>
          </p:cNvPicPr>
          <p:nvPr userDrawn="1"/>
        </p:nvPicPr>
        <p:blipFill>
          <a:blip r:embed="rId2"/>
          <a:stretch>
            <a:fillRect/>
          </a:stretch>
        </p:blipFill>
        <p:spPr>
          <a:xfrm>
            <a:off x="626400" y="6466361"/>
            <a:ext cx="902752" cy="226800"/>
          </a:xfrm>
          <a:prstGeom prst="rect">
            <a:avLst/>
          </a:prstGeom>
        </p:spPr>
      </p:pic>
    </p:spTree>
    <p:extLst>
      <p:ext uri="{BB962C8B-B14F-4D97-AF65-F5344CB8AC3E}">
        <p14:creationId xmlns:p14="http://schemas.microsoft.com/office/powerpoint/2010/main" val="4196090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Antwerpen_1imagequote">
    <p:spTree>
      <p:nvGrpSpPr>
        <p:cNvPr id="1" name=""/>
        <p:cNvGrpSpPr/>
        <p:nvPr/>
      </p:nvGrpSpPr>
      <p:grpSpPr>
        <a:xfrm>
          <a:off x="0" y="0"/>
          <a:ext cx="0" cy="0"/>
          <a:chOff x="0" y="0"/>
          <a:chExt cx="0" cy="0"/>
        </a:xfrm>
      </p:grpSpPr>
      <p:sp>
        <p:nvSpPr>
          <p:cNvPr id="3" name="Tijdelijke aanduiding voor afbeelding 3">
            <a:extLst>
              <a:ext uri="{FF2B5EF4-FFF2-40B4-BE49-F238E27FC236}">
                <a16:creationId xmlns:a16="http://schemas.microsoft.com/office/drawing/2014/main" id="{BF020726-1AA6-EE4D-9CD8-9B40673609EC}"/>
              </a:ext>
            </a:extLst>
          </p:cNvPr>
          <p:cNvSpPr>
            <a:spLocks noGrp="1"/>
          </p:cNvSpPr>
          <p:nvPr>
            <p:ph type="pic" sz="quarter" idx="10" hasCustomPrompt="1"/>
          </p:nvPr>
        </p:nvSpPr>
        <p:spPr>
          <a:xfrm>
            <a:off x="0" y="0"/>
            <a:ext cx="12192000" cy="6858000"/>
          </a:xfrm>
          <a:prstGeom prst="rect">
            <a:avLst/>
          </a:prstGeom>
          <a:solidFill>
            <a:schemeClr val="accent1"/>
          </a:solidFill>
        </p:spPr>
        <p:txBody>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4" name="Tijdelijke aanduiding voor tekst 5">
            <a:extLst>
              <a:ext uri="{FF2B5EF4-FFF2-40B4-BE49-F238E27FC236}">
                <a16:creationId xmlns:a16="http://schemas.microsoft.com/office/drawing/2014/main" id="{89753A3A-E019-254C-9677-C9C519017AAD}"/>
              </a:ext>
            </a:extLst>
          </p:cNvPr>
          <p:cNvSpPr>
            <a:spLocks noGrp="1"/>
          </p:cNvSpPr>
          <p:nvPr>
            <p:ph type="body" sz="quarter" idx="12" hasCustomPrompt="1"/>
          </p:nvPr>
        </p:nvSpPr>
        <p:spPr>
          <a:xfrm>
            <a:off x="7806518" y="3613790"/>
            <a:ext cx="3761595" cy="728662"/>
          </a:xfrm>
          <a:prstGeom prst="rect">
            <a:avLst/>
          </a:prstGeom>
        </p:spPr>
        <p:txBody>
          <a:bodyPr lIns="0" tIns="0" rIns="0" bIns="0">
            <a:noAutofit/>
          </a:bodyPr>
          <a:lstStyle>
            <a:lvl1pPr marL="0" indent="0">
              <a:buNone/>
              <a:defRPr sz="2400" b="0" i="0">
                <a:solidFill>
                  <a:schemeClr val="bg1"/>
                </a:solidFill>
                <a:latin typeface="Calibri Light" panose="020F0302020204030204" pitchFamily="34" charset="0"/>
                <a:cs typeface="Calibri Light" panose="020F0302020204030204" pitchFamily="34" charset="0"/>
              </a:defRPr>
            </a:lvl1pPr>
          </a:lstStyle>
          <a:p>
            <a:r>
              <a:rPr lang="en-US" noProof="0"/>
              <a:t>First Name Name</a:t>
            </a:r>
          </a:p>
        </p:txBody>
      </p:sp>
      <p:sp>
        <p:nvSpPr>
          <p:cNvPr id="5" name="Text Placeholder 14">
            <a:extLst>
              <a:ext uri="{FF2B5EF4-FFF2-40B4-BE49-F238E27FC236}">
                <a16:creationId xmlns:a16="http://schemas.microsoft.com/office/drawing/2014/main" id="{4D01101A-4B64-9146-92CB-AB7133B61F74}"/>
              </a:ext>
            </a:extLst>
          </p:cNvPr>
          <p:cNvSpPr>
            <a:spLocks noGrp="1"/>
          </p:cNvSpPr>
          <p:nvPr>
            <p:ph type="body" sz="quarter" idx="13" hasCustomPrompt="1"/>
          </p:nvPr>
        </p:nvSpPr>
        <p:spPr>
          <a:xfrm>
            <a:off x="7805738" y="1500371"/>
            <a:ext cx="3762375" cy="1945955"/>
          </a:xfrm>
          <a:prstGeom prst="rect">
            <a:avLst/>
          </a:prstGeom>
        </p:spPr>
        <p:txBody>
          <a:bodyPr lIns="0" tIns="0" rIns="0" bIns="0"/>
          <a:lstStyle>
            <a:lvl1pPr>
              <a:spcBef>
                <a:spcPts val="0"/>
              </a:spcBef>
              <a:buNone/>
              <a:defRPr b="1" i="0">
                <a:solidFill>
                  <a:schemeClr val="bg1"/>
                </a:solidFill>
                <a:latin typeface="Calibri" panose="020F0502020204030204" pitchFamily="34" charset="0"/>
                <a:cs typeface="Calibri" panose="020F0502020204030204" pitchFamily="34" charset="0"/>
              </a:defRPr>
            </a:lvl1pPr>
          </a:lstStyle>
          <a:p>
            <a:r>
              <a:rPr lang="en-US" noProof="0"/>
              <a:t>Quote</a:t>
            </a:r>
          </a:p>
        </p:txBody>
      </p:sp>
    </p:spTree>
    <p:extLst>
      <p:ext uri="{BB962C8B-B14F-4D97-AF65-F5344CB8AC3E}">
        <p14:creationId xmlns:p14="http://schemas.microsoft.com/office/powerpoint/2010/main" val="1092190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Antwerpen_1imagequoteandlogo">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09DBE046-B8F3-D840-ABA8-37DDBE8E14F1}"/>
              </a:ext>
            </a:extLst>
          </p:cNvPr>
          <p:cNvSpPr>
            <a:spLocks noGrp="1"/>
          </p:cNvSpPr>
          <p:nvPr>
            <p:ph type="pic" sz="quarter" idx="10" hasCustomPrompt="1"/>
          </p:nvPr>
        </p:nvSpPr>
        <p:spPr>
          <a:xfrm>
            <a:off x="623888" y="627478"/>
            <a:ext cx="10944225" cy="5609810"/>
          </a:xfrm>
          <a:custGeom>
            <a:avLst/>
            <a:gdLst>
              <a:gd name="connsiteX0" fmla="*/ 8545 w 10944225"/>
              <a:gd name="connsiteY0" fmla="*/ 0 h 5609810"/>
              <a:gd name="connsiteX1" fmla="*/ 10944225 w 10944225"/>
              <a:gd name="connsiteY1" fmla="*/ 8545 h 5609810"/>
              <a:gd name="connsiteX2" fmla="*/ 10944225 w 10944225"/>
              <a:gd name="connsiteY2" fmla="*/ 5609810 h 5609810"/>
              <a:gd name="connsiteX3" fmla="*/ 253304 w 10944225"/>
              <a:gd name="connsiteY3" fmla="*/ 5609810 h 5609810"/>
              <a:gd name="connsiteX4" fmla="*/ 202263 w 10944225"/>
              <a:gd name="connsiteY4" fmla="*/ 5604665 h 5609810"/>
              <a:gd name="connsiteX5" fmla="*/ 0 w 10944225"/>
              <a:gd name="connsiteY5" fmla="*/ 5356497 h 5609810"/>
              <a:gd name="connsiteX6" fmla="*/ 8545 w 10944225"/>
              <a:gd name="connsiteY6" fmla="*/ 0 h 560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4225" h="5609810">
                <a:moveTo>
                  <a:pt x="8545" y="0"/>
                </a:moveTo>
                <a:lnTo>
                  <a:pt x="10944225" y="8545"/>
                </a:lnTo>
                <a:lnTo>
                  <a:pt x="10944225" y="5609810"/>
                </a:lnTo>
                <a:lnTo>
                  <a:pt x="253304" y="5609810"/>
                </a:lnTo>
                <a:lnTo>
                  <a:pt x="202263" y="5604665"/>
                </a:lnTo>
                <a:cubicBezTo>
                  <a:pt x="86832" y="5581044"/>
                  <a:pt x="0" y="5478911"/>
                  <a:pt x="0" y="5356497"/>
                </a:cubicBezTo>
                <a:cubicBezTo>
                  <a:pt x="2848" y="3570998"/>
                  <a:pt x="5697" y="1785499"/>
                  <a:pt x="8545" y="0"/>
                </a:cubicBezTo>
                <a:close/>
              </a:path>
            </a:pathLst>
          </a:custGeom>
          <a:solidFill>
            <a:schemeClr val="tx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4" name="Tijdelijke aanduiding voor tekst 5">
            <a:extLst>
              <a:ext uri="{FF2B5EF4-FFF2-40B4-BE49-F238E27FC236}">
                <a16:creationId xmlns:a16="http://schemas.microsoft.com/office/drawing/2014/main" id="{29C33EA9-EAA8-554B-9770-EC4BF96CD42E}"/>
              </a:ext>
            </a:extLst>
          </p:cNvPr>
          <p:cNvSpPr>
            <a:spLocks noGrp="1"/>
          </p:cNvSpPr>
          <p:nvPr>
            <p:ph type="body" sz="quarter" idx="12" hasCustomPrompt="1"/>
          </p:nvPr>
        </p:nvSpPr>
        <p:spPr>
          <a:xfrm>
            <a:off x="7806519" y="3613790"/>
            <a:ext cx="3415735" cy="728662"/>
          </a:xfrm>
          <a:prstGeom prst="rect">
            <a:avLst/>
          </a:prstGeom>
        </p:spPr>
        <p:txBody>
          <a:bodyPr lIns="0" tIns="0" rIns="0" bIns="0">
            <a:noAutofit/>
          </a:bodyPr>
          <a:lstStyle>
            <a:lvl1pPr marL="0" indent="0">
              <a:buNone/>
              <a:defRPr sz="2400" b="0" i="0">
                <a:solidFill>
                  <a:schemeClr val="bg1"/>
                </a:solidFill>
                <a:latin typeface="Calibri Light" panose="020F0302020204030204" pitchFamily="34" charset="0"/>
                <a:cs typeface="Calibri Light" panose="020F0302020204030204" pitchFamily="34" charset="0"/>
              </a:defRPr>
            </a:lvl1pPr>
          </a:lstStyle>
          <a:p>
            <a:r>
              <a:rPr lang="en-US" noProof="0"/>
              <a:t>First Name Name</a:t>
            </a:r>
          </a:p>
        </p:txBody>
      </p:sp>
      <p:sp>
        <p:nvSpPr>
          <p:cNvPr id="5" name="Text Placeholder 14">
            <a:extLst>
              <a:ext uri="{FF2B5EF4-FFF2-40B4-BE49-F238E27FC236}">
                <a16:creationId xmlns:a16="http://schemas.microsoft.com/office/drawing/2014/main" id="{9A2A5195-C3FC-3548-A159-FD845F8D8AB0}"/>
              </a:ext>
            </a:extLst>
          </p:cNvPr>
          <p:cNvSpPr>
            <a:spLocks noGrp="1"/>
          </p:cNvSpPr>
          <p:nvPr>
            <p:ph type="body" sz="quarter" idx="13" hasCustomPrompt="1"/>
          </p:nvPr>
        </p:nvSpPr>
        <p:spPr>
          <a:xfrm>
            <a:off x="7805739" y="1500371"/>
            <a:ext cx="3416443" cy="1945955"/>
          </a:xfrm>
          <a:prstGeom prst="rect">
            <a:avLst/>
          </a:prstGeom>
        </p:spPr>
        <p:txBody>
          <a:bodyPr lIns="0" tIns="0" rIns="0" bIns="0"/>
          <a:lstStyle>
            <a:lvl1pPr>
              <a:buNone/>
              <a:defRPr b="1" i="0">
                <a:solidFill>
                  <a:schemeClr val="bg1"/>
                </a:solidFill>
                <a:latin typeface="Calibri" panose="020F0502020204030204" pitchFamily="34" charset="0"/>
                <a:cs typeface="Calibri" panose="020F0502020204030204" pitchFamily="34" charset="0"/>
              </a:defRPr>
            </a:lvl1pPr>
          </a:lstStyle>
          <a:p>
            <a:r>
              <a:rPr lang="en-US" noProof="0"/>
              <a:t>Quote</a:t>
            </a:r>
          </a:p>
        </p:txBody>
      </p:sp>
      <p:pic>
        <p:nvPicPr>
          <p:cNvPr id="10" name="Afbeelding 5">
            <a:extLst>
              <a:ext uri="{FF2B5EF4-FFF2-40B4-BE49-F238E27FC236}">
                <a16:creationId xmlns:a16="http://schemas.microsoft.com/office/drawing/2014/main" id="{23B9B1F6-498A-4757-BA1C-113D32FCD0CC}"/>
              </a:ext>
            </a:extLst>
          </p:cNvPr>
          <p:cNvPicPr>
            <a:picLocks noChangeAspect="1"/>
          </p:cNvPicPr>
          <p:nvPr userDrawn="1"/>
        </p:nvPicPr>
        <p:blipFill>
          <a:blip r:embed="rId2"/>
          <a:stretch>
            <a:fillRect/>
          </a:stretch>
        </p:blipFill>
        <p:spPr>
          <a:xfrm>
            <a:off x="626400" y="6466361"/>
            <a:ext cx="902752" cy="226800"/>
          </a:xfrm>
          <a:prstGeom prst="rect">
            <a:avLst/>
          </a:prstGeom>
        </p:spPr>
      </p:pic>
    </p:spTree>
    <p:extLst>
      <p:ext uri="{BB962C8B-B14F-4D97-AF65-F5344CB8AC3E}">
        <p14:creationId xmlns:p14="http://schemas.microsoft.com/office/powerpoint/2010/main" val="2810974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Antwerpen_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6564313" y="620713"/>
            <a:ext cx="5003800" cy="1385085"/>
          </a:xfrm>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6" name="Content Placeholder 5">
            <a:extLst>
              <a:ext uri="{FF2B5EF4-FFF2-40B4-BE49-F238E27FC236}">
                <a16:creationId xmlns:a16="http://schemas.microsoft.com/office/drawing/2014/main" id="{1800C433-47C4-4D3D-A245-AA41DF75B6E3}"/>
              </a:ext>
            </a:extLst>
          </p:cNvPr>
          <p:cNvSpPr>
            <a:spLocks noGrp="1"/>
          </p:cNvSpPr>
          <p:nvPr>
            <p:ph sz="quarter" idx="12" hasCustomPrompt="1"/>
          </p:nvPr>
        </p:nvSpPr>
        <p:spPr>
          <a:xfrm>
            <a:off x="6564313" y="2271713"/>
            <a:ext cx="5004000" cy="3965575"/>
          </a:xfrm>
        </p:spPr>
        <p:txBody>
          <a:bodyPr/>
          <a:lstStyle>
            <a:lvl1pPr>
              <a:defRPr b="0"/>
            </a:lvl1pPr>
          </a:lstStyle>
          <a:p>
            <a:pPr lvl="0"/>
            <a:r>
              <a:rPr lang="en-US" noProof="0"/>
              <a:t>Object</a:t>
            </a:r>
          </a:p>
        </p:txBody>
      </p:sp>
    </p:spTree>
    <p:extLst>
      <p:ext uri="{BB962C8B-B14F-4D97-AF65-F5344CB8AC3E}">
        <p14:creationId xmlns:p14="http://schemas.microsoft.com/office/powerpoint/2010/main" val="179148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UAntwerpen_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17237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Antwerpen_imagequote">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B12DC5D2-C15B-384E-ACE3-F0E40CA5B411}"/>
              </a:ext>
            </a:extLst>
          </p:cNvPr>
          <p:cNvSpPr>
            <a:spLocks noGrp="1"/>
          </p:cNvSpPr>
          <p:nvPr>
            <p:ph type="body" sz="quarter" idx="12" hasCustomPrompt="1"/>
          </p:nvPr>
        </p:nvSpPr>
        <p:spPr>
          <a:xfrm>
            <a:off x="6419850" y="3790950"/>
            <a:ext cx="4679950" cy="728662"/>
          </a:xfrm>
          <a:prstGeom prst="rect">
            <a:avLst/>
          </a:prstGeom>
        </p:spPr>
        <p:txBody>
          <a:bodyPr lIns="0" tIns="0" rIns="0" bIns="0">
            <a:noAutofit/>
          </a:bodyPr>
          <a:lstStyle>
            <a:lvl1pPr marL="0" indent="0">
              <a:buNone/>
              <a:defRPr sz="2400" b="1" i="0">
                <a:latin typeface="Calibri" panose="020F0502020204030204" pitchFamily="34" charset="0"/>
                <a:cs typeface="Calibri" panose="020F0502020204030204" pitchFamily="34" charset="0"/>
              </a:defRPr>
            </a:lvl1pPr>
          </a:lstStyle>
          <a:p>
            <a:r>
              <a:rPr lang="en-US" noProof="0" dirty="0"/>
              <a:t>First Name Surname</a:t>
            </a:r>
          </a:p>
        </p:txBody>
      </p:sp>
      <p:sp>
        <p:nvSpPr>
          <p:cNvPr id="7" name="Text Placeholder 6">
            <a:extLst>
              <a:ext uri="{FF2B5EF4-FFF2-40B4-BE49-F238E27FC236}">
                <a16:creationId xmlns:a16="http://schemas.microsoft.com/office/drawing/2014/main" id="{028C578B-3D4D-A146-A851-282B51A240E9}"/>
              </a:ext>
            </a:extLst>
          </p:cNvPr>
          <p:cNvSpPr>
            <a:spLocks noGrp="1"/>
          </p:cNvSpPr>
          <p:nvPr>
            <p:ph type="body" sz="quarter" idx="14" hasCustomPrompt="1"/>
          </p:nvPr>
        </p:nvSpPr>
        <p:spPr>
          <a:xfrm>
            <a:off x="6419850" y="1550988"/>
            <a:ext cx="5148263" cy="2009775"/>
          </a:xfrm>
          <a:prstGeom prst="rect">
            <a:avLst/>
          </a:prstGeom>
        </p:spPr>
        <p:txBody>
          <a:bodyPr/>
          <a:lstStyle>
            <a:lvl1pPr>
              <a:buFontTx/>
              <a:buNone/>
              <a:defRPr sz="4000" b="1" i="0">
                <a:latin typeface="Calibri" panose="020F0502020204030204" pitchFamily="34" charset="0"/>
                <a:cs typeface="Calibri" panose="020F0502020204030204" pitchFamily="34" charset="0"/>
              </a:defRPr>
            </a:lvl1pPr>
            <a:lvl2pPr>
              <a:buFontTx/>
              <a:buNone/>
              <a:defRPr b="1" i="0">
                <a:latin typeface="ITC Officina Sans Std Book" panose="020B0506040203020204" pitchFamily="34" charset="77"/>
              </a:defRPr>
            </a:lvl2pPr>
            <a:lvl3pPr>
              <a:buFontTx/>
              <a:buNone/>
              <a:defRPr b="1" i="0">
                <a:latin typeface="ITC Officina Sans Std Book" panose="020B0506040203020204" pitchFamily="34" charset="77"/>
              </a:defRPr>
            </a:lvl3pPr>
            <a:lvl4pPr>
              <a:buFontTx/>
              <a:buNone/>
              <a:defRPr b="1" i="0">
                <a:latin typeface="ITC Officina Sans Std Book" panose="020B0506040203020204" pitchFamily="34" charset="77"/>
              </a:defRPr>
            </a:lvl4pPr>
            <a:lvl5pPr>
              <a:buFontTx/>
              <a:buNone/>
              <a:defRPr b="1" i="0">
                <a:latin typeface="ITC Officina Sans Std Book" panose="020B0506040203020204" pitchFamily="34" charset="77"/>
              </a:defRPr>
            </a:lvl5pPr>
          </a:lstStyle>
          <a:p>
            <a:pPr lvl="0"/>
            <a:r>
              <a:rPr lang="en-US" noProof="0"/>
              <a:t>Quote</a:t>
            </a:r>
          </a:p>
        </p:txBody>
      </p:sp>
      <p:sp>
        <p:nvSpPr>
          <p:cNvPr id="8" name="Picture Placeholder 32">
            <a:extLst>
              <a:ext uri="{FF2B5EF4-FFF2-40B4-BE49-F238E27FC236}">
                <a16:creationId xmlns:a16="http://schemas.microsoft.com/office/drawing/2014/main" id="{EC1F9A97-4534-9843-B646-D059D7C6C13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9" name="TextBox 8">
            <a:extLst>
              <a:ext uri="{FF2B5EF4-FFF2-40B4-BE49-F238E27FC236}">
                <a16:creationId xmlns:a16="http://schemas.microsoft.com/office/drawing/2014/main" id="{6A5BB1C7-FC5A-B946-BB68-C1CE13FA7270}"/>
              </a:ext>
            </a:extLst>
          </p:cNvPr>
          <p:cNvSpPr txBox="1"/>
          <p:nvPr userDrawn="1"/>
        </p:nvSpPr>
        <p:spPr>
          <a:xfrm>
            <a:off x="7758545" y="1939636"/>
            <a:ext cx="0" cy="0"/>
          </a:xfrm>
          <a:prstGeom prst="rect">
            <a:avLst/>
          </a:prstGeom>
        </p:spPr>
        <p:txBody>
          <a:bodyPr vert="horz" wrap="none" lIns="91440" tIns="45720" rIns="91440" bIns="45720" rtlCol="0">
            <a:normAutofit fontScale="25000" lnSpcReduction="20000"/>
          </a:bodyPr>
          <a:lstStyle/>
          <a:p>
            <a:pPr algn="l"/>
            <a:endParaRPr lang="en-US" sz="1600" b="0" i="0" noProof="0">
              <a:latin typeface="ITC Officina Sans Std Book" panose="020B0506040203020204" pitchFamily="34" charset="77"/>
            </a:endParaRPr>
          </a:p>
        </p:txBody>
      </p:sp>
      <p:sp>
        <p:nvSpPr>
          <p:cNvPr id="11" name="Slide Number Placeholder 2">
            <a:extLst>
              <a:ext uri="{FF2B5EF4-FFF2-40B4-BE49-F238E27FC236}">
                <a16:creationId xmlns:a16="http://schemas.microsoft.com/office/drawing/2014/main" id="{7E144AFC-D904-4FB6-B919-055F696512AF}"/>
              </a:ext>
            </a:extLst>
          </p:cNvPr>
          <p:cNvSpPr>
            <a:spLocks noGrp="1"/>
          </p:cNvSpPr>
          <p:nvPr>
            <p:ph type="sldNum" sz="quarter" idx="10"/>
          </p:nvPr>
        </p:nvSpPr>
        <p:spPr>
          <a:xfrm>
            <a:off x="8923493" y="6339173"/>
            <a:ext cx="2644619" cy="365125"/>
          </a:xfrm>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pic>
        <p:nvPicPr>
          <p:cNvPr id="16" name="Afbeelding 9">
            <a:extLst>
              <a:ext uri="{FF2B5EF4-FFF2-40B4-BE49-F238E27FC236}">
                <a16:creationId xmlns:a16="http://schemas.microsoft.com/office/drawing/2014/main" id="{BAB8C2B9-EE4A-4E01-A6AB-4D25F8385906}"/>
              </a:ext>
            </a:extLst>
          </p:cNvPr>
          <p:cNvPicPr>
            <a:picLocks noChangeAspect="1"/>
          </p:cNvPicPr>
          <p:nvPr userDrawn="1"/>
        </p:nvPicPr>
        <p:blipFill>
          <a:blip r:embed="rId2"/>
          <a:stretch>
            <a:fillRect/>
          </a:stretch>
        </p:blipFill>
        <p:spPr>
          <a:xfrm>
            <a:off x="6419850" y="620713"/>
            <a:ext cx="457200" cy="431800"/>
          </a:xfrm>
          <a:prstGeom prst="rect">
            <a:avLst/>
          </a:prstGeom>
        </p:spPr>
      </p:pic>
    </p:spTree>
    <p:extLst>
      <p:ext uri="{BB962C8B-B14F-4D97-AF65-F5344CB8AC3E}">
        <p14:creationId xmlns:p14="http://schemas.microsoft.com/office/powerpoint/2010/main" val="1833643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Antwerpen_small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C6F1C0-FB41-374F-96D7-91F7C4144D94}"/>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tel 4">
            <a:extLst>
              <a:ext uri="{FF2B5EF4-FFF2-40B4-BE49-F238E27FC236}">
                <a16:creationId xmlns:a16="http://schemas.microsoft.com/office/drawing/2014/main" id="{9356378E-A322-0148-887E-E179D9487B69}"/>
              </a:ext>
            </a:extLst>
          </p:cNvPr>
          <p:cNvSpPr>
            <a:spLocks noGrp="1"/>
          </p:cNvSpPr>
          <p:nvPr>
            <p:ph type="title" hasCustomPrompt="1"/>
          </p:nvPr>
        </p:nvSpPr>
        <p:spPr>
          <a:xfrm>
            <a:off x="4187825" y="620713"/>
            <a:ext cx="7380287" cy="1524317"/>
          </a:xfrm>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5" name="Tijdelijke aanduiding voor inhoud 19">
            <a:extLst>
              <a:ext uri="{FF2B5EF4-FFF2-40B4-BE49-F238E27FC236}">
                <a16:creationId xmlns:a16="http://schemas.microsoft.com/office/drawing/2014/main" id="{FF5D94AB-D4EB-5448-86E3-3EB6A7057B58}"/>
              </a:ext>
            </a:extLst>
          </p:cNvPr>
          <p:cNvSpPr>
            <a:spLocks noGrp="1"/>
          </p:cNvSpPr>
          <p:nvPr>
            <p:ph sz="quarter" idx="11" hasCustomPrompt="1"/>
          </p:nvPr>
        </p:nvSpPr>
        <p:spPr>
          <a:xfrm>
            <a:off x="4187825" y="2386148"/>
            <a:ext cx="7380287" cy="3851139"/>
          </a:xfrm>
          <a:prstGeom prst="rect">
            <a:avLst/>
          </a:prstGeom>
        </p:spPr>
        <p:txBody>
          <a:bodyPr lIns="0" tIns="0" rIns="0" bIns="0"/>
          <a:lstStyle>
            <a:lvl1pPr>
              <a:defRPr b="0" i="0">
                <a:latin typeface="Calibri" panose="020F0502020204030204" pitchFamily="34" charset="0"/>
                <a:cs typeface="Calibri" panose="020F0502020204030204" pitchFamily="34" charset="0"/>
              </a:defRPr>
            </a:lvl1pPr>
          </a:lstStyle>
          <a:p>
            <a:r>
              <a:rPr lang="en-US" noProof="0"/>
              <a:t>Object</a:t>
            </a:r>
          </a:p>
        </p:txBody>
      </p:sp>
      <p:sp>
        <p:nvSpPr>
          <p:cNvPr id="8" name="Picture Placeholder 7">
            <a:extLst>
              <a:ext uri="{FF2B5EF4-FFF2-40B4-BE49-F238E27FC236}">
                <a16:creationId xmlns:a16="http://schemas.microsoft.com/office/drawing/2014/main" id="{76A3A24F-2120-4AFD-BACB-61D96D62CDEE}"/>
              </a:ext>
            </a:extLst>
          </p:cNvPr>
          <p:cNvSpPr>
            <a:spLocks noGrp="1"/>
          </p:cNvSpPr>
          <p:nvPr>
            <p:ph type="pic" idx="1" hasCustomPrompt="1"/>
          </p:nvPr>
        </p:nvSpPr>
        <p:spPr>
          <a:xfrm>
            <a:off x="623888" y="620713"/>
            <a:ext cx="3338512" cy="5616575"/>
          </a:xfrm>
          <a:custGeom>
            <a:avLst/>
            <a:gdLst>
              <a:gd name="connsiteX0" fmla="*/ 0 w 3338512"/>
              <a:gd name="connsiteY0" fmla="*/ 0 h 5616575"/>
              <a:gd name="connsiteX1" fmla="*/ 1897639 w 3338512"/>
              <a:gd name="connsiteY1" fmla="*/ 0 h 5616575"/>
              <a:gd name="connsiteX2" fmla="*/ 2245442 w 3338512"/>
              <a:gd name="connsiteY2" fmla="*/ 0 h 5616575"/>
              <a:gd name="connsiteX3" fmla="*/ 3338512 w 3338512"/>
              <a:gd name="connsiteY3" fmla="*/ 0 h 5616575"/>
              <a:gd name="connsiteX4" fmla="*/ 3338512 w 3338512"/>
              <a:gd name="connsiteY4" fmla="*/ 5616000 h 5616575"/>
              <a:gd name="connsiteX5" fmla="*/ 2245442 w 3338512"/>
              <a:gd name="connsiteY5" fmla="*/ 5616000 h 5616575"/>
              <a:gd name="connsiteX6" fmla="*/ 2245442 w 3338512"/>
              <a:gd name="connsiteY6" fmla="*/ 5616575 h 5616575"/>
              <a:gd name="connsiteX7" fmla="*/ 219036 w 3338512"/>
              <a:gd name="connsiteY7" fmla="*/ 5616575 h 5616575"/>
              <a:gd name="connsiteX8" fmla="*/ 174900 w 3338512"/>
              <a:gd name="connsiteY8" fmla="*/ 5611430 h 5616575"/>
              <a:gd name="connsiteX9" fmla="*/ 0 w 3338512"/>
              <a:gd name="connsiteY9"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8512" h="5616575">
                <a:moveTo>
                  <a:pt x="0" y="0"/>
                </a:moveTo>
                <a:lnTo>
                  <a:pt x="1897639" y="0"/>
                </a:lnTo>
                <a:lnTo>
                  <a:pt x="2245442" y="0"/>
                </a:lnTo>
                <a:lnTo>
                  <a:pt x="3338512" y="0"/>
                </a:lnTo>
                <a:lnTo>
                  <a:pt x="3338512" y="5616000"/>
                </a:lnTo>
                <a:lnTo>
                  <a:pt x="2245442" y="5616000"/>
                </a:lnTo>
                <a:lnTo>
                  <a:pt x="2245442" y="5616575"/>
                </a:lnTo>
                <a:lnTo>
                  <a:pt x="219036" y="5616575"/>
                </a:lnTo>
                <a:lnTo>
                  <a:pt x="174900" y="5611430"/>
                </a:lnTo>
                <a:cubicBezTo>
                  <a:pt x="75085" y="5587809"/>
                  <a:pt x="0" y="5485676"/>
                  <a:pt x="0" y="5363262"/>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dirty="0"/>
              <a:t>Click the icon to add an image</a:t>
            </a:r>
          </a:p>
        </p:txBody>
      </p:sp>
    </p:spTree>
    <p:extLst>
      <p:ext uri="{BB962C8B-B14F-4D97-AF65-F5344CB8AC3E}">
        <p14:creationId xmlns:p14="http://schemas.microsoft.com/office/powerpoint/2010/main" val="1467339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Antwerpen_wide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B888CD-A307-4440-9DD3-B7D11E6E0368}"/>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tel 4">
            <a:extLst>
              <a:ext uri="{FF2B5EF4-FFF2-40B4-BE49-F238E27FC236}">
                <a16:creationId xmlns:a16="http://schemas.microsoft.com/office/drawing/2014/main" id="{83767035-9902-FC49-AC72-35DC514AC308}"/>
              </a:ext>
            </a:extLst>
          </p:cNvPr>
          <p:cNvSpPr>
            <a:spLocks noGrp="1"/>
          </p:cNvSpPr>
          <p:nvPr>
            <p:ph type="title" hasCustomPrompt="1"/>
          </p:nvPr>
        </p:nvSpPr>
        <p:spPr>
          <a:xfrm>
            <a:off x="623887" y="3981389"/>
            <a:ext cx="10934529" cy="665480"/>
          </a:xfrm>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5" name="Tijdelijke aanduiding voor inhoud 19">
            <a:extLst>
              <a:ext uri="{FF2B5EF4-FFF2-40B4-BE49-F238E27FC236}">
                <a16:creationId xmlns:a16="http://schemas.microsoft.com/office/drawing/2014/main" id="{A4040A68-34E6-9A48-9414-CDB50C7EDBAA}"/>
              </a:ext>
            </a:extLst>
          </p:cNvPr>
          <p:cNvSpPr>
            <a:spLocks noGrp="1"/>
          </p:cNvSpPr>
          <p:nvPr>
            <p:ph sz="quarter" idx="11" hasCustomPrompt="1"/>
          </p:nvPr>
        </p:nvSpPr>
        <p:spPr>
          <a:xfrm>
            <a:off x="623888" y="4857371"/>
            <a:ext cx="10934529" cy="1379915"/>
          </a:xfrm>
          <a:prstGeom prst="rect">
            <a:avLst/>
          </a:prstGeom>
        </p:spPr>
        <p:txBody>
          <a:bodyPr lIns="0" tIns="0" rIns="0" bIns="0"/>
          <a:lstStyle>
            <a:lvl1pPr>
              <a:defRPr b="0" i="0">
                <a:latin typeface="Calibri Light" panose="020F0302020204030204" pitchFamily="34" charset="0"/>
                <a:cs typeface="Calibri Light" panose="020F0302020204030204" pitchFamily="34" charset="0"/>
              </a:defRPr>
            </a:lvl1pPr>
          </a:lstStyle>
          <a:p>
            <a:r>
              <a:rPr lang="en-US" noProof="0"/>
              <a:t>Object</a:t>
            </a:r>
          </a:p>
        </p:txBody>
      </p:sp>
      <p:sp>
        <p:nvSpPr>
          <p:cNvPr id="6" name="Picture Placeholder 6">
            <a:extLst>
              <a:ext uri="{FF2B5EF4-FFF2-40B4-BE49-F238E27FC236}">
                <a16:creationId xmlns:a16="http://schemas.microsoft.com/office/drawing/2014/main" id="{D9E92B83-A16B-FC4F-BC12-7624D8F23711}"/>
              </a:ext>
            </a:extLst>
          </p:cNvPr>
          <p:cNvSpPr>
            <a:spLocks noGrp="1"/>
          </p:cNvSpPr>
          <p:nvPr>
            <p:ph type="pic" idx="1" hasCustomPrompt="1"/>
          </p:nvPr>
        </p:nvSpPr>
        <p:spPr>
          <a:xfrm>
            <a:off x="623888" y="620713"/>
            <a:ext cx="10934529" cy="3150175"/>
          </a:xfrm>
          <a:custGeom>
            <a:avLst/>
            <a:gdLst>
              <a:gd name="connsiteX0" fmla="*/ 0 w 10934529"/>
              <a:gd name="connsiteY0" fmla="*/ 0 h 3150175"/>
              <a:gd name="connsiteX1" fmla="*/ 10934529 w 10934529"/>
              <a:gd name="connsiteY1" fmla="*/ 0 h 3150175"/>
              <a:gd name="connsiteX2" fmla="*/ 10934529 w 10934529"/>
              <a:gd name="connsiteY2" fmla="*/ 3150175 h 3150175"/>
              <a:gd name="connsiteX3" fmla="*/ 253304 w 10934529"/>
              <a:gd name="connsiteY3" fmla="*/ 3150175 h 3150175"/>
              <a:gd name="connsiteX4" fmla="*/ 202263 w 10934529"/>
              <a:gd name="connsiteY4" fmla="*/ 3145030 h 3150175"/>
              <a:gd name="connsiteX5" fmla="*/ 0 w 10934529"/>
              <a:gd name="connsiteY5" fmla="*/ 2896862 h 315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4529" h="3150175">
                <a:moveTo>
                  <a:pt x="0" y="0"/>
                </a:moveTo>
                <a:lnTo>
                  <a:pt x="10934529" y="0"/>
                </a:lnTo>
                <a:lnTo>
                  <a:pt x="10934529" y="3150175"/>
                </a:lnTo>
                <a:lnTo>
                  <a:pt x="253304" y="3150175"/>
                </a:lnTo>
                <a:lnTo>
                  <a:pt x="202263" y="3145030"/>
                </a:lnTo>
                <a:cubicBezTo>
                  <a:pt x="86832" y="3121409"/>
                  <a:pt x="0" y="3019276"/>
                  <a:pt x="0" y="2896862"/>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Tree>
    <p:extLst>
      <p:ext uri="{BB962C8B-B14F-4D97-AF65-F5344CB8AC3E}">
        <p14:creationId xmlns:p14="http://schemas.microsoft.com/office/powerpoint/2010/main" val="3606497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Antwerpen_3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3DA42F-3FB6-ED4E-BB67-A10574D20985}"/>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jdelijke aanduiding voor tekst 3">
            <a:extLst>
              <a:ext uri="{FF2B5EF4-FFF2-40B4-BE49-F238E27FC236}">
                <a16:creationId xmlns:a16="http://schemas.microsoft.com/office/drawing/2014/main" id="{AA798DC2-15C2-744D-A0DA-FBAD9971D432}"/>
              </a:ext>
            </a:extLst>
          </p:cNvPr>
          <p:cNvSpPr>
            <a:spLocks noGrp="1"/>
          </p:cNvSpPr>
          <p:nvPr>
            <p:ph type="body" sz="quarter" idx="20" hasCustomPrompt="1"/>
          </p:nvPr>
        </p:nvSpPr>
        <p:spPr>
          <a:xfrm>
            <a:off x="4380411"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en-US" noProof="0"/>
              <a:t>Subtitle</a:t>
            </a:r>
          </a:p>
        </p:txBody>
      </p:sp>
      <p:sp>
        <p:nvSpPr>
          <p:cNvPr id="8" name="Tijdelijke aanduiding voor tekst 3">
            <a:extLst>
              <a:ext uri="{FF2B5EF4-FFF2-40B4-BE49-F238E27FC236}">
                <a16:creationId xmlns:a16="http://schemas.microsoft.com/office/drawing/2014/main" id="{45C6B10F-3A7A-0A4C-A932-1D4E1382BFDF}"/>
              </a:ext>
            </a:extLst>
          </p:cNvPr>
          <p:cNvSpPr>
            <a:spLocks noGrp="1"/>
          </p:cNvSpPr>
          <p:nvPr>
            <p:ph type="body" sz="quarter" idx="21" hasCustomPrompt="1"/>
          </p:nvPr>
        </p:nvSpPr>
        <p:spPr>
          <a:xfrm>
            <a:off x="8128097"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en-US" noProof="0"/>
              <a:t>Subtitle</a:t>
            </a:r>
          </a:p>
        </p:txBody>
      </p:sp>
      <p:sp>
        <p:nvSpPr>
          <p:cNvPr id="9" name="Tijdelijke aanduiding voor tekst 3">
            <a:extLst>
              <a:ext uri="{FF2B5EF4-FFF2-40B4-BE49-F238E27FC236}">
                <a16:creationId xmlns:a16="http://schemas.microsoft.com/office/drawing/2014/main" id="{999ECC60-AB72-8647-A135-FB0CF9808264}"/>
              </a:ext>
            </a:extLst>
          </p:cNvPr>
          <p:cNvSpPr>
            <a:spLocks noGrp="1"/>
          </p:cNvSpPr>
          <p:nvPr>
            <p:ph type="body" sz="quarter" idx="22" hasCustomPrompt="1"/>
          </p:nvPr>
        </p:nvSpPr>
        <p:spPr>
          <a:xfrm>
            <a:off x="632724"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en-US" noProof="0"/>
              <a:t>Subtitle</a:t>
            </a:r>
          </a:p>
        </p:txBody>
      </p:sp>
      <p:sp>
        <p:nvSpPr>
          <p:cNvPr id="11" name="Picture Placeholder 18">
            <a:extLst>
              <a:ext uri="{FF2B5EF4-FFF2-40B4-BE49-F238E27FC236}">
                <a16:creationId xmlns:a16="http://schemas.microsoft.com/office/drawing/2014/main" id="{9EEB3BC6-5818-4244-A78C-1A7B9F04BE53}"/>
              </a:ext>
            </a:extLst>
          </p:cNvPr>
          <p:cNvSpPr>
            <a:spLocks noGrp="1"/>
          </p:cNvSpPr>
          <p:nvPr>
            <p:ph type="pic" sz="quarter" idx="12" hasCustomPrompt="1"/>
          </p:nvPr>
        </p:nvSpPr>
        <p:spPr>
          <a:xfrm>
            <a:off x="632722"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12" name="Picture Placeholder 20">
            <a:extLst>
              <a:ext uri="{FF2B5EF4-FFF2-40B4-BE49-F238E27FC236}">
                <a16:creationId xmlns:a16="http://schemas.microsoft.com/office/drawing/2014/main" id="{816787A9-2DFD-A54D-B3D1-B9387B7C8936}"/>
              </a:ext>
            </a:extLst>
          </p:cNvPr>
          <p:cNvSpPr>
            <a:spLocks noGrp="1"/>
          </p:cNvSpPr>
          <p:nvPr>
            <p:ph type="pic" sz="quarter" idx="23" hasCustomPrompt="1"/>
          </p:nvPr>
        </p:nvSpPr>
        <p:spPr>
          <a:xfrm>
            <a:off x="4380410"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2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13" name="Picture Placeholder 21">
            <a:extLst>
              <a:ext uri="{FF2B5EF4-FFF2-40B4-BE49-F238E27FC236}">
                <a16:creationId xmlns:a16="http://schemas.microsoft.com/office/drawing/2014/main" id="{B04326B7-E91B-9740-A418-C88B2E74C607}"/>
              </a:ext>
            </a:extLst>
          </p:cNvPr>
          <p:cNvSpPr>
            <a:spLocks noGrp="1"/>
          </p:cNvSpPr>
          <p:nvPr>
            <p:ph type="pic" sz="quarter" idx="24" hasCustomPrompt="1"/>
          </p:nvPr>
        </p:nvSpPr>
        <p:spPr>
          <a:xfrm>
            <a:off x="8128097"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10" name="Content Placeholder 9">
            <a:extLst>
              <a:ext uri="{FF2B5EF4-FFF2-40B4-BE49-F238E27FC236}">
                <a16:creationId xmlns:a16="http://schemas.microsoft.com/office/drawing/2014/main" id="{8D414A82-8300-43F5-8449-10B8D34A3010}"/>
              </a:ext>
            </a:extLst>
          </p:cNvPr>
          <p:cNvSpPr>
            <a:spLocks noGrp="1"/>
          </p:cNvSpPr>
          <p:nvPr>
            <p:ph sz="quarter" idx="25" hasCustomPrompt="1"/>
          </p:nvPr>
        </p:nvSpPr>
        <p:spPr>
          <a:xfrm>
            <a:off x="632723" y="4181794"/>
            <a:ext cx="3456000"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4" name="Content Placeholder 9">
            <a:extLst>
              <a:ext uri="{FF2B5EF4-FFF2-40B4-BE49-F238E27FC236}">
                <a16:creationId xmlns:a16="http://schemas.microsoft.com/office/drawing/2014/main" id="{C55D1222-512A-4020-AE86-8C428804EA1D}"/>
              </a:ext>
            </a:extLst>
          </p:cNvPr>
          <p:cNvSpPr>
            <a:spLocks noGrp="1"/>
          </p:cNvSpPr>
          <p:nvPr>
            <p:ph sz="quarter" idx="26" hasCustomPrompt="1"/>
          </p:nvPr>
        </p:nvSpPr>
        <p:spPr>
          <a:xfrm>
            <a:off x="4380410" y="4181794"/>
            <a:ext cx="3456000"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5" name="Content Placeholder 9">
            <a:extLst>
              <a:ext uri="{FF2B5EF4-FFF2-40B4-BE49-F238E27FC236}">
                <a16:creationId xmlns:a16="http://schemas.microsoft.com/office/drawing/2014/main" id="{A007419B-9354-4CE8-81AF-E975BC83ACBC}"/>
              </a:ext>
            </a:extLst>
          </p:cNvPr>
          <p:cNvSpPr>
            <a:spLocks noGrp="1"/>
          </p:cNvSpPr>
          <p:nvPr>
            <p:ph sz="quarter" idx="27" hasCustomPrompt="1"/>
          </p:nvPr>
        </p:nvSpPr>
        <p:spPr>
          <a:xfrm>
            <a:off x="8128097" y="4181794"/>
            <a:ext cx="3456000"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Tree>
    <p:extLst>
      <p:ext uri="{BB962C8B-B14F-4D97-AF65-F5344CB8AC3E}">
        <p14:creationId xmlns:p14="http://schemas.microsoft.com/office/powerpoint/2010/main" val="342218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Antwerpen_3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96712-8A94-CB4B-8CE6-B7A18FB19433}"/>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5" name="Tijdelijke aanduiding voor afbeelding 33">
            <a:extLst>
              <a:ext uri="{FF2B5EF4-FFF2-40B4-BE49-F238E27FC236}">
                <a16:creationId xmlns:a16="http://schemas.microsoft.com/office/drawing/2014/main" id="{9BF78AC3-F061-4145-A432-3FB7391D0F0E}"/>
              </a:ext>
            </a:extLst>
          </p:cNvPr>
          <p:cNvSpPr>
            <a:spLocks noGrp="1"/>
          </p:cNvSpPr>
          <p:nvPr>
            <p:ph type="pic" sz="quarter" idx="12" hasCustomPrompt="1"/>
          </p:nvPr>
        </p:nvSpPr>
        <p:spPr>
          <a:xfrm>
            <a:off x="1514198" y="1378339"/>
            <a:ext cx="1674000" cy="1672263"/>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1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6" name="Tijdelijke aanduiding voor afbeelding 33">
            <a:extLst>
              <a:ext uri="{FF2B5EF4-FFF2-40B4-BE49-F238E27FC236}">
                <a16:creationId xmlns:a16="http://schemas.microsoft.com/office/drawing/2014/main" id="{AAA97E2B-5188-B740-8501-2BF96B4796A0}"/>
              </a:ext>
            </a:extLst>
          </p:cNvPr>
          <p:cNvSpPr>
            <a:spLocks noGrp="1"/>
          </p:cNvSpPr>
          <p:nvPr>
            <p:ph type="pic" sz="quarter" idx="18" hasCustomPrompt="1"/>
          </p:nvPr>
        </p:nvSpPr>
        <p:spPr>
          <a:xfrm>
            <a:off x="5260054" y="1378339"/>
            <a:ext cx="1674000" cy="1672263"/>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1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7" name="Tijdelijke aanduiding voor afbeelding 33">
            <a:extLst>
              <a:ext uri="{FF2B5EF4-FFF2-40B4-BE49-F238E27FC236}">
                <a16:creationId xmlns:a16="http://schemas.microsoft.com/office/drawing/2014/main" id="{6410F448-44B9-E245-8CA2-3AC4F6FCD9F3}"/>
              </a:ext>
            </a:extLst>
          </p:cNvPr>
          <p:cNvSpPr>
            <a:spLocks noGrp="1"/>
          </p:cNvSpPr>
          <p:nvPr>
            <p:ph type="pic" sz="quarter" idx="19" hasCustomPrompt="1"/>
          </p:nvPr>
        </p:nvSpPr>
        <p:spPr>
          <a:xfrm>
            <a:off x="9005909" y="1378339"/>
            <a:ext cx="1674000" cy="1672263"/>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1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8" name="Tijdelijke aanduiding voor tekst 3">
            <a:extLst>
              <a:ext uri="{FF2B5EF4-FFF2-40B4-BE49-F238E27FC236}">
                <a16:creationId xmlns:a16="http://schemas.microsoft.com/office/drawing/2014/main" id="{C9026212-289C-F34A-A4D7-E30D294D4195}"/>
              </a:ext>
            </a:extLst>
          </p:cNvPr>
          <p:cNvSpPr>
            <a:spLocks noGrp="1"/>
          </p:cNvSpPr>
          <p:nvPr>
            <p:ph type="body" sz="quarter" idx="22" hasCustomPrompt="1"/>
          </p:nvPr>
        </p:nvSpPr>
        <p:spPr>
          <a:xfrm>
            <a:off x="630810" y="3704273"/>
            <a:ext cx="3438000" cy="522288"/>
          </a:xfrm>
          <a:prstGeom prst="rect">
            <a:avLst/>
          </a:prstGeom>
        </p:spPr>
        <p:txBody>
          <a:bodyPr lIns="0" tIns="0" rIns="0" bIns="0">
            <a:normAutofit/>
          </a:bodyPr>
          <a:lstStyle>
            <a:lvl1pPr marL="0" indent="0" algn="ctr">
              <a:buNone/>
              <a:defRPr sz="2200" b="1" i="0">
                <a:solidFill>
                  <a:schemeClr val="accent2"/>
                </a:solidFill>
                <a:latin typeface="Calibri" panose="020F0502020204030204" pitchFamily="34" charset="0"/>
                <a:cs typeface="Calibri" panose="020F0502020204030204" pitchFamily="34" charset="0"/>
              </a:defRPr>
            </a:lvl1pPr>
          </a:lstStyle>
          <a:p>
            <a:r>
              <a:rPr lang="en-US" noProof="0"/>
              <a:t>Subtitle</a:t>
            </a:r>
          </a:p>
        </p:txBody>
      </p:sp>
      <p:sp>
        <p:nvSpPr>
          <p:cNvPr id="11" name="Tijdelijke aanduiding voor tekst 3">
            <a:extLst>
              <a:ext uri="{FF2B5EF4-FFF2-40B4-BE49-F238E27FC236}">
                <a16:creationId xmlns:a16="http://schemas.microsoft.com/office/drawing/2014/main" id="{642A680A-1625-824E-8281-465F0A135B3A}"/>
              </a:ext>
            </a:extLst>
          </p:cNvPr>
          <p:cNvSpPr>
            <a:spLocks noGrp="1"/>
          </p:cNvSpPr>
          <p:nvPr>
            <p:ph type="body" sz="quarter" idx="24" hasCustomPrompt="1"/>
          </p:nvPr>
        </p:nvSpPr>
        <p:spPr>
          <a:xfrm>
            <a:off x="8136376" y="3704273"/>
            <a:ext cx="3438000" cy="522288"/>
          </a:xfrm>
          <a:prstGeom prst="rect">
            <a:avLst/>
          </a:prstGeom>
        </p:spPr>
        <p:txBody>
          <a:bodyPr lIns="0" tIns="0" rIns="0" bIns="0">
            <a:normAutofit/>
          </a:bodyPr>
          <a:lstStyle>
            <a:lvl1pPr marL="0" indent="0" algn="ctr">
              <a:buNone/>
              <a:defRPr sz="2200" b="1" i="0">
                <a:solidFill>
                  <a:schemeClr val="accent2"/>
                </a:solidFill>
                <a:latin typeface="Calibri" panose="020F0502020204030204" pitchFamily="34" charset="0"/>
                <a:cs typeface="Calibri" panose="020F0502020204030204" pitchFamily="34" charset="0"/>
              </a:defRPr>
            </a:lvl1pPr>
          </a:lstStyle>
          <a:p>
            <a:r>
              <a:rPr lang="en-US" noProof="0"/>
              <a:t>Subtitle</a:t>
            </a:r>
          </a:p>
        </p:txBody>
      </p:sp>
      <p:sp>
        <p:nvSpPr>
          <p:cNvPr id="13" name="Tijdelijke aanduiding voor tekst 3">
            <a:extLst>
              <a:ext uri="{FF2B5EF4-FFF2-40B4-BE49-F238E27FC236}">
                <a16:creationId xmlns:a16="http://schemas.microsoft.com/office/drawing/2014/main" id="{466E1215-57EE-734D-95D4-32CDFD6B77AE}"/>
              </a:ext>
            </a:extLst>
          </p:cNvPr>
          <p:cNvSpPr>
            <a:spLocks noGrp="1"/>
          </p:cNvSpPr>
          <p:nvPr>
            <p:ph type="body" sz="quarter" idx="26" hasCustomPrompt="1"/>
          </p:nvPr>
        </p:nvSpPr>
        <p:spPr>
          <a:xfrm>
            <a:off x="4383593" y="3704273"/>
            <a:ext cx="3438000" cy="522288"/>
          </a:xfrm>
          <a:prstGeom prst="rect">
            <a:avLst/>
          </a:prstGeom>
        </p:spPr>
        <p:txBody>
          <a:bodyPr lIns="0" tIns="0" rIns="0" bIns="0">
            <a:normAutofit/>
          </a:bodyPr>
          <a:lstStyle>
            <a:lvl1pPr marL="0" indent="0" algn="ctr">
              <a:buNone/>
              <a:defRPr sz="2200" b="1" i="0">
                <a:solidFill>
                  <a:schemeClr val="accent2"/>
                </a:solidFill>
                <a:latin typeface="Calibri" panose="020F0502020204030204" pitchFamily="34" charset="0"/>
                <a:cs typeface="Calibri" panose="020F0502020204030204" pitchFamily="34" charset="0"/>
              </a:defRPr>
            </a:lvl1pPr>
          </a:lstStyle>
          <a:p>
            <a:r>
              <a:rPr lang="en-US" noProof="0"/>
              <a:t>Subtitle</a:t>
            </a:r>
          </a:p>
        </p:txBody>
      </p:sp>
      <p:sp>
        <p:nvSpPr>
          <p:cNvPr id="15" name="Content Placeholder 9">
            <a:extLst>
              <a:ext uri="{FF2B5EF4-FFF2-40B4-BE49-F238E27FC236}">
                <a16:creationId xmlns:a16="http://schemas.microsoft.com/office/drawing/2014/main" id="{66692AD7-78D2-4CCE-AF2E-3E0B2562ECFE}"/>
              </a:ext>
            </a:extLst>
          </p:cNvPr>
          <p:cNvSpPr>
            <a:spLocks noGrp="1"/>
          </p:cNvSpPr>
          <p:nvPr>
            <p:ph sz="quarter" idx="27" hasCustomPrompt="1"/>
          </p:nvPr>
        </p:nvSpPr>
        <p:spPr>
          <a:xfrm>
            <a:off x="630810" y="4248038"/>
            <a:ext cx="3438000" cy="1990800"/>
          </a:xfrm>
        </p:spPr>
        <p:txBody>
          <a:bodyPr>
            <a:normAutofit/>
          </a:bodyPr>
          <a:lstStyle>
            <a:lvl1pPr marL="182563" indent="-182563" algn="ctr">
              <a:defRPr sz="1600" b="0">
                <a:latin typeface="+mj-lt"/>
              </a:defRPr>
            </a:lvl1pPr>
            <a:lvl2pPr marL="360363" indent="-184150" algn="ctr">
              <a:defRPr sz="1400" b="0">
                <a:latin typeface="+mj-lt"/>
              </a:defRPr>
            </a:lvl2pPr>
            <a:lvl3pPr marL="536575" indent="-176213" algn="ctr">
              <a:defRPr sz="1200">
                <a:latin typeface="+mj-lt"/>
              </a:defRPr>
            </a:lvl3pPr>
            <a:lvl4pPr marL="719138" indent="-182563" algn="ctr">
              <a:defRPr sz="1100">
                <a:latin typeface="+mj-lt"/>
              </a:defRPr>
            </a:lvl4pPr>
            <a:lvl5pPr marL="895350" indent="-176213" algn="ctr">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6" name="Content Placeholder 9">
            <a:extLst>
              <a:ext uri="{FF2B5EF4-FFF2-40B4-BE49-F238E27FC236}">
                <a16:creationId xmlns:a16="http://schemas.microsoft.com/office/drawing/2014/main" id="{FC120415-A1CE-44F6-BDB2-ECE056C8A736}"/>
              </a:ext>
            </a:extLst>
          </p:cNvPr>
          <p:cNvSpPr>
            <a:spLocks noGrp="1"/>
          </p:cNvSpPr>
          <p:nvPr>
            <p:ph sz="quarter" idx="28" hasCustomPrompt="1"/>
          </p:nvPr>
        </p:nvSpPr>
        <p:spPr>
          <a:xfrm>
            <a:off x="4383593" y="4248038"/>
            <a:ext cx="3438000" cy="1990800"/>
          </a:xfrm>
        </p:spPr>
        <p:txBody>
          <a:bodyPr>
            <a:normAutofit/>
          </a:bodyPr>
          <a:lstStyle>
            <a:lvl1pPr marL="182563" indent="-182563" algn="ctr">
              <a:defRPr sz="1600" b="0">
                <a:latin typeface="+mj-lt"/>
              </a:defRPr>
            </a:lvl1pPr>
            <a:lvl2pPr marL="360363" indent="-184150" algn="ctr">
              <a:defRPr sz="1400" b="0">
                <a:latin typeface="+mj-lt"/>
              </a:defRPr>
            </a:lvl2pPr>
            <a:lvl3pPr marL="536575" indent="-176213" algn="ctr">
              <a:defRPr sz="1200">
                <a:latin typeface="+mj-lt"/>
              </a:defRPr>
            </a:lvl3pPr>
            <a:lvl4pPr marL="719138" indent="-182563" algn="ctr">
              <a:defRPr sz="1100">
                <a:latin typeface="+mj-lt"/>
              </a:defRPr>
            </a:lvl4pPr>
            <a:lvl5pPr marL="895350" indent="-176213" algn="ctr">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7" name="Content Placeholder 9">
            <a:extLst>
              <a:ext uri="{FF2B5EF4-FFF2-40B4-BE49-F238E27FC236}">
                <a16:creationId xmlns:a16="http://schemas.microsoft.com/office/drawing/2014/main" id="{E18EDD4A-93E4-41E6-A00B-6EF03C4ACB69}"/>
              </a:ext>
            </a:extLst>
          </p:cNvPr>
          <p:cNvSpPr>
            <a:spLocks noGrp="1"/>
          </p:cNvSpPr>
          <p:nvPr>
            <p:ph sz="quarter" idx="29" hasCustomPrompt="1"/>
          </p:nvPr>
        </p:nvSpPr>
        <p:spPr>
          <a:xfrm>
            <a:off x="8136376" y="4248038"/>
            <a:ext cx="3438000" cy="1990800"/>
          </a:xfrm>
        </p:spPr>
        <p:txBody>
          <a:bodyPr>
            <a:normAutofit/>
          </a:bodyPr>
          <a:lstStyle>
            <a:lvl1pPr marL="182563" indent="-182563" algn="ctr">
              <a:defRPr sz="1600" b="0">
                <a:latin typeface="+mj-lt"/>
              </a:defRPr>
            </a:lvl1pPr>
            <a:lvl2pPr marL="360363" indent="-184150" algn="ctr">
              <a:defRPr sz="1400" b="0">
                <a:latin typeface="+mj-lt"/>
              </a:defRPr>
            </a:lvl2pPr>
            <a:lvl3pPr marL="536575" indent="-176213" algn="ctr">
              <a:defRPr sz="1200">
                <a:latin typeface="+mj-lt"/>
              </a:defRPr>
            </a:lvl3pPr>
            <a:lvl4pPr marL="719138" indent="-182563" algn="ctr">
              <a:defRPr sz="1100">
                <a:latin typeface="+mj-lt"/>
              </a:defRPr>
            </a:lvl4pPr>
            <a:lvl5pPr marL="895350" indent="-176213" algn="ctr">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Tree>
    <p:extLst>
      <p:ext uri="{BB962C8B-B14F-4D97-AF65-F5344CB8AC3E}">
        <p14:creationId xmlns:p14="http://schemas.microsoft.com/office/powerpoint/2010/main" val="1679231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Antwerpen_3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96712-8A94-CB4B-8CE6-B7A18FB19433}"/>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8" name="Tijdelijke aanduiding voor tekst 3">
            <a:extLst>
              <a:ext uri="{FF2B5EF4-FFF2-40B4-BE49-F238E27FC236}">
                <a16:creationId xmlns:a16="http://schemas.microsoft.com/office/drawing/2014/main" id="{C9026212-289C-F34A-A4D7-E30D294D4195}"/>
              </a:ext>
            </a:extLst>
          </p:cNvPr>
          <p:cNvSpPr>
            <a:spLocks noGrp="1"/>
          </p:cNvSpPr>
          <p:nvPr>
            <p:ph type="body" sz="quarter" idx="22" hasCustomPrompt="1"/>
          </p:nvPr>
        </p:nvSpPr>
        <p:spPr>
          <a:xfrm>
            <a:off x="630810" y="1578459"/>
            <a:ext cx="3438000" cy="522288"/>
          </a:xfrm>
          <a:prstGeom prst="rect">
            <a:avLst/>
          </a:prstGeom>
        </p:spPr>
        <p:txBody>
          <a:bodyPr lIns="0" tIns="0" rIns="0" bIns="0">
            <a:normAutofit/>
          </a:bodyPr>
          <a:lstStyle>
            <a:lvl1pPr marL="0" indent="0" algn="l">
              <a:buNone/>
              <a:defRPr sz="2200" b="1" i="0">
                <a:solidFill>
                  <a:schemeClr val="tx1"/>
                </a:solidFill>
                <a:latin typeface="Calibri" panose="020F0502020204030204" pitchFamily="34" charset="0"/>
                <a:cs typeface="Calibri" panose="020F0502020204030204" pitchFamily="34" charset="0"/>
              </a:defRPr>
            </a:lvl1pPr>
          </a:lstStyle>
          <a:p>
            <a:r>
              <a:rPr lang="en-US" noProof="0" dirty="0"/>
              <a:t>Subtitle</a:t>
            </a:r>
          </a:p>
        </p:txBody>
      </p:sp>
      <p:sp>
        <p:nvSpPr>
          <p:cNvPr id="11" name="Tijdelijke aanduiding voor tekst 3">
            <a:extLst>
              <a:ext uri="{FF2B5EF4-FFF2-40B4-BE49-F238E27FC236}">
                <a16:creationId xmlns:a16="http://schemas.microsoft.com/office/drawing/2014/main" id="{642A680A-1625-824E-8281-465F0A135B3A}"/>
              </a:ext>
            </a:extLst>
          </p:cNvPr>
          <p:cNvSpPr>
            <a:spLocks noGrp="1"/>
          </p:cNvSpPr>
          <p:nvPr>
            <p:ph type="body" sz="quarter" idx="24" hasCustomPrompt="1"/>
          </p:nvPr>
        </p:nvSpPr>
        <p:spPr>
          <a:xfrm>
            <a:off x="8136376" y="1578459"/>
            <a:ext cx="3438000" cy="522288"/>
          </a:xfrm>
          <a:prstGeom prst="rect">
            <a:avLst/>
          </a:prstGeom>
        </p:spPr>
        <p:txBody>
          <a:bodyPr lIns="0" tIns="0" rIns="0" bIns="0">
            <a:normAutofit/>
          </a:bodyPr>
          <a:lstStyle>
            <a:lvl1pPr marL="0" indent="0" algn="l">
              <a:buNone/>
              <a:defRPr sz="2200" b="1" i="0">
                <a:solidFill>
                  <a:schemeClr val="tx1"/>
                </a:solidFill>
                <a:latin typeface="Calibri" panose="020F0502020204030204" pitchFamily="34" charset="0"/>
                <a:cs typeface="Calibri" panose="020F0502020204030204" pitchFamily="34" charset="0"/>
              </a:defRPr>
            </a:lvl1pPr>
          </a:lstStyle>
          <a:p>
            <a:r>
              <a:rPr lang="en-US" noProof="0"/>
              <a:t>Subtitle</a:t>
            </a:r>
          </a:p>
        </p:txBody>
      </p:sp>
      <p:sp>
        <p:nvSpPr>
          <p:cNvPr id="13" name="Tijdelijke aanduiding voor tekst 3">
            <a:extLst>
              <a:ext uri="{FF2B5EF4-FFF2-40B4-BE49-F238E27FC236}">
                <a16:creationId xmlns:a16="http://schemas.microsoft.com/office/drawing/2014/main" id="{466E1215-57EE-734D-95D4-32CDFD6B77AE}"/>
              </a:ext>
            </a:extLst>
          </p:cNvPr>
          <p:cNvSpPr>
            <a:spLocks noGrp="1"/>
          </p:cNvSpPr>
          <p:nvPr>
            <p:ph type="body" sz="quarter" idx="26" hasCustomPrompt="1"/>
          </p:nvPr>
        </p:nvSpPr>
        <p:spPr>
          <a:xfrm>
            <a:off x="4383593" y="1578459"/>
            <a:ext cx="3438000" cy="522288"/>
          </a:xfrm>
          <a:prstGeom prst="rect">
            <a:avLst/>
          </a:prstGeom>
        </p:spPr>
        <p:txBody>
          <a:bodyPr lIns="0" tIns="0" rIns="0" bIns="0">
            <a:normAutofit/>
          </a:bodyPr>
          <a:lstStyle>
            <a:lvl1pPr marL="0" indent="0" algn="l">
              <a:buNone/>
              <a:defRPr sz="2200" b="1" i="0">
                <a:solidFill>
                  <a:schemeClr val="tx1"/>
                </a:solidFill>
                <a:latin typeface="Calibri" panose="020F0502020204030204" pitchFamily="34" charset="0"/>
                <a:cs typeface="Calibri" panose="020F0502020204030204" pitchFamily="34" charset="0"/>
              </a:defRPr>
            </a:lvl1pPr>
          </a:lstStyle>
          <a:p>
            <a:r>
              <a:rPr lang="en-US" noProof="0"/>
              <a:t>Subtitle</a:t>
            </a:r>
          </a:p>
        </p:txBody>
      </p:sp>
      <p:sp>
        <p:nvSpPr>
          <p:cNvPr id="15" name="Content Placeholder 9">
            <a:extLst>
              <a:ext uri="{FF2B5EF4-FFF2-40B4-BE49-F238E27FC236}">
                <a16:creationId xmlns:a16="http://schemas.microsoft.com/office/drawing/2014/main" id="{66692AD7-78D2-4CCE-AF2E-3E0B2562ECFE}"/>
              </a:ext>
            </a:extLst>
          </p:cNvPr>
          <p:cNvSpPr>
            <a:spLocks noGrp="1"/>
          </p:cNvSpPr>
          <p:nvPr>
            <p:ph sz="quarter" idx="27" hasCustomPrompt="1"/>
          </p:nvPr>
        </p:nvSpPr>
        <p:spPr>
          <a:xfrm>
            <a:off x="630810" y="2122223"/>
            <a:ext cx="3438000" cy="4115063"/>
          </a:xfrm>
        </p:spPr>
        <p:txBody>
          <a:bodyPr>
            <a:normAutofit/>
          </a:bodyPr>
          <a:lstStyle>
            <a:lvl1pPr marL="182563" indent="-182563" algn="l">
              <a:defRPr sz="1600" b="0">
                <a:latin typeface="+mj-lt"/>
              </a:defRPr>
            </a:lvl1pPr>
            <a:lvl2pPr marL="360363" indent="-184150" algn="l">
              <a:defRPr sz="1400" b="0">
                <a:latin typeface="+mj-lt"/>
              </a:defRPr>
            </a:lvl2pPr>
            <a:lvl3pPr marL="536575" indent="-176213" algn="l">
              <a:defRPr sz="1200">
                <a:latin typeface="+mj-lt"/>
              </a:defRPr>
            </a:lvl3pPr>
            <a:lvl4pPr marL="719138" indent="-182563" algn="l">
              <a:defRPr sz="1100">
                <a:latin typeface="+mj-lt"/>
              </a:defRPr>
            </a:lvl4pPr>
            <a:lvl5pPr marL="895350" indent="-176213" algn="l">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6" name="Content Placeholder 9">
            <a:extLst>
              <a:ext uri="{FF2B5EF4-FFF2-40B4-BE49-F238E27FC236}">
                <a16:creationId xmlns:a16="http://schemas.microsoft.com/office/drawing/2014/main" id="{FC120415-A1CE-44F6-BDB2-ECE056C8A736}"/>
              </a:ext>
            </a:extLst>
          </p:cNvPr>
          <p:cNvSpPr>
            <a:spLocks noGrp="1"/>
          </p:cNvSpPr>
          <p:nvPr>
            <p:ph sz="quarter" idx="28" hasCustomPrompt="1"/>
          </p:nvPr>
        </p:nvSpPr>
        <p:spPr>
          <a:xfrm>
            <a:off x="4383593" y="2122223"/>
            <a:ext cx="3438000" cy="4115063"/>
          </a:xfrm>
        </p:spPr>
        <p:txBody>
          <a:bodyPr>
            <a:normAutofit/>
          </a:bodyPr>
          <a:lstStyle>
            <a:lvl1pPr marL="182563" indent="-182563" algn="l">
              <a:defRPr sz="1600" b="0">
                <a:latin typeface="+mj-lt"/>
              </a:defRPr>
            </a:lvl1pPr>
            <a:lvl2pPr marL="360363" indent="-184150" algn="l">
              <a:defRPr sz="1400" b="0">
                <a:latin typeface="+mj-lt"/>
              </a:defRPr>
            </a:lvl2pPr>
            <a:lvl3pPr marL="536575" indent="-176213" algn="l">
              <a:defRPr sz="1200">
                <a:latin typeface="+mj-lt"/>
              </a:defRPr>
            </a:lvl3pPr>
            <a:lvl4pPr marL="719138" indent="-182563" algn="l">
              <a:defRPr sz="1100">
                <a:latin typeface="+mj-lt"/>
              </a:defRPr>
            </a:lvl4pPr>
            <a:lvl5pPr marL="895350" indent="-176213" algn="l">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7" name="Content Placeholder 9">
            <a:extLst>
              <a:ext uri="{FF2B5EF4-FFF2-40B4-BE49-F238E27FC236}">
                <a16:creationId xmlns:a16="http://schemas.microsoft.com/office/drawing/2014/main" id="{E18EDD4A-93E4-41E6-A00B-6EF03C4ACB69}"/>
              </a:ext>
            </a:extLst>
          </p:cNvPr>
          <p:cNvSpPr>
            <a:spLocks noGrp="1"/>
          </p:cNvSpPr>
          <p:nvPr>
            <p:ph sz="quarter" idx="29" hasCustomPrompt="1"/>
          </p:nvPr>
        </p:nvSpPr>
        <p:spPr>
          <a:xfrm>
            <a:off x="8136376" y="2122223"/>
            <a:ext cx="3438000" cy="4115063"/>
          </a:xfrm>
        </p:spPr>
        <p:txBody>
          <a:bodyPr>
            <a:normAutofit/>
          </a:bodyPr>
          <a:lstStyle>
            <a:lvl1pPr marL="182563" indent="-182563" algn="l">
              <a:defRPr sz="1600" b="0">
                <a:latin typeface="+mj-lt"/>
              </a:defRPr>
            </a:lvl1pPr>
            <a:lvl2pPr marL="360363" indent="-184150" algn="l">
              <a:defRPr sz="1400" b="0">
                <a:latin typeface="+mj-lt"/>
              </a:defRPr>
            </a:lvl2pPr>
            <a:lvl3pPr marL="536575" indent="-176213" algn="l">
              <a:defRPr sz="1200">
                <a:latin typeface="+mj-lt"/>
              </a:defRPr>
            </a:lvl3pPr>
            <a:lvl4pPr marL="719138" indent="-182563" algn="l">
              <a:defRPr sz="1100">
                <a:latin typeface="+mj-lt"/>
              </a:defRPr>
            </a:lvl4pPr>
            <a:lvl5pPr marL="895350" indent="-176213" algn="l">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2" name="Title 1">
            <a:extLst>
              <a:ext uri="{FF2B5EF4-FFF2-40B4-BE49-F238E27FC236}">
                <a16:creationId xmlns:a16="http://schemas.microsoft.com/office/drawing/2014/main" id="{E788162A-5A9D-4BDD-AC29-D36DAB78652C}"/>
              </a:ext>
            </a:extLst>
          </p:cNvPr>
          <p:cNvSpPr>
            <a:spLocks noGrp="1"/>
          </p:cNvSpPr>
          <p:nvPr>
            <p:ph type="title" hasCustomPrompt="1"/>
          </p:nvPr>
        </p:nvSpPr>
        <p:spPr>
          <a:xfrm>
            <a:off x="623887" y="620713"/>
            <a:ext cx="10944226" cy="791794"/>
          </a:xfrm>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Tree>
    <p:extLst>
      <p:ext uri="{BB962C8B-B14F-4D97-AF65-F5344CB8AC3E}">
        <p14:creationId xmlns:p14="http://schemas.microsoft.com/office/powerpoint/2010/main" val="808899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Antwerpen_2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96712-8A94-CB4B-8CE6-B7A18FB19433}"/>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8" name="Tijdelijke aanduiding voor tekst 3">
            <a:extLst>
              <a:ext uri="{FF2B5EF4-FFF2-40B4-BE49-F238E27FC236}">
                <a16:creationId xmlns:a16="http://schemas.microsoft.com/office/drawing/2014/main" id="{C9026212-289C-F34A-A4D7-E30D294D4195}"/>
              </a:ext>
            </a:extLst>
          </p:cNvPr>
          <p:cNvSpPr>
            <a:spLocks noGrp="1"/>
          </p:cNvSpPr>
          <p:nvPr>
            <p:ph type="body" sz="quarter" idx="22" hasCustomPrompt="1"/>
          </p:nvPr>
        </p:nvSpPr>
        <p:spPr>
          <a:xfrm>
            <a:off x="630809" y="1578459"/>
            <a:ext cx="5307799" cy="522288"/>
          </a:xfrm>
          <a:prstGeom prst="rect">
            <a:avLst/>
          </a:prstGeom>
        </p:spPr>
        <p:txBody>
          <a:bodyPr lIns="0" tIns="0" rIns="0" bIns="0">
            <a:normAutofit/>
          </a:bodyPr>
          <a:lstStyle>
            <a:lvl1pPr marL="0" indent="0" algn="l">
              <a:buNone/>
              <a:defRPr sz="2200" b="1" i="0">
                <a:solidFill>
                  <a:schemeClr val="tx1"/>
                </a:solidFill>
                <a:latin typeface="Calibri" panose="020F0502020204030204" pitchFamily="34" charset="0"/>
                <a:cs typeface="Calibri" panose="020F0502020204030204" pitchFamily="34" charset="0"/>
              </a:defRPr>
            </a:lvl1pPr>
          </a:lstStyle>
          <a:p>
            <a:r>
              <a:rPr lang="en-US" noProof="0"/>
              <a:t>Subtitle</a:t>
            </a:r>
          </a:p>
        </p:txBody>
      </p:sp>
      <p:sp>
        <p:nvSpPr>
          <p:cNvPr id="13" name="Tijdelijke aanduiding voor tekst 3">
            <a:extLst>
              <a:ext uri="{FF2B5EF4-FFF2-40B4-BE49-F238E27FC236}">
                <a16:creationId xmlns:a16="http://schemas.microsoft.com/office/drawing/2014/main" id="{466E1215-57EE-734D-95D4-32CDFD6B77AE}"/>
              </a:ext>
            </a:extLst>
          </p:cNvPr>
          <p:cNvSpPr>
            <a:spLocks noGrp="1"/>
          </p:cNvSpPr>
          <p:nvPr>
            <p:ph type="body" sz="quarter" idx="26" hasCustomPrompt="1"/>
          </p:nvPr>
        </p:nvSpPr>
        <p:spPr>
          <a:xfrm>
            <a:off x="6253391" y="1578459"/>
            <a:ext cx="5307799" cy="522288"/>
          </a:xfrm>
          <a:prstGeom prst="rect">
            <a:avLst/>
          </a:prstGeom>
        </p:spPr>
        <p:txBody>
          <a:bodyPr lIns="0" tIns="0" rIns="0" bIns="0">
            <a:normAutofit/>
          </a:bodyPr>
          <a:lstStyle>
            <a:lvl1pPr marL="0" indent="0" algn="l">
              <a:buNone/>
              <a:defRPr sz="2200" b="1" i="0">
                <a:solidFill>
                  <a:schemeClr val="tx1"/>
                </a:solidFill>
                <a:latin typeface="Calibri" panose="020F0502020204030204" pitchFamily="34" charset="0"/>
                <a:cs typeface="Calibri" panose="020F0502020204030204" pitchFamily="34" charset="0"/>
              </a:defRPr>
            </a:lvl1pPr>
          </a:lstStyle>
          <a:p>
            <a:r>
              <a:rPr lang="en-US" noProof="0"/>
              <a:t>Subtitle</a:t>
            </a:r>
          </a:p>
        </p:txBody>
      </p:sp>
      <p:sp>
        <p:nvSpPr>
          <p:cNvPr id="15" name="Content Placeholder 9">
            <a:extLst>
              <a:ext uri="{FF2B5EF4-FFF2-40B4-BE49-F238E27FC236}">
                <a16:creationId xmlns:a16="http://schemas.microsoft.com/office/drawing/2014/main" id="{66692AD7-78D2-4CCE-AF2E-3E0B2562ECFE}"/>
              </a:ext>
            </a:extLst>
          </p:cNvPr>
          <p:cNvSpPr>
            <a:spLocks noGrp="1"/>
          </p:cNvSpPr>
          <p:nvPr>
            <p:ph sz="quarter" idx="27" hasCustomPrompt="1"/>
          </p:nvPr>
        </p:nvSpPr>
        <p:spPr>
          <a:xfrm>
            <a:off x="630809" y="2122223"/>
            <a:ext cx="5307799" cy="4115063"/>
          </a:xfrm>
        </p:spPr>
        <p:txBody>
          <a:bodyPr>
            <a:normAutofit/>
          </a:bodyPr>
          <a:lstStyle>
            <a:lvl1pPr marL="182563" indent="-182563" algn="l">
              <a:defRPr sz="1600" b="0">
                <a:latin typeface="+mj-lt"/>
              </a:defRPr>
            </a:lvl1pPr>
            <a:lvl2pPr marL="360363" indent="-184150" algn="l">
              <a:defRPr sz="1400" b="0">
                <a:latin typeface="+mj-lt"/>
              </a:defRPr>
            </a:lvl2pPr>
            <a:lvl3pPr marL="536575" indent="-176213" algn="l">
              <a:defRPr sz="1200">
                <a:latin typeface="+mj-lt"/>
              </a:defRPr>
            </a:lvl3pPr>
            <a:lvl4pPr marL="719138" indent="-182563" algn="l">
              <a:defRPr sz="1100">
                <a:latin typeface="+mj-lt"/>
              </a:defRPr>
            </a:lvl4pPr>
            <a:lvl5pPr marL="895350" indent="-176213" algn="l">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6" name="Content Placeholder 9">
            <a:extLst>
              <a:ext uri="{FF2B5EF4-FFF2-40B4-BE49-F238E27FC236}">
                <a16:creationId xmlns:a16="http://schemas.microsoft.com/office/drawing/2014/main" id="{FC120415-A1CE-44F6-BDB2-ECE056C8A736}"/>
              </a:ext>
            </a:extLst>
          </p:cNvPr>
          <p:cNvSpPr>
            <a:spLocks noGrp="1"/>
          </p:cNvSpPr>
          <p:nvPr>
            <p:ph sz="quarter" idx="28" hasCustomPrompt="1"/>
          </p:nvPr>
        </p:nvSpPr>
        <p:spPr>
          <a:xfrm>
            <a:off x="6253391" y="2122223"/>
            <a:ext cx="5307799" cy="4115063"/>
          </a:xfrm>
        </p:spPr>
        <p:txBody>
          <a:bodyPr>
            <a:normAutofit/>
          </a:bodyPr>
          <a:lstStyle>
            <a:lvl1pPr marL="182563" indent="-182563" algn="l">
              <a:defRPr sz="1600" b="0">
                <a:latin typeface="+mj-lt"/>
              </a:defRPr>
            </a:lvl1pPr>
            <a:lvl2pPr marL="360363" indent="-184150" algn="l">
              <a:defRPr sz="1400" b="0">
                <a:latin typeface="+mj-lt"/>
              </a:defRPr>
            </a:lvl2pPr>
            <a:lvl3pPr marL="536575" indent="-176213" algn="l">
              <a:defRPr sz="1200">
                <a:latin typeface="+mj-lt"/>
              </a:defRPr>
            </a:lvl3pPr>
            <a:lvl4pPr marL="719138" indent="-182563" algn="l">
              <a:defRPr sz="1100">
                <a:latin typeface="+mj-lt"/>
              </a:defRPr>
            </a:lvl4pPr>
            <a:lvl5pPr marL="895350" indent="-176213" algn="l">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2" name="Title 1">
            <a:extLst>
              <a:ext uri="{FF2B5EF4-FFF2-40B4-BE49-F238E27FC236}">
                <a16:creationId xmlns:a16="http://schemas.microsoft.com/office/drawing/2014/main" id="{E788162A-5A9D-4BDD-AC29-D36DAB78652C}"/>
              </a:ext>
            </a:extLst>
          </p:cNvPr>
          <p:cNvSpPr>
            <a:spLocks noGrp="1"/>
          </p:cNvSpPr>
          <p:nvPr>
            <p:ph type="title" hasCustomPrompt="1"/>
          </p:nvPr>
        </p:nvSpPr>
        <p:spPr>
          <a:xfrm>
            <a:off x="623887" y="620713"/>
            <a:ext cx="10944226" cy="791794"/>
          </a:xfrm>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Tree>
    <p:extLst>
      <p:ext uri="{BB962C8B-B14F-4D97-AF65-F5344CB8AC3E}">
        <p14:creationId xmlns:p14="http://schemas.microsoft.com/office/powerpoint/2010/main" val="3231797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jdelijke aanduiding voor titel 1">
            <a:extLst>
              <a:ext uri="{FF2B5EF4-FFF2-40B4-BE49-F238E27FC236}">
                <a16:creationId xmlns:a16="http://schemas.microsoft.com/office/drawing/2014/main" id="{1948A336-DFA9-6348-B512-B2BBC75D1D43}"/>
              </a:ext>
            </a:extLst>
          </p:cNvPr>
          <p:cNvSpPr>
            <a:spLocks noGrp="1"/>
          </p:cNvSpPr>
          <p:nvPr>
            <p:ph type="title"/>
          </p:nvPr>
        </p:nvSpPr>
        <p:spPr>
          <a:xfrm>
            <a:off x="623887" y="620713"/>
            <a:ext cx="10944226" cy="791794"/>
          </a:xfrm>
          <a:prstGeom prst="rect">
            <a:avLst/>
          </a:prstGeom>
        </p:spPr>
        <p:txBody>
          <a:bodyPr vert="horz" lIns="0" tIns="0" rIns="0" bIns="0" rtlCol="0" anchor="t" anchorCtr="0">
            <a:normAutofit/>
          </a:bodyPr>
          <a:lstStyle/>
          <a:p>
            <a:r>
              <a:rPr lang="en-US" noProof="0" dirty="0"/>
              <a:t>Click to edit master title style</a:t>
            </a:r>
          </a:p>
        </p:txBody>
      </p:sp>
      <p:sp>
        <p:nvSpPr>
          <p:cNvPr id="9" name="Tijdelijke aanduiding voor dianummer 3">
            <a:extLst>
              <a:ext uri="{FF2B5EF4-FFF2-40B4-BE49-F238E27FC236}">
                <a16:creationId xmlns:a16="http://schemas.microsoft.com/office/drawing/2014/main" id="{ACEE07E0-D229-2548-A4C6-019956C34182}"/>
              </a:ext>
            </a:extLst>
          </p:cNvPr>
          <p:cNvSpPr>
            <a:spLocks noGrp="1"/>
          </p:cNvSpPr>
          <p:nvPr>
            <p:ph type="sldNum" sz="quarter" idx="4"/>
          </p:nvPr>
        </p:nvSpPr>
        <p:spPr>
          <a:xfrm>
            <a:off x="8923493" y="6339173"/>
            <a:ext cx="2644619" cy="365125"/>
          </a:xfrm>
          <a:prstGeom prst="rect">
            <a:avLst/>
          </a:prstGeom>
        </p:spPr>
        <p:txBody>
          <a:bodyPr vert="horz" lIns="91440" tIns="45720" rIns="91440" bIns="45720" rtlCol="0" anchor="ctr"/>
          <a:lstStyle>
            <a:lvl1pPr algn="r">
              <a:defRPr sz="1000" b="0" i="0">
                <a:solidFill>
                  <a:schemeClr val="tx2"/>
                </a:solidFill>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cs typeface="Calibri Light" panose="020F0302020204030204" pitchFamily="34" charset="0"/>
            </a:endParaRPr>
          </a:p>
        </p:txBody>
      </p:sp>
      <p:sp>
        <p:nvSpPr>
          <p:cNvPr id="5" name="Text Placeholder 4">
            <a:extLst>
              <a:ext uri="{FF2B5EF4-FFF2-40B4-BE49-F238E27FC236}">
                <a16:creationId xmlns:a16="http://schemas.microsoft.com/office/drawing/2014/main" id="{0912212B-EACF-4AB5-8035-E9729BF5330A}"/>
              </a:ext>
            </a:extLst>
          </p:cNvPr>
          <p:cNvSpPr>
            <a:spLocks noGrp="1"/>
          </p:cNvSpPr>
          <p:nvPr>
            <p:ph type="body" idx="1"/>
          </p:nvPr>
        </p:nvSpPr>
        <p:spPr>
          <a:xfrm>
            <a:off x="623887" y="1516380"/>
            <a:ext cx="10944225" cy="4720907"/>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2" name="Afbeelding 5">
            <a:extLst>
              <a:ext uri="{FF2B5EF4-FFF2-40B4-BE49-F238E27FC236}">
                <a16:creationId xmlns:a16="http://schemas.microsoft.com/office/drawing/2014/main" id="{8F2462F4-00FD-4454-A9A1-54653A456AA0}"/>
              </a:ext>
            </a:extLst>
          </p:cNvPr>
          <p:cNvPicPr>
            <a:picLocks noChangeAspect="1"/>
          </p:cNvPicPr>
          <p:nvPr userDrawn="1"/>
        </p:nvPicPr>
        <p:blipFill>
          <a:blip r:embed="rId15"/>
          <a:stretch>
            <a:fillRect/>
          </a:stretch>
        </p:blipFill>
        <p:spPr>
          <a:xfrm>
            <a:off x="626400" y="6466361"/>
            <a:ext cx="902752" cy="226800"/>
          </a:xfrm>
          <a:prstGeom prst="rect">
            <a:avLst/>
          </a:prstGeom>
        </p:spPr>
      </p:pic>
    </p:spTree>
  </p:cSld>
  <p:clrMap bg1="lt1" tx1="dk1" bg2="lt2" tx2="dk2" accent1="accent1" accent2="accent2" accent3="accent3" accent4="accent4" accent5="accent5" accent6="accent6" hlink="hlink" folHlink="folHlink"/>
  <p:sldLayoutIdLst>
    <p:sldLayoutId id="2147484115" r:id="rId1"/>
    <p:sldLayoutId id="2147484105" r:id="rId2"/>
    <p:sldLayoutId id="2147484106" r:id="rId3"/>
    <p:sldLayoutId id="2147484107" r:id="rId4"/>
    <p:sldLayoutId id="2147484108" r:id="rId5"/>
    <p:sldLayoutId id="2147484109" r:id="rId6"/>
    <p:sldLayoutId id="2147484110" r:id="rId7"/>
    <p:sldLayoutId id="2147484116" r:id="rId8"/>
    <p:sldLayoutId id="2147484117" r:id="rId9"/>
    <p:sldLayoutId id="2147484111" r:id="rId10"/>
    <p:sldLayoutId id="2147484113" r:id="rId11"/>
    <p:sldLayoutId id="2147484112" r:id="rId12"/>
    <p:sldLayoutId id="2147484102" r:id="rId13"/>
  </p:sldLayoutIdLst>
  <p:hf hdr="0"/>
  <p:txStyles>
    <p:titleStyle>
      <a:lvl1pPr algn="l" defTabSz="1217054" rtl="0" eaLnBrk="1" fontAlgn="base" hangingPunct="1">
        <a:spcBef>
          <a:spcPct val="0"/>
        </a:spcBef>
        <a:spcAft>
          <a:spcPct val="0"/>
        </a:spcAft>
        <a:defRPr sz="3800" b="1" i="0" kern="1200">
          <a:solidFill>
            <a:schemeClr val="accent2"/>
          </a:solidFill>
          <a:latin typeface="Calibri" panose="020F0502020204030204" pitchFamily="34" charset="0"/>
          <a:ea typeface="Verdana" charset="0"/>
          <a:cs typeface="Calibri" panose="020F0502020204030204" pitchFamily="34" charset="0"/>
        </a:defRPr>
      </a:lvl1pPr>
      <a:lvl2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87" userDrawn="1">
          <p15:clr>
            <a:srgbClr val="F26B43"/>
          </p15:clr>
        </p15:guide>
        <p15:guide id="3" orient="horz" pos="391" userDrawn="1">
          <p15:clr>
            <a:srgbClr val="F26B43"/>
          </p15:clr>
        </p15:guide>
        <p15:guide id="4" orient="horz" pos="39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548678"/>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411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userDrawn="1">
          <p15:clr>
            <a:srgbClr val="F26B43"/>
          </p15:clr>
        </p15:guide>
        <p15:guide id="2" pos="393" userDrawn="1">
          <p15:clr>
            <a:srgbClr val="F26B43"/>
          </p15:clr>
        </p15:guide>
        <p15:guide id="3" pos="7287" userDrawn="1">
          <p15:clr>
            <a:srgbClr val="F26B43"/>
          </p15:clr>
        </p15:guide>
        <p15:guide id="4" orient="horz" pos="392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hyperlink" Target="mailto:marie.degroeve@uantwerpen.be"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hyperlink" Target="mailto:marie.degroeve@uantwerpen.be"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hyperlink" Target="mailto:Eda.Kale@uantwerpen.be" TargetMode="External"/><Relationship Id="rId5" Type="http://schemas.openxmlformats.org/officeDocument/2006/relationships/hyperlink" Target="mailto:arie.degroeve@uantwerpen.be"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hyperlink" Target="https://doi.org/10.1177%2F1420326X12466753" TargetMode="External"/><Relationship Id="rId13" Type="http://schemas.openxmlformats.org/officeDocument/2006/relationships/hyperlink" Target="https://fr.123rf.com/photo_35047664_close-old-yellow-brick-wall-weathered-patina-black-and-white-.html" TargetMode="External"/><Relationship Id="rId3" Type="http://schemas.openxmlformats.org/officeDocument/2006/relationships/hyperlink" Target="https://groentool.antwerpen.be/analysis.xhtml?zoomLevel=13&amp;mapCenterLat=51.036064370295435&amp;mapCenterLng=4.167938232421875&amp;clearShapes=true" TargetMode="External"/><Relationship Id="rId7" Type="http://schemas.openxmlformats.org/officeDocument/2006/relationships/hyperlink" Target="https://www.energuide.be/en/questions-answers/what-is-a-green-roof/670/" TargetMode="External"/><Relationship Id="rId12" Type="http://schemas.openxmlformats.org/officeDocument/2006/relationships/hyperlink" Target="https://botanicmedicinal.com/biodeterioration-bryophytes-historical-site-chellah-moroccoarchaeological/" TargetMode="External"/><Relationship Id="rId17" Type="http://schemas.openxmlformats.org/officeDocument/2006/relationships/image" Target="../media/image11.png"/><Relationship Id="rId2" Type="http://schemas.openxmlformats.org/officeDocument/2006/relationships/image" Target="../media/image4.png"/><Relationship Id="rId16" Type="http://schemas.openxmlformats.org/officeDocument/2006/relationships/hyperlink" Target="mailto:marie.degroeve@uantwerpen.be" TargetMode="External"/><Relationship Id="rId1" Type="http://schemas.openxmlformats.org/officeDocument/2006/relationships/slideLayout" Target="../slideLayouts/slideLayout13.xml"/><Relationship Id="rId6" Type="http://schemas.openxmlformats.org/officeDocument/2006/relationships/hyperlink" Target="https://gosmartbricks.com/urban-heat-island/" TargetMode="External"/><Relationship Id="rId11" Type="http://schemas.openxmlformats.org/officeDocument/2006/relationships/hyperlink" Target="http://stonehengemasonry.ca/water-problems/img_1653/" TargetMode="External"/><Relationship Id="rId5" Type="http://schemas.openxmlformats.org/officeDocument/2006/relationships/hyperlink" Target="https://www.severe-weather.eu/europe-weather/most-intense-heatwave-summer-2021-forecast-mk/" TargetMode="External"/><Relationship Id="rId15" Type="http://schemas.openxmlformats.org/officeDocument/2006/relationships/image" Target="../media/image7.png"/><Relationship Id="rId10" Type="http://schemas.openxmlformats.org/officeDocument/2006/relationships/hyperlink" Target="https://www.turnbullmasonry.com/controlling-and-preventing-efflorescence-in-toronto/" TargetMode="External"/><Relationship Id="rId4" Type="http://schemas.openxmlformats.org/officeDocument/2006/relationships/hyperlink" Target="https://geo.onroerenderfgoed.be/#zoom=10&amp;lat=6639473.157172923&amp;lon=462444.02742662176" TargetMode="External"/><Relationship Id="rId9" Type="http://schemas.openxmlformats.org/officeDocument/2006/relationships/hyperlink" Target="https://www.steenmeijer.be/koninklijk-atheneum-antw" TargetMode="External"/><Relationship Id="rId1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hyperlink" Target="mailto:marie.degroeve@uantwerpen.be" TargetMode="External"/></Relationships>
</file>

<file path=ppt/slides/_rels/slide4.xml.rels><?xml version="1.0" encoding="UTF-8" standalone="yes"?>
<Relationships xmlns="http://schemas.openxmlformats.org/package/2006/relationships"><Relationship Id="rId13" Type="http://schemas.openxmlformats.org/officeDocument/2006/relationships/diagramColors" Target="../diagrams/colors2.xml"/><Relationship Id="rId18" Type="http://schemas.openxmlformats.org/officeDocument/2006/relationships/diagramColors" Target="../diagrams/colors3.xml"/><Relationship Id="rId26" Type="http://schemas.openxmlformats.org/officeDocument/2006/relationships/diagramLayout" Target="../diagrams/layout5.xml"/><Relationship Id="rId3" Type="http://schemas.openxmlformats.org/officeDocument/2006/relationships/image" Target="../media/image9.png"/><Relationship Id="rId21" Type="http://schemas.openxmlformats.org/officeDocument/2006/relationships/diagramLayout" Target="../diagrams/layout4.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5" Type="http://schemas.openxmlformats.org/officeDocument/2006/relationships/diagramData" Target="../diagrams/data5.xml"/><Relationship Id="rId33" Type="http://schemas.openxmlformats.org/officeDocument/2006/relationships/image" Target="../media/image11.png"/><Relationship Id="rId2" Type="http://schemas.openxmlformats.org/officeDocument/2006/relationships/notesSlide" Target="../notesSlides/notesSlide4.xml"/><Relationship Id="rId16" Type="http://schemas.openxmlformats.org/officeDocument/2006/relationships/diagramLayout" Target="../diagrams/layout3.xml"/><Relationship Id="rId20" Type="http://schemas.openxmlformats.org/officeDocument/2006/relationships/diagramData" Target="../diagrams/data4.xml"/><Relationship Id="rId29" Type="http://schemas.microsoft.com/office/2007/relationships/diagramDrawing" Target="../diagrams/drawing5.xml"/><Relationship Id="rId1" Type="http://schemas.openxmlformats.org/officeDocument/2006/relationships/slideLayout" Target="../slideLayouts/slideLayout20.xml"/><Relationship Id="rId6" Type="http://schemas.openxmlformats.org/officeDocument/2006/relationships/diagramLayout" Target="../diagrams/layout1.xml"/><Relationship Id="rId11" Type="http://schemas.openxmlformats.org/officeDocument/2006/relationships/diagramLayout" Target="../diagrams/layout2.xml"/><Relationship Id="rId24" Type="http://schemas.microsoft.com/office/2007/relationships/diagramDrawing" Target="../diagrams/drawing4.xml"/><Relationship Id="rId32" Type="http://schemas.openxmlformats.org/officeDocument/2006/relationships/hyperlink" Target="mailto:marie.degroeve@uantwerpen.be" TargetMode="External"/><Relationship Id="rId5" Type="http://schemas.openxmlformats.org/officeDocument/2006/relationships/diagramData" Target="../diagrams/data1.xml"/><Relationship Id="rId15" Type="http://schemas.openxmlformats.org/officeDocument/2006/relationships/diagramData" Target="../diagrams/data3.xml"/><Relationship Id="rId23" Type="http://schemas.openxmlformats.org/officeDocument/2006/relationships/diagramColors" Target="../diagrams/colors4.xml"/><Relationship Id="rId28" Type="http://schemas.openxmlformats.org/officeDocument/2006/relationships/diagramColors" Target="../diagrams/colors5.xml"/><Relationship Id="rId10" Type="http://schemas.openxmlformats.org/officeDocument/2006/relationships/diagramData" Target="../diagrams/data2.xml"/><Relationship Id="rId19" Type="http://schemas.microsoft.com/office/2007/relationships/diagramDrawing" Target="../diagrams/drawing3.xml"/><Relationship Id="rId31" Type="http://schemas.openxmlformats.org/officeDocument/2006/relationships/image" Target="../media/image7.png"/><Relationship Id="rId4" Type="http://schemas.microsoft.com/office/2007/relationships/hdphoto" Target="../media/hdphoto1.wdp"/><Relationship Id="rId9" Type="http://schemas.microsoft.com/office/2007/relationships/diagramDrawing" Target="../diagrams/drawing1.xml"/><Relationship Id="rId14" Type="http://schemas.microsoft.com/office/2007/relationships/diagramDrawing" Target="../diagrams/drawing2.xml"/><Relationship Id="rId22" Type="http://schemas.openxmlformats.org/officeDocument/2006/relationships/diagramQuickStyle" Target="../diagrams/quickStyle4.xml"/><Relationship Id="rId27" Type="http://schemas.openxmlformats.org/officeDocument/2006/relationships/diagramQuickStyle" Target="../diagrams/quickStyle5.xml"/><Relationship Id="rId30" Type="http://schemas.openxmlformats.org/officeDocument/2006/relationships/image" Target="../media/image6.png"/><Relationship Id="rId8"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image" Target="../media/image6.png"/><Relationship Id="rId1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diagramQuickStyle" Target="../diagrams/quickStyle6.xml"/><Relationship Id="rId12" Type="http://schemas.microsoft.com/office/2007/relationships/hdphoto" Target="../media/hdphoto4.wdp"/><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diagramLayout" Target="../diagrams/layout6.xml"/><Relationship Id="rId11" Type="http://schemas.openxmlformats.org/officeDocument/2006/relationships/image" Target="../media/image18.png"/><Relationship Id="rId5" Type="http://schemas.openxmlformats.org/officeDocument/2006/relationships/diagramData" Target="../diagrams/data6.xml"/><Relationship Id="rId15" Type="http://schemas.openxmlformats.org/officeDocument/2006/relationships/hyperlink" Target="mailto:marie.degroeve@uantwerpen.be" TargetMode="External"/><Relationship Id="rId10" Type="http://schemas.openxmlformats.org/officeDocument/2006/relationships/image" Target="../media/image17.png"/><Relationship Id="rId19" Type="http://schemas.openxmlformats.org/officeDocument/2006/relationships/image" Target="../media/image21.png"/><Relationship Id="rId4" Type="http://schemas.microsoft.com/office/2007/relationships/hdphoto" Target="../media/hdphoto1.wdp"/><Relationship Id="rId9" Type="http://schemas.microsoft.com/office/2007/relationships/diagramDrawing" Target="../diagrams/drawing6.xml"/><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microsoft.com/office/2007/relationships/diagramDrawing" Target="../diagrams/drawing7.xml"/><Relationship Id="rId13"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diagramColors" Target="../diagrams/colors7.xml"/><Relationship Id="rId12" Type="http://schemas.openxmlformats.org/officeDocument/2006/relationships/image" Target="../media/image25.png"/><Relationship Id="rId2" Type="http://schemas.openxmlformats.org/officeDocument/2006/relationships/notesSlide" Target="../notesSlides/notesSlide7.xml"/><Relationship Id="rId16"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diagramQuickStyle" Target="../diagrams/quickStyle7.xml"/><Relationship Id="rId11" Type="http://schemas.openxmlformats.org/officeDocument/2006/relationships/image" Target="../media/image24.png"/><Relationship Id="rId5" Type="http://schemas.openxmlformats.org/officeDocument/2006/relationships/diagramLayout" Target="../diagrams/layout7.xml"/><Relationship Id="rId15" Type="http://schemas.openxmlformats.org/officeDocument/2006/relationships/hyperlink" Target="mailto:marie.degroeve@uantwerpen.be" TargetMode="External"/><Relationship Id="rId10" Type="http://schemas.openxmlformats.org/officeDocument/2006/relationships/image" Target="../media/image23.png"/><Relationship Id="rId4" Type="http://schemas.openxmlformats.org/officeDocument/2006/relationships/diagramData" Target="../diagrams/data7.xml"/><Relationship Id="rId9" Type="http://schemas.openxmlformats.org/officeDocument/2006/relationships/image" Target="../media/image22.pn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hyperlink" Target="mailto:marie.degroeve@uantwerpen.be"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hyperlink" Target="mailto:marie.degroeve@uantwerpen.be"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008973-65FB-40C1-893A-A58712593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0C7654-B1F8-CB41-A11C-78EAAE0B4DB9}"/>
              </a:ext>
            </a:extLst>
          </p:cNvPr>
          <p:cNvSpPr>
            <a:spLocks noGrp="1"/>
          </p:cNvSpPr>
          <p:nvPr>
            <p:ph type="title"/>
          </p:nvPr>
        </p:nvSpPr>
        <p:spPr>
          <a:xfrm>
            <a:off x="594360" y="759589"/>
            <a:ext cx="6465757" cy="4217487"/>
          </a:xfrm>
        </p:spPr>
        <p:txBody>
          <a:bodyPr vert="horz" lIns="91440" tIns="45720" rIns="91440" bIns="45720" rtlCol="0" anchor="ctr">
            <a:normAutofit/>
          </a:bodyPr>
          <a:lstStyle/>
          <a:p>
            <a:pPr algn="l"/>
            <a:r>
              <a:rPr lang="en-US" kern="1200" noProof="0" dirty="0">
                <a:solidFill>
                  <a:srgbClr val="292929"/>
                </a:solidFill>
                <a:latin typeface="+mj-lt"/>
                <a:ea typeface="+mj-ea"/>
                <a:cs typeface="+mj-cs"/>
              </a:rPr>
              <a:t>Technical compatibility of</a:t>
            </a:r>
            <a:r>
              <a:rPr lang="en-US" kern="1200" dirty="0">
                <a:solidFill>
                  <a:srgbClr val="292929"/>
                </a:solidFill>
                <a:latin typeface="+mj-lt"/>
                <a:ea typeface="+mj-ea"/>
                <a:cs typeface="+mj-cs"/>
              </a:rPr>
              <a:t> vertical greening with built heritage</a:t>
            </a:r>
            <a:endParaRPr lang="en-US" kern="1200" noProof="0" dirty="0">
              <a:solidFill>
                <a:srgbClr val="292929"/>
              </a:solidFill>
              <a:latin typeface="+mj-lt"/>
              <a:ea typeface="+mj-ea"/>
              <a:cs typeface="+mj-cs"/>
            </a:endParaRPr>
          </a:p>
        </p:txBody>
      </p:sp>
      <p:sp>
        <p:nvSpPr>
          <p:cNvPr id="10" name="Rectangle 9">
            <a:extLst>
              <a:ext uri="{FF2B5EF4-FFF2-40B4-BE49-F238E27FC236}">
                <a16:creationId xmlns:a16="http://schemas.microsoft.com/office/drawing/2014/main" id="{2558829B-C7EF-4D51-94DF-A8B1A80C2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0605" y="1"/>
            <a:ext cx="268139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hthoek 37">
            <a:extLst>
              <a:ext uri="{FF2B5EF4-FFF2-40B4-BE49-F238E27FC236}">
                <a16:creationId xmlns:a16="http://schemas.microsoft.com/office/drawing/2014/main" id="{1D16C206-E4A3-403B-9B18-87011D495F49}"/>
              </a:ext>
            </a:extLst>
          </p:cNvPr>
          <p:cNvSpPr/>
          <p:nvPr/>
        </p:nvSpPr>
        <p:spPr>
          <a:xfrm>
            <a:off x="9157192" y="5379"/>
            <a:ext cx="303176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Afbeelding 34">
            <a:extLst>
              <a:ext uri="{FF2B5EF4-FFF2-40B4-BE49-F238E27FC236}">
                <a16:creationId xmlns:a16="http://schemas.microsoft.com/office/drawing/2014/main" id="{48C53DB3-7546-49EC-A300-0A651D0B87E4}"/>
              </a:ext>
            </a:extLst>
          </p:cNvPr>
          <p:cNvPicPr>
            <a:picLocks noChangeAspect="1"/>
          </p:cNvPicPr>
          <p:nvPr/>
        </p:nvPicPr>
        <p:blipFill rotWithShape="1">
          <a:blip r:embed="rId3">
            <a:alphaModFix amt="70000"/>
          </a:blip>
          <a:srcRect l="46127" r="36200"/>
          <a:stretch/>
        </p:blipFill>
        <p:spPr>
          <a:xfrm rot="21426974">
            <a:off x="7543059" y="-5010470"/>
            <a:ext cx="4976988" cy="12700514"/>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090A6D10-3F68-4EAB-9085-93C36B5FCA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94507" y="767714"/>
            <a:ext cx="3860055" cy="53225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 5">
            <a:extLst>
              <a:ext uri="{FF2B5EF4-FFF2-40B4-BE49-F238E27FC236}">
                <a16:creationId xmlns:a16="http://schemas.microsoft.com/office/drawing/2014/main" id="{9CF8EAE7-5BCD-4F62-89F1-2CF3E9D7D8D7}"/>
              </a:ext>
            </a:extLst>
          </p:cNvPr>
          <p:cNvSpPr/>
          <p:nvPr/>
        </p:nvSpPr>
        <p:spPr>
          <a:xfrm>
            <a:off x="7144005" y="-1"/>
            <a:ext cx="201152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hthoek 3">
            <a:extLst>
              <a:ext uri="{FF2B5EF4-FFF2-40B4-BE49-F238E27FC236}">
                <a16:creationId xmlns:a16="http://schemas.microsoft.com/office/drawing/2014/main" id="{71797DF9-AD6E-44DF-8B5F-F6A5A94324F9}"/>
              </a:ext>
            </a:extLst>
          </p:cNvPr>
          <p:cNvSpPr/>
          <p:nvPr/>
        </p:nvSpPr>
        <p:spPr>
          <a:xfrm>
            <a:off x="7711562" y="759589"/>
            <a:ext cx="3860055" cy="5322572"/>
          </a:xfrm>
          <a:prstGeom prst="rect">
            <a:avLst/>
          </a:prstGeom>
          <a:solidFill>
            <a:srgbClr val="1C1C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BE59F27B-4FA1-1945-B3AE-2234EB3F591F}"/>
              </a:ext>
            </a:extLst>
          </p:cNvPr>
          <p:cNvSpPr>
            <a:spLocks noGrp="1"/>
          </p:cNvSpPr>
          <p:nvPr>
            <p:ph type="body" sz="quarter" idx="10"/>
          </p:nvPr>
        </p:nvSpPr>
        <p:spPr>
          <a:xfrm>
            <a:off x="7807953" y="1191126"/>
            <a:ext cx="3633161" cy="4843349"/>
          </a:xfrm>
        </p:spPr>
        <p:txBody>
          <a:bodyPr vert="horz" lIns="91440" tIns="45720" rIns="91440" bIns="45720" rtlCol="0" anchor="ctr">
            <a:normAutofit/>
          </a:bodyPr>
          <a:lstStyle/>
          <a:p>
            <a:pPr marL="0" indent="0"/>
            <a:r>
              <a:rPr lang="nl-BE" b="1" i="0" dirty="0">
                <a:effectLst/>
                <a:latin typeface="Open Sans" panose="020B0606030504020204" pitchFamily="34" charset="0"/>
              </a:rPr>
              <a:t>EGU General Assembly 2022</a:t>
            </a:r>
          </a:p>
          <a:p>
            <a:pPr marL="0" indent="0"/>
            <a:endParaRPr lang="nl-BE" b="1" i="0" dirty="0">
              <a:effectLst/>
              <a:latin typeface="Open Sans" panose="020B0606030504020204" pitchFamily="34" charset="0"/>
            </a:endParaRPr>
          </a:p>
          <a:p>
            <a:pPr marL="0" indent="0"/>
            <a:endParaRPr lang="nl-BE" b="1" i="0" dirty="0">
              <a:effectLst/>
              <a:latin typeface="Open Sans" panose="020B0606030504020204" pitchFamily="34" charset="0"/>
            </a:endParaRPr>
          </a:p>
          <a:p>
            <a:pPr marL="0" indent="0">
              <a:spcBef>
                <a:spcPts val="300"/>
              </a:spcBef>
            </a:pPr>
            <a:r>
              <a:rPr lang="en-US" sz="2000" b="0" dirty="0">
                <a:solidFill>
                  <a:srgbClr val="FFFFFF"/>
                </a:solidFill>
                <a:latin typeface="+mn-lt"/>
                <a:cs typeface="+mn-cs"/>
              </a:rPr>
              <a:t>University of Antwerp (Belgium)</a:t>
            </a:r>
            <a:endParaRPr lang="en-US" sz="2000" b="0" kern="1200" dirty="0">
              <a:solidFill>
                <a:srgbClr val="FFFFFF"/>
              </a:solidFill>
              <a:latin typeface="+mn-lt"/>
              <a:ea typeface="+mn-ea"/>
              <a:cs typeface="+mn-cs"/>
            </a:endParaRPr>
          </a:p>
          <a:p>
            <a:pPr marL="0" indent="0">
              <a:spcBef>
                <a:spcPts val="300"/>
              </a:spcBef>
            </a:pPr>
            <a:r>
              <a:rPr lang="en-US" sz="2000" b="0" kern="1200" dirty="0">
                <a:solidFill>
                  <a:srgbClr val="FFFFFF"/>
                </a:solidFill>
                <a:latin typeface="+mn-lt"/>
                <a:ea typeface="+mn-ea"/>
                <a:cs typeface="+mn-cs"/>
              </a:rPr>
              <a:t>PhD student: Marie De Groeve</a:t>
            </a:r>
          </a:p>
          <a:p>
            <a:pPr marL="0" indent="0">
              <a:spcBef>
                <a:spcPts val="300"/>
              </a:spcBef>
            </a:pPr>
            <a:r>
              <a:rPr lang="en-US" sz="2000" b="0" dirty="0">
                <a:solidFill>
                  <a:srgbClr val="FFFFFF"/>
                </a:solidFill>
                <a:latin typeface="+mn-lt"/>
                <a:cs typeface="+mn-cs"/>
              </a:rPr>
              <a:t>Supervisors: Tim De Kock and Scott Allan Orr</a:t>
            </a:r>
            <a:endParaRPr lang="en-US" sz="2000" b="0" kern="1200" dirty="0">
              <a:solidFill>
                <a:srgbClr val="FFFFFF"/>
              </a:solidFill>
              <a:latin typeface="+mn-lt"/>
              <a:ea typeface="+mn-ea"/>
              <a:cs typeface="+mn-cs"/>
            </a:endParaRPr>
          </a:p>
        </p:txBody>
      </p:sp>
      <p:grpSp>
        <p:nvGrpSpPr>
          <p:cNvPr id="14" name="Group 13">
            <a:extLst>
              <a:ext uri="{FF2B5EF4-FFF2-40B4-BE49-F238E27FC236}">
                <a16:creationId xmlns:a16="http://schemas.microsoft.com/office/drawing/2014/main" id="{C38C6B01-5C30-47AE-94D3-B54B34D688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761488"/>
            <a:ext cx="242107" cy="1340860"/>
            <a:chOff x="56167" y="2761488"/>
            <a:chExt cx="242107" cy="1340860"/>
          </a:xfrm>
        </p:grpSpPr>
        <p:sp>
          <p:nvSpPr>
            <p:cNvPr id="15" name="Rectangle 2">
              <a:extLst>
                <a:ext uri="{FF2B5EF4-FFF2-40B4-BE49-F238E27FC236}">
                  <a16:creationId xmlns:a16="http://schemas.microsoft.com/office/drawing/2014/main" id="{8C957847-7C0E-48CD-A0C7-E8F76FCB0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750A171B-FE02-4328-8218-84B8A73D2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D250ED76-8AAB-4BA3-8FB9-7D9DAD1EF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9">
              <a:extLst>
                <a:ext uri="{FF2B5EF4-FFF2-40B4-BE49-F238E27FC236}">
                  <a16:creationId xmlns:a16="http://schemas.microsoft.com/office/drawing/2014/main" id="{90E9A077-3D43-42CE-A80F-4D77A9640A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13B87A5D-9EA1-4543-A4CB-0E744C224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59">
              <a:extLst>
                <a:ext uri="{FF2B5EF4-FFF2-40B4-BE49-F238E27FC236}">
                  <a16:creationId xmlns:a16="http://schemas.microsoft.com/office/drawing/2014/main" id="{95211382-25DA-4D78-8A2A-65BF812E1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DB854E96-4BF7-41B7-98ED-218896E4B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37D8D120-EF4A-4300-A248-1F0A6EF04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AC2782E1-E97A-4860-805A-381C628EF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9">
              <a:extLst>
                <a:ext uri="{FF2B5EF4-FFF2-40B4-BE49-F238E27FC236}">
                  <a16:creationId xmlns:a16="http://schemas.microsoft.com/office/drawing/2014/main" id="{DA923931-3C79-451C-B0DD-D8C5C9B12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96552411-1484-4559-9B19-D82BA727F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96625486-87AB-40D0-B29C-F061F36B0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5CF69521-6B14-449B-AFAD-5246F7BBF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FCCB1E40-AD9F-4FDE-9794-BA67A8F09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072A675B-C9E6-4B87-B488-FB7450C0A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07438C80-8A3A-4E13-838D-B676C615B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03A1462E-5653-41AA-9086-553DD10C1B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C5D0C27E-61AE-48DC-95B4-5FEBCE413A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AE1C1E45-C712-4F12-B421-9DBD634FCE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9">
              <a:extLst>
                <a:ext uri="{FF2B5EF4-FFF2-40B4-BE49-F238E27FC236}">
                  <a16:creationId xmlns:a16="http://schemas.microsoft.com/office/drawing/2014/main" id="{6537F337-22CC-46D3-8A70-335E1E44E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Afbeelding 6">
            <a:extLst>
              <a:ext uri="{FF2B5EF4-FFF2-40B4-BE49-F238E27FC236}">
                <a16:creationId xmlns:a16="http://schemas.microsoft.com/office/drawing/2014/main" id="{4038F6D5-7675-4E44-9853-5D81A5D9DACC}"/>
              </a:ext>
            </a:extLst>
          </p:cNvPr>
          <p:cNvPicPr>
            <a:picLocks noChangeAspect="1"/>
          </p:cNvPicPr>
          <p:nvPr/>
        </p:nvPicPr>
        <p:blipFill>
          <a:blip r:embed="rId4"/>
          <a:stretch>
            <a:fillRect/>
          </a:stretch>
        </p:blipFill>
        <p:spPr>
          <a:xfrm>
            <a:off x="1883908" y="5146836"/>
            <a:ext cx="1101003" cy="1541403"/>
          </a:xfrm>
          <a:prstGeom prst="rect">
            <a:avLst/>
          </a:prstGeom>
        </p:spPr>
      </p:pic>
      <p:pic>
        <p:nvPicPr>
          <p:cNvPr id="36" name="Afbeelding 35">
            <a:extLst>
              <a:ext uri="{FF2B5EF4-FFF2-40B4-BE49-F238E27FC236}">
                <a16:creationId xmlns:a16="http://schemas.microsoft.com/office/drawing/2014/main" id="{DD7D6D91-BF0F-42D6-BF75-9A637F33E353}"/>
              </a:ext>
            </a:extLst>
          </p:cNvPr>
          <p:cNvPicPr>
            <a:picLocks noChangeAspect="1"/>
          </p:cNvPicPr>
          <p:nvPr/>
        </p:nvPicPr>
        <p:blipFill>
          <a:blip r:embed="rId5"/>
          <a:stretch>
            <a:fillRect/>
          </a:stretch>
        </p:blipFill>
        <p:spPr>
          <a:xfrm>
            <a:off x="3026703" y="5547235"/>
            <a:ext cx="1185195" cy="1185195"/>
          </a:xfrm>
          <a:prstGeom prst="rect">
            <a:avLst/>
          </a:prstGeom>
        </p:spPr>
      </p:pic>
      <p:pic>
        <p:nvPicPr>
          <p:cNvPr id="37" name="Afbeelding 36">
            <a:extLst>
              <a:ext uri="{FF2B5EF4-FFF2-40B4-BE49-F238E27FC236}">
                <a16:creationId xmlns:a16="http://schemas.microsoft.com/office/drawing/2014/main" id="{FC8C22C3-42B5-48BA-8256-8A8DACEEE55B}"/>
              </a:ext>
            </a:extLst>
          </p:cNvPr>
          <p:cNvPicPr>
            <a:picLocks noChangeAspect="1"/>
          </p:cNvPicPr>
          <p:nvPr/>
        </p:nvPicPr>
        <p:blipFill>
          <a:blip r:embed="rId6"/>
          <a:stretch>
            <a:fillRect/>
          </a:stretch>
        </p:blipFill>
        <p:spPr>
          <a:xfrm>
            <a:off x="647425" y="5146836"/>
            <a:ext cx="1152595" cy="1535371"/>
          </a:xfrm>
          <a:prstGeom prst="rect">
            <a:avLst/>
          </a:prstGeom>
        </p:spPr>
      </p:pic>
      <p:sp>
        <p:nvSpPr>
          <p:cNvPr id="40" name="Rechthoek 39">
            <a:extLst>
              <a:ext uri="{FF2B5EF4-FFF2-40B4-BE49-F238E27FC236}">
                <a16:creationId xmlns:a16="http://schemas.microsoft.com/office/drawing/2014/main" id="{C09C5281-C444-4542-90F7-7E2FB1067EF5}"/>
              </a:ext>
            </a:extLst>
          </p:cNvPr>
          <p:cNvSpPr/>
          <p:nvPr/>
        </p:nvSpPr>
        <p:spPr>
          <a:xfrm>
            <a:off x="8756698" y="5289613"/>
            <a:ext cx="1978932" cy="465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Afbeelding 40">
            <a:extLst>
              <a:ext uri="{FF2B5EF4-FFF2-40B4-BE49-F238E27FC236}">
                <a16:creationId xmlns:a16="http://schemas.microsoft.com/office/drawing/2014/main" id="{D4F04084-CD48-482B-819E-FF21AC5342DE}"/>
              </a:ext>
            </a:extLst>
          </p:cNvPr>
          <p:cNvPicPr>
            <a:picLocks noChangeAspect="1"/>
          </p:cNvPicPr>
          <p:nvPr/>
        </p:nvPicPr>
        <p:blipFill rotWithShape="1">
          <a:blip r:embed="rId7"/>
          <a:srcRect/>
          <a:stretch/>
        </p:blipFill>
        <p:spPr>
          <a:xfrm>
            <a:off x="8753026" y="5289613"/>
            <a:ext cx="1855822" cy="465324"/>
          </a:xfrm>
          <a:prstGeom prst="rect">
            <a:avLst/>
          </a:prstGeom>
        </p:spPr>
      </p:pic>
    </p:spTree>
    <p:extLst>
      <p:ext uri="{BB962C8B-B14F-4D97-AF65-F5344CB8AC3E}">
        <p14:creationId xmlns:p14="http://schemas.microsoft.com/office/powerpoint/2010/main" val="869427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B980A79-655B-4442-8632-FBA4C8BA33A5}"/>
              </a:ext>
            </a:extLst>
          </p:cNvPr>
          <p:cNvPicPr>
            <a:picLocks noChangeAspect="1"/>
          </p:cNvPicPr>
          <p:nvPr/>
        </p:nvPicPr>
        <p:blipFill rotWithShape="1">
          <a:blip r:embed="rId3">
            <a:alphaModFix amt="50000"/>
          </a:blip>
          <a:srcRect l="60398" r="18007" b="-96"/>
          <a:stretch/>
        </p:blipFill>
        <p:spPr>
          <a:xfrm>
            <a:off x="-24796" y="-9525"/>
            <a:ext cx="3280867" cy="6858000"/>
          </a:xfrm>
          <a:prstGeom prst="rect">
            <a:avLst/>
          </a:prstGeom>
          <a:ln>
            <a:noFill/>
          </a:ln>
          <a:effectLst>
            <a:outerShdw blurRad="292100" dist="139700" dir="2700000" algn="tl" rotWithShape="0">
              <a:srgbClr val="333333">
                <a:alpha val="65000"/>
              </a:srgbClr>
            </a:outerShdw>
          </a:effectLst>
        </p:spPr>
      </p:pic>
      <p:sp>
        <p:nvSpPr>
          <p:cNvPr id="2" name="Rechthoek 1">
            <a:extLst>
              <a:ext uri="{FF2B5EF4-FFF2-40B4-BE49-F238E27FC236}">
                <a16:creationId xmlns:a16="http://schemas.microsoft.com/office/drawing/2014/main" id="{35B4FFBA-74ED-47F1-89B0-D6E8DD72C3FA}"/>
              </a:ext>
            </a:extLst>
          </p:cNvPr>
          <p:cNvSpPr/>
          <p:nvPr/>
        </p:nvSpPr>
        <p:spPr bwMode="auto">
          <a:xfrm>
            <a:off x="2593075" y="230240"/>
            <a:ext cx="9408425" cy="954316"/>
          </a:xfrm>
          <a:prstGeom prst="rect">
            <a:avLst/>
          </a:prstGeom>
          <a:solidFill>
            <a:srgbClr val="292929"/>
          </a:solidFill>
          <a:ln>
            <a:solidFill>
              <a:srgbClr val="000000"/>
            </a:solid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algn="ctr">
              <a:spcAft>
                <a:spcPts val="450"/>
              </a:spcAft>
            </a:pPr>
            <a:endParaRPr lang="en-GB" b="1" dirty="0" err="1">
              <a:solidFill>
                <a:schemeClr val="bg1"/>
              </a:solidFill>
              <a:latin typeface="+mn-lt"/>
              <a:sym typeface="Securitas Sans Light" charset="0"/>
            </a:endParaRPr>
          </a:p>
        </p:txBody>
      </p:sp>
      <p:sp>
        <p:nvSpPr>
          <p:cNvPr id="5" name="Tekstvak 4">
            <a:extLst>
              <a:ext uri="{FF2B5EF4-FFF2-40B4-BE49-F238E27FC236}">
                <a16:creationId xmlns:a16="http://schemas.microsoft.com/office/drawing/2014/main" id="{6DC2C226-7B96-4BE7-99C1-D25D8AFE6044}"/>
              </a:ext>
            </a:extLst>
          </p:cNvPr>
          <p:cNvSpPr txBox="1"/>
          <p:nvPr/>
        </p:nvSpPr>
        <p:spPr>
          <a:xfrm>
            <a:off x="333374" y="254565"/>
            <a:ext cx="11344275" cy="793185"/>
          </a:xfrm>
          <a:prstGeom prst="rect">
            <a:avLst/>
          </a:prstGeom>
          <a:noFill/>
        </p:spPr>
        <p:txBody>
          <a:bodyPr wrap="square" lIns="0" tIns="0" rIns="0" bIns="0" rtlCol="0">
            <a:noAutofit/>
          </a:bodyPr>
          <a:lstStyle/>
          <a:p>
            <a:pPr marL="0" indent="0" algn="r">
              <a:buFont typeface="Arial" panose="020B0604020202020204" pitchFamily="34" charset="0"/>
              <a:buNone/>
            </a:pPr>
            <a:r>
              <a:rPr lang="en-GB" sz="5400" b="1" dirty="0">
                <a:solidFill>
                  <a:schemeClr val="bg1"/>
                </a:solidFill>
                <a:latin typeface="+mn-lt"/>
                <a:ea typeface="Verdana" panose="020B0604030504040204" pitchFamily="34" charset="0"/>
                <a:cs typeface="Verdana" panose="020B0604030504040204" pitchFamily="34" charset="0"/>
              </a:rPr>
              <a:t>Methodology</a:t>
            </a:r>
          </a:p>
        </p:txBody>
      </p:sp>
      <p:pic>
        <p:nvPicPr>
          <p:cNvPr id="25" name="Afbeelding 24">
            <a:extLst>
              <a:ext uri="{FF2B5EF4-FFF2-40B4-BE49-F238E27FC236}">
                <a16:creationId xmlns:a16="http://schemas.microsoft.com/office/drawing/2014/main" id="{196C58C7-8B5A-410C-B462-F0FEEDE2D94E}"/>
              </a:ext>
            </a:extLst>
          </p:cNvPr>
          <p:cNvPicPr>
            <a:picLocks noChangeAspect="1"/>
          </p:cNvPicPr>
          <p:nvPr/>
        </p:nvPicPr>
        <p:blipFill>
          <a:blip r:embed="rId4"/>
          <a:stretch>
            <a:fillRect/>
          </a:stretch>
        </p:blipFill>
        <p:spPr>
          <a:xfrm>
            <a:off x="5756878" y="1357646"/>
            <a:ext cx="3908111" cy="3763852"/>
          </a:xfrm>
          <a:prstGeom prst="rect">
            <a:avLst/>
          </a:prstGeom>
        </p:spPr>
      </p:pic>
      <p:sp>
        <p:nvSpPr>
          <p:cNvPr id="4" name="Tekstvak 3">
            <a:extLst>
              <a:ext uri="{FF2B5EF4-FFF2-40B4-BE49-F238E27FC236}">
                <a16:creationId xmlns:a16="http://schemas.microsoft.com/office/drawing/2014/main" id="{1F397E33-9675-471F-9FA0-BD29B9064A7B}"/>
              </a:ext>
            </a:extLst>
          </p:cNvPr>
          <p:cNvSpPr txBox="1"/>
          <p:nvPr/>
        </p:nvSpPr>
        <p:spPr>
          <a:xfrm>
            <a:off x="3458581" y="1424321"/>
            <a:ext cx="2571750" cy="369332"/>
          </a:xfrm>
          <a:prstGeom prst="rect">
            <a:avLst/>
          </a:prstGeom>
          <a:solidFill>
            <a:srgbClr val="C1797A"/>
          </a:solidFill>
          <a:ln>
            <a:solidFill>
              <a:srgbClr val="292929"/>
            </a:solidFill>
          </a:ln>
        </p:spPr>
        <p:txBody>
          <a:bodyPr wrap="square" rtlCol="0">
            <a:spAutoFit/>
          </a:bodyPr>
          <a:lstStyle/>
          <a:p>
            <a:r>
              <a:rPr lang="en-GB" dirty="0">
                <a:solidFill>
                  <a:schemeClr val="bg1"/>
                </a:solidFill>
              </a:rPr>
              <a:t>Literature review</a:t>
            </a:r>
          </a:p>
        </p:txBody>
      </p:sp>
      <p:sp>
        <p:nvSpPr>
          <p:cNvPr id="26" name="Tekstvak 25">
            <a:extLst>
              <a:ext uri="{FF2B5EF4-FFF2-40B4-BE49-F238E27FC236}">
                <a16:creationId xmlns:a16="http://schemas.microsoft.com/office/drawing/2014/main" id="{1A9678F9-469B-455C-984E-2E6D687035D4}"/>
              </a:ext>
            </a:extLst>
          </p:cNvPr>
          <p:cNvSpPr txBox="1"/>
          <p:nvPr/>
        </p:nvSpPr>
        <p:spPr>
          <a:xfrm>
            <a:off x="9383015" y="1424321"/>
            <a:ext cx="2571750" cy="369332"/>
          </a:xfrm>
          <a:prstGeom prst="rect">
            <a:avLst/>
          </a:prstGeom>
          <a:solidFill>
            <a:srgbClr val="B6D9B8"/>
          </a:solidFill>
          <a:ln>
            <a:solidFill>
              <a:srgbClr val="292929"/>
            </a:solidFill>
          </a:ln>
        </p:spPr>
        <p:txBody>
          <a:bodyPr wrap="square" rtlCol="0">
            <a:spAutoFit/>
          </a:bodyPr>
          <a:lstStyle/>
          <a:p>
            <a:r>
              <a:rPr lang="en-GB" dirty="0">
                <a:solidFill>
                  <a:schemeClr val="bg1"/>
                </a:solidFill>
              </a:rPr>
              <a:t>Monitoring case studies</a:t>
            </a:r>
          </a:p>
        </p:txBody>
      </p:sp>
      <p:sp>
        <p:nvSpPr>
          <p:cNvPr id="27" name="Tekstvak 26">
            <a:extLst>
              <a:ext uri="{FF2B5EF4-FFF2-40B4-BE49-F238E27FC236}">
                <a16:creationId xmlns:a16="http://schemas.microsoft.com/office/drawing/2014/main" id="{10111D45-B693-434D-8E01-CBDED106FC1D}"/>
              </a:ext>
            </a:extLst>
          </p:cNvPr>
          <p:cNvSpPr txBox="1"/>
          <p:nvPr/>
        </p:nvSpPr>
        <p:spPr>
          <a:xfrm>
            <a:off x="3458581" y="4352926"/>
            <a:ext cx="2571750" cy="369332"/>
          </a:xfrm>
          <a:prstGeom prst="rect">
            <a:avLst/>
          </a:prstGeom>
          <a:solidFill>
            <a:srgbClr val="D2D191"/>
          </a:solidFill>
          <a:ln>
            <a:solidFill>
              <a:srgbClr val="292929"/>
            </a:solidFill>
          </a:ln>
        </p:spPr>
        <p:txBody>
          <a:bodyPr wrap="square" rtlCol="0">
            <a:spAutoFit/>
          </a:bodyPr>
          <a:lstStyle/>
          <a:p>
            <a:r>
              <a:rPr lang="en-GB" dirty="0">
                <a:solidFill>
                  <a:schemeClr val="bg1"/>
                </a:solidFill>
              </a:rPr>
              <a:t>Simulations</a:t>
            </a:r>
          </a:p>
        </p:txBody>
      </p:sp>
      <p:sp>
        <p:nvSpPr>
          <p:cNvPr id="30" name="Tekstvak 29">
            <a:extLst>
              <a:ext uri="{FF2B5EF4-FFF2-40B4-BE49-F238E27FC236}">
                <a16:creationId xmlns:a16="http://schemas.microsoft.com/office/drawing/2014/main" id="{9661DCA8-661E-45D4-A283-DAE68F553CE9}"/>
              </a:ext>
            </a:extLst>
          </p:cNvPr>
          <p:cNvSpPr txBox="1"/>
          <p:nvPr/>
        </p:nvSpPr>
        <p:spPr>
          <a:xfrm>
            <a:off x="9383015" y="4352926"/>
            <a:ext cx="2571750" cy="369332"/>
          </a:xfrm>
          <a:prstGeom prst="rect">
            <a:avLst/>
          </a:prstGeom>
          <a:solidFill>
            <a:srgbClr val="EBBADA"/>
          </a:solidFill>
          <a:ln>
            <a:solidFill>
              <a:srgbClr val="292929"/>
            </a:solidFill>
          </a:ln>
        </p:spPr>
        <p:txBody>
          <a:bodyPr wrap="square" rtlCol="0">
            <a:spAutoFit/>
          </a:bodyPr>
          <a:lstStyle/>
          <a:p>
            <a:r>
              <a:rPr lang="en-GB" dirty="0">
                <a:solidFill>
                  <a:schemeClr val="bg1"/>
                </a:solidFill>
              </a:rPr>
              <a:t>Laboratory studies</a:t>
            </a:r>
          </a:p>
        </p:txBody>
      </p:sp>
      <p:sp>
        <p:nvSpPr>
          <p:cNvPr id="32" name="Tijdelijke aanduiding voor inhoud 4">
            <a:extLst>
              <a:ext uri="{FF2B5EF4-FFF2-40B4-BE49-F238E27FC236}">
                <a16:creationId xmlns:a16="http://schemas.microsoft.com/office/drawing/2014/main" id="{E46643C0-C96A-4CED-9443-8DA303B61055}"/>
              </a:ext>
            </a:extLst>
          </p:cNvPr>
          <p:cNvSpPr txBox="1">
            <a:spLocks/>
          </p:cNvSpPr>
          <p:nvPr/>
        </p:nvSpPr>
        <p:spPr>
          <a:xfrm>
            <a:off x="3458581" y="1793653"/>
            <a:ext cx="2587719" cy="1143567"/>
          </a:xfrm>
          <a:prstGeom prst="rect">
            <a:avLst/>
          </a:prstGeom>
        </p:spPr>
        <p:txBody>
          <a:bodyPr>
            <a:normAutofit/>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68288" marR="0" lvl="0" indent="-268288" algn="l" defTabSz="1217054"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Search for most important parameters </a:t>
            </a:r>
          </a:p>
          <a:p>
            <a:pPr marL="0" marR="0" lvl="0" indent="0"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None/>
              <a:tabLst/>
              <a:defRPr/>
            </a:pPr>
            <a:endParaRPr kumimoji="0" lang="en-GB" sz="24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p:txBody>
      </p:sp>
      <p:sp>
        <p:nvSpPr>
          <p:cNvPr id="33" name="Tijdelijke aanduiding voor inhoud 4">
            <a:extLst>
              <a:ext uri="{FF2B5EF4-FFF2-40B4-BE49-F238E27FC236}">
                <a16:creationId xmlns:a16="http://schemas.microsoft.com/office/drawing/2014/main" id="{34CA742E-3DA3-4A1C-846E-8130EE5B1484}"/>
              </a:ext>
            </a:extLst>
          </p:cNvPr>
          <p:cNvSpPr txBox="1">
            <a:spLocks/>
          </p:cNvSpPr>
          <p:nvPr/>
        </p:nvSpPr>
        <p:spPr>
          <a:xfrm>
            <a:off x="9383016" y="1803178"/>
            <a:ext cx="2571750" cy="1616297"/>
          </a:xfrm>
          <a:prstGeom prst="rect">
            <a:avLst/>
          </a:prstGeom>
        </p:spPr>
        <p:txBody>
          <a:bodyPr>
            <a:normAutofit/>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68288" marR="0" lvl="0" indent="-268288" algn="l" defTabSz="1217054"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Case studies in  Antwerp (Belgium) </a:t>
            </a:r>
          </a:p>
          <a:p>
            <a:pPr lvl="1">
              <a:buClrTx/>
              <a:buSzPct val="90000"/>
              <a:buFont typeface="Arial" panose="020B0604020202020204" pitchFamily="34" charset="0"/>
              <a:buChar char="•"/>
            </a:pPr>
            <a:r>
              <a:rPr lang="en-US" sz="1400" dirty="0">
                <a:solidFill>
                  <a:srgbClr val="000000"/>
                </a:solidFill>
                <a:latin typeface="Calibri" panose="020F0502020204030204"/>
                <a:cs typeface="Calibri Light" panose="020F0302020204030204" pitchFamily="34" charset="0"/>
              </a:rPr>
              <a:t>Air &amp; surface temperature, RH, wetness, PM, solar radiation</a:t>
            </a:r>
            <a:endParaRPr kumimoji="0" lang="en-US" sz="14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endParaRPr>
          </a:p>
          <a:p>
            <a:pPr marL="0" marR="0" lvl="0" indent="0"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None/>
              <a:tabLst/>
              <a:defRPr/>
            </a:pPr>
            <a:endParaRPr kumimoji="0" lang="en-GB" sz="24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p:txBody>
      </p:sp>
      <p:sp>
        <p:nvSpPr>
          <p:cNvPr id="35" name="Tijdelijke aanduiding voor inhoud 4">
            <a:extLst>
              <a:ext uri="{FF2B5EF4-FFF2-40B4-BE49-F238E27FC236}">
                <a16:creationId xmlns:a16="http://schemas.microsoft.com/office/drawing/2014/main" id="{00FDEC55-724B-4BD8-9E05-FB83FFB80B10}"/>
              </a:ext>
            </a:extLst>
          </p:cNvPr>
          <p:cNvSpPr txBox="1">
            <a:spLocks/>
          </p:cNvSpPr>
          <p:nvPr/>
        </p:nvSpPr>
        <p:spPr>
          <a:xfrm>
            <a:off x="9383016" y="4731783"/>
            <a:ext cx="2587720" cy="1500564"/>
          </a:xfrm>
          <a:prstGeom prst="rect">
            <a:avLst/>
          </a:prstGeom>
        </p:spPr>
        <p:txBody>
          <a:bodyPr>
            <a:normAutofit/>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68288" marR="0" lvl="0" indent="-268288" algn="l" defTabSz="1217054"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More controlled environment</a:t>
            </a:r>
          </a:p>
          <a:p>
            <a:pPr marL="0" marR="0" lvl="0" indent="0"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None/>
              <a:tabLst/>
              <a:defRPr/>
            </a:pPr>
            <a:endParaRPr kumimoji="0" lang="en-GB" sz="24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p:txBody>
      </p:sp>
      <p:sp>
        <p:nvSpPr>
          <p:cNvPr id="36" name="Tijdelijke aanduiding voor inhoud 4">
            <a:extLst>
              <a:ext uri="{FF2B5EF4-FFF2-40B4-BE49-F238E27FC236}">
                <a16:creationId xmlns:a16="http://schemas.microsoft.com/office/drawing/2014/main" id="{C8FCB3BB-B1AB-4CE8-AAD6-A0BA95F72552}"/>
              </a:ext>
            </a:extLst>
          </p:cNvPr>
          <p:cNvSpPr txBox="1">
            <a:spLocks/>
          </p:cNvSpPr>
          <p:nvPr/>
        </p:nvSpPr>
        <p:spPr>
          <a:xfrm>
            <a:off x="3457040" y="4722258"/>
            <a:ext cx="2589259" cy="1602342"/>
          </a:xfrm>
          <a:prstGeom prst="rect">
            <a:avLst/>
          </a:prstGeom>
        </p:spPr>
        <p:txBody>
          <a:bodyPr>
            <a:normAutofit/>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68288" marR="0" lvl="0" indent="-268288" algn="l" defTabSz="1217054"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Opportunities</a:t>
            </a:r>
            <a:r>
              <a:rPr kumimoji="0" lang="en-US" sz="19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 </a:t>
            </a:r>
          </a:p>
          <a:p>
            <a:pPr lvl="1">
              <a:buClrTx/>
              <a:buSzPct val="90000"/>
              <a:buFont typeface="Arial" panose="020B0604020202020204" pitchFamily="34" charset="0"/>
              <a:buChar char="•"/>
            </a:pPr>
            <a:r>
              <a:rPr lang="en-US" sz="1400" dirty="0">
                <a:solidFill>
                  <a:srgbClr val="000000"/>
                </a:solidFill>
                <a:latin typeface="Calibri" panose="020F0502020204030204"/>
                <a:cs typeface="Calibri Light" panose="020F0302020204030204" pitchFamily="34" charset="0"/>
              </a:rPr>
              <a:t>Future oriented</a:t>
            </a:r>
          </a:p>
          <a:p>
            <a:pPr lvl="1">
              <a:buClrTx/>
              <a:buSzPct val="90000"/>
              <a:buFont typeface="Arial" panose="020B0604020202020204" pitchFamily="34" charset="0"/>
              <a:buChar char="•"/>
            </a:pPr>
            <a:r>
              <a:rPr kumimoji="0" lang="en-US" sz="14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Different wall compositions </a:t>
            </a:r>
          </a:p>
          <a:p>
            <a:pPr lvl="1">
              <a:buClrTx/>
              <a:buSzPct val="90000"/>
              <a:buFont typeface="Arial" panose="020B0604020202020204" pitchFamily="34" charset="0"/>
              <a:buChar char="•"/>
            </a:pPr>
            <a:r>
              <a:rPr lang="en-US" sz="1400" dirty="0">
                <a:solidFill>
                  <a:srgbClr val="000000"/>
                </a:solidFill>
                <a:latin typeface="Calibri" panose="020F0502020204030204"/>
                <a:cs typeface="Calibri Light" panose="020F0302020204030204" pitchFamily="34" charset="0"/>
              </a:rPr>
              <a:t>Different materials</a:t>
            </a:r>
            <a:endParaRPr kumimoji="0" lang="en-US" sz="14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endParaRPr>
          </a:p>
          <a:p>
            <a:pPr lvl="1">
              <a:buClrTx/>
              <a:buSzPct val="90000"/>
              <a:buFont typeface="Arial" panose="020B0604020202020204" pitchFamily="34" charset="0"/>
              <a:buChar char="•"/>
            </a:pPr>
            <a:endParaRPr kumimoji="0" lang="en-US" sz="16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endParaRPr>
          </a:p>
          <a:p>
            <a:pPr marL="0" marR="0" lvl="0" indent="0"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None/>
              <a:tabLst/>
              <a:defRPr/>
            </a:pPr>
            <a:endParaRPr kumimoji="0" lang="en-GB" sz="24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p:txBody>
      </p:sp>
      <p:pic>
        <p:nvPicPr>
          <p:cNvPr id="20" name="Afbeelding 19">
            <a:extLst>
              <a:ext uri="{FF2B5EF4-FFF2-40B4-BE49-F238E27FC236}">
                <a16:creationId xmlns:a16="http://schemas.microsoft.com/office/drawing/2014/main" id="{F2409249-1AE1-4C8F-A2E9-BE9C4EF421FB}"/>
              </a:ext>
            </a:extLst>
          </p:cNvPr>
          <p:cNvPicPr>
            <a:picLocks noChangeAspect="1"/>
          </p:cNvPicPr>
          <p:nvPr/>
        </p:nvPicPr>
        <p:blipFill>
          <a:blip r:embed="rId5"/>
          <a:stretch>
            <a:fillRect/>
          </a:stretch>
        </p:blipFill>
        <p:spPr>
          <a:xfrm>
            <a:off x="46918" y="5814106"/>
            <a:ext cx="945073" cy="945073"/>
          </a:xfrm>
          <a:prstGeom prst="rect">
            <a:avLst/>
          </a:prstGeom>
        </p:spPr>
      </p:pic>
      <p:pic>
        <p:nvPicPr>
          <p:cNvPr id="21" name="Afbeelding 20">
            <a:extLst>
              <a:ext uri="{FF2B5EF4-FFF2-40B4-BE49-F238E27FC236}">
                <a16:creationId xmlns:a16="http://schemas.microsoft.com/office/drawing/2014/main" id="{50076BCF-F114-46A3-B9FA-C5F555AE1D92}"/>
              </a:ext>
            </a:extLst>
          </p:cNvPr>
          <p:cNvPicPr>
            <a:picLocks noChangeAspect="1"/>
          </p:cNvPicPr>
          <p:nvPr/>
        </p:nvPicPr>
        <p:blipFill>
          <a:blip r:embed="rId6"/>
          <a:stretch>
            <a:fillRect/>
          </a:stretch>
        </p:blipFill>
        <p:spPr>
          <a:xfrm>
            <a:off x="51999" y="4517295"/>
            <a:ext cx="939992" cy="1252163"/>
          </a:xfrm>
          <a:prstGeom prst="rect">
            <a:avLst/>
          </a:prstGeom>
        </p:spPr>
      </p:pic>
      <p:sp>
        <p:nvSpPr>
          <p:cNvPr id="22" name="Tekstvak 21">
            <a:extLst>
              <a:ext uri="{FF2B5EF4-FFF2-40B4-BE49-F238E27FC236}">
                <a16:creationId xmlns:a16="http://schemas.microsoft.com/office/drawing/2014/main" id="{6AB85AAA-EAEC-4DE9-B663-A3DABE31771E}"/>
              </a:ext>
            </a:extLst>
          </p:cNvPr>
          <p:cNvSpPr txBox="1"/>
          <p:nvPr/>
        </p:nvSpPr>
        <p:spPr>
          <a:xfrm>
            <a:off x="1036783" y="5814106"/>
            <a:ext cx="2149323" cy="946800"/>
          </a:xfrm>
          <a:prstGeom prst="rect">
            <a:avLst/>
          </a:prstGeom>
          <a:solidFill>
            <a:srgbClr val="FFFFFF">
              <a:alpha val="55000"/>
            </a:srgbClr>
          </a:solidFill>
          <a:ln>
            <a:noFill/>
          </a:ln>
        </p:spPr>
        <p:txBody>
          <a:bodyPr wrap="square" rtlCol="0">
            <a:spAutoFit/>
          </a:bodyPr>
          <a:lstStyle/>
          <a:p>
            <a:r>
              <a:rPr lang="en-GB" sz="900" dirty="0">
                <a:solidFill>
                  <a:srgbClr val="1C1C1C"/>
                </a:solidFill>
              </a:rPr>
              <a:t>PhD student Marie De Groeve</a:t>
            </a:r>
          </a:p>
          <a:p>
            <a:r>
              <a:rPr lang="en-GB" sz="900" dirty="0">
                <a:solidFill>
                  <a:srgbClr val="1C1C1C"/>
                </a:solidFill>
                <a:hlinkClick r:id="rId7">
                  <a:extLst>
                    <a:ext uri="{A12FA001-AC4F-418D-AE19-62706E023703}">
                      <ahyp:hlinkClr xmlns:ahyp="http://schemas.microsoft.com/office/drawing/2018/hyperlinkcolor" val="tx"/>
                    </a:ext>
                  </a:extLst>
                </a:hlinkClick>
              </a:rPr>
              <a:t>marie.degroeve@uantwerpen.be</a:t>
            </a:r>
            <a:endParaRPr lang="en-GB" sz="900" dirty="0">
              <a:solidFill>
                <a:srgbClr val="1C1C1C"/>
              </a:solidFill>
            </a:endParaRPr>
          </a:p>
          <a:p>
            <a:r>
              <a:rPr lang="en-GB" sz="900" dirty="0">
                <a:solidFill>
                  <a:srgbClr val="1C1C1C"/>
                </a:solidFill>
              </a:rPr>
              <a:t>Supervisors: Tim De Kock &amp; Scott Allan Orr</a:t>
            </a:r>
          </a:p>
          <a:p>
            <a:endParaRPr lang="en-GB" sz="1050" dirty="0">
              <a:solidFill>
                <a:srgbClr val="1C1C1C"/>
              </a:solidFill>
            </a:endParaRPr>
          </a:p>
          <a:p>
            <a:endParaRPr lang="en-GB" sz="700" dirty="0">
              <a:solidFill>
                <a:srgbClr val="1C1C1C"/>
              </a:solidFill>
            </a:endParaRPr>
          </a:p>
          <a:p>
            <a:endParaRPr lang="en-GB" sz="200" dirty="0">
              <a:solidFill>
                <a:srgbClr val="1C1C1C"/>
              </a:solidFill>
            </a:endParaRPr>
          </a:p>
        </p:txBody>
      </p:sp>
      <p:pic>
        <p:nvPicPr>
          <p:cNvPr id="23" name="Afbeelding 22">
            <a:extLst>
              <a:ext uri="{FF2B5EF4-FFF2-40B4-BE49-F238E27FC236}">
                <a16:creationId xmlns:a16="http://schemas.microsoft.com/office/drawing/2014/main" id="{DD971504-4138-4B98-AE71-123ED27D6FEB}"/>
              </a:ext>
            </a:extLst>
          </p:cNvPr>
          <p:cNvPicPr>
            <a:picLocks noChangeAspect="1"/>
          </p:cNvPicPr>
          <p:nvPr/>
        </p:nvPicPr>
        <p:blipFill>
          <a:blip r:embed="rId8"/>
          <a:stretch>
            <a:fillRect/>
          </a:stretch>
        </p:blipFill>
        <p:spPr>
          <a:xfrm>
            <a:off x="1101364" y="6450019"/>
            <a:ext cx="1070015" cy="267504"/>
          </a:xfrm>
          <a:prstGeom prst="rect">
            <a:avLst/>
          </a:prstGeom>
        </p:spPr>
      </p:pic>
    </p:spTree>
    <p:extLst>
      <p:ext uri="{BB962C8B-B14F-4D97-AF65-F5344CB8AC3E}">
        <p14:creationId xmlns:p14="http://schemas.microsoft.com/office/powerpoint/2010/main" val="278979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B980A79-655B-4442-8632-FBA4C8BA33A5}"/>
              </a:ext>
            </a:extLst>
          </p:cNvPr>
          <p:cNvPicPr>
            <a:picLocks noChangeAspect="1"/>
          </p:cNvPicPr>
          <p:nvPr/>
        </p:nvPicPr>
        <p:blipFill rotWithShape="1">
          <a:blip r:embed="rId3">
            <a:alphaModFix amt="50000"/>
          </a:blip>
          <a:srcRect l="60398" r="18007" b="-96"/>
          <a:stretch/>
        </p:blipFill>
        <p:spPr>
          <a:xfrm>
            <a:off x="-24796" y="-9525"/>
            <a:ext cx="3280867" cy="6858000"/>
          </a:xfrm>
          <a:prstGeom prst="rect">
            <a:avLst/>
          </a:prstGeom>
          <a:ln>
            <a:noFill/>
          </a:ln>
          <a:effectLst>
            <a:outerShdw blurRad="292100" dist="139700" dir="2700000" algn="tl" rotWithShape="0">
              <a:srgbClr val="333333">
                <a:alpha val="65000"/>
              </a:srgbClr>
            </a:outerShdw>
          </a:effectLst>
        </p:spPr>
      </p:pic>
      <p:sp>
        <p:nvSpPr>
          <p:cNvPr id="2" name="Rechthoek 1">
            <a:extLst>
              <a:ext uri="{FF2B5EF4-FFF2-40B4-BE49-F238E27FC236}">
                <a16:creationId xmlns:a16="http://schemas.microsoft.com/office/drawing/2014/main" id="{35B4FFBA-74ED-47F1-89B0-D6E8DD72C3FA}"/>
              </a:ext>
            </a:extLst>
          </p:cNvPr>
          <p:cNvSpPr/>
          <p:nvPr/>
        </p:nvSpPr>
        <p:spPr bwMode="auto">
          <a:xfrm>
            <a:off x="2593075" y="230240"/>
            <a:ext cx="9408425" cy="954316"/>
          </a:xfrm>
          <a:prstGeom prst="rect">
            <a:avLst/>
          </a:prstGeom>
          <a:solidFill>
            <a:srgbClr val="292929"/>
          </a:solidFill>
          <a:ln>
            <a:solidFill>
              <a:srgbClr val="000000"/>
            </a:solid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algn="ctr">
              <a:spcAft>
                <a:spcPts val="450"/>
              </a:spcAft>
            </a:pPr>
            <a:endParaRPr lang="en-GB" b="1" dirty="0" err="1">
              <a:solidFill>
                <a:schemeClr val="bg1"/>
              </a:solidFill>
              <a:latin typeface="+mn-lt"/>
              <a:sym typeface="Securitas Sans Light" charset="0"/>
            </a:endParaRPr>
          </a:p>
        </p:txBody>
      </p:sp>
      <p:sp>
        <p:nvSpPr>
          <p:cNvPr id="5" name="Tekstvak 4">
            <a:extLst>
              <a:ext uri="{FF2B5EF4-FFF2-40B4-BE49-F238E27FC236}">
                <a16:creationId xmlns:a16="http://schemas.microsoft.com/office/drawing/2014/main" id="{6DC2C226-7B96-4BE7-99C1-D25D8AFE6044}"/>
              </a:ext>
            </a:extLst>
          </p:cNvPr>
          <p:cNvSpPr txBox="1"/>
          <p:nvPr/>
        </p:nvSpPr>
        <p:spPr>
          <a:xfrm>
            <a:off x="333374" y="254565"/>
            <a:ext cx="11344275" cy="793185"/>
          </a:xfrm>
          <a:prstGeom prst="rect">
            <a:avLst/>
          </a:prstGeom>
          <a:noFill/>
        </p:spPr>
        <p:txBody>
          <a:bodyPr wrap="square" lIns="0" tIns="0" rIns="0" bIns="0" rtlCol="0">
            <a:noAutofit/>
          </a:bodyPr>
          <a:lstStyle/>
          <a:p>
            <a:pPr marL="0" indent="0" algn="r">
              <a:buFont typeface="Arial" panose="020B0604020202020204" pitchFamily="34" charset="0"/>
              <a:buNone/>
            </a:pPr>
            <a:r>
              <a:rPr lang="en-GB" sz="5400" b="1" dirty="0">
                <a:solidFill>
                  <a:schemeClr val="bg1"/>
                </a:solidFill>
                <a:latin typeface="+mn-lt"/>
                <a:ea typeface="Verdana" panose="020B0604030504040204" pitchFamily="34" charset="0"/>
                <a:cs typeface="Verdana" panose="020B0604030504040204" pitchFamily="34" charset="0"/>
              </a:rPr>
              <a:t>Methodology</a:t>
            </a:r>
          </a:p>
        </p:txBody>
      </p:sp>
      <p:pic>
        <p:nvPicPr>
          <p:cNvPr id="25" name="Afbeelding 24">
            <a:extLst>
              <a:ext uri="{FF2B5EF4-FFF2-40B4-BE49-F238E27FC236}">
                <a16:creationId xmlns:a16="http://schemas.microsoft.com/office/drawing/2014/main" id="{196C58C7-8B5A-410C-B462-F0FEEDE2D94E}"/>
              </a:ext>
            </a:extLst>
          </p:cNvPr>
          <p:cNvPicPr>
            <a:picLocks noChangeAspect="1"/>
          </p:cNvPicPr>
          <p:nvPr/>
        </p:nvPicPr>
        <p:blipFill>
          <a:blip r:embed="rId4"/>
          <a:stretch>
            <a:fillRect/>
          </a:stretch>
        </p:blipFill>
        <p:spPr>
          <a:xfrm>
            <a:off x="5756878" y="1357646"/>
            <a:ext cx="3908111" cy="3763852"/>
          </a:xfrm>
          <a:prstGeom prst="rect">
            <a:avLst/>
          </a:prstGeom>
        </p:spPr>
      </p:pic>
      <p:sp>
        <p:nvSpPr>
          <p:cNvPr id="4" name="Tekstvak 3">
            <a:extLst>
              <a:ext uri="{FF2B5EF4-FFF2-40B4-BE49-F238E27FC236}">
                <a16:creationId xmlns:a16="http://schemas.microsoft.com/office/drawing/2014/main" id="{1F397E33-9675-471F-9FA0-BD29B9064A7B}"/>
              </a:ext>
            </a:extLst>
          </p:cNvPr>
          <p:cNvSpPr txBox="1"/>
          <p:nvPr/>
        </p:nvSpPr>
        <p:spPr>
          <a:xfrm>
            <a:off x="3458581" y="1424321"/>
            <a:ext cx="2571750" cy="369332"/>
          </a:xfrm>
          <a:prstGeom prst="rect">
            <a:avLst/>
          </a:prstGeom>
          <a:solidFill>
            <a:srgbClr val="C1797A"/>
          </a:solidFill>
          <a:ln>
            <a:solidFill>
              <a:srgbClr val="292929"/>
            </a:solidFill>
          </a:ln>
        </p:spPr>
        <p:txBody>
          <a:bodyPr wrap="square" rtlCol="0">
            <a:spAutoFit/>
          </a:bodyPr>
          <a:lstStyle/>
          <a:p>
            <a:r>
              <a:rPr lang="en-GB" dirty="0">
                <a:solidFill>
                  <a:schemeClr val="bg1"/>
                </a:solidFill>
              </a:rPr>
              <a:t>Literature review</a:t>
            </a:r>
          </a:p>
        </p:txBody>
      </p:sp>
      <p:sp>
        <p:nvSpPr>
          <p:cNvPr id="26" name="Tekstvak 25">
            <a:extLst>
              <a:ext uri="{FF2B5EF4-FFF2-40B4-BE49-F238E27FC236}">
                <a16:creationId xmlns:a16="http://schemas.microsoft.com/office/drawing/2014/main" id="{1A9678F9-469B-455C-984E-2E6D687035D4}"/>
              </a:ext>
            </a:extLst>
          </p:cNvPr>
          <p:cNvSpPr txBox="1"/>
          <p:nvPr/>
        </p:nvSpPr>
        <p:spPr>
          <a:xfrm>
            <a:off x="9383015" y="1424321"/>
            <a:ext cx="2571750" cy="369332"/>
          </a:xfrm>
          <a:prstGeom prst="rect">
            <a:avLst/>
          </a:prstGeom>
          <a:solidFill>
            <a:srgbClr val="B6D9B8"/>
          </a:solidFill>
          <a:ln>
            <a:solidFill>
              <a:srgbClr val="292929"/>
            </a:solidFill>
          </a:ln>
        </p:spPr>
        <p:txBody>
          <a:bodyPr wrap="square" rtlCol="0">
            <a:spAutoFit/>
          </a:bodyPr>
          <a:lstStyle/>
          <a:p>
            <a:r>
              <a:rPr lang="en-GB" dirty="0">
                <a:solidFill>
                  <a:schemeClr val="bg1"/>
                </a:solidFill>
              </a:rPr>
              <a:t>Monitoring case studies</a:t>
            </a:r>
          </a:p>
        </p:txBody>
      </p:sp>
      <p:sp>
        <p:nvSpPr>
          <p:cNvPr id="27" name="Tekstvak 26">
            <a:extLst>
              <a:ext uri="{FF2B5EF4-FFF2-40B4-BE49-F238E27FC236}">
                <a16:creationId xmlns:a16="http://schemas.microsoft.com/office/drawing/2014/main" id="{10111D45-B693-434D-8E01-CBDED106FC1D}"/>
              </a:ext>
            </a:extLst>
          </p:cNvPr>
          <p:cNvSpPr txBox="1"/>
          <p:nvPr/>
        </p:nvSpPr>
        <p:spPr>
          <a:xfrm>
            <a:off x="3458581" y="4352926"/>
            <a:ext cx="2571750" cy="369332"/>
          </a:xfrm>
          <a:prstGeom prst="rect">
            <a:avLst/>
          </a:prstGeom>
          <a:solidFill>
            <a:srgbClr val="D2D191"/>
          </a:solidFill>
          <a:ln>
            <a:solidFill>
              <a:srgbClr val="292929"/>
            </a:solidFill>
          </a:ln>
        </p:spPr>
        <p:txBody>
          <a:bodyPr wrap="square" rtlCol="0">
            <a:spAutoFit/>
          </a:bodyPr>
          <a:lstStyle/>
          <a:p>
            <a:r>
              <a:rPr lang="en-GB" dirty="0">
                <a:solidFill>
                  <a:schemeClr val="bg1"/>
                </a:solidFill>
              </a:rPr>
              <a:t>Simulations</a:t>
            </a:r>
          </a:p>
        </p:txBody>
      </p:sp>
      <p:sp>
        <p:nvSpPr>
          <p:cNvPr id="30" name="Tekstvak 29">
            <a:extLst>
              <a:ext uri="{FF2B5EF4-FFF2-40B4-BE49-F238E27FC236}">
                <a16:creationId xmlns:a16="http://schemas.microsoft.com/office/drawing/2014/main" id="{9661DCA8-661E-45D4-A283-DAE68F553CE9}"/>
              </a:ext>
            </a:extLst>
          </p:cNvPr>
          <p:cNvSpPr txBox="1"/>
          <p:nvPr/>
        </p:nvSpPr>
        <p:spPr>
          <a:xfrm>
            <a:off x="9383015" y="4352926"/>
            <a:ext cx="2571750" cy="369332"/>
          </a:xfrm>
          <a:prstGeom prst="rect">
            <a:avLst/>
          </a:prstGeom>
          <a:solidFill>
            <a:srgbClr val="EBBADA"/>
          </a:solidFill>
          <a:ln>
            <a:solidFill>
              <a:srgbClr val="292929"/>
            </a:solidFill>
          </a:ln>
        </p:spPr>
        <p:txBody>
          <a:bodyPr wrap="square" rtlCol="0">
            <a:spAutoFit/>
          </a:bodyPr>
          <a:lstStyle/>
          <a:p>
            <a:r>
              <a:rPr lang="en-GB" dirty="0">
                <a:solidFill>
                  <a:schemeClr val="bg1"/>
                </a:solidFill>
              </a:rPr>
              <a:t>Laboratory studies</a:t>
            </a:r>
          </a:p>
        </p:txBody>
      </p:sp>
      <p:sp>
        <p:nvSpPr>
          <p:cNvPr id="31" name="Tekstvak 30">
            <a:extLst>
              <a:ext uri="{FF2B5EF4-FFF2-40B4-BE49-F238E27FC236}">
                <a16:creationId xmlns:a16="http://schemas.microsoft.com/office/drawing/2014/main" id="{42FB6DF2-0C9A-427D-9453-037B90C0D407}"/>
              </a:ext>
            </a:extLst>
          </p:cNvPr>
          <p:cNvSpPr txBox="1"/>
          <p:nvPr/>
        </p:nvSpPr>
        <p:spPr>
          <a:xfrm>
            <a:off x="6420798" y="5285710"/>
            <a:ext cx="2571750" cy="369332"/>
          </a:xfrm>
          <a:prstGeom prst="rect">
            <a:avLst/>
          </a:prstGeom>
          <a:solidFill>
            <a:srgbClr val="91A2D0"/>
          </a:solidFill>
          <a:ln>
            <a:solidFill>
              <a:srgbClr val="292929"/>
            </a:solidFill>
          </a:ln>
        </p:spPr>
        <p:txBody>
          <a:bodyPr wrap="square" rtlCol="0">
            <a:spAutoFit/>
          </a:bodyPr>
          <a:lstStyle/>
          <a:p>
            <a:pPr algn="ctr"/>
            <a:r>
              <a:rPr lang="en-GB" dirty="0">
                <a:solidFill>
                  <a:schemeClr val="bg1"/>
                </a:solidFill>
              </a:rPr>
              <a:t>Expert opinions</a:t>
            </a:r>
          </a:p>
        </p:txBody>
      </p:sp>
      <p:sp>
        <p:nvSpPr>
          <p:cNvPr id="32" name="Tijdelijke aanduiding voor inhoud 4">
            <a:extLst>
              <a:ext uri="{FF2B5EF4-FFF2-40B4-BE49-F238E27FC236}">
                <a16:creationId xmlns:a16="http://schemas.microsoft.com/office/drawing/2014/main" id="{E46643C0-C96A-4CED-9443-8DA303B61055}"/>
              </a:ext>
            </a:extLst>
          </p:cNvPr>
          <p:cNvSpPr txBox="1">
            <a:spLocks/>
          </p:cNvSpPr>
          <p:nvPr/>
        </p:nvSpPr>
        <p:spPr>
          <a:xfrm>
            <a:off x="3458581" y="1793653"/>
            <a:ext cx="2587719" cy="1143567"/>
          </a:xfrm>
          <a:prstGeom prst="rect">
            <a:avLst/>
          </a:prstGeom>
        </p:spPr>
        <p:txBody>
          <a:bodyPr>
            <a:normAutofit/>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68288" marR="0" lvl="0" indent="-268288" algn="l" defTabSz="1217054"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Search for most important parameters </a:t>
            </a:r>
          </a:p>
          <a:p>
            <a:pPr marL="0" marR="0" lvl="0" indent="0"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None/>
              <a:tabLst/>
              <a:defRPr/>
            </a:pPr>
            <a:endParaRPr kumimoji="0" lang="en-GB" sz="24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p:txBody>
      </p:sp>
      <p:sp>
        <p:nvSpPr>
          <p:cNvPr id="33" name="Tijdelijke aanduiding voor inhoud 4">
            <a:extLst>
              <a:ext uri="{FF2B5EF4-FFF2-40B4-BE49-F238E27FC236}">
                <a16:creationId xmlns:a16="http://schemas.microsoft.com/office/drawing/2014/main" id="{34CA742E-3DA3-4A1C-846E-8130EE5B1484}"/>
              </a:ext>
            </a:extLst>
          </p:cNvPr>
          <p:cNvSpPr txBox="1">
            <a:spLocks/>
          </p:cNvSpPr>
          <p:nvPr/>
        </p:nvSpPr>
        <p:spPr>
          <a:xfrm>
            <a:off x="9383016" y="1803178"/>
            <a:ext cx="2571750" cy="1616297"/>
          </a:xfrm>
          <a:prstGeom prst="rect">
            <a:avLst/>
          </a:prstGeom>
        </p:spPr>
        <p:txBody>
          <a:bodyPr>
            <a:normAutofit/>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68288" marR="0" lvl="0" indent="-268288" algn="l" defTabSz="1217054"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Case studies in  Antwerp (Belgium) </a:t>
            </a:r>
          </a:p>
          <a:p>
            <a:pPr lvl="1">
              <a:buClrTx/>
              <a:buSzPct val="90000"/>
              <a:buFont typeface="Arial" panose="020B0604020202020204" pitchFamily="34" charset="0"/>
              <a:buChar char="•"/>
            </a:pPr>
            <a:r>
              <a:rPr lang="en-US" sz="1400" dirty="0">
                <a:solidFill>
                  <a:srgbClr val="000000"/>
                </a:solidFill>
                <a:latin typeface="Calibri" panose="020F0502020204030204"/>
                <a:cs typeface="Calibri Light" panose="020F0302020204030204" pitchFamily="34" charset="0"/>
              </a:rPr>
              <a:t>Air &amp; surface temperature, RH, wetness, PM, solar radiation</a:t>
            </a:r>
            <a:endParaRPr kumimoji="0" lang="en-US" sz="14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endParaRPr>
          </a:p>
          <a:p>
            <a:pPr marL="0" marR="0" lvl="0" indent="0"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None/>
              <a:tabLst/>
              <a:defRPr/>
            </a:pPr>
            <a:endParaRPr kumimoji="0" lang="en-GB" sz="24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p:txBody>
      </p:sp>
      <p:sp>
        <p:nvSpPr>
          <p:cNvPr id="35" name="Tijdelijke aanduiding voor inhoud 4">
            <a:extLst>
              <a:ext uri="{FF2B5EF4-FFF2-40B4-BE49-F238E27FC236}">
                <a16:creationId xmlns:a16="http://schemas.microsoft.com/office/drawing/2014/main" id="{00FDEC55-724B-4BD8-9E05-FB83FFB80B10}"/>
              </a:ext>
            </a:extLst>
          </p:cNvPr>
          <p:cNvSpPr txBox="1">
            <a:spLocks/>
          </p:cNvSpPr>
          <p:nvPr/>
        </p:nvSpPr>
        <p:spPr>
          <a:xfrm>
            <a:off x="9383016" y="4731783"/>
            <a:ext cx="2587720" cy="1500564"/>
          </a:xfrm>
          <a:prstGeom prst="rect">
            <a:avLst/>
          </a:prstGeom>
        </p:spPr>
        <p:txBody>
          <a:bodyPr>
            <a:normAutofit/>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68288" marR="0" lvl="0" indent="-268288" algn="l" defTabSz="1217054"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More controlled environment</a:t>
            </a:r>
          </a:p>
          <a:p>
            <a:pPr marL="0" marR="0" lvl="0" indent="0"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None/>
              <a:tabLst/>
              <a:defRPr/>
            </a:pPr>
            <a:endParaRPr kumimoji="0" lang="en-GB" sz="24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p:txBody>
      </p:sp>
      <p:sp>
        <p:nvSpPr>
          <p:cNvPr id="36" name="Tijdelijke aanduiding voor inhoud 4">
            <a:extLst>
              <a:ext uri="{FF2B5EF4-FFF2-40B4-BE49-F238E27FC236}">
                <a16:creationId xmlns:a16="http://schemas.microsoft.com/office/drawing/2014/main" id="{C8FCB3BB-B1AB-4CE8-AAD6-A0BA95F72552}"/>
              </a:ext>
            </a:extLst>
          </p:cNvPr>
          <p:cNvSpPr txBox="1">
            <a:spLocks/>
          </p:cNvSpPr>
          <p:nvPr/>
        </p:nvSpPr>
        <p:spPr>
          <a:xfrm>
            <a:off x="3457040" y="4722258"/>
            <a:ext cx="2589259" cy="1602342"/>
          </a:xfrm>
          <a:prstGeom prst="rect">
            <a:avLst/>
          </a:prstGeom>
        </p:spPr>
        <p:txBody>
          <a:bodyPr>
            <a:normAutofit/>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68288" marR="0" lvl="0" indent="-268288" algn="l" defTabSz="1217054"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Opportunities</a:t>
            </a:r>
            <a:r>
              <a:rPr kumimoji="0" lang="en-US" sz="19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 </a:t>
            </a:r>
          </a:p>
          <a:p>
            <a:pPr lvl="1">
              <a:buClrTx/>
              <a:buSzPct val="90000"/>
              <a:buFont typeface="Arial" panose="020B0604020202020204" pitchFamily="34" charset="0"/>
              <a:buChar char="•"/>
            </a:pPr>
            <a:r>
              <a:rPr lang="en-US" sz="1400" dirty="0">
                <a:solidFill>
                  <a:srgbClr val="000000"/>
                </a:solidFill>
                <a:latin typeface="Calibri" panose="020F0502020204030204"/>
                <a:cs typeface="Calibri Light" panose="020F0302020204030204" pitchFamily="34" charset="0"/>
              </a:rPr>
              <a:t>Future oriented</a:t>
            </a:r>
          </a:p>
          <a:p>
            <a:pPr lvl="1">
              <a:buClrTx/>
              <a:buSzPct val="90000"/>
              <a:buFont typeface="Arial" panose="020B0604020202020204" pitchFamily="34" charset="0"/>
              <a:buChar char="•"/>
            </a:pPr>
            <a:r>
              <a:rPr kumimoji="0" lang="en-US" sz="14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Different wall compositions </a:t>
            </a:r>
          </a:p>
          <a:p>
            <a:pPr lvl="1">
              <a:buClrTx/>
              <a:buSzPct val="90000"/>
              <a:buFont typeface="Arial" panose="020B0604020202020204" pitchFamily="34" charset="0"/>
              <a:buChar char="•"/>
            </a:pPr>
            <a:r>
              <a:rPr lang="en-US" sz="1400" dirty="0">
                <a:solidFill>
                  <a:srgbClr val="000000"/>
                </a:solidFill>
                <a:latin typeface="Calibri" panose="020F0502020204030204"/>
                <a:cs typeface="Calibri Light" panose="020F0302020204030204" pitchFamily="34" charset="0"/>
              </a:rPr>
              <a:t>Different materials</a:t>
            </a:r>
            <a:endParaRPr kumimoji="0" lang="en-US" sz="14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endParaRPr>
          </a:p>
          <a:p>
            <a:pPr lvl="1">
              <a:buClrTx/>
              <a:buSzPct val="90000"/>
              <a:buFont typeface="Arial" panose="020B0604020202020204" pitchFamily="34" charset="0"/>
              <a:buChar char="•"/>
            </a:pPr>
            <a:endParaRPr kumimoji="0" lang="en-US" sz="16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endParaRPr>
          </a:p>
          <a:p>
            <a:pPr marL="0" marR="0" lvl="0" indent="0"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None/>
              <a:tabLst/>
              <a:defRPr/>
            </a:pPr>
            <a:endParaRPr kumimoji="0" lang="en-GB" sz="24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p:txBody>
      </p:sp>
      <p:sp>
        <p:nvSpPr>
          <p:cNvPr id="37" name="Tijdelijke aanduiding voor inhoud 4">
            <a:extLst>
              <a:ext uri="{FF2B5EF4-FFF2-40B4-BE49-F238E27FC236}">
                <a16:creationId xmlns:a16="http://schemas.microsoft.com/office/drawing/2014/main" id="{56923C84-A6FB-46F1-9029-35CB1552C4F3}"/>
              </a:ext>
            </a:extLst>
          </p:cNvPr>
          <p:cNvSpPr txBox="1">
            <a:spLocks/>
          </p:cNvSpPr>
          <p:nvPr/>
        </p:nvSpPr>
        <p:spPr>
          <a:xfrm>
            <a:off x="6431182" y="5664567"/>
            <a:ext cx="2587719" cy="1143567"/>
          </a:xfrm>
          <a:prstGeom prst="rect">
            <a:avLst/>
          </a:prstGeom>
        </p:spPr>
        <p:txBody>
          <a:bodyPr>
            <a:normAutofit/>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68288" marR="0" lvl="0" indent="-268288" algn="l" defTabSz="1217054"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Enrich research in practical view </a:t>
            </a:r>
          </a:p>
          <a:p>
            <a:pPr marL="268288" marR="0" lvl="0" indent="-268288" algn="l" defTabSz="1217054"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lang="en-US" sz="1800" b="0" dirty="0">
                <a:solidFill>
                  <a:srgbClr val="000000"/>
                </a:solidFill>
                <a:latin typeface="Calibri" panose="020F0502020204030204"/>
              </a:rPr>
              <a:t>Involving important</a:t>
            </a:r>
            <a:endParaRPr kumimoji="0" lang="en-US" sz="18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endParaRPr>
          </a:p>
          <a:p>
            <a:pPr marL="0" marR="0" lvl="0" indent="0"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None/>
              <a:tabLst/>
              <a:defRPr/>
            </a:pPr>
            <a:endParaRPr kumimoji="0" lang="en-GB" sz="24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p:txBody>
      </p:sp>
      <p:pic>
        <p:nvPicPr>
          <p:cNvPr id="20" name="Afbeelding 19">
            <a:extLst>
              <a:ext uri="{FF2B5EF4-FFF2-40B4-BE49-F238E27FC236}">
                <a16:creationId xmlns:a16="http://schemas.microsoft.com/office/drawing/2014/main" id="{F2409249-1AE1-4C8F-A2E9-BE9C4EF421FB}"/>
              </a:ext>
            </a:extLst>
          </p:cNvPr>
          <p:cNvPicPr>
            <a:picLocks noChangeAspect="1"/>
          </p:cNvPicPr>
          <p:nvPr/>
        </p:nvPicPr>
        <p:blipFill>
          <a:blip r:embed="rId5"/>
          <a:stretch>
            <a:fillRect/>
          </a:stretch>
        </p:blipFill>
        <p:spPr>
          <a:xfrm>
            <a:off x="46918" y="5814106"/>
            <a:ext cx="945073" cy="945073"/>
          </a:xfrm>
          <a:prstGeom prst="rect">
            <a:avLst/>
          </a:prstGeom>
        </p:spPr>
      </p:pic>
      <p:pic>
        <p:nvPicPr>
          <p:cNvPr id="21" name="Afbeelding 20">
            <a:extLst>
              <a:ext uri="{FF2B5EF4-FFF2-40B4-BE49-F238E27FC236}">
                <a16:creationId xmlns:a16="http://schemas.microsoft.com/office/drawing/2014/main" id="{50076BCF-F114-46A3-B9FA-C5F555AE1D92}"/>
              </a:ext>
            </a:extLst>
          </p:cNvPr>
          <p:cNvPicPr>
            <a:picLocks noChangeAspect="1"/>
          </p:cNvPicPr>
          <p:nvPr/>
        </p:nvPicPr>
        <p:blipFill>
          <a:blip r:embed="rId6"/>
          <a:stretch>
            <a:fillRect/>
          </a:stretch>
        </p:blipFill>
        <p:spPr>
          <a:xfrm>
            <a:off x="51999" y="4517295"/>
            <a:ext cx="939992" cy="1252163"/>
          </a:xfrm>
          <a:prstGeom prst="rect">
            <a:avLst/>
          </a:prstGeom>
        </p:spPr>
      </p:pic>
      <p:sp>
        <p:nvSpPr>
          <p:cNvPr id="22" name="Tekstvak 21">
            <a:extLst>
              <a:ext uri="{FF2B5EF4-FFF2-40B4-BE49-F238E27FC236}">
                <a16:creationId xmlns:a16="http://schemas.microsoft.com/office/drawing/2014/main" id="{6AB85AAA-EAEC-4DE9-B663-A3DABE31771E}"/>
              </a:ext>
            </a:extLst>
          </p:cNvPr>
          <p:cNvSpPr txBox="1"/>
          <p:nvPr/>
        </p:nvSpPr>
        <p:spPr>
          <a:xfrm>
            <a:off x="1036783" y="5814106"/>
            <a:ext cx="2149323" cy="946800"/>
          </a:xfrm>
          <a:prstGeom prst="rect">
            <a:avLst/>
          </a:prstGeom>
          <a:solidFill>
            <a:srgbClr val="FFFFFF">
              <a:alpha val="55000"/>
            </a:srgbClr>
          </a:solidFill>
          <a:ln>
            <a:noFill/>
          </a:ln>
        </p:spPr>
        <p:txBody>
          <a:bodyPr wrap="square" rtlCol="0">
            <a:spAutoFit/>
          </a:bodyPr>
          <a:lstStyle/>
          <a:p>
            <a:r>
              <a:rPr lang="en-GB" sz="900" dirty="0">
                <a:solidFill>
                  <a:srgbClr val="1C1C1C"/>
                </a:solidFill>
              </a:rPr>
              <a:t>PhD student Marie De Groeve</a:t>
            </a:r>
          </a:p>
          <a:p>
            <a:r>
              <a:rPr lang="en-GB" sz="900" dirty="0">
                <a:solidFill>
                  <a:srgbClr val="1C1C1C"/>
                </a:solidFill>
                <a:hlinkClick r:id="rId7">
                  <a:extLst>
                    <a:ext uri="{A12FA001-AC4F-418D-AE19-62706E023703}">
                      <ahyp:hlinkClr xmlns:ahyp="http://schemas.microsoft.com/office/drawing/2018/hyperlinkcolor" val="tx"/>
                    </a:ext>
                  </a:extLst>
                </a:hlinkClick>
              </a:rPr>
              <a:t>marie.degroeve@uantwerpen.be</a:t>
            </a:r>
            <a:endParaRPr lang="en-GB" sz="900" dirty="0">
              <a:solidFill>
                <a:srgbClr val="1C1C1C"/>
              </a:solidFill>
            </a:endParaRPr>
          </a:p>
          <a:p>
            <a:r>
              <a:rPr lang="en-GB" sz="900" dirty="0">
                <a:solidFill>
                  <a:srgbClr val="1C1C1C"/>
                </a:solidFill>
              </a:rPr>
              <a:t>Supervisors: Tim De Kock &amp; Scott Allan Orr</a:t>
            </a:r>
          </a:p>
          <a:p>
            <a:endParaRPr lang="en-GB" sz="1050" dirty="0">
              <a:solidFill>
                <a:srgbClr val="1C1C1C"/>
              </a:solidFill>
            </a:endParaRPr>
          </a:p>
          <a:p>
            <a:endParaRPr lang="en-GB" sz="700" dirty="0">
              <a:solidFill>
                <a:srgbClr val="1C1C1C"/>
              </a:solidFill>
            </a:endParaRPr>
          </a:p>
          <a:p>
            <a:endParaRPr lang="en-GB" sz="200" dirty="0">
              <a:solidFill>
                <a:srgbClr val="1C1C1C"/>
              </a:solidFill>
            </a:endParaRPr>
          </a:p>
        </p:txBody>
      </p:sp>
      <p:pic>
        <p:nvPicPr>
          <p:cNvPr id="23" name="Afbeelding 22">
            <a:extLst>
              <a:ext uri="{FF2B5EF4-FFF2-40B4-BE49-F238E27FC236}">
                <a16:creationId xmlns:a16="http://schemas.microsoft.com/office/drawing/2014/main" id="{DD971504-4138-4B98-AE71-123ED27D6FEB}"/>
              </a:ext>
            </a:extLst>
          </p:cNvPr>
          <p:cNvPicPr>
            <a:picLocks noChangeAspect="1"/>
          </p:cNvPicPr>
          <p:nvPr/>
        </p:nvPicPr>
        <p:blipFill>
          <a:blip r:embed="rId8"/>
          <a:stretch>
            <a:fillRect/>
          </a:stretch>
        </p:blipFill>
        <p:spPr>
          <a:xfrm>
            <a:off x="1101364" y="6450019"/>
            <a:ext cx="1070015" cy="267504"/>
          </a:xfrm>
          <a:prstGeom prst="rect">
            <a:avLst/>
          </a:prstGeom>
        </p:spPr>
      </p:pic>
    </p:spTree>
    <p:extLst>
      <p:ext uri="{BB962C8B-B14F-4D97-AF65-F5344CB8AC3E}">
        <p14:creationId xmlns:p14="http://schemas.microsoft.com/office/powerpoint/2010/main" val="3678923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oom, plant, buiten&#10;&#10;Automatisch gegenereerde beschrijving">
            <a:extLst>
              <a:ext uri="{FF2B5EF4-FFF2-40B4-BE49-F238E27FC236}">
                <a16:creationId xmlns:a16="http://schemas.microsoft.com/office/drawing/2014/main" id="{DB45F3D6-5131-489E-8A8E-A6029B06A41D}"/>
              </a:ext>
            </a:extLst>
          </p:cNvPr>
          <p:cNvPicPr>
            <a:picLocks noChangeAspect="1"/>
          </p:cNvPicPr>
          <p:nvPr/>
        </p:nvPicPr>
        <p:blipFill>
          <a:blip r:embed="rId3"/>
          <a:stretch>
            <a:fillRect/>
          </a:stretch>
        </p:blipFill>
        <p:spPr>
          <a:xfrm>
            <a:off x="0" y="-1010948"/>
            <a:ext cx="12238345" cy="9185133"/>
          </a:xfrm>
          <a:prstGeom prst="rect">
            <a:avLst/>
          </a:prstGeom>
        </p:spPr>
      </p:pic>
      <p:sp>
        <p:nvSpPr>
          <p:cNvPr id="12" name="Rechthoek 11">
            <a:extLst>
              <a:ext uri="{FF2B5EF4-FFF2-40B4-BE49-F238E27FC236}">
                <a16:creationId xmlns:a16="http://schemas.microsoft.com/office/drawing/2014/main" id="{84B9E639-B3A7-4F2C-B883-CAE3172C3077}"/>
              </a:ext>
            </a:extLst>
          </p:cNvPr>
          <p:cNvSpPr/>
          <p:nvPr/>
        </p:nvSpPr>
        <p:spPr>
          <a:xfrm>
            <a:off x="148815" y="6276562"/>
            <a:ext cx="1978932" cy="465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fbeelding 5">
            <a:extLst>
              <a:ext uri="{FF2B5EF4-FFF2-40B4-BE49-F238E27FC236}">
                <a16:creationId xmlns:a16="http://schemas.microsoft.com/office/drawing/2014/main" id="{03F8DDAC-E0D7-4303-8E9A-432D6F545EB7}"/>
              </a:ext>
            </a:extLst>
          </p:cNvPr>
          <p:cNvPicPr>
            <a:picLocks noChangeAspect="1"/>
          </p:cNvPicPr>
          <p:nvPr/>
        </p:nvPicPr>
        <p:blipFill rotWithShape="1">
          <a:blip r:embed="rId4"/>
          <a:srcRect/>
          <a:stretch/>
        </p:blipFill>
        <p:spPr>
          <a:xfrm>
            <a:off x="145143" y="6276562"/>
            <a:ext cx="1855822" cy="465324"/>
          </a:xfrm>
          <a:prstGeom prst="rect">
            <a:avLst/>
          </a:prstGeom>
        </p:spPr>
      </p:pic>
      <p:sp>
        <p:nvSpPr>
          <p:cNvPr id="8" name="Rechthoek 7">
            <a:extLst>
              <a:ext uri="{FF2B5EF4-FFF2-40B4-BE49-F238E27FC236}">
                <a16:creationId xmlns:a16="http://schemas.microsoft.com/office/drawing/2014/main" id="{75F0851E-3E47-46EC-B667-2DE6483724B7}"/>
              </a:ext>
            </a:extLst>
          </p:cNvPr>
          <p:cNvSpPr/>
          <p:nvPr/>
        </p:nvSpPr>
        <p:spPr>
          <a:xfrm>
            <a:off x="1960728" y="402299"/>
            <a:ext cx="8270544" cy="1509627"/>
          </a:xfrm>
          <a:prstGeom prst="rect">
            <a:avLst/>
          </a:prstGeom>
          <a:solidFill>
            <a:srgbClr val="292929"/>
          </a:solidFill>
          <a:ln>
            <a:solidFill>
              <a:srgbClr val="000000"/>
            </a:solidFill>
          </a:ln>
          <a:effectLst>
            <a:outerShdw blurRad="50800" dist="38100" dir="2700000" algn="tl" rotWithShape="0">
              <a:prstClr val="black">
                <a:alpha val="40000"/>
              </a:prstClr>
            </a:outerShdw>
          </a:effectLst>
        </p:spPr>
        <p:txBody>
          <a:bodyPr lIns="180000" tIns="180000" rIns="180000" bIns="180000" rtlCol="0" anchor="ctr"/>
          <a:lstStyle/>
          <a:p>
            <a:pPr algn="ctr">
              <a:spcAft>
                <a:spcPts val="450"/>
              </a:spcAft>
            </a:pPr>
            <a:endParaRPr lang="en-GB" b="1">
              <a:solidFill>
                <a:schemeClr val="bg1"/>
              </a:solidFill>
            </a:endParaRPr>
          </a:p>
        </p:txBody>
      </p:sp>
      <p:sp>
        <p:nvSpPr>
          <p:cNvPr id="9" name="Title 1">
            <a:extLst>
              <a:ext uri="{FF2B5EF4-FFF2-40B4-BE49-F238E27FC236}">
                <a16:creationId xmlns:a16="http://schemas.microsoft.com/office/drawing/2014/main" id="{2532E7B0-F9C0-4196-8298-1B06FAC7F972}"/>
              </a:ext>
            </a:extLst>
          </p:cNvPr>
          <p:cNvSpPr txBox="1">
            <a:spLocks/>
          </p:cNvSpPr>
          <p:nvPr/>
        </p:nvSpPr>
        <p:spPr>
          <a:xfrm>
            <a:off x="1960728" y="511484"/>
            <a:ext cx="8270544" cy="7987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dirty="0">
                <a:solidFill>
                  <a:schemeClr val="bg1"/>
                </a:solidFill>
              </a:rPr>
              <a:t>Thank you for listening!</a:t>
            </a:r>
          </a:p>
        </p:txBody>
      </p:sp>
      <p:sp>
        <p:nvSpPr>
          <p:cNvPr id="3" name="Tekstvak 2">
            <a:extLst>
              <a:ext uri="{FF2B5EF4-FFF2-40B4-BE49-F238E27FC236}">
                <a16:creationId xmlns:a16="http://schemas.microsoft.com/office/drawing/2014/main" id="{E344C603-EC57-4972-AF69-3DEBB1FBCAFB}"/>
              </a:ext>
            </a:extLst>
          </p:cNvPr>
          <p:cNvSpPr txBox="1"/>
          <p:nvPr/>
        </p:nvSpPr>
        <p:spPr>
          <a:xfrm>
            <a:off x="1960729" y="1174925"/>
            <a:ext cx="8270544" cy="861774"/>
          </a:xfrm>
          <a:prstGeom prst="rect">
            <a:avLst/>
          </a:prstGeom>
          <a:noFill/>
        </p:spPr>
        <p:txBody>
          <a:bodyPr wrap="square" rtlCol="0">
            <a:spAutoFit/>
          </a:bodyPr>
          <a:lstStyle/>
          <a:p>
            <a:pPr algn="ctr"/>
            <a:r>
              <a:rPr lang="en-GB" sz="1600" dirty="0">
                <a:solidFill>
                  <a:schemeClr val="bg1"/>
                </a:solidFill>
              </a:rPr>
              <a:t>Email: m</a:t>
            </a:r>
            <a:r>
              <a:rPr lang="en-GB" sz="1600" dirty="0">
                <a:solidFill>
                  <a:schemeClr val="bg1"/>
                </a:solidFill>
                <a:hlinkClick r:id="rId5">
                  <a:extLst>
                    <a:ext uri="{A12FA001-AC4F-418D-AE19-62706E023703}">
                      <ahyp:hlinkClr xmlns:ahyp="http://schemas.microsoft.com/office/drawing/2018/hyperlinkcolor" val="tx"/>
                    </a:ext>
                  </a:extLst>
                </a:hlinkClick>
              </a:rPr>
              <a:t>arie.degroeve@uantwerpen.be</a:t>
            </a:r>
            <a:endParaRPr lang="en-GB" sz="1600" dirty="0">
              <a:solidFill>
                <a:schemeClr val="bg1"/>
              </a:solidFill>
            </a:endParaRPr>
          </a:p>
          <a:p>
            <a:pPr algn="ctr"/>
            <a:r>
              <a:rPr lang="en-GB" sz="1500" i="1" dirty="0">
                <a:solidFill>
                  <a:schemeClr val="bg1"/>
                </a:solidFill>
              </a:rPr>
              <a:t>Email: e</a:t>
            </a:r>
            <a:r>
              <a:rPr lang="en-GB" sz="1500" i="1" dirty="0">
                <a:solidFill>
                  <a:schemeClr val="bg1"/>
                </a:solidFill>
                <a:hlinkClick r:id="rId6">
                  <a:extLst>
                    <a:ext uri="{A12FA001-AC4F-418D-AE19-62706E023703}">
                      <ahyp:hlinkClr xmlns:ahyp="http://schemas.microsoft.com/office/drawing/2018/hyperlinkcolor" val="tx"/>
                    </a:ext>
                  </a:extLst>
                </a:hlinkClick>
              </a:rPr>
              <a:t>da.kale@uantwerpen.be</a:t>
            </a:r>
            <a:r>
              <a:rPr lang="en-GB" sz="1500" i="1" dirty="0">
                <a:solidFill>
                  <a:schemeClr val="bg1"/>
                </a:solidFill>
              </a:rPr>
              <a:t> </a:t>
            </a:r>
          </a:p>
          <a:p>
            <a:endParaRPr lang="en-GB" dirty="0"/>
          </a:p>
        </p:txBody>
      </p:sp>
    </p:spTree>
    <p:extLst>
      <p:ext uri="{BB962C8B-B14F-4D97-AF65-F5344CB8AC3E}">
        <p14:creationId xmlns:p14="http://schemas.microsoft.com/office/powerpoint/2010/main" val="744684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B980A79-655B-4442-8632-FBA4C8BA33A5}"/>
              </a:ext>
            </a:extLst>
          </p:cNvPr>
          <p:cNvPicPr>
            <a:picLocks noChangeAspect="1"/>
          </p:cNvPicPr>
          <p:nvPr/>
        </p:nvPicPr>
        <p:blipFill rotWithShape="1">
          <a:blip r:embed="rId2">
            <a:alphaModFix amt="50000"/>
          </a:blip>
          <a:srcRect l="60398" r="18007" b="-96"/>
          <a:stretch/>
        </p:blipFill>
        <p:spPr>
          <a:xfrm>
            <a:off x="-24796" y="-9525"/>
            <a:ext cx="3280867" cy="6858000"/>
          </a:xfrm>
          <a:prstGeom prst="rect">
            <a:avLst/>
          </a:prstGeom>
          <a:ln>
            <a:noFill/>
          </a:ln>
          <a:effectLst>
            <a:outerShdw blurRad="292100" dist="139700" dir="2700000" algn="tl" rotWithShape="0">
              <a:srgbClr val="333333">
                <a:alpha val="65000"/>
              </a:srgbClr>
            </a:outerShdw>
          </a:effectLst>
        </p:spPr>
      </p:pic>
      <p:sp>
        <p:nvSpPr>
          <p:cNvPr id="2" name="Rechthoek 1">
            <a:extLst>
              <a:ext uri="{FF2B5EF4-FFF2-40B4-BE49-F238E27FC236}">
                <a16:creationId xmlns:a16="http://schemas.microsoft.com/office/drawing/2014/main" id="{35B4FFBA-74ED-47F1-89B0-D6E8DD72C3FA}"/>
              </a:ext>
            </a:extLst>
          </p:cNvPr>
          <p:cNvSpPr/>
          <p:nvPr/>
        </p:nvSpPr>
        <p:spPr bwMode="auto">
          <a:xfrm>
            <a:off x="2593075" y="230240"/>
            <a:ext cx="9408425" cy="954316"/>
          </a:xfrm>
          <a:prstGeom prst="rect">
            <a:avLst/>
          </a:prstGeom>
          <a:solidFill>
            <a:srgbClr val="292929"/>
          </a:solidFill>
          <a:ln>
            <a:solidFill>
              <a:srgbClr val="000000"/>
            </a:solidFill>
          </a:ln>
          <a:effectLst>
            <a:softEdge rad="31750"/>
          </a:effectLst>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en-GB" sz="1800" b="1" dirty="0" err="1">
              <a:solidFill>
                <a:schemeClr val="bg1"/>
              </a:solidFill>
              <a:latin typeface="+mn-lt"/>
              <a:ea typeface="Verdana Regular" charset="0"/>
              <a:cs typeface="Verdana Regular" charset="0"/>
              <a:sym typeface="Securitas Sans Light" charset="0"/>
            </a:endParaRPr>
          </a:p>
        </p:txBody>
      </p:sp>
      <p:sp>
        <p:nvSpPr>
          <p:cNvPr id="5" name="Tekstvak 4">
            <a:extLst>
              <a:ext uri="{FF2B5EF4-FFF2-40B4-BE49-F238E27FC236}">
                <a16:creationId xmlns:a16="http://schemas.microsoft.com/office/drawing/2014/main" id="{6DC2C226-7B96-4BE7-99C1-D25D8AFE6044}"/>
              </a:ext>
            </a:extLst>
          </p:cNvPr>
          <p:cNvSpPr txBox="1"/>
          <p:nvPr/>
        </p:nvSpPr>
        <p:spPr>
          <a:xfrm>
            <a:off x="333374" y="254565"/>
            <a:ext cx="11344275" cy="793185"/>
          </a:xfrm>
          <a:prstGeom prst="rect">
            <a:avLst/>
          </a:prstGeom>
          <a:noFill/>
        </p:spPr>
        <p:txBody>
          <a:bodyPr wrap="square" lIns="0" tIns="0" rIns="0" bIns="0" rtlCol="0">
            <a:noAutofit/>
          </a:bodyPr>
          <a:lstStyle/>
          <a:p>
            <a:pPr marL="0" indent="0" algn="r">
              <a:buFont typeface="Arial" panose="020B0604020202020204" pitchFamily="34" charset="0"/>
              <a:buNone/>
            </a:pPr>
            <a:r>
              <a:rPr lang="en-GB" sz="5400" b="1" dirty="0">
                <a:solidFill>
                  <a:schemeClr val="bg1"/>
                </a:solidFill>
                <a:latin typeface="+mn-lt"/>
                <a:ea typeface="Verdana" panose="020B0604030504040204" pitchFamily="34" charset="0"/>
                <a:cs typeface="Verdana" panose="020B0604030504040204" pitchFamily="34" charset="0"/>
              </a:rPr>
              <a:t>Sources  </a:t>
            </a:r>
          </a:p>
        </p:txBody>
      </p:sp>
      <p:sp>
        <p:nvSpPr>
          <p:cNvPr id="11" name="Tijdelijke aanduiding voor inhoud 4">
            <a:extLst>
              <a:ext uri="{FF2B5EF4-FFF2-40B4-BE49-F238E27FC236}">
                <a16:creationId xmlns:a16="http://schemas.microsoft.com/office/drawing/2014/main" id="{E4037859-4EF4-4A6C-83EA-192A4E4E82F8}"/>
              </a:ext>
            </a:extLst>
          </p:cNvPr>
          <p:cNvSpPr txBox="1">
            <a:spLocks/>
          </p:cNvSpPr>
          <p:nvPr/>
        </p:nvSpPr>
        <p:spPr>
          <a:xfrm>
            <a:off x="3371607" y="1225291"/>
            <a:ext cx="8629893" cy="5535616"/>
          </a:xfrm>
          <a:prstGeom prst="rect">
            <a:avLst/>
          </a:prstGeom>
        </p:spPr>
        <p:txBody>
          <a:bodyPr vert="horz" lIns="0" tIns="0" rIns="0" bIns="0" rtlCol="0">
            <a:normAutofit fontScale="92500"/>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0"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ClrTx/>
              <a:buSzPct val="90000"/>
              <a:buFont typeface="Arial" panose="020B0604020202020204" pitchFamily="34" charset="0"/>
              <a:buChar char="•"/>
            </a:pPr>
            <a:r>
              <a:rPr lang="en-US" sz="1400" dirty="0" err="1">
                <a:solidFill>
                  <a:srgbClr val="000000"/>
                </a:solidFill>
              </a:rPr>
              <a:t>Groentool</a:t>
            </a:r>
            <a:r>
              <a:rPr lang="en-US" sz="1400" dirty="0">
                <a:solidFill>
                  <a:srgbClr val="000000"/>
                </a:solidFill>
              </a:rPr>
              <a:t>. (</a:t>
            </a:r>
            <a:r>
              <a:rPr lang="en-US" sz="1400" dirty="0" err="1">
                <a:solidFill>
                  <a:srgbClr val="000000"/>
                </a:solidFill>
              </a:rPr>
              <a:t>z.d</a:t>
            </a:r>
            <a:r>
              <a:rPr lang="en-US" sz="1400" dirty="0">
                <a:solidFill>
                  <a:srgbClr val="000000"/>
                </a:solidFill>
              </a:rPr>
              <a:t>.), </a:t>
            </a:r>
            <a:r>
              <a:rPr lang="en-US" sz="1400" i="1" dirty="0" err="1">
                <a:solidFill>
                  <a:srgbClr val="000000"/>
                </a:solidFill>
              </a:rPr>
              <a:t>Gebiedsanalyse</a:t>
            </a:r>
            <a:r>
              <a:rPr lang="en-US" sz="1400" dirty="0">
                <a:solidFill>
                  <a:srgbClr val="000000"/>
                </a:solidFill>
              </a:rPr>
              <a:t>. </a:t>
            </a:r>
            <a:r>
              <a:rPr lang="en-US" sz="1400" dirty="0" err="1">
                <a:solidFill>
                  <a:srgbClr val="000000"/>
                </a:solidFill>
              </a:rPr>
              <a:t>Geraadpleegd</a:t>
            </a:r>
            <a:r>
              <a:rPr lang="en-US" sz="1400" dirty="0">
                <a:solidFill>
                  <a:srgbClr val="000000"/>
                </a:solidFill>
              </a:rPr>
              <a:t> op 16 </a:t>
            </a:r>
            <a:r>
              <a:rPr lang="en-US" sz="1400" dirty="0" err="1">
                <a:solidFill>
                  <a:srgbClr val="000000"/>
                </a:solidFill>
              </a:rPr>
              <a:t>mei</a:t>
            </a:r>
            <a:r>
              <a:rPr lang="en-US" sz="1400" dirty="0">
                <a:solidFill>
                  <a:srgbClr val="000000"/>
                </a:solidFill>
              </a:rPr>
              <a:t> 2022, </a:t>
            </a:r>
            <a:r>
              <a:rPr lang="en-US" sz="1400" dirty="0">
                <a:solidFill>
                  <a:srgbClr val="000000"/>
                </a:solidFill>
                <a:hlinkClick r:id="rId3"/>
              </a:rPr>
              <a:t>https://groentool.antwerpen.be/analysis.xhtml?zoomLevel=13&amp;mapCenterLat=51.036064370295435&amp;mapCenterLng=4.167938232421875&amp;clearShapes=true</a:t>
            </a:r>
            <a:r>
              <a:rPr lang="en-US" sz="1400" dirty="0">
                <a:solidFill>
                  <a:srgbClr val="000000"/>
                </a:solidFill>
              </a:rPr>
              <a:t>  </a:t>
            </a:r>
          </a:p>
          <a:p>
            <a:pPr>
              <a:buClrTx/>
              <a:buSzPct val="90000"/>
              <a:buFont typeface="Arial" panose="020B0604020202020204" pitchFamily="34" charset="0"/>
              <a:buChar char="•"/>
            </a:pPr>
            <a:r>
              <a:rPr lang="en-US" sz="1400" dirty="0" err="1">
                <a:solidFill>
                  <a:srgbClr val="000000"/>
                </a:solidFill>
              </a:rPr>
              <a:t>Onroerend</a:t>
            </a:r>
            <a:r>
              <a:rPr lang="en-US" sz="1400" dirty="0">
                <a:solidFill>
                  <a:srgbClr val="000000"/>
                </a:solidFill>
              </a:rPr>
              <a:t> </a:t>
            </a:r>
            <a:r>
              <a:rPr lang="en-US" sz="1400" dirty="0" err="1">
                <a:solidFill>
                  <a:srgbClr val="000000"/>
                </a:solidFill>
              </a:rPr>
              <a:t>erfgoed</a:t>
            </a:r>
            <a:r>
              <a:rPr lang="en-US" sz="1400" dirty="0">
                <a:solidFill>
                  <a:srgbClr val="000000"/>
                </a:solidFill>
              </a:rPr>
              <a:t>. (</a:t>
            </a:r>
            <a:r>
              <a:rPr lang="en-US" sz="1400" dirty="0" err="1">
                <a:solidFill>
                  <a:srgbClr val="000000"/>
                </a:solidFill>
              </a:rPr>
              <a:t>z.d</a:t>
            </a:r>
            <a:r>
              <a:rPr lang="en-US" sz="1400" dirty="0">
                <a:solidFill>
                  <a:srgbClr val="000000"/>
                </a:solidFill>
              </a:rPr>
              <a:t>.), </a:t>
            </a:r>
            <a:r>
              <a:rPr lang="en-US" sz="1400" dirty="0" err="1">
                <a:solidFill>
                  <a:srgbClr val="000000"/>
                </a:solidFill>
              </a:rPr>
              <a:t>Geoportaal</a:t>
            </a:r>
            <a:r>
              <a:rPr lang="en-US" sz="1400" dirty="0">
                <a:solidFill>
                  <a:srgbClr val="000000"/>
                </a:solidFill>
              </a:rPr>
              <a:t>, </a:t>
            </a:r>
            <a:r>
              <a:rPr lang="en-US" sz="1400" dirty="0" err="1">
                <a:solidFill>
                  <a:srgbClr val="000000"/>
                </a:solidFill>
              </a:rPr>
              <a:t>Geraadpleegd</a:t>
            </a:r>
            <a:r>
              <a:rPr lang="en-US" sz="1400" dirty="0">
                <a:solidFill>
                  <a:srgbClr val="000000"/>
                </a:solidFill>
              </a:rPr>
              <a:t> op 15 </a:t>
            </a:r>
            <a:r>
              <a:rPr lang="en-US" sz="1400" dirty="0" err="1">
                <a:solidFill>
                  <a:srgbClr val="000000"/>
                </a:solidFill>
              </a:rPr>
              <a:t>april</a:t>
            </a:r>
            <a:r>
              <a:rPr lang="en-US" sz="1400" dirty="0">
                <a:solidFill>
                  <a:srgbClr val="000000"/>
                </a:solidFill>
              </a:rPr>
              <a:t> 2022, </a:t>
            </a:r>
            <a:r>
              <a:rPr lang="en-US" sz="1400" dirty="0">
                <a:solidFill>
                  <a:srgbClr val="000000"/>
                </a:solidFill>
                <a:hlinkClick r:id="rId4"/>
              </a:rPr>
              <a:t>https://geo.onroerenderfgoed.be/#zoom=10&amp;lat=6639473.157172923&amp;lon=462444.02742662176</a:t>
            </a:r>
            <a:r>
              <a:rPr lang="en-US" sz="1400" dirty="0">
                <a:solidFill>
                  <a:srgbClr val="000000"/>
                </a:solidFill>
              </a:rPr>
              <a:t> </a:t>
            </a:r>
          </a:p>
          <a:p>
            <a:pPr>
              <a:buClrTx/>
              <a:buSzPct val="90000"/>
              <a:buFont typeface="Arial" panose="020B0604020202020204" pitchFamily="34" charset="0"/>
              <a:buChar char="•"/>
            </a:pPr>
            <a:r>
              <a:rPr lang="en-US" sz="1400" dirty="0">
                <a:solidFill>
                  <a:srgbClr val="000000"/>
                </a:solidFill>
              </a:rPr>
              <a:t>Korosec M. , (2021, 27</a:t>
            </a:r>
            <a:r>
              <a:rPr lang="en-US" sz="1400" baseline="30000" dirty="0">
                <a:solidFill>
                  <a:srgbClr val="000000"/>
                </a:solidFill>
              </a:rPr>
              <a:t>th</a:t>
            </a:r>
            <a:r>
              <a:rPr lang="en-US" sz="1400" dirty="0">
                <a:solidFill>
                  <a:srgbClr val="000000"/>
                </a:solidFill>
              </a:rPr>
              <a:t> of July), </a:t>
            </a:r>
            <a:r>
              <a:rPr lang="en-US" sz="1400" i="1" dirty="0">
                <a:solidFill>
                  <a:srgbClr val="000000"/>
                </a:solidFill>
              </a:rPr>
              <a:t>Parts of southern Europe will be baking with around 40-45°C as the most intense heatwave of summer 2021 is on the way this week</a:t>
            </a:r>
            <a:r>
              <a:rPr lang="en-US" sz="1400" dirty="0">
                <a:solidFill>
                  <a:srgbClr val="000000"/>
                </a:solidFill>
              </a:rPr>
              <a:t>, Severe Weather Europe, </a:t>
            </a:r>
            <a:r>
              <a:rPr lang="en-US" sz="1400" dirty="0" err="1">
                <a:solidFill>
                  <a:srgbClr val="000000"/>
                </a:solidFill>
              </a:rPr>
              <a:t>geraadpleegd</a:t>
            </a:r>
            <a:r>
              <a:rPr lang="en-US" sz="1400" dirty="0">
                <a:solidFill>
                  <a:srgbClr val="000000"/>
                </a:solidFill>
              </a:rPr>
              <a:t> op 16 November 2021, </a:t>
            </a:r>
            <a:r>
              <a:rPr lang="en-US" sz="1400" dirty="0">
                <a:solidFill>
                  <a:srgbClr val="000000"/>
                </a:solidFill>
                <a:hlinkClick r:id="rId5"/>
              </a:rPr>
              <a:t>https://www.severe-weather.eu/europe-weather/most-intense-heatwave-summer-2021-forecast-mk/</a:t>
            </a:r>
            <a:r>
              <a:rPr lang="en-US" sz="1400" dirty="0">
                <a:solidFill>
                  <a:srgbClr val="000000"/>
                </a:solidFill>
              </a:rPr>
              <a:t> </a:t>
            </a:r>
          </a:p>
          <a:p>
            <a:pPr>
              <a:buClrTx/>
              <a:buSzPct val="90000"/>
              <a:buFont typeface="Arial" panose="020B0604020202020204" pitchFamily="34" charset="0"/>
              <a:buChar char="•"/>
            </a:pPr>
            <a:r>
              <a:rPr lang="en-US" sz="1400" dirty="0">
                <a:solidFill>
                  <a:srgbClr val="000000"/>
                </a:solidFill>
              </a:rPr>
              <a:t>Go Smart Bricks, (</a:t>
            </a:r>
            <a:r>
              <a:rPr lang="en-US" sz="1400" dirty="0" err="1">
                <a:solidFill>
                  <a:srgbClr val="000000"/>
                </a:solidFill>
              </a:rPr>
              <a:t>z.d</a:t>
            </a:r>
            <a:r>
              <a:rPr lang="en-US" sz="1400" dirty="0">
                <a:solidFill>
                  <a:srgbClr val="000000"/>
                </a:solidFill>
              </a:rPr>
              <a:t>.), Urban heat island – 7 things you should know, </a:t>
            </a:r>
            <a:r>
              <a:rPr lang="en-US" sz="1400" dirty="0" err="1">
                <a:solidFill>
                  <a:srgbClr val="000000"/>
                </a:solidFill>
              </a:rPr>
              <a:t>geraadpleegd</a:t>
            </a:r>
            <a:r>
              <a:rPr lang="en-US" sz="1400" dirty="0">
                <a:solidFill>
                  <a:srgbClr val="000000"/>
                </a:solidFill>
              </a:rPr>
              <a:t> op 16 </a:t>
            </a:r>
            <a:r>
              <a:rPr lang="en-US" sz="1400" dirty="0" err="1">
                <a:solidFill>
                  <a:srgbClr val="000000"/>
                </a:solidFill>
              </a:rPr>
              <a:t>mei</a:t>
            </a:r>
            <a:r>
              <a:rPr lang="en-US" sz="1400" dirty="0">
                <a:solidFill>
                  <a:srgbClr val="000000"/>
                </a:solidFill>
              </a:rPr>
              <a:t> 2022, </a:t>
            </a:r>
            <a:r>
              <a:rPr lang="en-US" sz="1400" dirty="0">
                <a:solidFill>
                  <a:srgbClr val="000000"/>
                </a:solidFill>
                <a:hlinkClick r:id="rId6"/>
              </a:rPr>
              <a:t>https://gosmartbricks.com/urban-heat-island/</a:t>
            </a:r>
            <a:r>
              <a:rPr lang="en-US" sz="1400" dirty="0">
                <a:solidFill>
                  <a:srgbClr val="000000"/>
                </a:solidFill>
              </a:rPr>
              <a:t> </a:t>
            </a:r>
          </a:p>
          <a:p>
            <a:pPr>
              <a:buClrTx/>
              <a:buSzPct val="90000"/>
              <a:buFont typeface="Arial" panose="020B0604020202020204" pitchFamily="34" charset="0"/>
              <a:buChar char="•"/>
            </a:pPr>
            <a:r>
              <a:rPr lang="en-US" sz="1400" dirty="0" err="1">
                <a:solidFill>
                  <a:srgbClr val="000000"/>
                </a:solidFill>
              </a:rPr>
              <a:t>Energuide</a:t>
            </a:r>
            <a:r>
              <a:rPr lang="en-US" sz="1400" dirty="0">
                <a:solidFill>
                  <a:srgbClr val="000000"/>
                </a:solidFill>
              </a:rPr>
              <a:t>, (</a:t>
            </a:r>
            <a:r>
              <a:rPr lang="en-US" sz="1400" dirty="0" err="1">
                <a:solidFill>
                  <a:srgbClr val="000000"/>
                </a:solidFill>
              </a:rPr>
              <a:t>z.d</a:t>
            </a:r>
            <a:r>
              <a:rPr lang="en-US" sz="1400" dirty="0">
                <a:solidFill>
                  <a:srgbClr val="000000"/>
                </a:solidFill>
              </a:rPr>
              <a:t>.), What is a green roofs?, </a:t>
            </a:r>
            <a:r>
              <a:rPr lang="en-US" sz="1400" dirty="0" err="1">
                <a:solidFill>
                  <a:srgbClr val="000000"/>
                </a:solidFill>
              </a:rPr>
              <a:t>geraadpleegd</a:t>
            </a:r>
            <a:r>
              <a:rPr lang="en-US" sz="1400" dirty="0">
                <a:solidFill>
                  <a:srgbClr val="000000"/>
                </a:solidFill>
              </a:rPr>
              <a:t> op 15 April 2022, </a:t>
            </a:r>
            <a:r>
              <a:rPr lang="en-US" sz="1400" u="sng" dirty="0">
                <a:solidFill>
                  <a:srgbClr val="000000"/>
                </a:solidFill>
                <a:hlinkClick r:id="rId7">
                  <a:extLst>
                    <a:ext uri="{A12FA001-AC4F-418D-AE19-62706E023703}">
                      <ahyp:hlinkClr xmlns:ahyp="http://schemas.microsoft.com/office/drawing/2018/hyperlinkcolor" val="tx"/>
                    </a:ext>
                  </a:extLst>
                </a:hlinkClick>
              </a:rPr>
              <a:t>https://www.energuide.be/en/questions-answers/what-is-a-green-roof/670/</a:t>
            </a:r>
            <a:r>
              <a:rPr lang="en-US" sz="1400" u="sng" dirty="0">
                <a:solidFill>
                  <a:srgbClr val="000000"/>
                </a:solidFill>
              </a:rPr>
              <a:t> </a:t>
            </a:r>
          </a:p>
          <a:p>
            <a:pPr>
              <a:buClrTx/>
              <a:buSzPct val="90000"/>
              <a:buFont typeface="Arial" panose="020B0604020202020204" pitchFamily="34" charset="0"/>
              <a:buChar char="•"/>
            </a:pPr>
            <a:r>
              <a:rPr lang="en-US" sz="1400" dirty="0" err="1">
                <a:solidFill>
                  <a:srgbClr val="000000"/>
                </a:solidFill>
              </a:rPr>
              <a:t>Stupar</a:t>
            </a:r>
            <a:r>
              <a:rPr lang="en-US" sz="1400" dirty="0">
                <a:solidFill>
                  <a:srgbClr val="000000"/>
                </a:solidFill>
              </a:rPr>
              <a:t> M., </a:t>
            </a:r>
            <a:r>
              <a:rPr lang="en-US" sz="1400" dirty="0" err="1">
                <a:solidFill>
                  <a:srgbClr val="000000"/>
                </a:solidFill>
              </a:rPr>
              <a:t>Ljaljevic</a:t>
            </a:r>
            <a:r>
              <a:rPr lang="en-US" sz="1400" dirty="0">
                <a:solidFill>
                  <a:srgbClr val="000000"/>
                </a:solidFill>
              </a:rPr>
              <a:t> G., </a:t>
            </a:r>
            <a:r>
              <a:rPr lang="en-US" sz="1400" dirty="0" err="1">
                <a:solidFill>
                  <a:srgbClr val="000000"/>
                </a:solidFill>
              </a:rPr>
              <a:t>Subakov</a:t>
            </a:r>
            <a:r>
              <a:rPr lang="en-US" sz="1400" dirty="0">
                <a:solidFill>
                  <a:srgbClr val="000000"/>
                </a:solidFill>
              </a:rPr>
              <a:t> </a:t>
            </a:r>
            <a:r>
              <a:rPr lang="en-US" sz="1400" dirty="0" err="1">
                <a:solidFill>
                  <a:srgbClr val="000000"/>
                </a:solidFill>
              </a:rPr>
              <a:t>Simic</a:t>
            </a:r>
            <a:r>
              <a:rPr lang="en-US" sz="1400" dirty="0">
                <a:solidFill>
                  <a:srgbClr val="000000"/>
                </a:solidFill>
              </a:rPr>
              <a:t> G., </a:t>
            </a:r>
            <a:r>
              <a:rPr lang="en-US" sz="1400" dirty="0" err="1">
                <a:solidFill>
                  <a:srgbClr val="000000"/>
                </a:solidFill>
              </a:rPr>
              <a:t>Jelikic</a:t>
            </a:r>
            <a:r>
              <a:rPr lang="en-US" sz="1400" dirty="0">
                <a:solidFill>
                  <a:srgbClr val="000000"/>
                </a:solidFill>
              </a:rPr>
              <a:t> A. </a:t>
            </a:r>
            <a:r>
              <a:rPr lang="en-US" sz="1400" dirty="0" err="1">
                <a:solidFill>
                  <a:srgbClr val="000000"/>
                </a:solidFill>
              </a:rPr>
              <a:t>Vukojevic</a:t>
            </a:r>
            <a:r>
              <a:rPr lang="en-US" sz="1400" dirty="0">
                <a:solidFill>
                  <a:srgbClr val="000000"/>
                </a:solidFill>
              </a:rPr>
              <a:t> J., </a:t>
            </a:r>
            <a:r>
              <a:rPr lang="en-US" sz="1400" dirty="0" err="1">
                <a:solidFill>
                  <a:srgbClr val="000000"/>
                </a:solidFill>
              </a:rPr>
              <a:t>Sabovljevic</a:t>
            </a:r>
            <a:r>
              <a:rPr lang="en-US" sz="1400" dirty="0">
                <a:solidFill>
                  <a:srgbClr val="000000"/>
                </a:solidFill>
              </a:rPr>
              <a:t> M., 2014 (8 of August), </a:t>
            </a:r>
            <a:r>
              <a:rPr lang="en-US" sz="1400" i="1" dirty="0">
                <a:solidFill>
                  <a:srgbClr val="000000"/>
                </a:solidFill>
              </a:rPr>
              <a:t>A sub-aerial biofilms investigation and new approach in biocide application in cultural heritage conservation: Holy Virgin Church (</a:t>
            </a:r>
            <a:r>
              <a:rPr lang="en-US" sz="1400" i="1" dirty="0" err="1">
                <a:solidFill>
                  <a:srgbClr val="000000"/>
                </a:solidFill>
              </a:rPr>
              <a:t>Gradac</a:t>
            </a:r>
            <a:r>
              <a:rPr lang="en-US" sz="1400" i="1" dirty="0">
                <a:solidFill>
                  <a:srgbClr val="000000"/>
                </a:solidFill>
              </a:rPr>
              <a:t> Monastery, Serbia)</a:t>
            </a:r>
            <a:r>
              <a:rPr lang="en-US" sz="1400" dirty="0">
                <a:solidFill>
                  <a:srgbClr val="000000"/>
                </a:solidFill>
              </a:rPr>
              <a:t>, Indoor and Built Environment, Vol, 23 (4) 584-593, </a:t>
            </a:r>
            <a:r>
              <a:rPr lang="en-US" sz="1400" dirty="0">
                <a:solidFill>
                  <a:srgbClr val="000000"/>
                </a:solidFill>
                <a:hlinkClick r:id="rId8">
                  <a:extLst>
                    <a:ext uri="{A12FA001-AC4F-418D-AE19-62706E023703}">
                      <ahyp:hlinkClr xmlns:ahyp="http://schemas.microsoft.com/office/drawing/2018/hyperlinkcolor" val="tx"/>
                    </a:ext>
                  </a:extLst>
                </a:hlinkClick>
              </a:rPr>
              <a:t>https://doi.org/10.1177%2F1420326X12466753</a:t>
            </a:r>
            <a:r>
              <a:rPr lang="en-US" sz="1400" dirty="0">
                <a:solidFill>
                  <a:srgbClr val="000000"/>
                </a:solidFill>
              </a:rPr>
              <a:t>  </a:t>
            </a:r>
          </a:p>
          <a:p>
            <a:pPr>
              <a:buClrTx/>
              <a:buSzPct val="90000"/>
              <a:buFont typeface="Arial" panose="020B0604020202020204" pitchFamily="34" charset="0"/>
              <a:buChar char="•"/>
            </a:pPr>
            <a:r>
              <a:rPr lang="en-US" sz="1400" dirty="0" err="1">
                <a:solidFill>
                  <a:srgbClr val="000000"/>
                </a:solidFill>
              </a:rPr>
              <a:t>Steenmeijer</a:t>
            </a:r>
            <a:r>
              <a:rPr lang="en-US" sz="1400" dirty="0">
                <a:solidFill>
                  <a:srgbClr val="000000"/>
                </a:solidFill>
              </a:rPr>
              <a:t> </a:t>
            </a:r>
            <a:r>
              <a:rPr lang="en-US" sz="1400" dirty="0" err="1">
                <a:solidFill>
                  <a:srgbClr val="000000"/>
                </a:solidFill>
              </a:rPr>
              <a:t>Architecten</a:t>
            </a:r>
            <a:r>
              <a:rPr lang="en-US" sz="1400" dirty="0">
                <a:solidFill>
                  <a:srgbClr val="000000"/>
                </a:solidFill>
              </a:rPr>
              <a:t>, (</a:t>
            </a:r>
            <a:r>
              <a:rPr lang="en-US" sz="1400" dirty="0" err="1">
                <a:solidFill>
                  <a:srgbClr val="000000"/>
                </a:solidFill>
              </a:rPr>
              <a:t>z.d</a:t>
            </a:r>
            <a:r>
              <a:rPr lang="en-US" sz="1400" dirty="0">
                <a:solidFill>
                  <a:srgbClr val="000000"/>
                </a:solidFill>
              </a:rPr>
              <a:t>.), </a:t>
            </a:r>
            <a:r>
              <a:rPr lang="en-US" sz="1400" i="1" dirty="0" err="1">
                <a:solidFill>
                  <a:srgbClr val="000000"/>
                </a:solidFill>
              </a:rPr>
              <a:t>Koninklijk</a:t>
            </a:r>
            <a:r>
              <a:rPr lang="en-US" sz="1400" i="1" dirty="0">
                <a:solidFill>
                  <a:srgbClr val="000000"/>
                </a:solidFill>
              </a:rPr>
              <a:t> Atheneum</a:t>
            </a:r>
            <a:r>
              <a:rPr lang="en-US" sz="1400" dirty="0">
                <a:solidFill>
                  <a:srgbClr val="000000"/>
                </a:solidFill>
              </a:rPr>
              <a:t>, </a:t>
            </a:r>
            <a:r>
              <a:rPr lang="en-US" sz="1400" dirty="0" err="1">
                <a:solidFill>
                  <a:srgbClr val="000000"/>
                </a:solidFill>
              </a:rPr>
              <a:t>geraadpleegd</a:t>
            </a:r>
            <a:r>
              <a:rPr lang="en-US" sz="1400" dirty="0">
                <a:solidFill>
                  <a:srgbClr val="000000"/>
                </a:solidFill>
              </a:rPr>
              <a:t> op 15 April 2022, </a:t>
            </a:r>
            <a:r>
              <a:rPr lang="en-US" sz="1400" dirty="0">
                <a:solidFill>
                  <a:srgbClr val="000000"/>
                </a:solidFill>
                <a:hlinkClick r:id="rId9"/>
              </a:rPr>
              <a:t>https://www.steenmeijer.be/koninklijk-atheneum-antw</a:t>
            </a:r>
            <a:r>
              <a:rPr lang="en-US" sz="1400" dirty="0">
                <a:solidFill>
                  <a:srgbClr val="000000"/>
                </a:solidFill>
              </a:rPr>
              <a:t> </a:t>
            </a:r>
          </a:p>
          <a:p>
            <a:pPr>
              <a:buClrTx/>
              <a:buSzPct val="90000"/>
              <a:buFont typeface="Arial" panose="020B0604020202020204" pitchFamily="34" charset="0"/>
              <a:buChar char="•"/>
            </a:pPr>
            <a:r>
              <a:rPr lang="en-US" sz="1400" dirty="0" err="1">
                <a:solidFill>
                  <a:srgbClr val="000000"/>
                </a:solidFill>
              </a:rPr>
              <a:t>Z.a</a:t>
            </a:r>
            <a:r>
              <a:rPr lang="en-US" sz="1400" dirty="0">
                <a:solidFill>
                  <a:srgbClr val="000000"/>
                </a:solidFill>
              </a:rPr>
              <a:t>., 2016, 15 February, </a:t>
            </a:r>
            <a:r>
              <a:rPr lang="en-US" sz="1400" i="1" dirty="0">
                <a:solidFill>
                  <a:srgbClr val="000000"/>
                </a:solidFill>
              </a:rPr>
              <a:t>Controlling and preventing efflorescence in Toronto</a:t>
            </a:r>
            <a:r>
              <a:rPr lang="en-US" sz="1400" dirty="0">
                <a:solidFill>
                  <a:srgbClr val="000000"/>
                </a:solidFill>
              </a:rPr>
              <a:t>, </a:t>
            </a:r>
            <a:r>
              <a:rPr lang="en-US" sz="1400" dirty="0" err="1">
                <a:solidFill>
                  <a:srgbClr val="000000"/>
                </a:solidFill>
              </a:rPr>
              <a:t>geraadpleegd</a:t>
            </a:r>
            <a:r>
              <a:rPr lang="en-US" sz="1400" dirty="0">
                <a:solidFill>
                  <a:srgbClr val="000000"/>
                </a:solidFill>
              </a:rPr>
              <a:t> op 15 April 2022, </a:t>
            </a:r>
            <a:r>
              <a:rPr lang="en-US" sz="1400" dirty="0">
                <a:solidFill>
                  <a:srgbClr val="000000"/>
                </a:solidFill>
                <a:hlinkClick r:id="rId10"/>
              </a:rPr>
              <a:t>https://www.turnbullmasonry.com/controlling-and-preventing-efflorescence-in-toronto/</a:t>
            </a:r>
            <a:r>
              <a:rPr lang="en-US" sz="1400" dirty="0">
                <a:solidFill>
                  <a:srgbClr val="000000"/>
                </a:solidFill>
              </a:rPr>
              <a:t> </a:t>
            </a:r>
          </a:p>
          <a:p>
            <a:pPr>
              <a:buClrTx/>
              <a:buSzPct val="90000"/>
              <a:buFont typeface="Arial" panose="020B0604020202020204" pitchFamily="34" charset="0"/>
              <a:buChar char="•"/>
            </a:pPr>
            <a:r>
              <a:rPr lang="en-US" sz="1400" dirty="0">
                <a:solidFill>
                  <a:srgbClr val="000000"/>
                </a:solidFill>
              </a:rPr>
              <a:t>Stonehenge Masonry Company, (</a:t>
            </a:r>
            <a:r>
              <a:rPr lang="en-US" sz="1400" dirty="0" err="1">
                <a:solidFill>
                  <a:srgbClr val="000000"/>
                </a:solidFill>
              </a:rPr>
              <a:t>z.d</a:t>
            </a:r>
            <a:r>
              <a:rPr lang="en-US" sz="1400" dirty="0">
                <a:solidFill>
                  <a:srgbClr val="000000"/>
                </a:solidFill>
              </a:rPr>
              <a:t>.), </a:t>
            </a:r>
            <a:r>
              <a:rPr lang="en-US" sz="1400" i="1" dirty="0">
                <a:solidFill>
                  <a:srgbClr val="000000"/>
                </a:solidFill>
              </a:rPr>
              <a:t>Spalled </a:t>
            </a:r>
            <a:r>
              <a:rPr lang="en-US" sz="1400" i="1" dirty="0" err="1">
                <a:solidFill>
                  <a:srgbClr val="000000"/>
                </a:solidFill>
              </a:rPr>
              <a:t>brickword</a:t>
            </a:r>
            <a:r>
              <a:rPr lang="en-US" sz="1400" i="1" dirty="0">
                <a:solidFill>
                  <a:srgbClr val="000000"/>
                </a:solidFill>
              </a:rPr>
              <a:t> due to freeze thaw cycles</a:t>
            </a:r>
            <a:r>
              <a:rPr lang="en-US" sz="1400" dirty="0">
                <a:solidFill>
                  <a:srgbClr val="000000"/>
                </a:solidFill>
              </a:rPr>
              <a:t>, </a:t>
            </a:r>
            <a:r>
              <a:rPr lang="en-US" sz="1400" dirty="0" err="1">
                <a:solidFill>
                  <a:srgbClr val="000000"/>
                </a:solidFill>
              </a:rPr>
              <a:t>geraadpleegd</a:t>
            </a:r>
            <a:r>
              <a:rPr lang="en-US" sz="1400" dirty="0">
                <a:solidFill>
                  <a:srgbClr val="000000"/>
                </a:solidFill>
              </a:rPr>
              <a:t> op 15 </a:t>
            </a:r>
            <a:r>
              <a:rPr lang="en-US" sz="1400" dirty="0" err="1">
                <a:solidFill>
                  <a:srgbClr val="000000"/>
                </a:solidFill>
              </a:rPr>
              <a:t>april</a:t>
            </a:r>
            <a:r>
              <a:rPr lang="en-US" sz="1400" dirty="0">
                <a:solidFill>
                  <a:srgbClr val="000000"/>
                </a:solidFill>
              </a:rPr>
              <a:t> 2022, </a:t>
            </a:r>
            <a:r>
              <a:rPr lang="en-US" sz="1400" dirty="0">
                <a:solidFill>
                  <a:srgbClr val="000000"/>
                </a:solidFill>
                <a:hlinkClick r:id="rId11"/>
              </a:rPr>
              <a:t>http://stonehengemasonry.ca/water-problems/img_1653/</a:t>
            </a:r>
            <a:r>
              <a:rPr lang="en-US" sz="1400" dirty="0">
                <a:solidFill>
                  <a:srgbClr val="000000"/>
                </a:solidFill>
              </a:rPr>
              <a:t> </a:t>
            </a:r>
          </a:p>
          <a:p>
            <a:pPr>
              <a:buClrTx/>
              <a:buSzPct val="90000"/>
              <a:buFont typeface="Arial" panose="020B0604020202020204" pitchFamily="34" charset="0"/>
              <a:buChar char="•"/>
            </a:pPr>
            <a:r>
              <a:rPr lang="en-US" sz="1400" dirty="0">
                <a:solidFill>
                  <a:srgbClr val="000000"/>
                </a:solidFill>
              </a:rPr>
              <a:t>Medicinal plants expertise, (</a:t>
            </a:r>
            <a:r>
              <a:rPr lang="en-US" sz="1400" dirty="0" err="1">
                <a:solidFill>
                  <a:srgbClr val="000000"/>
                </a:solidFill>
              </a:rPr>
              <a:t>z.d</a:t>
            </a:r>
            <a:r>
              <a:rPr lang="en-US" sz="1400" dirty="0">
                <a:solidFill>
                  <a:srgbClr val="000000"/>
                </a:solidFill>
              </a:rPr>
              <a:t>.), </a:t>
            </a:r>
            <a:r>
              <a:rPr lang="en-US" sz="1400" i="1" dirty="0">
                <a:solidFill>
                  <a:srgbClr val="000000"/>
                </a:solidFill>
              </a:rPr>
              <a:t>Important study of the bryological flora at an archaeological site</a:t>
            </a:r>
            <a:r>
              <a:rPr lang="en-US" sz="1400" dirty="0">
                <a:solidFill>
                  <a:srgbClr val="000000"/>
                </a:solidFill>
              </a:rPr>
              <a:t>, </a:t>
            </a:r>
            <a:r>
              <a:rPr lang="en-US" sz="1400" dirty="0" err="1">
                <a:solidFill>
                  <a:srgbClr val="000000"/>
                </a:solidFill>
              </a:rPr>
              <a:t>geraadpleegd</a:t>
            </a:r>
            <a:r>
              <a:rPr lang="en-US" sz="1400" dirty="0">
                <a:solidFill>
                  <a:srgbClr val="000000"/>
                </a:solidFill>
              </a:rPr>
              <a:t> op 15 </a:t>
            </a:r>
            <a:r>
              <a:rPr lang="en-US" sz="1400" dirty="0" err="1">
                <a:solidFill>
                  <a:srgbClr val="000000"/>
                </a:solidFill>
              </a:rPr>
              <a:t>april</a:t>
            </a:r>
            <a:r>
              <a:rPr lang="en-US" sz="1400" dirty="0">
                <a:solidFill>
                  <a:srgbClr val="000000"/>
                </a:solidFill>
              </a:rPr>
              <a:t> 2022, </a:t>
            </a:r>
            <a:r>
              <a:rPr lang="en-US" sz="1400" dirty="0">
                <a:solidFill>
                  <a:srgbClr val="000000"/>
                </a:solidFill>
                <a:hlinkClick r:id="rId12"/>
              </a:rPr>
              <a:t>https://botanicmedicinal.com/biodeterioration-bryophytes-historical-site-chellah-moroccoarchaeological/</a:t>
            </a:r>
            <a:r>
              <a:rPr lang="en-US" sz="1400" dirty="0">
                <a:solidFill>
                  <a:srgbClr val="000000"/>
                </a:solidFill>
              </a:rPr>
              <a:t> </a:t>
            </a:r>
          </a:p>
          <a:p>
            <a:pPr>
              <a:buClrTx/>
              <a:buSzPct val="90000"/>
              <a:buFont typeface="Arial" panose="020B0604020202020204" pitchFamily="34" charset="0"/>
              <a:buChar char="•"/>
            </a:pPr>
            <a:r>
              <a:rPr lang="en-US" sz="1400" dirty="0">
                <a:solidFill>
                  <a:srgbClr val="000000"/>
                </a:solidFill>
              </a:rPr>
              <a:t>123RF, (</a:t>
            </a:r>
            <a:r>
              <a:rPr lang="en-US" sz="1400" dirty="0" err="1">
                <a:solidFill>
                  <a:srgbClr val="000000"/>
                </a:solidFill>
              </a:rPr>
              <a:t>z.d</a:t>
            </a:r>
            <a:r>
              <a:rPr lang="en-US" sz="1400" dirty="0">
                <a:solidFill>
                  <a:srgbClr val="000000"/>
                </a:solidFill>
              </a:rPr>
              <a:t>.), </a:t>
            </a:r>
            <a:r>
              <a:rPr lang="en-US" sz="1400" i="1" dirty="0">
                <a:solidFill>
                  <a:srgbClr val="000000"/>
                </a:solidFill>
              </a:rPr>
              <a:t>Close-old yellow brick wall weathered patina black and white</a:t>
            </a:r>
            <a:r>
              <a:rPr lang="en-US" sz="1400" dirty="0">
                <a:solidFill>
                  <a:srgbClr val="000000"/>
                </a:solidFill>
              </a:rPr>
              <a:t>, </a:t>
            </a:r>
            <a:r>
              <a:rPr lang="en-US" sz="1400" dirty="0" err="1">
                <a:solidFill>
                  <a:srgbClr val="000000"/>
                </a:solidFill>
              </a:rPr>
              <a:t>geraadpleegd</a:t>
            </a:r>
            <a:r>
              <a:rPr lang="en-US" sz="1400" dirty="0">
                <a:solidFill>
                  <a:srgbClr val="000000"/>
                </a:solidFill>
              </a:rPr>
              <a:t> op 15 </a:t>
            </a:r>
            <a:r>
              <a:rPr lang="en-US" sz="1400" dirty="0" err="1">
                <a:solidFill>
                  <a:srgbClr val="000000"/>
                </a:solidFill>
              </a:rPr>
              <a:t>april</a:t>
            </a:r>
            <a:r>
              <a:rPr lang="en-US" sz="1400" dirty="0">
                <a:solidFill>
                  <a:srgbClr val="000000"/>
                </a:solidFill>
              </a:rPr>
              <a:t> 2022, </a:t>
            </a:r>
            <a:r>
              <a:rPr lang="en-US" sz="1400" dirty="0">
                <a:solidFill>
                  <a:srgbClr val="000000"/>
                </a:solidFill>
                <a:hlinkClick r:id="rId13"/>
              </a:rPr>
              <a:t>https://fr.123rf.com/photo_35047664_close-old-yellow-brick-wall-weathered-patina-black-and-white-.html</a:t>
            </a:r>
            <a:r>
              <a:rPr lang="en-US" sz="1400" dirty="0">
                <a:solidFill>
                  <a:srgbClr val="000000"/>
                </a:solidFill>
              </a:rPr>
              <a:t> </a:t>
            </a:r>
          </a:p>
          <a:p>
            <a:pPr>
              <a:buClrTx/>
              <a:buSzPct val="90000"/>
              <a:buFont typeface="Arial" panose="020B0604020202020204" pitchFamily="34" charset="0"/>
              <a:buChar char="•"/>
            </a:pPr>
            <a:endParaRPr lang="en-US" sz="1400" dirty="0">
              <a:solidFill>
                <a:srgbClr val="000000"/>
              </a:solidFill>
            </a:endParaRPr>
          </a:p>
          <a:p>
            <a:pPr>
              <a:buClrTx/>
              <a:buSzPct val="90000"/>
              <a:buFont typeface="Arial" panose="020B0604020202020204" pitchFamily="34" charset="0"/>
              <a:buChar char="•"/>
            </a:pPr>
            <a:endParaRPr lang="en-US" sz="1400" dirty="0">
              <a:solidFill>
                <a:srgbClr val="000000"/>
              </a:solidFill>
            </a:endParaRPr>
          </a:p>
          <a:p>
            <a:pPr>
              <a:buClrTx/>
              <a:buSzPct val="90000"/>
              <a:buFont typeface="Arial" panose="020B0604020202020204" pitchFamily="34" charset="0"/>
              <a:buChar char="•"/>
            </a:pPr>
            <a:endParaRPr lang="en-US" sz="1400" dirty="0">
              <a:solidFill>
                <a:srgbClr val="000000"/>
              </a:solidFill>
            </a:endParaRPr>
          </a:p>
          <a:p>
            <a:pPr>
              <a:buClrTx/>
              <a:buSzPct val="90000"/>
              <a:buFont typeface="Arial" panose="020B0604020202020204" pitchFamily="34" charset="0"/>
              <a:buChar char="•"/>
            </a:pPr>
            <a:endParaRPr lang="en-US" sz="2000" dirty="0">
              <a:solidFill>
                <a:srgbClr val="000000"/>
              </a:solidFill>
            </a:endParaRPr>
          </a:p>
          <a:p>
            <a:pPr>
              <a:buClrTx/>
              <a:buSzPct val="90000"/>
              <a:buFont typeface="Arial" panose="020B0604020202020204" pitchFamily="34" charset="0"/>
              <a:buChar char="•"/>
            </a:pPr>
            <a:endParaRPr lang="en-US" sz="2000" dirty="0">
              <a:solidFill>
                <a:srgbClr val="000000"/>
              </a:solidFill>
            </a:endParaRPr>
          </a:p>
          <a:p>
            <a:pPr>
              <a:buClrTx/>
              <a:buSzPct val="90000"/>
              <a:buFont typeface="Arial" panose="020B0604020202020204" pitchFamily="34" charset="0"/>
              <a:buChar char="•"/>
            </a:pPr>
            <a:endParaRPr lang="en-US" sz="2000" dirty="0">
              <a:solidFill>
                <a:srgbClr val="000000"/>
              </a:solidFill>
            </a:endParaRPr>
          </a:p>
          <a:p>
            <a:pPr>
              <a:buClrTx/>
              <a:buSzPct val="90000"/>
              <a:buFont typeface="Arial" panose="020B0604020202020204" pitchFamily="34" charset="0"/>
              <a:buChar char="•"/>
            </a:pPr>
            <a:endParaRPr lang="en-US" sz="1600" dirty="0"/>
          </a:p>
          <a:p>
            <a:pPr marL="0" indent="0">
              <a:buFont typeface="Wingdings" panose="05000000000000000000" pitchFamily="2" charset="2"/>
              <a:buNone/>
            </a:pPr>
            <a:endParaRPr lang="en-GB" sz="2400" dirty="0"/>
          </a:p>
          <a:p>
            <a:endParaRPr lang="en-GB" dirty="0"/>
          </a:p>
          <a:p>
            <a:endParaRPr lang="en-GB" dirty="0"/>
          </a:p>
        </p:txBody>
      </p:sp>
      <p:pic>
        <p:nvPicPr>
          <p:cNvPr id="10" name="Afbeelding 9">
            <a:extLst>
              <a:ext uri="{FF2B5EF4-FFF2-40B4-BE49-F238E27FC236}">
                <a16:creationId xmlns:a16="http://schemas.microsoft.com/office/drawing/2014/main" id="{E71C0A48-9CB5-4130-8286-308419B76126}"/>
              </a:ext>
            </a:extLst>
          </p:cNvPr>
          <p:cNvPicPr>
            <a:picLocks noChangeAspect="1"/>
          </p:cNvPicPr>
          <p:nvPr/>
        </p:nvPicPr>
        <p:blipFill>
          <a:blip r:embed="rId14"/>
          <a:stretch>
            <a:fillRect/>
          </a:stretch>
        </p:blipFill>
        <p:spPr>
          <a:xfrm>
            <a:off x="46918" y="5814106"/>
            <a:ext cx="945073" cy="945073"/>
          </a:xfrm>
          <a:prstGeom prst="rect">
            <a:avLst/>
          </a:prstGeom>
        </p:spPr>
      </p:pic>
      <p:pic>
        <p:nvPicPr>
          <p:cNvPr id="12" name="Afbeelding 11">
            <a:extLst>
              <a:ext uri="{FF2B5EF4-FFF2-40B4-BE49-F238E27FC236}">
                <a16:creationId xmlns:a16="http://schemas.microsoft.com/office/drawing/2014/main" id="{886B9E52-5F37-41A2-A3B9-AA4C46C5164A}"/>
              </a:ext>
            </a:extLst>
          </p:cNvPr>
          <p:cNvPicPr>
            <a:picLocks noChangeAspect="1"/>
          </p:cNvPicPr>
          <p:nvPr/>
        </p:nvPicPr>
        <p:blipFill>
          <a:blip r:embed="rId15"/>
          <a:stretch>
            <a:fillRect/>
          </a:stretch>
        </p:blipFill>
        <p:spPr>
          <a:xfrm>
            <a:off x="51999" y="4517295"/>
            <a:ext cx="939992" cy="1252163"/>
          </a:xfrm>
          <a:prstGeom prst="rect">
            <a:avLst/>
          </a:prstGeom>
        </p:spPr>
      </p:pic>
      <p:sp>
        <p:nvSpPr>
          <p:cNvPr id="13" name="Tekstvak 12">
            <a:extLst>
              <a:ext uri="{FF2B5EF4-FFF2-40B4-BE49-F238E27FC236}">
                <a16:creationId xmlns:a16="http://schemas.microsoft.com/office/drawing/2014/main" id="{C1403082-46F4-41AE-A9D1-77077212A2F6}"/>
              </a:ext>
            </a:extLst>
          </p:cNvPr>
          <p:cNvSpPr txBox="1"/>
          <p:nvPr/>
        </p:nvSpPr>
        <p:spPr>
          <a:xfrm>
            <a:off x="1036783" y="5814106"/>
            <a:ext cx="2149323" cy="946800"/>
          </a:xfrm>
          <a:prstGeom prst="rect">
            <a:avLst/>
          </a:prstGeom>
          <a:solidFill>
            <a:srgbClr val="FFFFFF">
              <a:alpha val="55000"/>
            </a:srgbClr>
          </a:solidFill>
          <a:ln>
            <a:noFill/>
          </a:ln>
        </p:spPr>
        <p:txBody>
          <a:bodyPr wrap="square" rtlCol="0">
            <a:spAutoFit/>
          </a:bodyPr>
          <a:lstStyle/>
          <a:p>
            <a:r>
              <a:rPr lang="en-GB" sz="900" dirty="0">
                <a:solidFill>
                  <a:srgbClr val="1C1C1C"/>
                </a:solidFill>
              </a:rPr>
              <a:t>PhD student Marie De Groeve</a:t>
            </a:r>
          </a:p>
          <a:p>
            <a:r>
              <a:rPr lang="en-GB" sz="900" dirty="0">
                <a:solidFill>
                  <a:srgbClr val="1C1C1C"/>
                </a:solidFill>
                <a:hlinkClick r:id="rId16">
                  <a:extLst>
                    <a:ext uri="{A12FA001-AC4F-418D-AE19-62706E023703}">
                      <ahyp:hlinkClr xmlns:ahyp="http://schemas.microsoft.com/office/drawing/2018/hyperlinkcolor" val="tx"/>
                    </a:ext>
                  </a:extLst>
                </a:hlinkClick>
              </a:rPr>
              <a:t>marie.degroeve@uantwerpen.be</a:t>
            </a:r>
            <a:endParaRPr lang="en-GB" sz="900" dirty="0">
              <a:solidFill>
                <a:srgbClr val="1C1C1C"/>
              </a:solidFill>
            </a:endParaRPr>
          </a:p>
          <a:p>
            <a:r>
              <a:rPr lang="en-GB" sz="900" dirty="0">
                <a:solidFill>
                  <a:srgbClr val="1C1C1C"/>
                </a:solidFill>
              </a:rPr>
              <a:t>Supervisors: Tim De Kock &amp; Scott Allan Orr</a:t>
            </a:r>
          </a:p>
          <a:p>
            <a:endParaRPr lang="en-GB" sz="1050" dirty="0">
              <a:solidFill>
                <a:srgbClr val="1C1C1C"/>
              </a:solidFill>
            </a:endParaRPr>
          </a:p>
          <a:p>
            <a:endParaRPr lang="en-GB" sz="700" dirty="0">
              <a:solidFill>
                <a:srgbClr val="1C1C1C"/>
              </a:solidFill>
            </a:endParaRPr>
          </a:p>
          <a:p>
            <a:endParaRPr lang="en-GB" sz="200" dirty="0">
              <a:solidFill>
                <a:srgbClr val="1C1C1C"/>
              </a:solidFill>
            </a:endParaRPr>
          </a:p>
        </p:txBody>
      </p:sp>
      <p:pic>
        <p:nvPicPr>
          <p:cNvPr id="14" name="Afbeelding 13">
            <a:extLst>
              <a:ext uri="{FF2B5EF4-FFF2-40B4-BE49-F238E27FC236}">
                <a16:creationId xmlns:a16="http://schemas.microsoft.com/office/drawing/2014/main" id="{F03C8204-AD19-40DC-B360-D97132AD5424}"/>
              </a:ext>
            </a:extLst>
          </p:cNvPr>
          <p:cNvPicPr>
            <a:picLocks noChangeAspect="1"/>
          </p:cNvPicPr>
          <p:nvPr/>
        </p:nvPicPr>
        <p:blipFill>
          <a:blip r:embed="rId17"/>
          <a:stretch>
            <a:fillRect/>
          </a:stretch>
        </p:blipFill>
        <p:spPr>
          <a:xfrm>
            <a:off x="1101364" y="6450019"/>
            <a:ext cx="1070015" cy="267504"/>
          </a:xfrm>
          <a:prstGeom prst="rect">
            <a:avLst/>
          </a:prstGeom>
        </p:spPr>
      </p:pic>
    </p:spTree>
    <p:extLst>
      <p:ext uri="{BB962C8B-B14F-4D97-AF65-F5344CB8AC3E}">
        <p14:creationId xmlns:p14="http://schemas.microsoft.com/office/powerpoint/2010/main" val="2458114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3A7490B4-9550-43F6-879D-0577A79C7419}"/>
              </a:ext>
            </a:extLst>
          </p:cNvPr>
          <p:cNvPicPr>
            <a:picLocks noChangeAspect="1"/>
          </p:cNvPicPr>
          <p:nvPr/>
        </p:nvPicPr>
        <p:blipFill>
          <a:blip r:embed="rId2"/>
          <a:stretch>
            <a:fillRect/>
          </a:stretch>
        </p:blipFill>
        <p:spPr>
          <a:xfrm rot="21426974">
            <a:off x="-2817502" y="-292702"/>
            <a:ext cx="16678425" cy="7521643"/>
          </a:xfrm>
          <a:prstGeom prst="rect">
            <a:avLst/>
          </a:prstGeom>
        </p:spPr>
      </p:pic>
      <p:pic>
        <p:nvPicPr>
          <p:cNvPr id="7" name="Picture 2">
            <a:extLst>
              <a:ext uri="{FF2B5EF4-FFF2-40B4-BE49-F238E27FC236}">
                <a16:creationId xmlns:a16="http://schemas.microsoft.com/office/drawing/2014/main" id="{93D81341-CAAB-42DB-94D3-EAD18B03576A}"/>
              </a:ext>
            </a:extLst>
          </p:cNvPr>
          <p:cNvPicPr>
            <a:picLocks noChangeAspect="1"/>
          </p:cNvPicPr>
          <p:nvPr/>
        </p:nvPicPr>
        <p:blipFill>
          <a:blip r:embed="rId3"/>
          <a:stretch>
            <a:fillRect/>
          </a:stretch>
        </p:blipFill>
        <p:spPr>
          <a:xfrm>
            <a:off x="5143500" y="2476500"/>
            <a:ext cx="2209800" cy="2209800"/>
          </a:xfrm>
          <a:prstGeom prst="rect">
            <a:avLst/>
          </a:prstGeom>
        </p:spPr>
      </p:pic>
      <p:sp>
        <p:nvSpPr>
          <p:cNvPr id="12" name="Rechthoek 11">
            <a:extLst>
              <a:ext uri="{FF2B5EF4-FFF2-40B4-BE49-F238E27FC236}">
                <a16:creationId xmlns:a16="http://schemas.microsoft.com/office/drawing/2014/main" id="{84B9E639-B3A7-4F2C-B883-CAE3172C3077}"/>
              </a:ext>
            </a:extLst>
          </p:cNvPr>
          <p:cNvSpPr/>
          <p:nvPr/>
        </p:nvSpPr>
        <p:spPr>
          <a:xfrm>
            <a:off x="148815" y="6276562"/>
            <a:ext cx="1978932" cy="465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fbeelding 5">
            <a:extLst>
              <a:ext uri="{FF2B5EF4-FFF2-40B4-BE49-F238E27FC236}">
                <a16:creationId xmlns:a16="http://schemas.microsoft.com/office/drawing/2014/main" id="{03F8DDAC-E0D7-4303-8E9A-432D6F545EB7}"/>
              </a:ext>
            </a:extLst>
          </p:cNvPr>
          <p:cNvPicPr>
            <a:picLocks noChangeAspect="1"/>
          </p:cNvPicPr>
          <p:nvPr/>
        </p:nvPicPr>
        <p:blipFill rotWithShape="1">
          <a:blip r:embed="rId4"/>
          <a:srcRect/>
          <a:stretch/>
        </p:blipFill>
        <p:spPr>
          <a:xfrm>
            <a:off x="145143" y="6276562"/>
            <a:ext cx="1855822" cy="465324"/>
          </a:xfrm>
          <a:prstGeom prst="rect">
            <a:avLst/>
          </a:prstGeom>
        </p:spPr>
      </p:pic>
    </p:spTree>
    <p:extLst>
      <p:ext uri="{BB962C8B-B14F-4D97-AF65-F5344CB8AC3E}">
        <p14:creationId xmlns:p14="http://schemas.microsoft.com/office/powerpoint/2010/main" val="964587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5C4DD37-2D5A-4AE2-B7FD-A45C9ACD1212}"/>
              </a:ext>
            </a:extLst>
          </p:cNvPr>
          <p:cNvSpPr/>
          <p:nvPr/>
        </p:nvSpPr>
        <p:spPr>
          <a:xfrm>
            <a:off x="0" y="0"/>
            <a:ext cx="12192000" cy="6858000"/>
          </a:xfrm>
          <a:prstGeom prst="rect">
            <a:avLst/>
          </a:prstGeom>
          <a:solidFill>
            <a:schemeClr val="bg1"/>
          </a:solidFill>
          <a:ln>
            <a:solidFill>
              <a:srgbClr val="292929"/>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ysClr val="windowText" lastClr="000000"/>
              </a:solidFill>
            </a:endParaRPr>
          </a:p>
        </p:txBody>
      </p:sp>
      <p:pic>
        <p:nvPicPr>
          <p:cNvPr id="5" name="Afbeelding 4">
            <a:extLst>
              <a:ext uri="{FF2B5EF4-FFF2-40B4-BE49-F238E27FC236}">
                <a16:creationId xmlns:a16="http://schemas.microsoft.com/office/drawing/2014/main" id="{6524B8DF-0142-4A3C-BB68-80A75915188B}"/>
              </a:ext>
            </a:extLst>
          </p:cNvPr>
          <p:cNvPicPr>
            <a:picLocks noChangeAspect="1"/>
          </p:cNvPicPr>
          <p:nvPr/>
        </p:nvPicPr>
        <p:blipFill>
          <a:blip r:embed="rId3">
            <a:alphaModFix amt="50000"/>
          </a:blip>
          <a:stretch>
            <a:fillRect/>
          </a:stretch>
        </p:blipFill>
        <p:spPr>
          <a:xfrm rot="21426974">
            <a:off x="-2817502" y="-292702"/>
            <a:ext cx="16678425" cy="7521643"/>
          </a:xfrm>
          <a:prstGeom prst="rect">
            <a:avLst/>
          </a:prstGeom>
          <a:ln>
            <a:noFill/>
          </a:ln>
          <a:effectLst>
            <a:outerShdw blurRad="292100" dist="139700" dir="2700000" algn="tl" rotWithShape="0">
              <a:srgbClr val="333333">
                <a:alpha val="65000"/>
              </a:srgbClr>
            </a:outerShdw>
          </a:effectLst>
        </p:spPr>
      </p:pic>
      <p:sp>
        <p:nvSpPr>
          <p:cNvPr id="6" name="Rechthoek 5">
            <a:extLst>
              <a:ext uri="{FF2B5EF4-FFF2-40B4-BE49-F238E27FC236}">
                <a16:creationId xmlns:a16="http://schemas.microsoft.com/office/drawing/2014/main" id="{7B005861-B33D-488E-8148-3D59F39CCA3B}"/>
              </a:ext>
            </a:extLst>
          </p:cNvPr>
          <p:cNvSpPr/>
          <p:nvPr/>
        </p:nvSpPr>
        <p:spPr>
          <a:xfrm>
            <a:off x="1530350" y="1132575"/>
            <a:ext cx="9131300" cy="4592851"/>
          </a:xfrm>
          <a:prstGeom prst="rect">
            <a:avLst/>
          </a:prstGeom>
          <a:solidFill>
            <a:srgbClr val="292929"/>
          </a:solidFill>
          <a:ln>
            <a:solidFill>
              <a:srgbClr val="292929"/>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ysClr val="windowText" lastClr="000000"/>
              </a:solidFill>
            </a:endParaRPr>
          </a:p>
        </p:txBody>
      </p:sp>
      <p:sp>
        <p:nvSpPr>
          <p:cNvPr id="2" name="Title 1">
            <a:extLst>
              <a:ext uri="{FF2B5EF4-FFF2-40B4-BE49-F238E27FC236}">
                <a16:creationId xmlns:a16="http://schemas.microsoft.com/office/drawing/2014/main" id="{BA529C6E-45F6-EC47-9E62-697FE893C136}"/>
              </a:ext>
            </a:extLst>
          </p:cNvPr>
          <p:cNvSpPr>
            <a:spLocks noGrp="1"/>
          </p:cNvSpPr>
          <p:nvPr>
            <p:ph type="title"/>
          </p:nvPr>
        </p:nvSpPr>
        <p:spPr>
          <a:xfrm>
            <a:off x="1778000" y="2270302"/>
            <a:ext cx="8788400" cy="1325563"/>
          </a:xfrm>
        </p:spPr>
        <p:txBody>
          <a:bodyPr>
            <a:normAutofit/>
          </a:bodyPr>
          <a:lstStyle/>
          <a:p>
            <a:r>
              <a:rPr lang="en-US" noProof="0" dirty="0"/>
              <a:t>INTRODUCTION</a:t>
            </a:r>
          </a:p>
        </p:txBody>
      </p:sp>
      <p:sp>
        <p:nvSpPr>
          <p:cNvPr id="3" name="Text Placeholder 2">
            <a:extLst>
              <a:ext uri="{FF2B5EF4-FFF2-40B4-BE49-F238E27FC236}">
                <a16:creationId xmlns:a16="http://schemas.microsoft.com/office/drawing/2014/main" id="{AB02AE85-0D8F-2941-B863-417E24478159}"/>
              </a:ext>
            </a:extLst>
          </p:cNvPr>
          <p:cNvSpPr>
            <a:spLocks noGrp="1"/>
          </p:cNvSpPr>
          <p:nvPr>
            <p:ph type="body" sz="quarter" idx="10"/>
          </p:nvPr>
        </p:nvSpPr>
        <p:spPr>
          <a:xfrm>
            <a:off x="1530350" y="3429000"/>
            <a:ext cx="9131300" cy="1043343"/>
          </a:xfrm>
        </p:spPr>
        <p:txBody>
          <a:bodyPr/>
          <a:lstStyle/>
          <a:p>
            <a:r>
              <a:rPr lang="en-US" dirty="0"/>
              <a:t>Climate stressors and the mitigation strategies in cities</a:t>
            </a:r>
          </a:p>
        </p:txBody>
      </p:sp>
    </p:spTree>
    <p:extLst>
      <p:ext uri="{BB962C8B-B14F-4D97-AF65-F5344CB8AC3E}">
        <p14:creationId xmlns:p14="http://schemas.microsoft.com/office/powerpoint/2010/main" val="3750505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B980A79-655B-4442-8632-FBA4C8BA33A5}"/>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lasticWrap/>
                    </a14:imgEffect>
                    <a14:imgEffect>
                      <a14:saturation sat="90000"/>
                    </a14:imgEffect>
                    <a14:imgEffect>
                      <a14:brightnessContrast contrast="20000"/>
                    </a14:imgEffect>
                  </a14:imgLayer>
                </a14:imgProps>
              </a:ext>
            </a:extLst>
          </a:blip>
          <a:srcRect l="60398" r="18007" b="-96"/>
          <a:stretch/>
        </p:blipFill>
        <p:spPr>
          <a:xfrm>
            <a:off x="-24796" y="-9525"/>
            <a:ext cx="3280867" cy="6858000"/>
          </a:xfrm>
          <a:prstGeom prst="rect">
            <a:avLst/>
          </a:prstGeom>
          <a:ln>
            <a:noFill/>
          </a:ln>
          <a:effectLst>
            <a:outerShdw blurRad="292100" dist="139700" dir="2700000" algn="tl" rotWithShape="0">
              <a:srgbClr val="333333">
                <a:alpha val="65000"/>
              </a:srgbClr>
            </a:outerShdw>
          </a:effectLst>
        </p:spPr>
      </p:pic>
      <p:sp>
        <p:nvSpPr>
          <p:cNvPr id="2" name="Rechthoek 1">
            <a:extLst>
              <a:ext uri="{FF2B5EF4-FFF2-40B4-BE49-F238E27FC236}">
                <a16:creationId xmlns:a16="http://schemas.microsoft.com/office/drawing/2014/main" id="{35B4FFBA-74ED-47F1-89B0-D6E8DD72C3FA}"/>
              </a:ext>
            </a:extLst>
          </p:cNvPr>
          <p:cNvSpPr/>
          <p:nvPr/>
        </p:nvSpPr>
        <p:spPr bwMode="auto">
          <a:xfrm>
            <a:off x="2593075" y="230240"/>
            <a:ext cx="9408425" cy="954316"/>
          </a:xfrm>
          <a:prstGeom prst="rect">
            <a:avLst/>
          </a:prstGeom>
          <a:solidFill>
            <a:srgbClr val="292929"/>
          </a:solidFill>
          <a:ln>
            <a:solidFill>
              <a:srgbClr val="000000"/>
            </a:solid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en-GB" sz="1800" b="1" dirty="0" err="1">
              <a:solidFill>
                <a:schemeClr val="bg1"/>
              </a:solidFill>
              <a:latin typeface="+mn-lt"/>
              <a:ea typeface="Verdana Regular" charset="0"/>
              <a:cs typeface="Verdana Regular" charset="0"/>
              <a:sym typeface="Securitas Sans Light" charset="0"/>
            </a:endParaRPr>
          </a:p>
        </p:txBody>
      </p:sp>
      <p:sp>
        <p:nvSpPr>
          <p:cNvPr id="5" name="Tekstvak 4">
            <a:extLst>
              <a:ext uri="{FF2B5EF4-FFF2-40B4-BE49-F238E27FC236}">
                <a16:creationId xmlns:a16="http://schemas.microsoft.com/office/drawing/2014/main" id="{6DC2C226-7B96-4BE7-99C1-D25D8AFE6044}"/>
              </a:ext>
            </a:extLst>
          </p:cNvPr>
          <p:cNvSpPr txBox="1"/>
          <p:nvPr/>
        </p:nvSpPr>
        <p:spPr>
          <a:xfrm>
            <a:off x="333374" y="254565"/>
            <a:ext cx="11344275" cy="793185"/>
          </a:xfrm>
          <a:prstGeom prst="rect">
            <a:avLst/>
          </a:prstGeom>
          <a:noFill/>
        </p:spPr>
        <p:txBody>
          <a:bodyPr wrap="square" lIns="0" tIns="0" rIns="0" bIns="0" rtlCol="0">
            <a:noAutofit/>
          </a:bodyPr>
          <a:lstStyle/>
          <a:p>
            <a:pPr marL="0" indent="0" algn="r">
              <a:buFont typeface="Arial" panose="020B0604020202020204" pitchFamily="34" charset="0"/>
              <a:buNone/>
            </a:pPr>
            <a:r>
              <a:rPr lang="en-GB" sz="5400" b="1">
                <a:solidFill>
                  <a:schemeClr val="bg1"/>
                </a:solidFill>
                <a:latin typeface="+mn-lt"/>
                <a:ea typeface="Verdana" panose="020B0604030504040204" pitchFamily="34" charset="0"/>
                <a:cs typeface="Verdana" panose="020B0604030504040204" pitchFamily="34" charset="0"/>
              </a:rPr>
              <a:t>Climate stressors</a:t>
            </a:r>
            <a:endParaRPr lang="en-GB" sz="5400" b="1" dirty="0">
              <a:solidFill>
                <a:schemeClr val="bg1"/>
              </a:solidFill>
              <a:latin typeface="+mn-lt"/>
              <a:ea typeface="Verdana" panose="020B0604030504040204" pitchFamily="34" charset="0"/>
              <a:cs typeface="Verdana" panose="020B0604030504040204" pitchFamily="34" charset="0"/>
            </a:endParaRPr>
          </a:p>
        </p:txBody>
      </p:sp>
      <p:sp>
        <p:nvSpPr>
          <p:cNvPr id="7" name="Tekstvak 6">
            <a:extLst>
              <a:ext uri="{FF2B5EF4-FFF2-40B4-BE49-F238E27FC236}">
                <a16:creationId xmlns:a16="http://schemas.microsoft.com/office/drawing/2014/main" id="{A45AF9EF-A551-4396-A676-008DF3455EDD}"/>
              </a:ext>
            </a:extLst>
          </p:cNvPr>
          <p:cNvSpPr txBox="1"/>
          <p:nvPr/>
        </p:nvSpPr>
        <p:spPr>
          <a:xfrm>
            <a:off x="7887289" y="1776222"/>
            <a:ext cx="3918359" cy="369332"/>
          </a:xfrm>
          <a:prstGeom prst="rect">
            <a:avLst/>
          </a:prstGeom>
          <a:solidFill>
            <a:srgbClr val="292929"/>
          </a:solidFill>
        </p:spPr>
        <p:txBody>
          <a:bodyPr wrap="square" rtlCol="0">
            <a:spAutoFit/>
          </a:bodyPr>
          <a:lstStyle/>
          <a:p>
            <a:pPr lvl="0" algn="ctr"/>
            <a:r>
              <a:rPr lang="en-GB" dirty="0">
                <a:solidFill>
                  <a:schemeClr val="bg1"/>
                </a:solidFill>
              </a:rPr>
              <a:t>Urban heat island </a:t>
            </a:r>
          </a:p>
        </p:txBody>
      </p:sp>
      <p:sp>
        <p:nvSpPr>
          <p:cNvPr id="29" name="Tekstvak 28">
            <a:extLst>
              <a:ext uri="{FF2B5EF4-FFF2-40B4-BE49-F238E27FC236}">
                <a16:creationId xmlns:a16="http://schemas.microsoft.com/office/drawing/2014/main" id="{9035DA56-BFFC-4197-B573-8295FEA37C01}"/>
              </a:ext>
            </a:extLst>
          </p:cNvPr>
          <p:cNvSpPr txBox="1"/>
          <p:nvPr/>
        </p:nvSpPr>
        <p:spPr>
          <a:xfrm>
            <a:off x="3677190" y="1776222"/>
            <a:ext cx="3918359" cy="369332"/>
          </a:xfrm>
          <a:prstGeom prst="rect">
            <a:avLst/>
          </a:prstGeom>
          <a:solidFill>
            <a:srgbClr val="292929"/>
          </a:solidFill>
        </p:spPr>
        <p:txBody>
          <a:bodyPr wrap="square" rtlCol="0">
            <a:spAutoFit/>
          </a:bodyPr>
          <a:lstStyle>
            <a:defPPr>
              <a:defRPr lang="nl-BE"/>
            </a:defPPr>
            <a:lvl1pPr lvl="0">
              <a:defRPr>
                <a:solidFill>
                  <a:schemeClr val="bg1"/>
                </a:solidFill>
              </a:defRPr>
            </a:lvl1pPr>
          </a:lstStyle>
          <a:p>
            <a:pPr algn="ctr"/>
            <a:r>
              <a:rPr lang="en-GB" dirty="0"/>
              <a:t>Climate change</a:t>
            </a:r>
          </a:p>
        </p:txBody>
      </p:sp>
      <p:sp>
        <p:nvSpPr>
          <p:cNvPr id="30" name="Rechthoek 29">
            <a:extLst>
              <a:ext uri="{FF2B5EF4-FFF2-40B4-BE49-F238E27FC236}">
                <a16:creationId xmlns:a16="http://schemas.microsoft.com/office/drawing/2014/main" id="{7EE093A6-531D-45CE-9F86-AD78877F651B}"/>
              </a:ext>
            </a:extLst>
          </p:cNvPr>
          <p:cNvSpPr>
            <a:spLocks noChangeAspect="1"/>
          </p:cNvSpPr>
          <p:nvPr/>
        </p:nvSpPr>
        <p:spPr>
          <a:xfrm>
            <a:off x="3677190" y="2312456"/>
            <a:ext cx="3918359" cy="2075285"/>
          </a:xfrm>
          <a:prstGeom prst="rect">
            <a:avLst/>
          </a:prstGeom>
          <a:blipFill rotWithShape="1">
            <a:blip r:embed="rId5">
              <a:extLst>
                <a:ext uri="{BEBA8EAE-BF5A-486C-A8C5-ECC9F3942E4B}">
                  <a14:imgProps xmlns:a14="http://schemas.microsoft.com/office/drawing/2010/main">
                    <a14:imgLayer r:embed="rId6">
                      <a14:imgEffect>
                        <a14:saturation sat="80000"/>
                      </a14:imgEffect>
                    </a14:imgLayer>
                  </a14:imgProps>
                </a:ext>
              </a:extLst>
            </a:blip>
            <a:srcRect/>
            <a:stretch>
              <a:fillRect l="-1498" r="-3218"/>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32" name="Tijdelijke aanduiding voor inhoud 4">
            <a:extLst>
              <a:ext uri="{FF2B5EF4-FFF2-40B4-BE49-F238E27FC236}">
                <a16:creationId xmlns:a16="http://schemas.microsoft.com/office/drawing/2014/main" id="{5072FF4D-56EF-4B26-93A5-B816079B1508}"/>
              </a:ext>
            </a:extLst>
          </p:cNvPr>
          <p:cNvSpPr txBox="1">
            <a:spLocks/>
          </p:cNvSpPr>
          <p:nvPr/>
        </p:nvSpPr>
        <p:spPr>
          <a:xfrm>
            <a:off x="7887289" y="4502183"/>
            <a:ext cx="3918359" cy="17844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400" dirty="0">
                <a:solidFill>
                  <a:srgbClr val="000000"/>
                </a:solidFill>
              </a:rPr>
              <a:t>Elevated temperature and pollution levels </a:t>
            </a:r>
          </a:p>
          <a:p>
            <a:pPr fontAlgn="auto">
              <a:spcAft>
                <a:spcPts val="0"/>
              </a:spcAft>
            </a:pPr>
            <a:endParaRPr lang="en-GB" sz="2400" dirty="0">
              <a:solidFill>
                <a:srgbClr val="000000"/>
              </a:solidFill>
            </a:endParaRPr>
          </a:p>
        </p:txBody>
      </p:sp>
      <p:sp>
        <p:nvSpPr>
          <p:cNvPr id="33" name="Tijdelijke aanduiding voor inhoud 4">
            <a:extLst>
              <a:ext uri="{FF2B5EF4-FFF2-40B4-BE49-F238E27FC236}">
                <a16:creationId xmlns:a16="http://schemas.microsoft.com/office/drawing/2014/main" id="{8468A223-C6CB-4DE0-8A9E-4CCE6ABDF0F8}"/>
              </a:ext>
            </a:extLst>
          </p:cNvPr>
          <p:cNvSpPr txBox="1">
            <a:spLocks/>
          </p:cNvSpPr>
          <p:nvPr/>
        </p:nvSpPr>
        <p:spPr>
          <a:xfrm>
            <a:off x="3677189" y="4485116"/>
            <a:ext cx="3918359" cy="17844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400" dirty="0">
                <a:solidFill>
                  <a:srgbClr val="000000"/>
                </a:solidFill>
              </a:rPr>
              <a:t>More extreme weather events</a:t>
            </a:r>
          </a:p>
          <a:p>
            <a:pPr fontAlgn="auto">
              <a:spcAft>
                <a:spcPts val="0"/>
              </a:spcAft>
            </a:pPr>
            <a:r>
              <a:rPr lang="en-GB" sz="2400" dirty="0">
                <a:solidFill>
                  <a:srgbClr val="000000"/>
                </a:solidFill>
              </a:rPr>
              <a:t>Elevated global temperature </a:t>
            </a:r>
          </a:p>
          <a:p>
            <a:pPr marL="0" indent="0" fontAlgn="auto">
              <a:spcAft>
                <a:spcPts val="0"/>
              </a:spcAft>
              <a:buNone/>
            </a:pPr>
            <a:endParaRPr lang="en-GB" sz="2400" dirty="0">
              <a:solidFill>
                <a:srgbClr val="000000"/>
              </a:solidFill>
            </a:endParaRPr>
          </a:p>
          <a:p>
            <a:pPr fontAlgn="auto">
              <a:spcAft>
                <a:spcPts val="0"/>
              </a:spcAft>
            </a:pPr>
            <a:endParaRPr lang="en-GB" sz="2400" dirty="0">
              <a:solidFill>
                <a:srgbClr val="000000"/>
              </a:solidFill>
            </a:endParaRPr>
          </a:p>
        </p:txBody>
      </p:sp>
      <p:pic>
        <p:nvPicPr>
          <p:cNvPr id="18" name="Afbeelding 17">
            <a:extLst>
              <a:ext uri="{FF2B5EF4-FFF2-40B4-BE49-F238E27FC236}">
                <a16:creationId xmlns:a16="http://schemas.microsoft.com/office/drawing/2014/main" id="{082BF63B-0466-4DA2-89A2-E75D0CB90EC0}"/>
              </a:ext>
            </a:extLst>
          </p:cNvPr>
          <p:cNvPicPr>
            <a:picLocks noChangeAspect="1"/>
          </p:cNvPicPr>
          <p:nvPr/>
        </p:nvPicPr>
        <p:blipFill>
          <a:blip r:embed="rId7"/>
          <a:stretch>
            <a:fillRect/>
          </a:stretch>
        </p:blipFill>
        <p:spPr>
          <a:xfrm>
            <a:off x="46918" y="5814106"/>
            <a:ext cx="945073" cy="945073"/>
          </a:xfrm>
          <a:prstGeom prst="rect">
            <a:avLst/>
          </a:prstGeom>
        </p:spPr>
      </p:pic>
      <p:pic>
        <p:nvPicPr>
          <p:cNvPr id="19" name="Afbeelding 18">
            <a:extLst>
              <a:ext uri="{FF2B5EF4-FFF2-40B4-BE49-F238E27FC236}">
                <a16:creationId xmlns:a16="http://schemas.microsoft.com/office/drawing/2014/main" id="{E00A06A1-BDFE-400C-954D-4A3728842C24}"/>
              </a:ext>
            </a:extLst>
          </p:cNvPr>
          <p:cNvPicPr>
            <a:picLocks noChangeAspect="1"/>
          </p:cNvPicPr>
          <p:nvPr/>
        </p:nvPicPr>
        <p:blipFill>
          <a:blip r:embed="rId8"/>
          <a:stretch>
            <a:fillRect/>
          </a:stretch>
        </p:blipFill>
        <p:spPr>
          <a:xfrm>
            <a:off x="51999" y="4517295"/>
            <a:ext cx="939992" cy="1252163"/>
          </a:xfrm>
          <a:prstGeom prst="rect">
            <a:avLst/>
          </a:prstGeom>
        </p:spPr>
      </p:pic>
      <p:sp>
        <p:nvSpPr>
          <p:cNvPr id="20" name="Tekstvak 19">
            <a:extLst>
              <a:ext uri="{FF2B5EF4-FFF2-40B4-BE49-F238E27FC236}">
                <a16:creationId xmlns:a16="http://schemas.microsoft.com/office/drawing/2014/main" id="{04456587-A4FB-4792-A97E-3F7244700315}"/>
              </a:ext>
            </a:extLst>
          </p:cNvPr>
          <p:cNvSpPr txBox="1"/>
          <p:nvPr/>
        </p:nvSpPr>
        <p:spPr>
          <a:xfrm>
            <a:off x="1036783" y="5814106"/>
            <a:ext cx="2149323" cy="946800"/>
          </a:xfrm>
          <a:prstGeom prst="rect">
            <a:avLst/>
          </a:prstGeom>
          <a:solidFill>
            <a:srgbClr val="FFFFFF">
              <a:alpha val="55000"/>
            </a:srgbClr>
          </a:solidFill>
          <a:ln>
            <a:noFill/>
          </a:ln>
        </p:spPr>
        <p:txBody>
          <a:bodyPr wrap="square" rtlCol="0">
            <a:spAutoFit/>
          </a:bodyPr>
          <a:lstStyle/>
          <a:p>
            <a:r>
              <a:rPr lang="en-GB" sz="900" dirty="0">
                <a:solidFill>
                  <a:srgbClr val="1C1C1C"/>
                </a:solidFill>
              </a:rPr>
              <a:t>PhD student Marie De Groeve</a:t>
            </a:r>
          </a:p>
          <a:p>
            <a:r>
              <a:rPr lang="en-GB" sz="900" dirty="0">
                <a:solidFill>
                  <a:srgbClr val="1C1C1C"/>
                </a:solidFill>
                <a:hlinkClick r:id="rId9">
                  <a:extLst>
                    <a:ext uri="{A12FA001-AC4F-418D-AE19-62706E023703}">
                      <ahyp:hlinkClr xmlns:ahyp="http://schemas.microsoft.com/office/drawing/2018/hyperlinkcolor" val="tx"/>
                    </a:ext>
                  </a:extLst>
                </a:hlinkClick>
              </a:rPr>
              <a:t>marie.degroeve@uantwerpen.be</a:t>
            </a:r>
            <a:endParaRPr lang="en-GB" sz="900" dirty="0">
              <a:solidFill>
                <a:srgbClr val="1C1C1C"/>
              </a:solidFill>
            </a:endParaRPr>
          </a:p>
          <a:p>
            <a:r>
              <a:rPr lang="en-GB" sz="900" dirty="0">
                <a:solidFill>
                  <a:srgbClr val="1C1C1C"/>
                </a:solidFill>
              </a:rPr>
              <a:t>Supervisors: Tim De Kock &amp; Scott Allan Orr</a:t>
            </a:r>
          </a:p>
          <a:p>
            <a:endParaRPr lang="en-GB" sz="1050" dirty="0">
              <a:solidFill>
                <a:srgbClr val="1C1C1C"/>
              </a:solidFill>
            </a:endParaRPr>
          </a:p>
          <a:p>
            <a:endParaRPr lang="en-GB" sz="700" dirty="0">
              <a:solidFill>
                <a:srgbClr val="1C1C1C"/>
              </a:solidFill>
            </a:endParaRPr>
          </a:p>
          <a:p>
            <a:endParaRPr lang="en-GB" sz="200" dirty="0">
              <a:solidFill>
                <a:srgbClr val="1C1C1C"/>
              </a:solidFill>
            </a:endParaRPr>
          </a:p>
        </p:txBody>
      </p:sp>
      <p:pic>
        <p:nvPicPr>
          <p:cNvPr id="21" name="Afbeelding 20">
            <a:extLst>
              <a:ext uri="{FF2B5EF4-FFF2-40B4-BE49-F238E27FC236}">
                <a16:creationId xmlns:a16="http://schemas.microsoft.com/office/drawing/2014/main" id="{6C00EB51-3794-4F4D-9ED2-3F48BD26E303}"/>
              </a:ext>
            </a:extLst>
          </p:cNvPr>
          <p:cNvPicPr>
            <a:picLocks noChangeAspect="1"/>
          </p:cNvPicPr>
          <p:nvPr/>
        </p:nvPicPr>
        <p:blipFill>
          <a:blip r:embed="rId10"/>
          <a:stretch>
            <a:fillRect/>
          </a:stretch>
        </p:blipFill>
        <p:spPr>
          <a:xfrm>
            <a:off x="1101364" y="6450019"/>
            <a:ext cx="1070015" cy="267504"/>
          </a:xfrm>
          <a:prstGeom prst="rect">
            <a:avLst/>
          </a:prstGeom>
        </p:spPr>
      </p:pic>
      <p:pic>
        <p:nvPicPr>
          <p:cNvPr id="4" name="Afbeelding 3">
            <a:extLst>
              <a:ext uri="{FF2B5EF4-FFF2-40B4-BE49-F238E27FC236}">
                <a16:creationId xmlns:a16="http://schemas.microsoft.com/office/drawing/2014/main" id="{141F4DBB-47B3-48AA-91B1-3884F7FAFC64}"/>
              </a:ext>
            </a:extLst>
          </p:cNvPr>
          <p:cNvPicPr>
            <a:picLocks noChangeAspect="1"/>
          </p:cNvPicPr>
          <p:nvPr/>
        </p:nvPicPr>
        <p:blipFill rotWithShape="1">
          <a:blip r:embed="rId11"/>
          <a:srcRect t="3194" b="8535"/>
          <a:stretch/>
        </p:blipFill>
        <p:spPr>
          <a:xfrm>
            <a:off x="7887289" y="2301287"/>
            <a:ext cx="3918359" cy="2075285"/>
          </a:xfrm>
          <a:prstGeom prst="rect">
            <a:avLst/>
          </a:prstGeom>
        </p:spPr>
      </p:pic>
    </p:spTree>
    <p:extLst>
      <p:ext uri="{BB962C8B-B14F-4D97-AF65-F5344CB8AC3E}">
        <p14:creationId xmlns:p14="http://schemas.microsoft.com/office/powerpoint/2010/main" val="434966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B980A79-655B-4442-8632-FBA4C8BA33A5}"/>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lasticWrap/>
                    </a14:imgEffect>
                    <a14:imgEffect>
                      <a14:saturation sat="90000"/>
                    </a14:imgEffect>
                    <a14:imgEffect>
                      <a14:brightnessContrast contrast="20000"/>
                    </a14:imgEffect>
                  </a14:imgLayer>
                </a14:imgProps>
              </a:ext>
            </a:extLst>
          </a:blip>
          <a:srcRect l="60398" r="18007" b="-96"/>
          <a:stretch/>
        </p:blipFill>
        <p:spPr>
          <a:xfrm>
            <a:off x="-24796" y="-9525"/>
            <a:ext cx="3280867" cy="6858000"/>
          </a:xfrm>
          <a:prstGeom prst="rect">
            <a:avLst/>
          </a:prstGeom>
          <a:ln>
            <a:noFill/>
          </a:ln>
          <a:effectLst>
            <a:outerShdw blurRad="292100" dist="139700" dir="2700000" algn="tl" rotWithShape="0">
              <a:srgbClr val="333333">
                <a:alpha val="65000"/>
              </a:srgbClr>
            </a:outerShdw>
          </a:effectLst>
        </p:spPr>
      </p:pic>
      <p:sp>
        <p:nvSpPr>
          <p:cNvPr id="2" name="Rechthoek 1">
            <a:extLst>
              <a:ext uri="{FF2B5EF4-FFF2-40B4-BE49-F238E27FC236}">
                <a16:creationId xmlns:a16="http://schemas.microsoft.com/office/drawing/2014/main" id="{35B4FFBA-74ED-47F1-89B0-D6E8DD72C3FA}"/>
              </a:ext>
            </a:extLst>
          </p:cNvPr>
          <p:cNvSpPr/>
          <p:nvPr/>
        </p:nvSpPr>
        <p:spPr bwMode="auto">
          <a:xfrm>
            <a:off x="2593075" y="230240"/>
            <a:ext cx="9408425" cy="954316"/>
          </a:xfrm>
          <a:prstGeom prst="rect">
            <a:avLst/>
          </a:prstGeom>
          <a:solidFill>
            <a:srgbClr val="292929"/>
          </a:solidFill>
          <a:ln>
            <a:solidFill>
              <a:srgbClr val="000000"/>
            </a:solid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en-GB" sz="1800" b="1" dirty="0" err="1">
              <a:solidFill>
                <a:schemeClr val="bg1"/>
              </a:solidFill>
              <a:latin typeface="+mn-lt"/>
              <a:ea typeface="Verdana Regular" charset="0"/>
              <a:cs typeface="Verdana Regular" charset="0"/>
              <a:sym typeface="Securitas Sans Light" charset="0"/>
            </a:endParaRPr>
          </a:p>
        </p:txBody>
      </p:sp>
      <p:sp>
        <p:nvSpPr>
          <p:cNvPr id="5" name="Tekstvak 4">
            <a:extLst>
              <a:ext uri="{FF2B5EF4-FFF2-40B4-BE49-F238E27FC236}">
                <a16:creationId xmlns:a16="http://schemas.microsoft.com/office/drawing/2014/main" id="{6DC2C226-7B96-4BE7-99C1-D25D8AFE6044}"/>
              </a:ext>
            </a:extLst>
          </p:cNvPr>
          <p:cNvSpPr txBox="1"/>
          <p:nvPr/>
        </p:nvSpPr>
        <p:spPr>
          <a:xfrm>
            <a:off x="333374" y="254565"/>
            <a:ext cx="11344275" cy="793185"/>
          </a:xfrm>
          <a:prstGeom prst="rect">
            <a:avLst/>
          </a:prstGeom>
          <a:noFill/>
        </p:spPr>
        <p:txBody>
          <a:bodyPr wrap="square" lIns="0" tIns="0" rIns="0" bIns="0" rtlCol="0">
            <a:noAutofit/>
          </a:bodyPr>
          <a:lstStyle/>
          <a:p>
            <a:pPr marL="0" indent="0" algn="r">
              <a:buFont typeface="Arial" panose="020B0604020202020204" pitchFamily="34" charset="0"/>
              <a:buNone/>
            </a:pPr>
            <a:r>
              <a:rPr lang="en-GB" sz="5400" b="1" dirty="0">
                <a:solidFill>
                  <a:schemeClr val="bg1"/>
                </a:solidFill>
                <a:latin typeface="+mn-lt"/>
                <a:ea typeface="Verdana" panose="020B0604030504040204" pitchFamily="34" charset="0"/>
                <a:cs typeface="Verdana" panose="020B0604030504040204" pitchFamily="34" charset="0"/>
              </a:rPr>
              <a:t>Heritage is mostly left out</a:t>
            </a:r>
          </a:p>
        </p:txBody>
      </p:sp>
      <p:graphicFrame>
        <p:nvGraphicFramePr>
          <p:cNvPr id="19" name="Diagram 18">
            <a:extLst>
              <a:ext uri="{FF2B5EF4-FFF2-40B4-BE49-F238E27FC236}">
                <a16:creationId xmlns:a16="http://schemas.microsoft.com/office/drawing/2014/main" id="{53D16DEE-296C-4D6A-BFCC-A5DEB35E2E26}"/>
              </a:ext>
            </a:extLst>
          </p:cNvPr>
          <p:cNvGraphicFramePr/>
          <p:nvPr>
            <p:extLst>
              <p:ext uri="{D42A27DB-BD31-4B8C-83A1-F6EECF244321}">
                <p14:modId xmlns:p14="http://schemas.microsoft.com/office/powerpoint/2010/main" val="3513049195"/>
              </p:ext>
            </p:extLst>
          </p:nvPr>
        </p:nvGraphicFramePr>
        <p:xfrm>
          <a:off x="9792446" y="1181379"/>
          <a:ext cx="2994063" cy="24082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Diagram 9">
            <a:extLst>
              <a:ext uri="{FF2B5EF4-FFF2-40B4-BE49-F238E27FC236}">
                <a16:creationId xmlns:a16="http://schemas.microsoft.com/office/drawing/2014/main" id="{22464786-87BB-4042-9224-88B28CE9E619}"/>
              </a:ext>
            </a:extLst>
          </p:cNvPr>
          <p:cNvGraphicFramePr/>
          <p:nvPr>
            <p:extLst>
              <p:ext uri="{D42A27DB-BD31-4B8C-83A1-F6EECF244321}">
                <p14:modId xmlns:p14="http://schemas.microsoft.com/office/powerpoint/2010/main" val="2356147087"/>
              </p:ext>
            </p:extLst>
          </p:nvPr>
        </p:nvGraphicFramePr>
        <p:xfrm>
          <a:off x="3082974" y="4659723"/>
          <a:ext cx="2816315" cy="21914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2" name="Diagram 11">
            <a:extLst>
              <a:ext uri="{FF2B5EF4-FFF2-40B4-BE49-F238E27FC236}">
                <a16:creationId xmlns:a16="http://schemas.microsoft.com/office/drawing/2014/main" id="{FE6ABB32-8380-499F-9A05-98E6EDE7DB38}"/>
              </a:ext>
            </a:extLst>
          </p:cNvPr>
          <p:cNvGraphicFramePr/>
          <p:nvPr>
            <p:extLst>
              <p:ext uri="{D42A27DB-BD31-4B8C-83A1-F6EECF244321}">
                <p14:modId xmlns:p14="http://schemas.microsoft.com/office/powerpoint/2010/main" val="4027665253"/>
              </p:ext>
            </p:extLst>
          </p:nvPr>
        </p:nvGraphicFramePr>
        <p:xfrm>
          <a:off x="9450388" y="4629817"/>
          <a:ext cx="2810106" cy="208614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4" name="Diagram 3">
            <a:extLst>
              <a:ext uri="{FF2B5EF4-FFF2-40B4-BE49-F238E27FC236}">
                <a16:creationId xmlns:a16="http://schemas.microsoft.com/office/drawing/2014/main" id="{DA84DCE0-A2DF-4861-8ECD-F2AA236FB178}"/>
              </a:ext>
            </a:extLst>
          </p:cNvPr>
          <p:cNvGraphicFramePr/>
          <p:nvPr>
            <p:extLst>
              <p:ext uri="{D42A27DB-BD31-4B8C-83A1-F6EECF244321}">
                <p14:modId xmlns:p14="http://schemas.microsoft.com/office/powerpoint/2010/main" val="3124312591"/>
              </p:ext>
            </p:extLst>
          </p:nvPr>
        </p:nvGraphicFramePr>
        <p:xfrm>
          <a:off x="4332643" y="1712194"/>
          <a:ext cx="6864294" cy="4530829"/>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23" name="Diagram 22">
            <a:extLst>
              <a:ext uri="{FF2B5EF4-FFF2-40B4-BE49-F238E27FC236}">
                <a16:creationId xmlns:a16="http://schemas.microsoft.com/office/drawing/2014/main" id="{87F93002-26E5-4C8C-815D-AB57DA026C27}"/>
              </a:ext>
            </a:extLst>
          </p:cNvPr>
          <p:cNvGraphicFramePr/>
          <p:nvPr>
            <p:extLst>
              <p:ext uri="{D42A27DB-BD31-4B8C-83A1-F6EECF244321}">
                <p14:modId xmlns:p14="http://schemas.microsoft.com/office/powerpoint/2010/main" val="2006571292"/>
              </p:ext>
            </p:extLst>
          </p:nvPr>
        </p:nvGraphicFramePr>
        <p:xfrm>
          <a:off x="3147384" y="1712194"/>
          <a:ext cx="3286029" cy="2621507"/>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
        <p:nvSpPr>
          <p:cNvPr id="24" name="Tekstvak 23">
            <a:extLst>
              <a:ext uri="{FF2B5EF4-FFF2-40B4-BE49-F238E27FC236}">
                <a16:creationId xmlns:a16="http://schemas.microsoft.com/office/drawing/2014/main" id="{FDFD7FA5-D54A-4F2A-B87F-D4EAFDB39FFE}"/>
              </a:ext>
            </a:extLst>
          </p:cNvPr>
          <p:cNvSpPr txBox="1"/>
          <p:nvPr/>
        </p:nvSpPr>
        <p:spPr>
          <a:xfrm>
            <a:off x="6337668" y="2103270"/>
            <a:ext cx="1393122" cy="1862048"/>
          </a:xfrm>
          <a:prstGeom prst="rect">
            <a:avLst/>
          </a:prstGeom>
          <a:noFill/>
        </p:spPr>
        <p:txBody>
          <a:bodyPr wrap="square" rtlCol="0">
            <a:spAutoFit/>
          </a:bodyPr>
          <a:lstStyle/>
          <a:p>
            <a:r>
              <a:rPr lang="en-GB" sz="11500" dirty="0">
                <a:solidFill>
                  <a:schemeClr val="tx1">
                    <a:alpha val="10000"/>
                  </a:schemeClr>
                </a:solidFill>
              </a:rPr>
              <a:t>1</a:t>
            </a:r>
            <a:endParaRPr lang="en-GB" sz="9600" dirty="0">
              <a:solidFill>
                <a:schemeClr val="tx1">
                  <a:alpha val="10000"/>
                </a:schemeClr>
              </a:solidFill>
            </a:endParaRPr>
          </a:p>
        </p:txBody>
      </p:sp>
      <p:sp>
        <p:nvSpPr>
          <p:cNvPr id="25" name="Tekstvak 24">
            <a:extLst>
              <a:ext uri="{FF2B5EF4-FFF2-40B4-BE49-F238E27FC236}">
                <a16:creationId xmlns:a16="http://schemas.microsoft.com/office/drawing/2014/main" id="{E584E13A-C45B-40FB-A869-987FC65F0566}"/>
              </a:ext>
            </a:extLst>
          </p:cNvPr>
          <p:cNvSpPr txBox="1"/>
          <p:nvPr/>
        </p:nvSpPr>
        <p:spPr>
          <a:xfrm>
            <a:off x="8293024" y="2085311"/>
            <a:ext cx="840942" cy="1862048"/>
          </a:xfrm>
          <a:prstGeom prst="rect">
            <a:avLst/>
          </a:prstGeom>
          <a:noFill/>
        </p:spPr>
        <p:txBody>
          <a:bodyPr wrap="square" rtlCol="0">
            <a:spAutoFit/>
          </a:bodyPr>
          <a:lstStyle/>
          <a:p>
            <a:r>
              <a:rPr lang="en-GB" sz="11500" dirty="0">
                <a:solidFill>
                  <a:schemeClr val="tx1">
                    <a:alpha val="10000"/>
                  </a:schemeClr>
                </a:solidFill>
              </a:rPr>
              <a:t>2</a:t>
            </a:r>
            <a:endParaRPr lang="en-GB" sz="9600" dirty="0">
              <a:solidFill>
                <a:schemeClr val="tx1">
                  <a:alpha val="10000"/>
                </a:schemeClr>
              </a:solidFill>
            </a:endParaRPr>
          </a:p>
        </p:txBody>
      </p:sp>
      <p:sp>
        <p:nvSpPr>
          <p:cNvPr id="26" name="Tekstvak 25">
            <a:extLst>
              <a:ext uri="{FF2B5EF4-FFF2-40B4-BE49-F238E27FC236}">
                <a16:creationId xmlns:a16="http://schemas.microsoft.com/office/drawing/2014/main" id="{765B1D50-A505-431E-9E42-E0376A210C2B}"/>
              </a:ext>
            </a:extLst>
          </p:cNvPr>
          <p:cNvSpPr txBox="1"/>
          <p:nvPr/>
        </p:nvSpPr>
        <p:spPr>
          <a:xfrm>
            <a:off x="6334985" y="3972045"/>
            <a:ext cx="1393122" cy="1862048"/>
          </a:xfrm>
          <a:prstGeom prst="rect">
            <a:avLst/>
          </a:prstGeom>
          <a:noFill/>
        </p:spPr>
        <p:txBody>
          <a:bodyPr wrap="square" rtlCol="0">
            <a:spAutoFit/>
          </a:bodyPr>
          <a:lstStyle/>
          <a:p>
            <a:r>
              <a:rPr lang="en-GB" sz="11500" dirty="0">
                <a:solidFill>
                  <a:schemeClr val="tx1">
                    <a:alpha val="10000"/>
                  </a:schemeClr>
                </a:solidFill>
              </a:rPr>
              <a:t>3</a:t>
            </a:r>
            <a:endParaRPr lang="en-GB" sz="9600" dirty="0">
              <a:solidFill>
                <a:schemeClr val="tx1">
                  <a:alpha val="10000"/>
                </a:schemeClr>
              </a:solidFill>
            </a:endParaRPr>
          </a:p>
        </p:txBody>
      </p:sp>
      <p:sp>
        <p:nvSpPr>
          <p:cNvPr id="27" name="Tekstvak 26">
            <a:extLst>
              <a:ext uri="{FF2B5EF4-FFF2-40B4-BE49-F238E27FC236}">
                <a16:creationId xmlns:a16="http://schemas.microsoft.com/office/drawing/2014/main" id="{6B6FB68A-EA9B-4F7F-B0BC-1F2B236F3808}"/>
              </a:ext>
            </a:extLst>
          </p:cNvPr>
          <p:cNvSpPr txBox="1"/>
          <p:nvPr/>
        </p:nvSpPr>
        <p:spPr>
          <a:xfrm>
            <a:off x="8155694" y="3965318"/>
            <a:ext cx="1393122" cy="1862048"/>
          </a:xfrm>
          <a:prstGeom prst="rect">
            <a:avLst/>
          </a:prstGeom>
          <a:noFill/>
        </p:spPr>
        <p:txBody>
          <a:bodyPr wrap="square" rtlCol="0">
            <a:spAutoFit/>
          </a:bodyPr>
          <a:lstStyle/>
          <a:p>
            <a:r>
              <a:rPr lang="en-GB" sz="11500" dirty="0">
                <a:solidFill>
                  <a:schemeClr val="tx1">
                    <a:alpha val="10000"/>
                  </a:schemeClr>
                </a:solidFill>
              </a:rPr>
              <a:t>4</a:t>
            </a:r>
            <a:endParaRPr lang="en-GB" sz="9600" dirty="0">
              <a:solidFill>
                <a:schemeClr val="tx1">
                  <a:alpha val="10000"/>
                </a:schemeClr>
              </a:solidFill>
            </a:endParaRPr>
          </a:p>
        </p:txBody>
      </p:sp>
      <p:pic>
        <p:nvPicPr>
          <p:cNvPr id="15" name="Afbeelding 14">
            <a:extLst>
              <a:ext uri="{FF2B5EF4-FFF2-40B4-BE49-F238E27FC236}">
                <a16:creationId xmlns:a16="http://schemas.microsoft.com/office/drawing/2014/main" id="{AD192E96-6B57-488E-B8AB-A856C2E7E476}"/>
              </a:ext>
            </a:extLst>
          </p:cNvPr>
          <p:cNvPicPr>
            <a:picLocks noChangeAspect="1"/>
          </p:cNvPicPr>
          <p:nvPr/>
        </p:nvPicPr>
        <p:blipFill>
          <a:blip r:embed="rId30"/>
          <a:stretch>
            <a:fillRect/>
          </a:stretch>
        </p:blipFill>
        <p:spPr>
          <a:xfrm>
            <a:off x="46918" y="5814106"/>
            <a:ext cx="945073" cy="945073"/>
          </a:xfrm>
          <a:prstGeom prst="rect">
            <a:avLst/>
          </a:prstGeom>
        </p:spPr>
      </p:pic>
      <p:pic>
        <p:nvPicPr>
          <p:cNvPr id="16" name="Afbeelding 15">
            <a:extLst>
              <a:ext uri="{FF2B5EF4-FFF2-40B4-BE49-F238E27FC236}">
                <a16:creationId xmlns:a16="http://schemas.microsoft.com/office/drawing/2014/main" id="{A136C260-A9A2-4D60-B3A9-E9709D1578A8}"/>
              </a:ext>
            </a:extLst>
          </p:cNvPr>
          <p:cNvPicPr>
            <a:picLocks noChangeAspect="1"/>
          </p:cNvPicPr>
          <p:nvPr/>
        </p:nvPicPr>
        <p:blipFill>
          <a:blip r:embed="rId31"/>
          <a:stretch>
            <a:fillRect/>
          </a:stretch>
        </p:blipFill>
        <p:spPr>
          <a:xfrm>
            <a:off x="51999" y="4517295"/>
            <a:ext cx="939992" cy="1252163"/>
          </a:xfrm>
          <a:prstGeom prst="rect">
            <a:avLst/>
          </a:prstGeom>
        </p:spPr>
      </p:pic>
      <p:sp>
        <p:nvSpPr>
          <p:cNvPr id="6" name="Tekstvak 5">
            <a:extLst>
              <a:ext uri="{FF2B5EF4-FFF2-40B4-BE49-F238E27FC236}">
                <a16:creationId xmlns:a16="http://schemas.microsoft.com/office/drawing/2014/main" id="{C183A1DC-0D1F-48FF-A440-7321747D740C}"/>
              </a:ext>
            </a:extLst>
          </p:cNvPr>
          <p:cNvSpPr txBox="1"/>
          <p:nvPr/>
        </p:nvSpPr>
        <p:spPr>
          <a:xfrm>
            <a:off x="1036783" y="5814106"/>
            <a:ext cx="2149323" cy="946800"/>
          </a:xfrm>
          <a:prstGeom prst="rect">
            <a:avLst/>
          </a:prstGeom>
          <a:solidFill>
            <a:srgbClr val="FFFFFF">
              <a:alpha val="55000"/>
            </a:srgbClr>
          </a:solidFill>
          <a:ln>
            <a:noFill/>
          </a:ln>
        </p:spPr>
        <p:txBody>
          <a:bodyPr wrap="square" rtlCol="0">
            <a:spAutoFit/>
          </a:bodyPr>
          <a:lstStyle/>
          <a:p>
            <a:r>
              <a:rPr lang="en-GB" sz="900" dirty="0">
                <a:solidFill>
                  <a:srgbClr val="1C1C1C"/>
                </a:solidFill>
              </a:rPr>
              <a:t>PhD student Marie De Groeve</a:t>
            </a:r>
          </a:p>
          <a:p>
            <a:r>
              <a:rPr lang="en-GB" sz="900" dirty="0">
                <a:solidFill>
                  <a:srgbClr val="1C1C1C"/>
                </a:solidFill>
                <a:hlinkClick r:id="rId32">
                  <a:extLst>
                    <a:ext uri="{A12FA001-AC4F-418D-AE19-62706E023703}">
                      <ahyp:hlinkClr xmlns:ahyp="http://schemas.microsoft.com/office/drawing/2018/hyperlinkcolor" val="tx"/>
                    </a:ext>
                  </a:extLst>
                </a:hlinkClick>
              </a:rPr>
              <a:t>marie.degroeve@uantwerpen.be</a:t>
            </a:r>
            <a:endParaRPr lang="en-GB" sz="900" dirty="0">
              <a:solidFill>
                <a:srgbClr val="1C1C1C"/>
              </a:solidFill>
            </a:endParaRPr>
          </a:p>
          <a:p>
            <a:r>
              <a:rPr lang="en-GB" sz="900" dirty="0">
                <a:solidFill>
                  <a:srgbClr val="1C1C1C"/>
                </a:solidFill>
              </a:rPr>
              <a:t>Supervisors: Tim De Kock &amp; Scott Allan Orr</a:t>
            </a:r>
          </a:p>
          <a:p>
            <a:endParaRPr lang="en-GB" sz="1050" dirty="0">
              <a:solidFill>
                <a:srgbClr val="1C1C1C"/>
              </a:solidFill>
            </a:endParaRPr>
          </a:p>
          <a:p>
            <a:endParaRPr lang="en-GB" sz="700" dirty="0">
              <a:solidFill>
                <a:srgbClr val="1C1C1C"/>
              </a:solidFill>
            </a:endParaRPr>
          </a:p>
          <a:p>
            <a:endParaRPr lang="en-GB" sz="200" dirty="0">
              <a:solidFill>
                <a:srgbClr val="1C1C1C"/>
              </a:solidFill>
            </a:endParaRPr>
          </a:p>
        </p:txBody>
      </p:sp>
      <p:pic>
        <p:nvPicPr>
          <p:cNvPr id="17" name="Afbeelding 16">
            <a:extLst>
              <a:ext uri="{FF2B5EF4-FFF2-40B4-BE49-F238E27FC236}">
                <a16:creationId xmlns:a16="http://schemas.microsoft.com/office/drawing/2014/main" id="{A27CC1FD-A0A1-470C-B5B9-7E991715AF27}"/>
              </a:ext>
            </a:extLst>
          </p:cNvPr>
          <p:cNvPicPr>
            <a:picLocks noChangeAspect="1"/>
          </p:cNvPicPr>
          <p:nvPr/>
        </p:nvPicPr>
        <p:blipFill>
          <a:blip r:embed="rId33"/>
          <a:stretch>
            <a:fillRect/>
          </a:stretch>
        </p:blipFill>
        <p:spPr>
          <a:xfrm>
            <a:off x="1101364" y="6450019"/>
            <a:ext cx="1070015" cy="267504"/>
          </a:xfrm>
          <a:prstGeom prst="rect">
            <a:avLst/>
          </a:prstGeom>
        </p:spPr>
      </p:pic>
    </p:spTree>
    <p:extLst>
      <p:ext uri="{BB962C8B-B14F-4D97-AF65-F5344CB8AC3E}">
        <p14:creationId xmlns:p14="http://schemas.microsoft.com/office/powerpoint/2010/main" val="144116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B980A79-655B-4442-8632-FBA4C8BA33A5}"/>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lasticWrap/>
                    </a14:imgEffect>
                    <a14:imgEffect>
                      <a14:saturation sat="90000"/>
                    </a14:imgEffect>
                    <a14:imgEffect>
                      <a14:brightnessContrast contrast="20000"/>
                    </a14:imgEffect>
                  </a14:imgLayer>
                </a14:imgProps>
              </a:ext>
            </a:extLst>
          </a:blip>
          <a:srcRect l="60398" r="18007" b="-96"/>
          <a:stretch/>
        </p:blipFill>
        <p:spPr>
          <a:xfrm>
            <a:off x="-24796" y="-9525"/>
            <a:ext cx="3280867" cy="6858000"/>
          </a:xfrm>
          <a:prstGeom prst="rect">
            <a:avLst/>
          </a:prstGeom>
          <a:ln>
            <a:noFill/>
          </a:ln>
          <a:effectLst>
            <a:outerShdw blurRad="292100" dist="139700" dir="2700000" algn="tl" rotWithShape="0">
              <a:srgbClr val="333333">
                <a:alpha val="65000"/>
              </a:srgbClr>
            </a:outerShdw>
          </a:effectLst>
        </p:spPr>
      </p:pic>
      <p:sp>
        <p:nvSpPr>
          <p:cNvPr id="2" name="Rechthoek 1">
            <a:extLst>
              <a:ext uri="{FF2B5EF4-FFF2-40B4-BE49-F238E27FC236}">
                <a16:creationId xmlns:a16="http://schemas.microsoft.com/office/drawing/2014/main" id="{35B4FFBA-74ED-47F1-89B0-D6E8DD72C3FA}"/>
              </a:ext>
            </a:extLst>
          </p:cNvPr>
          <p:cNvSpPr/>
          <p:nvPr/>
        </p:nvSpPr>
        <p:spPr bwMode="auto">
          <a:xfrm>
            <a:off x="2593075" y="230240"/>
            <a:ext cx="9408425" cy="954316"/>
          </a:xfrm>
          <a:prstGeom prst="rect">
            <a:avLst/>
          </a:prstGeom>
          <a:solidFill>
            <a:srgbClr val="292929"/>
          </a:solidFill>
          <a:ln>
            <a:solidFill>
              <a:srgbClr val="000000"/>
            </a:solid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en-GB" sz="1800" b="1" dirty="0" err="1">
              <a:solidFill>
                <a:schemeClr val="bg1"/>
              </a:solidFill>
              <a:latin typeface="+mn-lt"/>
              <a:ea typeface="Verdana Regular" charset="0"/>
              <a:cs typeface="Verdana Regular" charset="0"/>
              <a:sym typeface="Securitas Sans Light" charset="0"/>
            </a:endParaRPr>
          </a:p>
        </p:txBody>
      </p:sp>
      <p:sp>
        <p:nvSpPr>
          <p:cNvPr id="5" name="Tekstvak 4">
            <a:extLst>
              <a:ext uri="{FF2B5EF4-FFF2-40B4-BE49-F238E27FC236}">
                <a16:creationId xmlns:a16="http://schemas.microsoft.com/office/drawing/2014/main" id="{6DC2C226-7B96-4BE7-99C1-D25D8AFE6044}"/>
              </a:ext>
            </a:extLst>
          </p:cNvPr>
          <p:cNvSpPr txBox="1"/>
          <p:nvPr/>
        </p:nvSpPr>
        <p:spPr>
          <a:xfrm>
            <a:off x="333374" y="254565"/>
            <a:ext cx="11344275" cy="793185"/>
          </a:xfrm>
          <a:prstGeom prst="rect">
            <a:avLst/>
          </a:prstGeom>
          <a:noFill/>
        </p:spPr>
        <p:txBody>
          <a:bodyPr wrap="square" lIns="0" tIns="0" rIns="0" bIns="0" rtlCol="0">
            <a:noAutofit/>
          </a:bodyPr>
          <a:lstStyle/>
          <a:p>
            <a:pPr marL="0" indent="0" algn="r">
              <a:buFont typeface="Arial" panose="020B0604020202020204" pitchFamily="34" charset="0"/>
              <a:buNone/>
            </a:pPr>
            <a:r>
              <a:rPr lang="en-GB" sz="5400" b="1" dirty="0">
                <a:solidFill>
                  <a:schemeClr val="bg1"/>
                </a:solidFill>
                <a:latin typeface="+mn-lt"/>
                <a:ea typeface="Verdana" panose="020B0604030504040204" pitchFamily="34" charset="0"/>
                <a:cs typeface="Verdana" panose="020B0604030504040204" pitchFamily="34" charset="0"/>
              </a:rPr>
              <a:t>Opportunities</a:t>
            </a:r>
          </a:p>
        </p:txBody>
      </p:sp>
      <p:graphicFrame>
        <p:nvGraphicFramePr>
          <p:cNvPr id="18" name="Diagram 17">
            <a:extLst>
              <a:ext uri="{FF2B5EF4-FFF2-40B4-BE49-F238E27FC236}">
                <a16:creationId xmlns:a16="http://schemas.microsoft.com/office/drawing/2014/main" id="{C9C97D71-9A91-46BE-A2AB-A5C7A0AE64E2}"/>
              </a:ext>
            </a:extLst>
          </p:cNvPr>
          <p:cNvGraphicFramePr/>
          <p:nvPr>
            <p:extLst>
              <p:ext uri="{D42A27DB-BD31-4B8C-83A1-F6EECF244321}">
                <p14:modId xmlns:p14="http://schemas.microsoft.com/office/powerpoint/2010/main" val="3050009791"/>
              </p:ext>
            </p:extLst>
          </p:nvPr>
        </p:nvGraphicFramePr>
        <p:xfrm>
          <a:off x="5186073" y="1448647"/>
          <a:ext cx="5454850" cy="25039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0" name="Afbeelding 29">
            <a:extLst>
              <a:ext uri="{FF2B5EF4-FFF2-40B4-BE49-F238E27FC236}">
                <a16:creationId xmlns:a16="http://schemas.microsoft.com/office/drawing/2014/main" id="{E4F6B0AD-2198-47DC-B247-1BE3CAEC9723}"/>
              </a:ext>
            </a:extLst>
          </p:cNvPr>
          <p:cNvPicPr>
            <a:picLocks noChangeAspect="1"/>
          </p:cNvPicPr>
          <p:nvPr/>
        </p:nvPicPr>
        <p:blipFill>
          <a:blip r:embed="rId10"/>
          <a:stretch>
            <a:fillRect/>
          </a:stretch>
        </p:blipFill>
        <p:spPr>
          <a:xfrm>
            <a:off x="6873569" y="4444803"/>
            <a:ext cx="1745931" cy="2012955"/>
          </a:xfrm>
          <a:prstGeom prst="rect">
            <a:avLst/>
          </a:prstGeom>
          <a:ln w="28575">
            <a:solidFill>
              <a:srgbClr val="000000"/>
            </a:solidFill>
          </a:ln>
        </p:spPr>
      </p:pic>
      <p:pic>
        <p:nvPicPr>
          <p:cNvPr id="31" name="Afbeelding 30">
            <a:extLst>
              <a:ext uri="{FF2B5EF4-FFF2-40B4-BE49-F238E27FC236}">
                <a16:creationId xmlns:a16="http://schemas.microsoft.com/office/drawing/2014/main" id="{87A8BEF7-B677-431E-B96A-92B6BF03AF9D}"/>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8786465" y="4445358"/>
            <a:ext cx="1687495" cy="2013020"/>
          </a:xfrm>
          <a:prstGeom prst="rect">
            <a:avLst/>
          </a:prstGeom>
          <a:ln w="28575">
            <a:solidFill>
              <a:srgbClr val="000000"/>
            </a:solidFill>
          </a:ln>
        </p:spPr>
      </p:pic>
      <p:pic>
        <p:nvPicPr>
          <p:cNvPr id="19" name="Afbeelding 18">
            <a:extLst>
              <a:ext uri="{FF2B5EF4-FFF2-40B4-BE49-F238E27FC236}">
                <a16:creationId xmlns:a16="http://schemas.microsoft.com/office/drawing/2014/main" id="{D1445B50-634B-42C7-A3E8-8B7834E766CB}"/>
              </a:ext>
            </a:extLst>
          </p:cNvPr>
          <p:cNvPicPr>
            <a:picLocks noChangeAspect="1"/>
          </p:cNvPicPr>
          <p:nvPr/>
        </p:nvPicPr>
        <p:blipFill>
          <a:blip r:embed="rId13"/>
          <a:stretch>
            <a:fillRect/>
          </a:stretch>
        </p:blipFill>
        <p:spPr>
          <a:xfrm>
            <a:off x="46918" y="5814106"/>
            <a:ext cx="945073" cy="945073"/>
          </a:xfrm>
          <a:prstGeom prst="rect">
            <a:avLst/>
          </a:prstGeom>
        </p:spPr>
      </p:pic>
      <p:pic>
        <p:nvPicPr>
          <p:cNvPr id="23" name="Afbeelding 22">
            <a:extLst>
              <a:ext uri="{FF2B5EF4-FFF2-40B4-BE49-F238E27FC236}">
                <a16:creationId xmlns:a16="http://schemas.microsoft.com/office/drawing/2014/main" id="{2D8D569B-E342-4625-8EFC-CDA4FBCBC8AC}"/>
              </a:ext>
            </a:extLst>
          </p:cNvPr>
          <p:cNvPicPr>
            <a:picLocks noChangeAspect="1"/>
          </p:cNvPicPr>
          <p:nvPr/>
        </p:nvPicPr>
        <p:blipFill>
          <a:blip r:embed="rId14"/>
          <a:stretch>
            <a:fillRect/>
          </a:stretch>
        </p:blipFill>
        <p:spPr>
          <a:xfrm>
            <a:off x="51999" y="4517295"/>
            <a:ext cx="939992" cy="1252163"/>
          </a:xfrm>
          <a:prstGeom prst="rect">
            <a:avLst/>
          </a:prstGeom>
        </p:spPr>
      </p:pic>
      <p:sp>
        <p:nvSpPr>
          <p:cNvPr id="24" name="Tekstvak 23">
            <a:extLst>
              <a:ext uri="{FF2B5EF4-FFF2-40B4-BE49-F238E27FC236}">
                <a16:creationId xmlns:a16="http://schemas.microsoft.com/office/drawing/2014/main" id="{6A7994EA-68A6-4FA8-9A84-6959977F25C7}"/>
              </a:ext>
            </a:extLst>
          </p:cNvPr>
          <p:cNvSpPr txBox="1"/>
          <p:nvPr/>
        </p:nvSpPr>
        <p:spPr>
          <a:xfrm>
            <a:off x="1036783" y="5814106"/>
            <a:ext cx="2149323" cy="946800"/>
          </a:xfrm>
          <a:prstGeom prst="rect">
            <a:avLst/>
          </a:prstGeom>
          <a:solidFill>
            <a:srgbClr val="FFFFFF">
              <a:alpha val="55000"/>
            </a:srgbClr>
          </a:solidFill>
          <a:ln>
            <a:noFill/>
          </a:ln>
        </p:spPr>
        <p:txBody>
          <a:bodyPr wrap="square" rtlCol="0">
            <a:spAutoFit/>
          </a:bodyPr>
          <a:lstStyle/>
          <a:p>
            <a:r>
              <a:rPr lang="en-GB" sz="900" dirty="0">
                <a:solidFill>
                  <a:srgbClr val="1C1C1C"/>
                </a:solidFill>
              </a:rPr>
              <a:t>PhD student Marie De Groeve</a:t>
            </a:r>
          </a:p>
          <a:p>
            <a:r>
              <a:rPr lang="en-GB" sz="900" dirty="0">
                <a:solidFill>
                  <a:srgbClr val="1C1C1C"/>
                </a:solidFill>
                <a:hlinkClick r:id="rId15">
                  <a:extLst>
                    <a:ext uri="{A12FA001-AC4F-418D-AE19-62706E023703}">
                      <ahyp:hlinkClr xmlns:ahyp="http://schemas.microsoft.com/office/drawing/2018/hyperlinkcolor" val="tx"/>
                    </a:ext>
                  </a:extLst>
                </a:hlinkClick>
              </a:rPr>
              <a:t>marie.degroeve@uantwerpen.be</a:t>
            </a:r>
            <a:endParaRPr lang="en-GB" sz="900" dirty="0">
              <a:solidFill>
                <a:srgbClr val="1C1C1C"/>
              </a:solidFill>
            </a:endParaRPr>
          </a:p>
          <a:p>
            <a:r>
              <a:rPr lang="en-GB" sz="900" dirty="0">
                <a:solidFill>
                  <a:srgbClr val="1C1C1C"/>
                </a:solidFill>
              </a:rPr>
              <a:t>Supervisors: Tim De Kock &amp; Scott Allan Orr</a:t>
            </a:r>
          </a:p>
          <a:p>
            <a:endParaRPr lang="en-GB" sz="1050" dirty="0">
              <a:solidFill>
                <a:srgbClr val="1C1C1C"/>
              </a:solidFill>
            </a:endParaRPr>
          </a:p>
          <a:p>
            <a:endParaRPr lang="en-GB" sz="700" dirty="0">
              <a:solidFill>
                <a:srgbClr val="1C1C1C"/>
              </a:solidFill>
            </a:endParaRPr>
          </a:p>
          <a:p>
            <a:endParaRPr lang="en-GB" sz="200" dirty="0">
              <a:solidFill>
                <a:srgbClr val="1C1C1C"/>
              </a:solidFill>
            </a:endParaRPr>
          </a:p>
        </p:txBody>
      </p:sp>
      <p:pic>
        <p:nvPicPr>
          <p:cNvPr id="25" name="Afbeelding 24">
            <a:extLst>
              <a:ext uri="{FF2B5EF4-FFF2-40B4-BE49-F238E27FC236}">
                <a16:creationId xmlns:a16="http://schemas.microsoft.com/office/drawing/2014/main" id="{0A99D167-6BE5-4243-837D-10EF2CB75D57}"/>
              </a:ext>
            </a:extLst>
          </p:cNvPr>
          <p:cNvPicPr>
            <a:picLocks noChangeAspect="1"/>
          </p:cNvPicPr>
          <p:nvPr/>
        </p:nvPicPr>
        <p:blipFill>
          <a:blip r:embed="rId16"/>
          <a:stretch>
            <a:fillRect/>
          </a:stretch>
        </p:blipFill>
        <p:spPr>
          <a:xfrm>
            <a:off x="1101364" y="6450019"/>
            <a:ext cx="1070015" cy="267504"/>
          </a:xfrm>
          <a:prstGeom prst="rect">
            <a:avLst/>
          </a:prstGeom>
        </p:spPr>
      </p:pic>
      <p:pic>
        <p:nvPicPr>
          <p:cNvPr id="7" name="Afbeelding 6">
            <a:extLst>
              <a:ext uri="{FF2B5EF4-FFF2-40B4-BE49-F238E27FC236}">
                <a16:creationId xmlns:a16="http://schemas.microsoft.com/office/drawing/2014/main" id="{1EE9C399-0D15-4410-AF45-005DCAA88AF8}"/>
              </a:ext>
            </a:extLst>
          </p:cNvPr>
          <p:cNvPicPr>
            <a:picLocks noChangeAspect="1"/>
          </p:cNvPicPr>
          <p:nvPr/>
        </p:nvPicPr>
        <p:blipFill rotWithShape="1">
          <a:blip r:embed="rId17"/>
          <a:srcRect l="3736"/>
          <a:stretch/>
        </p:blipFill>
        <p:spPr>
          <a:xfrm>
            <a:off x="5019110" y="4445358"/>
            <a:ext cx="1687495" cy="2012400"/>
          </a:xfrm>
          <a:prstGeom prst="rect">
            <a:avLst/>
          </a:prstGeom>
          <a:ln w="28575">
            <a:solidFill>
              <a:srgbClr val="000000"/>
            </a:solidFill>
          </a:ln>
        </p:spPr>
      </p:pic>
      <p:sp>
        <p:nvSpPr>
          <p:cNvPr id="8" name="Tekstvak 7">
            <a:extLst>
              <a:ext uri="{FF2B5EF4-FFF2-40B4-BE49-F238E27FC236}">
                <a16:creationId xmlns:a16="http://schemas.microsoft.com/office/drawing/2014/main" id="{C3D90EE7-B0A8-46AB-91A8-B36C7C47A8B4}"/>
              </a:ext>
            </a:extLst>
          </p:cNvPr>
          <p:cNvSpPr txBox="1"/>
          <p:nvPr/>
        </p:nvSpPr>
        <p:spPr>
          <a:xfrm>
            <a:off x="5019110" y="6486153"/>
            <a:ext cx="1687495" cy="307777"/>
          </a:xfrm>
          <a:prstGeom prst="rect">
            <a:avLst/>
          </a:prstGeom>
          <a:noFill/>
        </p:spPr>
        <p:txBody>
          <a:bodyPr wrap="square" rtlCol="0">
            <a:spAutoFit/>
          </a:bodyPr>
          <a:lstStyle/>
          <a:p>
            <a:pPr algn="ctr"/>
            <a:r>
              <a:rPr lang="en-GB" sz="1400" dirty="0">
                <a:solidFill>
                  <a:srgbClr val="1C1C1C"/>
                </a:solidFill>
              </a:rPr>
              <a:t>Heat map</a:t>
            </a:r>
          </a:p>
        </p:txBody>
      </p:sp>
      <p:sp>
        <p:nvSpPr>
          <p:cNvPr id="26" name="Tekstvak 25">
            <a:extLst>
              <a:ext uri="{FF2B5EF4-FFF2-40B4-BE49-F238E27FC236}">
                <a16:creationId xmlns:a16="http://schemas.microsoft.com/office/drawing/2014/main" id="{D65FA11F-A216-4162-9E05-D7533A2443A3}"/>
              </a:ext>
            </a:extLst>
          </p:cNvPr>
          <p:cNvSpPr txBox="1"/>
          <p:nvPr/>
        </p:nvSpPr>
        <p:spPr>
          <a:xfrm>
            <a:off x="8786465" y="6477865"/>
            <a:ext cx="1687495" cy="307777"/>
          </a:xfrm>
          <a:prstGeom prst="rect">
            <a:avLst/>
          </a:prstGeom>
          <a:noFill/>
        </p:spPr>
        <p:txBody>
          <a:bodyPr wrap="square" rtlCol="0">
            <a:spAutoFit/>
          </a:bodyPr>
          <a:lstStyle/>
          <a:p>
            <a:pPr algn="ctr"/>
            <a:r>
              <a:rPr lang="en-GB" sz="1400" dirty="0">
                <a:solidFill>
                  <a:srgbClr val="1C1C1C"/>
                </a:solidFill>
              </a:rPr>
              <a:t>PM map</a:t>
            </a:r>
          </a:p>
        </p:txBody>
      </p:sp>
      <p:sp>
        <p:nvSpPr>
          <p:cNvPr id="27" name="Tekstvak 26">
            <a:extLst>
              <a:ext uri="{FF2B5EF4-FFF2-40B4-BE49-F238E27FC236}">
                <a16:creationId xmlns:a16="http://schemas.microsoft.com/office/drawing/2014/main" id="{789A5D84-2053-4583-A0CF-D9DF0A9C5463}"/>
              </a:ext>
            </a:extLst>
          </p:cNvPr>
          <p:cNvSpPr txBox="1"/>
          <p:nvPr/>
        </p:nvSpPr>
        <p:spPr>
          <a:xfrm>
            <a:off x="6873570" y="6490636"/>
            <a:ext cx="1745930" cy="307777"/>
          </a:xfrm>
          <a:prstGeom prst="rect">
            <a:avLst/>
          </a:prstGeom>
          <a:noFill/>
        </p:spPr>
        <p:txBody>
          <a:bodyPr wrap="square" rtlCol="0">
            <a:spAutoFit/>
          </a:bodyPr>
          <a:lstStyle/>
          <a:p>
            <a:pPr algn="ctr"/>
            <a:r>
              <a:rPr lang="en-GB" sz="1400" dirty="0">
                <a:solidFill>
                  <a:srgbClr val="1C1C1C"/>
                </a:solidFill>
              </a:rPr>
              <a:t>Heritage map</a:t>
            </a:r>
          </a:p>
        </p:txBody>
      </p:sp>
      <p:pic>
        <p:nvPicPr>
          <p:cNvPr id="10" name="Afbeelding 9">
            <a:extLst>
              <a:ext uri="{FF2B5EF4-FFF2-40B4-BE49-F238E27FC236}">
                <a16:creationId xmlns:a16="http://schemas.microsoft.com/office/drawing/2014/main" id="{8E3BCF9D-95BA-4B9E-8830-664A3067EC8F}"/>
              </a:ext>
            </a:extLst>
          </p:cNvPr>
          <p:cNvPicPr>
            <a:picLocks noChangeAspect="1"/>
          </p:cNvPicPr>
          <p:nvPr/>
        </p:nvPicPr>
        <p:blipFill rotWithShape="1">
          <a:blip r:embed="rId18"/>
          <a:srcRect l="12599" t="2241" r="52073" b="2559"/>
          <a:stretch/>
        </p:blipFill>
        <p:spPr>
          <a:xfrm>
            <a:off x="4783907" y="5123936"/>
            <a:ext cx="131924" cy="1336667"/>
          </a:xfrm>
          <a:prstGeom prst="rect">
            <a:avLst/>
          </a:prstGeom>
          <a:ln w="12700">
            <a:solidFill>
              <a:srgbClr val="292929"/>
            </a:solidFill>
          </a:ln>
        </p:spPr>
      </p:pic>
      <p:sp>
        <p:nvSpPr>
          <p:cNvPr id="11" name="Tekstvak 10">
            <a:extLst>
              <a:ext uri="{FF2B5EF4-FFF2-40B4-BE49-F238E27FC236}">
                <a16:creationId xmlns:a16="http://schemas.microsoft.com/office/drawing/2014/main" id="{3E028FBB-895A-40C8-ACE6-99C42B8BAC42}"/>
              </a:ext>
            </a:extLst>
          </p:cNvPr>
          <p:cNvSpPr txBox="1"/>
          <p:nvPr/>
        </p:nvSpPr>
        <p:spPr>
          <a:xfrm>
            <a:off x="4488442" y="4995579"/>
            <a:ext cx="447186" cy="276999"/>
          </a:xfrm>
          <a:prstGeom prst="rect">
            <a:avLst/>
          </a:prstGeom>
          <a:noFill/>
        </p:spPr>
        <p:txBody>
          <a:bodyPr wrap="square" rtlCol="0">
            <a:spAutoFit/>
          </a:bodyPr>
          <a:lstStyle/>
          <a:p>
            <a:r>
              <a:rPr lang="en-GB" sz="1200" dirty="0">
                <a:solidFill>
                  <a:srgbClr val="363636"/>
                </a:solidFill>
              </a:rPr>
              <a:t>25</a:t>
            </a:r>
          </a:p>
        </p:txBody>
      </p:sp>
      <p:sp>
        <p:nvSpPr>
          <p:cNvPr id="33" name="Tekstvak 32">
            <a:extLst>
              <a:ext uri="{FF2B5EF4-FFF2-40B4-BE49-F238E27FC236}">
                <a16:creationId xmlns:a16="http://schemas.microsoft.com/office/drawing/2014/main" id="{EF5DED50-7523-49B4-B067-47F1DBC1FF0B}"/>
              </a:ext>
            </a:extLst>
          </p:cNvPr>
          <p:cNvSpPr txBox="1"/>
          <p:nvPr/>
        </p:nvSpPr>
        <p:spPr>
          <a:xfrm>
            <a:off x="4488442" y="6323561"/>
            <a:ext cx="447186" cy="276999"/>
          </a:xfrm>
          <a:prstGeom prst="rect">
            <a:avLst/>
          </a:prstGeom>
          <a:noFill/>
        </p:spPr>
        <p:txBody>
          <a:bodyPr wrap="square" rtlCol="0">
            <a:spAutoFit/>
          </a:bodyPr>
          <a:lstStyle/>
          <a:p>
            <a:r>
              <a:rPr lang="en-GB" sz="1200" dirty="0">
                <a:solidFill>
                  <a:srgbClr val="363636"/>
                </a:solidFill>
              </a:rPr>
              <a:t>70</a:t>
            </a:r>
          </a:p>
        </p:txBody>
      </p:sp>
      <p:pic>
        <p:nvPicPr>
          <p:cNvPr id="34" name="Afbeelding 33">
            <a:extLst>
              <a:ext uri="{FF2B5EF4-FFF2-40B4-BE49-F238E27FC236}">
                <a16:creationId xmlns:a16="http://schemas.microsoft.com/office/drawing/2014/main" id="{D9137E17-8CF5-44EA-A9DE-2CB2486C7904}"/>
              </a:ext>
            </a:extLst>
          </p:cNvPr>
          <p:cNvPicPr>
            <a:picLocks noChangeAspect="1"/>
          </p:cNvPicPr>
          <p:nvPr/>
        </p:nvPicPr>
        <p:blipFill rotWithShape="1">
          <a:blip r:embed="rId19"/>
          <a:srcRect l="14267" t="4767" r="54744" b="3447"/>
          <a:stretch/>
        </p:blipFill>
        <p:spPr>
          <a:xfrm>
            <a:off x="10573985" y="5125003"/>
            <a:ext cx="133877" cy="1335600"/>
          </a:xfrm>
          <a:prstGeom prst="rect">
            <a:avLst/>
          </a:prstGeom>
          <a:ln w="12700">
            <a:solidFill>
              <a:srgbClr val="292929"/>
            </a:solidFill>
          </a:ln>
        </p:spPr>
      </p:pic>
      <p:sp>
        <p:nvSpPr>
          <p:cNvPr id="35" name="Tekstvak 34">
            <a:extLst>
              <a:ext uri="{FF2B5EF4-FFF2-40B4-BE49-F238E27FC236}">
                <a16:creationId xmlns:a16="http://schemas.microsoft.com/office/drawing/2014/main" id="{C2F42003-46C8-4FC8-AC6B-E537BBE137C3}"/>
              </a:ext>
            </a:extLst>
          </p:cNvPr>
          <p:cNvSpPr txBox="1"/>
          <p:nvPr/>
        </p:nvSpPr>
        <p:spPr>
          <a:xfrm>
            <a:off x="10657739" y="4985436"/>
            <a:ext cx="447186" cy="276999"/>
          </a:xfrm>
          <a:prstGeom prst="rect">
            <a:avLst/>
          </a:prstGeom>
          <a:noFill/>
        </p:spPr>
        <p:txBody>
          <a:bodyPr wrap="square" rtlCol="0">
            <a:spAutoFit/>
          </a:bodyPr>
          <a:lstStyle/>
          <a:p>
            <a:r>
              <a:rPr lang="en-GB" sz="1200" dirty="0">
                <a:solidFill>
                  <a:srgbClr val="363636"/>
                </a:solidFill>
              </a:rPr>
              <a:t>20</a:t>
            </a:r>
          </a:p>
        </p:txBody>
      </p:sp>
      <p:sp>
        <p:nvSpPr>
          <p:cNvPr id="36" name="Tekstvak 35">
            <a:extLst>
              <a:ext uri="{FF2B5EF4-FFF2-40B4-BE49-F238E27FC236}">
                <a16:creationId xmlns:a16="http://schemas.microsoft.com/office/drawing/2014/main" id="{DCC9EACA-E614-4153-B082-C45BF5F2AC07}"/>
              </a:ext>
            </a:extLst>
          </p:cNvPr>
          <p:cNvSpPr txBox="1"/>
          <p:nvPr/>
        </p:nvSpPr>
        <p:spPr>
          <a:xfrm>
            <a:off x="10657739" y="6339365"/>
            <a:ext cx="447186" cy="276999"/>
          </a:xfrm>
          <a:prstGeom prst="rect">
            <a:avLst/>
          </a:prstGeom>
          <a:noFill/>
        </p:spPr>
        <p:txBody>
          <a:bodyPr wrap="square" rtlCol="0">
            <a:spAutoFit/>
          </a:bodyPr>
          <a:lstStyle/>
          <a:p>
            <a:r>
              <a:rPr lang="en-GB" sz="1200" dirty="0">
                <a:solidFill>
                  <a:srgbClr val="363636"/>
                </a:solidFill>
              </a:rPr>
              <a:t>35</a:t>
            </a:r>
          </a:p>
        </p:txBody>
      </p:sp>
    </p:spTree>
    <p:extLst>
      <p:ext uri="{BB962C8B-B14F-4D97-AF65-F5344CB8AC3E}">
        <p14:creationId xmlns:p14="http://schemas.microsoft.com/office/powerpoint/2010/main" val="4011388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5C4DD37-2D5A-4AE2-B7FD-A45C9ACD1212}"/>
              </a:ext>
            </a:extLst>
          </p:cNvPr>
          <p:cNvSpPr/>
          <p:nvPr/>
        </p:nvSpPr>
        <p:spPr>
          <a:xfrm>
            <a:off x="0" y="0"/>
            <a:ext cx="12192000" cy="6858000"/>
          </a:xfrm>
          <a:prstGeom prst="rect">
            <a:avLst/>
          </a:prstGeom>
          <a:solidFill>
            <a:schemeClr val="bg1"/>
          </a:solidFill>
          <a:ln>
            <a:solidFill>
              <a:srgbClr val="292929"/>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ysClr val="windowText" lastClr="000000"/>
              </a:solidFill>
            </a:endParaRPr>
          </a:p>
        </p:txBody>
      </p:sp>
      <p:pic>
        <p:nvPicPr>
          <p:cNvPr id="5" name="Afbeelding 4">
            <a:extLst>
              <a:ext uri="{FF2B5EF4-FFF2-40B4-BE49-F238E27FC236}">
                <a16:creationId xmlns:a16="http://schemas.microsoft.com/office/drawing/2014/main" id="{6524B8DF-0142-4A3C-BB68-80A75915188B}"/>
              </a:ext>
            </a:extLst>
          </p:cNvPr>
          <p:cNvPicPr>
            <a:picLocks noChangeAspect="1"/>
          </p:cNvPicPr>
          <p:nvPr/>
        </p:nvPicPr>
        <p:blipFill>
          <a:blip r:embed="rId3">
            <a:alphaModFix amt="50000"/>
          </a:blip>
          <a:stretch>
            <a:fillRect/>
          </a:stretch>
        </p:blipFill>
        <p:spPr>
          <a:xfrm rot="21426974">
            <a:off x="-2817502" y="-292702"/>
            <a:ext cx="16678425" cy="7521643"/>
          </a:xfrm>
          <a:prstGeom prst="rect">
            <a:avLst/>
          </a:prstGeom>
          <a:ln>
            <a:noFill/>
          </a:ln>
          <a:effectLst>
            <a:outerShdw blurRad="292100" dist="139700" dir="2700000" algn="tl" rotWithShape="0">
              <a:srgbClr val="333333">
                <a:alpha val="65000"/>
              </a:srgbClr>
            </a:outerShdw>
          </a:effectLst>
        </p:spPr>
      </p:pic>
      <p:sp>
        <p:nvSpPr>
          <p:cNvPr id="6" name="Rechthoek 5">
            <a:extLst>
              <a:ext uri="{FF2B5EF4-FFF2-40B4-BE49-F238E27FC236}">
                <a16:creationId xmlns:a16="http://schemas.microsoft.com/office/drawing/2014/main" id="{7B005861-B33D-488E-8148-3D59F39CCA3B}"/>
              </a:ext>
            </a:extLst>
          </p:cNvPr>
          <p:cNvSpPr/>
          <p:nvPr/>
        </p:nvSpPr>
        <p:spPr>
          <a:xfrm>
            <a:off x="1530350" y="1132575"/>
            <a:ext cx="9131300" cy="4592851"/>
          </a:xfrm>
          <a:prstGeom prst="rect">
            <a:avLst/>
          </a:prstGeom>
          <a:solidFill>
            <a:srgbClr val="292929"/>
          </a:solidFill>
          <a:ln>
            <a:solidFill>
              <a:srgbClr val="292929"/>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ysClr val="windowText" lastClr="000000"/>
              </a:solidFill>
            </a:endParaRPr>
          </a:p>
        </p:txBody>
      </p:sp>
      <p:sp>
        <p:nvSpPr>
          <p:cNvPr id="2" name="Title 1">
            <a:extLst>
              <a:ext uri="{FF2B5EF4-FFF2-40B4-BE49-F238E27FC236}">
                <a16:creationId xmlns:a16="http://schemas.microsoft.com/office/drawing/2014/main" id="{BA529C6E-45F6-EC47-9E62-697FE893C136}"/>
              </a:ext>
            </a:extLst>
          </p:cNvPr>
          <p:cNvSpPr>
            <a:spLocks noGrp="1"/>
          </p:cNvSpPr>
          <p:nvPr>
            <p:ph type="title"/>
          </p:nvPr>
        </p:nvSpPr>
        <p:spPr>
          <a:xfrm>
            <a:off x="1778000" y="2270302"/>
            <a:ext cx="8788400" cy="1325563"/>
          </a:xfrm>
        </p:spPr>
        <p:txBody>
          <a:bodyPr>
            <a:normAutofit fontScale="90000"/>
          </a:bodyPr>
          <a:lstStyle/>
          <a:p>
            <a:r>
              <a:rPr lang="en-US" noProof="0" dirty="0"/>
              <a:t>FOCUS &amp; METHODOLOGY</a:t>
            </a:r>
          </a:p>
        </p:txBody>
      </p:sp>
      <p:sp>
        <p:nvSpPr>
          <p:cNvPr id="3" name="Text Placeholder 2">
            <a:extLst>
              <a:ext uri="{FF2B5EF4-FFF2-40B4-BE49-F238E27FC236}">
                <a16:creationId xmlns:a16="http://schemas.microsoft.com/office/drawing/2014/main" id="{AB02AE85-0D8F-2941-B863-417E24478159}"/>
              </a:ext>
            </a:extLst>
          </p:cNvPr>
          <p:cNvSpPr>
            <a:spLocks noGrp="1"/>
          </p:cNvSpPr>
          <p:nvPr>
            <p:ph type="body" sz="quarter" idx="10"/>
          </p:nvPr>
        </p:nvSpPr>
        <p:spPr>
          <a:xfrm>
            <a:off x="1530350" y="3429000"/>
            <a:ext cx="9131300" cy="1043343"/>
          </a:xfrm>
        </p:spPr>
        <p:txBody>
          <a:bodyPr/>
          <a:lstStyle/>
          <a:p>
            <a:r>
              <a:rPr lang="en-US" dirty="0"/>
              <a:t>The technical compatibility of built heritage and green initiatives </a:t>
            </a:r>
          </a:p>
        </p:txBody>
      </p:sp>
    </p:spTree>
    <p:extLst>
      <p:ext uri="{BB962C8B-B14F-4D97-AF65-F5344CB8AC3E}">
        <p14:creationId xmlns:p14="http://schemas.microsoft.com/office/powerpoint/2010/main" val="3894346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B980A79-655B-4442-8632-FBA4C8BA33A5}"/>
              </a:ext>
            </a:extLst>
          </p:cNvPr>
          <p:cNvPicPr>
            <a:picLocks noChangeAspect="1"/>
          </p:cNvPicPr>
          <p:nvPr/>
        </p:nvPicPr>
        <p:blipFill rotWithShape="1">
          <a:blip r:embed="rId3">
            <a:alphaModFix amt="50000"/>
          </a:blip>
          <a:srcRect l="60398" r="18007" b="-96"/>
          <a:stretch/>
        </p:blipFill>
        <p:spPr>
          <a:xfrm>
            <a:off x="-24796" y="-9525"/>
            <a:ext cx="3280867" cy="6858000"/>
          </a:xfrm>
          <a:prstGeom prst="rect">
            <a:avLst/>
          </a:prstGeom>
          <a:ln>
            <a:noFill/>
          </a:ln>
          <a:effectLst>
            <a:outerShdw blurRad="292100" dist="139700" dir="2700000" algn="tl" rotWithShape="0">
              <a:srgbClr val="333333">
                <a:alpha val="65000"/>
              </a:srgbClr>
            </a:outerShdw>
          </a:effectLst>
        </p:spPr>
      </p:pic>
      <p:sp>
        <p:nvSpPr>
          <p:cNvPr id="2" name="Rechthoek 1">
            <a:extLst>
              <a:ext uri="{FF2B5EF4-FFF2-40B4-BE49-F238E27FC236}">
                <a16:creationId xmlns:a16="http://schemas.microsoft.com/office/drawing/2014/main" id="{35B4FFBA-74ED-47F1-89B0-D6E8DD72C3FA}"/>
              </a:ext>
            </a:extLst>
          </p:cNvPr>
          <p:cNvSpPr/>
          <p:nvPr/>
        </p:nvSpPr>
        <p:spPr bwMode="auto">
          <a:xfrm>
            <a:off x="2593075" y="230240"/>
            <a:ext cx="9408425" cy="954316"/>
          </a:xfrm>
          <a:prstGeom prst="rect">
            <a:avLst/>
          </a:prstGeom>
          <a:solidFill>
            <a:srgbClr val="292929"/>
          </a:solidFill>
          <a:ln>
            <a:solidFill>
              <a:srgbClr val="000000"/>
            </a:solid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algn="ctr">
              <a:spcAft>
                <a:spcPts val="450"/>
              </a:spcAft>
            </a:pPr>
            <a:endParaRPr lang="en-GB" b="1" dirty="0" err="1">
              <a:solidFill>
                <a:schemeClr val="bg1"/>
              </a:solidFill>
              <a:latin typeface="+mn-lt"/>
              <a:sym typeface="Securitas Sans Light" charset="0"/>
            </a:endParaRPr>
          </a:p>
        </p:txBody>
      </p:sp>
      <p:sp>
        <p:nvSpPr>
          <p:cNvPr id="5" name="Tekstvak 4">
            <a:extLst>
              <a:ext uri="{FF2B5EF4-FFF2-40B4-BE49-F238E27FC236}">
                <a16:creationId xmlns:a16="http://schemas.microsoft.com/office/drawing/2014/main" id="{6DC2C226-7B96-4BE7-99C1-D25D8AFE6044}"/>
              </a:ext>
            </a:extLst>
          </p:cNvPr>
          <p:cNvSpPr txBox="1"/>
          <p:nvPr/>
        </p:nvSpPr>
        <p:spPr>
          <a:xfrm>
            <a:off x="333374" y="254565"/>
            <a:ext cx="11344275" cy="793185"/>
          </a:xfrm>
          <a:prstGeom prst="rect">
            <a:avLst/>
          </a:prstGeom>
          <a:noFill/>
        </p:spPr>
        <p:txBody>
          <a:bodyPr wrap="square" lIns="0" tIns="0" rIns="0" bIns="0" rtlCol="0">
            <a:noAutofit/>
          </a:bodyPr>
          <a:lstStyle/>
          <a:p>
            <a:pPr marL="0" indent="0" algn="r">
              <a:buFont typeface="Arial" panose="020B0604020202020204" pitchFamily="34" charset="0"/>
              <a:buNone/>
            </a:pPr>
            <a:r>
              <a:rPr lang="en-GB" sz="5400" b="1">
                <a:solidFill>
                  <a:schemeClr val="bg1"/>
                </a:solidFill>
                <a:latin typeface="+mn-lt"/>
                <a:ea typeface="Verdana" panose="020B0604030504040204" pitchFamily="34" charset="0"/>
                <a:cs typeface="Verdana" panose="020B0604030504040204" pitchFamily="34" charset="0"/>
              </a:rPr>
              <a:t>Research focus</a:t>
            </a:r>
            <a:endParaRPr lang="en-GB" sz="5400" b="1" dirty="0">
              <a:solidFill>
                <a:schemeClr val="bg1"/>
              </a:solidFill>
              <a:latin typeface="+mn-lt"/>
              <a:ea typeface="Verdana" panose="020B0604030504040204" pitchFamily="34" charset="0"/>
              <a:cs typeface="Verdana" panose="020B0604030504040204" pitchFamily="34" charset="0"/>
            </a:endParaRPr>
          </a:p>
        </p:txBody>
      </p:sp>
      <p:sp>
        <p:nvSpPr>
          <p:cNvPr id="14" name="Tijdelijke aanduiding voor inhoud 4">
            <a:extLst>
              <a:ext uri="{FF2B5EF4-FFF2-40B4-BE49-F238E27FC236}">
                <a16:creationId xmlns:a16="http://schemas.microsoft.com/office/drawing/2014/main" id="{8FFA85C5-5928-4186-B347-09D6ABE7D1AB}"/>
              </a:ext>
            </a:extLst>
          </p:cNvPr>
          <p:cNvSpPr txBox="1">
            <a:spLocks/>
          </p:cNvSpPr>
          <p:nvPr/>
        </p:nvSpPr>
        <p:spPr>
          <a:xfrm>
            <a:off x="3618307" y="1390238"/>
            <a:ext cx="7478317" cy="49288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400" dirty="0">
                <a:solidFill>
                  <a:srgbClr val="000000"/>
                </a:solidFill>
              </a:rPr>
              <a:t>Vertical greening</a:t>
            </a:r>
          </a:p>
          <a:p>
            <a:pPr fontAlgn="auto">
              <a:spcAft>
                <a:spcPts val="0"/>
              </a:spcAft>
            </a:pPr>
            <a:r>
              <a:rPr lang="en-GB" sz="2400" dirty="0">
                <a:solidFill>
                  <a:srgbClr val="000000"/>
                </a:solidFill>
              </a:rPr>
              <a:t>Impact on microclimate &amp; degradation on historic building materials</a:t>
            </a:r>
          </a:p>
          <a:p>
            <a:pPr marL="0" indent="0" fontAlgn="auto">
              <a:spcAft>
                <a:spcPts val="0"/>
              </a:spcAft>
              <a:buFont typeface="Arial" panose="020B0604020202020204" pitchFamily="34" charset="0"/>
              <a:buNone/>
            </a:pPr>
            <a:r>
              <a:rPr lang="en-GB" sz="2400" dirty="0">
                <a:solidFill>
                  <a:srgbClr val="000000"/>
                </a:solidFill>
              </a:rPr>
              <a:t> </a:t>
            </a:r>
          </a:p>
          <a:p>
            <a:pPr marL="0" indent="0" fontAlgn="auto">
              <a:spcAft>
                <a:spcPts val="0"/>
              </a:spcAft>
              <a:buFont typeface="Arial" panose="020B0604020202020204" pitchFamily="34" charset="0"/>
              <a:buNone/>
            </a:pPr>
            <a:endParaRPr lang="en-GB" sz="2400" dirty="0">
              <a:solidFill>
                <a:srgbClr val="000000"/>
              </a:solidFill>
            </a:endParaRPr>
          </a:p>
          <a:p>
            <a:pPr fontAlgn="auto">
              <a:spcAft>
                <a:spcPts val="0"/>
              </a:spcAft>
            </a:pPr>
            <a:endParaRPr lang="en-GB" sz="2400" dirty="0">
              <a:solidFill>
                <a:srgbClr val="000000"/>
              </a:solidFill>
            </a:endParaRPr>
          </a:p>
          <a:p>
            <a:pPr fontAlgn="auto">
              <a:spcAft>
                <a:spcPts val="0"/>
              </a:spcAft>
            </a:pPr>
            <a:endParaRPr lang="en-GB" sz="900" dirty="0">
              <a:solidFill>
                <a:srgbClr val="000000"/>
              </a:solidFill>
            </a:endParaRPr>
          </a:p>
          <a:p>
            <a:pPr fontAlgn="auto">
              <a:spcAft>
                <a:spcPts val="0"/>
              </a:spcAft>
            </a:pPr>
            <a:r>
              <a:rPr lang="en-GB" sz="2400" dirty="0">
                <a:solidFill>
                  <a:srgbClr val="000000"/>
                </a:solidFill>
              </a:rPr>
              <a:t>Degradation types:</a:t>
            </a:r>
          </a:p>
        </p:txBody>
      </p:sp>
      <p:graphicFrame>
        <p:nvGraphicFramePr>
          <p:cNvPr id="15" name="Diagram 14">
            <a:extLst>
              <a:ext uri="{FF2B5EF4-FFF2-40B4-BE49-F238E27FC236}">
                <a16:creationId xmlns:a16="http://schemas.microsoft.com/office/drawing/2014/main" id="{A248065B-ABE3-46AC-8964-99156B63C440}"/>
              </a:ext>
            </a:extLst>
          </p:cNvPr>
          <p:cNvGraphicFramePr/>
          <p:nvPr>
            <p:extLst>
              <p:ext uri="{D42A27DB-BD31-4B8C-83A1-F6EECF244321}">
                <p14:modId xmlns:p14="http://schemas.microsoft.com/office/powerpoint/2010/main" val="2769712940"/>
              </p:ext>
            </p:extLst>
          </p:nvPr>
        </p:nvGraphicFramePr>
        <p:xfrm>
          <a:off x="3796007" y="2803210"/>
          <a:ext cx="7621252" cy="10514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Afbeelding 15">
            <a:extLst>
              <a:ext uri="{FF2B5EF4-FFF2-40B4-BE49-F238E27FC236}">
                <a16:creationId xmlns:a16="http://schemas.microsoft.com/office/drawing/2014/main" id="{0B37A019-C5AC-4C04-8FEA-BAA19BA5DC1C}"/>
              </a:ext>
            </a:extLst>
          </p:cNvPr>
          <p:cNvPicPr>
            <a:picLocks noChangeAspect="1"/>
          </p:cNvPicPr>
          <p:nvPr/>
        </p:nvPicPr>
        <p:blipFill rotWithShape="1">
          <a:blip r:embed="rId9"/>
          <a:srcRect l="10668"/>
          <a:stretch/>
        </p:blipFill>
        <p:spPr>
          <a:xfrm>
            <a:off x="9582750" y="4810127"/>
            <a:ext cx="1834508" cy="1368000"/>
          </a:xfrm>
          <a:prstGeom prst="rect">
            <a:avLst/>
          </a:prstGeom>
        </p:spPr>
      </p:pic>
      <p:pic>
        <p:nvPicPr>
          <p:cNvPr id="17" name="Afbeelding 16">
            <a:extLst>
              <a:ext uri="{FF2B5EF4-FFF2-40B4-BE49-F238E27FC236}">
                <a16:creationId xmlns:a16="http://schemas.microsoft.com/office/drawing/2014/main" id="{D1982A79-F4D5-4F0B-AEDD-2870300ABDB9}"/>
              </a:ext>
            </a:extLst>
          </p:cNvPr>
          <p:cNvPicPr>
            <a:picLocks noChangeAspect="1"/>
          </p:cNvPicPr>
          <p:nvPr/>
        </p:nvPicPr>
        <p:blipFill rotWithShape="1">
          <a:blip r:embed="rId10"/>
          <a:srcRect r="11064"/>
          <a:stretch/>
        </p:blipFill>
        <p:spPr>
          <a:xfrm>
            <a:off x="3796006" y="4814842"/>
            <a:ext cx="1824959" cy="1368000"/>
          </a:xfrm>
          <a:prstGeom prst="rect">
            <a:avLst/>
          </a:prstGeom>
        </p:spPr>
      </p:pic>
      <p:pic>
        <p:nvPicPr>
          <p:cNvPr id="18" name="Afbeelding 17">
            <a:extLst>
              <a:ext uri="{FF2B5EF4-FFF2-40B4-BE49-F238E27FC236}">
                <a16:creationId xmlns:a16="http://schemas.microsoft.com/office/drawing/2014/main" id="{7BC21C99-0BDE-4AB6-B4EA-CF71190BC18E}"/>
              </a:ext>
            </a:extLst>
          </p:cNvPr>
          <p:cNvPicPr>
            <a:picLocks noChangeAspect="1"/>
          </p:cNvPicPr>
          <p:nvPr/>
        </p:nvPicPr>
        <p:blipFill rotWithShape="1">
          <a:blip r:embed="rId11"/>
          <a:srcRect r="9641" b="9169"/>
          <a:stretch/>
        </p:blipFill>
        <p:spPr>
          <a:xfrm>
            <a:off x="5718993" y="4809716"/>
            <a:ext cx="1824959" cy="1368000"/>
          </a:xfrm>
          <a:prstGeom prst="rect">
            <a:avLst/>
          </a:prstGeom>
        </p:spPr>
      </p:pic>
      <p:pic>
        <p:nvPicPr>
          <p:cNvPr id="20" name="Afbeelding 19">
            <a:extLst>
              <a:ext uri="{FF2B5EF4-FFF2-40B4-BE49-F238E27FC236}">
                <a16:creationId xmlns:a16="http://schemas.microsoft.com/office/drawing/2014/main" id="{39C683EC-6191-40E4-9B70-2DC8FA544F20}"/>
              </a:ext>
            </a:extLst>
          </p:cNvPr>
          <p:cNvPicPr>
            <a:picLocks noChangeAspect="1"/>
          </p:cNvPicPr>
          <p:nvPr/>
        </p:nvPicPr>
        <p:blipFill rotWithShape="1">
          <a:blip r:embed="rId12"/>
          <a:srcRect l="27143" t="29459" r="19220" b="17408"/>
          <a:stretch/>
        </p:blipFill>
        <p:spPr>
          <a:xfrm>
            <a:off x="7645687" y="4807961"/>
            <a:ext cx="1834507" cy="1368000"/>
          </a:xfrm>
          <a:prstGeom prst="rect">
            <a:avLst/>
          </a:prstGeom>
        </p:spPr>
      </p:pic>
      <p:sp>
        <p:nvSpPr>
          <p:cNvPr id="21" name="Tekstvak 20">
            <a:extLst>
              <a:ext uri="{FF2B5EF4-FFF2-40B4-BE49-F238E27FC236}">
                <a16:creationId xmlns:a16="http://schemas.microsoft.com/office/drawing/2014/main" id="{A825475D-F6C5-4FA7-A404-B151AC95D557}"/>
              </a:ext>
            </a:extLst>
          </p:cNvPr>
          <p:cNvSpPr txBox="1"/>
          <p:nvPr/>
        </p:nvSpPr>
        <p:spPr>
          <a:xfrm>
            <a:off x="3796006" y="6231465"/>
            <a:ext cx="1704842" cy="199494"/>
          </a:xfrm>
          <a:prstGeom prst="rect">
            <a:avLst/>
          </a:prstGeom>
          <a:noFill/>
        </p:spPr>
        <p:txBody>
          <a:bodyPr wrap="square" lIns="0" tIns="0" rIns="0" bIns="0" rtlCol="0">
            <a:noAutofit/>
          </a:bodyPr>
          <a:lstStyle/>
          <a:p>
            <a:pPr marL="0" indent="0" algn="l">
              <a:buFont typeface="Arial" panose="020B0604020202020204" pitchFamily="34" charset="0"/>
              <a:buNone/>
            </a:pPr>
            <a:r>
              <a:rPr lang="en-GB" sz="1600" dirty="0">
                <a:solidFill>
                  <a:srgbClr val="000000"/>
                </a:solidFill>
                <a:latin typeface="+mn-lt"/>
                <a:ea typeface="Verdana" panose="020B0604030504040204" pitchFamily="34" charset="0"/>
                <a:cs typeface="Verdana" panose="020B0604030504040204" pitchFamily="34" charset="0"/>
              </a:rPr>
              <a:t>Salt crystallization</a:t>
            </a:r>
          </a:p>
        </p:txBody>
      </p:sp>
      <p:sp>
        <p:nvSpPr>
          <p:cNvPr id="22" name="Tekstvak 21">
            <a:extLst>
              <a:ext uri="{FF2B5EF4-FFF2-40B4-BE49-F238E27FC236}">
                <a16:creationId xmlns:a16="http://schemas.microsoft.com/office/drawing/2014/main" id="{FBCF5428-9702-4467-A677-F1CA6ED9B983}"/>
              </a:ext>
            </a:extLst>
          </p:cNvPr>
          <p:cNvSpPr txBox="1"/>
          <p:nvPr/>
        </p:nvSpPr>
        <p:spPr>
          <a:xfrm>
            <a:off x="5725223" y="6234627"/>
            <a:ext cx="1704842" cy="199494"/>
          </a:xfrm>
          <a:prstGeom prst="rect">
            <a:avLst/>
          </a:prstGeom>
          <a:noFill/>
        </p:spPr>
        <p:txBody>
          <a:bodyPr wrap="square" lIns="0" tIns="0" rIns="0" bIns="0" rtlCol="0">
            <a:noAutofit/>
          </a:bodyPr>
          <a:lstStyle/>
          <a:p>
            <a:pPr marL="0" indent="0" algn="l">
              <a:buFont typeface="Arial" panose="020B0604020202020204" pitchFamily="34" charset="0"/>
              <a:buNone/>
            </a:pPr>
            <a:r>
              <a:rPr lang="en-GB" sz="1600" dirty="0">
                <a:solidFill>
                  <a:srgbClr val="000000"/>
                </a:solidFill>
                <a:latin typeface="+mn-lt"/>
                <a:ea typeface="Verdana" panose="020B0604030504040204" pitchFamily="34" charset="0"/>
                <a:cs typeface="Verdana" panose="020B0604030504040204" pitchFamily="34" charset="0"/>
              </a:rPr>
              <a:t>Frost damage</a:t>
            </a:r>
          </a:p>
        </p:txBody>
      </p:sp>
      <p:sp>
        <p:nvSpPr>
          <p:cNvPr id="28" name="Tekstvak 27">
            <a:extLst>
              <a:ext uri="{FF2B5EF4-FFF2-40B4-BE49-F238E27FC236}">
                <a16:creationId xmlns:a16="http://schemas.microsoft.com/office/drawing/2014/main" id="{FF0CD5FE-024A-4BA2-94C9-287844655F4B}"/>
              </a:ext>
            </a:extLst>
          </p:cNvPr>
          <p:cNvSpPr txBox="1"/>
          <p:nvPr/>
        </p:nvSpPr>
        <p:spPr>
          <a:xfrm>
            <a:off x="7654440" y="6229848"/>
            <a:ext cx="1711296" cy="199494"/>
          </a:xfrm>
          <a:prstGeom prst="rect">
            <a:avLst/>
          </a:prstGeom>
          <a:noFill/>
        </p:spPr>
        <p:txBody>
          <a:bodyPr wrap="square" lIns="0" tIns="0" rIns="0" bIns="0" rtlCol="0">
            <a:noAutofit/>
          </a:bodyPr>
          <a:lstStyle/>
          <a:p>
            <a:pPr marL="0" indent="0" algn="l">
              <a:buFont typeface="Arial" panose="020B0604020202020204" pitchFamily="34" charset="0"/>
              <a:buNone/>
            </a:pPr>
            <a:r>
              <a:rPr lang="en-GB" sz="1600" dirty="0">
                <a:solidFill>
                  <a:srgbClr val="000000"/>
                </a:solidFill>
                <a:latin typeface="+mn-lt"/>
                <a:ea typeface="Verdana" panose="020B0604030504040204" pitchFamily="34" charset="0"/>
                <a:cs typeface="Verdana" panose="020B0604030504040204" pitchFamily="34" charset="0"/>
              </a:rPr>
              <a:t>Biodeterioration</a:t>
            </a:r>
            <a:endParaRPr lang="en-GB" dirty="0">
              <a:solidFill>
                <a:srgbClr val="000000"/>
              </a:solidFill>
              <a:latin typeface="+mn-lt"/>
              <a:ea typeface="Verdana" panose="020B0604030504040204" pitchFamily="34" charset="0"/>
              <a:cs typeface="Verdana" panose="020B0604030504040204" pitchFamily="34" charset="0"/>
            </a:endParaRPr>
          </a:p>
        </p:txBody>
      </p:sp>
      <p:sp>
        <p:nvSpPr>
          <p:cNvPr id="29" name="Tekstvak 28">
            <a:extLst>
              <a:ext uri="{FF2B5EF4-FFF2-40B4-BE49-F238E27FC236}">
                <a16:creationId xmlns:a16="http://schemas.microsoft.com/office/drawing/2014/main" id="{05974A72-B4A8-49F5-9C75-F840AF9BA73C}"/>
              </a:ext>
            </a:extLst>
          </p:cNvPr>
          <p:cNvSpPr txBox="1"/>
          <p:nvPr/>
        </p:nvSpPr>
        <p:spPr>
          <a:xfrm>
            <a:off x="9582750" y="6229848"/>
            <a:ext cx="1716479" cy="199494"/>
          </a:xfrm>
          <a:prstGeom prst="rect">
            <a:avLst/>
          </a:prstGeom>
          <a:noFill/>
        </p:spPr>
        <p:txBody>
          <a:bodyPr wrap="square" lIns="0" tIns="0" rIns="0" bIns="0" rtlCol="0">
            <a:noAutofit/>
          </a:bodyPr>
          <a:lstStyle/>
          <a:p>
            <a:pPr marL="0" indent="0" algn="l">
              <a:buFont typeface="Arial" panose="020B0604020202020204" pitchFamily="34" charset="0"/>
              <a:buNone/>
            </a:pPr>
            <a:r>
              <a:rPr lang="en-GB" sz="1600" dirty="0">
                <a:solidFill>
                  <a:srgbClr val="000000"/>
                </a:solidFill>
                <a:latin typeface="+mn-lt"/>
                <a:ea typeface="Verdana" panose="020B0604030504040204" pitchFamily="34" charset="0"/>
                <a:cs typeface="Verdana" panose="020B0604030504040204" pitchFamily="34" charset="0"/>
              </a:rPr>
              <a:t>Pollutant dispersion</a:t>
            </a:r>
          </a:p>
        </p:txBody>
      </p:sp>
      <p:pic>
        <p:nvPicPr>
          <p:cNvPr id="26" name="Afbeelding 25">
            <a:extLst>
              <a:ext uri="{FF2B5EF4-FFF2-40B4-BE49-F238E27FC236}">
                <a16:creationId xmlns:a16="http://schemas.microsoft.com/office/drawing/2014/main" id="{407FC799-CFB6-432F-816D-10CDA63DE600}"/>
              </a:ext>
            </a:extLst>
          </p:cNvPr>
          <p:cNvPicPr>
            <a:picLocks noChangeAspect="1"/>
          </p:cNvPicPr>
          <p:nvPr/>
        </p:nvPicPr>
        <p:blipFill>
          <a:blip r:embed="rId13"/>
          <a:stretch>
            <a:fillRect/>
          </a:stretch>
        </p:blipFill>
        <p:spPr>
          <a:xfrm>
            <a:off x="46918" y="5814106"/>
            <a:ext cx="945073" cy="945073"/>
          </a:xfrm>
          <a:prstGeom prst="rect">
            <a:avLst/>
          </a:prstGeom>
        </p:spPr>
      </p:pic>
      <p:pic>
        <p:nvPicPr>
          <p:cNvPr id="27" name="Afbeelding 26">
            <a:extLst>
              <a:ext uri="{FF2B5EF4-FFF2-40B4-BE49-F238E27FC236}">
                <a16:creationId xmlns:a16="http://schemas.microsoft.com/office/drawing/2014/main" id="{8882F0C8-F45D-488C-B037-E590E8F47AD5}"/>
              </a:ext>
            </a:extLst>
          </p:cNvPr>
          <p:cNvPicPr>
            <a:picLocks noChangeAspect="1"/>
          </p:cNvPicPr>
          <p:nvPr/>
        </p:nvPicPr>
        <p:blipFill>
          <a:blip r:embed="rId14"/>
          <a:stretch>
            <a:fillRect/>
          </a:stretch>
        </p:blipFill>
        <p:spPr>
          <a:xfrm>
            <a:off x="51999" y="4517295"/>
            <a:ext cx="939992" cy="1252163"/>
          </a:xfrm>
          <a:prstGeom prst="rect">
            <a:avLst/>
          </a:prstGeom>
        </p:spPr>
      </p:pic>
      <p:sp>
        <p:nvSpPr>
          <p:cNvPr id="30" name="Tekstvak 29">
            <a:extLst>
              <a:ext uri="{FF2B5EF4-FFF2-40B4-BE49-F238E27FC236}">
                <a16:creationId xmlns:a16="http://schemas.microsoft.com/office/drawing/2014/main" id="{22C9A926-044F-46B9-A18E-901791D99B0E}"/>
              </a:ext>
            </a:extLst>
          </p:cNvPr>
          <p:cNvSpPr txBox="1"/>
          <p:nvPr/>
        </p:nvSpPr>
        <p:spPr>
          <a:xfrm>
            <a:off x="1036783" y="5814106"/>
            <a:ext cx="2149323" cy="946800"/>
          </a:xfrm>
          <a:prstGeom prst="rect">
            <a:avLst/>
          </a:prstGeom>
          <a:solidFill>
            <a:srgbClr val="FFFFFF">
              <a:alpha val="55000"/>
            </a:srgbClr>
          </a:solidFill>
          <a:ln>
            <a:noFill/>
          </a:ln>
        </p:spPr>
        <p:txBody>
          <a:bodyPr wrap="square" rtlCol="0">
            <a:spAutoFit/>
          </a:bodyPr>
          <a:lstStyle/>
          <a:p>
            <a:r>
              <a:rPr lang="en-GB" sz="900" dirty="0">
                <a:solidFill>
                  <a:srgbClr val="1C1C1C"/>
                </a:solidFill>
              </a:rPr>
              <a:t>PhD student Marie De Groeve</a:t>
            </a:r>
          </a:p>
          <a:p>
            <a:r>
              <a:rPr lang="en-GB" sz="900" dirty="0">
                <a:solidFill>
                  <a:srgbClr val="1C1C1C"/>
                </a:solidFill>
                <a:hlinkClick r:id="rId15">
                  <a:extLst>
                    <a:ext uri="{A12FA001-AC4F-418D-AE19-62706E023703}">
                      <ahyp:hlinkClr xmlns:ahyp="http://schemas.microsoft.com/office/drawing/2018/hyperlinkcolor" val="tx"/>
                    </a:ext>
                  </a:extLst>
                </a:hlinkClick>
              </a:rPr>
              <a:t>marie.degroeve@uantwerpen.be</a:t>
            </a:r>
            <a:endParaRPr lang="en-GB" sz="900" dirty="0">
              <a:solidFill>
                <a:srgbClr val="1C1C1C"/>
              </a:solidFill>
            </a:endParaRPr>
          </a:p>
          <a:p>
            <a:r>
              <a:rPr lang="en-GB" sz="900" dirty="0">
                <a:solidFill>
                  <a:srgbClr val="1C1C1C"/>
                </a:solidFill>
              </a:rPr>
              <a:t>Supervisors: Tim De Kock &amp; Scott Allan Orr</a:t>
            </a:r>
          </a:p>
          <a:p>
            <a:endParaRPr lang="en-GB" sz="1050" dirty="0">
              <a:solidFill>
                <a:srgbClr val="1C1C1C"/>
              </a:solidFill>
            </a:endParaRPr>
          </a:p>
          <a:p>
            <a:endParaRPr lang="en-GB" sz="700" dirty="0">
              <a:solidFill>
                <a:srgbClr val="1C1C1C"/>
              </a:solidFill>
            </a:endParaRPr>
          </a:p>
          <a:p>
            <a:endParaRPr lang="en-GB" sz="200" dirty="0">
              <a:solidFill>
                <a:srgbClr val="1C1C1C"/>
              </a:solidFill>
            </a:endParaRPr>
          </a:p>
        </p:txBody>
      </p:sp>
      <p:pic>
        <p:nvPicPr>
          <p:cNvPr id="31" name="Afbeelding 30">
            <a:extLst>
              <a:ext uri="{FF2B5EF4-FFF2-40B4-BE49-F238E27FC236}">
                <a16:creationId xmlns:a16="http://schemas.microsoft.com/office/drawing/2014/main" id="{AC9115D0-6299-4E9E-9162-4C5AAB652DBF}"/>
              </a:ext>
            </a:extLst>
          </p:cNvPr>
          <p:cNvPicPr>
            <a:picLocks noChangeAspect="1"/>
          </p:cNvPicPr>
          <p:nvPr/>
        </p:nvPicPr>
        <p:blipFill>
          <a:blip r:embed="rId16"/>
          <a:stretch>
            <a:fillRect/>
          </a:stretch>
        </p:blipFill>
        <p:spPr>
          <a:xfrm>
            <a:off x="1101364" y="6450019"/>
            <a:ext cx="1070015" cy="267504"/>
          </a:xfrm>
          <a:prstGeom prst="rect">
            <a:avLst/>
          </a:prstGeom>
        </p:spPr>
      </p:pic>
    </p:spTree>
    <p:extLst>
      <p:ext uri="{BB962C8B-B14F-4D97-AF65-F5344CB8AC3E}">
        <p14:creationId xmlns:p14="http://schemas.microsoft.com/office/powerpoint/2010/main" val="202355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B980A79-655B-4442-8632-FBA4C8BA33A5}"/>
              </a:ext>
            </a:extLst>
          </p:cNvPr>
          <p:cNvPicPr>
            <a:picLocks noChangeAspect="1"/>
          </p:cNvPicPr>
          <p:nvPr/>
        </p:nvPicPr>
        <p:blipFill rotWithShape="1">
          <a:blip r:embed="rId3">
            <a:alphaModFix amt="50000"/>
          </a:blip>
          <a:srcRect l="60398" r="18007" b="-96"/>
          <a:stretch/>
        </p:blipFill>
        <p:spPr>
          <a:xfrm>
            <a:off x="-24796" y="-9525"/>
            <a:ext cx="3280867" cy="6858000"/>
          </a:xfrm>
          <a:prstGeom prst="rect">
            <a:avLst/>
          </a:prstGeom>
          <a:ln>
            <a:noFill/>
          </a:ln>
          <a:effectLst>
            <a:outerShdw blurRad="292100" dist="139700" dir="2700000" algn="tl" rotWithShape="0">
              <a:srgbClr val="333333">
                <a:alpha val="65000"/>
              </a:srgbClr>
            </a:outerShdw>
          </a:effectLst>
        </p:spPr>
      </p:pic>
      <p:sp>
        <p:nvSpPr>
          <p:cNvPr id="2" name="Rechthoek 1">
            <a:extLst>
              <a:ext uri="{FF2B5EF4-FFF2-40B4-BE49-F238E27FC236}">
                <a16:creationId xmlns:a16="http://schemas.microsoft.com/office/drawing/2014/main" id="{35B4FFBA-74ED-47F1-89B0-D6E8DD72C3FA}"/>
              </a:ext>
            </a:extLst>
          </p:cNvPr>
          <p:cNvSpPr/>
          <p:nvPr/>
        </p:nvSpPr>
        <p:spPr bwMode="auto">
          <a:xfrm>
            <a:off x="2593075" y="230240"/>
            <a:ext cx="9408425" cy="954316"/>
          </a:xfrm>
          <a:prstGeom prst="rect">
            <a:avLst/>
          </a:prstGeom>
          <a:solidFill>
            <a:srgbClr val="292929"/>
          </a:solidFill>
          <a:ln>
            <a:solidFill>
              <a:srgbClr val="000000"/>
            </a:solid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algn="ctr">
              <a:spcAft>
                <a:spcPts val="450"/>
              </a:spcAft>
            </a:pPr>
            <a:endParaRPr lang="en-GB" b="1" dirty="0" err="1">
              <a:solidFill>
                <a:schemeClr val="bg1"/>
              </a:solidFill>
              <a:latin typeface="+mn-lt"/>
              <a:sym typeface="Securitas Sans Light" charset="0"/>
            </a:endParaRPr>
          </a:p>
        </p:txBody>
      </p:sp>
      <p:sp>
        <p:nvSpPr>
          <p:cNvPr id="5" name="Tekstvak 4">
            <a:extLst>
              <a:ext uri="{FF2B5EF4-FFF2-40B4-BE49-F238E27FC236}">
                <a16:creationId xmlns:a16="http://schemas.microsoft.com/office/drawing/2014/main" id="{6DC2C226-7B96-4BE7-99C1-D25D8AFE6044}"/>
              </a:ext>
            </a:extLst>
          </p:cNvPr>
          <p:cNvSpPr txBox="1"/>
          <p:nvPr/>
        </p:nvSpPr>
        <p:spPr>
          <a:xfrm>
            <a:off x="333374" y="254565"/>
            <a:ext cx="11344275" cy="793185"/>
          </a:xfrm>
          <a:prstGeom prst="rect">
            <a:avLst/>
          </a:prstGeom>
          <a:noFill/>
        </p:spPr>
        <p:txBody>
          <a:bodyPr wrap="square" lIns="0" tIns="0" rIns="0" bIns="0" rtlCol="0">
            <a:noAutofit/>
          </a:bodyPr>
          <a:lstStyle/>
          <a:p>
            <a:pPr marL="0" indent="0" algn="r">
              <a:buFont typeface="Arial" panose="020B0604020202020204" pitchFamily="34" charset="0"/>
              <a:buNone/>
            </a:pPr>
            <a:r>
              <a:rPr lang="en-GB" sz="5400" b="1" dirty="0">
                <a:solidFill>
                  <a:schemeClr val="bg1"/>
                </a:solidFill>
                <a:latin typeface="+mn-lt"/>
                <a:ea typeface="Verdana" panose="020B0604030504040204" pitchFamily="34" charset="0"/>
                <a:cs typeface="Verdana" panose="020B0604030504040204" pitchFamily="34" charset="0"/>
              </a:rPr>
              <a:t>Methodology</a:t>
            </a:r>
          </a:p>
        </p:txBody>
      </p:sp>
      <p:pic>
        <p:nvPicPr>
          <p:cNvPr id="25" name="Afbeelding 24">
            <a:extLst>
              <a:ext uri="{FF2B5EF4-FFF2-40B4-BE49-F238E27FC236}">
                <a16:creationId xmlns:a16="http://schemas.microsoft.com/office/drawing/2014/main" id="{196C58C7-8B5A-410C-B462-F0FEEDE2D94E}"/>
              </a:ext>
            </a:extLst>
          </p:cNvPr>
          <p:cNvPicPr>
            <a:picLocks noChangeAspect="1"/>
          </p:cNvPicPr>
          <p:nvPr/>
        </p:nvPicPr>
        <p:blipFill>
          <a:blip r:embed="rId4"/>
          <a:stretch>
            <a:fillRect/>
          </a:stretch>
        </p:blipFill>
        <p:spPr>
          <a:xfrm>
            <a:off x="5756878" y="1357646"/>
            <a:ext cx="3908111" cy="3763852"/>
          </a:xfrm>
          <a:prstGeom prst="rect">
            <a:avLst/>
          </a:prstGeom>
        </p:spPr>
      </p:pic>
      <p:sp>
        <p:nvSpPr>
          <p:cNvPr id="4" name="Tekstvak 3">
            <a:extLst>
              <a:ext uri="{FF2B5EF4-FFF2-40B4-BE49-F238E27FC236}">
                <a16:creationId xmlns:a16="http://schemas.microsoft.com/office/drawing/2014/main" id="{1F397E33-9675-471F-9FA0-BD29B9064A7B}"/>
              </a:ext>
            </a:extLst>
          </p:cNvPr>
          <p:cNvSpPr txBox="1"/>
          <p:nvPr/>
        </p:nvSpPr>
        <p:spPr>
          <a:xfrm>
            <a:off x="3458581" y="1424321"/>
            <a:ext cx="2571750" cy="369332"/>
          </a:xfrm>
          <a:prstGeom prst="rect">
            <a:avLst/>
          </a:prstGeom>
          <a:solidFill>
            <a:srgbClr val="C1797A"/>
          </a:solidFill>
          <a:ln>
            <a:solidFill>
              <a:srgbClr val="292929"/>
            </a:solidFill>
          </a:ln>
        </p:spPr>
        <p:txBody>
          <a:bodyPr wrap="square" rtlCol="0">
            <a:spAutoFit/>
          </a:bodyPr>
          <a:lstStyle/>
          <a:p>
            <a:r>
              <a:rPr lang="en-GB" dirty="0">
                <a:solidFill>
                  <a:schemeClr val="bg1"/>
                </a:solidFill>
              </a:rPr>
              <a:t>Literature review</a:t>
            </a:r>
          </a:p>
        </p:txBody>
      </p:sp>
      <p:sp>
        <p:nvSpPr>
          <p:cNvPr id="32" name="Tijdelijke aanduiding voor inhoud 4">
            <a:extLst>
              <a:ext uri="{FF2B5EF4-FFF2-40B4-BE49-F238E27FC236}">
                <a16:creationId xmlns:a16="http://schemas.microsoft.com/office/drawing/2014/main" id="{E46643C0-C96A-4CED-9443-8DA303B61055}"/>
              </a:ext>
            </a:extLst>
          </p:cNvPr>
          <p:cNvSpPr txBox="1">
            <a:spLocks/>
          </p:cNvSpPr>
          <p:nvPr/>
        </p:nvSpPr>
        <p:spPr>
          <a:xfrm>
            <a:off x="3458581" y="1793653"/>
            <a:ext cx="2587719" cy="1143567"/>
          </a:xfrm>
          <a:prstGeom prst="rect">
            <a:avLst/>
          </a:prstGeom>
        </p:spPr>
        <p:txBody>
          <a:bodyPr>
            <a:normAutofit/>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68288" marR="0" lvl="0" indent="-268288" algn="l" defTabSz="1217054"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Search for most important parameters </a:t>
            </a:r>
          </a:p>
          <a:p>
            <a:pPr marL="0" marR="0" lvl="0" indent="0"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None/>
              <a:tabLst/>
              <a:defRPr/>
            </a:pPr>
            <a:endParaRPr kumimoji="0" lang="en-GB" sz="24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p:txBody>
      </p:sp>
      <p:pic>
        <p:nvPicPr>
          <p:cNvPr id="20" name="Afbeelding 19">
            <a:extLst>
              <a:ext uri="{FF2B5EF4-FFF2-40B4-BE49-F238E27FC236}">
                <a16:creationId xmlns:a16="http://schemas.microsoft.com/office/drawing/2014/main" id="{F2409249-1AE1-4C8F-A2E9-BE9C4EF421FB}"/>
              </a:ext>
            </a:extLst>
          </p:cNvPr>
          <p:cNvPicPr>
            <a:picLocks noChangeAspect="1"/>
          </p:cNvPicPr>
          <p:nvPr/>
        </p:nvPicPr>
        <p:blipFill>
          <a:blip r:embed="rId5"/>
          <a:stretch>
            <a:fillRect/>
          </a:stretch>
        </p:blipFill>
        <p:spPr>
          <a:xfrm>
            <a:off x="46918" y="5814106"/>
            <a:ext cx="945073" cy="945073"/>
          </a:xfrm>
          <a:prstGeom prst="rect">
            <a:avLst/>
          </a:prstGeom>
        </p:spPr>
      </p:pic>
      <p:pic>
        <p:nvPicPr>
          <p:cNvPr id="21" name="Afbeelding 20">
            <a:extLst>
              <a:ext uri="{FF2B5EF4-FFF2-40B4-BE49-F238E27FC236}">
                <a16:creationId xmlns:a16="http://schemas.microsoft.com/office/drawing/2014/main" id="{50076BCF-F114-46A3-B9FA-C5F555AE1D92}"/>
              </a:ext>
            </a:extLst>
          </p:cNvPr>
          <p:cNvPicPr>
            <a:picLocks noChangeAspect="1"/>
          </p:cNvPicPr>
          <p:nvPr/>
        </p:nvPicPr>
        <p:blipFill>
          <a:blip r:embed="rId6"/>
          <a:stretch>
            <a:fillRect/>
          </a:stretch>
        </p:blipFill>
        <p:spPr>
          <a:xfrm>
            <a:off x="51999" y="4517295"/>
            <a:ext cx="939992" cy="1252163"/>
          </a:xfrm>
          <a:prstGeom prst="rect">
            <a:avLst/>
          </a:prstGeom>
        </p:spPr>
      </p:pic>
      <p:sp>
        <p:nvSpPr>
          <p:cNvPr id="22" name="Tekstvak 21">
            <a:extLst>
              <a:ext uri="{FF2B5EF4-FFF2-40B4-BE49-F238E27FC236}">
                <a16:creationId xmlns:a16="http://schemas.microsoft.com/office/drawing/2014/main" id="{6AB85AAA-EAEC-4DE9-B663-A3DABE31771E}"/>
              </a:ext>
            </a:extLst>
          </p:cNvPr>
          <p:cNvSpPr txBox="1"/>
          <p:nvPr/>
        </p:nvSpPr>
        <p:spPr>
          <a:xfrm>
            <a:off x="1036783" y="5814106"/>
            <a:ext cx="2149323" cy="946800"/>
          </a:xfrm>
          <a:prstGeom prst="rect">
            <a:avLst/>
          </a:prstGeom>
          <a:solidFill>
            <a:srgbClr val="FFFFFF">
              <a:alpha val="55000"/>
            </a:srgbClr>
          </a:solidFill>
          <a:ln>
            <a:noFill/>
          </a:ln>
        </p:spPr>
        <p:txBody>
          <a:bodyPr wrap="square" rtlCol="0">
            <a:spAutoFit/>
          </a:bodyPr>
          <a:lstStyle/>
          <a:p>
            <a:r>
              <a:rPr lang="en-GB" sz="900" dirty="0">
                <a:solidFill>
                  <a:srgbClr val="1C1C1C"/>
                </a:solidFill>
              </a:rPr>
              <a:t>PhD student Marie De Groeve</a:t>
            </a:r>
          </a:p>
          <a:p>
            <a:r>
              <a:rPr lang="en-GB" sz="900" dirty="0">
                <a:solidFill>
                  <a:srgbClr val="1C1C1C"/>
                </a:solidFill>
                <a:hlinkClick r:id="rId7">
                  <a:extLst>
                    <a:ext uri="{A12FA001-AC4F-418D-AE19-62706E023703}">
                      <ahyp:hlinkClr xmlns:ahyp="http://schemas.microsoft.com/office/drawing/2018/hyperlinkcolor" val="tx"/>
                    </a:ext>
                  </a:extLst>
                </a:hlinkClick>
              </a:rPr>
              <a:t>marie.degroeve@uantwerpen.be</a:t>
            </a:r>
            <a:endParaRPr lang="en-GB" sz="900" dirty="0">
              <a:solidFill>
                <a:srgbClr val="1C1C1C"/>
              </a:solidFill>
            </a:endParaRPr>
          </a:p>
          <a:p>
            <a:r>
              <a:rPr lang="en-GB" sz="900" dirty="0">
                <a:solidFill>
                  <a:srgbClr val="1C1C1C"/>
                </a:solidFill>
              </a:rPr>
              <a:t>Supervisors: Tim De Kock &amp; Scott Allan Orr</a:t>
            </a:r>
          </a:p>
          <a:p>
            <a:endParaRPr lang="en-GB" sz="1050" dirty="0">
              <a:solidFill>
                <a:srgbClr val="1C1C1C"/>
              </a:solidFill>
            </a:endParaRPr>
          </a:p>
          <a:p>
            <a:endParaRPr lang="en-GB" sz="700" dirty="0">
              <a:solidFill>
                <a:srgbClr val="1C1C1C"/>
              </a:solidFill>
            </a:endParaRPr>
          </a:p>
          <a:p>
            <a:endParaRPr lang="en-GB" sz="200" dirty="0">
              <a:solidFill>
                <a:srgbClr val="1C1C1C"/>
              </a:solidFill>
            </a:endParaRPr>
          </a:p>
        </p:txBody>
      </p:sp>
      <p:pic>
        <p:nvPicPr>
          <p:cNvPr id="23" name="Afbeelding 22">
            <a:extLst>
              <a:ext uri="{FF2B5EF4-FFF2-40B4-BE49-F238E27FC236}">
                <a16:creationId xmlns:a16="http://schemas.microsoft.com/office/drawing/2014/main" id="{DD971504-4138-4B98-AE71-123ED27D6FEB}"/>
              </a:ext>
            </a:extLst>
          </p:cNvPr>
          <p:cNvPicPr>
            <a:picLocks noChangeAspect="1"/>
          </p:cNvPicPr>
          <p:nvPr/>
        </p:nvPicPr>
        <p:blipFill>
          <a:blip r:embed="rId8"/>
          <a:stretch>
            <a:fillRect/>
          </a:stretch>
        </p:blipFill>
        <p:spPr>
          <a:xfrm>
            <a:off x="1101364" y="6450019"/>
            <a:ext cx="1070015" cy="267504"/>
          </a:xfrm>
          <a:prstGeom prst="rect">
            <a:avLst/>
          </a:prstGeom>
        </p:spPr>
      </p:pic>
    </p:spTree>
    <p:extLst>
      <p:ext uri="{BB962C8B-B14F-4D97-AF65-F5344CB8AC3E}">
        <p14:creationId xmlns:p14="http://schemas.microsoft.com/office/powerpoint/2010/main" val="1260335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B980A79-655B-4442-8632-FBA4C8BA33A5}"/>
              </a:ext>
            </a:extLst>
          </p:cNvPr>
          <p:cNvPicPr>
            <a:picLocks noChangeAspect="1"/>
          </p:cNvPicPr>
          <p:nvPr/>
        </p:nvPicPr>
        <p:blipFill rotWithShape="1">
          <a:blip r:embed="rId3">
            <a:alphaModFix amt="50000"/>
          </a:blip>
          <a:srcRect l="60398" r="18007" b="-96"/>
          <a:stretch/>
        </p:blipFill>
        <p:spPr>
          <a:xfrm>
            <a:off x="-24796" y="-9525"/>
            <a:ext cx="3280867" cy="6858000"/>
          </a:xfrm>
          <a:prstGeom prst="rect">
            <a:avLst/>
          </a:prstGeom>
          <a:ln>
            <a:noFill/>
          </a:ln>
          <a:effectLst>
            <a:outerShdw blurRad="292100" dist="139700" dir="2700000" algn="tl" rotWithShape="0">
              <a:srgbClr val="333333">
                <a:alpha val="65000"/>
              </a:srgbClr>
            </a:outerShdw>
          </a:effectLst>
        </p:spPr>
      </p:pic>
      <p:sp>
        <p:nvSpPr>
          <p:cNvPr id="2" name="Rechthoek 1">
            <a:extLst>
              <a:ext uri="{FF2B5EF4-FFF2-40B4-BE49-F238E27FC236}">
                <a16:creationId xmlns:a16="http://schemas.microsoft.com/office/drawing/2014/main" id="{35B4FFBA-74ED-47F1-89B0-D6E8DD72C3FA}"/>
              </a:ext>
            </a:extLst>
          </p:cNvPr>
          <p:cNvSpPr/>
          <p:nvPr/>
        </p:nvSpPr>
        <p:spPr bwMode="auto">
          <a:xfrm>
            <a:off x="2593075" y="230240"/>
            <a:ext cx="9408425" cy="954316"/>
          </a:xfrm>
          <a:prstGeom prst="rect">
            <a:avLst/>
          </a:prstGeom>
          <a:solidFill>
            <a:srgbClr val="292929"/>
          </a:solidFill>
          <a:ln>
            <a:solidFill>
              <a:srgbClr val="000000"/>
            </a:solid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algn="ctr">
              <a:spcAft>
                <a:spcPts val="450"/>
              </a:spcAft>
            </a:pPr>
            <a:endParaRPr lang="en-GB" b="1" dirty="0" err="1">
              <a:solidFill>
                <a:schemeClr val="bg1"/>
              </a:solidFill>
              <a:latin typeface="+mn-lt"/>
              <a:sym typeface="Securitas Sans Light" charset="0"/>
            </a:endParaRPr>
          </a:p>
        </p:txBody>
      </p:sp>
      <p:sp>
        <p:nvSpPr>
          <p:cNvPr id="5" name="Tekstvak 4">
            <a:extLst>
              <a:ext uri="{FF2B5EF4-FFF2-40B4-BE49-F238E27FC236}">
                <a16:creationId xmlns:a16="http://schemas.microsoft.com/office/drawing/2014/main" id="{6DC2C226-7B96-4BE7-99C1-D25D8AFE6044}"/>
              </a:ext>
            </a:extLst>
          </p:cNvPr>
          <p:cNvSpPr txBox="1"/>
          <p:nvPr/>
        </p:nvSpPr>
        <p:spPr>
          <a:xfrm>
            <a:off x="333374" y="254565"/>
            <a:ext cx="11344275" cy="793185"/>
          </a:xfrm>
          <a:prstGeom prst="rect">
            <a:avLst/>
          </a:prstGeom>
          <a:noFill/>
        </p:spPr>
        <p:txBody>
          <a:bodyPr wrap="square" lIns="0" tIns="0" rIns="0" bIns="0" rtlCol="0">
            <a:noAutofit/>
          </a:bodyPr>
          <a:lstStyle/>
          <a:p>
            <a:pPr marL="0" indent="0" algn="r">
              <a:buFont typeface="Arial" panose="020B0604020202020204" pitchFamily="34" charset="0"/>
              <a:buNone/>
            </a:pPr>
            <a:r>
              <a:rPr lang="en-GB" sz="5400" b="1" dirty="0">
                <a:solidFill>
                  <a:schemeClr val="bg1"/>
                </a:solidFill>
                <a:latin typeface="+mn-lt"/>
                <a:ea typeface="Verdana" panose="020B0604030504040204" pitchFamily="34" charset="0"/>
                <a:cs typeface="Verdana" panose="020B0604030504040204" pitchFamily="34" charset="0"/>
              </a:rPr>
              <a:t>Methodology</a:t>
            </a:r>
          </a:p>
        </p:txBody>
      </p:sp>
      <p:pic>
        <p:nvPicPr>
          <p:cNvPr id="25" name="Afbeelding 24">
            <a:extLst>
              <a:ext uri="{FF2B5EF4-FFF2-40B4-BE49-F238E27FC236}">
                <a16:creationId xmlns:a16="http://schemas.microsoft.com/office/drawing/2014/main" id="{196C58C7-8B5A-410C-B462-F0FEEDE2D94E}"/>
              </a:ext>
            </a:extLst>
          </p:cNvPr>
          <p:cNvPicPr>
            <a:picLocks noChangeAspect="1"/>
          </p:cNvPicPr>
          <p:nvPr/>
        </p:nvPicPr>
        <p:blipFill>
          <a:blip r:embed="rId4"/>
          <a:stretch>
            <a:fillRect/>
          </a:stretch>
        </p:blipFill>
        <p:spPr>
          <a:xfrm>
            <a:off x="5756878" y="1357646"/>
            <a:ext cx="3908111" cy="3763852"/>
          </a:xfrm>
          <a:prstGeom prst="rect">
            <a:avLst/>
          </a:prstGeom>
        </p:spPr>
      </p:pic>
      <p:sp>
        <p:nvSpPr>
          <p:cNvPr id="4" name="Tekstvak 3">
            <a:extLst>
              <a:ext uri="{FF2B5EF4-FFF2-40B4-BE49-F238E27FC236}">
                <a16:creationId xmlns:a16="http://schemas.microsoft.com/office/drawing/2014/main" id="{1F397E33-9675-471F-9FA0-BD29B9064A7B}"/>
              </a:ext>
            </a:extLst>
          </p:cNvPr>
          <p:cNvSpPr txBox="1"/>
          <p:nvPr/>
        </p:nvSpPr>
        <p:spPr>
          <a:xfrm>
            <a:off x="3458581" y="1424321"/>
            <a:ext cx="2571750" cy="369332"/>
          </a:xfrm>
          <a:prstGeom prst="rect">
            <a:avLst/>
          </a:prstGeom>
          <a:solidFill>
            <a:srgbClr val="C1797A"/>
          </a:solidFill>
          <a:ln>
            <a:solidFill>
              <a:srgbClr val="292929"/>
            </a:solidFill>
          </a:ln>
        </p:spPr>
        <p:txBody>
          <a:bodyPr wrap="square" rtlCol="0">
            <a:spAutoFit/>
          </a:bodyPr>
          <a:lstStyle/>
          <a:p>
            <a:r>
              <a:rPr lang="en-GB" dirty="0">
                <a:solidFill>
                  <a:schemeClr val="bg1"/>
                </a:solidFill>
              </a:rPr>
              <a:t>Literature review</a:t>
            </a:r>
          </a:p>
        </p:txBody>
      </p:sp>
      <p:sp>
        <p:nvSpPr>
          <p:cNvPr id="26" name="Tekstvak 25">
            <a:extLst>
              <a:ext uri="{FF2B5EF4-FFF2-40B4-BE49-F238E27FC236}">
                <a16:creationId xmlns:a16="http://schemas.microsoft.com/office/drawing/2014/main" id="{1A9678F9-469B-455C-984E-2E6D687035D4}"/>
              </a:ext>
            </a:extLst>
          </p:cNvPr>
          <p:cNvSpPr txBox="1"/>
          <p:nvPr/>
        </p:nvSpPr>
        <p:spPr>
          <a:xfrm>
            <a:off x="9383015" y="1424321"/>
            <a:ext cx="2571750" cy="369332"/>
          </a:xfrm>
          <a:prstGeom prst="rect">
            <a:avLst/>
          </a:prstGeom>
          <a:solidFill>
            <a:srgbClr val="B6D9B8"/>
          </a:solidFill>
          <a:ln>
            <a:solidFill>
              <a:srgbClr val="292929"/>
            </a:solidFill>
          </a:ln>
        </p:spPr>
        <p:txBody>
          <a:bodyPr wrap="square" rtlCol="0">
            <a:spAutoFit/>
          </a:bodyPr>
          <a:lstStyle/>
          <a:p>
            <a:r>
              <a:rPr lang="en-GB" dirty="0">
                <a:solidFill>
                  <a:schemeClr val="bg1"/>
                </a:solidFill>
              </a:rPr>
              <a:t>Monitoring case studies</a:t>
            </a:r>
          </a:p>
        </p:txBody>
      </p:sp>
      <p:sp>
        <p:nvSpPr>
          <p:cNvPr id="32" name="Tijdelijke aanduiding voor inhoud 4">
            <a:extLst>
              <a:ext uri="{FF2B5EF4-FFF2-40B4-BE49-F238E27FC236}">
                <a16:creationId xmlns:a16="http://schemas.microsoft.com/office/drawing/2014/main" id="{E46643C0-C96A-4CED-9443-8DA303B61055}"/>
              </a:ext>
            </a:extLst>
          </p:cNvPr>
          <p:cNvSpPr txBox="1">
            <a:spLocks/>
          </p:cNvSpPr>
          <p:nvPr/>
        </p:nvSpPr>
        <p:spPr>
          <a:xfrm>
            <a:off x="3458581" y="1793653"/>
            <a:ext cx="2587719" cy="1143567"/>
          </a:xfrm>
          <a:prstGeom prst="rect">
            <a:avLst/>
          </a:prstGeom>
        </p:spPr>
        <p:txBody>
          <a:bodyPr>
            <a:normAutofit/>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68288" marR="0" lvl="0" indent="-268288" algn="l" defTabSz="1217054"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Search for most important parameters </a:t>
            </a:r>
          </a:p>
          <a:p>
            <a:pPr marL="0" marR="0" lvl="0" indent="0"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None/>
              <a:tabLst/>
              <a:defRPr/>
            </a:pPr>
            <a:endParaRPr kumimoji="0" lang="en-GB" sz="24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p:txBody>
      </p:sp>
      <p:sp>
        <p:nvSpPr>
          <p:cNvPr id="33" name="Tijdelijke aanduiding voor inhoud 4">
            <a:extLst>
              <a:ext uri="{FF2B5EF4-FFF2-40B4-BE49-F238E27FC236}">
                <a16:creationId xmlns:a16="http://schemas.microsoft.com/office/drawing/2014/main" id="{34CA742E-3DA3-4A1C-846E-8130EE5B1484}"/>
              </a:ext>
            </a:extLst>
          </p:cNvPr>
          <p:cNvSpPr txBox="1">
            <a:spLocks/>
          </p:cNvSpPr>
          <p:nvPr/>
        </p:nvSpPr>
        <p:spPr>
          <a:xfrm>
            <a:off x="9383016" y="1803178"/>
            <a:ext cx="2571750" cy="1616297"/>
          </a:xfrm>
          <a:prstGeom prst="rect">
            <a:avLst/>
          </a:prstGeom>
        </p:spPr>
        <p:txBody>
          <a:bodyPr>
            <a:normAutofit/>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68288" marR="0" lvl="0" indent="-268288" algn="l" defTabSz="1217054"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Case studies in  Antwerp (Belgium) </a:t>
            </a:r>
          </a:p>
          <a:p>
            <a:pPr lvl="1">
              <a:buClrTx/>
              <a:buSzPct val="90000"/>
              <a:buFont typeface="Arial" panose="020B0604020202020204" pitchFamily="34" charset="0"/>
              <a:buChar char="•"/>
            </a:pPr>
            <a:r>
              <a:rPr lang="en-US" sz="1400" dirty="0">
                <a:solidFill>
                  <a:srgbClr val="000000"/>
                </a:solidFill>
                <a:latin typeface="Calibri" panose="020F0502020204030204"/>
                <a:cs typeface="Calibri Light" panose="020F0302020204030204" pitchFamily="34" charset="0"/>
              </a:rPr>
              <a:t>Air &amp; surface temperature, RH, wetness, PM, solar radiation</a:t>
            </a:r>
            <a:endParaRPr kumimoji="0" lang="en-US" sz="14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endParaRPr>
          </a:p>
          <a:p>
            <a:pPr marL="0" marR="0" lvl="0" indent="0"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None/>
              <a:tabLst/>
              <a:defRPr/>
            </a:pPr>
            <a:endParaRPr kumimoji="0" lang="en-GB" sz="24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p:txBody>
      </p:sp>
      <p:pic>
        <p:nvPicPr>
          <p:cNvPr id="20" name="Afbeelding 19">
            <a:extLst>
              <a:ext uri="{FF2B5EF4-FFF2-40B4-BE49-F238E27FC236}">
                <a16:creationId xmlns:a16="http://schemas.microsoft.com/office/drawing/2014/main" id="{F2409249-1AE1-4C8F-A2E9-BE9C4EF421FB}"/>
              </a:ext>
            </a:extLst>
          </p:cNvPr>
          <p:cNvPicPr>
            <a:picLocks noChangeAspect="1"/>
          </p:cNvPicPr>
          <p:nvPr/>
        </p:nvPicPr>
        <p:blipFill>
          <a:blip r:embed="rId5"/>
          <a:stretch>
            <a:fillRect/>
          </a:stretch>
        </p:blipFill>
        <p:spPr>
          <a:xfrm>
            <a:off x="46918" y="5814106"/>
            <a:ext cx="945073" cy="945073"/>
          </a:xfrm>
          <a:prstGeom prst="rect">
            <a:avLst/>
          </a:prstGeom>
        </p:spPr>
      </p:pic>
      <p:pic>
        <p:nvPicPr>
          <p:cNvPr id="21" name="Afbeelding 20">
            <a:extLst>
              <a:ext uri="{FF2B5EF4-FFF2-40B4-BE49-F238E27FC236}">
                <a16:creationId xmlns:a16="http://schemas.microsoft.com/office/drawing/2014/main" id="{50076BCF-F114-46A3-B9FA-C5F555AE1D92}"/>
              </a:ext>
            </a:extLst>
          </p:cNvPr>
          <p:cNvPicPr>
            <a:picLocks noChangeAspect="1"/>
          </p:cNvPicPr>
          <p:nvPr/>
        </p:nvPicPr>
        <p:blipFill>
          <a:blip r:embed="rId6"/>
          <a:stretch>
            <a:fillRect/>
          </a:stretch>
        </p:blipFill>
        <p:spPr>
          <a:xfrm>
            <a:off x="51999" y="4517295"/>
            <a:ext cx="939992" cy="1252163"/>
          </a:xfrm>
          <a:prstGeom prst="rect">
            <a:avLst/>
          </a:prstGeom>
        </p:spPr>
      </p:pic>
      <p:sp>
        <p:nvSpPr>
          <p:cNvPr id="22" name="Tekstvak 21">
            <a:extLst>
              <a:ext uri="{FF2B5EF4-FFF2-40B4-BE49-F238E27FC236}">
                <a16:creationId xmlns:a16="http://schemas.microsoft.com/office/drawing/2014/main" id="{6AB85AAA-EAEC-4DE9-B663-A3DABE31771E}"/>
              </a:ext>
            </a:extLst>
          </p:cNvPr>
          <p:cNvSpPr txBox="1"/>
          <p:nvPr/>
        </p:nvSpPr>
        <p:spPr>
          <a:xfrm>
            <a:off x="1036783" y="5814106"/>
            <a:ext cx="2149323" cy="946800"/>
          </a:xfrm>
          <a:prstGeom prst="rect">
            <a:avLst/>
          </a:prstGeom>
          <a:solidFill>
            <a:srgbClr val="FFFFFF">
              <a:alpha val="55000"/>
            </a:srgbClr>
          </a:solidFill>
          <a:ln>
            <a:noFill/>
          </a:ln>
        </p:spPr>
        <p:txBody>
          <a:bodyPr wrap="square" rtlCol="0">
            <a:spAutoFit/>
          </a:bodyPr>
          <a:lstStyle/>
          <a:p>
            <a:r>
              <a:rPr lang="en-GB" sz="900" dirty="0">
                <a:solidFill>
                  <a:srgbClr val="1C1C1C"/>
                </a:solidFill>
              </a:rPr>
              <a:t>PhD student Marie De Groeve</a:t>
            </a:r>
          </a:p>
          <a:p>
            <a:r>
              <a:rPr lang="en-GB" sz="900" dirty="0">
                <a:solidFill>
                  <a:srgbClr val="1C1C1C"/>
                </a:solidFill>
                <a:hlinkClick r:id="rId7">
                  <a:extLst>
                    <a:ext uri="{A12FA001-AC4F-418D-AE19-62706E023703}">
                      <ahyp:hlinkClr xmlns:ahyp="http://schemas.microsoft.com/office/drawing/2018/hyperlinkcolor" val="tx"/>
                    </a:ext>
                  </a:extLst>
                </a:hlinkClick>
              </a:rPr>
              <a:t>marie.degroeve@uantwerpen.be</a:t>
            </a:r>
            <a:endParaRPr lang="en-GB" sz="900" dirty="0">
              <a:solidFill>
                <a:srgbClr val="1C1C1C"/>
              </a:solidFill>
            </a:endParaRPr>
          </a:p>
          <a:p>
            <a:r>
              <a:rPr lang="en-GB" sz="900" dirty="0">
                <a:solidFill>
                  <a:srgbClr val="1C1C1C"/>
                </a:solidFill>
              </a:rPr>
              <a:t>Supervisors: Tim De Kock &amp; Scott Allan Orr</a:t>
            </a:r>
          </a:p>
          <a:p>
            <a:endParaRPr lang="en-GB" sz="1050" dirty="0">
              <a:solidFill>
                <a:srgbClr val="1C1C1C"/>
              </a:solidFill>
            </a:endParaRPr>
          </a:p>
          <a:p>
            <a:endParaRPr lang="en-GB" sz="700" dirty="0">
              <a:solidFill>
                <a:srgbClr val="1C1C1C"/>
              </a:solidFill>
            </a:endParaRPr>
          </a:p>
          <a:p>
            <a:endParaRPr lang="en-GB" sz="200" dirty="0">
              <a:solidFill>
                <a:srgbClr val="1C1C1C"/>
              </a:solidFill>
            </a:endParaRPr>
          </a:p>
        </p:txBody>
      </p:sp>
      <p:pic>
        <p:nvPicPr>
          <p:cNvPr id="23" name="Afbeelding 22">
            <a:extLst>
              <a:ext uri="{FF2B5EF4-FFF2-40B4-BE49-F238E27FC236}">
                <a16:creationId xmlns:a16="http://schemas.microsoft.com/office/drawing/2014/main" id="{DD971504-4138-4B98-AE71-123ED27D6FEB}"/>
              </a:ext>
            </a:extLst>
          </p:cNvPr>
          <p:cNvPicPr>
            <a:picLocks noChangeAspect="1"/>
          </p:cNvPicPr>
          <p:nvPr/>
        </p:nvPicPr>
        <p:blipFill>
          <a:blip r:embed="rId8"/>
          <a:stretch>
            <a:fillRect/>
          </a:stretch>
        </p:blipFill>
        <p:spPr>
          <a:xfrm>
            <a:off x="1101364" y="6450019"/>
            <a:ext cx="1070015" cy="267504"/>
          </a:xfrm>
          <a:prstGeom prst="rect">
            <a:avLst/>
          </a:prstGeom>
        </p:spPr>
      </p:pic>
      <p:sp>
        <p:nvSpPr>
          <p:cNvPr id="24" name="Tekstvak 23">
            <a:extLst>
              <a:ext uri="{FF2B5EF4-FFF2-40B4-BE49-F238E27FC236}">
                <a16:creationId xmlns:a16="http://schemas.microsoft.com/office/drawing/2014/main" id="{D74685B5-6E99-4316-BC9B-48D1CDDA41D7}"/>
              </a:ext>
            </a:extLst>
          </p:cNvPr>
          <p:cNvSpPr txBox="1"/>
          <p:nvPr/>
        </p:nvSpPr>
        <p:spPr>
          <a:xfrm>
            <a:off x="9383015" y="4352926"/>
            <a:ext cx="2571750" cy="369332"/>
          </a:xfrm>
          <a:prstGeom prst="rect">
            <a:avLst/>
          </a:prstGeom>
          <a:solidFill>
            <a:srgbClr val="EBBADA"/>
          </a:solidFill>
          <a:ln>
            <a:solidFill>
              <a:srgbClr val="292929"/>
            </a:solidFill>
          </a:ln>
        </p:spPr>
        <p:txBody>
          <a:bodyPr wrap="square" rtlCol="0">
            <a:spAutoFit/>
          </a:bodyPr>
          <a:lstStyle/>
          <a:p>
            <a:r>
              <a:rPr lang="en-GB" dirty="0">
                <a:solidFill>
                  <a:schemeClr val="bg1"/>
                </a:solidFill>
              </a:rPr>
              <a:t>Laboratory studies</a:t>
            </a:r>
          </a:p>
        </p:txBody>
      </p:sp>
      <p:sp>
        <p:nvSpPr>
          <p:cNvPr id="28" name="Tijdelijke aanduiding voor inhoud 4">
            <a:extLst>
              <a:ext uri="{FF2B5EF4-FFF2-40B4-BE49-F238E27FC236}">
                <a16:creationId xmlns:a16="http://schemas.microsoft.com/office/drawing/2014/main" id="{94B75F86-2C70-478D-B65D-73319FD4E8F0}"/>
              </a:ext>
            </a:extLst>
          </p:cNvPr>
          <p:cNvSpPr txBox="1">
            <a:spLocks/>
          </p:cNvSpPr>
          <p:nvPr/>
        </p:nvSpPr>
        <p:spPr>
          <a:xfrm>
            <a:off x="9383016" y="4731783"/>
            <a:ext cx="2587720" cy="1500564"/>
          </a:xfrm>
          <a:prstGeom prst="rect">
            <a:avLst/>
          </a:prstGeom>
        </p:spPr>
        <p:txBody>
          <a:bodyPr>
            <a:normAutofit/>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68288" marR="0" lvl="0" indent="-268288" algn="l" defTabSz="1217054"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Verdana" charset="0"/>
                <a:cs typeface="Calibri Light" panose="020F0302020204030204" pitchFamily="34" charset="0"/>
              </a:rPr>
              <a:t>More controlled environment</a:t>
            </a:r>
          </a:p>
          <a:p>
            <a:pPr marL="0" marR="0" lvl="0" indent="0"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None/>
              <a:tabLst/>
              <a:defRPr/>
            </a:pPr>
            <a:endParaRPr kumimoji="0" lang="en-GB" sz="24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a:p>
            <a:pPr marL="268288" marR="0" lvl="0" indent="-268288" algn="l" defTabSz="1217054" rtl="0" eaLnBrk="1" fontAlgn="base" latinLnBrk="0" hangingPunct="1">
              <a:lnSpc>
                <a:spcPct val="100000"/>
              </a:lnSpc>
              <a:spcBef>
                <a:spcPct val="20000"/>
              </a:spcBef>
              <a:spcAft>
                <a:spcPct val="0"/>
              </a:spcAft>
              <a:buClr>
                <a:srgbClr val="82A1AD"/>
              </a:buClr>
              <a:buSzPct val="75000"/>
              <a:buFont typeface="Wingdings" panose="05000000000000000000" pitchFamily="2" charset="2"/>
              <a:buChar char="§"/>
              <a:tabLst/>
              <a:defRPr/>
            </a:pPr>
            <a:endParaRPr kumimoji="0" lang="en-GB" sz="2800" b="1" i="0" u="none" strike="noStrike" kern="1200" cap="none" spc="0" normalizeH="0" baseline="0" noProof="0" dirty="0">
              <a:ln>
                <a:noFill/>
              </a:ln>
              <a:solidFill>
                <a:srgbClr val="002E65"/>
              </a:solidFill>
              <a:effectLst/>
              <a:uLnTx/>
              <a:uFillTx/>
              <a:latin typeface="Calibri" panose="020F0502020204030204"/>
              <a:ea typeface="Verdana" charset="0"/>
              <a:cs typeface="Calibri Light" panose="020F0302020204030204" pitchFamily="34" charset="0"/>
            </a:endParaRPr>
          </a:p>
        </p:txBody>
      </p:sp>
    </p:spTree>
    <p:extLst>
      <p:ext uri="{BB962C8B-B14F-4D97-AF65-F5344CB8AC3E}">
        <p14:creationId xmlns:p14="http://schemas.microsoft.com/office/powerpoint/2010/main" val="3867050596"/>
      </p:ext>
    </p:extLst>
  </p:cSld>
  <p:clrMapOvr>
    <a:masterClrMapping/>
  </p:clrMapOvr>
</p:sld>
</file>

<file path=ppt/theme/theme1.xml><?xml version="1.0" encoding="utf-8"?>
<a:theme xmlns:a="http://schemas.openxmlformats.org/drawingml/2006/main" name="UAntwerpen-content">
  <a:themeElements>
    <a:clrScheme name="UA - OW">
      <a:dk1>
        <a:srgbClr val="002E65"/>
      </a:dk1>
      <a:lt1>
        <a:srgbClr val="FFFFFF"/>
      </a:lt1>
      <a:dk2>
        <a:srgbClr val="002E65"/>
      </a:dk2>
      <a:lt2>
        <a:srgbClr val="BBCCCC"/>
      </a:lt2>
      <a:accent1>
        <a:srgbClr val="002E65"/>
      </a:accent1>
      <a:accent2>
        <a:srgbClr val="82A1AD"/>
      </a:accent2>
      <a:accent3>
        <a:srgbClr val="EA2C38"/>
      </a:accent3>
      <a:accent4>
        <a:srgbClr val="ADA500"/>
      </a:accent4>
      <a:accent5>
        <a:srgbClr val="AC242A"/>
      </a:accent5>
      <a:accent6>
        <a:srgbClr val="7575CB"/>
      </a:accent6>
      <a:hlink>
        <a:srgbClr val="006CA9"/>
      </a:hlink>
      <a:folHlink>
        <a:srgbClr val="B100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xtLst>
          <a:ext uri="{91240B29-F687-4f45-9708-019B960494DF}">
            <a14:hiddenLine xmlns:p="http://schemas.openxmlformats.org/presentationml/2006/main" xmlns="" xmlns:a14="http://schemas.microsoft.com/office/drawing/2010/main" w="9525">
              <a:solidFill>
                <a:srgbClr val="000000"/>
              </a:solidFill>
              <a:miter lim="800000"/>
              <a:headEnd/>
              <a:tailEnd/>
            </a14:hiddenLine>
          </a:ext>
        </a:extLst>
      </a:spPr>
      <a:bodyPr lIns="180000" tIns="180000" rIns="180000" bIns="180000" rtlCol="0" anchor="ctr"/>
      <a:lstStyle>
        <a:defPPr marL="0" indent="0" algn="ctr">
          <a:spcAft>
            <a:spcPts val="450"/>
          </a:spcAft>
          <a:buFont typeface="Arial" charset="0"/>
          <a:buNone/>
          <a:defRPr sz="1800" b="1" dirty="0" err="1" smtClean="0">
            <a:solidFill>
              <a:schemeClr val="bg1"/>
            </a:solidFill>
            <a:latin typeface="+mn-lt"/>
            <a:ea typeface="Verdana Regular" charset="0"/>
            <a:cs typeface="Verdana Regular" charset="0"/>
            <a:sym typeface="Securitas Sans Light" charset="0"/>
          </a:defRPr>
        </a:defPPr>
      </a:lstStyle>
    </a:spDef>
    <a:lnDef>
      <a:spPr>
        <a:ln>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0" indent="0" algn="l">
          <a:buFont typeface="Arial" panose="020B0604020202020204" pitchFamily="34" charset="0"/>
          <a:buNone/>
          <a:defRPr sz="2800" b="1" smtClean="0">
            <a:solidFill>
              <a:schemeClr val="tx1"/>
            </a:solidFill>
            <a:latin typeface="+mn-lt"/>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vdp_powerpoint" id="{FEF18948-FC9D-1340-AA00-430FBBA861E5}" vid="{591CA67A-998E-6049-B579-1B92244B0BFA}"/>
    </a:ext>
  </a:extLst>
</a:theme>
</file>

<file path=ppt/theme/theme2.xml><?xml version="1.0" encoding="utf-8"?>
<a:theme xmlns:a="http://schemas.openxmlformats.org/drawingml/2006/main" name="UAntwerpen_titleslides">
  <a:themeElements>
    <a:clrScheme name="UA - OW">
      <a:dk1>
        <a:srgbClr val="002E65"/>
      </a:dk1>
      <a:lt1>
        <a:srgbClr val="FFFFFF"/>
      </a:lt1>
      <a:dk2>
        <a:srgbClr val="002E65"/>
      </a:dk2>
      <a:lt2>
        <a:srgbClr val="BBCCCC"/>
      </a:lt2>
      <a:accent1>
        <a:srgbClr val="002E65"/>
      </a:accent1>
      <a:accent2>
        <a:srgbClr val="82A1AD"/>
      </a:accent2>
      <a:accent3>
        <a:srgbClr val="EA2C38"/>
      </a:accent3>
      <a:accent4>
        <a:srgbClr val="ADA500"/>
      </a:accent4>
      <a:accent5>
        <a:srgbClr val="AC242A"/>
      </a:accent5>
      <a:accent6>
        <a:srgbClr val="7575CB"/>
      </a:accent6>
      <a:hlink>
        <a:srgbClr val="006CA9"/>
      </a:hlink>
      <a:folHlink>
        <a:srgbClr val="B100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07C9875C091B247AB9617006510CC43" ma:contentTypeVersion="9" ma:contentTypeDescription="Een nieuw document maken." ma:contentTypeScope="" ma:versionID="6792b0d8b1b497ec7b6f2fc518ad6b71">
  <xsd:schema xmlns:xsd="http://www.w3.org/2001/XMLSchema" xmlns:xs="http://www.w3.org/2001/XMLSchema" xmlns:p="http://schemas.microsoft.com/office/2006/metadata/properties" xmlns:ns2="a09e4e9c-009f-4841-8876-57cddbde6e17" xmlns:ns3="e4e19ae9-58fe-4993-a35b-a8a84bb511ff" targetNamespace="http://schemas.microsoft.com/office/2006/metadata/properties" ma:root="true" ma:fieldsID="4e3ada4487ef8e46945618bd17b59294" ns2:_="" ns3:_="">
    <xsd:import namespace="a09e4e9c-009f-4841-8876-57cddbde6e17"/>
    <xsd:import namespace="e4e19ae9-58fe-4993-a35b-a8a84bb511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9e4e9c-009f-4841-8876-57cddbde6e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e19ae9-58fe-4993-a35b-a8a84bb511ff"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A93269-0A2D-4449-AFE7-E8570D6EC4C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D6EDECA-2FC6-4CC6-BF57-774C7A66E703}">
  <ds:schemaRefs>
    <ds:schemaRef ds:uri="http://schemas.microsoft.com/sharepoint/v3/contenttype/forms"/>
  </ds:schemaRefs>
</ds:datastoreItem>
</file>

<file path=customXml/itemProps3.xml><?xml version="1.0" encoding="utf-8"?>
<ds:datastoreItem xmlns:ds="http://schemas.openxmlformats.org/officeDocument/2006/customXml" ds:itemID="{54449BF5-F7E1-46D5-B581-A176D4426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9e4e9c-009f-4841-8876-57cddbde6e17"/>
    <ds:schemaRef ds:uri="e4e19ae9-58fe-4993-a35b-a8a84bb511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vdp_powerpoint</Template>
  <TotalTime>6730</TotalTime>
  <Words>2012</Words>
  <Application>Microsoft Office PowerPoint</Application>
  <PresentationFormat>Breedbeeld</PresentationFormat>
  <Paragraphs>209</Paragraphs>
  <Slides>14</Slides>
  <Notes>12</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14</vt:i4>
      </vt:variant>
    </vt:vector>
  </HeadingPairs>
  <TitlesOfParts>
    <vt:vector size="24" baseType="lpstr">
      <vt:lpstr>Arial</vt:lpstr>
      <vt:lpstr>Calibri</vt:lpstr>
      <vt:lpstr>Calibri Light</vt:lpstr>
      <vt:lpstr>ITC Officina Sans Std Book</vt:lpstr>
      <vt:lpstr>Open Sans</vt:lpstr>
      <vt:lpstr>Trebuchet MS</vt:lpstr>
      <vt:lpstr>Verdana</vt:lpstr>
      <vt:lpstr>Wingdings</vt:lpstr>
      <vt:lpstr>UAntwerpen-content</vt:lpstr>
      <vt:lpstr>UAntwerpen_titleslides</vt:lpstr>
      <vt:lpstr>Technical compatibility of vertical greening with built heritage</vt:lpstr>
      <vt:lpstr>INTRODUCTION</vt:lpstr>
      <vt:lpstr>PowerPoint-presentatie</vt:lpstr>
      <vt:lpstr>PowerPoint-presentatie</vt:lpstr>
      <vt:lpstr>PowerPoint-presentatie</vt:lpstr>
      <vt:lpstr>FOCUS &amp; METHODOLOGY</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Marie De Groeve</cp:lastModifiedBy>
  <cp:revision>160</cp:revision>
  <dcterms:created xsi:type="dcterms:W3CDTF">2020-12-07T09:05:54Z</dcterms:created>
  <dcterms:modified xsi:type="dcterms:W3CDTF">2022-05-25T09:43:44Z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0x010100707C9875C091B247AB9617006510CC43</vt:lpwstr>
  </property>
</Properties>
</file>