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242338" cy="29524325"/>
  <p:notesSz cx="6858000" cy="9144000"/>
  <p:defaultTextStyle>
    <a:defPPr>
      <a:defRPr lang="hu-HU"/>
    </a:defPPr>
    <a:lvl1pPr marL="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1pPr>
    <a:lvl2pPr marL="164592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2pPr>
    <a:lvl3pPr marL="329184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3pPr>
    <a:lvl4pPr marL="493776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4pPr>
    <a:lvl5pPr marL="658368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5pPr>
    <a:lvl6pPr marL="822960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6pPr>
    <a:lvl7pPr marL="987552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7pPr>
    <a:lvl8pPr marL="1152144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8pPr>
    <a:lvl9pPr marL="1316736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6" userDrawn="1">
          <p15:clr>
            <a:srgbClr val="A4A3A4"/>
          </p15:clr>
        </p15:guide>
        <p15:guide id="2" pos="6565" userDrawn="1">
          <p15:clr>
            <a:srgbClr val="A4A3A4"/>
          </p15:clr>
        </p15:guide>
        <p15:guide id="3" orient="horz" pos="9299">
          <p15:clr>
            <a:srgbClr val="A4A3A4"/>
          </p15:clr>
        </p15:guide>
        <p15:guide id="4" pos="66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Közepesen sötét stílu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Közepesen sötét stílus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344D84-9AFB-497E-A393-DC336BA19D2E}" styleName="Közepesen sötét stílus 3 – 3. jelölőszín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636" autoAdjust="0"/>
  </p:normalViewPr>
  <p:slideViewPr>
    <p:cSldViewPr>
      <p:cViewPr>
        <p:scale>
          <a:sx n="50" d="100"/>
          <a:sy n="50" d="100"/>
        </p:scale>
        <p:origin x="-30" y="-3270"/>
      </p:cViewPr>
      <p:guideLst>
        <p:guide orient="horz" pos="10206"/>
        <p:guide pos="6565"/>
        <p:guide orient="horz" pos="9299"/>
        <p:guide pos="669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LL\Desktop\egyetem\cikkek\2021\HC\adatok\Adatfeldolgoz&#225;s_1122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LL\Desktop\egyetem\cikkek\2021\HC\adatok\Adatfeldolgoz&#225;s_1122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LL\Desktop\egyetem\cikkek\2021\HC\adatok\Adatfeldolgoz&#225;s_1122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LL\Desktop\egyetem\cikkek\2021\HC\adatok\Adatfeldolgoz&#225;s_112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LL\Desktop\egyetem\cikkek\2021\HC\adatok\Adatfeldolgoz&#225;s_1122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LL\Desktop\egyetem\cikkek\2021\HC\adatok\Adatfeldolgoz&#225;s_1122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LL\Desktop\egyetem\cikkek\2021\HC\adatok\Adatfeldolgoz&#225;s_112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LL\Desktop\egyetem\cikkek\2022\EGU\HC21_bol_EGU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v>Well 1. before the intervention</c:v>
          </c:tx>
          <c:spPr>
            <a:ln w="28575">
              <a:noFill/>
            </a:ln>
          </c:spPr>
          <c:xVal>
            <c:numRef>
              <c:f>'kumulált talajvíz'!$M$3:$M$36</c:f>
              <c:numCache>
                <c:formatCode>0.00</c:formatCode>
                <c:ptCount val="34"/>
                <c:pt idx="0" formatCode="General">
                  <c:v>247.6</c:v>
                </c:pt>
                <c:pt idx="1">
                  <c:v>499.29999999999995</c:v>
                </c:pt>
                <c:pt idx="2">
                  <c:v>747.3</c:v>
                </c:pt>
                <c:pt idx="3">
                  <c:v>989.19999999999993</c:v>
                </c:pt>
                <c:pt idx="4">
                  <c:v>1220.5</c:v>
                </c:pt>
                <c:pt idx="5">
                  <c:v>1456.3</c:v>
                </c:pt>
                <c:pt idx="6">
                  <c:v>1690.2</c:v>
                </c:pt>
                <c:pt idx="7">
                  <c:v>1944.5</c:v>
                </c:pt>
                <c:pt idx="8">
                  <c:v>2206</c:v>
                </c:pt>
                <c:pt idx="9">
                  <c:v>2461.6</c:v>
                </c:pt>
                <c:pt idx="10">
                  <c:v>2729.4</c:v>
                </c:pt>
                <c:pt idx="11">
                  <c:v>3003.3</c:v>
                </c:pt>
                <c:pt idx="12">
                  <c:v>3276.8</c:v>
                </c:pt>
                <c:pt idx="13">
                  <c:v>3556.4</c:v>
                </c:pt>
                <c:pt idx="14">
                  <c:v>3823.5</c:v>
                </c:pt>
                <c:pt idx="15">
                  <c:v>4098.1000000000004</c:v>
                </c:pt>
                <c:pt idx="16">
                  <c:v>4374.6000000000004</c:v>
                </c:pt>
                <c:pt idx="17">
                  <c:v>4659.7000000000007</c:v>
                </c:pt>
                <c:pt idx="18">
                  <c:v>4933.6000000000004</c:v>
                </c:pt>
                <c:pt idx="19">
                  <c:v>5204.9000000000005</c:v>
                </c:pt>
                <c:pt idx="20">
                  <c:v>5475.1</c:v>
                </c:pt>
                <c:pt idx="21">
                  <c:v>5742.9000000000005</c:v>
                </c:pt>
                <c:pt idx="22">
                  <c:v>6014.5000000000009</c:v>
                </c:pt>
                <c:pt idx="23">
                  <c:v>6280.5000000000009</c:v>
                </c:pt>
                <c:pt idx="24">
                  <c:v>6546.9000000000005</c:v>
                </c:pt>
                <c:pt idx="25">
                  <c:v>6811.8</c:v>
                </c:pt>
                <c:pt idx="26">
                  <c:v>7076.4000000000005</c:v>
                </c:pt>
                <c:pt idx="27">
                  <c:v>7338.1</c:v>
                </c:pt>
                <c:pt idx="28">
                  <c:v>7585.6</c:v>
                </c:pt>
                <c:pt idx="29">
                  <c:v>7807</c:v>
                </c:pt>
                <c:pt idx="30">
                  <c:v>7991.3</c:v>
                </c:pt>
                <c:pt idx="31">
                  <c:v>8200.9</c:v>
                </c:pt>
                <c:pt idx="32">
                  <c:v>8396.9</c:v>
                </c:pt>
                <c:pt idx="33">
                  <c:v>8573.4</c:v>
                </c:pt>
              </c:numCache>
            </c:numRef>
          </c:xVal>
          <c:yVal>
            <c:numRef>
              <c:f>'kumulált talajvíz'!$D$3:$D$36</c:f>
              <c:numCache>
                <c:formatCode>0.00</c:formatCode>
                <c:ptCount val="34"/>
                <c:pt idx="0" formatCode="General">
                  <c:v>29</c:v>
                </c:pt>
                <c:pt idx="1">
                  <c:v>68.099999999999994</c:v>
                </c:pt>
                <c:pt idx="2">
                  <c:v>90.699999999999989</c:v>
                </c:pt>
                <c:pt idx="3">
                  <c:v>105.39999999999999</c:v>
                </c:pt>
                <c:pt idx="4">
                  <c:v>104.19999999999999</c:v>
                </c:pt>
                <c:pt idx="5">
                  <c:v>105.99999999999999</c:v>
                </c:pt>
                <c:pt idx="6">
                  <c:v>126.89999999999998</c:v>
                </c:pt>
                <c:pt idx="7">
                  <c:v>181.79999999999998</c:v>
                </c:pt>
                <c:pt idx="8">
                  <c:v>247.5</c:v>
                </c:pt>
                <c:pt idx="9">
                  <c:v>310</c:v>
                </c:pt>
                <c:pt idx="10">
                  <c:v>394.9</c:v>
                </c:pt>
                <c:pt idx="11">
                  <c:v>490.4</c:v>
                </c:pt>
                <c:pt idx="12">
                  <c:v>587.9</c:v>
                </c:pt>
                <c:pt idx="13">
                  <c:v>695.5</c:v>
                </c:pt>
                <c:pt idx="14">
                  <c:v>781.7</c:v>
                </c:pt>
                <c:pt idx="15">
                  <c:v>877.80000000000007</c:v>
                </c:pt>
                <c:pt idx="16">
                  <c:v>982.6</c:v>
                </c:pt>
                <c:pt idx="17">
                  <c:v>1096.5999999999999</c:v>
                </c:pt>
                <c:pt idx="18">
                  <c:v>1205.1999999999998</c:v>
                </c:pt>
                <c:pt idx="19">
                  <c:v>1313.1</c:v>
                </c:pt>
                <c:pt idx="20">
                  <c:v>1419.3999999999999</c:v>
                </c:pt>
                <c:pt idx="21">
                  <c:v>1526.6999999999998</c:v>
                </c:pt>
                <c:pt idx="22">
                  <c:v>1636.6999999999998</c:v>
                </c:pt>
                <c:pt idx="23">
                  <c:v>1743.7999999999997</c:v>
                </c:pt>
                <c:pt idx="24">
                  <c:v>1848.8999999999996</c:v>
                </c:pt>
                <c:pt idx="25">
                  <c:v>1949.0999999999997</c:v>
                </c:pt>
                <c:pt idx="26">
                  <c:v>2047.8999999999996</c:v>
                </c:pt>
                <c:pt idx="27">
                  <c:v>2142.1999999999998</c:v>
                </c:pt>
                <c:pt idx="28">
                  <c:v>2223.7999999999997</c:v>
                </c:pt>
                <c:pt idx="29">
                  <c:v>2268.1999999999998</c:v>
                </c:pt>
                <c:pt idx="30">
                  <c:v>2276.8999999999996</c:v>
                </c:pt>
                <c:pt idx="31">
                  <c:v>2290.1999999999998</c:v>
                </c:pt>
                <c:pt idx="32">
                  <c:v>2290.1</c:v>
                </c:pt>
                <c:pt idx="33">
                  <c:v>2286.1999999999998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36B-4247-9E0C-8A9B5E340492}"/>
            </c:ext>
          </c:extLst>
        </c:ser>
        <c:ser>
          <c:idx val="1"/>
          <c:order val="1"/>
          <c:tx>
            <c:v>Well 2. before the intervention</c:v>
          </c:tx>
          <c:spPr>
            <a:ln w="28575">
              <a:noFill/>
            </a:ln>
          </c:spPr>
          <c:xVal>
            <c:numRef>
              <c:f>'kumulált talajvíz'!$M$3:$M$36</c:f>
              <c:numCache>
                <c:formatCode>0.00</c:formatCode>
                <c:ptCount val="34"/>
                <c:pt idx="0" formatCode="General">
                  <c:v>247.6</c:v>
                </c:pt>
                <c:pt idx="1">
                  <c:v>499.29999999999995</c:v>
                </c:pt>
                <c:pt idx="2">
                  <c:v>747.3</c:v>
                </c:pt>
                <c:pt idx="3">
                  <c:v>989.19999999999993</c:v>
                </c:pt>
                <c:pt idx="4">
                  <c:v>1220.5</c:v>
                </c:pt>
                <c:pt idx="5">
                  <c:v>1456.3</c:v>
                </c:pt>
                <c:pt idx="6">
                  <c:v>1690.2</c:v>
                </c:pt>
                <c:pt idx="7">
                  <c:v>1944.5</c:v>
                </c:pt>
                <c:pt idx="8">
                  <c:v>2206</c:v>
                </c:pt>
                <c:pt idx="9">
                  <c:v>2461.6</c:v>
                </c:pt>
                <c:pt idx="10">
                  <c:v>2729.4</c:v>
                </c:pt>
                <c:pt idx="11">
                  <c:v>3003.3</c:v>
                </c:pt>
                <c:pt idx="12">
                  <c:v>3276.8</c:v>
                </c:pt>
                <c:pt idx="13">
                  <c:v>3556.4</c:v>
                </c:pt>
                <c:pt idx="14">
                  <c:v>3823.5</c:v>
                </c:pt>
                <c:pt idx="15">
                  <c:v>4098.1000000000004</c:v>
                </c:pt>
                <c:pt idx="16">
                  <c:v>4374.6000000000004</c:v>
                </c:pt>
                <c:pt idx="17">
                  <c:v>4659.7000000000007</c:v>
                </c:pt>
                <c:pt idx="18">
                  <c:v>4933.6000000000004</c:v>
                </c:pt>
                <c:pt idx="19">
                  <c:v>5204.9000000000005</c:v>
                </c:pt>
                <c:pt idx="20">
                  <c:v>5475.1</c:v>
                </c:pt>
                <c:pt idx="21">
                  <c:v>5742.9000000000005</c:v>
                </c:pt>
                <c:pt idx="22">
                  <c:v>6014.5000000000009</c:v>
                </c:pt>
                <c:pt idx="23">
                  <c:v>6280.5000000000009</c:v>
                </c:pt>
                <c:pt idx="24">
                  <c:v>6546.9000000000005</c:v>
                </c:pt>
                <c:pt idx="25">
                  <c:v>6811.8</c:v>
                </c:pt>
                <c:pt idx="26">
                  <c:v>7076.4000000000005</c:v>
                </c:pt>
                <c:pt idx="27">
                  <c:v>7338.1</c:v>
                </c:pt>
                <c:pt idx="28">
                  <c:v>7585.6</c:v>
                </c:pt>
                <c:pt idx="29">
                  <c:v>7807</c:v>
                </c:pt>
                <c:pt idx="30">
                  <c:v>7991.3</c:v>
                </c:pt>
                <c:pt idx="31">
                  <c:v>8200.9</c:v>
                </c:pt>
                <c:pt idx="32">
                  <c:v>8396.9</c:v>
                </c:pt>
                <c:pt idx="33">
                  <c:v>8573.4</c:v>
                </c:pt>
              </c:numCache>
            </c:numRef>
          </c:xVal>
          <c:yVal>
            <c:numRef>
              <c:f>'kumulált talajvíz'!$G$3:$G$36</c:f>
              <c:numCache>
                <c:formatCode>0.00</c:formatCode>
                <c:ptCount val="34"/>
                <c:pt idx="0" formatCode="General">
                  <c:v>123</c:v>
                </c:pt>
                <c:pt idx="1">
                  <c:v>251.2</c:v>
                </c:pt>
                <c:pt idx="2">
                  <c:v>368.9</c:v>
                </c:pt>
                <c:pt idx="3">
                  <c:v>475.59999999999997</c:v>
                </c:pt>
                <c:pt idx="4">
                  <c:v>565</c:v>
                </c:pt>
                <c:pt idx="5">
                  <c:v>663.1</c:v>
                </c:pt>
                <c:pt idx="6">
                  <c:v>754.1</c:v>
                </c:pt>
                <c:pt idx="7">
                  <c:v>879</c:v>
                </c:pt>
                <c:pt idx="8">
                  <c:v>1019.4</c:v>
                </c:pt>
                <c:pt idx="9">
                  <c:v>1167.7</c:v>
                </c:pt>
                <c:pt idx="10">
                  <c:v>1337</c:v>
                </c:pt>
                <c:pt idx="11">
                  <c:v>1524</c:v>
                </c:pt>
                <c:pt idx="12">
                  <c:v>1717</c:v>
                </c:pt>
                <c:pt idx="13">
                  <c:v>1921.3</c:v>
                </c:pt>
                <c:pt idx="14">
                  <c:v>2125.3000000000002</c:v>
                </c:pt>
                <c:pt idx="15">
                  <c:v>2334.3000000000002</c:v>
                </c:pt>
                <c:pt idx="16">
                  <c:v>2547.9</c:v>
                </c:pt>
                <c:pt idx="17">
                  <c:v>2767.4</c:v>
                </c:pt>
                <c:pt idx="18">
                  <c:v>2985.3</c:v>
                </c:pt>
                <c:pt idx="19">
                  <c:v>3201.2000000000003</c:v>
                </c:pt>
                <c:pt idx="20">
                  <c:v>3415.3</c:v>
                </c:pt>
                <c:pt idx="21">
                  <c:v>3629.4</c:v>
                </c:pt>
                <c:pt idx="22">
                  <c:v>3843</c:v>
                </c:pt>
                <c:pt idx="23">
                  <c:v>4054.5</c:v>
                </c:pt>
                <c:pt idx="24">
                  <c:v>4266</c:v>
                </c:pt>
                <c:pt idx="25">
                  <c:v>4474.6000000000004</c:v>
                </c:pt>
                <c:pt idx="26">
                  <c:v>4680.2000000000007</c:v>
                </c:pt>
                <c:pt idx="27">
                  <c:v>4882.6000000000004</c:v>
                </c:pt>
                <c:pt idx="28">
                  <c:v>5078.2000000000007</c:v>
                </c:pt>
                <c:pt idx="29">
                  <c:v>5249.4000000000005</c:v>
                </c:pt>
                <c:pt idx="30">
                  <c:v>5385.7000000000007</c:v>
                </c:pt>
                <c:pt idx="31">
                  <c:v>5508.0000000000009</c:v>
                </c:pt>
                <c:pt idx="32">
                  <c:v>5587.6000000000013</c:v>
                </c:pt>
                <c:pt idx="33">
                  <c:v>5647.5000000000009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736B-4247-9E0C-8A9B5E340492}"/>
            </c:ext>
          </c:extLst>
        </c:ser>
        <c:ser>
          <c:idx val="2"/>
          <c:order val="2"/>
          <c:tx>
            <c:v>Well 3. before the intervention</c:v>
          </c:tx>
          <c:spPr>
            <a:ln w="28575">
              <a:noFill/>
            </a:ln>
          </c:spPr>
          <c:xVal>
            <c:numRef>
              <c:f>'kumulált talajvíz'!$M$3:$M$36</c:f>
              <c:numCache>
                <c:formatCode>0.00</c:formatCode>
                <c:ptCount val="34"/>
                <c:pt idx="0" formatCode="General">
                  <c:v>247.6</c:v>
                </c:pt>
                <c:pt idx="1">
                  <c:v>499.29999999999995</c:v>
                </c:pt>
                <c:pt idx="2">
                  <c:v>747.3</c:v>
                </c:pt>
                <c:pt idx="3">
                  <c:v>989.19999999999993</c:v>
                </c:pt>
                <c:pt idx="4">
                  <c:v>1220.5</c:v>
                </c:pt>
                <c:pt idx="5">
                  <c:v>1456.3</c:v>
                </c:pt>
                <c:pt idx="6">
                  <c:v>1690.2</c:v>
                </c:pt>
                <c:pt idx="7">
                  <c:v>1944.5</c:v>
                </c:pt>
                <c:pt idx="8">
                  <c:v>2206</c:v>
                </c:pt>
                <c:pt idx="9">
                  <c:v>2461.6</c:v>
                </c:pt>
                <c:pt idx="10">
                  <c:v>2729.4</c:v>
                </c:pt>
                <c:pt idx="11">
                  <c:v>3003.3</c:v>
                </c:pt>
                <c:pt idx="12">
                  <c:v>3276.8</c:v>
                </c:pt>
                <c:pt idx="13">
                  <c:v>3556.4</c:v>
                </c:pt>
                <c:pt idx="14">
                  <c:v>3823.5</c:v>
                </c:pt>
                <c:pt idx="15">
                  <c:v>4098.1000000000004</c:v>
                </c:pt>
                <c:pt idx="16">
                  <c:v>4374.6000000000004</c:v>
                </c:pt>
                <c:pt idx="17">
                  <c:v>4659.7000000000007</c:v>
                </c:pt>
                <c:pt idx="18">
                  <c:v>4933.6000000000004</c:v>
                </c:pt>
                <c:pt idx="19">
                  <c:v>5204.9000000000005</c:v>
                </c:pt>
                <c:pt idx="20">
                  <c:v>5475.1</c:v>
                </c:pt>
                <c:pt idx="21">
                  <c:v>5742.9000000000005</c:v>
                </c:pt>
                <c:pt idx="22">
                  <c:v>6014.5000000000009</c:v>
                </c:pt>
                <c:pt idx="23">
                  <c:v>6280.5000000000009</c:v>
                </c:pt>
                <c:pt idx="24">
                  <c:v>6546.9000000000005</c:v>
                </c:pt>
                <c:pt idx="25">
                  <c:v>6811.8</c:v>
                </c:pt>
                <c:pt idx="26">
                  <c:v>7076.4000000000005</c:v>
                </c:pt>
                <c:pt idx="27">
                  <c:v>7338.1</c:v>
                </c:pt>
                <c:pt idx="28">
                  <c:v>7585.6</c:v>
                </c:pt>
                <c:pt idx="29">
                  <c:v>7807</c:v>
                </c:pt>
                <c:pt idx="30">
                  <c:v>7991.3</c:v>
                </c:pt>
                <c:pt idx="31">
                  <c:v>8200.9</c:v>
                </c:pt>
                <c:pt idx="32">
                  <c:v>8396.9</c:v>
                </c:pt>
                <c:pt idx="33">
                  <c:v>8573.4</c:v>
                </c:pt>
              </c:numCache>
            </c:numRef>
          </c:xVal>
          <c:yVal>
            <c:numRef>
              <c:f>'kumulált talajvíz'!$J$3:$J$36</c:f>
              <c:numCache>
                <c:formatCode>0.00</c:formatCode>
                <c:ptCount val="34"/>
                <c:pt idx="0" formatCode="General">
                  <c:v>126.4</c:v>
                </c:pt>
                <c:pt idx="1">
                  <c:v>257.8</c:v>
                </c:pt>
                <c:pt idx="2">
                  <c:v>385.3</c:v>
                </c:pt>
                <c:pt idx="3">
                  <c:v>507.70000000000005</c:v>
                </c:pt>
                <c:pt idx="4">
                  <c:v>616.40000000000009</c:v>
                </c:pt>
                <c:pt idx="5">
                  <c:v>731.30000000000007</c:v>
                </c:pt>
                <c:pt idx="6">
                  <c:v>837.40000000000009</c:v>
                </c:pt>
                <c:pt idx="7">
                  <c:v>971.00000000000011</c:v>
                </c:pt>
                <c:pt idx="8">
                  <c:v>1112.5</c:v>
                </c:pt>
                <c:pt idx="9">
                  <c:v>1249.5</c:v>
                </c:pt>
                <c:pt idx="10">
                  <c:v>1400</c:v>
                </c:pt>
                <c:pt idx="11">
                  <c:v>1560.3</c:v>
                </c:pt>
                <c:pt idx="12">
                  <c:v>1722.6</c:v>
                </c:pt>
                <c:pt idx="13">
                  <c:v>1892.8999999999999</c:v>
                </c:pt>
                <c:pt idx="14">
                  <c:v>2053.1</c:v>
                </c:pt>
                <c:pt idx="15">
                  <c:v>2219.5</c:v>
                </c:pt>
                <c:pt idx="16">
                  <c:v>2391.8000000000002</c:v>
                </c:pt>
                <c:pt idx="17">
                  <c:v>2571.2000000000003</c:v>
                </c:pt>
                <c:pt idx="18">
                  <c:v>2744.2000000000003</c:v>
                </c:pt>
                <c:pt idx="19">
                  <c:v>2915.7000000000003</c:v>
                </c:pt>
                <c:pt idx="20">
                  <c:v>3084.3</c:v>
                </c:pt>
                <c:pt idx="21">
                  <c:v>3251.2000000000003</c:v>
                </c:pt>
                <c:pt idx="22">
                  <c:v>3418.6000000000004</c:v>
                </c:pt>
                <c:pt idx="23">
                  <c:v>3582.9000000000005</c:v>
                </c:pt>
                <c:pt idx="24">
                  <c:v>3744.8000000000006</c:v>
                </c:pt>
                <c:pt idx="25">
                  <c:v>3902.6000000000008</c:v>
                </c:pt>
                <c:pt idx="26">
                  <c:v>4058.3000000000006</c:v>
                </c:pt>
                <c:pt idx="27">
                  <c:v>4211.6000000000004</c:v>
                </c:pt>
                <c:pt idx="28">
                  <c:v>4353.6000000000004</c:v>
                </c:pt>
                <c:pt idx="29">
                  <c:v>4464</c:v>
                </c:pt>
                <c:pt idx="30">
                  <c:v>4520.7</c:v>
                </c:pt>
                <c:pt idx="31">
                  <c:v>4599.2</c:v>
                </c:pt>
                <c:pt idx="32">
                  <c:v>4658.3</c:v>
                </c:pt>
                <c:pt idx="33">
                  <c:v>4695.4000000000005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736B-4247-9E0C-8A9B5E340492}"/>
            </c:ext>
          </c:extLst>
        </c:ser>
        <c:ser>
          <c:idx val="3"/>
          <c:order val="3"/>
          <c:tx>
            <c:v>Well 1. after the intervention</c:v>
          </c:tx>
          <c:spPr>
            <a:ln w="28575">
              <a:noFill/>
            </a:ln>
          </c:spPr>
          <c:xVal>
            <c:numRef>
              <c:f>'kumulált talajvíz'!$M$37:$M$100</c:f>
              <c:numCache>
                <c:formatCode>0.00</c:formatCode>
                <c:ptCount val="64"/>
                <c:pt idx="0">
                  <c:v>8765.7999999999993</c:v>
                </c:pt>
                <c:pt idx="1">
                  <c:v>8962.6999999999989</c:v>
                </c:pt>
                <c:pt idx="2">
                  <c:v>9160.1999999999989</c:v>
                </c:pt>
                <c:pt idx="3">
                  <c:v>9357.4999999999982</c:v>
                </c:pt>
                <c:pt idx="4">
                  <c:v>9557.5999999999985</c:v>
                </c:pt>
                <c:pt idx="5">
                  <c:v>9758.8999999999978</c:v>
                </c:pt>
                <c:pt idx="6">
                  <c:v>9958.9999999999982</c:v>
                </c:pt>
                <c:pt idx="7">
                  <c:v>10153.099999999999</c:v>
                </c:pt>
                <c:pt idx="8">
                  <c:v>10348.299999999999</c:v>
                </c:pt>
                <c:pt idx="9">
                  <c:v>10545.3</c:v>
                </c:pt>
                <c:pt idx="10">
                  <c:v>10743.8</c:v>
                </c:pt>
                <c:pt idx="11">
                  <c:v>10948.099999999999</c:v>
                </c:pt>
                <c:pt idx="12">
                  <c:v>11156.399999999998</c:v>
                </c:pt>
                <c:pt idx="13">
                  <c:v>11369.299999999997</c:v>
                </c:pt>
                <c:pt idx="14">
                  <c:v>11586.799999999997</c:v>
                </c:pt>
                <c:pt idx="15">
                  <c:v>11808.399999999998</c:v>
                </c:pt>
                <c:pt idx="16">
                  <c:v>12039.399999999998</c:v>
                </c:pt>
                <c:pt idx="17">
                  <c:v>12281.299999999997</c:v>
                </c:pt>
                <c:pt idx="18">
                  <c:v>12540.699999999997</c:v>
                </c:pt>
                <c:pt idx="19">
                  <c:v>12788.099999999997</c:v>
                </c:pt>
                <c:pt idx="20">
                  <c:v>13026.099999999997</c:v>
                </c:pt>
                <c:pt idx="21">
                  <c:v>13262.899999999996</c:v>
                </c:pt>
                <c:pt idx="22">
                  <c:v>13490.099999999997</c:v>
                </c:pt>
                <c:pt idx="23">
                  <c:v>13730.699999999997</c:v>
                </c:pt>
                <c:pt idx="24">
                  <c:v>13976.799999999997</c:v>
                </c:pt>
                <c:pt idx="25">
                  <c:v>14215.199999999997</c:v>
                </c:pt>
                <c:pt idx="26">
                  <c:v>14419.599999999997</c:v>
                </c:pt>
                <c:pt idx="27">
                  <c:v>14637.599999999997</c:v>
                </c:pt>
                <c:pt idx="28">
                  <c:v>14850.999999999996</c:v>
                </c:pt>
                <c:pt idx="29">
                  <c:v>15074.999999999996</c:v>
                </c:pt>
                <c:pt idx="30">
                  <c:v>15284.199999999997</c:v>
                </c:pt>
                <c:pt idx="31">
                  <c:v>15504.199999999997</c:v>
                </c:pt>
                <c:pt idx="32">
                  <c:v>15651.799999999997</c:v>
                </c:pt>
                <c:pt idx="33">
                  <c:v>15819.399999999998</c:v>
                </c:pt>
                <c:pt idx="34">
                  <c:v>15957.999999999998</c:v>
                </c:pt>
                <c:pt idx="35">
                  <c:v>16128.899999999998</c:v>
                </c:pt>
                <c:pt idx="36">
                  <c:v>16305.699999999997</c:v>
                </c:pt>
                <c:pt idx="37">
                  <c:v>16493.299999999996</c:v>
                </c:pt>
                <c:pt idx="38">
                  <c:v>16633.599999999995</c:v>
                </c:pt>
                <c:pt idx="39">
                  <c:v>16740.399999999994</c:v>
                </c:pt>
                <c:pt idx="40">
                  <c:v>16848.399999999994</c:v>
                </c:pt>
                <c:pt idx="41">
                  <c:v>16977.999999999993</c:v>
                </c:pt>
                <c:pt idx="42">
                  <c:v>17132.699999999993</c:v>
                </c:pt>
                <c:pt idx="43">
                  <c:v>17309.599999999995</c:v>
                </c:pt>
                <c:pt idx="44">
                  <c:v>17485.199999999993</c:v>
                </c:pt>
                <c:pt idx="45">
                  <c:v>17666.099999999995</c:v>
                </c:pt>
                <c:pt idx="46">
                  <c:v>17848.799999999996</c:v>
                </c:pt>
                <c:pt idx="47">
                  <c:v>18030.299999999996</c:v>
                </c:pt>
                <c:pt idx="48">
                  <c:v>18190.299999999996</c:v>
                </c:pt>
                <c:pt idx="49">
                  <c:v>18366.799999999996</c:v>
                </c:pt>
                <c:pt idx="50">
                  <c:v>18553.499999999996</c:v>
                </c:pt>
                <c:pt idx="51">
                  <c:v>18758.699999999997</c:v>
                </c:pt>
                <c:pt idx="52">
                  <c:v>18983.499999999996</c:v>
                </c:pt>
                <c:pt idx="53">
                  <c:v>19218.199999999997</c:v>
                </c:pt>
                <c:pt idx="54">
                  <c:v>19462.099999999999</c:v>
                </c:pt>
                <c:pt idx="55">
                  <c:v>19695</c:v>
                </c:pt>
                <c:pt idx="56">
                  <c:v>19932.5</c:v>
                </c:pt>
                <c:pt idx="57">
                  <c:v>20173.7</c:v>
                </c:pt>
                <c:pt idx="58">
                  <c:v>20419.8</c:v>
                </c:pt>
                <c:pt idx="59">
                  <c:v>20674.3</c:v>
                </c:pt>
                <c:pt idx="60">
                  <c:v>20939</c:v>
                </c:pt>
                <c:pt idx="61">
                  <c:v>21204.6</c:v>
                </c:pt>
                <c:pt idx="62">
                  <c:v>21470.899999999998</c:v>
                </c:pt>
                <c:pt idx="63">
                  <c:v>21726.6</c:v>
                </c:pt>
              </c:numCache>
            </c:numRef>
          </c:xVal>
          <c:yVal>
            <c:numRef>
              <c:f>'kumulált talajvíz'!$D$37:$D$100</c:f>
              <c:numCache>
                <c:formatCode>0.00</c:formatCode>
                <c:ptCount val="64"/>
                <c:pt idx="0">
                  <c:v>2283.1999999999998</c:v>
                </c:pt>
                <c:pt idx="1">
                  <c:v>2280.3999999999996</c:v>
                </c:pt>
                <c:pt idx="2">
                  <c:v>2278.0999999999995</c:v>
                </c:pt>
                <c:pt idx="3">
                  <c:v>2275.6999999999994</c:v>
                </c:pt>
                <c:pt idx="4">
                  <c:v>2275.5999999999995</c:v>
                </c:pt>
                <c:pt idx="5">
                  <c:v>2283.2999999999993</c:v>
                </c:pt>
                <c:pt idx="6">
                  <c:v>2284.7999999999993</c:v>
                </c:pt>
                <c:pt idx="7">
                  <c:v>2283.3999999999992</c:v>
                </c:pt>
                <c:pt idx="8">
                  <c:v>2294.3999999999992</c:v>
                </c:pt>
                <c:pt idx="9">
                  <c:v>2306.6999999999994</c:v>
                </c:pt>
                <c:pt idx="10">
                  <c:v>2308.9999999999995</c:v>
                </c:pt>
                <c:pt idx="11">
                  <c:v>2312.1999999999994</c:v>
                </c:pt>
                <c:pt idx="12">
                  <c:v>2325.3999999999992</c:v>
                </c:pt>
                <c:pt idx="13">
                  <c:v>2361.8999999999992</c:v>
                </c:pt>
                <c:pt idx="14">
                  <c:v>2401.599999999999</c:v>
                </c:pt>
                <c:pt idx="15">
                  <c:v>2449.599999999999</c:v>
                </c:pt>
                <c:pt idx="16">
                  <c:v>2505.4999999999991</c:v>
                </c:pt>
                <c:pt idx="17">
                  <c:v>2573.599999999999</c:v>
                </c:pt>
                <c:pt idx="18">
                  <c:v>2701.9999999999991</c:v>
                </c:pt>
                <c:pt idx="19">
                  <c:v>2781.6999999999989</c:v>
                </c:pt>
                <c:pt idx="20">
                  <c:v>2853.6999999999989</c:v>
                </c:pt>
                <c:pt idx="21">
                  <c:v>2932.2999999999988</c:v>
                </c:pt>
                <c:pt idx="22">
                  <c:v>3019.7999999999988</c:v>
                </c:pt>
                <c:pt idx="23">
                  <c:v>3119.099999999999</c:v>
                </c:pt>
                <c:pt idx="24">
                  <c:v>3226.1999999999989</c:v>
                </c:pt>
                <c:pt idx="25">
                  <c:v>3327.4999999999991</c:v>
                </c:pt>
                <c:pt idx="26">
                  <c:v>3394.1999999999989</c:v>
                </c:pt>
                <c:pt idx="27">
                  <c:v>3473.3999999999987</c:v>
                </c:pt>
                <c:pt idx="28">
                  <c:v>3531.3999999999987</c:v>
                </c:pt>
                <c:pt idx="29">
                  <c:v>3614.2999999999988</c:v>
                </c:pt>
                <c:pt idx="30">
                  <c:v>3660.9999999999986</c:v>
                </c:pt>
                <c:pt idx="31">
                  <c:v>3726.6999999999985</c:v>
                </c:pt>
                <c:pt idx="32">
                  <c:v>3719.6999999999985</c:v>
                </c:pt>
                <c:pt idx="33">
                  <c:v>3711.6999999999985</c:v>
                </c:pt>
                <c:pt idx="34">
                  <c:v>3703.6999999999985</c:v>
                </c:pt>
                <c:pt idx="35">
                  <c:v>3695.6999999999985</c:v>
                </c:pt>
                <c:pt idx="36">
                  <c:v>3687.6999999999985</c:v>
                </c:pt>
                <c:pt idx="37">
                  <c:v>3682.1999999999985</c:v>
                </c:pt>
                <c:pt idx="38">
                  <c:v>3675.6999999999985</c:v>
                </c:pt>
                <c:pt idx="39">
                  <c:v>3668.1999999999985</c:v>
                </c:pt>
                <c:pt idx="40">
                  <c:v>3660.6999999999985</c:v>
                </c:pt>
                <c:pt idx="41">
                  <c:v>3653.1999999999985</c:v>
                </c:pt>
                <c:pt idx="42">
                  <c:v>3647.6999999999985</c:v>
                </c:pt>
                <c:pt idx="43">
                  <c:v>3643.1999999999985</c:v>
                </c:pt>
                <c:pt idx="44">
                  <c:v>3647.6999999999985</c:v>
                </c:pt>
                <c:pt idx="45">
                  <c:v>3640.1999999999985</c:v>
                </c:pt>
                <c:pt idx="46">
                  <c:v>3631.6999999999985</c:v>
                </c:pt>
                <c:pt idx="47">
                  <c:v>3625.1999999999985</c:v>
                </c:pt>
                <c:pt idx="48">
                  <c:v>3617.6999999999985</c:v>
                </c:pt>
                <c:pt idx="49">
                  <c:v>3613.8999999999983</c:v>
                </c:pt>
                <c:pt idx="50">
                  <c:v>3629.9999999999982</c:v>
                </c:pt>
                <c:pt idx="51">
                  <c:v>3672.3999999999983</c:v>
                </c:pt>
                <c:pt idx="52">
                  <c:v>3739.3999999999983</c:v>
                </c:pt>
                <c:pt idx="53">
                  <c:v>3820.3999999999983</c:v>
                </c:pt>
                <c:pt idx="54">
                  <c:v>3913.3999999999983</c:v>
                </c:pt>
                <c:pt idx="55">
                  <c:v>3996.9999999999982</c:v>
                </c:pt>
                <c:pt idx="56">
                  <c:v>4079.7999999999984</c:v>
                </c:pt>
                <c:pt idx="57">
                  <c:v>4176.8999999999987</c:v>
                </c:pt>
                <c:pt idx="58">
                  <c:v>4275.9999999999991</c:v>
                </c:pt>
                <c:pt idx="59">
                  <c:v>4374.1999999999989</c:v>
                </c:pt>
                <c:pt idx="60">
                  <c:v>4490.7999999999993</c:v>
                </c:pt>
                <c:pt idx="61">
                  <c:v>4605.4999999999991</c:v>
                </c:pt>
                <c:pt idx="62">
                  <c:v>4719.3999999999987</c:v>
                </c:pt>
                <c:pt idx="63">
                  <c:v>4827.0999999999985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736B-4247-9E0C-8A9B5E340492}"/>
            </c:ext>
          </c:extLst>
        </c:ser>
        <c:ser>
          <c:idx val="4"/>
          <c:order val="4"/>
          <c:tx>
            <c:v>Well 2. after the intervention</c:v>
          </c:tx>
          <c:spPr>
            <a:ln w="28575">
              <a:noFill/>
            </a:ln>
          </c:spPr>
          <c:xVal>
            <c:numRef>
              <c:f>'kumulált talajvíz'!$M$37:$M$100</c:f>
              <c:numCache>
                <c:formatCode>0.00</c:formatCode>
                <c:ptCount val="64"/>
                <c:pt idx="0">
                  <c:v>8765.7999999999993</c:v>
                </c:pt>
                <c:pt idx="1">
                  <c:v>8962.6999999999989</c:v>
                </c:pt>
                <c:pt idx="2">
                  <c:v>9160.1999999999989</c:v>
                </c:pt>
                <c:pt idx="3">
                  <c:v>9357.4999999999982</c:v>
                </c:pt>
                <c:pt idx="4">
                  <c:v>9557.5999999999985</c:v>
                </c:pt>
                <c:pt idx="5">
                  <c:v>9758.8999999999978</c:v>
                </c:pt>
                <c:pt idx="6">
                  <c:v>9958.9999999999982</c:v>
                </c:pt>
                <c:pt idx="7">
                  <c:v>10153.099999999999</c:v>
                </c:pt>
                <c:pt idx="8">
                  <c:v>10348.299999999999</c:v>
                </c:pt>
                <c:pt idx="9">
                  <c:v>10545.3</c:v>
                </c:pt>
                <c:pt idx="10">
                  <c:v>10743.8</c:v>
                </c:pt>
                <c:pt idx="11">
                  <c:v>10948.099999999999</c:v>
                </c:pt>
                <c:pt idx="12">
                  <c:v>11156.399999999998</c:v>
                </c:pt>
                <c:pt idx="13">
                  <c:v>11369.299999999997</c:v>
                </c:pt>
                <c:pt idx="14">
                  <c:v>11586.799999999997</c:v>
                </c:pt>
                <c:pt idx="15">
                  <c:v>11808.399999999998</c:v>
                </c:pt>
                <c:pt idx="16">
                  <c:v>12039.399999999998</c:v>
                </c:pt>
                <c:pt idx="17">
                  <c:v>12281.299999999997</c:v>
                </c:pt>
                <c:pt idx="18">
                  <c:v>12540.699999999997</c:v>
                </c:pt>
                <c:pt idx="19">
                  <c:v>12788.099999999997</c:v>
                </c:pt>
                <c:pt idx="20">
                  <c:v>13026.099999999997</c:v>
                </c:pt>
                <c:pt idx="21">
                  <c:v>13262.899999999996</c:v>
                </c:pt>
                <c:pt idx="22">
                  <c:v>13490.099999999997</c:v>
                </c:pt>
                <c:pt idx="23">
                  <c:v>13730.699999999997</c:v>
                </c:pt>
                <c:pt idx="24">
                  <c:v>13976.799999999997</c:v>
                </c:pt>
                <c:pt idx="25">
                  <c:v>14215.199999999997</c:v>
                </c:pt>
                <c:pt idx="26">
                  <c:v>14419.599999999997</c:v>
                </c:pt>
                <c:pt idx="27">
                  <c:v>14637.599999999997</c:v>
                </c:pt>
                <c:pt idx="28">
                  <c:v>14850.999999999996</c:v>
                </c:pt>
                <c:pt idx="29">
                  <c:v>15074.999999999996</c:v>
                </c:pt>
                <c:pt idx="30">
                  <c:v>15284.199999999997</c:v>
                </c:pt>
                <c:pt idx="31">
                  <c:v>15504.199999999997</c:v>
                </c:pt>
                <c:pt idx="32">
                  <c:v>15651.799999999997</c:v>
                </c:pt>
                <c:pt idx="33">
                  <c:v>15819.399999999998</c:v>
                </c:pt>
                <c:pt idx="34">
                  <c:v>15957.999999999998</c:v>
                </c:pt>
                <c:pt idx="35">
                  <c:v>16128.899999999998</c:v>
                </c:pt>
                <c:pt idx="36">
                  <c:v>16305.699999999997</c:v>
                </c:pt>
                <c:pt idx="37">
                  <c:v>16493.299999999996</c:v>
                </c:pt>
                <c:pt idx="38">
                  <c:v>16633.599999999995</c:v>
                </c:pt>
                <c:pt idx="39">
                  <c:v>16740.399999999994</c:v>
                </c:pt>
                <c:pt idx="40">
                  <c:v>16848.399999999994</c:v>
                </c:pt>
                <c:pt idx="41">
                  <c:v>16977.999999999993</c:v>
                </c:pt>
                <c:pt idx="42">
                  <c:v>17132.699999999993</c:v>
                </c:pt>
                <c:pt idx="43">
                  <c:v>17309.599999999995</c:v>
                </c:pt>
                <c:pt idx="44">
                  <c:v>17485.199999999993</c:v>
                </c:pt>
                <c:pt idx="45">
                  <c:v>17666.099999999995</c:v>
                </c:pt>
                <c:pt idx="46">
                  <c:v>17848.799999999996</c:v>
                </c:pt>
                <c:pt idx="47">
                  <c:v>18030.299999999996</c:v>
                </c:pt>
                <c:pt idx="48">
                  <c:v>18190.299999999996</c:v>
                </c:pt>
                <c:pt idx="49">
                  <c:v>18366.799999999996</c:v>
                </c:pt>
                <c:pt idx="50">
                  <c:v>18553.499999999996</c:v>
                </c:pt>
                <c:pt idx="51">
                  <c:v>18758.699999999997</c:v>
                </c:pt>
                <c:pt idx="52">
                  <c:v>18983.499999999996</c:v>
                </c:pt>
                <c:pt idx="53">
                  <c:v>19218.199999999997</c:v>
                </c:pt>
                <c:pt idx="54">
                  <c:v>19462.099999999999</c:v>
                </c:pt>
                <c:pt idx="55">
                  <c:v>19695</c:v>
                </c:pt>
                <c:pt idx="56">
                  <c:v>19932.5</c:v>
                </c:pt>
                <c:pt idx="57">
                  <c:v>20173.7</c:v>
                </c:pt>
                <c:pt idx="58">
                  <c:v>20419.8</c:v>
                </c:pt>
                <c:pt idx="59">
                  <c:v>20674.3</c:v>
                </c:pt>
                <c:pt idx="60">
                  <c:v>20939</c:v>
                </c:pt>
                <c:pt idx="61">
                  <c:v>21204.6</c:v>
                </c:pt>
                <c:pt idx="62">
                  <c:v>21470.899999999998</c:v>
                </c:pt>
                <c:pt idx="63">
                  <c:v>21726.6</c:v>
                </c:pt>
              </c:numCache>
            </c:numRef>
          </c:xVal>
          <c:yVal>
            <c:numRef>
              <c:f>'kumulált talajvíz'!$G$37:$G$100</c:f>
              <c:numCache>
                <c:formatCode>0.00</c:formatCode>
                <c:ptCount val="64"/>
                <c:pt idx="0">
                  <c:v>5720.0000000000009</c:v>
                </c:pt>
                <c:pt idx="1">
                  <c:v>5798.4000000000005</c:v>
                </c:pt>
                <c:pt idx="2">
                  <c:v>5878.0000000000009</c:v>
                </c:pt>
                <c:pt idx="3">
                  <c:v>5957.9000000000005</c:v>
                </c:pt>
                <c:pt idx="4">
                  <c:v>6045.6</c:v>
                </c:pt>
                <c:pt idx="5">
                  <c:v>6138.4000000000005</c:v>
                </c:pt>
                <c:pt idx="6">
                  <c:v>6229.6</c:v>
                </c:pt>
                <c:pt idx="7">
                  <c:v>6307.3</c:v>
                </c:pt>
                <c:pt idx="8">
                  <c:v>6394.9000000000005</c:v>
                </c:pt>
                <c:pt idx="9">
                  <c:v>6487.7000000000007</c:v>
                </c:pt>
                <c:pt idx="10">
                  <c:v>6583.5000000000009</c:v>
                </c:pt>
                <c:pt idx="11">
                  <c:v>6687.2000000000007</c:v>
                </c:pt>
                <c:pt idx="12">
                  <c:v>6795.8000000000011</c:v>
                </c:pt>
                <c:pt idx="13">
                  <c:v>6910.8000000000011</c:v>
                </c:pt>
                <c:pt idx="14">
                  <c:v>7031.9000000000015</c:v>
                </c:pt>
                <c:pt idx="15">
                  <c:v>7158.8000000000011</c:v>
                </c:pt>
                <c:pt idx="16">
                  <c:v>7298.2000000000007</c:v>
                </c:pt>
                <c:pt idx="17">
                  <c:v>7448.7000000000007</c:v>
                </c:pt>
                <c:pt idx="18">
                  <c:v>7618.8000000000011</c:v>
                </c:pt>
                <c:pt idx="19">
                  <c:v>7787.4000000000015</c:v>
                </c:pt>
                <c:pt idx="20">
                  <c:v>7946.2000000000016</c:v>
                </c:pt>
                <c:pt idx="21">
                  <c:v>8111.5000000000018</c:v>
                </c:pt>
                <c:pt idx="22">
                  <c:v>8280.2000000000025</c:v>
                </c:pt>
                <c:pt idx="23">
                  <c:v>8460.9000000000033</c:v>
                </c:pt>
                <c:pt idx="24">
                  <c:v>8644.4000000000033</c:v>
                </c:pt>
                <c:pt idx="25">
                  <c:v>8825.5000000000036</c:v>
                </c:pt>
                <c:pt idx="26">
                  <c:v>8971.4000000000033</c:v>
                </c:pt>
                <c:pt idx="27">
                  <c:v>9126.8000000000029</c:v>
                </c:pt>
                <c:pt idx="28">
                  <c:v>9281.7000000000025</c:v>
                </c:pt>
                <c:pt idx="29">
                  <c:v>9441.8000000000029</c:v>
                </c:pt>
                <c:pt idx="30">
                  <c:v>9588.4000000000033</c:v>
                </c:pt>
                <c:pt idx="31">
                  <c:v>9740.8000000000029</c:v>
                </c:pt>
                <c:pt idx="32">
                  <c:v>9803.9000000000033</c:v>
                </c:pt>
                <c:pt idx="33">
                  <c:v>9859.100000000004</c:v>
                </c:pt>
                <c:pt idx="34">
                  <c:v>9894.3000000000047</c:v>
                </c:pt>
                <c:pt idx="35">
                  <c:v>9943.4000000000051</c:v>
                </c:pt>
                <c:pt idx="36">
                  <c:v>10002.400000000005</c:v>
                </c:pt>
                <c:pt idx="37">
                  <c:v>10082.300000000005</c:v>
                </c:pt>
                <c:pt idx="38">
                  <c:v>10123.300000000005</c:v>
                </c:pt>
                <c:pt idx="39">
                  <c:v>10156.600000000004</c:v>
                </c:pt>
                <c:pt idx="40">
                  <c:v>10187.400000000003</c:v>
                </c:pt>
                <c:pt idx="41">
                  <c:v>10225.000000000004</c:v>
                </c:pt>
                <c:pt idx="42">
                  <c:v>10287.800000000003</c:v>
                </c:pt>
                <c:pt idx="43">
                  <c:v>10369.700000000003</c:v>
                </c:pt>
                <c:pt idx="44">
                  <c:v>10453.400000000003</c:v>
                </c:pt>
                <c:pt idx="45">
                  <c:v>10533.300000000003</c:v>
                </c:pt>
                <c:pt idx="46">
                  <c:v>10610.200000000003</c:v>
                </c:pt>
                <c:pt idx="47">
                  <c:v>10689.300000000003</c:v>
                </c:pt>
                <c:pt idx="48">
                  <c:v>10718.400000000003</c:v>
                </c:pt>
                <c:pt idx="49">
                  <c:v>10782.000000000004</c:v>
                </c:pt>
                <c:pt idx="50">
                  <c:v>10867.700000000004</c:v>
                </c:pt>
                <c:pt idx="51">
                  <c:v>10981.200000000004</c:v>
                </c:pt>
                <c:pt idx="52">
                  <c:v>11121.300000000005</c:v>
                </c:pt>
                <c:pt idx="53">
                  <c:v>11282.300000000005</c:v>
                </c:pt>
                <c:pt idx="54">
                  <c:v>11458.200000000004</c:v>
                </c:pt>
                <c:pt idx="55">
                  <c:v>11628.800000000005</c:v>
                </c:pt>
                <c:pt idx="56">
                  <c:v>11807.800000000005</c:v>
                </c:pt>
                <c:pt idx="57">
                  <c:v>11997.700000000004</c:v>
                </c:pt>
                <c:pt idx="58">
                  <c:v>12191.600000000004</c:v>
                </c:pt>
                <c:pt idx="59">
                  <c:v>12389.600000000004</c:v>
                </c:pt>
                <c:pt idx="60">
                  <c:v>12595.900000000003</c:v>
                </c:pt>
                <c:pt idx="61">
                  <c:v>12806.100000000004</c:v>
                </c:pt>
                <c:pt idx="62">
                  <c:v>13016.700000000004</c:v>
                </c:pt>
                <c:pt idx="63">
                  <c:v>13225.800000000005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736B-4247-9E0C-8A9B5E340492}"/>
            </c:ext>
          </c:extLst>
        </c:ser>
        <c:ser>
          <c:idx val="5"/>
          <c:order val="5"/>
          <c:tx>
            <c:v>Well 3. after the intervention</c:v>
          </c:tx>
          <c:spPr>
            <a:ln w="28575">
              <a:noFill/>
            </a:ln>
          </c:spPr>
          <c:xVal>
            <c:numRef>
              <c:f>'kumulált talajvíz'!$M$37:$M$100</c:f>
              <c:numCache>
                <c:formatCode>0.00</c:formatCode>
                <c:ptCount val="64"/>
                <c:pt idx="0">
                  <c:v>8765.7999999999993</c:v>
                </c:pt>
                <c:pt idx="1">
                  <c:v>8962.6999999999989</c:v>
                </c:pt>
                <c:pt idx="2">
                  <c:v>9160.1999999999989</c:v>
                </c:pt>
                <c:pt idx="3">
                  <c:v>9357.4999999999982</c:v>
                </c:pt>
                <c:pt idx="4">
                  <c:v>9557.5999999999985</c:v>
                </c:pt>
                <c:pt idx="5">
                  <c:v>9758.8999999999978</c:v>
                </c:pt>
                <c:pt idx="6">
                  <c:v>9958.9999999999982</c:v>
                </c:pt>
                <c:pt idx="7">
                  <c:v>10153.099999999999</c:v>
                </c:pt>
                <c:pt idx="8">
                  <c:v>10348.299999999999</c:v>
                </c:pt>
                <c:pt idx="9">
                  <c:v>10545.3</c:v>
                </c:pt>
                <c:pt idx="10">
                  <c:v>10743.8</c:v>
                </c:pt>
                <c:pt idx="11">
                  <c:v>10948.099999999999</c:v>
                </c:pt>
                <c:pt idx="12">
                  <c:v>11156.399999999998</c:v>
                </c:pt>
                <c:pt idx="13">
                  <c:v>11369.299999999997</c:v>
                </c:pt>
                <c:pt idx="14">
                  <c:v>11586.799999999997</c:v>
                </c:pt>
                <c:pt idx="15">
                  <c:v>11808.399999999998</c:v>
                </c:pt>
                <c:pt idx="16">
                  <c:v>12039.399999999998</c:v>
                </c:pt>
                <c:pt idx="17">
                  <c:v>12281.299999999997</c:v>
                </c:pt>
                <c:pt idx="18">
                  <c:v>12540.699999999997</c:v>
                </c:pt>
                <c:pt idx="19">
                  <c:v>12788.099999999997</c:v>
                </c:pt>
                <c:pt idx="20">
                  <c:v>13026.099999999997</c:v>
                </c:pt>
                <c:pt idx="21">
                  <c:v>13262.899999999996</c:v>
                </c:pt>
                <c:pt idx="22">
                  <c:v>13490.099999999997</c:v>
                </c:pt>
                <c:pt idx="23">
                  <c:v>13730.699999999997</c:v>
                </c:pt>
                <c:pt idx="24">
                  <c:v>13976.799999999997</c:v>
                </c:pt>
                <c:pt idx="25">
                  <c:v>14215.199999999997</c:v>
                </c:pt>
                <c:pt idx="26">
                  <c:v>14419.599999999997</c:v>
                </c:pt>
                <c:pt idx="27">
                  <c:v>14637.599999999997</c:v>
                </c:pt>
                <c:pt idx="28">
                  <c:v>14850.999999999996</c:v>
                </c:pt>
                <c:pt idx="29">
                  <c:v>15074.999999999996</c:v>
                </c:pt>
                <c:pt idx="30">
                  <c:v>15284.199999999997</c:v>
                </c:pt>
                <c:pt idx="31">
                  <c:v>15504.199999999997</c:v>
                </c:pt>
                <c:pt idx="32">
                  <c:v>15651.799999999997</c:v>
                </c:pt>
                <c:pt idx="33">
                  <c:v>15819.399999999998</c:v>
                </c:pt>
                <c:pt idx="34">
                  <c:v>15957.999999999998</c:v>
                </c:pt>
                <c:pt idx="35">
                  <c:v>16128.899999999998</c:v>
                </c:pt>
                <c:pt idx="36">
                  <c:v>16305.699999999997</c:v>
                </c:pt>
                <c:pt idx="37">
                  <c:v>16493.299999999996</c:v>
                </c:pt>
                <c:pt idx="38">
                  <c:v>16633.599999999995</c:v>
                </c:pt>
                <c:pt idx="39">
                  <c:v>16740.399999999994</c:v>
                </c:pt>
                <c:pt idx="40">
                  <c:v>16848.399999999994</c:v>
                </c:pt>
                <c:pt idx="41">
                  <c:v>16977.999999999993</c:v>
                </c:pt>
                <c:pt idx="42">
                  <c:v>17132.699999999993</c:v>
                </c:pt>
                <c:pt idx="43">
                  <c:v>17309.599999999995</c:v>
                </c:pt>
                <c:pt idx="44">
                  <c:v>17485.199999999993</c:v>
                </c:pt>
                <c:pt idx="45">
                  <c:v>17666.099999999995</c:v>
                </c:pt>
                <c:pt idx="46">
                  <c:v>17848.799999999996</c:v>
                </c:pt>
                <c:pt idx="47">
                  <c:v>18030.299999999996</c:v>
                </c:pt>
                <c:pt idx="48">
                  <c:v>18190.299999999996</c:v>
                </c:pt>
                <c:pt idx="49">
                  <c:v>18366.799999999996</c:v>
                </c:pt>
                <c:pt idx="50">
                  <c:v>18553.499999999996</c:v>
                </c:pt>
                <c:pt idx="51">
                  <c:v>18758.699999999997</c:v>
                </c:pt>
                <c:pt idx="52">
                  <c:v>18983.499999999996</c:v>
                </c:pt>
                <c:pt idx="53">
                  <c:v>19218.199999999997</c:v>
                </c:pt>
                <c:pt idx="54">
                  <c:v>19462.099999999999</c:v>
                </c:pt>
                <c:pt idx="55">
                  <c:v>19695</c:v>
                </c:pt>
                <c:pt idx="56">
                  <c:v>19932.5</c:v>
                </c:pt>
                <c:pt idx="57">
                  <c:v>20173.7</c:v>
                </c:pt>
                <c:pt idx="58">
                  <c:v>20419.8</c:v>
                </c:pt>
                <c:pt idx="59">
                  <c:v>20674.3</c:v>
                </c:pt>
                <c:pt idx="60">
                  <c:v>20939</c:v>
                </c:pt>
                <c:pt idx="61">
                  <c:v>21204.6</c:v>
                </c:pt>
                <c:pt idx="62">
                  <c:v>21470.899999999998</c:v>
                </c:pt>
                <c:pt idx="63">
                  <c:v>21726.6</c:v>
                </c:pt>
              </c:numCache>
            </c:numRef>
          </c:xVal>
          <c:yVal>
            <c:numRef>
              <c:f>'kumulált talajvíz'!$J$37:$J$100</c:f>
              <c:numCache>
                <c:formatCode>0.00</c:formatCode>
                <c:ptCount val="64"/>
                <c:pt idx="0">
                  <c:v>4755.2000000000007</c:v>
                </c:pt>
                <c:pt idx="1">
                  <c:v>4820.4000000000005</c:v>
                </c:pt>
                <c:pt idx="2">
                  <c:v>4886.1000000000004</c:v>
                </c:pt>
                <c:pt idx="3">
                  <c:v>4950.4000000000005</c:v>
                </c:pt>
                <c:pt idx="4">
                  <c:v>5021.0000000000009</c:v>
                </c:pt>
                <c:pt idx="5">
                  <c:v>5094.9000000000005</c:v>
                </c:pt>
                <c:pt idx="6">
                  <c:v>5166.8</c:v>
                </c:pt>
                <c:pt idx="7">
                  <c:v>5226.6000000000004</c:v>
                </c:pt>
                <c:pt idx="8">
                  <c:v>5296.5</c:v>
                </c:pt>
                <c:pt idx="9">
                  <c:v>5370.8</c:v>
                </c:pt>
                <c:pt idx="10">
                  <c:v>5447.9000000000005</c:v>
                </c:pt>
                <c:pt idx="11">
                  <c:v>5532.0000000000009</c:v>
                </c:pt>
                <c:pt idx="12">
                  <c:v>5620.9000000000005</c:v>
                </c:pt>
                <c:pt idx="13">
                  <c:v>5715.2000000000007</c:v>
                </c:pt>
                <c:pt idx="14">
                  <c:v>5814.4000000000005</c:v>
                </c:pt>
                <c:pt idx="15">
                  <c:v>5917.7000000000007</c:v>
                </c:pt>
                <c:pt idx="16">
                  <c:v>6031.4000000000005</c:v>
                </c:pt>
                <c:pt idx="17">
                  <c:v>6156.0000000000009</c:v>
                </c:pt>
                <c:pt idx="18">
                  <c:v>6326.5000000000009</c:v>
                </c:pt>
                <c:pt idx="19">
                  <c:v>6458.6000000000013</c:v>
                </c:pt>
                <c:pt idx="20">
                  <c:v>6582.4000000000015</c:v>
                </c:pt>
                <c:pt idx="21">
                  <c:v>6706.7000000000016</c:v>
                </c:pt>
                <c:pt idx="22">
                  <c:v>6822.2000000000016</c:v>
                </c:pt>
                <c:pt idx="23">
                  <c:v>6952.800000000002</c:v>
                </c:pt>
                <c:pt idx="24">
                  <c:v>7088.0000000000018</c:v>
                </c:pt>
                <c:pt idx="25">
                  <c:v>7214.7000000000016</c:v>
                </c:pt>
                <c:pt idx="26">
                  <c:v>7292.7000000000016</c:v>
                </c:pt>
                <c:pt idx="27">
                  <c:v>7398.0000000000018</c:v>
                </c:pt>
                <c:pt idx="28">
                  <c:v>7498.5000000000018</c:v>
                </c:pt>
                <c:pt idx="29">
                  <c:v>7613.0000000000018</c:v>
                </c:pt>
                <c:pt idx="30">
                  <c:v>7708.0000000000018</c:v>
                </c:pt>
                <c:pt idx="31">
                  <c:v>7814.800000000002</c:v>
                </c:pt>
                <c:pt idx="32">
                  <c:v>7840.800000000002</c:v>
                </c:pt>
                <c:pt idx="33">
                  <c:v>7875.4000000000024</c:v>
                </c:pt>
                <c:pt idx="34">
                  <c:v>7897.2000000000025</c:v>
                </c:pt>
                <c:pt idx="35">
                  <c:v>7930.8000000000029</c:v>
                </c:pt>
                <c:pt idx="36">
                  <c:v>7976.6000000000031</c:v>
                </c:pt>
                <c:pt idx="37">
                  <c:v>8036.6000000000031</c:v>
                </c:pt>
                <c:pt idx="38">
                  <c:v>8057.7000000000035</c:v>
                </c:pt>
                <c:pt idx="39">
                  <c:v>8072.2000000000035</c:v>
                </c:pt>
                <c:pt idx="40">
                  <c:v>8086.2000000000035</c:v>
                </c:pt>
                <c:pt idx="41">
                  <c:v>8100.6000000000031</c:v>
                </c:pt>
                <c:pt idx="42">
                  <c:v>8138.1000000000031</c:v>
                </c:pt>
                <c:pt idx="43">
                  <c:v>8192.0000000000036</c:v>
                </c:pt>
                <c:pt idx="44">
                  <c:v>8250.9000000000033</c:v>
                </c:pt>
                <c:pt idx="45">
                  <c:v>8309.0000000000036</c:v>
                </c:pt>
                <c:pt idx="46">
                  <c:v>8368.4000000000033</c:v>
                </c:pt>
                <c:pt idx="47">
                  <c:v>8424.2000000000025</c:v>
                </c:pt>
                <c:pt idx="48">
                  <c:v>8442.2000000000025</c:v>
                </c:pt>
                <c:pt idx="49">
                  <c:v>8493.3000000000029</c:v>
                </c:pt>
                <c:pt idx="50">
                  <c:v>8567.4000000000033</c:v>
                </c:pt>
                <c:pt idx="51">
                  <c:v>8660.9000000000033</c:v>
                </c:pt>
                <c:pt idx="52">
                  <c:v>8773.7000000000025</c:v>
                </c:pt>
                <c:pt idx="53">
                  <c:v>8893.3000000000029</c:v>
                </c:pt>
                <c:pt idx="54">
                  <c:v>9023.3000000000029</c:v>
                </c:pt>
                <c:pt idx="55">
                  <c:v>9149.3000000000029</c:v>
                </c:pt>
                <c:pt idx="56">
                  <c:v>9272.5000000000036</c:v>
                </c:pt>
                <c:pt idx="57">
                  <c:v>9401.2000000000044</c:v>
                </c:pt>
                <c:pt idx="58">
                  <c:v>9537.600000000004</c:v>
                </c:pt>
                <c:pt idx="59">
                  <c:v>9683.8000000000047</c:v>
                </c:pt>
                <c:pt idx="60">
                  <c:v>9841.7000000000044</c:v>
                </c:pt>
                <c:pt idx="61">
                  <c:v>9999.600000000004</c:v>
                </c:pt>
                <c:pt idx="62">
                  <c:v>10158.600000000004</c:v>
                </c:pt>
                <c:pt idx="63">
                  <c:v>10305.400000000003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736B-4247-9E0C-8A9B5E3404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28712352"/>
        <c:axId val="1028713440"/>
      </c:scatterChart>
      <c:valAx>
        <c:axId val="10287123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1"/>
                </a:pPr>
                <a:r>
                  <a:rPr lang="hu-HU" sz="1400" b="1" i="0" baseline="0" dirty="0" err="1">
                    <a:effectLst/>
                  </a:rPr>
                  <a:t>Cumulative</a:t>
                </a:r>
                <a:r>
                  <a:rPr lang="hu-HU" sz="1400" b="1" i="0" baseline="0" dirty="0">
                    <a:effectLst/>
                  </a:rPr>
                  <a:t> </a:t>
                </a:r>
                <a:r>
                  <a:rPr lang="hu-HU" sz="1400" b="1" i="0" baseline="0" dirty="0" err="1">
                    <a:effectLst/>
                  </a:rPr>
                  <a:t>control</a:t>
                </a:r>
                <a:r>
                  <a:rPr lang="hu-HU" sz="1400" b="1" i="0" baseline="0" dirty="0">
                    <a:effectLst/>
                  </a:rPr>
                  <a:t> </a:t>
                </a:r>
                <a:r>
                  <a:rPr lang="hu-HU" sz="1400" b="1" i="0" baseline="0" dirty="0" err="1" smtClean="0">
                    <a:effectLst/>
                  </a:rPr>
                  <a:t>ground</a:t>
                </a:r>
                <a:r>
                  <a:rPr lang="hu-HU" sz="1400" b="1" i="0" baseline="0" dirty="0" smtClean="0">
                    <a:effectLst/>
                  </a:rPr>
                  <a:t> </a:t>
                </a:r>
                <a:r>
                  <a:rPr lang="hu-HU" sz="1400" b="1" i="0" baseline="0" dirty="0" err="1">
                    <a:effectLst/>
                  </a:rPr>
                  <a:t>water</a:t>
                </a:r>
                <a:r>
                  <a:rPr lang="hu-HU" sz="1400" b="1" i="0" baseline="0" dirty="0">
                    <a:effectLst/>
                  </a:rPr>
                  <a:t> </a:t>
                </a:r>
                <a:r>
                  <a:rPr lang="hu-HU" sz="1400" b="1" i="0" baseline="0" dirty="0" err="1">
                    <a:effectLst/>
                  </a:rPr>
                  <a:t>level</a:t>
                </a:r>
                <a:r>
                  <a:rPr lang="hu-HU" sz="1400" b="1" i="0" baseline="0" dirty="0">
                    <a:effectLst/>
                  </a:rPr>
                  <a:t>(cm)</a:t>
                </a:r>
                <a:endParaRPr lang="hu-HU" sz="1400" b="1" dirty="0">
                  <a:effectLst/>
                </a:endParaRP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028713440"/>
        <c:crosses val="autoZero"/>
        <c:crossBetween val="midCat"/>
      </c:valAx>
      <c:valAx>
        <c:axId val="102871344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/>
                </a:pPr>
                <a:r>
                  <a:rPr lang="hu-HU" sz="1400" b="1" dirty="0" err="1"/>
                  <a:t>Cumulative</a:t>
                </a:r>
                <a:r>
                  <a:rPr lang="hu-HU" sz="1400" b="1" baseline="0" dirty="0"/>
                  <a:t> </a:t>
                </a:r>
                <a:r>
                  <a:rPr lang="hu-HU" sz="1400" b="1" baseline="0" dirty="0" err="1" smtClean="0"/>
                  <a:t>ground</a:t>
                </a:r>
                <a:r>
                  <a:rPr lang="hu-HU" sz="1400" b="1" baseline="0" dirty="0" smtClean="0"/>
                  <a:t> </a:t>
                </a:r>
                <a:r>
                  <a:rPr lang="hu-HU" sz="1400" b="1" baseline="0" dirty="0" err="1" smtClean="0"/>
                  <a:t>water</a:t>
                </a:r>
                <a:r>
                  <a:rPr lang="hu-HU" sz="1400" b="1" baseline="0" dirty="0" smtClean="0"/>
                  <a:t> </a:t>
                </a:r>
                <a:r>
                  <a:rPr lang="hu-HU" sz="1400" b="1" baseline="0" dirty="0" err="1"/>
                  <a:t>level</a:t>
                </a:r>
                <a:r>
                  <a:rPr lang="hu-HU" sz="1400" b="1" dirty="0"/>
                  <a:t> (cm)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02871235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4078822159895266"/>
          <c:y val="0.12635024419415927"/>
          <c:w val="0.35050596000099171"/>
          <c:h val="0.70866673311405692"/>
        </c:manualLayout>
      </c:layout>
      <c:overlay val="0"/>
      <c:txPr>
        <a:bodyPr/>
        <a:lstStyle/>
        <a:p>
          <a:pPr>
            <a:defRPr sz="1400" b="1" baseline="0"/>
          </a:pPr>
          <a:endParaRPr lang="hu-HU"/>
        </a:p>
      </c:txPr>
    </c:legend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hu-H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95997732426305"/>
          <c:y val="3.7346464646464642E-2"/>
          <c:w val="0.70503707482993194"/>
          <c:h val="0.79810454545454546"/>
        </c:manualLayout>
      </c:layout>
      <c:lineChart>
        <c:grouping val="standard"/>
        <c:varyColors val="0"/>
        <c:ser>
          <c:idx val="0"/>
          <c:order val="0"/>
          <c:tx>
            <c:strRef>
              <c:f>'havi bontás'!$A$46</c:f>
              <c:strCache>
                <c:ptCount val="1"/>
                <c:pt idx="0">
                  <c:v>Well 3.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'havi bontás'!$C$12:$AG$12</c:f>
              <c:numCache>
                <c:formatCode>yyyy\-mm</c:formatCode>
                <c:ptCount val="31"/>
                <c:pt idx="0">
                  <c:v>43556</c:v>
                </c:pt>
                <c:pt idx="1">
                  <c:v>43586</c:v>
                </c:pt>
                <c:pt idx="2">
                  <c:v>43617</c:v>
                </c:pt>
                <c:pt idx="3">
                  <c:v>43647</c:v>
                </c:pt>
                <c:pt idx="4">
                  <c:v>43678</c:v>
                </c:pt>
                <c:pt idx="5">
                  <c:v>43709</c:v>
                </c:pt>
                <c:pt idx="6">
                  <c:v>43739</c:v>
                </c:pt>
                <c:pt idx="7">
                  <c:v>43770</c:v>
                </c:pt>
                <c:pt idx="8">
                  <c:v>43800</c:v>
                </c:pt>
                <c:pt idx="9">
                  <c:v>43831</c:v>
                </c:pt>
                <c:pt idx="10">
                  <c:v>43862</c:v>
                </c:pt>
                <c:pt idx="11">
                  <c:v>43891</c:v>
                </c:pt>
                <c:pt idx="12">
                  <c:v>43922</c:v>
                </c:pt>
                <c:pt idx="13">
                  <c:v>43952</c:v>
                </c:pt>
                <c:pt idx="14">
                  <c:v>43983</c:v>
                </c:pt>
                <c:pt idx="15">
                  <c:v>44013</c:v>
                </c:pt>
                <c:pt idx="16">
                  <c:v>44044</c:v>
                </c:pt>
                <c:pt idx="17">
                  <c:v>44075</c:v>
                </c:pt>
                <c:pt idx="18">
                  <c:v>44105</c:v>
                </c:pt>
                <c:pt idx="19">
                  <c:v>44136</c:v>
                </c:pt>
                <c:pt idx="20">
                  <c:v>44166</c:v>
                </c:pt>
                <c:pt idx="21">
                  <c:v>44197</c:v>
                </c:pt>
                <c:pt idx="22">
                  <c:v>44228</c:v>
                </c:pt>
                <c:pt idx="23">
                  <c:v>44256</c:v>
                </c:pt>
                <c:pt idx="24">
                  <c:v>44287</c:v>
                </c:pt>
                <c:pt idx="25">
                  <c:v>44317</c:v>
                </c:pt>
                <c:pt idx="26">
                  <c:v>44348</c:v>
                </c:pt>
                <c:pt idx="27">
                  <c:v>44378</c:v>
                </c:pt>
                <c:pt idx="28">
                  <c:v>44409</c:v>
                </c:pt>
                <c:pt idx="29">
                  <c:v>44440</c:v>
                </c:pt>
                <c:pt idx="30">
                  <c:v>44470</c:v>
                </c:pt>
              </c:numCache>
            </c:numRef>
          </c:cat>
          <c:val>
            <c:numRef>
              <c:f>'havi bontás'!$C$48:$AG$48</c:f>
              <c:numCache>
                <c:formatCode>0.0</c:formatCode>
                <c:ptCount val="31"/>
                <c:pt idx="0">
                  <c:v>126.4</c:v>
                </c:pt>
                <c:pt idx="1">
                  <c:v>120.97999999999999</c:v>
                </c:pt>
                <c:pt idx="2">
                  <c:v>129.55000000000001</c:v>
                </c:pt>
                <c:pt idx="3">
                  <c:v>160.85000000000002</c:v>
                </c:pt>
                <c:pt idx="4">
                  <c:v>170.26000000000002</c:v>
                </c:pt>
                <c:pt idx="5">
                  <c:v>168.6</c:v>
                </c:pt>
                <c:pt idx="6">
                  <c:v>159.92500000000001</c:v>
                </c:pt>
                <c:pt idx="7">
                  <c:v>108.18000000000002</c:v>
                </c:pt>
                <c:pt idx="8">
                  <c:v>48.099999999999994</c:v>
                </c:pt>
                <c:pt idx="9">
                  <c:v>54.033333333333331</c:v>
                </c:pt>
                <c:pt idx="10">
                  <c:v>68.625</c:v>
                </c:pt>
                <c:pt idx="11">
                  <c:v>67.2</c:v>
                </c:pt>
                <c:pt idx="12">
                  <c:v>83.74</c:v>
                </c:pt>
                <c:pt idx="13">
                  <c:v>105.39999999999999</c:v>
                </c:pt>
                <c:pt idx="14">
                  <c:v>95.050000000000011</c:v>
                </c:pt>
                <c:pt idx="15">
                  <c:v>117.2</c:v>
                </c:pt>
                <c:pt idx="16">
                  <c:v>106.76666666666667</c:v>
                </c:pt>
                <c:pt idx="17">
                  <c:v>100.9</c:v>
                </c:pt>
                <c:pt idx="18">
                  <c:v>28.866666666666664</c:v>
                </c:pt>
                <c:pt idx="19">
                  <c:v>46.466666666666669</c:v>
                </c:pt>
                <c:pt idx="20">
                  <c:v>21.1</c:v>
                </c:pt>
                <c:pt idx="21">
                  <c:v>14.250000000000002</c:v>
                </c:pt>
                <c:pt idx="22">
                  <c:v>14.4</c:v>
                </c:pt>
                <c:pt idx="23">
                  <c:v>45.7</c:v>
                </c:pt>
                <c:pt idx="24">
                  <c:v>58.800000000000004</c:v>
                </c:pt>
                <c:pt idx="25">
                  <c:v>41.633333333333333</c:v>
                </c:pt>
                <c:pt idx="26">
                  <c:v>93.466666666666683</c:v>
                </c:pt>
                <c:pt idx="27">
                  <c:v>125.2</c:v>
                </c:pt>
                <c:pt idx="28">
                  <c:v>129.43333333333337</c:v>
                </c:pt>
                <c:pt idx="29">
                  <c:v>154</c:v>
                </c:pt>
                <c:pt idx="30">
                  <c:v>152.9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E53-4FF8-A134-7DC284482912}"/>
            </c:ext>
          </c:extLst>
        </c:ser>
        <c:ser>
          <c:idx val="1"/>
          <c:order val="1"/>
          <c:tx>
            <c:strRef>
              <c:f>'havi bontás'!$A$47</c:f>
              <c:strCache>
                <c:ptCount val="1"/>
                <c:pt idx="0">
                  <c:v>Well 4.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'havi bontás'!$C$12:$AG$12</c:f>
              <c:numCache>
                <c:formatCode>yyyy\-mm</c:formatCode>
                <c:ptCount val="31"/>
                <c:pt idx="0">
                  <c:v>43556</c:v>
                </c:pt>
                <c:pt idx="1">
                  <c:v>43586</c:v>
                </c:pt>
                <c:pt idx="2">
                  <c:v>43617</c:v>
                </c:pt>
                <c:pt idx="3">
                  <c:v>43647</c:v>
                </c:pt>
                <c:pt idx="4">
                  <c:v>43678</c:v>
                </c:pt>
                <c:pt idx="5">
                  <c:v>43709</c:v>
                </c:pt>
                <c:pt idx="6">
                  <c:v>43739</c:v>
                </c:pt>
                <c:pt idx="7">
                  <c:v>43770</c:v>
                </c:pt>
                <c:pt idx="8">
                  <c:v>43800</c:v>
                </c:pt>
                <c:pt idx="9">
                  <c:v>43831</c:v>
                </c:pt>
                <c:pt idx="10">
                  <c:v>43862</c:v>
                </c:pt>
                <c:pt idx="11">
                  <c:v>43891</c:v>
                </c:pt>
                <c:pt idx="12">
                  <c:v>43922</c:v>
                </c:pt>
                <c:pt idx="13">
                  <c:v>43952</c:v>
                </c:pt>
                <c:pt idx="14">
                  <c:v>43983</c:v>
                </c:pt>
                <c:pt idx="15">
                  <c:v>44013</c:v>
                </c:pt>
                <c:pt idx="16">
                  <c:v>44044</c:v>
                </c:pt>
                <c:pt idx="17">
                  <c:v>44075</c:v>
                </c:pt>
                <c:pt idx="18">
                  <c:v>44105</c:v>
                </c:pt>
                <c:pt idx="19">
                  <c:v>44136</c:v>
                </c:pt>
                <c:pt idx="20">
                  <c:v>44166</c:v>
                </c:pt>
                <c:pt idx="21">
                  <c:v>44197</c:v>
                </c:pt>
                <c:pt idx="22">
                  <c:v>44228</c:v>
                </c:pt>
                <c:pt idx="23">
                  <c:v>44256</c:v>
                </c:pt>
                <c:pt idx="24">
                  <c:v>44287</c:v>
                </c:pt>
                <c:pt idx="25">
                  <c:v>44317</c:v>
                </c:pt>
                <c:pt idx="26">
                  <c:v>44348</c:v>
                </c:pt>
                <c:pt idx="27">
                  <c:v>44378</c:v>
                </c:pt>
                <c:pt idx="28">
                  <c:v>44409</c:v>
                </c:pt>
                <c:pt idx="29">
                  <c:v>44440</c:v>
                </c:pt>
                <c:pt idx="30">
                  <c:v>44470</c:v>
                </c:pt>
              </c:numCache>
            </c:numRef>
          </c:cat>
          <c:val>
            <c:numRef>
              <c:f>'havi bontás'!$C$49:$AG$49</c:f>
              <c:numCache>
                <c:formatCode>0.0</c:formatCode>
                <c:ptCount val="31"/>
                <c:pt idx="0">
                  <c:v>247.6</c:v>
                </c:pt>
                <c:pt idx="1">
                  <c:v>241.74</c:v>
                </c:pt>
                <c:pt idx="2">
                  <c:v>251.32500000000002</c:v>
                </c:pt>
                <c:pt idx="3">
                  <c:v>273.70000000000005</c:v>
                </c:pt>
                <c:pt idx="4">
                  <c:v>275.44000000000005</c:v>
                </c:pt>
                <c:pt idx="5">
                  <c:v>270.22500000000002</c:v>
                </c:pt>
                <c:pt idx="6">
                  <c:v>265.47500000000002</c:v>
                </c:pt>
                <c:pt idx="7">
                  <c:v>224.9</c:v>
                </c:pt>
                <c:pt idx="8">
                  <c:v>186.25</c:v>
                </c:pt>
                <c:pt idx="9">
                  <c:v>188.6</c:v>
                </c:pt>
                <c:pt idx="10">
                  <c:v>199.05</c:v>
                </c:pt>
                <c:pt idx="11">
                  <c:v>196.46666666666667</c:v>
                </c:pt>
                <c:pt idx="12">
                  <c:v>204.2</c:v>
                </c:pt>
                <c:pt idx="13">
                  <c:v>223.36666666666667</c:v>
                </c:pt>
                <c:pt idx="14">
                  <c:v>180.55</c:v>
                </c:pt>
                <c:pt idx="15">
                  <c:v>231.34</c:v>
                </c:pt>
                <c:pt idx="16">
                  <c:v>218.46666666666667</c:v>
                </c:pt>
                <c:pt idx="17">
                  <c:v>214.60000000000002</c:v>
                </c:pt>
                <c:pt idx="18">
                  <c:v>154.26666666666665</c:v>
                </c:pt>
                <c:pt idx="19">
                  <c:v>178.43333333333337</c:v>
                </c:pt>
                <c:pt idx="20">
                  <c:v>140.30000000000001</c:v>
                </c:pt>
                <c:pt idx="21">
                  <c:v>107.4</c:v>
                </c:pt>
                <c:pt idx="22">
                  <c:v>129.6</c:v>
                </c:pt>
                <c:pt idx="23">
                  <c:v>165.8</c:v>
                </c:pt>
                <c:pt idx="24">
                  <c:v>179.73333333333335</c:v>
                </c:pt>
                <c:pt idx="25">
                  <c:v>172.66666666666666</c:v>
                </c:pt>
                <c:pt idx="26">
                  <c:v>205.56666666666669</c:v>
                </c:pt>
                <c:pt idx="27">
                  <c:v>237.16666666666666</c:v>
                </c:pt>
                <c:pt idx="28">
                  <c:v>241.60000000000002</c:v>
                </c:pt>
                <c:pt idx="29">
                  <c:v>261.59999999999997</c:v>
                </c:pt>
                <c:pt idx="30">
                  <c:v>261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E53-4FF8-A134-7DC284482912}"/>
            </c:ext>
          </c:extLst>
        </c:ser>
        <c:ser>
          <c:idx val="2"/>
          <c:order val="2"/>
          <c:tx>
            <c:strRef>
              <c:f>'havi bontás'!$A$48</c:f>
              <c:strCache>
                <c:ptCount val="1"/>
                <c:pt idx="0">
                  <c:v>Well 3. before</c:v>
                </c:pt>
              </c:strCache>
            </c:strRef>
          </c:tx>
          <c:spPr>
            <a:ln w="28575" cap="rnd">
              <a:solidFill>
                <a:schemeClr val="tx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'havi bontás'!$C$12:$AG$12</c:f>
              <c:numCache>
                <c:formatCode>yyyy\-mm</c:formatCode>
                <c:ptCount val="31"/>
                <c:pt idx="0">
                  <c:v>43556</c:v>
                </c:pt>
                <c:pt idx="1">
                  <c:v>43586</c:v>
                </c:pt>
                <c:pt idx="2">
                  <c:v>43617</c:v>
                </c:pt>
                <c:pt idx="3">
                  <c:v>43647</c:v>
                </c:pt>
                <c:pt idx="4">
                  <c:v>43678</c:v>
                </c:pt>
                <c:pt idx="5">
                  <c:v>43709</c:v>
                </c:pt>
                <c:pt idx="6">
                  <c:v>43739</c:v>
                </c:pt>
                <c:pt idx="7">
                  <c:v>43770</c:v>
                </c:pt>
                <c:pt idx="8">
                  <c:v>43800</c:v>
                </c:pt>
                <c:pt idx="9">
                  <c:v>43831</c:v>
                </c:pt>
                <c:pt idx="10">
                  <c:v>43862</c:v>
                </c:pt>
                <c:pt idx="11">
                  <c:v>43891</c:v>
                </c:pt>
                <c:pt idx="12">
                  <c:v>43922</c:v>
                </c:pt>
                <c:pt idx="13">
                  <c:v>43952</c:v>
                </c:pt>
                <c:pt idx="14">
                  <c:v>43983</c:v>
                </c:pt>
                <c:pt idx="15">
                  <c:v>44013</c:v>
                </c:pt>
                <c:pt idx="16">
                  <c:v>44044</c:v>
                </c:pt>
                <c:pt idx="17">
                  <c:v>44075</c:v>
                </c:pt>
                <c:pt idx="18">
                  <c:v>44105</c:v>
                </c:pt>
                <c:pt idx="19">
                  <c:v>44136</c:v>
                </c:pt>
                <c:pt idx="20">
                  <c:v>44166</c:v>
                </c:pt>
                <c:pt idx="21">
                  <c:v>44197</c:v>
                </c:pt>
                <c:pt idx="22">
                  <c:v>44228</c:v>
                </c:pt>
                <c:pt idx="23">
                  <c:v>44256</c:v>
                </c:pt>
                <c:pt idx="24">
                  <c:v>44287</c:v>
                </c:pt>
                <c:pt idx="25">
                  <c:v>44317</c:v>
                </c:pt>
                <c:pt idx="26">
                  <c:v>44348</c:v>
                </c:pt>
                <c:pt idx="27">
                  <c:v>44378</c:v>
                </c:pt>
                <c:pt idx="28">
                  <c:v>44409</c:v>
                </c:pt>
                <c:pt idx="29">
                  <c:v>44440</c:v>
                </c:pt>
                <c:pt idx="30">
                  <c:v>44470</c:v>
                </c:pt>
              </c:numCache>
            </c:numRef>
          </c:cat>
          <c:val>
            <c:numRef>
              <c:f>'havi bontás'!$C$50:$I$50</c:f>
              <c:numCache>
                <c:formatCode>0.0</c:formatCode>
                <c:ptCount val="7"/>
                <c:pt idx="0">
                  <c:v>148.08071428571429</c:v>
                </c:pt>
                <c:pt idx="1">
                  <c:v>148.08071428571429</c:v>
                </c:pt>
                <c:pt idx="2">
                  <c:v>148.08071428571429</c:v>
                </c:pt>
                <c:pt idx="3">
                  <c:v>148.08071428571429</c:v>
                </c:pt>
                <c:pt idx="4">
                  <c:v>148.08071428571429</c:v>
                </c:pt>
                <c:pt idx="5">
                  <c:v>148.08071428571429</c:v>
                </c:pt>
                <c:pt idx="6">
                  <c:v>148.08071428571429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E53-4FF8-A134-7DC284482912}"/>
            </c:ext>
          </c:extLst>
        </c:ser>
        <c:ser>
          <c:idx val="3"/>
          <c:order val="3"/>
          <c:tx>
            <c:strRef>
              <c:f>'havi bontás'!$A$49</c:f>
              <c:strCache>
                <c:ptCount val="1"/>
                <c:pt idx="0">
                  <c:v>Well 4. before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'havi bontás'!$C$12:$AG$12</c:f>
              <c:numCache>
                <c:formatCode>yyyy\-mm</c:formatCode>
                <c:ptCount val="31"/>
                <c:pt idx="0">
                  <c:v>43556</c:v>
                </c:pt>
                <c:pt idx="1">
                  <c:v>43586</c:v>
                </c:pt>
                <c:pt idx="2">
                  <c:v>43617</c:v>
                </c:pt>
                <c:pt idx="3">
                  <c:v>43647</c:v>
                </c:pt>
                <c:pt idx="4">
                  <c:v>43678</c:v>
                </c:pt>
                <c:pt idx="5">
                  <c:v>43709</c:v>
                </c:pt>
                <c:pt idx="6">
                  <c:v>43739</c:v>
                </c:pt>
                <c:pt idx="7">
                  <c:v>43770</c:v>
                </c:pt>
                <c:pt idx="8">
                  <c:v>43800</c:v>
                </c:pt>
                <c:pt idx="9">
                  <c:v>43831</c:v>
                </c:pt>
                <c:pt idx="10">
                  <c:v>43862</c:v>
                </c:pt>
                <c:pt idx="11">
                  <c:v>43891</c:v>
                </c:pt>
                <c:pt idx="12">
                  <c:v>43922</c:v>
                </c:pt>
                <c:pt idx="13">
                  <c:v>43952</c:v>
                </c:pt>
                <c:pt idx="14">
                  <c:v>43983</c:v>
                </c:pt>
                <c:pt idx="15">
                  <c:v>44013</c:v>
                </c:pt>
                <c:pt idx="16">
                  <c:v>44044</c:v>
                </c:pt>
                <c:pt idx="17">
                  <c:v>44075</c:v>
                </c:pt>
                <c:pt idx="18">
                  <c:v>44105</c:v>
                </c:pt>
                <c:pt idx="19">
                  <c:v>44136</c:v>
                </c:pt>
                <c:pt idx="20">
                  <c:v>44166</c:v>
                </c:pt>
                <c:pt idx="21">
                  <c:v>44197</c:v>
                </c:pt>
                <c:pt idx="22">
                  <c:v>44228</c:v>
                </c:pt>
                <c:pt idx="23">
                  <c:v>44256</c:v>
                </c:pt>
                <c:pt idx="24">
                  <c:v>44287</c:v>
                </c:pt>
                <c:pt idx="25">
                  <c:v>44317</c:v>
                </c:pt>
                <c:pt idx="26">
                  <c:v>44348</c:v>
                </c:pt>
                <c:pt idx="27">
                  <c:v>44378</c:v>
                </c:pt>
                <c:pt idx="28">
                  <c:v>44409</c:v>
                </c:pt>
                <c:pt idx="29">
                  <c:v>44440</c:v>
                </c:pt>
                <c:pt idx="30">
                  <c:v>44470</c:v>
                </c:pt>
              </c:numCache>
            </c:numRef>
          </c:cat>
          <c:val>
            <c:numRef>
              <c:f>'havi bontás'!$C$51:$I$51</c:f>
              <c:numCache>
                <c:formatCode>0.0</c:formatCode>
                <c:ptCount val="7"/>
                <c:pt idx="0">
                  <c:v>260.78642857142859</c:v>
                </c:pt>
                <c:pt idx="1">
                  <c:v>260.78642857142859</c:v>
                </c:pt>
                <c:pt idx="2">
                  <c:v>260.78642857142859</c:v>
                </c:pt>
                <c:pt idx="3">
                  <c:v>260.78642857142859</c:v>
                </c:pt>
                <c:pt idx="4">
                  <c:v>260.78642857142859</c:v>
                </c:pt>
                <c:pt idx="5">
                  <c:v>260.78642857142859</c:v>
                </c:pt>
                <c:pt idx="6">
                  <c:v>260.78642857142859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E53-4FF8-A134-7DC284482912}"/>
            </c:ext>
          </c:extLst>
        </c:ser>
        <c:ser>
          <c:idx val="4"/>
          <c:order val="4"/>
          <c:tx>
            <c:strRef>
              <c:f>'havi bontás'!$A$50</c:f>
              <c:strCache>
                <c:ptCount val="1"/>
                <c:pt idx="0">
                  <c:v>Well 3. in 2020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'havi bontás'!$C$12:$AG$12</c:f>
              <c:numCache>
                <c:formatCode>yyyy\-mm</c:formatCode>
                <c:ptCount val="31"/>
                <c:pt idx="0">
                  <c:v>43556</c:v>
                </c:pt>
                <c:pt idx="1">
                  <c:v>43586</c:v>
                </c:pt>
                <c:pt idx="2">
                  <c:v>43617</c:v>
                </c:pt>
                <c:pt idx="3">
                  <c:v>43647</c:v>
                </c:pt>
                <c:pt idx="4">
                  <c:v>43678</c:v>
                </c:pt>
                <c:pt idx="5">
                  <c:v>43709</c:v>
                </c:pt>
                <c:pt idx="6">
                  <c:v>43739</c:v>
                </c:pt>
                <c:pt idx="7">
                  <c:v>43770</c:v>
                </c:pt>
                <c:pt idx="8">
                  <c:v>43800</c:v>
                </c:pt>
                <c:pt idx="9">
                  <c:v>43831</c:v>
                </c:pt>
                <c:pt idx="10">
                  <c:v>43862</c:v>
                </c:pt>
                <c:pt idx="11">
                  <c:v>43891</c:v>
                </c:pt>
                <c:pt idx="12">
                  <c:v>43922</c:v>
                </c:pt>
                <c:pt idx="13">
                  <c:v>43952</c:v>
                </c:pt>
                <c:pt idx="14">
                  <c:v>43983</c:v>
                </c:pt>
                <c:pt idx="15">
                  <c:v>44013</c:v>
                </c:pt>
                <c:pt idx="16">
                  <c:v>44044</c:v>
                </c:pt>
                <c:pt idx="17">
                  <c:v>44075</c:v>
                </c:pt>
                <c:pt idx="18">
                  <c:v>44105</c:v>
                </c:pt>
                <c:pt idx="19">
                  <c:v>44136</c:v>
                </c:pt>
                <c:pt idx="20">
                  <c:v>44166</c:v>
                </c:pt>
                <c:pt idx="21">
                  <c:v>44197</c:v>
                </c:pt>
                <c:pt idx="22">
                  <c:v>44228</c:v>
                </c:pt>
                <c:pt idx="23">
                  <c:v>44256</c:v>
                </c:pt>
                <c:pt idx="24">
                  <c:v>44287</c:v>
                </c:pt>
                <c:pt idx="25">
                  <c:v>44317</c:v>
                </c:pt>
                <c:pt idx="26">
                  <c:v>44348</c:v>
                </c:pt>
                <c:pt idx="27">
                  <c:v>44378</c:v>
                </c:pt>
                <c:pt idx="28">
                  <c:v>44409</c:v>
                </c:pt>
                <c:pt idx="29">
                  <c:v>44440</c:v>
                </c:pt>
                <c:pt idx="30">
                  <c:v>44470</c:v>
                </c:pt>
              </c:numCache>
            </c:numRef>
          </c:cat>
          <c:val>
            <c:numRef>
              <c:f>'havi bontás'!$C$52:$U$52</c:f>
              <c:numCache>
                <c:formatCode>General</c:formatCode>
                <c:ptCount val="19"/>
                <c:pt idx="12" formatCode="0.0">
                  <c:v>91.13190476190475</c:v>
                </c:pt>
                <c:pt idx="13" formatCode="0.0">
                  <c:v>91.13190476190475</c:v>
                </c:pt>
                <c:pt idx="14" formatCode="0.0">
                  <c:v>91.13190476190475</c:v>
                </c:pt>
                <c:pt idx="15" formatCode="0.0">
                  <c:v>91.13190476190475</c:v>
                </c:pt>
                <c:pt idx="16" formatCode="0.0">
                  <c:v>91.13190476190475</c:v>
                </c:pt>
                <c:pt idx="17" formatCode="0.0">
                  <c:v>91.13190476190475</c:v>
                </c:pt>
                <c:pt idx="18" formatCode="0.0">
                  <c:v>91.13190476190475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EE53-4FF8-A134-7DC284482912}"/>
            </c:ext>
          </c:extLst>
        </c:ser>
        <c:ser>
          <c:idx val="5"/>
          <c:order val="5"/>
          <c:tx>
            <c:strRef>
              <c:f>'havi bontás'!$A$51</c:f>
              <c:strCache>
                <c:ptCount val="1"/>
                <c:pt idx="0">
                  <c:v>Well 4. in 2020</c:v>
                </c:pt>
              </c:strCache>
            </c:strRef>
          </c:tx>
          <c:spPr>
            <a:ln w="2857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'havi bontás'!$C$12:$AG$12</c:f>
              <c:numCache>
                <c:formatCode>yyyy\-mm</c:formatCode>
                <c:ptCount val="31"/>
                <c:pt idx="0">
                  <c:v>43556</c:v>
                </c:pt>
                <c:pt idx="1">
                  <c:v>43586</c:v>
                </c:pt>
                <c:pt idx="2">
                  <c:v>43617</c:v>
                </c:pt>
                <c:pt idx="3">
                  <c:v>43647</c:v>
                </c:pt>
                <c:pt idx="4">
                  <c:v>43678</c:v>
                </c:pt>
                <c:pt idx="5">
                  <c:v>43709</c:v>
                </c:pt>
                <c:pt idx="6">
                  <c:v>43739</c:v>
                </c:pt>
                <c:pt idx="7">
                  <c:v>43770</c:v>
                </c:pt>
                <c:pt idx="8">
                  <c:v>43800</c:v>
                </c:pt>
                <c:pt idx="9">
                  <c:v>43831</c:v>
                </c:pt>
                <c:pt idx="10">
                  <c:v>43862</c:v>
                </c:pt>
                <c:pt idx="11">
                  <c:v>43891</c:v>
                </c:pt>
                <c:pt idx="12">
                  <c:v>43922</c:v>
                </c:pt>
                <c:pt idx="13">
                  <c:v>43952</c:v>
                </c:pt>
                <c:pt idx="14">
                  <c:v>43983</c:v>
                </c:pt>
                <c:pt idx="15">
                  <c:v>44013</c:v>
                </c:pt>
                <c:pt idx="16">
                  <c:v>44044</c:v>
                </c:pt>
                <c:pt idx="17">
                  <c:v>44075</c:v>
                </c:pt>
                <c:pt idx="18">
                  <c:v>44105</c:v>
                </c:pt>
                <c:pt idx="19">
                  <c:v>44136</c:v>
                </c:pt>
                <c:pt idx="20">
                  <c:v>44166</c:v>
                </c:pt>
                <c:pt idx="21">
                  <c:v>44197</c:v>
                </c:pt>
                <c:pt idx="22">
                  <c:v>44228</c:v>
                </c:pt>
                <c:pt idx="23">
                  <c:v>44256</c:v>
                </c:pt>
                <c:pt idx="24">
                  <c:v>44287</c:v>
                </c:pt>
                <c:pt idx="25">
                  <c:v>44317</c:v>
                </c:pt>
                <c:pt idx="26">
                  <c:v>44348</c:v>
                </c:pt>
                <c:pt idx="27">
                  <c:v>44378</c:v>
                </c:pt>
                <c:pt idx="28">
                  <c:v>44409</c:v>
                </c:pt>
                <c:pt idx="29">
                  <c:v>44440</c:v>
                </c:pt>
                <c:pt idx="30">
                  <c:v>44470</c:v>
                </c:pt>
              </c:numCache>
            </c:numRef>
          </c:cat>
          <c:val>
            <c:numRef>
              <c:f>'havi bontás'!$C$53:$U$53</c:f>
              <c:numCache>
                <c:formatCode>General</c:formatCode>
                <c:ptCount val="19"/>
                <c:pt idx="12" formatCode="0.0">
                  <c:v>203.82714285714289</c:v>
                </c:pt>
                <c:pt idx="13" formatCode="0.0">
                  <c:v>203.82714285714289</c:v>
                </c:pt>
                <c:pt idx="14" formatCode="0.0">
                  <c:v>203.82714285714289</c:v>
                </c:pt>
                <c:pt idx="15" formatCode="0.0">
                  <c:v>203.82714285714289</c:v>
                </c:pt>
                <c:pt idx="16" formatCode="0.0">
                  <c:v>203.82714285714289</c:v>
                </c:pt>
                <c:pt idx="17" formatCode="0.0">
                  <c:v>203.82714285714289</c:v>
                </c:pt>
                <c:pt idx="18" formatCode="0.0">
                  <c:v>203.82714285714289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EE53-4FF8-A134-7DC284482912}"/>
            </c:ext>
          </c:extLst>
        </c:ser>
        <c:ser>
          <c:idx val="6"/>
          <c:order val="6"/>
          <c:tx>
            <c:strRef>
              <c:f>'havi bontás'!$A$52</c:f>
              <c:strCache>
                <c:ptCount val="1"/>
                <c:pt idx="0">
                  <c:v>Well 3. in 2021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'havi bontás'!$C$12:$AG$12</c:f>
              <c:numCache>
                <c:formatCode>yyyy\-mm</c:formatCode>
                <c:ptCount val="31"/>
                <c:pt idx="0">
                  <c:v>43556</c:v>
                </c:pt>
                <c:pt idx="1">
                  <c:v>43586</c:v>
                </c:pt>
                <c:pt idx="2">
                  <c:v>43617</c:v>
                </c:pt>
                <c:pt idx="3">
                  <c:v>43647</c:v>
                </c:pt>
                <c:pt idx="4">
                  <c:v>43678</c:v>
                </c:pt>
                <c:pt idx="5">
                  <c:v>43709</c:v>
                </c:pt>
                <c:pt idx="6">
                  <c:v>43739</c:v>
                </c:pt>
                <c:pt idx="7">
                  <c:v>43770</c:v>
                </c:pt>
                <c:pt idx="8">
                  <c:v>43800</c:v>
                </c:pt>
                <c:pt idx="9">
                  <c:v>43831</c:v>
                </c:pt>
                <c:pt idx="10">
                  <c:v>43862</c:v>
                </c:pt>
                <c:pt idx="11">
                  <c:v>43891</c:v>
                </c:pt>
                <c:pt idx="12">
                  <c:v>43922</c:v>
                </c:pt>
                <c:pt idx="13">
                  <c:v>43952</c:v>
                </c:pt>
                <c:pt idx="14">
                  <c:v>43983</c:v>
                </c:pt>
                <c:pt idx="15">
                  <c:v>44013</c:v>
                </c:pt>
                <c:pt idx="16">
                  <c:v>44044</c:v>
                </c:pt>
                <c:pt idx="17">
                  <c:v>44075</c:v>
                </c:pt>
                <c:pt idx="18">
                  <c:v>44105</c:v>
                </c:pt>
                <c:pt idx="19">
                  <c:v>44136</c:v>
                </c:pt>
                <c:pt idx="20">
                  <c:v>44166</c:v>
                </c:pt>
                <c:pt idx="21">
                  <c:v>44197</c:v>
                </c:pt>
                <c:pt idx="22">
                  <c:v>44228</c:v>
                </c:pt>
                <c:pt idx="23">
                  <c:v>44256</c:v>
                </c:pt>
                <c:pt idx="24">
                  <c:v>44287</c:v>
                </c:pt>
                <c:pt idx="25">
                  <c:v>44317</c:v>
                </c:pt>
                <c:pt idx="26">
                  <c:v>44348</c:v>
                </c:pt>
                <c:pt idx="27">
                  <c:v>44378</c:v>
                </c:pt>
                <c:pt idx="28">
                  <c:v>44409</c:v>
                </c:pt>
                <c:pt idx="29">
                  <c:v>44440</c:v>
                </c:pt>
                <c:pt idx="30">
                  <c:v>44470</c:v>
                </c:pt>
              </c:numCache>
            </c:numRef>
          </c:cat>
          <c:val>
            <c:numRef>
              <c:f>'havi bontás'!$C$54:$AG$54</c:f>
              <c:numCache>
                <c:formatCode>General</c:formatCode>
                <c:ptCount val="31"/>
                <c:pt idx="24" formatCode="0.0">
                  <c:v>107.91904761904763</c:v>
                </c:pt>
                <c:pt idx="25" formatCode="0.0">
                  <c:v>107.91904761904763</c:v>
                </c:pt>
                <c:pt idx="26" formatCode="0.0">
                  <c:v>107.91904761904763</c:v>
                </c:pt>
                <c:pt idx="27" formatCode="0.0">
                  <c:v>107.91904761904763</c:v>
                </c:pt>
                <c:pt idx="28" formatCode="0.0">
                  <c:v>107.91904761904763</c:v>
                </c:pt>
                <c:pt idx="29" formatCode="0.0">
                  <c:v>107.91904761904763</c:v>
                </c:pt>
                <c:pt idx="30" formatCode="0.0">
                  <c:v>107.91904761904763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EE53-4FF8-A134-7DC284482912}"/>
            </c:ext>
          </c:extLst>
        </c:ser>
        <c:ser>
          <c:idx val="7"/>
          <c:order val="7"/>
          <c:tx>
            <c:strRef>
              <c:f>'havi bontás'!$A$53</c:f>
              <c:strCache>
                <c:ptCount val="1"/>
                <c:pt idx="0">
                  <c:v>Well 4. in 2021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'havi bontás'!$C$12:$AG$12</c:f>
              <c:numCache>
                <c:formatCode>yyyy\-mm</c:formatCode>
                <c:ptCount val="31"/>
                <c:pt idx="0">
                  <c:v>43556</c:v>
                </c:pt>
                <c:pt idx="1">
                  <c:v>43586</c:v>
                </c:pt>
                <c:pt idx="2">
                  <c:v>43617</c:v>
                </c:pt>
                <c:pt idx="3">
                  <c:v>43647</c:v>
                </c:pt>
                <c:pt idx="4">
                  <c:v>43678</c:v>
                </c:pt>
                <c:pt idx="5">
                  <c:v>43709</c:v>
                </c:pt>
                <c:pt idx="6">
                  <c:v>43739</c:v>
                </c:pt>
                <c:pt idx="7">
                  <c:v>43770</c:v>
                </c:pt>
                <c:pt idx="8">
                  <c:v>43800</c:v>
                </c:pt>
                <c:pt idx="9">
                  <c:v>43831</c:v>
                </c:pt>
                <c:pt idx="10">
                  <c:v>43862</c:v>
                </c:pt>
                <c:pt idx="11">
                  <c:v>43891</c:v>
                </c:pt>
                <c:pt idx="12">
                  <c:v>43922</c:v>
                </c:pt>
                <c:pt idx="13">
                  <c:v>43952</c:v>
                </c:pt>
                <c:pt idx="14">
                  <c:v>43983</c:v>
                </c:pt>
                <c:pt idx="15">
                  <c:v>44013</c:v>
                </c:pt>
                <c:pt idx="16">
                  <c:v>44044</c:v>
                </c:pt>
                <c:pt idx="17">
                  <c:v>44075</c:v>
                </c:pt>
                <c:pt idx="18">
                  <c:v>44105</c:v>
                </c:pt>
                <c:pt idx="19">
                  <c:v>44136</c:v>
                </c:pt>
                <c:pt idx="20">
                  <c:v>44166</c:v>
                </c:pt>
                <c:pt idx="21">
                  <c:v>44197</c:v>
                </c:pt>
                <c:pt idx="22">
                  <c:v>44228</c:v>
                </c:pt>
                <c:pt idx="23">
                  <c:v>44256</c:v>
                </c:pt>
                <c:pt idx="24">
                  <c:v>44287</c:v>
                </c:pt>
                <c:pt idx="25">
                  <c:v>44317</c:v>
                </c:pt>
                <c:pt idx="26">
                  <c:v>44348</c:v>
                </c:pt>
                <c:pt idx="27">
                  <c:v>44378</c:v>
                </c:pt>
                <c:pt idx="28">
                  <c:v>44409</c:v>
                </c:pt>
                <c:pt idx="29">
                  <c:v>44440</c:v>
                </c:pt>
                <c:pt idx="30">
                  <c:v>44470</c:v>
                </c:pt>
              </c:numCache>
            </c:numRef>
          </c:cat>
          <c:val>
            <c:numRef>
              <c:f>'havi bontás'!$C$55:$AG$55</c:f>
              <c:numCache>
                <c:formatCode>General</c:formatCode>
                <c:ptCount val="31"/>
                <c:pt idx="24" formatCode="0.0">
                  <c:v>222.76190476190476</c:v>
                </c:pt>
                <c:pt idx="25" formatCode="0.0">
                  <c:v>222.76190476190476</c:v>
                </c:pt>
                <c:pt idx="26" formatCode="0.0">
                  <c:v>222.76190476190476</c:v>
                </c:pt>
                <c:pt idx="27" formatCode="0.0">
                  <c:v>222.76190476190476</c:v>
                </c:pt>
                <c:pt idx="28" formatCode="0.0">
                  <c:v>222.76190476190476</c:v>
                </c:pt>
                <c:pt idx="29" formatCode="0.0">
                  <c:v>222.76190476190476</c:v>
                </c:pt>
                <c:pt idx="30" formatCode="0.0">
                  <c:v>222.76190476190476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EE53-4FF8-A134-7DC2844829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6888976"/>
        <c:axId val="1026884624"/>
      </c:lineChart>
      <c:dateAx>
        <c:axId val="1026888976"/>
        <c:scaling>
          <c:orientation val="minMax"/>
        </c:scaling>
        <c:delete val="0"/>
        <c:axPos val="b"/>
        <c:numFmt formatCode="yyyy\-mm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hu-HU"/>
          </a:p>
        </c:txPr>
        <c:crossAx val="1026884624"/>
        <c:crosses val="max"/>
        <c:auto val="1"/>
        <c:lblOffset val="100"/>
        <c:baseTimeUnit val="months"/>
      </c:dateAx>
      <c:valAx>
        <c:axId val="1026884624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hu-HU" sz="1400" b="1"/>
                  <a:t>Goundwater level (cm)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hu-HU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hu-HU"/>
          </a:p>
        </c:txPr>
        <c:crossAx val="1026888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2048639455782313"/>
          <c:y val="4.0107070707070716E-2"/>
          <c:w val="0.17087414965986394"/>
          <c:h val="0.791503030303030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 sz="1200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hu-H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v>Well 1. before the intervention</c:v>
          </c:tx>
          <c:spPr>
            <a:ln w="28575">
              <a:noFill/>
            </a:ln>
          </c:spPr>
          <c:xVal>
            <c:numRef>
              <c:f>kummNedv!$J$3:$J$36</c:f>
              <c:numCache>
                <c:formatCode>General</c:formatCode>
                <c:ptCount val="34"/>
                <c:pt idx="0">
                  <c:v>34.959999999999994</c:v>
                </c:pt>
                <c:pt idx="1">
                  <c:v>68.699999999999989</c:v>
                </c:pt>
                <c:pt idx="2">
                  <c:v>108.63999999999999</c:v>
                </c:pt>
                <c:pt idx="3">
                  <c:v>147.82</c:v>
                </c:pt>
                <c:pt idx="4">
                  <c:v>191.6</c:v>
                </c:pt>
                <c:pt idx="5">
                  <c:v>235.07999999999998</c:v>
                </c:pt>
                <c:pt idx="6">
                  <c:v>263.58</c:v>
                </c:pt>
                <c:pt idx="7">
                  <c:v>280.64</c:v>
                </c:pt>
                <c:pt idx="8">
                  <c:v>300.03999999999996</c:v>
                </c:pt>
                <c:pt idx="9">
                  <c:v>333.4</c:v>
                </c:pt>
                <c:pt idx="10">
                  <c:v>355.24</c:v>
                </c:pt>
                <c:pt idx="11">
                  <c:v>374.78000000000003</c:v>
                </c:pt>
                <c:pt idx="12">
                  <c:v>393.02000000000004</c:v>
                </c:pt>
                <c:pt idx="13">
                  <c:v>409.38000000000005</c:v>
                </c:pt>
                <c:pt idx="14">
                  <c:v>444.90000000000003</c:v>
                </c:pt>
                <c:pt idx="15">
                  <c:v>465.26000000000005</c:v>
                </c:pt>
                <c:pt idx="16">
                  <c:v>492.32000000000005</c:v>
                </c:pt>
                <c:pt idx="17">
                  <c:v>510.82000000000005</c:v>
                </c:pt>
                <c:pt idx="18">
                  <c:v>539.76</c:v>
                </c:pt>
                <c:pt idx="19">
                  <c:v>575.86</c:v>
                </c:pt>
                <c:pt idx="20">
                  <c:v>603.86</c:v>
                </c:pt>
                <c:pt idx="21">
                  <c:v>639.46</c:v>
                </c:pt>
                <c:pt idx="22">
                  <c:v>664.66000000000008</c:v>
                </c:pt>
                <c:pt idx="23">
                  <c:v>695.2600000000001</c:v>
                </c:pt>
                <c:pt idx="24">
                  <c:v>732.46000000000015</c:v>
                </c:pt>
                <c:pt idx="25">
                  <c:v>766.06000000000017</c:v>
                </c:pt>
                <c:pt idx="26">
                  <c:v>795.56000000000017</c:v>
                </c:pt>
                <c:pt idx="27">
                  <c:v>829.56000000000017</c:v>
                </c:pt>
                <c:pt idx="28">
                  <c:v>866.36000000000013</c:v>
                </c:pt>
                <c:pt idx="29">
                  <c:v>909.7600000000001</c:v>
                </c:pt>
                <c:pt idx="30">
                  <c:v>949.56000000000006</c:v>
                </c:pt>
                <c:pt idx="31">
                  <c:v>991.06000000000006</c:v>
                </c:pt>
                <c:pt idx="32">
                  <c:v>1020.86</c:v>
                </c:pt>
                <c:pt idx="33">
                  <c:v>1038.96</c:v>
                </c:pt>
              </c:numCache>
            </c:numRef>
          </c:xVal>
          <c:yVal>
            <c:numRef>
              <c:f>kummNedv!$D$3:$D$36</c:f>
              <c:numCache>
                <c:formatCode>General</c:formatCode>
                <c:ptCount val="34"/>
                <c:pt idx="0">
                  <c:v>52.779999999999994</c:v>
                </c:pt>
                <c:pt idx="1">
                  <c:v>99.139999999999986</c:v>
                </c:pt>
                <c:pt idx="2">
                  <c:v>150.85999999999999</c:v>
                </c:pt>
                <c:pt idx="3">
                  <c:v>207.82</c:v>
                </c:pt>
                <c:pt idx="4">
                  <c:v>271.98</c:v>
                </c:pt>
                <c:pt idx="5">
                  <c:v>339.8</c:v>
                </c:pt>
                <c:pt idx="6">
                  <c:v>388.62</c:v>
                </c:pt>
                <c:pt idx="7">
                  <c:v>415.28000000000003</c:v>
                </c:pt>
                <c:pt idx="8">
                  <c:v>429.94000000000005</c:v>
                </c:pt>
                <c:pt idx="9">
                  <c:v>461.02000000000004</c:v>
                </c:pt>
                <c:pt idx="10">
                  <c:v>477.74</c:v>
                </c:pt>
                <c:pt idx="11">
                  <c:v>496.76</c:v>
                </c:pt>
                <c:pt idx="12">
                  <c:v>517.54</c:v>
                </c:pt>
                <c:pt idx="13">
                  <c:v>536.83999999999992</c:v>
                </c:pt>
                <c:pt idx="14">
                  <c:v>576.67999999999995</c:v>
                </c:pt>
                <c:pt idx="15">
                  <c:v>604.67999999999995</c:v>
                </c:pt>
                <c:pt idx="16">
                  <c:v>636.79999999999995</c:v>
                </c:pt>
                <c:pt idx="17">
                  <c:v>656.14</c:v>
                </c:pt>
                <c:pt idx="18">
                  <c:v>686.19999999999993</c:v>
                </c:pt>
                <c:pt idx="19">
                  <c:v>727.69999999999993</c:v>
                </c:pt>
                <c:pt idx="20">
                  <c:v>760.69999999999993</c:v>
                </c:pt>
                <c:pt idx="21">
                  <c:v>798.59999999999991</c:v>
                </c:pt>
                <c:pt idx="22">
                  <c:v>831.09999999999991</c:v>
                </c:pt>
                <c:pt idx="23">
                  <c:v>869.8</c:v>
                </c:pt>
                <c:pt idx="24">
                  <c:v>909</c:v>
                </c:pt>
                <c:pt idx="25">
                  <c:v>943.2</c:v>
                </c:pt>
                <c:pt idx="26">
                  <c:v>975.6</c:v>
                </c:pt>
                <c:pt idx="27">
                  <c:v>1014.6</c:v>
                </c:pt>
                <c:pt idx="28">
                  <c:v>1059.3</c:v>
                </c:pt>
                <c:pt idx="29">
                  <c:v>1106.5</c:v>
                </c:pt>
                <c:pt idx="30">
                  <c:v>1163</c:v>
                </c:pt>
                <c:pt idx="31">
                  <c:v>1219.5</c:v>
                </c:pt>
                <c:pt idx="32">
                  <c:v>1286.3499999999999</c:v>
                </c:pt>
                <c:pt idx="33">
                  <c:v>1363.55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9D8-40D0-848E-FB1A661D580C}"/>
            </c:ext>
          </c:extLst>
        </c:ser>
        <c:ser>
          <c:idx val="1"/>
          <c:order val="1"/>
          <c:tx>
            <c:v>Well 2. before the intervention</c:v>
          </c:tx>
          <c:spPr>
            <a:ln w="28575">
              <a:noFill/>
            </a:ln>
          </c:spPr>
          <c:xVal>
            <c:numRef>
              <c:f>kummNedv!$J$3:$J$36</c:f>
              <c:numCache>
                <c:formatCode>General</c:formatCode>
                <c:ptCount val="34"/>
                <c:pt idx="0">
                  <c:v>34.959999999999994</c:v>
                </c:pt>
                <c:pt idx="1">
                  <c:v>68.699999999999989</c:v>
                </c:pt>
                <c:pt idx="2">
                  <c:v>108.63999999999999</c:v>
                </c:pt>
                <c:pt idx="3">
                  <c:v>147.82</c:v>
                </c:pt>
                <c:pt idx="4">
                  <c:v>191.6</c:v>
                </c:pt>
                <c:pt idx="5">
                  <c:v>235.07999999999998</c:v>
                </c:pt>
                <c:pt idx="6">
                  <c:v>263.58</c:v>
                </c:pt>
                <c:pt idx="7">
                  <c:v>280.64</c:v>
                </c:pt>
                <c:pt idx="8">
                  <c:v>300.03999999999996</c:v>
                </c:pt>
                <c:pt idx="9">
                  <c:v>333.4</c:v>
                </c:pt>
                <c:pt idx="10">
                  <c:v>355.24</c:v>
                </c:pt>
                <c:pt idx="11">
                  <c:v>374.78000000000003</c:v>
                </c:pt>
                <c:pt idx="12">
                  <c:v>393.02000000000004</c:v>
                </c:pt>
                <c:pt idx="13">
                  <c:v>409.38000000000005</c:v>
                </c:pt>
                <c:pt idx="14">
                  <c:v>444.90000000000003</c:v>
                </c:pt>
                <c:pt idx="15">
                  <c:v>465.26000000000005</c:v>
                </c:pt>
                <c:pt idx="16">
                  <c:v>492.32000000000005</c:v>
                </c:pt>
                <c:pt idx="17">
                  <c:v>510.82000000000005</c:v>
                </c:pt>
                <c:pt idx="18">
                  <c:v>539.76</c:v>
                </c:pt>
                <c:pt idx="19">
                  <c:v>575.86</c:v>
                </c:pt>
                <c:pt idx="20">
                  <c:v>603.86</c:v>
                </c:pt>
                <c:pt idx="21">
                  <c:v>639.46</c:v>
                </c:pt>
                <c:pt idx="22">
                  <c:v>664.66000000000008</c:v>
                </c:pt>
                <c:pt idx="23">
                  <c:v>695.2600000000001</c:v>
                </c:pt>
                <c:pt idx="24">
                  <c:v>732.46000000000015</c:v>
                </c:pt>
                <c:pt idx="25">
                  <c:v>766.06000000000017</c:v>
                </c:pt>
                <c:pt idx="26">
                  <c:v>795.56000000000017</c:v>
                </c:pt>
                <c:pt idx="27">
                  <c:v>829.56000000000017</c:v>
                </c:pt>
                <c:pt idx="28">
                  <c:v>866.36000000000013</c:v>
                </c:pt>
                <c:pt idx="29">
                  <c:v>909.7600000000001</c:v>
                </c:pt>
                <c:pt idx="30">
                  <c:v>949.56000000000006</c:v>
                </c:pt>
                <c:pt idx="31">
                  <c:v>991.06000000000006</c:v>
                </c:pt>
                <c:pt idx="32">
                  <c:v>1020.86</c:v>
                </c:pt>
                <c:pt idx="33">
                  <c:v>1038.96</c:v>
                </c:pt>
              </c:numCache>
            </c:numRef>
          </c:xVal>
          <c:yVal>
            <c:numRef>
              <c:f>kummNedv!$F$3:$F$36</c:f>
              <c:numCache>
                <c:formatCode>General</c:formatCode>
                <c:ptCount val="34"/>
                <c:pt idx="0">
                  <c:v>21</c:v>
                </c:pt>
                <c:pt idx="1">
                  <c:v>41.16</c:v>
                </c:pt>
                <c:pt idx="2">
                  <c:v>73.42</c:v>
                </c:pt>
                <c:pt idx="3">
                  <c:v>115.36</c:v>
                </c:pt>
                <c:pt idx="4">
                  <c:v>159.1</c:v>
                </c:pt>
                <c:pt idx="5">
                  <c:v>202.16</c:v>
                </c:pt>
                <c:pt idx="6">
                  <c:v>228.24</c:v>
                </c:pt>
                <c:pt idx="7">
                  <c:v>244.12</c:v>
                </c:pt>
                <c:pt idx="8">
                  <c:v>257.8</c:v>
                </c:pt>
                <c:pt idx="9">
                  <c:v>287.76</c:v>
                </c:pt>
                <c:pt idx="10">
                  <c:v>306.12</c:v>
                </c:pt>
                <c:pt idx="11">
                  <c:v>321.5</c:v>
                </c:pt>
                <c:pt idx="12">
                  <c:v>339.32</c:v>
                </c:pt>
                <c:pt idx="13">
                  <c:v>351.21999999999997</c:v>
                </c:pt>
                <c:pt idx="14">
                  <c:v>384.91999999999996</c:v>
                </c:pt>
                <c:pt idx="15">
                  <c:v>406.96</c:v>
                </c:pt>
                <c:pt idx="16">
                  <c:v>435.78</c:v>
                </c:pt>
                <c:pt idx="17">
                  <c:v>451.11999999999995</c:v>
                </c:pt>
                <c:pt idx="18">
                  <c:v>479.9</c:v>
                </c:pt>
                <c:pt idx="19">
                  <c:v>517.29999999999995</c:v>
                </c:pt>
                <c:pt idx="20">
                  <c:v>542.09999999999991</c:v>
                </c:pt>
                <c:pt idx="21">
                  <c:v>571.99999999999989</c:v>
                </c:pt>
                <c:pt idx="22">
                  <c:v>589.49999999999989</c:v>
                </c:pt>
                <c:pt idx="23">
                  <c:v>616.29999999999984</c:v>
                </c:pt>
                <c:pt idx="24">
                  <c:v>649.49999999999989</c:v>
                </c:pt>
                <c:pt idx="25">
                  <c:v>669.99999999999989</c:v>
                </c:pt>
                <c:pt idx="26">
                  <c:v>692.09999999999991</c:v>
                </c:pt>
                <c:pt idx="27">
                  <c:v>720.99999999999989</c:v>
                </c:pt>
                <c:pt idx="28">
                  <c:v>758.89999999999986</c:v>
                </c:pt>
                <c:pt idx="29">
                  <c:v>798.79999999999984</c:v>
                </c:pt>
                <c:pt idx="30">
                  <c:v>836.79999999999984</c:v>
                </c:pt>
                <c:pt idx="31">
                  <c:v>877.5999999999998</c:v>
                </c:pt>
                <c:pt idx="32">
                  <c:v>913.14999999999975</c:v>
                </c:pt>
                <c:pt idx="33">
                  <c:v>943.4499999999997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F9D8-40D0-848E-FB1A661D580C}"/>
            </c:ext>
          </c:extLst>
        </c:ser>
        <c:ser>
          <c:idx val="2"/>
          <c:order val="2"/>
          <c:tx>
            <c:v>Well 3. before the intervention</c:v>
          </c:tx>
          <c:spPr>
            <a:ln w="28575">
              <a:noFill/>
            </a:ln>
          </c:spPr>
          <c:xVal>
            <c:numRef>
              <c:f>kummNedv!$J$3:$J$36</c:f>
              <c:numCache>
                <c:formatCode>General</c:formatCode>
                <c:ptCount val="34"/>
                <c:pt idx="0">
                  <c:v>34.959999999999994</c:v>
                </c:pt>
                <c:pt idx="1">
                  <c:v>68.699999999999989</c:v>
                </c:pt>
                <c:pt idx="2">
                  <c:v>108.63999999999999</c:v>
                </c:pt>
                <c:pt idx="3">
                  <c:v>147.82</c:v>
                </c:pt>
                <c:pt idx="4">
                  <c:v>191.6</c:v>
                </c:pt>
                <c:pt idx="5">
                  <c:v>235.07999999999998</c:v>
                </c:pt>
                <c:pt idx="6">
                  <c:v>263.58</c:v>
                </c:pt>
                <c:pt idx="7">
                  <c:v>280.64</c:v>
                </c:pt>
                <c:pt idx="8">
                  <c:v>300.03999999999996</c:v>
                </c:pt>
                <c:pt idx="9">
                  <c:v>333.4</c:v>
                </c:pt>
                <c:pt idx="10">
                  <c:v>355.24</c:v>
                </c:pt>
                <c:pt idx="11">
                  <c:v>374.78000000000003</c:v>
                </c:pt>
                <c:pt idx="12">
                  <c:v>393.02000000000004</c:v>
                </c:pt>
                <c:pt idx="13">
                  <c:v>409.38000000000005</c:v>
                </c:pt>
                <c:pt idx="14">
                  <c:v>444.90000000000003</c:v>
                </c:pt>
                <c:pt idx="15">
                  <c:v>465.26000000000005</c:v>
                </c:pt>
                <c:pt idx="16">
                  <c:v>492.32000000000005</c:v>
                </c:pt>
                <c:pt idx="17">
                  <c:v>510.82000000000005</c:v>
                </c:pt>
                <c:pt idx="18">
                  <c:v>539.76</c:v>
                </c:pt>
                <c:pt idx="19">
                  <c:v>575.86</c:v>
                </c:pt>
                <c:pt idx="20">
                  <c:v>603.86</c:v>
                </c:pt>
                <c:pt idx="21">
                  <c:v>639.46</c:v>
                </c:pt>
                <c:pt idx="22">
                  <c:v>664.66000000000008</c:v>
                </c:pt>
                <c:pt idx="23">
                  <c:v>695.2600000000001</c:v>
                </c:pt>
                <c:pt idx="24">
                  <c:v>732.46000000000015</c:v>
                </c:pt>
                <c:pt idx="25">
                  <c:v>766.06000000000017</c:v>
                </c:pt>
                <c:pt idx="26">
                  <c:v>795.56000000000017</c:v>
                </c:pt>
                <c:pt idx="27">
                  <c:v>829.56000000000017</c:v>
                </c:pt>
                <c:pt idx="28">
                  <c:v>866.36000000000013</c:v>
                </c:pt>
                <c:pt idx="29">
                  <c:v>909.7600000000001</c:v>
                </c:pt>
                <c:pt idx="30">
                  <c:v>949.56000000000006</c:v>
                </c:pt>
                <c:pt idx="31">
                  <c:v>991.06000000000006</c:v>
                </c:pt>
                <c:pt idx="32">
                  <c:v>1020.86</c:v>
                </c:pt>
                <c:pt idx="33">
                  <c:v>1038.96</c:v>
                </c:pt>
              </c:numCache>
            </c:numRef>
          </c:xVal>
          <c:yVal>
            <c:numRef>
              <c:f>kummNedv!$H$3:$H$36</c:f>
              <c:numCache>
                <c:formatCode>General</c:formatCode>
                <c:ptCount val="34"/>
                <c:pt idx="0">
                  <c:v>27.5</c:v>
                </c:pt>
                <c:pt idx="1">
                  <c:v>55.1</c:v>
                </c:pt>
                <c:pt idx="2">
                  <c:v>93.68</c:v>
                </c:pt>
                <c:pt idx="3">
                  <c:v>130.32</c:v>
                </c:pt>
                <c:pt idx="4">
                  <c:v>174.26</c:v>
                </c:pt>
                <c:pt idx="5">
                  <c:v>216.04</c:v>
                </c:pt>
                <c:pt idx="6">
                  <c:v>242.79999999999998</c:v>
                </c:pt>
                <c:pt idx="7">
                  <c:v>259.74</c:v>
                </c:pt>
                <c:pt idx="8">
                  <c:v>277</c:v>
                </c:pt>
                <c:pt idx="9">
                  <c:v>305.58</c:v>
                </c:pt>
                <c:pt idx="10">
                  <c:v>322.65999999999997</c:v>
                </c:pt>
                <c:pt idx="11">
                  <c:v>342.15999999999997</c:v>
                </c:pt>
                <c:pt idx="12">
                  <c:v>359.15999999999997</c:v>
                </c:pt>
                <c:pt idx="13">
                  <c:v>374.64</c:v>
                </c:pt>
                <c:pt idx="14">
                  <c:v>410.74</c:v>
                </c:pt>
                <c:pt idx="15">
                  <c:v>429.48</c:v>
                </c:pt>
                <c:pt idx="16">
                  <c:v>451.36</c:v>
                </c:pt>
                <c:pt idx="17">
                  <c:v>469.78000000000003</c:v>
                </c:pt>
                <c:pt idx="18">
                  <c:v>495.08000000000004</c:v>
                </c:pt>
                <c:pt idx="19">
                  <c:v>527.98</c:v>
                </c:pt>
                <c:pt idx="20">
                  <c:v>550.98</c:v>
                </c:pt>
                <c:pt idx="21">
                  <c:v>577.78</c:v>
                </c:pt>
                <c:pt idx="22">
                  <c:v>596.98</c:v>
                </c:pt>
                <c:pt idx="23">
                  <c:v>620.28</c:v>
                </c:pt>
                <c:pt idx="24">
                  <c:v>643.98</c:v>
                </c:pt>
                <c:pt idx="25">
                  <c:v>670.08</c:v>
                </c:pt>
                <c:pt idx="26">
                  <c:v>693.08</c:v>
                </c:pt>
                <c:pt idx="27">
                  <c:v>724.78000000000009</c:v>
                </c:pt>
                <c:pt idx="28">
                  <c:v>761.48000000000013</c:v>
                </c:pt>
                <c:pt idx="29">
                  <c:v>801.48000000000013</c:v>
                </c:pt>
                <c:pt idx="30">
                  <c:v>841.08000000000015</c:v>
                </c:pt>
                <c:pt idx="31">
                  <c:v>878.2800000000002</c:v>
                </c:pt>
                <c:pt idx="32">
                  <c:v>906.0300000000002</c:v>
                </c:pt>
                <c:pt idx="33">
                  <c:v>924.33000000000015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F9D8-40D0-848E-FB1A661D580C}"/>
            </c:ext>
          </c:extLst>
        </c:ser>
        <c:ser>
          <c:idx val="3"/>
          <c:order val="3"/>
          <c:tx>
            <c:v>Well 1. after the intervention</c:v>
          </c:tx>
          <c:spPr>
            <a:ln w="28575">
              <a:noFill/>
            </a:ln>
          </c:spPr>
          <c:xVal>
            <c:numRef>
              <c:f>kummNedv!$J$37:$J$100</c:f>
              <c:numCache>
                <c:formatCode>General</c:formatCode>
                <c:ptCount val="64"/>
                <c:pt idx="0">
                  <c:v>1072.76</c:v>
                </c:pt>
                <c:pt idx="1">
                  <c:v>1109.1099999999999</c:v>
                </c:pt>
                <c:pt idx="2">
                  <c:v>1145.4599999999998</c:v>
                </c:pt>
                <c:pt idx="3">
                  <c:v>1184.3599999999999</c:v>
                </c:pt>
                <c:pt idx="4">
                  <c:v>1220.6599999999999</c:v>
                </c:pt>
                <c:pt idx="5">
                  <c:v>1254.7599999999998</c:v>
                </c:pt>
                <c:pt idx="6">
                  <c:v>1293.5599999999997</c:v>
                </c:pt>
                <c:pt idx="7">
                  <c:v>1328.9599999999998</c:v>
                </c:pt>
                <c:pt idx="8">
                  <c:v>1359.5599999999997</c:v>
                </c:pt>
                <c:pt idx="9">
                  <c:v>1390.1599999999996</c:v>
                </c:pt>
                <c:pt idx="10">
                  <c:v>1415.1599999999996</c:v>
                </c:pt>
                <c:pt idx="11">
                  <c:v>1437.7599999999995</c:v>
                </c:pt>
                <c:pt idx="12">
                  <c:v>1457.3599999999994</c:v>
                </c:pt>
                <c:pt idx="13">
                  <c:v>1472.0599999999995</c:v>
                </c:pt>
                <c:pt idx="14">
                  <c:v>1490.6599999999994</c:v>
                </c:pt>
                <c:pt idx="15">
                  <c:v>1508.1599999999994</c:v>
                </c:pt>
                <c:pt idx="16">
                  <c:v>1528.4599999999994</c:v>
                </c:pt>
                <c:pt idx="17">
                  <c:v>1548.2599999999993</c:v>
                </c:pt>
                <c:pt idx="18">
                  <c:v>1563.0599999999993</c:v>
                </c:pt>
                <c:pt idx="19">
                  <c:v>1580.9599999999994</c:v>
                </c:pt>
                <c:pt idx="20">
                  <c:v>1599.6599999999994</c:v>
                </c:pt>
                <c:pt idx="21">
                  <c:v>1619.1599999999994</c:v>
                </c:pt>
                <c:pt idx="22">
                  <c:v>1651.2599999999993</c:v>
                </c:pt>
                <c:pt idx="23">
                  <c:v>1682.1599999999994</c:v>
                </c:pt>
                <c:pt idx="24">
                  <c:v>1702.5599999999995</c:v>
                </c:pt>
                <c:pt idx="25">
                  <c:v>1727.0599999999995</c:v>
                </c:pt>
                <c:pt idx="26">
                  <c:v>1761.4599999999996</c:v>
                </c:pt>
                <c:pt idx="27">
                  <c:v>1795.1599999999996</c:v>
                </c:pt>
                <c:pt idx="28">
                  <c:v>1827.9599999999996</c:v>
                </c:pt>
                <c:pt idx="29">
                  <c:v>1849.3599999999997</c:v>
                </c:pt>
                <c:pt idx="30">
                  <c:v>1884.3599999999997</c:v>
                </c:pt>
                <c:pt idx="31">
                  <c:v>1903.8599999999997</c:v>
                </c:pt>
                <c:pt idx="32">
                  <c:v>1940.6599999999996</c:v>
                </c:pt>
                <c:pt idx="33">
                  <c:v>1979.0599999999997</c:v>
                </c:pt>
                <c:pt idx="34">
                  <c:v>2017.7599999999998</c:v>
                </c:pt>
                <c:pt idx="35">
                  <c:v>2058.66</c:v>
                </c:pt>
                <c:pt idx="36">
                  <c:v>2099.2599999999998</c:v>
                </c:pt>
                <c:pt idx="37">
                  <c:v>2136.3599999999997</c:v>
                </c:pt>
                <c:pt idx="38">
                  <c:v>2179.3599999999997</c:v>
                </c:pt>
                <c:pt idx="39">
                  <c:v>2219.9599999999996</c:v>
                </c:pt>
                <c:pt idx="40">
                  <c:v>2263.3599999999997</c:v>
                </c:pt>
                <c:pt idx="41">
                  <c:v>2305.4599999999996</c:v>
                </c:pt>
                <c:pt idx="42">
                  <c:v>2338.1599999999994</c:v>
                </c:pt>
                <c:pt idx="43">
                  <c:v>2368.7599999999993</c:v>
                </c:pt>
                <c:pt idx="44">
                  <c:v>2389.8599999999992</c:v>
                </c:pt>
                <c:pt idx="45">
                  <c:v>2418.3599999999992</c:v>
                </c:pt>
                <c:pt idx="46">
                  <c:v>2449.1599999999994</c:v>
                </c:pt>
                <c:pt idx="47">
                  <c:v>2481.4599999999996</c:v>
                </c:pt>
                <c:pt idx="48">
                  <c:v>2523.4599999999996</c:v>
                </c:pt>
                <c:pt idx="49">
                  <c:v>2561.1599999999994</c:v>
                </c:pt>
                <c:pt idx="50">
                  <c:v>2579.5599999999995</c:v>
                </c:pt>
                <c:pt idx="51">
                  <c:v>2602.6599999999994</c:v>
                </c:pt>
                <c:pt idx="52">
                  <c:v>2617.2599999999993</c:v>
                </c:pt>
                <c:pt idx="53">
                  <c:v>2635.9599999999991</c:v>
                </c:pt>
                <c:pt idx="54">
                  <c:v>2659.559999999999</c:v>
                </c:pt>
                <c:pt idx="55">
                  <c:v>2677.059999999999</c:v>
                </c:pt>
                <c:pt idx="56">
                  <c:v>2710.9599999999991</c:v>
                </c:pt>
                <c:pt idx="57">
                  <c:v>2734.7599999999993</c:v>
                </c:pt>
                <c:pt idx="58">
                  <c:v>2755.2599999999993</c:v>
                </c:pt>
                <c:pt idx="59">
                  <c:v>2769.7599999999993</c:v>
                </c:pt>
                <c:pt idx="60">
                  <c:v>2786.7599999999993</c:v>
                </c:pt>
                <c:pt idx="61">
                  <c:v>2801.9599999999991</c:v>
                </c:pt>
                <c:pt idx="62">
                  <c:v>2823.4599999999991</c:v>
                </c:pt>
                <c:pt idx="63">
                  <c:v>2853.1599999999989</c:v>
                </c:pt>
              </c:numCache>
            </c:numRef>
          </c:xVal>
          <c:yVal>
            <c:numRef>
              <c:f>kummNedv!$D$37:$D$100</c:f>
              <c:numCache>
                <c:formatCode>General</c:formatCode>
                <c:ptCount val="64"/>
                <c:pt idx="0">
                  <c:v>1437.1</c:v>
                </c:pt>
                <c:pt idx="1">
                  <c:v>1510.6499999999999</c:v>
                </c:pt>
                <c:pt idx="2">
                  <c:v>1584.1999999999998</c:v>
                </c:pt>
                <c:pt idx="3">
                  <c:v>1657.7499999999998</c:v>
                </c:pt>
                <c:pt idx="4">
                  <c:v>1731.2999999999997</c:v>
                </c:pt>
                <c:pt idx="5">
                  <c:v>1801.1999999999998</c:v>
                </c:pt>
                <c:pt idx="6">
                  <c:v>1877.6</c:v>
                </c:pt>
                <c:pt idx="7">
                  <c:v>1947.6</c:v>
                </c:pt>
                <c:pt idx="8">
                  <c:v>2012.3</c:v>
                </c:pt>
                <c:pt idx="9">
                  <c:v>2065.1</c:v>
                </c:pt>
                <c:pt idx="10">
                  <c:v>2137</c:v>
                </c:pt>
                <c:pt idx="11">
                  <c:v>2212.3000000000002</c:v>
                </c:pt>
                <c:pt idx="12">
                  <c:v>2277.6000000000004</c:v>
                </c:pt>
                <c:pt idx="13">
                  <c:v>2320.7000000000003</c:v>
                </c:pt>
                <c:pt idx="14">
                  <c:v>2365.0000000000005</c:v>
                </c:pt>
                <c:pt idx="15">
                  <c:v>2404.4000000000005</c:v>
                </c:pt>
                <c:pt idx="16">
                  <c:v>2436.8000000000006</c:v>
                </c:pt>
                <c:pt idx="17">
                  <c:v>2465.8000000000006</c:v>
                </c:pt>
                <c:pt idx="18">
                  <c:v>2491.2000000000007</c:v>
                </c:pt>
                <c:pt idx="19">
                  <c:v>2518.0000000000009</c:v>
                </c:pt>
                <c:pt idx="20">
                  <c:v>2547.5000000000009</c:v>
                </c:pt>
                <c:pt idx="21">
                  <c:v>2579.7000000000007</c:v>
                </c:pt>
                <c:pt idx="22">
                  <c:v>2614.4000000000005</c:v>
                </c:pt>
                <c:pt idx="23">
                  <c:v>2656.0000000000005</c:v>
                </c:pt>
                <c:pt idx="24">
                  <c:v>2684.3000000000006</c:v>
                </c:pt>
                <c:pt idx="25">
                  <c:v>2724.7000000000007</c:v>
                </c:pt>
                <c:pt idx="26">
                  <c:v>2765.2000000000007</c:v>
                </c:pt>
                <c:pt idx="27">
                  <c:v>2803.6000000000008</c:v>
                </c:pt>
                <c:pt idx="28">
                  <c:v>2839.900000000001</c:v>
                </c:pt>
                <c:pt idx="29">
                  <c:v>2870.0000000000009</c:v>
                </c:pt>
                <c:pt idx="30">
                  <c:v>2909.1000000000008</c:v>
                </c:pt>
                <c:pt idx="31">
                  <c:v>2940.400000000001</c:v>
                </c:pt>
                <c:pt idx="32">
                  <c:v>2971.7000000000012</c:v>
                </c:pt>
                <c:pt idx="33">
                  <c:v>3003.0000000000014</c:v>
                </c:pt>
                <c:pt idx="34">
                  <c:v>3034.3000000000015</c:v>
                </c:pt>
                <c:pt idx="35">
                  <c:v>3065.6000000000017</c:v>
                </c:pt>
                <c:pt idx="36">
                  <c:v>3096.9000000000019</c:v>
                </c:pt>
                <c:pt idx="37">
                  <c:v>3128.2000000000021</c:v>
                </c:pt>
                <c:pt idx="38">
                  <c:v>3159.5000000000023</c:v>
                </c:pt>
                <c:pt idx="39">
                  <c:v>3190.8000000000025</c:v>
                </c:pt>
                <c:pt idx="40">
                  <c:v>3222.1000000000026</c:v>
                </c:pt>
                <c:pt idx="41">
                  <c:v>3253.4000000000028</c:v>
                </c:pt>
                <c:pt idx="42">
                  <c:v>3284.700000000003</c:v>
                </c:pt>
                <c:pt idx="43">
                  <c:v>3354.700000000003</c:v>
                </c:pt>
                <c:pt idx="44">
                  <c:v>3424.700000000003</c:v>
                </c:pt>
                <c:pt idx="45">
                  <c:v>3494.700000000003</c:v>
                </c:pt>
                <c:pt idx="46">
                  <c:v>3564.700000000003</c:v>
                </c:pt>
                <c:pt idx="47">
                  <c:v>3634.700000000003</c:v>
                </c:pt>
                <c:pt idx="48">
                  <c:v>3704.700000000003</c:v>
                </c:pt>
                <c:pt idx="49">
                  <c:v>3774.700000000003</c:v>
                </c:pt>
                <c:pt idx="50">
                  <c:v>3835.0000000000032</c:v>
                </c:pt>
                <c:pt idx="51">
                  <c:v>3869.1000000000031</c:v>
                </c:pt>
                <c:pt idx="52">
                  <c:v>3891.700000000003</c:v>
                </c:pt>
                <c:pt idx="53">
                  <c:v>3911.3000000000029</c:v>
                </c:pt>
                <c:pt idx="54">
                  <c:v>3929.3000000000029</c:v>
                </c:pt>
                <c:pt idx="55">
                  <c:v>3948.3000000000029</c:v>
                </c:pt>
                <c:pt idx="56">
                  <c:v>3971.6500000000028</c:v>
                </c:pt>
                <c:pt idx="57">
                  <c:v>3999.3500000000026</c:v>
                </c:pt>
                <c:pt idx="58">
                  <c:v>4022.5500000000025</c:v>
                </c:pt>
                <c:pt idx="59">
                  <c:v>4042.4500000000025</c:v>
                </c:pt>
                <c:pt idx="60">
                  <c:v>4059.4500000000025</c:v>
                </c:pt>
                <c:pt idx="61">
                  <c:v>4080.2500000000027</c:v>
                </c:pt>
                <c:pt idx="62">
                  <c:v>4107.3500000000031</c:v>
                </c:pt>
                <c:pt idx="63">
                  <c:v>4142.3500000000031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F9D8-40D0-848E-FB1A661D580C}"/>
            </c:ext>
          </c:extLst>
        </c:ser>
        <c:ser>
          <c:idx val="4"/>
          <c:order val="4"/>
          <c:tx>
            <c:v>Well 2. after the intervention</c:v>
          </c:tx>
          <c:spPr>
            <a:ln w="28575">
              <a:noFill/>
            </a:ln>
          </c:spPr>
          <c:xVal>
            <c:numRef>
              <c:f>kummNedv!$J$37:$J$100</c:f>
              <c:numCache>
                <c:formatCode>General</c:formatCode>
                <c:ptCount val="64"/>
                <c:pt idx="0">
                  <c:v>1072.76</c:v>
                </c:pt>
                <c:pt idx="1">
                  <c:v>1109.1099999999999</c:v>
                </c:pt>
                <c:pt idx="2">
                  <c:v>1145.4599999999998</c:v>
                </c:pt>
                <c:pt idx="3">
                  <c:v>1184.3599999999999</c:v>
                </c:pt>
                <c:pt idx="4">
                  <c:v>1220.6599999999999</c:v>
                </c:pt>
                <c:pt idx="5">
                  <c:v>1254.7599999999998</c:v>
                </c:pt>
                <c:pt idx="6">
                  <c:v>1293.5599999999997</c:v>
                </c:pt>
                <c:pt idx="7">
                  <c:v>1328.9599999999998</c:v>
                </c:pt>
                <c:pt idx="8">
                  <c:v>1359.5599999999997</c:v>
                </c:pt>
                <c:pt idx="9">
                  <c:v>1390.1599999999996</c:v>
                </c:pt>
                <c:pt idx="10">
                  <c:v>1415.1599999999996</c:v>
                </c:pt>
                <c:pt idx="11">
                  <c:v>1437.7599999999995</c:v>
                </c:pt>
                <c:pt idx="12">
                  <c:v>1457.3599999999994</c:v>
                </c:pt>
                <c:pt idx="13">
                  <c:v>1472.0599999999995</c:v>
                </c:pt>
                <c:pt idx="14">
                  <c:v>1490.6599999999994</c:v>
                </c:pt>
                <c:pt idx="15">
                  <c:v>1508.1599999999994</c:v>
                </c:pt>
                <c:pt idx="16">
                  <c:v>1528.4599999999994</c:v>
                </c:pt>
                <c:pt idx="17">
                  <c:v>1548.2599999999993</c:v>
                </c:pt>
                <c:pt idx="18">
                  <c:v>1563.0599999999993</c:v>
                </c:pt>
                <c:pt idx="19">
                  <c:v>1580.9599999999994</c:v>
                </c:pt>
                <c:pt idx="20">
                  <c:v>1599.6599999999994</c:v>
                </c:pt>
                <c:pt idx="21">
                  <c:v>1619.1599999999994</c:v>
                </c:pt>
                <c:pt idx="22">
                  <c:v>1651.2599999999993</c:v>
                </c:pt>
                <c:pt idx="23">
                  <c:v>1682.1599999999994</c:v>
                </c:pt>
                <c:pt idx="24">
                  <c:v>1702.5599999999995</c:v>
                </c:pt>
                <c:pt idx="25">
                  <c:v>1727.0599999999995</c:v>
                </c:pt>
                <c:pt idx="26">
                  <c:v>1761.4599999999996</c:v>
                </c:pt>
                <c:pt idx="27">
                  <c:v>1795.1599999999996</c:v>
                </c:pt>
                <c:pt idx="28">
                  <c:v>1827.9599999999996</c:v>
                </c:pt>
                <c:pt idx="29">
                  <c:v>1849.3599999999997</c:v>
                </c:pt>
                <c:pt idx="30">
                  <c:v>1884.3599999999997</c:v>
                </c:pt>
                <c:pt idx="31">
                  <c:v>1903.8599999999997</c:v>
                </c:pt>
                <c:pt idx="32">
                  <c:v>1940.6599999999996</c:v>
                </c:pt>
                <c:pt idx="33">
                  <c:v>1979.0599999999997</c:v>
                </c:pt>
                <c:pt idx="34">
                  <c:v>2017.7599999999998</c:v>
                </c:pt>
                <c:pt idx="35">
                  <c:v>2058.66</c:v>
                </c:pt>
                <c:pt idx="36">
                  <c:v>2099.2599999999998</c:v>
                </c:pt>
                <c:pt idx="37">
                  <c:v>2136.3599999999997</c:v>
                </c:pt>
                <c:pt idx="38">
                  <c:v>2179.3599999999997</c:v>
                </c:pt>
                <c:pt idx="39">
                  <c:v>2219.9599999999996</c:v>
                </c:pt>
                <c:pt idx="40">
                  <c:v>2263.3599999999997</c:v>
                </c:pt>
                <c:pt idx="41">
                  <c:v>2305.4599999999996</c:v>
                </c:pt>
                <c:pt idx="42">
                  <c:v>2338.1599999999994</c:v>
                </c:pt>
                <c:pt idx="43">
                  <c:v>2368.7599999999993</c:v>
                </c:pt>
                <c:pt idx="44">
                  <c:v>2389.8599999999992</c:v>
                </c:pt>
                <c:pt idx="45">
                  <c:v>2418.3599999999992</c:v>
                </c:pt>
                <c:pt idx="46">
                  <c:v>2449.1599999999994</c:v>
                </c:pt>
                <c:pt idx="47">
                  <c:v>2481.4599999999996</c:v>
                </c:pt>
                <c:pt idx="48">
                  <c:v>2523.4599999999996</c:v>
                </c:pt>
                <c:pt idx="49">
                  <c:v>2561.1599999999994</c:v>
                </c:pt>
                <c:pt idx="50">
                  <c:v>2579.5599999999995</c:v>
                </c:pt>
                <c:pt idx="51">
                  <c:v>2602.6599999999994</c:v>
                </c:pt>
                <c:pt idx="52">
                  <c:v>2617.2599999999993</c:v>
                </c:pt>
                <c:pt idx="53">
                  <c:v>2635.9599999999991</c:v>
                </c:pt>
                <c:pt idx="54">
                  <c:v>2659.559999999999</c:v>
                </c:pt>
                <c:pt idx="55">
                  <c:v>2677.059999999999</c:v>
                </c:pt>
                <c:pt idx="56">
                  <c:v>2710.9599999999991</c:v>
                </c:pt>
                <c:pt idx="57">
                  <c:v>2734.7599999999993</c:v>
                </c:pt>
                <c:pt idx="58">
                  <c:v>2755.2599999999993</c:v>
                </c:pt>
                <c:pt idx="59">
                  <c:v>2769.7599999999993</c:v>
                </c:pt>
                <c:pt idx="60">
                  <c:v>2786.7599999999993</c:v>
                </c:pt>
                <c:pt idx="61">
                  <c:v>2801.9599999999991</c:v>
                </c:pt>
                <c:pt idx="62">
                  <c:v>2823.4599999999991</c:v>
                </c:pt>
                <c:pt idx="63">
                  <c:v>2853.1599999999989</c:v>
                </c:pt>
              </c:numCache>
            </c:numRef>
          </c:xVal>
          <c:yVal>
            <c:numRef>
              <c:f>kummNedv!$F$37:$F$100</c:f>
              <c:numCache>
                <c:formatCode>General</c:formatCode>
                <c:ptCount val="64"/>
                <c:pt idx="0">
                  <c:v>977.84999999999968</c:v>
                </c:pt>
                <c:pt idx="1">
                  <c:v>1014.7999999999997</c:v>
                </c:pt>
                <c:pt idx="2">
                  <c:v>1051.7499999999998</c:v>
                </c:pt>
                <c:pt idx="3">
                  <c:v>1091.2499999999998</c:v>
                </c:pt>
                <c:pt idx="4">
                  <c:v>1129.8499999999997</c:v>
                </c:pt>
                <c:pt idx="5">
                  <c:v>1158.7499999999998</c:v>
                </c:pt>
                <c:pt idx="6">
                  <c:v>1191.3499999999997</c:v>
                </c:pt>
                <c:pt idx="7">
                  <c:v>1223.2499999999998</c:v>
                </c:pt>
                <c:pt idx="8">
                  <c:v>1251.3499999999997</c:v>
                </c:pt>
                <c:pt idx="9">
                  <c:v>1280.6499999999996</c:v>
                </c:pt>
                <c:pt idx="10">
                  <c:v>1302.9499999999996</c:v>
                </c:pt>
                <c:pt idx="11">
                  <c:v>1321.1499999999996</c:v>
                </c:pt>
                <c:pt idx="12">
                  <c:v>1334.5499999999997</c:v>
                </c:pt>
                <c:pt idx="13">
                  <c:v>1349.0499999999997</c:v>
                </c:pt>
                <c:pt idx="14">
                  <c:v>1368.1499999999996</c:v>
                </c:pt>
                <c:pt idx="15">
                  <c:v>1382.6499999999996</c:v>
                </c:pt>
                <c:pt idx="16">
                  <c:v>1399.3499999999997</c:v>
                </c:pt>
                <c:pt idx="17">
                  <c:v>1417.0499999999997</c:v>
                </c:pt>
                <c:pt idx="18">
                  <c:v>1433.0499999999997</c:v>
                </c:pt>
                <c:pt idx="19">
                  <c:v>1449.4499999999998</c:v>
                </c:pt>
                <c:pt idx="20">
                  <c:v>1471.35</c:v>
                </c:pt>
                <c:pt idx="21">
                  <c:v>1498.75</c:v>
                </c:pt>
                <c:pt idx="22">
                  <c:v>1526.95</c:v>
                </c:pt>
                <c:pt idx="23">
                  <c:v>1554.65</c:v>
                </c:pt>
                <c:pt idx="24">
                  <c:v>1572.3500000000001</c:v>
                </c:pt>
                <c:pt idx="25">
                  <c:v>1608.8500000000001</c:v>
                </c:pt>
                <c:pt idx="26">
                  <c:v>1644.95</c:v>
                </c:pt>
                <c:pt idx="27">
                  <c:v>1681.05</c:v>
                </c:pt>
                <c:pt idx="28">
                  <c:v>1716.05</c:v>
                </c:pt>
                <c:pt idx="29">
                  <c:v>1737.75</c:v>
                </c:pt>
                <c:pt idx="30">
                  <c:v>1775.35</c:v>
                </c:pt>
                <c:pt idx="31">
                  <c:v>1796.55</c:v>
                </c:pt>
                <c:pt idx="32">
                  <c:v>1834.6499999999999</c:v>
                </c:pt>
                <c:pt idx="33">
                  <c:v>1874.6999999999998</c:v>
                </c:pt>
                <c:pt idx="34">
                  <c:v>1916.6999999999998</c:v>
                </c:pt>
                <c:pt idx="35">
                  <c:v>1959.6999999999998</c:v>
                </c:pt>
                <c:pt idx="36">
                  <c:v>2000.7999999999997</c:v>
                </c:pt>
                <c:pt idx="37">
                  <c:v>2038.3999999999996</c:v>
                </c:pt>
                <c:pt idx="38">
                  <c:v>2084.2999999999997</c:v>
                </c:pt>
                <c:pt idx="39">
                  <c:v>2127.1999999999998</c:v>
                </c:pt>
                <c:pt idx="40">
                  <c:v>2172.7999999999997</c:v>
                </c:pt>
                <c:pt idx="41">
                  <c:v>2217.4999999999995</c:v>
                </c:pt>
                <c:pt idx="42">
                  <c:v>2253.9999999999995</c:v>
                </c:pt>
                <c:pt idx="43">
                  <c:v>2279.8999999999996</c:v>
                </c:pt>
                <c:pt idx="44">
                  <c:v>2297.6999999999998</c:v>
                </c:pt>
                <c:pt idx="45">
                  <c:v>2328.8999999999996</c:v>
                </c:pt>
                <c:pt idx="46">
                  <c:v>2361.1999999999998</c:v>
                </c:pt>
                <c:pt idx="47">
                  <c:v>2387.5</c:v>
                </c:pt>
                <c:pt idx="48">
                  <c:v>2431.4</c:v>
                </c:pt>
                <c:pt idx="49">
                  <c:v>2468.8000000000002</c:v>
                </c:pt>
                <c:pt idx="50">
                  <c:v>2494.6000000000004</c:v>
                </c:pt>
                <c:pt idx="51">
                  <c:v>2517.0000000000005</c:v>
                </c:pt>
                <c:pt idx="52">
                  <c:v>2531.5000000000005</c:v>
                </c:pt>
                <c:pt idx="53">
                  <c:v>2549.1000000000004</c:v>
                </c:pt>
                <c:pt idx="54">
                  <c:v>2566.3000000000002</c:v>
                </c:pt>
                <c:pt idx="55">
                  <c:v>2581.9</c:v>
                </c:pt>
                <c:pt idx="56">
                  <c:v>2601.15</c:v>
                </c:pt>
                <c:pt idx="57">
                  <c:v>2624.05</c:v>
                </c:pt>
                <c:pt idx="58">
                  <c:v>2644.55</c:v>
                </c:pt>
                <c:pt idx="59">
                  <c:v>2660.25</c:v>
                </c:pt>
                <c:pt idx="60">
                  <c:v>2675.45</c:v>
                </c:pt>
                <c:pt idx="61">
                  <c:v>2689.45</c:v>
                </c:pt>
                <c:pt idx="62">
                  <c:v>2707.5499999999997</c:v>
                </c:pt>
                <c:pt idx="63">
                  <c:v>2733.35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F9D8-40D0-848E-FB1A661D580C}"/>
            </c:ext>
          </c:extLst>
        </c:ser>
        <c:ser>
          <c:idx val="5"/>
          <c:order val="5"/>
          <c:tx>
            <c:v>Well 3. after the intervention</c:v>
          </c:tx>
          <c:spPr>
            <a:ln w="28575">
              <a:solidFill>
                <a:schemeClr val="tx1"/>
              </a:solidFill>
            </a:ln>
          </c:spPr>
          <c:marker>
            <c:spPr>
              <a:ln>
                <a:solidFill>
                  <a:schemeClr val="tx1"/>
                </a:solidFill>
              </a:ln>
            </c:spPr>
          </c:marker>
          <c:xVal>
            <c:numRef>
              <c:f>kummNedv!$J$37:$J$100</c:f>
              <c:numCache>
                <c:formatCode>General</c:formatCode>
                <c:ptCount val="64"/>
                <c:pt idx="0">
                  <c:v>1072.76</c:v>
                </c:pt>
                <c:pt idx="1">
                  <c:v>1109.1099999999999</c:v>
                </c:pt>
                <c:pt idx="2">
                  <c:v>1145.4599999999998</c:v>
                </c:pt>
                <c:pt idx="3">
                  <c:v>1184.3599999999999</c:v>
                </c:pt>
                <c:pt idx="4">
                  <c:v>1220.6599999999999</c:v>
                </c:pt>
                <c:pt idx="5">
                  <c:v>1254.7599999999998</c:v>
                </c:pt>
                <c:pt idx="6">
                  <c:v>1293.5599999999997</c:v>
                </c:pt>
                <c:pt idx="7">
                  <c:v>1328.9599999999998</c:v>
                </c:pt>
                <c:pt idx="8">
                  <c:v>1359.5599999999997</c:v>
                </c:pt>
                <c:pt idx="9">
                  <c:v>1390.1599999999996</c:v>
                </c:pt>
                <c:pt idx="10">
                  <c:v>1415.1599999999996</c:v>
                </c:pt>
                <c:pt idx="11">
                  <c:v>1437.7599999999995</c:v>
                </c:pt>
                <c:pt idx="12">
                  <c:v>1457.3599999999994</c:v>
                </c:pt>
                <c:pt idx="13">
                  <c:v>1472.0599999999995</c:v>
                </c:pt>
                <c:pt idx="14">
                  <c:v>1490.6599999999994</c:v>
                </c:pt>
                <c:pt idx="15">
                  <c:v>1508.1599999999994</c:v>
                </c:pt>
                <c:pt idx="16">
                  <c:v>1528.4599999999994</c:v>
                </c:pt>
                <c:pt idx="17">
                  <c:v>1548.2599999999993</c:v>
                </c:pt>
                <c:pt idx="18">
                  <c:v>1563.0599999999993</c:v>
                </c:pt>
                <c:pt idx="19">
                  <c:v>1580.9599999999994</c:v>
                </c:pt>
                <c:pt idx="20">
                  <c:v>1599.6599999999994</c:v>
                </c:pt>
                <c:pt idx="21">
                  <c:v>1619.1599999999994</c:v>
                </c:pt>
                <c:pt idx="22">
                  <c:v>1651.2599999999993</c:v>
                </c:pt>
                <c:pt idx="23">
                  <c:v>1682.1599999999994</c:v>
                </c:pt>
                <c:pt idx="24">
                  <c:v>1702.5599999999995</c:v>
                </c:pt>
                <c:pt idx="25">
                  <c:v>1727.0599999999995</c:v>
                </c:pt>
                <c:pt idx="26">
                  <c:v>1761.4599999999996</c:v>
                </c:pt>
                <c:pt idx="27">
                  <c:v>1795.1599999999996</c:v>
                </c:pt>
                <c:pt idx="28">
                  <c:v>1827.9599999999996</c:v>
                </c:pt>
                <c:pt idx="29">
                  <c:v>1849.3599999999997</c:v>
                </c:pt>
                <c:pt idx="30">
                  <c:v>1884.3599999999997</c:v>
                </c:pt>
                <c:pt idx="31">
                  <c:v>1903.8599999999997</c:v>
                </c:pt>
                <c:pt idx="32">
                  <c:v>1940.6599999999996</c:v>
                </c:pt>
                <c:pt idx="33">
                  <c:v>1979.0599999999997</c:v>
                </c:pt>
                <c:pt idx="34">
                  <c:v>2017.7599999999998</c:v>
                </c:pt>
                <c:pt idx="35">
                  <c:v>2058.66</c:v>
                </c:pt>
                <c:pt idx="36">
                  <c:v>2099.2599999999998</c:v>
                </c:pt>
                <c:pt idx="37">
                  <c:v>2136.3599999999997</c:v>
                </c:pt>
                <c:pt idx="38">
                  <c:v>2179.3599999999997</c:v>
                </c:pt>
                <c:pt idx="39">
                  <c:v>2219.9599999999996</c:v>
                </c:pt>
                <c:pt idx="40">
                  <c:v>2263.3599999999997</c:v>
                </c:pt>
                <c:pt idx="41">
                  <c:v>2305.4599999999996</c:v>
                </c:pt>
                <c:pt idx="42">
                  <c:v>2338.1599999999994</c:v>
                </c:pt>
                <c:pt idx="43">
                  <c:v>2368.7599999999993</c:v>
                </c:pt>
                <c:pt idx="44">
                  <c:v>2389.8599999999992</c:v>
                </c:pt>
                <c:pt idx="45">
                  <c:v>2418.3599999999992</c:v>
                </c:pt>
                <c:pt idx="46">
                  <c:v>2449.1599999999994</c:v>
                </c:pt>
                <c:pt idx="47">
                  <c:v>2481.4599999999996</c:v>
                </c:pt>
                <c:pt idx="48">
                  <c:v>2523.4599999999996</c:v>
                </c:pt>
                <c:pt idx="49">
                  <c:v>2561.1599999999994</c:v>
                </c:pt>
                <c:pt idx="50">
                  <c:v>2579.5599999999995</c:v>
                </c:pt>
                <c:pt idx="51">
                  <c:v>2602.6599999999994</c:v>
                </c:pt>
                <c:pt idx="52">
                  <c:v>2617.2599999999993</c:v>
                </c:pt>
                <c:pt idx="53">
                  <c:v>2635.9599999999991</c:v>
                </c:pt>
                <c:pt idx="54">
                  <c:v>2659.559999999999</c:v>
                </c:pt>
                <c:pt idx="55">
                  <c:v>2677.059999999999</c:v>
                </c:pt>
                <c:pt idx="56">
                  <c:v>2710.9599999999991</c:v>
                </c:pt>
                <c:pt idx="57">
                  <c:v>2734.7599999999993</c:v>
                </c:pt>
                <c:pt idx="58">
                  <c:v>2755.2599999999993</c:v>
                </c:pt>
                <c:pt idx="59">
                  <c:v>2769.7599999999993</c:v>
                </c:pt>
                <c:pt idx="60">
                  <c:v>2786.7599999999993</c:v>
                </c:pt>
                <c:pt idx="61">
                  <c:v>2801.9599999999991</c:v>
                </c:pt>
                <c:pt idx="62">
                  <c:v>2823.4599999999991</c:v>
                </c:pt>
                <c:pt idx="63">
                  <c:v>2853.1599999999989</c:v>
                </c:pt>
              </c:numCache>
            </c:numRef>
          </c:xVal>
          <c:yVal>
            <c:numRef>
              <c:f>kummNedv!$H$37:$H$100</c:f>
              <c:numCache>
                <c:formatCode>General</c:formatCode>
                <c:ptCount val="64"/>
                <c:pt idx="0">
                  <c:v>959.93000000000018</c:v>
                </c:pt>
                <c:pt idx="1">
                  <c:v>997.43000000000018</c:v>
                </c:pt>
                <c:pt idx="2">
                  <c:v>1034.9300000000003</c:v>
                </c:pt>
                <c:pt idx="3">
                  <c:v>1074.3300000000004</c:v>
                </c:pt>
                <c:pt idx="4">
                  <c:v>1112.3300000000004</c:v>
                </c:pt>
                <c:pt idx="5">
                  <c:v>1145.5300000000004</c:v>
                </c:pt>
                <c:pt idx="6">
                  <c:v>1183.2300000000005</c:v>
                </c:pt>
                <c:pt idx="7">
                  <c:v>1221.2300000000005</c:v>
                </c:pt>
                <c:pt idx="8">
                  <c:v>1252.8300000000004</c:v>
                </c:pt>
                <c:pt idx="9">
                  <c:v>1283.4300000000003</c:v>
                </c:pt>
                <c:pt idx="10">
                  <c:v>1309.9300000000003</c:v>
                </c:pt>
                <c:pt idx="11">
                  <c:v>1329.6300000000003</c:v>
                </c:pt>
                <c:pt idx="12">
                  <c:v>1348.8300000000004</c:v>
                </c:pt>
                <c:pt idx="13">
                  <c:v>1366.1300000000003</c:v>
                </c:pt>
                <c:pt idx="14">
                  <c:v>1384.0300000000004</c:v>
                </c:pt>
                <c:pt idx="15">
                  <c:v>1401.7300000000005</c:v>
                </c:pt>
                <c:pt idx="16">
                  <c:v>1419.7300000000005</c:v>
                </c:pt>
                <c:pt idx="17">
                  <c:v>1436.5300000000004</c:v>
                </c:pt>
                <c:pt idx="18">
                  <c:v>1453.3300000000004</c:v>
                </c:pt>
                <c:pt idx="19">
                  <c:v>1471.1300000000003</c:v>
                </c:pt>
                <c:pt idx="20">
                  <c:v>1490.0800000000004</c:v>
                </c:pt>
                <c:pt idx="21">
                  <c:v>1510.1800000000003</c:v>
                </c:pt>
                <c:pt idx="22">
                  <c:v>1529.7800000000002</c:v>
                </c:pt>
                <c:pt idx="23">
                  <c:v>1548.0800000000002</c:v>
                </c:pt>
                <c:pt idx="24">
                  <c:v>1565.2800000000002</c:v>
                </c:pt>
                <c:pt idx="25">
                  <c:v>1593.5800000000002</c:v>
                </c:pt>
                <c:pt idx="26">
                  <c:v>1626.0800000000002</c:v>
                </c:pt>
                <c:pt idx="27">
                  <c:v>1652.9800000000002</c:v>
                </c:pt>
                <c:pt idx="28">
                  <c:v>1681.4800000000002</c:v>
                </c:pt>
                <c:pt idx="29">
                  <c:v>1702.1800000000003</c:v>
                </c:pt>
                <c:pt idx="30">
                  <c:v>1738.7800000000002</c:v>
                </c:pt>
                <c:pt idx="31">
                  <c:v>1757.88</c:v>
                </c:pt>
                <c:pt idx="32">
                  <c:v>1798.5800000000002</c:v>
                </c:pt>
                <c:pt idx="33">
                  <c:v>1841.3300000000002</c:v>
                </c:pt>
                <c:pt idx="34">
                  <c:v>1886.13</c:v>
                </c:pt>
                <c:pt idx="35">
                  <c:v>1932.13</c:v>
                </c:pt>
                <c:pt idx="36">
                  <c:v>1972.43</c:v>
                </c:pt>
                <c:pt idx="37">
                  <c:v>2012.03</c:v>
                </c:pt>
                <c:pt idx="38">
                  <c:v>2059.73</c:v>
                </c:pt>
                <c:pt idx="39">
                  <c:v>2113.5300000000002</c:v>
                </c:pt>
                <c:pt idx="40">
                  <c:v>2161.5300000000002</c:v>
                </c:pt>
                <c:pt idx="41">
                  <c:v>2221.63</c:v>
                </c:pt>
                <c:pt idx="42">
                  <c:v>2264.4300000000003</c:v>
                </c:pt>
                <c:pt idx="43">
                  <c:v>2305.63</c:v>
                </c:pt>
                <c:pt idx="44">
                  <c:v>2334.9300000000003</c:v>
                </c:pt>
                <c:pt idx="45">
                  <c:v>2367.7300000000005</c:v>
                </c:pt>
                <c:pt idx="46">
                  <c:v>2401.3300000000004</c:v>
                </c:pt>
                <c:pt idx="47">
                  <c:v>2430.1300000000006</c:v>
                </c:pt>
                <c:pt idx="48">
                  <c:v>2477.6300000000006</c:v>
                </c:pt>
                <c:pt idx="49">
                  <c:v>2515.2300000000005</c:v>
                </c:pt>
                <c:pt idx="50">
                  <c:v>2539.3300000000004</c:v>
                </c:pt>
                <c:pt idx="51">
                  <c:v>2560.5300000000002</c:v>
                </c:pt>
                <c:pt idx="52">
                  <c:v>2575.0300000000002</c:v>
                </c:pt>
                <c:pt idx="53">
                  <c:v>2591.63</c:v>
                </c:pt>
                <c:pt idx="54">
                  <c:v>2610.23</c:v>
                </c:pt>
                <c:pt idx="55">
                  <c:v>2626.83</c:v>
                </c:pt>
                <c:pt idx="56">
                  <c:v>2650.5299999999997</c:v>
                </c:pt>
                <c:pt idx="57">
                  <c:v>2669.7299999999996</c:v>
                </c:pt>
                <c:pt idx="58">
                  <c:v>2690.9299999999994</c:v>
                </c:pt>
                <c:pt idx="59">
                  <c:v>2712.3299999999995</c:v>
                </c:pt>
                <c:pt idx="60">
                  <c:v>2727.7299999999996</c:v>
                </c:pt>
                <c:pt idx="61">
                  <c:v>2744.5299999999997</c:v>
                </c:pt>
                <c:pt idx="62">
                  <c:v>2762.83</c:v>
                </c:pt>
                <c:pt idx="63">
                  <c:v>2793.93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F9D8-40D0-848E-FB1A661D58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28712352"/>
        <c:axId val="1028713440"/>
      </c:scatterChart>
      <c:valAx>
        <c:axId val="10287123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1"/>
                </a:pPr>
                <a:r>
                  <a:rPr lang="hu-HU" sz="1400" b="1" i="0" baseline="0" dirty="0" err="1">
                    <a:effectLst/>
                  </a:rPr>
                  <a:t>Cumulative</a:t>
                </a:r>
                <a:r>
                  <a:rPr lang="hu-HU" sz="1400" b="1" i="0" baseline="0" dirty="0">
                    <a:effectLst/>
                  </a:rPr>
                  <a:t> </a:t>
                </a:r>
                <a:r>
                  <a:rPr lang="hu-HU" sz="1400" b="1" i="0" baseline="0" dirty="0" err="1">
                    <a:effectLst/>
                  </a:rPr>
                  <a:t>control</a:t>
                </a:r>
                <a:r>
                  <a:rPr lang="hu-HU" sz="1400" b="1" i="0" baseline="0" dirty="0">
                    <a:effectLst/>
                  </a:rPr>
                  <a:t> </a:t>
                </a:r>
                <a:r>
                  <a:rPr lang="hu-HU" sz="1400" b="1" i="0" baseline="0" dirty="0" err="1" smtClean="0">
                    <a:effectLst/>
                  </a:rPr>
                  <a:t>soil</a:t>
                </a:r>
                <a:r>
                  <a:rPr lang="hu-HU" sz="1400" b="1" i="0" baseline="0" dirty="0" smtClean="0">
                    <a:effectLst/>
                  </a:rPr>
                  <a:t> </a:t>
                </a:r>
                <a:r>
                  <a:rPr lang="hu-HU" sz="1400" b="1" i="0" baseline="0" dirty="0" err="1">
                    <a:effectLst/>
                  </a:rPr>
                  <a:t>moisture</a:t>
                </a:r>
                <a:r>
                  <a:rPr lang="hu-HU" sz="1400" b="1" i="0" baseline="0" dirty="0">
                    <a:effectLst/>
                  </a:rPr>
                  <a:t> (%)</a:t>
                </a:r>
                <a:endParaRPr lang="hu-HU" sz="1400" b="1" dirty="0">
                  <a:effectLst/>
                </a:endParaRP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028713440"/>
        <c:crosses val="autoZero"/>
        <c:crossBetween val="midCat"/>
      </c:valAx>
      <c:valAx>
        <c:axId val="102871344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/>
                </a:pPr>
                <a:r>
                  <a:rPr lang="hu-HU" sz="1400" b="1" dirty="0" err="1" smtClean="0"/>
                  <a:t>Cumulative</a:t>
                </a:r>
                <a:r>
                  <a:rPr lang="hu-HU" sz="1400" b="1" baseline="0" dirty="0" smtClean="0"/>
                  <a:t> </a:t>
                </a:r>
                <a:r>
                  <a:rPr lang="hu-HU" sz="1400" b="1" baseline="0" dirty="0" err="1"/>
                  <a:t>soil</a:t>
                </a:r>
                <a:r>
                  <a:rPr lang="hu-HU" sz="1400" b="1" baseline="0" dirty="0"/>
                  <a:t> </a:t>
                </a:r>
                <a:r>
                  <a:rPr lang="hu-HU" sz="1400" b="1" baseline="0" dirty="0" err="1"/>
                  <a:t>moisture</a:t>
                </a:r>
                <a:r>
                  <a:rPr lang="hu-HU" sz="1400" b="1" baseline="0" dirty="0"/>
                  <a:t> </a:t>
                </a:r>
                <a:r>
                  <a:rPr lang="hu-HU" sz="1400" b="1" dirty="0"/>
                  <a:t>(%)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02871235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7987936507936508"/>
          <c:y val="0.1194818181818182"/>
          <c:w val="0.30428163265306124"/>
          <c:h val="0.70587474747474743"/>
        </c:manualLayout>
      </c:layout>
      <c:overlay val="0"/>
      <c:txPr>
        <a:bodyPr/>
        <a:lstStyle/>
        <a:p>
          <a:pPr>
            <a:lnSpc>
              <a:spcPct val="100000"/>
            </a:lnSpc>
            <a:defRPr sz="1400" b="1" baseline="0"/>
          </a:pPr>
          <a:endParaRPr lang="hu-HU"/>
        </a:p>
      </c:txPr>
    </c:legend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hu-H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914852607709753E-2"/>
          <c:y val="0.11686035353535353"/>
          <c:w val="0.79965464852607715"/>
          <c:h val="0.74330151515151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cm!$Y$120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cm!$AE$117:$AE$119</c:f>
              <c:strCache>
                <c:ptCount val="3"/>
                <c:pt idx="0">
                  <c:v>Well 1.</c:v>
                </c:pt>
                <c:pt idx="1">
                  <c:v>Well 2.</c:v>
                </c:pt>
                <c:pt idx="2">
                  <c:v>Well 3.</c:v>
                </c:pt>
              </c:strCache>
            </c:strRef>
          </c:cat>
          <c:val>
            <c:numRef>
              <c:f>cm!$AA$120:$AC$120</c:f>
              <c:numCache>
                <c:formatCode>0.0</c:formatCode>
                <c:ptCount val="3"/>
                <c:pt idx="0">
                  <c:v>6.9958518518518495</c:v>
                </c:pt>
                <c:pt idx="1">
                  <c:v>4.1698518518518704</c:v>
                </c:pt>
                <c:pt idx="2">
                  <c:v>2.799555555555564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7D-4A12-B7AD-ACF5BF44C749}"/>
            </c:ext>
          </c:extLst>
        </c:ser>
        <c:ser>
          <c:idx val="1"/>
          <c:order val="1"/>
          <c:tx>
            <c:strRef>
              <c:f>cm!$Y$121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cm!$AE$117:$AE$119</c:f>
              <c:strCache>
                <c:ptCount val="3"/>
                <c:pt idx="0">
                  <c:v>Well 1.</c:v>
                </c:pt>
                <c:pt idx="1">
                  <c:v>Well 2.</c:v>
                </c:pt>
                <c:pt idx="2">
                  <c:v>Well 3.</c:v>
                </c:pt>
              </c:strCache>
            </c:strRef>
          </c:cat>
          <c:val>
            <c:numRef>
              <c:f>cm!$AA$121:$AC$121</c:f>
              <c:numCache>
                <c:formatCode>0.0</c:formatCode>
                <c:ptCount val="3"/>
                <c:pt idx="0">
                  <c:v>8.4943518518518673</c:v>
                </c:pt>
                <c:pt idx="1">
                  <c:v>2.2843518518518664</c:v>
                </c:pt>
                <c:pt idx="2">
                  <c:v>3.9905555555555594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7D-4A12-B7AD-ACF5BF44C74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26887888"/>
        <c:axId val="1026886256"/>
      </c:barChart>
      <c:catAx>
        <c:axId val="1026887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hu-HU"/>
          </a:p>
        </c:txPr>
        <c:crossAx val="1026886256"/>
        <c:crosses val="autoZero"/>
        <c:auto val="1"/>
        <c:lblAlgn val="ctr"/>
        <c:lblOffset val="100"/>
        <c:noMultiLvlLbl val="0"/>
      </c:catAx>
      <c:valAx>
        <c:axId val="1026886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hu-HU" sz="1400" b="1" baseline="0">
                    <a:solidFill>
                      <a:schemeClr val="tx1"/>
                    </a:solidFill>
                  </a:rPr>
                  <a:t>Soil moisture change (%)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hu-HU"/>
            </a:p>
          </c:txPr>
        </c:title>
        <c:numFmt formatCode="0.0" sourceLinked="1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hu-HU"/>
          </a:p>
        </c:txPr>
        <c:crossAx val="1026887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hu-H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4"/>
          <c:order val="4"/>
          <c:tx>
            <c:strRef>
              <c:f>'havi bontás'!$A$17</c:f>
              <c:strCache>
                <c:ptCount val="1"/>
                <c:pt idx="0">
                  <c:v>Percepcion (mm)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</c:spPr>
          <c:invertIfNegative val="0"/>
          <c:cat>
            <c:numRef>
              <c:f>'havi bontás'!$C$12:$AG$12</c:f>
              <c:numCache>
                <c:formatCode>yyyy\-mm</c:formatCode>
                <c:ptCount val="31"/>
                <c:pt idx="0">
                  <c:v>43556</c:v>
                </c:pt>
                <c:pt idx="1">
                  <c:v>43586</c:v>
                </c:pt>
                <c:pt idx="2">
                  <c:v>43617</c:v>
                </c:pt>
                <c:pt idx="3">
                  <c:v>43647</c:v>
                </c:pt>
                <c:pt idx="4">
                  <c:v>43678</c:v>
                </c:pt>
                <c:pt idx="5">
                  <c:v>43709</c:v>
                </c:pt>
                <c:pt idx="6">
                  <c:v>43739</c:v>
                </c:pt>
                <c:pt idx="7">
                  <c:v>43770</c:v>
                </c:pt>
                <c:pt idx="8">
                  <c:v>43800</c:v>
                </c:pt>
                <c:pt idx="9">
                  <c:v>43831</c:v>
                </c:pt>
                <c:pt idx="10">
                  <c:v>43862</c:v>
                </c:pt>
                <c:pt idx="11">
                  <c:v>43891</c:v>
                </c:pt>
                <c:pt idx="12">
                  <c:v>43922</c:v>
                </c:pt>
                <c:pt idx="13">
                  <c:v>43952</c:v>
                </c:pt>
                <c:pt idx="14">
                  <c:v>43983</c:v>
                </c:pt>
                <c:pt idx="15">
                  <c:v>44013</c:v>
                </c:pt>
                <c:pt idx="16">
                  <c:v>44044</c:v>
                </c:pt>
                <c:pt idx="17">
                  <c:v>44075</c:v>
                </c:pt>
                <c:pt idx="18">
                  <c:v>44105</c:v>
                </c:pt>
                <c:pt idx="19">
                  <c:v>44136</c:v>
                </c:pt>
                <c:pt idx="20">
                  <c:v>44166</c:v>
                </c:pt>
                <c:pt idx="21">
                  <c:v>44197</c:v>
                </c:pt>
                <c:pt idx="22">
                  <c:v>44228</c:v>
                </c:pt>
                <c:pt idx="23">
                  <c:v>44256</c:v>
                </c:pt>
                <c:pt idx="24">
                  <c:v>44287</c:v>
                </c:pt>
                <c:pt idx="25">
                  <c:v>44317</c:v>
                </c:pt>
                <c:pt idx="26">
                  <c:v>44348</c:v>
                </c:pt>
                <c:pt idx="27">
                  <c:v>44378</c:v>
                </c:pt>
                <c:pt idx="28">
                  <c:v>44409</c:v>
                </c:pt>
                <c:pt idx="29">
                  <c:v>44440</c:v>
                </c:pt>
                <c:pt idx="30">
                  <c:v>44470</c:v>
                </c:pt>
              </c:numCache>
            </c:numRef>
          </c:cat>
          <c:val>
            <c:numRef>
              <c:f>'havi bontás'!$C$18:$AG$18</c:f>
              <c:numCache>
                <c:formatCode>General</c:formatCode>
                <c:ptCount val="31"/>
                <c:pt idx="0" formatCode="0.00">
                  <c:v>3</c:v>
                </c:pt>
                <c:pt idx="1">
                  <c:v>135.4</c:v>
                </c:pt>
                <c:pt idx="2">
                  <c:v>47.199999999999996</c:v>
                </c:pt>
                <c:pt idx="3">
                  <c:v>35.699999999999996</c:v>
                </c:pt>
                <c:pt idx="4">
                  <c:v>134.30000000000001</c:v>
                </c:pt>
                <c:pt idx="5" formatCode="0.0">
                  <c:v>71.2</c:v>
                </c:pt>
                <c:pt idx="6" formatCode="0.0">
                  <c:v>37.199999999999996</c:v>
                </c:pt>
                <c:pt idx="7" formatCode="0.0">
                  <c:v>133.6</c:v>
                </c:pt>
                <c:pt idx="8" formatCode="0.0">
                  <c:v>51.400000000000006</c:v>
                </c:pt>
                <c:pt idx="9" formatCode="0.00">
                  <c:v>2.1</c:v>
                </c:pt>
                <c:pt idx="10">
                  <c:v>14.2</c:v>
                </c:pt>
                <c:pt idx="11">
                  <c:v>22.5</c:v>
                </c:pt>
                <c:pt idx="12">
                  <c:v>22.1</c:v>
                </c:pt>
                <c:pt idx="13">
                  <c:v>21.5</c:v>
                </c:pt>
                <c:pt idx="14">
                  <c:v>119.4</c:v>
                </c:pt>
                <c:pt idx="15">
                  <c:v>159.80000000000001</c:v>
                </c:pt>
                <c:pt idx="16">
                  <c:v>74.399999999999991</c:v>
                </c:pt>
                <c:pt idx="17">
                  <c:v>55.9</c:v>
                </c:pt>
                <c:pt idx="18">
                  <c:v>154.6</c:v>
                </c:pt>
                <c:pt idx="19">
                  <c:v>16.000000000000004</c:v>
                </c:pt>
                <c:pt idx="20">
                  <c:v>42.099999999999994</c:v>
                </c:pt>
                <c:pt idx="21" formatCode="0.00">
                  <c:v>69.899999999999991</c:v>
                </c:pt>
                <c:pt idx="22">
                  <c:v>23.2</c:v>
                </c:pt>
                <c:pt idx="23">
                  <c:v>7.1</c:v>
                </c:pt>
                <c:pt idx="24">
                  <c:v>32.700000000000003</c:v>
                </c:pt>
                <c:pt idx="25">
                  <c:v>83.9</c:v>
                </c:pt>
                <c:pt idx="26">
                  <c:v>8.1</c:v>
                </c:pt>
                <c:pt idx="27">
                  <c:v>114.80000000000001</c:v>
                </c:pt>
                <c:pt idx="28">
                  <c:v>105.9</c:v>
                </c:pt>
                <c:pt idx="29">
                  <c:v>15.899999999999999</c:v>
                </c:pt>
                <c:pt idx="30">
                  <c:v>36.1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03-472F-A2AA-9C6598F6B0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1024964256"/>
        <c:axId val="1024958272"/>
      </c:barChart>
      <c:scatterChart>
        <c:scatterStyle val="smoothMarker"/>
        <c:varyColors val="0"/>
        <c:ser>
          <c:idx val="0"/>
          <c:order val="0"/>
          <c:tx>
            <c:strRef>
              <c:f>'havi bontás'!$A$13</c:f>
              <c:strCache>
                <c:ptCount val="1"/>
                <c:pt idx="0">
                  <c:v>Well. 1</c:v>
                </c:pt>
              </c:strCache>
            </c:strRef>
          </c:tx>
          <c:xVal>
            <c:numRef>
              <c:f>'havi bontás'!$C$12:$AG$12</c:f>
              <c:numCache>
                <c:formatCode>yyyy\-mm</c:formatCode>
                <c:ptCount val="31"/>
                <c:pt idx="0">
                  <c:v>43556</c:v>
                </c:pt>
                <c:pt idx="1">
                  <c:v>43586</c:v>
                </c:pt>
                <c:pt idx="2">
                  <c:v>43617</c:v>
                </c:pt>
                <c:pt idx="3">
                  <c:v>43647</c:v>
                </c:pt>
                <c:pt idx="4">
                  <c:v>43678</c:v>
                </c:pt>
                <c:pt idx="5">
                  <c:v>43709</c:v>
                </c:pt>
                <c:pt idx="6">
                  <c:v>43739</c:v>
                </c:pt>
                <c:pt idx="7">
                  <c:v>43770</c:v>
                </c:pt>
                <c:pt idx="8">
                  <c:v>43800</c:v>
                </c:pt>
                <c:pt idx="9">
                  <c:v>43831</c:v>
                </c:pt>
                <c:pt idx="10">
                  <c:v>43862</c:v>
                </c:pt>
                <c:pt idx="11">
                  <c:v>43891</c:v>
                </c:pt>
                <c:pt idx="12">
                  <c:v>43922</c:v>
                </c:pt>
                <c:pt idx="13">
                  <c:v>43952</c:v>
                </c:pt>
                <c:pt idx="14">
                  <c:v>43983</c:v>
                </c:pt>
                <c:pt idx="15">
                  <c:v>44013</c:v>
                </c:pt>
                <c:pt idx="16">
                  <c:v>44044</c:v>
                </c:pt>
                <c:pt idx="17">
                  <c:v>44075</c:v>
                </c:pt>
                <c:pt idx="18">
                  <c:v>44105</c:v>
                </c:pt>
                <c:pt idx="19">
                  <c:v>44136</c:v>
                </c:pt>
                <c:pt idx="20">
                  <c:v>44166</c:v>
                </c:pt>
                <c:pt idx="21">
                  <c:v>44197</c:v>
                </c:pt>
                <c:pt idx="22">
                  <c:v>44228</c:v>
                </c:pt>
                <c:pt idx="23">
                  <c:v>44256</c:v>
                </c:pt>
                <c:pt idx="24">
                  <c:v>44287</c:v>
                </c:pt>
                <c:pt idx="25">
                  <c:v>44317</c:v>
                </c:pt>
                <c:pt idx="26">
                  <c:v>44348</c:v>
                </c:pt>
                <c:pt idx="27">
                  <c:v>44378</c:v>
                </c:pt>
                <c:pt idx="28">
                  <c:v>44409</c:v>
                </c:pt>
                <c:pt idx="29">
                  <c:v>44440</c:v>
                </c:pt>
                <c:pt idx="30">
                  <c:v>44470</c:v>
                </c:pt>
              </c:numCache>
            </c:numRef>
          </c:xVal>
          <c:yVal>
            <c:numRef>
              <c:f>'havi bontás'!$C$13:$AG$13</c:f>
              <c:numCache>
                <c:formatCode>0.00</c:formatCode>
                <c:ptCount val="31"/>
                <c:pt idx="0">
                  <c:v>29</c:v>
                </c:pt>
                <c:pt idx="1">
                  <c:v>15.4</c:v>
                </c:pt>
                <c:pt idx="2">
                  <c:v>51</c:v>
                </c:pt>
                <c:pt idx="3">
                  <c:v>96.375</c:v>
                </c:pt>
                <c:pt idx="4">
                  <c:v>101.94000000000001</c:v>
                </c:pt>
                <c:pt idx="5">
                  <c:v>107.875</c:v>
                </c:pt>
                <c:pt idx="6">
                  <c:v>102.8</c:v>
                </c:pt>
                <c:pt idx="7">
                  <c:v>48.46</c:v>
                </c:pt>
                <c:pt idx="8">
                  <c:v>-2</c:v>
                </c:pt>
                <c:pt idx="9">
                  <c:v>-3.2333333333333321</c:v>
                </c:pt>
                <c:pt idx="10">
                  <c:v>0.72500000000000142</c:v>
                </c:pt>
                <c:pt idx="11">
                  <c:v>3.7000000000000006</c:v>
                </c:pt>
                <c:pt idx="12">
                  <c:v>13.5</c:v>
                </c:pt>
                <c:pt idx="13">
                  <c:v>47.866666666666674</c:v>
                </c:pt>
                <c:pt idx="14">
                  <c:v>57.574999999999996</c:v>
                </c:pt>
                <c:pt idx="15">
                  <c:v>92.38</c:v>
                </c:pt>
                <c:pt idx="16">
                  <c:v>73.36666666666666</c:v>
                </c:pt>
                <c:pt idx="17">
                  <c:v>56.2</c:v>
                </c:pt>
                <c:pt idx="18">
                  <c:v>-7.333333333333333</c:v>
                </c:pt>
                <c:pt idx="19">
                  <c:v>-7.166666666666667</c:v>
                </c:pt>
                <c:pt idx="20">
                  <c:v>-6.5</c:v>
                </c:pt>
                <c:pt idx="21">
                  <c:v>-7.5</c:v>
                </c:pt>
                <c:pt idx="22">
                  <c:v>-7.5</c:v>
                </c:pt>
                <c:pt idx="23">
                  <c:v>-5</c:v>
                </c:pt>
                <c:pt idx="24">
                  <c:v>-3.8333333333333335</c:v>
                </c:pt>
                <c:pt idx="25">
                  <c:v>-5.9333333333333336</c:v>
                </c:pt>
                <c:pt idx="26">
                  <c:v>41.833333333333336</c:v>
                </c:pt>
                <c:pt idx="27">
                  <c:v>85.866666666666674</c:v>
                </c:pt>
                <c:pt idx="28">
                  <c:v>93</c:v>
                </c:pt>
                <c:pt idx="29">
                  <c:v>109.83333333333333</c:v>
                </c:pt>
                <c:pt idx="30">
                  <c:v>110.80000000000001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1F03-472F-A2AA-9C6598F6B08D}"/>
            </c:ext>
          </c:extLst>
        </c:ser>
        <c:ser>
          <c:idx val="1"/>
          <c:order val="1"/>
          <c:tx>
            <c:strRef>
              <c:f>'havi bontás'!$A$14</c:f>
              <c:strCache>
                <c:ptCount val="1"/>
                <c:pt idx="0">
                  <c:v>Well. 2</c:v>
                </c:pt>
              </c:strCache>
            </c:strRef>
          </c:tx>
          <c:xVal>
            <c:numRef>
              <c:f>'havi bontás'!$C$12:$AG$12</c:f>
              <c:numCache>
                <c:formatCode>yyyy\-mm</c:formatCode>
                <c:ptCount val="31"/>
                <c:pt idx="0">
                  <c:v>43556</c:v>
                </c:pt>
                <c:pt idx="1">
                  <c:v>43586</c:v>
                </c:pt>
                <c:pt idx="2">
                  <c:v>43617</c:v>
                </c:pt>
                <c:pt idx="3">
                  <c:v>43647</c:v>
                </c:pt>
                <c:pt idx="4">
                  <c:v>43678</c:v>
                </c:pt>
                <c:pt idx="5">
                  <c:v>43709</c:v>
                </c:pt>
                <c:pt idx="6">
                  <c:v>43739</c:v>
                </c:pt>
                <c:pt idx="7">
                  <c:v>43770</c:v>
                </c:pt>
                <c:pt idx="8">
                  <c:v>43800</c:v>
                </c:pt>
                <c:pt idx="9">
                  <c:v>43831</c:v>
                </c:pt>
                <c:pt idx="10">
                  <c:v>43862</c:v>
                </c:pt>
                <c:pt idx="11">
                  <c:v>43891</c:v>
                </c:pt>
                <c:pt idx="12">
                  <c:v>43922</c:v>
                </c:pt>
                <c:pt idx="13">
                  <c:v>43952</c:v>
                </c:pt>
                <c:pt idx="14">
                  <c:v>43983</c:v>
                </c:pt>
                <c:pt idx="15">
                  <c:v>44013</c:v>
                </c:pt>
                <c:pt idx="16">
                  <c:v>44044</c:v>
                </c:pt>
                <c:pt idx="17">
                  <c:v>44075</c:v>
                </c:pt>
                <c:pt idx="18">
                  <c:v>44105</c:v>
                </c:pt>
                <c:pt idx="19">
                  <c:v>44136</c:v>
                </c:pt>
                <c:pt idx="20">
                  <c:v>44166</c:v>
                </c:pt>
                <c:pt idx="21">
                  <c:v>44197</c:v>
                </c:pt>
                <c:pt idx="22">
                  <c:v>44228</c:v>
                </c:pt>
                <c:pt idx="23">
                  <c:v>44256</c:v>
                </c:pt>
                <c:pt idx="24">
                  <c:v>44287</c:v>
                </c:pt>
                <c:pt idx="25">
                  <c:v>44317</c:v>
                </c:pt>
                <c:pt idx="26">
                  <c:v>44348</c:v>
                </c:pt>
                <c:pt idx="27">
                  <c:v>44378</c:v>
                </c:pt>
                <c:pt idx="28">
                  <c:v>44409</c:v>
                </c:pt>
                <c:pt idx="29">
                  <c:v>44440</c:v>
                </c:pt>
                <c:pt idx="30">
                  <c:v>44470</c:v>
                </c:pt>
              </c:numCache>
            </c:numRef>
          </c:xVal>
          <c:yVal>
            <c:numRef>
              <c:f>'havi bontás'!$C$14:$AG$14</c:f>
              <c:numCache>
                <c:formatCode>0.00</c:formatCode>
                <c:ptCount val="31"/>
                <c:pt idx="0">
                  <c:v>123</c:v>
                </c:pt>
                <c:pt idx="1">
                  <c:v>108.02000000000001</c:v>
                </c:pt>
                <c:pt idx="2">
                  <c:v>126.15</c:v>
                </c:pt>
                <c:pt idx="3">
                  <c:v>188.39999999999998</c:v>
                </c:pt>
                <c:pt idx="4">
                  <c:v>212.8</c:v>
                </c:pt>
                <c:pt idx="5">
                  <c:v>214.42500000000001</c:v>
                </c:pt>
                <c:pt idx="6">
                  <c:v>209.3</c:v>
                </c:pt>
                <c:pt idx="7">
                  <c:v>165.56</c:v>
                </c:pt>
                <c:pt idx="8">
                  <c:v>69.75</c:v>
                </c:pt>
                <c:pt idx="9">
                  <c:v>70.266666666666666</c:v>
                </c:pt>
                <c:pt idx="10">
                  <c:v>85</c:v>
                </c:pt>
                <c:pt idx="11">
                  <c:v>85.5</c:v>
                </c:pt>
                <c:pt idx="12">
                  <c:v>103.17999999999999</c:v>
                </c:pt>
                <c:pt idx="13">
                  <c:v>129.13333333333333</c:v>
                </c:pt>
                <c:pt idx="14">
                  <c:v>123.17500000000001</c:v>
                </c:pt>
                <c:pt idx="15">
                  <c:v>171.98000000000002</c:v>
                </c:pt>
                <c:pt idx="16">
                  <c:v>156.80000000000001</c:v>
                </c:pt>
                <c:pt idx="17">
                  <c:v>149.5</c:v>
                </c:pt>
                <c:pt idx="18">
                  <c:v>50.466666666666661</c:v>
                </c:pt>
                <c:pt idx="19">
                  <c:v>62.666666666666664</c:v>
                </c:pt>
                <c:pt idx="20">
                  <c:v>41</c:v>
                </c:pt>
                <c:pt idx="21">
                  <c:v>32.049999999999997</c:v>
                </c:pt>
                <c:pt idx="22">
                  <c:v>37.599999999999994</c:v>
                </c:pt>
                <c:pt idx="23">
                  <c:v>72.349999999999994</c:v>
                </c:pt>
                <c:pt idx="24">
                  <c:v>80.166666666666671</c:v>
                </c:pt>
                <c:pt idx="25">
                  <c:v>57.266666666666659</c:v>
                </c:pt>
                <c:pt idx="26">
                  <c:v>113.10000000000001</c:v>
                </c:pt>
                <c:pt idx="27">
                  <c:v>169.16666666666666</c:v>
                </c:pt>
                <c:pt idx="28">
                  <c:v>187.6</c:v>
                </c:pt>
                <c:pt idx="29">
                  <c:v>204.83333333333334</c:v>
                </c:pt>
                <c:pt idx="30">
                  <c:v>209.85000000000002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1F03-472F-A2AA-9C6598F6B08D}"/>
            </c:ext>
          </c:extLst>
        </c:ser>
        <c:ser>
          <c:idx val="2"/>
          <c:order val="2"/>
          <c:tx>
            <c:strRef>
              <c:f>'havi bontás'!$A$15</c:f>
              <c:strCache>
                <c:ptCount val="1"/>
                <c:pt idx="0">
                  <c:v>Well. 3</c:v>
                </c:pt>
              </c:strCache>
            </c:strRef>
          </c:tx>
          <c:xVal>
            <c:numRef>
              <c:f>'havi bontás'!$C$12:$AG$12</c:f>
              <c:numCache>
                <c:formatCode>yyyy\-mm</c:formatCode>
                <c:ptCount val="31"/>
                <c:pt idx="0">
                  <c:v>43556</c:v>
                </c:pt>
                <c:pt idx="1">
                  <c:v>43586</c:v>
                </c:pt>
                <c:pt idx="2">
                  <c:v>43617</c:v>
                </c:pt>
                <c:pt idx="3">
                  <c:v>43647</c:v>
                </c:pt>
                <c:pt idx="4">
                  <c:v>43678</c:v>
                </c:pt>
                <c:pt idx="5">
                  <c:v>43709</c:v>
                </c:pt>
                <c:pt idx="6">
                  <c:v>43739</c:v>
                </c:pt>
                <c:pt idx="7">
                  <c:v>43770</c:v>
                </c:pt>
                <c:pt idx="8">
                  <c:v>43800</c:v>
                </c:pt>
                <c:pt idx="9">
                  <c:v>43831</c:v>
                </c:pt>
                <c:pt idx="10">
                  <c:v>43862</c:v>
                </c:pt>
                <c:pt idx="11">
                  <c:v>43891</c:v>
                </c:pt>
                <c:pt idx="12">
                  <c:v>43922</c:v>
                </c:pt>
                <c:pt idx="13">
                  <c:v>43952</c:v>
                </c:pt>
                <c:pt idx="14">
                  <c:v>43983</c:v>
                </c:pt>
                <c:pt idx="15">
                  <c:v>44013</c:v>
                </c:pt>
                <c:pt idx="16">
                  <c:v>44044</c:v>
                </c:pt>
                <c:pt idx="17">
                  <c:v>44075</c:v>
                </c:pt>
                <c:pt idx="18">
                  <c:v>44105</c:v>
                </c:pt>
                <c:pt idx="19">
                  <c:v>44136</c:v>
                </c:pt>
                <c:pt idx="20">
                  <c:v>44166</c:v>
                </c:pt>
                <c:pt idx="21">
                  <c:v>44197</c:v>
                </c:pt>
                <c:pt idx="22">
                  <c:v>44228</c:v>
                </c:pt>
                <c:pt idx="23">
                  <c:v>44256</c:v>
                </c:pt>
                <c:pt idx="24">
                  <c:v>44287</c:v>
                </c:pt>
                <c:pt idx="25">
                  <c:v>44317</c:v>
                </c:pt>
                <c:pt idx="26">
                  <c:v>44348</c:v>
                </c:pt>
                <c:pt idx="27">
                  <c:v>44378</c:v>
                </c:pt>
                <c:pt idx="28">
                  <c:v>44409</c:v>
                </c:pt>
                <c:pt idx="29">
                  <c:v>44440</c:v>
                </c:pt>
                <c:pt idx="30">
                  <c:v>44470</c:v>
                </c:pt>
              </c:numCache>
            </c:numRef>
          </c:xVal>
          <c:yVal>
            <c:numRef>
              <c:f>'havi bontás'!$C$15:$AG$15</c:f>
              <c:numCache>
                <c:formatCode>0.00</c:formatCode>
                <c:ptCount val="31"/>
                <c:pt idx="0">
                  <c:v>126.4</c:v>
                </c:pt>
                <c:pt idx="1">
                  <c:v>120.97999999999999</c:v>
                </c:pt>
                <c:pt idx="2">
                  <c:v>129.55000000000001</c:v>
                </c:pt>
                <c:pt idx="3">
                  <c:v>160.85000000000002</c:v>
                </c:pt>
                <c:pt idx="4">
                  <c:v>170.26000000000002</c:v>
                </c:pt>
                <c:pt idx="5">
                  <c:v>168.6</c:v>
                </c:pt>
                <c:pt idx="6">
                  <c:v>159.92500000000001</c:v>
                </c:pt>
                <c:pt idx="7">
                  <c:v>108.18000000000002</c:v>
                </c:pt>
                <c:pt idx="8">
                  <c:v>48.099999999999994</c:v>
                </c:pt>
                <c:pt idx="9">
                  <c:v>54.033333333333331</c:v>
                </c:pt>
                <c:pt idx="10">
                  <c:v>68.625</c:v>
                </c:pt>
                <c:pt idx="11">
                  <c:v>67.2</c:v>
                </c:pt>
                <c:pt idx="12">
                  <c:v>83.74</c:v>
                </c:pt>
                <c:pt idx="13">
                  <c:v>105.39999999999999</c:v>
                </c:pt>
                <c:pt idx="14">
                  <c:v>95.050000000000011</c:v>
                </c:pt>
                <c:pt idx="15">
                  <c:v>117.2</c:v>
                </c:pt>
                <c:pt idx="16">
                  <c:v>106.76666666666667</c:v>
                </c:pt>
                <c:pt idx="17">
                  <c:v>100.9</c:v>
                </c:pt>
                <c:pt idx="18">
                  <c:v>28.866666666666664</c:v>
                </c:pt>
                <c:pt idx="19">
                  <c:v>46.466666666666669</c:v>
                </c:pt>
                <c:pt idx="20">
                  <c:v>21.1</c:v>
                </c:pt>
                <c:pt idx="21">
                  <c:v>14.250000000000002</c:v>
                </c:pt>
                <c:pt idx="22">
                  <c:v>14.4</c:v>
                </c:pt>
                <c:pt idx="23">
                  <c:v>45.7</c:v>
                </c:pt>
                <c:pt idx="24">
                  <c:v>58.800000000000004</c:v>
                </c:pt>
                <c:pt idx="25">
                  <c:v>41.633333333333333</c:v>
                </c:pt>
                <c:pt idx="26">
                  <c:v>93.466666666666683</c:v>
                </c:pt>
                <c:pt idx="27">
                  <c:v>125.2</c:v>
                </c:pt>
                <c:pt idx="28">
                  <c:v>129.43333333333337</c:v>
                </c:pt>
                <c:pt idx="29">
                  <c:v>154</c:v>
                </c:pt>
                <c:pt idx="30">
                  <c:v>152.9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1F03-472F-A2AA-9C6598F6B08D}"/>
            </c:ext>
          </c:extLst>
        </c:ser>
        <c:ser>
          <c:idx val="3"/>
          <c:order val="3"/>
          <c:tx>
            <c:strRef>
              <c:f>'havi bontás'!$A$16</c:f>
              <c:strCache>
                <c:ptCount val="1"/>
                <c:pt idx="0">
                  <c:v>Well. 4</c:v>
                </c:pt>
              </c:strCache>
            </c:strRef>
          </c:tx>
          <c:xVal>
            <c:numRef>
              <c:f>'havi bontás'!$C$12:$AG$12</c:f>
              <c:numCache>
                <c:formatCode>yyyy\-mm</c:formatCode>
                <c:ptCount val="31"/>
                <c:pt idx="0">
                  <c:v>43556</c:v>
                </c:pt>
                <c:pt idx="1">
                  <c:v>43586</c:v>
                </c:pt>
                <c:pt idx="2">
                  <c:v>43617</c:v>
                </c:pt>
                <c:pt idx="3">
                  <c:v>43647</c:v>
                </c:pt>
                <c:pt idx="4">
                  <c:v>43678</c:v>
                </c:pt>
                <c:pt idx="5">
                  <c:v>43709</c:v>
                </c:pt>
                <c:pt idx="6">
                  <c:v>43739</c:v>
                </c:pt>
                <c:pt idx="7">
                  <c:v>43770</c:v>
                </c:pt>
                <c:pt idx="8">
                  <c:v>43800</c:v>
                </c:pt>
                <c:pt idx="9">
                  <c:v>43831</c:v>
                </c:pt>
                <c:pt idx="10">
                  <c:v>43862</c:v>
                </c:pt>
                <c:pt idx="11">
                  <c:v>43891</c:v>
                </c:pt>
                <c:pt idx="12">
                  <c:v>43922</c:v>
                </c:pt>
                <c:pt idx="13">
                  <c:v>43952</c:v>
                </c:pt>
                <c:pt idx="14">
                  <c:v>43983</c:v>
                </c:pt>
                <c:pt idx="15">
                  <c:v>44013</c:v>
                </c:pt>
                <c:pt idx="16">
                  <c:v>44044</c:v>
                </c:pt>
                <c:pt idx="17">
                  <c:v>44075</c:v>
                </c:pt>
                <c:pt idx="18">
                  <c:v>44105</c:v>
                </c:pt>
                <c:pt idx="19">
                  <c:v>44136</c:v>
                </c:pt>
                <c:pt idx="20">
                  <c:v>44166</c:v>
                </c:pt>
                <c:pt idx="21">
                  <c:v>44197</c:v>
                </c:pt>
                <c:pt idx="22">
                  <c:v>44228</c:v>
                </c:pt>
                <c:pt idx="23">
                  <c:v>44256</c:v>
                </c:pt>
                <c:pt idx="24">
                  <c:v>44287</c:v>
                </c:pt>
                <c:pt idx="25">
                  <c:v>44317</c:v>
                </c:pt>
                <c:pt idx="26">
                  <c:v>44348</c:v>
                </c:pt>
                <c:pt idx="27">
                  <c:v>44378</c:v>
                </c:pt>
                <c:pt idx="28">
                  <c:v>44409</c:v>
                </c:pt>
                <c:pt idx="29">
                  <c:v>44440</c:v>
                </c:pt>
                <c:pt idx="30">
                  <c:v>44470</c:v>
                </c:pt>
              </c:numCache>
            </c:numRef>
          </c:xVal>
          <c:yVal>
            <c:numRef>
              <c:f>'havi bontás'!$C$16:$AG$16</c:f>
              <c:numCache>
                <c:formatCode>0.00</c:formatCode>
                <c:ptCount val="31"/>
                <c:pt idx="0">
                  <c:v>247.6</c:v>
                </c:pt>
                <c:pt idx="1">
                  <c:v>241.74</c:v>
                </c:pt>
                <c:pt idx="2">
                  <c:v>251.32500000000002</c:v>
                </c:pt>
                <c:pt idx="3">
                  <c:v>273.70000000000005</c:v>
                </c:pt>
                <c:pt idx="4">
                  <c:v>275.44000000000005</c:v>
                </c:pt>
                <c:pt idx="5">
                  <c:v>270.22500000000002</c:v>
                </c:pt>
                <c:pt idx="6">
                  <c:v>265.47500000000002</c:v>
                </c:pt>
                <c:pt idx="7">
                  <c:v>224.9</c:v>
                </c:pt>
                <c:pt idx="8">
                  <c:v>186.25</c:v>
                </c:pt>
                <c:pt idx="9">
                  <c:v>188.6</c:v>
                </c:pt>
                <c:pt idx="10">
                  <c:v>199.05</c:v>
                </c:pt>
                <c:pt idx="11">
                  <c:v>196.46666666666667</c:v>
                </c:pt>
                <c:pt idx="12">
                  <c:v>204.2</c:v>
                </c:pt>
                <c:pt idx="13">
                  <c:v>223.36666666666667</c:v>
                </c:pt>
                <c:pt idx="14">
                  <c:v>180.55</c:v>
                </c:pt>
                <c:pt idx="15">
                  <c:v>231.34</c:v>
                </c:pt>
                <c:pt idx="16">
                  <c:v>218.46666666666667</c:v>
                </c:pt>
                <c:pt idx="17">
                  <c:v>214.60000000000002</c:v>
                </c:pt>
                <c:pt idx="18">
                  <c:v>154.26666666666665</c:v>
                </c:pt>
                <c:pt idx="19">
                  <c:v>178.43333333333337</c:v>
                </c:pt>
                <c:pt idx="20">
                  <c:v>140.30000000000001</c:v>
                </c:pt>
                <c:pt idx="21">
                  <c:v>107.4</c:v>
                </c:pt>
                <c:pt idx="22">
                  <c:v>129.6</c:v>
                </c:pt>
                <c:pt idx="23">
                  <c:v>165.8</c:v>
                </c:pt>
                <c:pt idx="24">
                  <c:v>179.73333333333335</c:v>
                </c:pt>
                <c:pt idx="25">
                  <c:v>172.66666666666666</c:v>
                </c:pt>
                <c:pt idx="26">
                  <c:v>205.56666666666669</c:v>
                </c:pt>
                <c:pt idx="27">
                  <c:v>237.16666666666666</c:v>
                </c:pt>
                <c:pt idx="28">
                  <c:v>241.60000000000002</c:v>
                </c:pt>
                <c:pt idx="29">
                  <c:v>261.59999999999997</c:v>
                </c:pt>
                <c:pt idx="30">
                  <c:v>261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1F03-472F-A2AA-9C6598F6B0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24956096"/>
        <c:axId val="1024960448"/>
      </c:scatterChart>
      <c:dateAx>
        <c:axId val="1024964256"/>
        <c:scaling>
          <c:orientation val="minMax"/>
        </c:scaling>
        <c:delete val="0"/>
        <c:axPos val="b"/>
        <c:numFmt formatCode="yyyy\-mm" sourceLinked="1"/>
        <c:majorTickMark val="none"/>
        <c:minorTickMark val="none"/>
        <c:tickLblPos val="nextTo"/>
        <c:crossAx val="1024958272"/>
        <c:crosses val="autoZero"/>
        <c:auto val="1"/>
        <c:lblOffset val="100"/>
        <c:baseTimeUnit val="months"/>
      </c:dateAx>
      <c:valAx>
        <c:axId val="102495827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 b="1"/>
                </a:pPr>
                <a:r>
                  <a:rPr lang="hu-HU" sz="1400" b="1"/>
                  <a:t>Percepcion (mm) </a:t>
                </a:r>
              </a:p>
            </c:rich>
          </c:tx>
          <c:layout/>
          <c:overlay val="0"/>
        </c:title>
        <c:numFmt formatCode="0.00" sourceLinked="1"/>
        <c:majorTickMark val="none"/>
        <c:minorTickMark val="none"/>
        <c:tickLblPos val="nextTo"/>
        <c:crossAx val="1024964256"/>
        <c:crosses val="autoZero"/>
        <c:crossBetween val="between"/>
      </c:valAx>
      <c:valAx>
        <c:axId val="1024960448"/>
        <c:scaling>
          <c:orientation val="maxMin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1400" b="1"/>
                </a:pPr>
                <a:r>
                  <a:rPr lang="hu-HU" sz="1400" b="1"/>
                  <a:t>Groundwater level  (cm)</a:t>
                </a:r>
              </a:p>
            </c:rich>
          </c:tx>
          <c:layout/>
          <c:overlay val="0"/>
        </c:title>
        <c:numFmt formatCode="0.00" sourceLinked="1"/>
        <c:majorTickMark val="out"/>
        <c:minorTickMark val="none"/>
        <c:tickLblPos val="nextTo"/>
        <c:crossAx val="1024956096"/>
        <c:crosses val="max"/>
        <c:crossBetween val="midCat"/>
      </c:valAx>
      <c:valAx>
        <c:axId val="1024956096"/>
        <c:scaling>
          <c:orientation val="minMax"/>
        </c:scaling>
        <c:delete val="1"/>
        <c:axPos val="b"/>
        <c:numFmt formatCode="yyyy\-mm" sourceLinked="1"/>
        <c:majorTickMark val="out"/>
        <c:minorTickMark val="none"/>
        <c:tickLblPos val="nextTo"/>
        <c:crossAx val="1024960448"/>
        <c:crosses val="max"/>
        <c:crossBetween val="midCat"/>
      </c:valAx>
    </c:plotArea>
    <c:legend>
      <c:legendPos val="t"/>
      <c:layout/>
      <c:overlay val="0"/>
      <c:txPr>
        <a:bodyPr/>
        <a:lstStyle/>
        <a:p>
          <a:pPr>
            <a:defRPr sz="1400" b="1"/>
          </a:pPr>
          <a:endParaRPr lang="hu-HU"/>
        </a:p>
      </c:txPr>
    </c:legend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hu-H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4"/>
          <c:order val="4"/>
          <c:tx>
            <c:strRef>
              <c:f>'havi bontás'!$A$17</c:f>
              <c:strCache>
                <c:ptCount val="1"/>
                <c:pt idx="0">
                  <c:v>Percepcion (mm)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</c:spPr>
          <c:invertIfNegative val="0"/>
          <c:cat>
            <c:numRef>
              <c:f>'havi bontás'!$C$12:$AG$12</c:f>
              <c:numCache>
                <c:formatCode>yyyy\-mm</c:formatCode>
                <c:ptCount val="31"/>
                <c:pt idx="0">
                  <c:v>43556</c:v>
                </c:pt>
                <c:pt idx="1">
                  <c:v>43586</c:v>
                </c:pt>
                <c:pt idx="2">
                  <c:v>43617</c:v>
                </c:pt>
                <c:pt idx="3">
                  <c:v>43647</c:v>
                </c:pt>
                <c:pt idx="4">
                  <c:v>43678</c:v>
                </c:pt>
                <c:pt idx="5">
                  <c:v>43709</c:v>
                </c:pt>
                <c:pt idx="6">
                  <c:v>43739</c:v>
                </c:pt>
                <c:pt idx="7">
                  <c:v>43770</c:v>
                </c:pt>
                <c:pt idx="8">
                  <c:v>43800</c:v>
                </c:pt>
                <c:pt idx="9">
                  <c:v>43831</c:v>
                </c:pt>
                <c:pt idx="10">
                  <c:v>43862</c:v>
                </c:pt>
                <c:pt idx="11">
                  <c:v>43891</c:v>
                </c:pt>
                <c:pt idx="12">
                  <c:v>43922</c:v>
                </c:pt>
                <c:pt idx="13">
                  <c:v>43952</c:v>
                </c:pt>
                <c:pt idx="14">
                  <c:v>43983</c:v>
                </c:pt>
                <c:pt idx="15">
                  <c:v>44013</c:v>
                </c:pt>
                <c:pt idx="16">
                  <c:v>44044</c:v>
                </c:pt>
                <c:pt idx="17">
                  <c:v>44075</c:v>
                </c:pt>
                <c:pt idx="18">
                  <c:v>44105</c:v>
                </c:pt>
                <c:pt idx="19">
                  <c:v>44136</c:v>
                </c:pt>
                <c:pt idx="20">
                  <c:v>44166</c:v>
                </c:pt>
                <c:pt idx="21">
                  <c:v>44197</c:v>
                </c:pt>
                <c:pt idx="22">
                  <c:v>44228</c:v>
                </c:pt>
                <c:pt idx="23">
                  <c:v>44256</c:v>
                </c:pt>
                <c:pt idx="24">
                  <c:v>44287</c:v>
                </c:pt>
                <c:pt idx="25">
                  <c:v>44317</c:v>
                </c:pt>
                <c:pt idx="26">
                  <c:v>44348</c:v>
                </c:pt>
                <c:pt idx="27">
                  <c:v>44378</c:v>
                </c:pt>
                <c:pt idx="28">
                  <c:v>44409</c:v>
                </c:pt>
                <c:pt idx="29">
                  <c:v>44440</c:v>
                </c:pt>
                <c:pt idx="30">
                  <c:v>44470</c:v>
                </c:pt>
              </c:numCache>
            </c:numRef>
          </c:cat>
          <c:val>
            <c:numRef>
              <c:f>'havi bontás'!$C$18:$AG$18</c:f>
              <c:numCache>
                <c:formatCode>General</c:formatCode>
                <c:ptCount val="31"/>
                <c:pt idx="0" formatCode="0.00">
                  <c:v>3</c:v>
                </c:pt>
                <c:pt idx="1">
                  <c:v>135.4</c:v>
                </c:pt>
                <c:pt idx="2">
                  <c:v>47.199999999999996</c:v>
                </c:pt>
                <c:pt idx="3">
                  <c:v>35.699999999999996</c:v>
                </c:pt>
                <c:pt idx="4">
                  <c:v>134.30000000000001</c:v>
                </c:pt>
                <c:pt idx="5" formatCode="0.0">
                  <c:v>71.2</c:v>
                </c:pt>
                <c:pt idx="6" formatCode="0.0">
                  <c:v>37.199999999999996</c:v>
                </c:pt>
                <c:pt idx="7" formatCode="0.0">
                  <c:v>133.6</c:v>
                </c:pt>
                <c:pt idx="8" formatCode="0.0">
                  <c:v>51.400000000000006</c:v>
                </c:pt>
                <c:pt idx="9" formatCode="0.00">
                  <c:v>2.1</c:v>
                </c:pt>
                <c:pt idx="10">
                  <c:v>14.2</c:v>
                </c:pt>
                <c:pt idx="11">
                  <c:v>22.5</c:v>
                </c:pt>
                <c:pt idx="12">
                  <c:v>22.1</c:v>
                </c:pt>
                <c:pt idx="13">
                  <c:v>21.5</c:v>
                </c:pt>
                <c:pt idx="14">
                  <c:v>119.4</c:v>
                </c:pt>
                <c:pt idx="15">
                  <c:v>159.80000000000001</c:v>
                </c:pt>
                <c:pt idx="16">
                  <c:v>74.399999999999991</c:v>
                </c:pt>
                <c:pt idx="17">
                  <c:v>55.9</c:v>
                </c:pt>
                <c:pt idx="18">
                  <c:v>154.6</c:v>
                </c:pt>
                <c:pt idx="19">
                  <c:v>16.000000000000004</c:v>
                </c:pt>
                <c:pt idx="20">
                  <c:v>42.099999999999994</c:v>
                </c:pt>
                <c:pt idx="21" formatCode="0.00">
                  <c:v>69.899999999999991</c:v>
                </c:pt>
                <c:pt idx="22">
                  <c:v>23.2</c:v>
                </c:pt>
                <c:pt idx="23">
                  <c:v>7.1</c:v>
                </c:pt>
                <c:pt idx="24">
                  <c:v>32.700000000000003</c:v>
                </c:pt>
                <c:pt idx="25">
                  <c:v>83.9</c:v>
                </c:pt>
                <c:pt idx="26">
                  <c:v>8.1</c:v>
                </c:pt>
                <c:pt idx="27">
                  <c:v>114.80000000000001</c:v>
                </c:pt>
                <c:pt idx="28">
                  <c:v>105.9</c:v>
                </c:pt>
                <c:pt idx="29">
                  <c:v>15.899999999999999</c:v>
                </c:pt>
                <c:pt idx="30">
                  <c:v>36.1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89-40CD-80EF-E73C87BE73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1024964256"/>
        <c:axId val="1024958272"/>
      </c:barChart>
      <c:scatterChart>
        <c:scatterStyle val="smoothMarker"/>
        <c:varyColors val="0"/>
        <c:ser>
          <c:idx val="0"/>
          <c:order val="0"/>
          <c:tx>
            <c:strRef>
              <c:f>'havi bontás'!$A$13</c:f>
              <c:strCache>
                <c:ptCount val="1"/>
                <c:pt idx="0">
                  <c:v>Well. 1</c:v>
                </c:pt>
              </c:strCache>
            </c:strRef>
          </c:tx>
          <c:xVal>
            <c:numRef>
              <c:f>'havi bontás'!$C$12:$AG$12</c:f>
              <c:numCache>
                <c:formatCode>yyyy\-mm</c:formatCode>
                <c:ptCount val="31"/>
                <c:pt idx="0">
                  <c:v>43556</c:v>
                </c:pt>
                <c:pt idx="1">
                  <c:v>43586</c:v>
                </c:pt>
                <c:pt idx="2">
                  <c:v>43617</c:v>
                </c:pt>
                <c:pt idx="3">
                  <c:v>43647</c:v>
                </c:pt>
                <c:pt idx="4">
                  <c:v>43678</c:v>
                </c:pt>
                <c:pt idx="5">
                  <c:v>43709</c:v>
                </c:pt>
                <c:pt idx="6">
                  <c:v>43739</c:v>
                </c:pt>
                <c:pt idx="7">
                  <c:v>43770</c:v>
                </c:pt>
                <c:pt idx="8">
                  <c:v>43800</c:v>
                </c:pt>
                <c:pt idx="9">
                  <c:v>43831</c:v>
                </c:pt>
                <c:pt idx="10">
                  <c:v>43862</c:v>
                </c:pt>
                <c:pt idx="11">
                  <c:v>43891</c:v>
                </c:pt>
                <c:pt idx="12">
                  <c:v>43922</c:v>
                </c:pt>
                <c:pt idx="13">
                  <c:v>43952</c:v>
                </c:pt>
                <c:pt idx="14">
                  <c:v>43983</c:v>
                </c:pt>
                <c:pt idx="15">
                  <c:v>44013</c:v>
                </c:pt>
                <c:pt idx="16">
                  <c:v>44044</c:v>
                </c:pt>
                <c:pt idx="17">
                  <c:v>44075</c:v>
                </c:pt>
                <c:pt idx="18">
                  <c:v>44105</c:v>
                </c:pt>
                <c:pt idx="19">
                  <c:v>44136</c:v>
                </c:pt>
                <c:pt idx="20">
                  <c:v>44166</c:v>
                </c:pt>
                <c:pt idx="21">
                  <c:v>44197</c:v>
                </c:pt>
                <c:pt idx="22">
                  <c:v>44228</c:v>
                </c:pt>
                <c:pt idx="23">
                  <c:v>44256</c:v>
                </c:pt>
                <c:pt idx="24">
                  <c:v>44287</c:v>
                </c:pt>
                <c:pt idx="25">
                  <c:v>44317</c:v>
                </c:pt>
                <c:pt idx="26">
                  <c:v>44348</c:v>
                </c:pt>
                <c:pt idx="27">
                  <c:v>44378</c:v>
                </c:pt>
                <c:pt idx="28">
                  <c:v>44409</c:v>
                </c:pt>
                <c:pt idx="29">
                  <c:v>44440</c:v>
                </c:pt>
                <c:pt idx="30">
                  <c:v>44470</c:v>
                </c:pt>
              </c:numCache>
            </c:numRef>
          </c:xVal>
          <c:yVal>
            <c:numRef>
              <c:f>'havi bontás'!$C$89:$AG$89</c:f>
              <c:numCache>
                <c:formatCode>0.00</c:formatCode>
                <c:ptCount val="31"/>
                <c:pt idx="0">
                  <c:v>52.779999999999994</c:v>
                </c:pt>
                <c:pt idx="1">
                  <c:v>57.403999999999996</c:v>
                </c:pt>
                <c:pt idx="2">
                  <c:v>30.305000000000003</c:v>
                </c:pt>
                <c:pt idx="3">
                  <c:v>18.954999999999998</c:v>
                </c:pt>
                <c:pt idx="4">
                  <c:v>29.872000000000003</c:v>
                </c:pt>
                <c:pt idx="5">
                  <c:v>36.225000000000001</c:v>
                </c:pt>
                <c:pt idx="6">
                  <c:v>36.125</c:v>
                </c:pt>
                <c:pt idx="7">
                  <c:v>48.78</c:v>
                </c:pt>
                <c:pt idx="8">
                  <c:v>60</c:v>
                </c:pt>
                <c:pt idx="9">
                  <c:v>60</c:v>
                </c:pt>
                <c:pt idx="10">
                  <c:v>60</c:v>
                </c:pt>
                <c:pt idx="11">
                  <c:v>60</c:v>
                </c:pt>
                <c:pt idx="12">
                  <c:v>59.98</c:v>
                </c:pt>
                <c:pt idx="13">
                  <c:v>33.6</c:v>
                </c:pt>
                <c:pt idx="14">
                  <c:v>28.475000000000001</c:v>
                </c:pt>
                <c:pt idx="15">
                  <c:v>37.1</c:v>
                </c:pt>
                <c:pt idx="16">
                  <c:v>34.93333333333333</c:v>
                </c:pt>
                <c:pt idx="17">
                  <c:v>35.200000000000003</c:v>
                </c:pt>
                <c:pt idx="18">
                  <c:v>31.3</c:v>
                </c:pt>
                <c:pt idx="19">
                  <c:v>31.3</c:v>
                </c:pt>
                <c:pt idx="20">
                  <c:v>31.3</c:v>
                </c:pt>
                <c:pt idx="21">
                  <c:v>31.3</c:v>
                </c:pt>
                <c:pt idx="22">
                  <c:v>31.3</c:v>
                </c:pt>
                <c:pt idx="23">
                  <c:v>50.65</c:v>
                </c:pt>
                <c:pt idx="24">
                  <c:v>60</c:v>
                </c:pt>
                <c:pt idx="25">
                  <c:v>60</c:v>
                </c:pt>
                <c:pt idx="26">
                  <c:v>39</c:v>
                </c:pt>
                <c:pt idx="27">
                  <c:v>18.866666666666667</c:v>
                </c:pt>
                <c:pt idx="28">
                  <c:v>24.75</c:v>
                </c:pt>
                <c:pt idx="29">
                  <c:v>19.233333333333334</c:v>
                </c:pt>
                <c:pt idx="30">
                  <c:v>31.05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DE89-40CD-80EF-E73C87BE73E4}"/>
            </c:ext>
          </c:extLst>
        </c:ser>
        <c:ser>
          <c:idx val="1"/>
          <c:order val="1"/>
          <c:tx>
            <c:strRef>
              <c:f>'havi bontás'!$A$14</c:f>
              <c:strCache>
                <c:ptCount val="1"/>
                <c:pt idx="0">
                  <c:v>Well. 2</c:v>
                </c:pt>
              </c:strCache>
            </c:strRef>
          </c:tx>
          <c:xVal>
            <c:numRef>
              <c:f>'havi bontás'!$C$12:$AG$12</c:f>
              <c:numCache>
                <c:formatCode>yyyy\-mm</c:formatCode>
                <c:ptCount val="31"/>
                <c:pt idx="0">
                  <c:v>43556</c:v>
                </c:pt>
                <c:pt idx="1">
                  <c:v>43586</c:v>
                </c:pt>
                <c:pt idx="2">
                  <c:v>43617</c:v>
                </c:pt>
                <c:pt idx="3">
                  <c:v>43647</c:v>
                </c:pt>
                <c:pt idx="4">
                  <c:v>43678</c:v>
                </c:pt>
                <c:pt idx="5">
                  <c:v>43709</c:v>
                </c:pt>
                <c:pt idx="6">
                  <c:v>43739</c:v>
                </c:pt>
                <c:pt idx="7">
                  <c:v>43770</c:v>
                </c:pt>
                <c:pt idx="8">
                  <c:v>43800</c:v>
                </c:pt>
                <c:pt idx="9">
                  <c:v>43831</c:v>
                </c:pt>
                <c:pt idx="10">
                  <c:v>43862</c:v>
                </c:pt>
                <c:pt idx="11">
                  <c:v>43891</c:v>
                </c:pt>
                <c:pt idx="12">
                  <c:v>43922</c:v>
                </c:pt>
                <c:pt idx="13">
                  <c:v>43952</c:v>
                </c:pt>
                <c:pt idx="14">
                  <c:v>43983</c:v>
                </c:pt>
                <c:pt idx="15">
                  <c:v>44013</c:v>
                </c:pt>
                <c:pt idx="16">
                  <c:v>44044</c:v>
                </c:pt>
                <c:pt idx="17">
                  <c:v>44075</c:v>
                </c:pt>
                <c:pt idx="18">
                  <c:v>44105</c:v>
                </c:pt>
                <c:pt idx="19">
                  <c:v>44136</c:v>
                </c:pt>
                <c:pt idx="20">
                  <c:v>44166</c:v>
                </c:pt>
                <c:pt idx="21">
                  <c:v>44197</c:v>
                </c:pt>
                <c:pt idx="22">
                  <c:v>44228</c:v>
                </c:pt>
                <c:pt idx="23">
                  <c:v>44256</c:v>
                </c:pt>
                <c:pt idx="24">
                  <c:v>44287</c:v>
                </c:pt>
                <c:pt idx="25">
                  <c:v>44317</c:v>
                </c:pt>
                <c:pt idx="26">
                  <c:v>44348</c:v>
                </c:pt>
                <c:pt idx="27">
                  <c:v>44378</c:v>
                </c:pt>
                <c:pt idx="28">
                  <c:v>44409</c:v>
                </c:pt>
                <c:pt idx="29">
                  <c:v>44440</c:v>
                </c:pt>
                <c:pt idx="30">
                  <c:v>44470</c:v>
                </c:pt>
              </c:numCache>
            </c:numRef>
          </c:xVal>
          <c:yVal>
            <c:numRef>
              <c:f>'havi bontás'!$C$90:$AG$90</c:f>
              <c:numCache>
                <c:formatCode>0.00</c:formatCode>
                <c:ptCount val="31"/>
                <c:pt idx="0">
                  <c:v>21</c:v>
                </c:pt>
                <c:pt idx="1">
                  <c:v>36.231999999999999</c:v>
                </c:pt>
                <c:pt idx="2">
                  <c:v>21.4</c:v>
                </c:pt>
                <c:pt idx="3">
                  <c:v>15.864999999999998</c:v>
                </c:pt>
                <c:pt idx="4">
                  <c:v>25.736000000000001</c:v>
                </c:pt>
                <c:pt idx="5">
                  <c:v>27.4</c:v>
                </c:pt>
                <c:pt idx="6">
                  <c:v>25.65</c:v>
                </c:pt>
                <c:pt idx="7">
                  <c:v>37.1</c:v>
                </c:pt>
                <c:pt idx="8">
                  <c:v>32.924999999999997</c:v>
                </c:pt>
                <c:pt idx="9">
                  <c:v>36.1</c:v>
                </c:pt>
                <c:pt idx="10">
                  <c:v>34.9</c:v>
                </c:pt>
                <c:pt idx="11">
                  <c:v>29.766666666666666</c:v>
                </c:pt>
                <c:pt idx="12">
                  <c:v>17.5</c:v>
                </c:pt>
                <c:pt idx="13">
                  <c:v>16.3</c:v>
                </c:pt>
                <c:pt idx="14">
                  <c:v>20.424999999999997</c:v>
                </c:pt>
                <c:pt idx="15">
                  <c:v>29.24</c:v>
                </c:pt>
                <c:pt idx="16">
                  <c:v>30.933333333333334</c:v>
                </c:pt>
                <c:pt idx="17">
                  <c:v>29.4</c:v>
                </c:pt>
                <c:pt idx="18">
                  <c:v>40.050000000000004</c:v>
                </c:pt>
                <c:pt idx="19">
                  <c:v>40.566666666666663</c:v>
                </c:pt>
                <c:pt idx="20">
                  <c:v>45.9</c:v>
                </c:pt>
                <c:pt idx="21">
                  <c:v>44.25</c:v>
                </c:pt>
                <c:pt idx="22">
                  <c:v>44.7</c:v>
                </c:pt>
                <c:pt idx="23">
                  <c:v>31.2</c:v>
                </c:pt>
                <c:pt idx="24">
                  <c:v>27.099999999999998</c:v>
                </c:pt>
                <c:pt idx="25">
                  <c:v>35.866666666666667</c:v>
                </c:pt>
                <c:pt idx="26">
                  <c:v>20.900000000000002</c:v>
                </c:pt>
                <c:pt idx="27">
                  <c:v>16.8</c:v>
                </c:pt>
                <c:pt idx="28">
                  <c:v>20.883333333333333</c:v>
                </c:pt>
                <c:pt idx="29">
                  <c:v>14.966666666666667</c:v>
                </c:pt>
                <c:pt idx="30">
                  <c:v>21.950000000000003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DE89-40CD-80EF-E73C87BE73E4}"/>
            </c:ext>
          </c:extLst>
        </c:ser>
        <c:ser>
          <c:idx val="2"/>
          <c:order val="2"/>
          <c:tx>
            <c:strRef>
              <c:f>'havi bontás'!$A$15</c:f>
              <c:strCache>
                <c:ptCount val="1"/>
                <c:pt idx="0">
                  <c:v>Well. 3</c:v>
                </c:pt>
              </c:strCache>
            </c:strRef>
          </c:tx>
          <c:xVal>
            <c:numRef>
              <c:f>'havi bontás'!$C$12:$AG$12</c:f>
              <c:numCache>
                <c:formatCode>yyyy\-mm</c:formatCode>
                <c:ptCount val="31"/>
                <c:pt idx="0">
                  <c:v>43556</c:v>
                </c:pt>
                <c:pt idx="1">
                  <c:v>43586</c:v>
                </c:pt>
                <c:pt idx="2">
                  <c:v>43617</c:v>
                </c:pt>
                <c:pt idx="3">
                  <c:v>43647</c:v>
                </c:pt>
                <c:pt idx="4">
                  <c:v>43678</c:v>
                </c:pt>
                <c:pt idx="5">
                  <c:v>43709</c:v>
                </c:pt>
                <c:pt idx="6">
                  <c:v>43739</c:v>
                </c:pt>
                <c:pt idx="7">
                  <c:v>43770</c:v>
                </c:pt>
                <c:pt idx="8">
                  <c:v>43800</c:v>
                </c:pt>
                <c:pt idx="9">
                  <c:v>43831</c:v>
                </c:pt>
                <c:pt idx="10">
                  <c:v>43862</c:v>
                </c:pt>
                <c:pt idx="11">
                  <c:v>43891</c:v>
                </c:pt>
                <c:pt idx="12">
                  <c:v>43922</c:v>
                </c:pt>
                <c:pt idx="13">
                  <c:v>43952</c:v>
                </c:pt>
                <c:pt idx="14">
                  <c:v>43983</c:v>
                </c:pt>
                <c:pt idx="15">
                  <c:v>44013</c:v>
                </c:pt>
                <c:pt idx="16">
                  <c:v>44044</c:v>
                </c:pt>
                <c:pt idx="17">
                  <c:v>44075</c:v>
                </c:pt>
                <c:pt idx="18">
                  <c:v>44105</c:v>
                </c:pt>
                <c:pt idx="19">
                  <c:v>44136</c:v>
                </c:pt>
                <c:pt idx="20">
                  <c:v>44166</c:v>
                </c:pt>
                <c:pt idx="21">
                  <c:v>44197</c:v>
                </c:pt>
                <c:pt idx="22">
                  <c:v>44228</c:v>
                </c:pt>
                <c:pt idx="23">
                  <c:v>44256</c:v>
                </c:pt>
                <c:pt idx="24">
                  <c:v>44287</c:v>
                </c:pt>
                <c:pt idx="25">
                  <c:v>44317</c:v>
                </c:pt>
                <c:pt idx="26">
                  <c:v>44348</c:v>
                </c:pt>
                <c:pt idx="27">
                  <c:v>44378</c:v>
                </c:pt>
                <c:pt idx="28">
                  <c:v>44409</c:v>
                </c:pt>
                <c:pt idx="29">
                  <c:v>44440</c:v>
                </c:pt>
                <c:pt idx="30">
                  <c:v>44470</c:v>
                </c:pt>
              </c:numCache>
            </c:numRef>
          </c:xVal>
          <c:yVal>
            <c:numRef>
              <c:f>'havi bontás'!$C$91:$AG$91</c:f>
              <c:numCache>
                <c:formatCode>0.00</c:formatCode>
                <c:ptCount val="31"/>
                <c:pt idx="0">
                  <c:v>27.5</c:v>
                </c:pt>
                <c:pt idx="1">
                  <c:v>37.707999999999998</c:v>
                </c:pt>
                <c:pt idx="2">
                  <c:v>22.384999999999998</c:v>
                </c:pt>
                <c:pt idx="3">
                  <c:v>17.265000000000001</c:v>
                </c:pt>
                <c:pt idx="4">
                  <c:v>24.088000000000001</c:v>
                </c:pt>
                <c:pt idx="5">
                  <c:v>25.475000000000001</c:v>
                </c:pt>
                <c:pt idx="6">
                  <c:v>24.024999999999999</c:v>
                </c:pt>
                <c:pt idx="7">
                  <c:v>37.04</c:v>
                </c:pt>
                <c:pt idx="8">
                  <c:v>23.024999999999999</c:v>
                </c:pt>
                <c:pt idx="9">
                  <c:v>36.866666666666667</c:v>
                </c:pt>
                <c:pt idx="10">
                  <c:v>37.075000000000003</c:v>
                </c:pt>
                <c:pt idx="11">
                  <c:v>33.4</c:v>
                </c:pt>
                <c:pt idx="12">
                  <c:v>20.119999999999997</c:v>
                </c:pt>
                <c:pt idx="13">
                  <c:v>17.5</c:v>
                </c:pt>
                <c:pt idx="14">
                  <c:v>18.412500000000001</c:v>
                </c:pt>
                <c:pt idx="15">
                  <c:v>23.18</c:v>
                </c:pt>
                <c:pt idx="16">
                  <c:v>25.366666666666664</c:v>
                </c:pt>
                <c:pt idx="17">
                  <c:v>27.85</c:v>
                </c:pt>
                <c:pt idx="18">
                  <c:v>42.75</c:v>
                </c:pt>
                <c:pt idx="19">
                  <c:v>41.966666666666669</c:v>
                </c:pt>
                <c:pt idx="20">
                  <c:v>47.7</c:v>
                </c:pt>
                <c:pt idx="21">
                  <c:v>50.9</c:v>
                </c:pt>
                <c:pt idx="22">
                  <c:v>60.1</c:v>
                </c:pt>
                <c:pt idx="23">
                  <c:v>42</c:v>
                </c:pt>
                <c:pt idx="24">
                  <c:v>31.899999999999995</c:v>
                </c:pt>
                <c:pt idx="25">
                  <c:v>37.966666666666669</c:v>
                </c:pt>
                <c:pt idx="26">
                  <c:v>19.933333333333334</c:v>
                </c:pt>
                <c:pt idx="27">
                  <c:v>17.266666666666669</c:v>
                </c:pt>
                <c:pt idx="28">
                  <c:v>21.366666666666664</c:v>
                </c:pt>
                <c:pt idx="29">
                  <c:v>17.866666666666664</c:v>
                </c:pt>
                <c:pt idx="30">
                  <c:v>24.700000000000003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DE89-40CD-80EF-E73C87BE73E4}"/>
            </c:ext>
          </c:extLst>
        </c:ser>
        <c:ser>
          <c:idx val="3"/>
          <c:order val="3"/>
          <c:tx>
            <c:strRef>
              <c:f>'havi bontás'!$A$16</c:f>
              <c:strCache>
                <c:ptCount val="1"/>
                <c:pt idx="0">
                  <c:v>Well. 4</c:v>
                </c:pt>
              </c:strCache>
            </c:strRef>
          </c:tx>
          <c:xVal>
            <c:numRef>
              <c:f>'havi bontás'!$C$12:$AG$12</c:f>
              <c:numCache>
                <c:formatCode>yyyy\-mm</c:formatCode>
                <c:ptCount val="31"/>
                <c:pt idx="0">
                  <c:v>43556</c:v>
                </c:pt>
                <c:pt idx="1">
                  <c:v>43586</c:v>
                </c:pt>
                <c:pt idx="2">
                  <c:v>43617</c:v>
                </c:pt>
                <c:pt idx="3">
                  <c:v>43647</c:v>
                </c:pt>
                <c:pt idx="4">
                  <c:v>43678</c:v>
                </c:pt>
                <c:pt idx="5">
                  <c:v>43709</c:v>
                </c:pt>
                <c:pt idx="6">
                  <c:v>43739</c:v>
                </c:pt>
                <c:pt idx="7">
                  <c:v>43770</c:v>
                </c:pt>
                <c:pt idx="8">
                  <c:v>43800</c:v>
                </c:pt>
                <c:pt idx="9">
                  <c:v>43831</c:v>
                </c:pt>
                <c:pt idx="10">
                  <c:v>43862</c:v>
                </c:pt>
                <c:pt idx="11">
                  <c:v>43891</c:v>
                </c:pt>
                <c:pt idx="12">
                  <c:v>43922</c:v>
                </c:pt>
                <c:pt idx="13">
                  <c:v>43952</c:v>
                </c:pt>
                <c:pt idx="14">
                  <c:v>43983</c:v>
                </c:pt>
                <c:pt idx="15">
                  <c:v>44013</c:v>
                </c:pt>
                <c:pt idx="16">
                  <c:v>44044</c:v>
                </c:pt>
                <c:pt idx="17">
                  <c:v>44075</c:v>
                </c:pt>
                <c:pt idx="18">
                  <c:v>44105</c:v>
                </c:pt>
                <c:pt idx="19">
                  <c:v>44136</c:v>
                </c:pt>
                <c:pt idx="20">
                  <c:v>44166</c:v>
                </c:pt>
                <c:pt idx="21">
                  <c:v>44197</c:v>
                </c:pt>
                <c:pt idx="22">
                  <c:v>44228</c:v>
                </c:pt>
                <c:pt idx="23">
                  <c:v>44256</c:v>
                </c:pt>
                <c:pt idx="24">
                  <c:v>44287</c:v>
                </c:pt>
                <c:pt idx="25">
                  <c:v>44317</c:v>
                </c:pt>
                <c:pt idx="26">
                  <c:v>44348</c:v>
                </c:pt>
                <c:pt idx="27">
                  <c:v>44378</c:v>
                </c:pt>
                <c:pt idx="28">
                  <c:v>44409</c:v>
                </c:pt>
                <c:pt idx="29">
                  <c:v>44440</c:v>
                </c:pt>
                <c:pt idx="30">
                  <c:v>44470</c:v>
                </c:pt>
              </c:numCache>
            </c:numRef>
          </c:xVal>
          <c:yVal>
            <c:numRef>
              <c:f>'havi bontás'!$C$92:$AG$92</c:f>
              <c:numCache>
                <c:formatCode>0.00</c:formatCode>
                <c:ptCount val="31"/>
                <c:pt idx="0">
                  <c:v>34.959999999999994</c:v>
                </c:pt>
                <c:pt idx="1">
                  <c:v>40.024000000000001</c:v>
                </c:pt>
                <c:pt idx="2">
                  <c:v>24.580000000000002</c:v>
                </c:pt>
                <c:pt idx="3">
                  <c:v>18.995000000000001</c:v>
                </c:pt>
                <c:pt idx="4">
                  <c:v>26.076000000000001</c:v>
                </c:pt>
                <c:pt idx="5">
                  <c:v>31.224999999999998</c:v>
                </c:pt>
                <c:pt idx="6">
                  <c:v>32.725000000000001</c:v>
                </c:pt>
                <c:pt idx="7">
                  <c:v>39.1</c:v>
                </c:pt>
                <c:pt idx="8">
                  <c:v>23.950000000000003</c:v>
                </c:pt>
                <c:pt idx="9">
                  <c:v>35.499999999999993</c:v>
                </c:pt>
                <c:pt idx="10">
                  <c:v>37.024999999999991</c:v>
                </c:pt>
                <c:pt idx="11">
                  <c:v>32.199999999999996</c:v>
                </c:pt>
                <c:pt idx="12">
                  <c:v>20.100000000000001</c:v>
                </c:pt>
                <c:pt idx="13">
                  <c:v>19.2</c:v>
                </c:pt>
                <c:pt idx="14">
                  <c:v>17.725000000000001</c:v>
                </c:pt>
                <c:pt idx="15">
                  <c:v>28.46</c:v>
                </c:pt>
                <c:pt idx="16">
                  <c:v>29.3</c:v>
                </c:pt>
                <c:pt idx="17">
                  <c:v>27.25</c:v>
                </c:pt>
                <c:pt idx="18">
                  <c:v>37.966666666666661</c:v>
                </c:pt>
                <c:pt idx="19">
                  <c:v>39.533333333333331</c:v>
                </c:pt>
                <c:pt idx="20">
                  <c:v>43</c:v>
                </c:pt>
                <c:pt idx="21">
                  <c:v>42</c:v>
                </c:pt>
                <c:pt idx="22">
                  <c:v>42.1</c:v>
                </c:pt>
                <c:pt idx="23">
                  <c:v>31.650000000000002</c:v>
                </c:pt>
                <c:pt idx="24">
                  <c:v>26.8</c:v>
                </c:pt>
                <c:pt idx="25">
                  <c:v>37.333333333333336</c:v>
                </c:pt>
                <c:pt idx="26">
                  <c:v>18.7</c:v>
                </c:pt>
                <c:pt idx="27">
                  <c:v>19.933333333333334</c:v>
                </c:pt>
                <c:pt idx="28">
                  <c:v>26.066666666666666</c:v>
                </c:pt>
                <c:pt idx="29">
                  <c:v>15.566666666666668</c:v>
                </c:pt>
                <c:pt idx="30">
                  <c:v>25.6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DE89-40CD-80EF-E73C87BE73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24956096"/>
        <c:axId val="1024960448"/>
      </c:scatterChart>
      <c:dateAx>
        <c:axId val="1024964256"/>
        <c:scaling>
          <c:orientation val="minMax"/>
        </c:scaling>
        <c:delete val="0"/>
        <c:axPos val="b"/>
        <c:numFmt formatCode="yyyy\-mm" sourceLinked="1"/>
        <c:majorTickMark val="none"/>
        <c:minorTickMark val="none"/>
        <c:tickLblPos val="nextTo"/>
        <c:crossAx val="1024958272"/>
        <c:crosses val="autoZero"/>
        <c:auto val="1"/>
        <c:lblOffset val="100"/>
        <c:baseTimeUnit val="months"/>
      </c:dateAx>
      <c:valAx>
        <c:axId val="102495827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 b="1"/>
                </a:pPr>
                <a:r>
                  <a:rPr lang="hu-HU" sz="1400" b="1"/>
                  <a:t>Percepcion (mm) </a:t>
                </a:r>
              </a:p>
            </c:rich>
          </c:tx>
          <c:layout/>
          <c:overlay val="0"/>
        </c:title>
        <c:numFmt formatCode="0.00" sourceLinked="1"/>
        <c:majorTickMark val="none"/>
        <c:minorTickMark val="none"/>
        <c:tickLblPos val="nextTo"/>
        <c:crossAx val="1024964256"/>
        <c:crosses val="autoZero"/>
        <c:crossBetween val="between"/>
      </c:valAx>
      <c:valAx>
        <c:axId val="1024960448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1600" b="1"/>
                </a:pPr>
                <a:r>
                  <a:rPr lang="hu-HU" sz="1600" b="1" i="0" u="none" strike="noStrike" baseline="0" dirty="0" err="1" smtClean="0">
                    <a:effectLst/>
                  </a:rPr>
                  <a:t>Avarge</a:t>
                </a:r>
                <a:r>
                  <a:rPr lang="hu-HU" sz="1600" b="1" i="0" u="none" strike="noStrike" baseline="0" dirty="0" smtClean="0">
                    <a:effectLst/>
                  </a:rPr>
                  <a:t> </a:t>
                </a:r>
                <a:r>
                  <a:rPr lang="hu-HU" sz="1600" b="1" i="0" u="none" strike="noStrike" baseline="0" dirty="0" err="1">
                    <a:effectLst/>
                  </a:rPr>
                  <a:t>soil</a:t>
                </a:r>
                <a:r>
                  <a:rPr lang="hu-HU" sz="1600" b="1" i="0" u="none" strike="noStrike" baseline="0" dirty="0">
                    <a:effectLst/>
                  </a:rPr>
                  <a:t> </a:t>
                </a:r>
                <a:r>
                  <a:rPr lang="hu-HU" sz="1600" b="1" i="0" u="none" strike="noStrike" baseline="0" dirty="0" err="1">
                    <a:effectLst/>
                  </a:rPr>
                  <a:t>moisture</a:t>
                </a:r>
                <a:r>
                  <a:rPr lang="hu-HU" sz="1600" b="1" i="0" u="none" strike="noStrike" baseline="0" dirty="0">
                    <a:effectLst/>
                  </a:rPr>
                  <a:t> (%)</a:t>
                </a:r>
                <a:endParaRPr lang="hu-HU" sz="1600" b="1" dirty="0"/>
              </a:p>
            </c:rich>
          </c:tx>
          <c:layout/>
          <c:overlay val="0"/>
        </c:title>
        <c:numFmt formatCode="0.00" sourceLinked="1"/>
        <c:majorTickMark val="out"/>
        <c:minorTickMark val="none"/>
        <c:tickLblPos val="nextTo"/>
        <c:crossAx val="1024956096"/>
        <c:crosses val="max"/>
        <c:crossBetween val="midCat"/>
      </c:valAx>
      <c:valAx>
        <c:axId val="1024956096"/>
        <c:scaling>
          <c:orientation val="minMax"/>
        </c:scaling>
        <c:delete val="1"/>
        <c:axPos val="t"/>
        <c:numFmt formatCode="yyyy\-mm" sourceLinked="1"/>
        <c:majorTickMark val="out"/>
        <c:minorTickMark val="none"/>
        <c:tickLblPos val="nextTo"/>
        <c:crossAx val="1024960448"/>
        <c:crosses val="max"/>
        <c:crossBetween val="midCat"/>
      </c:valAx>
    </c:plotArea>
    <c:legend>
      <c:legendPos val="t"/>
      <c:layout/>
      <c:overlay val="0"/>
      <c:txPr>
        <a:bodyPr/>
        <a:lstStyle/>
        <a:p>
          <a:pPr>
            <a:defRPr sz="1400" b="1"/>
          </a:pPr>
          <a:endParaRPr lang="hu-HU"/>
        </a:p>
      </c:txPr>
    </c:legend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hu-H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03503401360544E-2"/>
          <c:y val="0.10403207070707071"/>
          <c:w val="0.80829410430838999"/>
          <c:h val="0.756129797979797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cm!$BE$33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cm!$BJ$32:$BJ$34</c:f>
              <c:strCache>
                <c:ptCount val="3"/>
                <c:pt idx="0">
                  <c:v>Well 1.</c:v>
                </c:pt>
                <c:pt idx="1">
                  <c:v>Well 2.</c:v>
                </c:pt>
                <c:pt idx="2">
                  <c:v>Well 3.</c:v>
                </c:pt>
              </c:strCache>
            </c:strRef>
          </c:cat>
          <c:val>
            <c:numRef>
              <c:f>cm!$BF$33:$BH$33</c:f>
              <c:numCache>
                <c:formatCode>0.0</c:formatCode>
                <c:ptCount val="3"/>
                <c:pt idx="0">
                  <c:v>-23.928740740740722</c:v>
                </c:pt>
                <c:pt idx="1">
                  <c:v>-8.4881481481480989</c:v>
                </c:pt>
                <c:pt idx="2">
                  <c:v>4.8105185185185775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6E-45B5-9AD1-DBC069581184}"/>
            </c:ext>
          </c:extLst>
        </c:ser>
        <c:ser>
          <c:idx val="1"/>
          <c:order val="1"/>
          <c:tx>
            <c:strRef>
              <c:f>cm!$BE$34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cm!$BJ$32:$BJ$34</c:f>
              <c:strCache>
                <c:ptCount val="3"/>
                <c:pt idx="0">
                  <c:v>Well 1.</c:v>
                </c:pt>
                <c:pt idx="1">
                  <c:v>Well 2.</c:v>
                </c:pt>
                <c:pt idx="2">
                  <c:v>Well 3.</c:v>
                </c:pt>
              </c:strCache>
            </c:strRef>
          </c:cat>
          <c:val>
            <c:numRef>
              <c:f>cm!$BF$34:$BH$34</c:f>
              <c:numCache>
                <c:formatCode>0.0</c:formatCode>
                <c:ptCount val="3"/>
                <c:pt idx="0">
                  <c:v>-24.585740740740789</c:v>
                </c:pt>
                <c:pt idx="1">
                  <c:v>-10.703148148148188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6E-45B5-9AD1-DBC06958118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26887888"/>
        <c:axId val="1026886256"/>
      </c:barChart>
      <c:catAx>
        <c:axId val="1026887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hu-HU"/>
          </a:p>
        </c:txPr>
        <c:crossAx val="1026886256"/>
        <c:crosses val="autoZero"/>
        <c:auto val="1"/>
        <c:lblAlgn val="ctr"/>
        <c:lblOffset val="100"/>
        <c:noMultiLvlLbl val="0"/>
      </c:catAx>
      <c:valAx>
        <c:axId val="1026886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hu-HU" sz="1400" b="1" baseline="0">
                    <a:solidFill>
                      <a:schemeClr val="tx1"/>
                    </a:solidFill>
                  </a:rPr>
                  <a:t>Groundwater level change(cm)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hu-HU"/>
            </a:p>
          </c:txPr>
        </c:title>
        <c:numFmt formatCode="0.0" sourceLinked="1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hu-HU"/>
          </a:p>
        </c:txPr>
        <c:crossAx val="1026887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hu-H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4"/>
          <c:order val="1"/>
          <c:tx>
            <c:strRef>
              <c:f>EGU!$A$17</c:f>
              <c:strCache>
                <c:ptCount val="1"/>
                <c:pt idx="0">
                  <c:v>Percepcion (mm)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</c:spPr>
          <c:invertIfNegative val="0"/>
          <c:cat>
            <c:numRef>
              <c:f>EGU!$C$12:$AG$12</c:f>
              <c:numCache>
                <c:formatCode>yyyy\-mm</c:formatCode>
                <c:ptCount val="31"/>
                <c:pt idx="0">
                  <c:v>43556</c:v>
                </c:pt>
                <c:pt idx="1">
                  <c:v>43586</c:v>
                </c:pt>
                <c:pt idx="2">
                  <c:v>43617</c:v>
                </c:pt>
                <c:pt idx="3">
                  <c:v>43647</c:v>
                </c:pt>
                <c:pt idx="4">
                  <c:v>43678</c:v>
                </c:pt>
                <c:pt idx="5">
                  <c:v>43709</c:v>
                </c:pt>
                <c:pt idx="6">
                  <c:v>43739</c:v>
                </c:pt>
                <c:pt idx="7">
                  <c:v>43770</c:v>
                </c:pt>
                <c:pt idx="8">
                  <c:v>43800</c:v>
                </c:pt>
                <c:pt idx="9">
                  <c:v>43831</c:v>
                </c:pt>
                <c:pt idx="10">
                  <c:v>43862</c:v>
                </c:pt>
                <c:pt idx="11">
                  <c:v>43891</c:v>
                </c:pt>
                <c:pt idx="12">
                  <c:v>43922</c:v>
                </c:pt>
                <c:pt idx="13">
                  <c:v>43952</c:v>
                </c:pt>
                <c:pt idx="14">
                  <c:v>43983</c:v>
                </c:pt>
                <c:pt idx="15">
                  <c:v>44013</c:v>
                </c:pt>
                <c:pt idx="16">
                  <c:v>44044</c:v>
                </c:pt>
                <c:pt idx="17">
                  <c:v>44075</c:v>
                </c:pt>
                <c:pt idx="18">
                  <c:v>44105</c:v>
                </c:pt>
                <c:pt idx="19">
                  <c:v>44136</c:v>
                </c:pt>
                <c:pt idx="20">
                  <c:v>44166</c:v>
                </c:pt>
                <c:pt idx="21">
                  <c:v>44197</c:v>
                </c:pt>
                <c:pt idx="22">
                  <c:v>44228</c:v>
                </c:pt>
                <c:pt idx="23">
                  <c:v>44256</c:v>
                </c:pt>
                <c:pt idx="24">
                  <c:v>44287</c:v>
                </c:pt>
                <c:pt idx="25">
                  <c:v>44317</c:v>
                </c:pt>
                <c:pt idx="26">
                  <c:v>44348</c:v>
                </c:pt>
                <c:pt idx="27">
                  <c:v>44378</c:v>
                </c:pt>
                <c:pt idx="28">
                  <c:v>44409</c:v>
                </c:pt>
                <c:pt idx="29">
                  <c:v>44440</c:v>
                </c:pt>
                <c:pt idx="30">
                  <c:v>44470</c:v>
                </c:pt>
              </c:numCache>
            </c:numRef>
          </c:cat>
          <c:val>
            <c:numRef>
              <c:f>EGU!$C$18:$AG$18</c:f>
              <c:numCache>
                <c:formatCode>General</c:formatCode>
                <c:ptCount val="31"/>
                <c:pt idx="0" formatCode="0.00">
                  <c:v>3</c:v>
                </c:pt>
                <c:pt idx="1">
                  <c:v>135.4</c:v>
                </c:pt>
                <c:pt idx="2">
                  <c:v>47.199999999999996</c:v>
                </c:pt>
                <c:pt idx="3">
                  <c:v>35.699999999999996</c:v>
                </c:pt>
                <c:pt idx="4">
                  <c:v>134.30000000000001</c:v>
                </c:pt>
                <c:pt idx="5" formatCode="0.0">
                  <c:v>71.2</c:v>
                </c:pt>
                <c:pt idx="6" formatCode="0.0">
                  <c:v>37.199999999999996</c:v>
                </c:pt>
                <c:pt idx="7" formatCode="0.0">
                  <c:v>133.6</c:v>
                </c:pt>
                <c:pt idx="8" formatCode="0.0">
                  <c:v>51.400000000000006</c:v>
                </c:pt>
                <c:pt idx="9" formatCode="0.00">
                  <c:v>2.1</c:v>
                </c:pt>
                <c:pt idx="10">
                  <c:v>14.2</c:v>
                </c:pt>
                <c:pt idx="11">
                  <c:v>22.5</c:v>
                </c:pt>
                <c:pt idx="12">
                  <c:v>22.1</c:v>
                </c:pt>
                <c:pt idx="13">
                  <c:v>21.5</c:v>
                </c:pt>
                <c:pt idx="14">
                  <c:v>119.4</c:v>
                </c:pt>
                <c:pt idx="15">
                  <c:v>159.80000000000001</c:v>
                </c:pt>
                <c:pt idx="16">
                  <c:v>74.399999999999991</c:v>
                </c:pt>
                <c:pt idx="17">
                  <c:v>55.9</c:v>
                </c:pt>
                <c:pt idx="18">
                  <c:v>154.6</c:v>
                </c:pt>
                <c:pt idx="19">
                  <c:v>16.000000000000004</c:v>
                </c:pt>
                <c:pt idx="20">
                  <c:v>42.099999999999994</c:v>
                </c:pt>
                <c:pt idx="21" formatCode="0.00">
                  <c:v>69.899999999999991</c:v>
                </c:pt>
                <c:pt idx="22">
                  <c:v>23.2</c:v>
                </c:pt>
                <c:pt idx="23">
                  <c:v>7.1</c:v>
                </c:pt>
                <c:pt idx="24">
                  <c:v>32.700000000000003</c:v>
                </c:pt>
                <c:pt idx="25">
                  <c:v>83.9</c:v>
                </c:pt>
                <c:pt idx="26">
                  <c:v>8.1</c:v>
                </c:pt>
                <c:pt idx="27">
                  <c:v>114.80000000000001</c:v>
                </c:pt>
                <c:pt idx="28">
                  <c:v>105.9</c:v>
                </c:pt>
                <c:pt idx="29">
                  <c:v>15.899999999999999</c:v>
                </c:pt>
                <c:pt idx="30">
                  <c:v>36.1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C6-49E7-A369-7684896AFC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1024964256"/>
        <c:axId val="1024958272"/>
      </c:barChart>
      <c:scatterChart>
        <c:scatterStyle val="smoothMarker"/>
        <c:varyColors val="0"/>
        <c:ser>
          <c:idx val="3"/>
          <c:order val="0"/>
          <c:tx>
            <c:strRef>
              <c:f>EGU!$A$94</c:f>
              <c:strCache>
                <c:ptCount val="1"/>
                <c:pt idx="0">
                  <c:v>Temperature (Celsius)</c:v>
                </c:pt>
              </c:strCache>
            </c:strRef>
          </c:tx>
          <c:xVal>
            <c:numRef>
              <c:f>EGU!$C$12:$AG$12</c:f>
              <c:numCache>
                <c:formatCode>yyyy\-mm</c:formatCode>
                <c:ptCount val="31"/>
                <c:pt idx="0">
                  <c:v>43556</c:v>
                </c:pt>
                <c:pt idx="1">
                  <c:v>43586</c:v>
                </c:pt>
                <c:pt idx="2">
                  <c:v>43617</c:v>
                </c:pt>
                <c:pt idx="3">
                  <c:v>43647</c:v>
                </c:pt>
                <c:pt idx="4">
                  <c:v>43678</c:v>
                </c:pt>
                <c:pt idx="5">
                  <c:v>43709</c:v>
                </c:pt>
                <c:pt idx="6">
                  <c:v>43739</c:v>
                </c:pt>
                <c:pt idx="7">
                  <c:v>43770</c:v>
                </c:pt>
                <c:pt idx="8">
                  <c:v>43800</c:v>
                </c:pt>
                <c:pt idx="9">
                  <c:v>43831</c:v>
                </c:pt>
                <c:pt idx="10">
                  <c:v>43862</c:v>
                </c:pt>
                <c:pt idx="11">
                  <c:v>43891</c:v>
                </c:pt>
                <c:pt idx="12">
                  <c:v>43922</c:v>
                </c:pt>
                <c:pt idx="13">
                  <c:v>43952</c:v>
                </c:pt>
                <c:pt idx="14">
                  <c:v>43983</c:v>
                </c:pt>
                <c:pt idx="15">
                  <c:v>44013</c:v>
                </c:pt>
                <c:pt idx="16">
                  <c:v>44044</c:v>
                </c:pt>
                <c:pt idx="17">
                  <c:v>44075</c:v>
                </c:pt>
                <c:pt idx="18">
                  <c:v>44105</c:v>
                </c:pt>
                <c:pt idx="19">
                  <c:v>44136</c:v>
                </c:pt>
                <c:pt idx="20">
                  <c:v>44166</c:v>
                </c:pt>
                <c:pt idx="21">
                  <c:v>44197</c:v>
                </c:pt>
                <c:pt idx="22">
                  <c:v>44228</c:v>
                </c:pt>
                <c:pt idx="23">
                  <c:v>44256</c:v>
                </c:pt>
                <c:pt idx="24">
                  <c:v>44287</c:v>
                </c:pt>
                <c:pt idx="25">
                  <c:v>44317</c:v>
                </c:pt>
                <c:pt idx="26">
                  <c:v>44348</c:v>
                </c:pt>
                <c:pt idx="27">
                  <c:v>44378</c:v>
                </c:pt>
                <c:pt idx="28">
                  <c:v>44409</c:v>
                </c:pt>
                <c:pt idx="29">
                  <c:v>44440</c:v>
                </c:pt>
                <c:pt idx="30">
                  <c:v>44470</c:v>
                </c:pt>
              </c:numCache>
            </c:numRef>
          </c:xVal>
          <c:yVal>
            <c:numRef>
              <c:f>EGU!$C$94:$AG$94</c:f>
              <c:numCache>
                <c:formatCode>General</c:formatCode>
                <c:ptCount val="31"/>
                <c:pt idx="0">
                  <c:v>12</c:v>
                </c:pt>
                <c:pt idx="1">
                  <c:v>13</c:v>
                </c:pt>
                <c:pt idx="2">
                  <c:v>22.7</c:v>
                </c:pt>
                <c:pt idx="3">
                  <c:v>22.5</c:v>
                </c:pt>
                <c:pt idx="4">
                  <c:v>22.8</c:v>
                </c:pt>
                <c:pt idx="5">
                  <c:v>16.8</c:v>
                </c:pt>
                <c:pt idx="6">
                  <c:v>12.2</c:v>
                </c:pt>
                <c:pt idx="7">
                  <c:v>7.6</c:v>
                </c:pt>
                <c:pt idx="8">
                  <c:v>3.6</c:v>
                </c:pt>
                <c:pt idx="9">
                  <c:v>0.6</c:v>
                </c:pt>
                <c:pt idx="10">
                  <c:v>6.6</c:v>
                </c:pt>
                <c:pt idx="11">
                  <c:v>7.2</c:v>
                </c:pt>
                <c:pt idx="12">
                  <c:v>11.8</c:v>
                </c:pt>
                <c:pt idx="13">
                  <c:v>14.6</c:v>
                </c:pt>
                <c:pt idx="14">
                  <c:v>19.2</c:v>
                </c:pt>
                <c:pt idx="15">
                  <c:v>21</c:v>
                </c:pt>
                <c:pt idx="16">
                  <c:v>22.2</c:v>
                </c:pt>
                <c:pt idx="17">
                  <c:v>11.7</c:v>
                </c:pt>
                <c:pt idx="18">
                  <c:v>11.2</c:v>
                </c:pt>
                <c:pt idx="19">
                  <c:v>5.7</c:v>
                </c:pt>
                <c:pt idx="20">
                  <c:v>2.4</c:v>
                </c:pt>
                <c:pt idx="21">
                  <c:v>1.5</c:v>
                </c:pt>
                <c:pt idx="22">
                  <c:v>3.7</c:v>
                </c:pt>
                <c:pt idx="23">
                  <c:v>6.1</c:v>
                </c:pt>
                <c:pt idx="24">
                  <c:v>8.6</c:v>
                </c:pt>
                <c:pt idx="25">
                  <c:v>13.4</c:v>
                </c:pt>
                <c:pt idx="26">
                  <c:v>22</c:v>
                </c:pt>
                <c:pt idx="27">
                  <c:v>22.8</c:v>
                </c:pt>
                <c:pt idx="28">
                  <c:v>20.100000000000001</c:v>
                </c:pt>
                <c:pt idx="29">
                  <c:v>16.899999999999999</c:v>
                </c:pt>
                <c:pt idx="30">
                  <c:v>12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22C6-49E7-A369-7684896AFC01}"/>
            </c:ext>
          </c:extLst>
        </c:ser>
        <c:ser>
          <c:idx val="0"/>
          <c:order val="2"/>
          <c:tx>
            <c:strRef>
              <c:f>EGU!$A$102</c:f>
              <c:strCache>
                <c:ptCount val="1"/>
                <c:pt idx="0">
                  <c:v>2019</c:v>
                </c:pt>
              </c:strCache>
            </c:strRef>
          </c:tx>
          <c:xVal>
            <c:numRef>
              <c:f>EGU!$C$88:$AG$88</c:f>
              <c:numCache>
                <c:formatCode>yyyy\-mm</c:formatCode>
                <c:ptCount val="31"/>
                <c:pt idx="0">
                  <c:v>43556</c:v>
                </c:pt>
                <c:pt idx="1">
                  <c:v>43586</c:v>
                </c:pt>
                <c:pt idx="2">
                  <c:v>43617</c:v>
                </c:pt>
                <c:pt idx="3">
                  <c:v>43647</c:v>
                </c:pt>
                <c:pt idx="4">
                  <c:v>43678</c:v>
                </c:pt>
                <c:pt idx="5">
                  <c:v>43709</c:v>
                </c:pt>
                <c:pt idx="6">
                  <c:v>43739</c:v>
                </c:pt>
                <c:pt idx="7">
                  <c:v>43770</c:v>
                </c:pt>
                <c:pt idx="8">
                  <c:v>43800</c:v>
                </c:pt>
                <c:pt idx="9">
                  <c:v>43831</c:v>
                </c:pt>
                <c:pt idx="10">
                  <c:v>43862</c:v>
                </c:pt>
                <c:pt idx="11">
                  <c:v>43891</c:v>
                </c:pt>
                <c:pt idx="12">
                  <c:v>43922</c:v>
                </c:pt>
                <c:pt idx="13">
                  <c:v>43952</c:v>
                </c:pt>
                <c:pt idx="14">
                  <c:v>43983</c:v>
                </c:pt>
                <c:pt idx="15">
                  <c:v>44013</c:v>
                </c:pt>
                <c:pt idx="16">
                  <c:v>44044</c:v>
                </c:pt>
                <c:pt idx="17">
                  <c:v>44075</c:v>
                </c:pt>
                <c:pt idx="18">
                  <c:v>44105</c:v>
                </c:pt>
                <c:pt idx="19">
                  <c:v>44136</c:v>
                </c:pt>
                <c:pt idx="20">
                  <c:v>44166</c:v>
                </c:pt>
                <c:pt idx="21">
                  <c:v>44197</c:v>
                </c:pt>
                <c:pt idx="22">
                  <c:v>44228</c:v>
                </c:pt>
                <c:pt idx="23">
                  <c:v>44256</c:v>
                </c:pt>
                <c:pt idx="24">
                  <c:v>44287</c:v>
                </c:pt>
                <c:pt idx="25">
                  <c:v>44317</c:v>
                </c:pt>
                <c:pt idx="26">
                  <c:v>44348</c:v>
                </c:pt>
                <c:pt idx="27">
                  <c:v>44378</c:v>
                </c:pt>
                <c:pt idx="28">
                  <c:v>44409</c:v>
                </c:pt>
                <c:pt idx="29">
                  <c:v>44440</c:v>
                </c:pt>
                <c:pt idx="30">
                  <c:v>44470</c:v>
                </c:pt>
              </c:numCache>
            </c:numRef>
          </c:xVal>
          <c:yVal>
            <c:numRef>
              <c:f>EGU!$C$102:$AG$102</c:f>
              <c:numCache>
                <c:formatCode>General</c:formatCode>
                <c:ptCount val="31"/>
                <c:pt idx="0">
                  <c:v>17.399999999999999</c:v>
                </c:pt>
                <c:pt idx="1">
                  <c:v>17.399999999999999</c:v>
                </c:pt>
                <c:pt idx="2">
                  <c:v>17.399999999999999</c:v>
                </c:pt>
                <c:pt idx="3">
                  <c:v>17.399999999999999</c:v>
                </c:pt>
                <c:pt idx="4">
                  <c:v>17.399999999999999</c:v>
                </c:pt>
                <c:pt idx="5">
                  <c:v>17.399999999999999</c:v>
                </c:pt>
                <c:pt idx="6">
                  <c:v>17.399999999999999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22C6-49E7-A369-7684896AFC01}"/>
            </c:ext>
          </c:extLst>
        </c:ser>
        <c:ser>
          <c:idx val="1"/>
          <c:order val="3"/>
          <c:tx>
            <c:strRef>
              <c:f>EGU!$A$103</c:f>
              <c:strCache>
                <c:ptCount val="1"/>
                <c:pt idx="0">
                  <c:v>2020</c:v>
                </c:pt>
              </c:strCache>
            </c:strRef>
          </c:tx>
          <c:xVal>
            <c:numRef>
              <c:f>EGU!$C$88:$AG$88</c:f>
              <c:numCache>
                <c:formatCode>yyyy\-mm</c:formatCode>
                <c:ptCount val="31"/>
                <c:pt idx="0">
                  <c:v>43556</c:v>
                </c:pt>
                <c:pt idx="1">
                  <c:v>43586</c:v>
                </c:pt>
                <c:pt idx="2">
                  <c:v>43617</c:v>
                </c:pt>
                <c:pt idx="3">
                  <c:v>43647</c:v>
                </c:pt>
                <c:pt idx="4">
                  <c:v>43678</c:v>
                </c:pt>
                <c:pt idx="5">
                  <c:v>43709</c:v>
                </c:pt>
                <c:pt idx="6">
                  <c:v>43739</c:v>
                </c:pt>
                <c:pt idx="7">
                  <c:v>43770</c:v>
                </c:pt>
                <c:pt idx="8">
                  <c:v>43800</c:v>
                </c:pt>
                <c:pt idx="9">
                  <c:v>43831</c:v>
                </c:pt>
                <c:pt idx="10">
                  <c:v>43862</c:v>
                </c:pt>
                <c:pt idx="11">
                  <c:v>43891</c:v>
                </c:pt>
                <c:pt idx="12">
                  <c:v>43922</c:v>
                </c:pt>
                <c:pt idx="13">
                  <c:v>43952</c:v>
                </c:pt>
                <c:pt idx="14">
                  <c:v>43983</c:v>
                </c:pt>
                <c:pt idx="15">
                  <c:v>44013</c:v>
                </c:pt>
                <c:pt idx="16">
                  <c:v>44044</c:v>
                </c:pt>
                <c:pt idx="17">
                  <c:v>44075</c:v>
                </c:pt>
                <c:pt idx="18">
                  <c:v>44105</c:v>
                </c:pt>
                <c:pt idx="19">
                  <c:v>44136</c:v>
                </c:pt>
                <c:pt idx="20">
                  <c:v>44166</c:v>
                </c:pt>
                <c:pt idx="21">
                  <c:v>44197</c:v>
                </c:pt>
                <c:pt idx="22">
                  <c:v>44228</c:v>
                </c:pt>
                <c:pt idx="23">
                  <c:v>44256</c:v>
                </c:pt>
                <c:pt idx="24">
                  <c:v>44287</c:v>
                </c:pt>
                <c:pt idx="25">
                  <c:v>44317</c:v>
                </c:pt>
                <c:pt idx="26">
                  <c:v>44348</c:v>
                </c:pt>
                <c:pt idx="27">
                  <c:v>44378</c:v>
                </c:pt>
                <c:pt idx="28">
                  <c:v>44409</c:v>
                </c:pt>
                <c:pt idx="29">
                  <c:v>44440</c:v>
                </c:pt>
                <c:pt idx="30">
                  <c:v>44470</c:v>
                </c:pt>
              </c:numCache>
            </c:numRef>
          </c:xVal>
          <c:yVal>
            <c:numRef>
              <c:f>EGU!$C$103:$AG$103</c:f>
              <c:numCache>
                <c:formatCode>General</c:formatCode>
                <c:ptCount val="31"/>
                <c:pt idx="12">
                  <c:v>16</c:v>
                </c:pt>
                <c:pt idx="13">
                  <c:v>16</c:v>
                </c:pt>
                <c:pt idx="14">
                  <c:v>16</c:v>
                </c:pt>
                <c:pt idx="15">
                  <c:v>16</c:v>
                </c:pt>
                <c:pt idx="16">
                  <c:v>16</c:v>
                </c:pt>
                <c:pt idx="17">
                  <c:v>16</c:v>
                </c:pt>
                <c:pt idx="18">
                  <c:v>16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22C6-49E7-A369-7684896AFC01}"/>
            </c:ext>
          </c:extLst>
        </c:ser>
        <c:ser>
          <c:idx val="2"/>
          <c:order val="4"/>
          <c:tx>
            <c:strRef>
              <c:f>EGU!$A$104</c:f>
              <c:strCache>
                <c:ptCount val="1"/>
                <c:pt idx="0">
                  <c:v>2021</c:v>
                </c:pt>
              </c:strCache>
            </c:strRef>
          </c:tx>
          <c:xVal>
            <c:numRef>
              <c:f>EGU!$C$88:$AG$88</c:f>
              <c:numCache>
                <c:formatCode>yyyy\-mm</c:formatCode>
                <c:ptCount val="31"/>
                <c:pt idx="0">
                  <c:v>43556</c:v>
                </c:pt>
                <c:pt idx="1">
                  <c:v>43586</c:v>
                </c:pt>
                <c:pt idx="2">
                  <c:v>43617</c:v>
                </c:pt>
                <c:pt idx="3">
                  <c:v>43647</c:v>
                </c:pt>
                <c:pt idx="4">
                  <c:v>43678</c:v>
                </c:pt>
                <c:pt idx="5">
                  <c:v>43709</c:v>
                </c:pt>
                <c:pt idx="6">
                  <c:v>43739</c:v>
                </c:pt>
                <c:pt idx="7">
                  <c:v>43770</c:v>
                </c:pt>
                <c:pt idx="8">
                  <c:v>43800</c:v>
                </c:pt>
                <c:pt idx="9">
                  <c:v>43831</c:v>
                </c:pt>
                <c:pt idx="10">
                  <c:v>43862</c:v>
                </c:pt>
                <c:pt idx="11">
                  <c:v>43891</c:v>
                </c:pt>
                <c:pt idx="12">
                  <c:v>43922</c:v>
                </c:pt>
                <c:pt idx="13">
                  <c:v>43952</c:v>
                </c:pt>
                <c:pt idx="14">
                  <c:v>43983</c:v>
                </c:pt>
                <c:pt idx="15">
                  <c:v>44013</c:v>
                </c:pt>
                <c:pt idx="16">
                  <c:v>44044</c:v>
                </c:pt>
                <c:pt idx="17">
                  <c:v>44075</c:v>
                </c:pt>
                <c:pt idx="18">
                  <c:v>44105</c:v>
                </c:pt>
                <c:pt idx="19">
                  <c:v>44136</c:v>
                </c:pt>
                <c:pt idx="20">
                  <c:v>44166</c:v>
                </c:pt>
                <c:pt idx="21">
                  <c:v>44197</c:v>
                </c:pt>
                <c:pt idx="22">
                  <c:v>44228</c:v>
                </c:pt>
                <c:pt idx="23">
                  <c:v>44256</c:v>
                </c:pt>
                <c:pt idx="24">
                  <c:v>44287</c:v>
                </c:pt>
                <c:pt idx="25">
                  <c:v>44317</c:v>
                </c:pt>
                <c:pt idx="26">
                  <c:v>44348</c:v>
                </c:pt>
                <c:pt idx="27">
                  <c:v>44378</c:v>
                </c:pt>
                <c:pt idx="28">
                  <c:v>44409</c:v>
                </c:pt>
                <c:pt idx="29">
                  <c:v>44440</c:v>
                </c:pt>
                <c:pt idx="30">
                  <c:v>44470</c:v>
                </c:pt>
              </c:numCache>
            </c:numRef>
          </c:xVal>
          <c:yVal>
            <c:numRef>
              <c:f>EGU!$C$104:$AG$104</c:f>
              <c:numCache>
                <c:formatCode>General</c:formatCode>
                <c:ptCount val="31"/>
                <c:pt idx="24">
                  <c:v>16.5</c:v>
                </c:pt>
                <c:pt idx="25">
                  <c:v>16.5</c:v>
                </c:pt>
                <c:pt idx="26">
                  <c:v>16.5</c:v>
                </c:pt>
                <c:pt idx="27">
                  <c:v>16.5</c:v>
                </c:pt>
                <c:pt idx="28">
                  <c:v>16.5</c:v>
                </c:pt>
                <c:pt idx="29">
                  <c:v>16.5</c:v>
                </c:pt>
                <c:pt idx="30">
                  <c:v>16.5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22C6-49E7-A369-7684896AFC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24956096"/>
        <c:axId val="1024960448"/>
      </c:scatterChart>
      <c:dateAx>
        <c:axId val="1024964256"/>
        <c:scaling>
          <c:orientation val="minMax"/>
        </c:scaling>
        <c:delete val="0"/>
        <c:axPos val="b"/>
        <c:numFmt formatCode="yyyy\-mm" sourceLinked="1"/>
        <c:majorTickMark val="none"/>
        <c:minorTickMark val="none"/>
        <c:tickLblPos val="nextTo"/>
        <c:crossAx val="1024958272"/>
        <c:crosses val="autoZero"/>
        <c:auto val="1"/>
        <c:lblOffset val="100"/>
        <c:baseTimeUnit val="months"/>
      </c:dateAx>
      <c:valAx>
        <c:axId val="102495827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hu-HU"/>
                  <a:t>Montly  percepcion  sum (mm/month) </a:t>
                </a:r>
              </a:p>
            </c:rich>
          </c:tx>
          <c:layout/>
          <c:overlay val="0"/>
        </c:title>
        <c:numFmt formatCode="0.00" sourceLinked="1"/>
        <c:majorTickMark val="none"/>
        <c:minorTickMark val="none"/>
        <c:tickLblPos val="nextTo"/>
        <c:crossAx val="1024964256"/>
        <c:crosses val="autoZero"/>
        <c:crossBetween val="between"/>
      </c:valAx>
      <c:valAx>
        <c:axId val="1024960448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hu-HU"/>
                  <a:t>Montly avarge temperature (Celsius) 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024956096"/>
        <c:crosses val="max"/>
        <c:crossBetween val="midCat"/>
      </c:valAx>
      <c:valAx>
        <c:axId val="1024956096"/>
        <c:scaling>
          <c:orientation val="minMax"/>
        </c:scaling>
        <c:delete val="1"/>
        <c:axPos val="t"/>
        <c:numFmt formatCode="yyyy\-mm" sourceLinked="1"/>
        <c:majorTickMark val="out"/>
        <c:minorTickMark val="none"/>
        <c:tickLblPos val="nextTo"/>
        <c:crossAx val="1024960448"/>
        <c:crosses val="max"/>
        <c:crossBetween val="midCat"/>
      </c:valAx>
    </c:plotArea>
    <c:legend>
      <c:legendPos val="t"/>
      <c:layout/>
      <c:overlay val="0"/>
      <c:txPr>
        <a:bodyPr/>
        <a:lstStyle/>
        <a:p>
          <a:pPr>
            <a:defRPr b="1"/>
          </a:pPr>
          <a:endParaRPr lang="hu-HU"/>
        </a:p>
      </c:txPr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 sz="1200">
          <a:solidFill>
            <a:schemeClr val="dk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pPr>
      <a:endParaRPr lang="hu-H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0.18659</cdr:x>
      <cdr:y>0.42975</cdr:y>
    </cdr:from>
    <cdr:to>
      <cdr:x>0.18755</cdr:x>
      <cdr:y>0.71409</cdr:y>
    </cdr:to>
    <cdr:cxnSp macro="">
      <cdr:nvCxnSpPr>
        <cdr:cNvPr id="2" name="Egyenes összekötő nyíllal 1">
          <a:extLst xmlns:a="http://schemas.openxmlformats.org/drawingml/2006/main">
            <a:ext uri="{FF2B5EF4-FFF2-40B4-BE49-F238E27FC236}">
              <a16:creationId xmlns:a16="http://schemas.microsoft.com/office/drawing/2014/main" id="{1B2B64A0-BDA4-4387-B2B4-4A9303FF36CA}"/>
            </a:ext>
          </a:extLst>
        </cdr:cNvPr>
        <cdr:cNvCxnSpPr/>
      </cdr:nvCxnSpPr>
      <cdr:spPr>
        <a:xfrm xmlns:a="http://schemas.openxmlformats.org/drawingml/2006/main" flipH="1">
          <a:off x="1645766" y="1701827"/>
          <a:ext cx="8425" cy="1125974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triangle"/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0.19581</cdr:x>
      <cdr:y>0.49383</cdr:y>
    </cdr:from>
    <cdr:to>
      <cdr:x>0.28276</cdr:x>
      <cdr:y>0.54824</cdr:y>
    </cdr:to>
    <cdr:sp macro="" textlink="">
      <cdr:nvSpPr>
        <cdr:cNvPr id="5" name="Szövegdoboz 3">
          <a:extLst xmlns:a="http://schemas.openxmlformats.org/drawingml/2006/main">
            <a:ext uri="{FF2B5EF4-FFF2-40B4-BE49-F238E27FC236}">
              <a16:creationId xmlns:a16="http://schemas.microsoft.com/office/drawing/2014/main" id="{4129A4AB-FFA9-4227-B359-61915F2E2FF1}"/>
            </a:ext>
          </a:extLst>
        </cdr:cNvPr>
        <cdr:cNvSpPr txBox="1"/>
      </cdr:nvSpPr>
      <cdr:spPr>
        <a:xfrm xmlns:a="http://schemas.openxmlformats.org/drawingml/2006/main">
          <a:off x="1727044" y="1955577"/>
          <a:ext cx="766899" cy="215444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9525" cmpd="sng">
          <a:solidFill>
            <a:schemeClr val="lt1">
              <a:shade val="50000"/>
            </a:schemeClr>
          </a:solidFill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lIns="0" tIns="0" rIns="0" bIns="0" rtlCol="0" anchor="ctr" anchorCtr="1">
          <a:spAutoFit/>
        </a:bodyPr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u-HU" sz="1200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rPr>
            <a:t></a:t>
          </a:r>
          <a:r>
            <a:rPr lang="hu-HU" sz="1400" dirty="0" err="1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rPr>
            <a:t>h_before</a:t>
          </a:r>
          <a:endParaRPr lang="hu-HU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0.46317</cdr:x>
      <cdr:y>0.28046</cdr:y>
    </cdr:from>
    <cdr:to>
      <cdr:x>0.46418</cdr:x>
      <cdr:y>0.56695</cdr:y>
    </cdr:to>
    <cdr:cxnSp macro="">
      <cdr:nvCxnSpPr>
        <cdr:cNvPr id="6" name="Egyenes összekötő nyíllal 5">
          <a:extLst xmlns:a="http://schemas.openxmlformats.org/drawingml/2006/main">
            <a:ext uri="{FF2B5EF4-FFF2-40B4-BE49-F238E27FC236}">
              <a16:creationId xmlns:a16="http://schemas.microsoft.com/office/drawing/2014/main" id="{1B2B64A0-BDA4-4387-B2B4-4A9303FF36CA}"/>
            </a:ext>
          </a:extLst>
        </cdr:cNvPr>
        <cdr:cNvCxnSpPr/>
      </cdr:nvCxnSpPr>
      <cdr:spPr>
        <a:xfrm xmlns:a="http://schemas.openxmlformats.org/drawingml/2006/main">
          <a:off x="4085160" y="1110621"/>
          <a:ext cx="8878" cy="1134486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triangle"/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0.10204</cdr:x>
      <cdr:y>0.08835</cdr:y>
    </cdr:from>
    <cdr:to>
      <cdr:x>0.32247</cdr:x>
      <cdr:y>0.16108</cdr:y>
    </cdr:to>
    <cdr:sp macro="" textlink="">
      <cdr:nvSpPr>
        <cdr:cNvPr id="7" name="Szövegdoboz 6"/>
        <cdr:cNvSpPr txBox="1"/>
      </cdr:nvSpPr>
      <cdr:spPr>
        <a:xfrm xmlns:a="http://schemas.openxmlformats.org/drawingml/2006/main">
          <a:off x="899996" y="349863"/>
          <a:ext cx="194421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hu-HU" sz="1100" dirty="0"/>
        </a:p>
      </cdr:txBody>
    </cdr:sp>
  </cdr:relSizeAnchor>
  <cdr:relSizeAnchor xmlns:cdr="http://schemas.openxmlformats.org/drawingml/2006/chartDrawing">
    <cdr:from>
      <cdr:x>0.46248</cdr:x>
      <cdr:y>0.37179</cdr:y>
    </cdr:from>
    <cdr:to>
      <cdr:x>0.5674</cdr:x>
      <cdr:y>0.43384</cdr:y>
    </cdr:to>
    <cdr:sp macro="" textlink="">
      <cdr:nvSpPr>
        <cdr:cNvPr id="8" name="Szövegdoboz 7"/>
        <cdr:cNvSpPr txBox="1"/>
      </cdr:nvSpPr>
      <cdr:spPr>
        <a:xfrm xmlns:a="http://schemas.openxmlformats.org/drawingml/2006/main">
          <a:off x="4079038" y="1472293"/>
          <a:ext cx="925414" cy="2457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hu-H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∆</a:t>
          </a:r>
          <a:r>
            <a:rPr lang="hu-H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h_after</a:t>
          </a:r>
          <a:endParaRPr lang="hu-H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93177" y="9171680"/>
            <a:ext cx="18055988" cy="6328594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3186352" y="16730453"/>
            <a:ext cx="14869637" cy="754510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937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875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2022. 05. 23.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2022. 05. 23.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15400696" y="1182346"/>
            <a:ext cx="4779527" cy="25191356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062117" y="1182346"/>
            <a:ext cx="13984539" cy="25191356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2022. 05. 23.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2022. 05. 23.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78000" y="18972117"/>
            <a:ext cx="18055988" cy="5863860"/>
          </a:xfrm>
        </p:spPr>
        <p:txBody>
          <a:bodyPr anchor="t"/>
          <a:lstStyle>
            <a:lvl1pPr algn="l">
              <a:defRPr sz="144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678000" y="12513670"/>
            <a:ext cx="18055988" cy="6458445"/>
          </a:xfrm>
        </p:spPr>
        <p:txBody>
          <a:bodyPr anchor="b"/>
          <a:lstStyle>
            <a:lvl1pPr marL="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1pPr>
            <a:lvl2pPr marL="164592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2022. 05. 23.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062120" y="6889014"/>
            <a:ext cx="9382033" cy="19484689"/>
          </a:xfrm>
        </p:spPr>
        <p:txBody>
          <a:bodyPr/>
          <a:lstStyle>
            <a:lvl1pPr>
              <a:defRPr sz="10100"/>
            </a:lvl1pPr>
            <a:lvl2pPr>
              <a:defRPr sz="8600"/>
            </a:lvl2pPr>
            <a:lvl3pPr>
              <a:defRPr sz="72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10798190" y="6889014"/>
            <a:ext cx="9382033" cy="19484689"/>
          </a:xfrm>
        </p:spPr>
        <p:txBody>
          <a:bodyPr/>
          <a:lstStyle>
            <a:lvl1pPr>
              <a:defRPr sz="10100"/>
            </a:lvl1pPr>
            <a:lvl2pPr>
              <a:defRPr sz="8600"/>
            </a:lvl2pPr>
            <a:lvl3pPr>
              <a:defRPr sz="72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2022. 05. 23.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062119" y="6608805"/>
            <a:ext cx="9385721" cy="2754235"/>
          </a:xfrm>
        </p:spPr>
        <p:txBody>
          <a:bodyPr anchor="b"/>
          <a:lstStyle>
            <a:lvl1pPr marL="0" indent="0">
              <a:buNone/>
              <a:defRPr sz="860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500" b="1"/>
            </a:lvl3pPr>
            <a:lvl4pPr marL="4937760" indent="0">
              <a:buNone/>
              <a:defRPr sz="5800" b="1"/>
            </a:lvl4pPr>
            <a:lvl5pPr marL="6583680" indent="0">
              <a:buNone/>
              <a:defRPr sz="5800" b="1"/>
            </a:lvl5pPr>
            <a:lvl6pPr marL="8229600" indent="0">
              <a:buNone/>
              <a:defRPr sz="5800" b="1"/>
            </a:lvl6pPr>
            <a:lvl7pPr marL="9875520" indent="0">
              <a:buNone/>
              <a:defRPr sz="5800" b="1"/>
            </a:lvl7pPr>
            <a:lvl8pPr marL="11521440" indent="0">
              <a:buNone/>
              <a:defRPr sz="5800" b="1"/>
            </a:lvl8pPr>
            <a:lvl9pPr marL="13167360" indent="0">
              <a:buNone/>
              <a:defRPr sz="58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1062119" y="9363038"/>
            <a:ext cx="9385721" cy="17010661"/>
          </a:xfrm>
        </p:spPr>
        <p:txBody>
          <a:bodyPr/>
          <a:lstStyle>
            <a:lvl1pPr>
              <a:defRPr sz="8600"/>
            </a:lvl1pPr>
            <a:lvl2pPr>
              <a:defRPr sz="72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10790816" y="6608805"/>
            <a:ext cx="9389408" cy="2754235"/>
          </a:xfrm>
        </p:spPr>
        <p:txBody>
          <a:bodyPr anchor="b"/>
          <a:lstStyle>
            <a:lvl1pPr marL="0" indent="0">
              <a:buNone/>
              <a:defRPr sz="860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500" b="1"/>
            </a:lvl3pPr>
            <a:lvl4pPr marL="4937760" indent="0">
              <a:buNone/>
              <a:defRPr sz="5800" b="1"/>
            </a:lvl4pPr>
            <a:lvl5pPr marL="6583680" indent="0">
              <a:buNone/>
              <a:defRPr sz="5800" b="1"/>
            </a:lvl5pPr>
            <a:lvl6pPr marL="8229600" indent="0">
              <a:buNone/>
              <a:defRPr sz="5800" b="1"/>
            </a:lvl6pPr>
            <a:lvl7pPr marL="9875520" indent="0">
              <a:buNone/>
              <a:defRPr sz="5800" b="1"/>
            </a:lvl7pPr>
            <a:lvl8pPr marL="11521440" indent="0">
              <a:buNone/>
              <a:defRPr sz="5800" b="1"/>
            </a:lvl8pPr>
            <a:lvl9pPr marL="13167360" indent="0">
              <a:buNone/>
              <a:defRPr sz="58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10790816" y="9363038"/>
            <a:ext cx="9389408" cy="17010661"/>
          </a:xfrm>
        </p:spPr>
        <p:txBody>
          <a:bodyPr/>
          <a:lstStyle>
            <a:lvl1pPr>
              <a:defRPr sz="8600"/>
            </a:lvl1pPr>
            <a:lvl2pPr>
              <a:defRPr sz="72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2022. 05. 23.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2022. 05. 23.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2022. 05. 23.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62120" y="1175508"/>
            <a:ext cx="6988582" cy="5002734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05167" y="1175511"/>
            <a:ext cx="11875057" cy="25198194"/>
          </a:xfrm>
        </p:spPr>
        <p:txBody>
          <a:bodyPr/>
          <a:lstStyle>
            <a:lvl1pPr>
              <a:defRPr sz="11500"/>
            </a:lvl1pPr>
            <a:lvl2pPr>
              <a:defRPr sz="10100"/>
            </a:lvl2pPr>
            <a:lvl3pPr>
              <a:defRPr sz="86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062120" y="6178244"/>
            <a:ext cx="6988582" cy="20195461"/>
          </a:xfrm>
        </p:spPr>
        <p:txBody>
          <a:bodyPr/>
          <a:lstStyle>
            <a:lvl1pPr marL="0" indent="0">
              <a:buNone/>
              <a:defRPr sz="5000"/>
            </a:lvl1pPr>
            <a:lvl2pPr marL="1645920" indent="0">
              <a:buNone/>
              <a:defRPr sz="4300"/>
            </a:lvl2pPr>
            <a:lvl3pPr marL="3291840" indent="0">
              <a:buNone/>
              <a:defRPr sz="3600"/>
            </a:lvl3pPr>
            <a:lvl4pPr marL="4937760" indent="0">
              <a:buNone/>
              <a:defRPr sz="3200"/>
            </a:lvl4pPr>
            <a:lvl5pPr marL="6583680" indent="0">
              <a:buNone/>
              <a:defRPr sz="3200"/>
            </a:lvl5pPr>
            <a:lvl6pPr marL="8229600" indent="0">
              <a:buNone/>
              <a:defRPr sz="3200"/>
            </a:lvl6pPr>
            <a:lvl7pPr marL="9875520" indent="0">
              <a:buNone/>
              <a:defRPr sz="3200"/>
            </a:lvl7pPr>
            <a:lvl8pPr marL="11521440" indent="0">
              <a:buNone/>
              <a:defRPr sz="3200"/>
            </a:lvl8pPr>
            <a:lvl9pPr marL="13167360" indent="0">
              <a:buNone/>
              <a:defRPr sz="32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2022. 05. 23.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163649" y="20667027"/>
            <a:ext cx="12745403" cy="2439860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4163649" y="2638053"/>
            <a:ext cx="12745403" cy="17714595"/>
          </a:xfrm>
        </p:spPr>
        <p:txBody>
          <a:bodyPr/>
          <a:lstStyle>
            <a:lvl1pPr marL="0" indent="0">
              <a:buNone/>
              <a:defRPr sz="11500"/>
            </a:lvl1pPr>
            <a:lvl2pPr marL="1645920" indent="0">
              <a:buNone/>
              <a:defRPr sz="10100"/>
            </a:lvl2pPr>
            <a:lvl3pPr marL="3291840" indent="0">
              <a:buNone/>
              <a:defRPr sz="860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163649" y="23106890"/>
            <a:ext cx="12745403" cy="3465005"/>
          </a:xfrm>
        </p:spPr>
        <p:txBody>
          <a:bodyPr/>
          <a:lstStyle>
            <a:lvl1pPr marL="0" indent="0">
              <a:buNone/>
              <a:defRPr sz="5000"/>
            </a:lvl1pPr>
            <a:lvl2pPr marL="1645920" indent="0">
              <a:buNone/>
              <a:defRPr sz="4300"/>
            </a:lvl2pPr>
            <a:lvl3pPr marL="3291840" indent="0">
              <a:buNone/>
              <a:defRPr sz="3600"/>
            </a:lvl3pPr>
            <a:lvl4pPr marL="4937760" indent="0">
              <a:buNone/>
              <a:defRPr sz="3200"/>
            </a:lvl4pPr>
            <a:lvl5pPr marL="6583680" indent="0">
              <a:buNone/>
              <a:defRPr sz="3200"/>
            </a:lvl5pPr>
            <a:lvl6pPr marL="8229600" indent="0">
              <a:buNone/>
              <a:defRPr sz="3200"/>
            </a:lvl6pPr>
            <a:lvl7pPr marL="9875520" indent="0">
              <a:buNone/>
              <a:defRPr sz="3200"/>
            </a:lvl7pPr>
            <a:lvl8pPr marL="11521440" indent="0">
              <a:buNone/>
              <a:defRPr sz="3200"/>
            </a:lvl8pPr>
            <a:lvl9pPr marL="13167360" indent="0">
              <a:buNone/>
              <a:defRPr sz="32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2022. 05. 23.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1062119" y="1182344"/>
            <a:ext cx="19118104" cy="4920721"/>
          </a:xfrm>
          <a:prstGeom prst="rect">
            <a:avLst/>
          </a:prstGeom>
        </p:spPr>
        <p:txBody>
          <a:bodyPr vert="horz" lIns="329184" tIns="164592" rIns="329184" bIns="164592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062119" y="6889014"/>
            <a:ext cx="19118104" cy="19484689"/>
          </a:xfrm>
          <a:prstGeom prst="rect">
            <a:avLst/>
          </a:prstGeom>
        </p:spPr>
        <p:txBody>
          <a:bodyPr vert="horz" lIns="329184" tIns="164592" rIns="329184" bIns="164592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1062118" y="27364679"/>
            <a:ext cx="4956546" cy="1571896"/>
          </a:xfrm>
          <a:prstGeom prst="rect">
            <a:avLst/>
          </a:prstGeom>
        </p:spPr>
        <p:txBody>
          <a:bodyPr vert="horz" lIns="329184" tIns="164592" rIns="329184" bIns="164592" rtlCol="0" anchor="ctr"/>
          <a:lstStyle>
            <a:lvl1pPr algn="l">
              <a:defRPr sz="4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CDE75-89FD-47D4-96B5-7D53BD2E92D4}" type="datetimeFigureOut">
              <a:rPr lang="hu-HU" smtClean="0"/>
              <a:pPr/>
              <a:t>2022. 05. 23.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7257802" y="27364679"/>
            <a:ext cx="6726741" cy="1571896"/>
          </a:xfrm>
          <a:prstGeom prst="rect">
            <a:avLst/>
          </a:prstGeom>
        </p:spPr>
        <p:txBody>
          <a:bodyPr vert="horz" lIns="329184" tIns="164592" rIns="329184" bIns="164592" rtlCol="0" anchor="ctr"/>
          <a:lstStyle>
            <a:lvl1pPr algn="ctr">
              <a:defRPr sz="4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15223677" y="27364679"/>
            <a:ext cx="4956546" cy="1571896"/>
          </a:xfrm>
          <a:prstGeom prst="rect">
            <a:avLst/>
          </a:prstGeom>
        </p:spPr>
        <p:txBody>
          <a:bodyPr vert="horz" lIns="329184" tIns="164592" rIns="329184" bIns="164592" rtlCol="0" anchor="ctr"/>
          <a:lstStyle>
            <a:lvl1pPr algn="r">
              <a:defRPr sz="4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291840" rtl="0" eaLnBrk="1" latinLnBrk="0" hangingPunct="1">
        <a:spcBef>
          <a:spcPct val="0"/>
        </a:spcBef>
        <a:buNone/>
        <a:defRPr sz="15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34440" indent="-1234440" algn="l" defTabSz="329184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1pPr>
      <a:lvl2pPr marL="2674620" indent="-1028700" algn="l" defTabSz="3291840" rtl="0" eaLnBrk="1" latinLnBrk="0" hangingPunct="1">
        <a:spcBef>
          <a:spcPct val="20000"/>
        </a:spcBef>
        <a:buFont typeface="Arial" pitchFamily="34" charset="0"/>
        <a:buChar char="–"/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spcBef>
          <a:spcPct val="20000"/>
        </a:spcBef>
        <a:buFont typeface="Arial" pitchFamily="34" charset="0"/>
        <a:buChar char="–"/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spcBef>
          <a:spcPct val="20000"/>
        </a:spcBef>
        <a:buFont typeface="Arial" pitchFamily="34" charset="0"/>
        <a:buChar char="»"/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10" Type="http://schemas.openxmlformats.org/officeDocument/2006/relationships/chart" Target="../charts/chart8.xml"/><Relationship Id="rId4" Type="http://schemas.openxmlformats.org/officeDocument/2006/relationships/chart" Target="../charts/chart2.xml"/><Relationship Id="rId9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1666320" y="898132"/>
            <a:ext cx="178368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Factors influencing hydrology of a riparian woody pasture in western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Hungary</a:t>
            </a:r>
            <a:endParaRPr lang="hu-H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862914" y="2549073"/>
            <a:ext cx="192201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latin typeface="Times New Roman" pitchFamily="18" charset="0"/>
                <a:cs typeface="Times New Roman" pitchFamily="18" charset="0"/>
              </a:rPr>
              <a:t>Előd Szőke</a:t>
            </a:r>
            <a:r>
              <a:rPr lang="hu-HU" sz="24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hu-HU" sz="2400" dirty="0" smtClean="0">
                <a:latin typeface="Times New Roman" pitchFamily="18" charset="0"/>
                <a:cs typeface="Times New Roman" pitchFamily="18" charset="0"/>
              </a:rPr>
              <a:t>, Péter Csáki</a:t>
            </a:r>
            <a:r>
              <a:rPr lang="hu-HU" sz="24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hu-HU" sz="2400" dirty="0" smtClean="0">
                <a:latin typeface="Times New Roman" pitchFamily="18" charset="0"/>
                <a:cs typeface="Times New Roman" pitchFamily="18" charset="0"/>
              </a:rPr>
              <a:t>, Péter Kutschi</a:t>
            </a:r>
            <a:r>
              <a:rPr lang="hu-HU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hu-HU" sz="2400" dirty="0" smtClean="0">
                <a:latin typeface="Times New Roman" pitchFamily="18" charset="0"/>
                <a:cs typeface="Times New Roman" pitchFamily="18" charset="0"/>
              </a:rPr>
              <a:t>, Péter Kalicz</a:t>
            </a:r>
            <a:r>
              <a:rPr lang="hu-HU" sz="24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hu-HU" sz="2400" dirty="0" smtClean="0">
                <a:latin typeface="Times New Roman" pitchFamily="18" charset="0"/>
                <a:cs typeface="Times New Roman" pitchFamily="18" charset="0"/>
              </a:rPr>
              <a:t>, Zoltán Gribovszki</a:t>
            </a:r>
            <a:r>
              <a:rPr lang="hu-HU" sz="24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hu-HU" sz="2400" baseline="30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hu-HU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hu-HU" sz="2400" baseline="300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University of Sopron, 9400 Sopron,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Bajcsy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-Zs. u. 4., Hungary </a:t>
            </a:r>
            <a:r>
              <a:rPr lang="hu-H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hu-HU" sz="2400" dirty="0">
                <a:latin typeface="Times New Roman" pitchFamily="18" charset="0"/>
                <a:cs typeface="Times New Roman" pitchFamily="18" charset="0"/>
              </a:rPr>
            </a:br>
            <a:r>
              <a:rPr lang="hu-HU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hu-H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Őrség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National Park Directorate</a:t>
            </a:r>
            <a:endParaRPr lang="hu-HU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hu-HU" sz="24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Self-employed</a:t>
            </a:r>
            <a:endParaRPr lang="hu-H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elod0324@gmail.com</a:t>
            </a:r>
            <a:endParaRPr lang="hu-H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2024567" y="13770479"/>
            <a:ext cx="7207561" cy="1167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200" i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hu-HU" sz="2200" i="1" dirty="0" err="1" smtClean="0">
                <a:latin typeface="Times New Roman" pitchFamily="18" charset="0"/>
                <a:cs typeface="Times New Roman" pitchFamily="18" charset="0"/>
              </a:rPr>
              <a:t>figure</a:t>
            </a:r>
            <a:r>
              <a:rPr lang="hu-HU" sz="22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The location of the groundwater wells in the habitat reconstruction project area near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Kőszeg</a:t>
            </a:r>
            <a:endParaRPr lang="hu-HU" sz="2200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hu-H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Szövegdoboz 39"/>
          <p:cNvSpPr txBox="1"/>
          <p:nvPr/>
        </p:nvSpPr>
        <p:spPr>
          <a:xfrm>
            <a:off x="1131632" y="28810994"/>
            <a:ext cx="18906270" cy="890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was supported by TKP2021-NKTA-43 project. Project no. TKP2021-NKTA-43 has been implemented with the support provided by the Ministry of Innovation and Technology of Hungary from the National Research, Development and Innovation Fund, financed under the TKP2021-NKTA funding scheme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Szövegdoboz 30"/>
          <p:cNvSpPr txBox="1"/>
          <p:nvPr/>
        </p:nvSpPr>
        <p:spPr>
          <a:xfrm>
            <a:off x="1202587" y="19073936"/>
            <a:ext cx="8820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200" i="1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hu-HU" sz="22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hu-HU" sz="2200" i="1" dirty="0" err="1" smtClean="0">
                <a:latin typeface="Times New Roman" pitchFamily="18" charset="0"/>
                <a:cs typeface="Times New Roman" pitchFamily="18" charset="0"/>
              </a:rPr>
              <a:t>figure</a:t>
            </a:r>
            <a:r>
              <a:rPr lang="hu-HU" sz="22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hu-H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Treatment-control</a:t>
            </a:r>
            <a:r>
              <a:rPr lang="hu-H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  <a:r>
              <a:rPr lang="hu-H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hu-H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hu-H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deviations</a:t>
            </a:r>
            <a:r>
              <a:rPr lang="hu-H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6" name="Szövegdoboz 35"/>
          <p:cNvSpPr txBox="1"/>
          <p:nvPr/>
        </p:nvSpPr>
        <p:spPr>
          <a:xfrm>
            <a:off x="1260127" y="23791299"/>
            <a:ext cx="87364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200" i="1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hu-HU" sz="22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hu-HU" sz="2200" i="1" dirty="0" err="1" smtClean="0">
                <a:latin typeface="Times New Roman" pitchFamily="18" charset="0"/>
                <a:cs typeface="Times New Roman" pitchFamily="18" charset="0"/>
              </a:rPr>
              <a:t>figure</a:t>
            </a:r>
            <a:r>
              <a:rPr lang="hu-HU" sz="22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hu-HU" sz="2200" i="1" dirty="0" err="1" smtClean="0">
                <a:latin typeface="Times New Roman" pitchFamily="18" charset="0"/>
                <a:cs typeface="Times New Roman" pitchFamily="18" charset="0"/>
              </a:rPr>
              <a:t>Change</a:t>
            </a:r>
            <a:r>
              <a:rPr lang="hu-H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200" i="1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hu-HU" sz="2200" i="1" dirty="0" err="1">
                <a:latin typeface="Times New Roman" pitchFamily="18" charset="0"/>
                <a:cs typeface="Times New Roman" pitchFamily="18" charset="0"/>
              </a:rPr>
              <a:t>groundwater</a:t>
            </a:r>
            <a:r>
              <a:rPr lang="hu-H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200" i="1" dirty="0" err="1">
                <a:latin typeface="Times New Roman" pitchFamily="18" charset="0"/>
                <a:cs typeface="Times New Roman" pitchFamily="18" charset="0"/>
              </a:rPr>
              <a:t>level</a:t>
            </a:r>
            <a:r>
              <a:rPr lang="hu-H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200" i="1" dirty="0" err="1">
                <a:latin typeface="Times New Roman" pitchFamily="18" charset="0"/>
                <a:cs typeface="Times New Roman" pitchFamily="18" charset="0"/>
              </a:rPr>
              <a:t>relative</a:t>
            </a:r>
            <a:r>
              <a:rPr lang="hu-H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200" i="1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hu-H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200" i="1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hu-H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200" i="1" dirty="0" err="1">
                <a:latin typeface="Times New Roman" pitchFamily="18" charset="0"/>
                <a:cs typeface="Times New Roman" pitchFamily="18" charset="0"/>
              </a:rPr>
              <a:t>control</a:t>
            </a:r>
            <a:r>
              <a:rPr lang="hu-H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200" i="1" dirty="0" err="1">
                <a:latin typeface="Times New Roman" pitchFamily="18" charset="0"/>
                <a:cs typeface="Times New Roman" pitchFamily="18" charset="0"/>
              </a:rPr>
              <a:t>well</a:t>
            </a:r>
            <a:endParaRPr lang="hu-HU" sz="2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11362426" y="28304271"/>
            <a:ext cx="88092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hu-H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sz="2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figure</a:t>
            </a:r>
            <a:r>
              <a:rPr lang="hu-H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</a:t>
            </a:r>
            <a:r>
              <a:rPr lang="en-GB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ouble</a:t>
            </a:r>
            <a:r>
              <a:rPr lang="en-GB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mass curve</a:t>
            </a:r>
            <a:r>
              <a:rPr lang="hu-H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hu-HU" sz="2200" i="1" dirty="0" err="1">
                <a:latin typeface="Times New Roman" pitchFamily="18" charset="0"/>
                <a:cs typeface="Times New Roman" pitchFamily="18" charset="0"/>
              </a:rPr>
              <a:t>soil</a:t>
            </a:r>
            <a:r>
              <a:rPr lang="hu-H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200" i="1" dirty="0" err="1">
                <a:latin typeface="Times New Roman" pitchFamily="18" charset="0"/>
                <a:cs typeface="Times New Roman" pitchFamily="18" charset="0"/>
              </a:rPr>
              <a:t>moisture</a:t>
            </a:r>
            <a:r>
              <a:rPr lang="hu-HU" sz="2200" i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8" name="Szövegdoboz 17"/>
          <p:cNvSpPr txBox="1"/>
          <p:nvPr/>
        </p:nvSpPr>
        <p:spPr>
          <a:xfrm>
            <a:off x="11329691" y="14115190"/>
            <a:ext cx="882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hu-H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sz="2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figure</a:t>
            </a:r>
            <a:r>
              <a:rPr lang="hu-H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200" i="1" dirty="0" err="1" smtClean="0">
                <a:latin typeface="Times New Roman" pitchFamily="18" charset="0"/>
                <a:cs typeface="Times New Roman" pitchFamily="18" charset="0"/>
              </a:rPr>
              <a:t>Soil</a:t>
            </a:r>
            <a:r>
              <a:rPr lang="hu-H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200" i="1" dirty="0" err="1">
                <a:latin typeface="Times New Roman" pitchFamily="18" charset="0"/>
                <a:cs typeface="Times New Roman" pitchFamily="18" charset="0"/>
              </a:rPr>
              <a:t>moisture</a:t>
            </a:r>
            <a:r>
              <a:rPr lang="hu-HU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hu-HU" sz="2200" i="1" dirty="0" err="1">
                <a:latin typeface="Times New Roman" pitchFamily="18" charset="0"/>
                <a:cs typeface="Times New Roman" pitchFamily="18" charset="0"/>
              </a:rPr>
              <a:t>precipitation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 patterns.</a:t>
            </a:r>
            <a:endParaRPr lang="hu-HU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u-HU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Kép 19" descr="angol térké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2250" y="5023325"/>
            <a:ext cx="7429552" cy="8680475"/>
          </a:xfrm>
          <a:prstGeom prst="rect">
            <a:avLst/>
          </a:prstGeom>
        </p:spPr>
      </p:pic>
      <p:graphicFrame>
        <p:nvGraphicFramePr>
          <p:cNvPr id="22" name="Diagram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9573242"/>
              </p:ext>
            </p:extLst>
          </p:nvPr>
        </p:nvGraphicFramePr>
        <p:xfrm>
          <a:off x="11351667" y="19679232"/>
          <a:ext cx="8820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4" name="Diagram 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719908"/>
              </p:ext>
            </p:extLst>
          </p:nvPr>
        </p:nvGraphicFramePr>
        <p:xfrm>
          <a:off x="1169444" y="14937746"/>
          <a:ext cx="8820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Diagram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17403"/>
              </p:ext>
            </p:extLst>
          </p:nvPr>
        </p:nvGraphicFramePr>
        <p:xfrm>
          <a:off x="11362426" y="24319357"/>
          <a:ext cx="8820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5" name="Diagram 3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1659186"/>
              </p:ext>
            </p:extLst>
          </p:nvPr>
        </p:nvGraphicFramePr>
        <p:xfrm>
          <a:off x="1176566" y="24281289"/>
          <a:ext cx="8820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7" name="Szövegdoboz 1"/>
          <p:cNvSpPr txBox="1"/>
          <p:nvPr/>
        </p:nvSpPr>
        <p:spPr>
          <a:xfrm>
            <a:off x="7271120" y="16727304"/>
            <a:ext cx="925414" cy="245721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hu-H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∆</a:t>
            </a:r>
            <a:r>
              <a:rPr lang="hu-H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h_after</a:t>
            </a:r>
            <a:endParaRPr lang="hu-H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8" name="Egyenes összekötő nyíllal 37">
            <a:extLst>
              <a:ext uri="{FF2B5EF4-FFF2-40B4-BE49-F238E27FC236}">
                <a16:creationId xmlns:a16="http://schemas.microsoft.com/office/drawing/2014/main" id="{1B2B64A0-BDA4-4387-B2B4-4A9303FF36CA}"/>
              </a:ext>
            </a:extLst>
          </p:cNvPr>
          <p:cNvCxnSpPr/>
          <p:nvPr/>
        </p:nvCxnSpPr>
        <p:spPr>
          <a:xfrm>
            <a:off x="7236793" y="16253973"/>
            <a:ext cx="8878" cy="113448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Szövegdoboz 1">
            <a:extLst>
              <a:ext uri="{FF2B5EF4-FFF2-40B4-BE49-F238E27FC236}">
                <a16:creationId xmlns:a16="http://schemas.microsoft.com/office/drawing/2014/main" id="{ED0F586F-8525-4636-94BB-D76F6EA92912}"/>
              </a:ext>
            </a:extLst>
          </p:cNvPr>
          <p:cNvSpPr txBox="1"/>
          <p:nvPr/>
        </p:nvSpPr>
        <p:spPr>
          <a:xfrm>
            <a:off x="2032554" y="15102657"/>
            <a:ext cx="2520280" cy="365410"/>
          </a:xfrm>
          <a:prstGeom prst="rect">
            <a:avLst/>
          </a:prstGeom>
        </p:spPr>
        <p:txBody>
          <a:bodyPr wrap="square" lIns="0" tIns="0" rIns="0" bIns="0" rtlCol="0" anchor="ctr" anchorCtr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hu-H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Impact</a:t>
            </a:r>
            <a:r>
              <a:rPr lang="hu-HU" sz="1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14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l-GR" sz="14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hu-HU" sz="1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h_before</a:t>
            </a:r>
            <a:r>
              <a:rPr lang="hu-HU" sz="1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14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u-HU" sz="1400" baseline="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hu-HU" sz="1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h_after</a:t>
            </a:r>
            <a:endParaRPr lang="hu-HU" sz="1400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Szövegdoboz 40"/>
          <p:cNvSpPr txBox="1"/>
          <p:nvPr/>
        </p:nvSpPr>
        <p:spPr>
          <a:xfrm>
            <a:off x="11329691" y="19006987"/>
            <a:ext cx="8820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hu-H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sz="2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figure</a:t>
            </a:r>
            <a:r>
              <a:rPr lang="hu-H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Changes in groundwater levels and </a:t>
            </a:r>
            <a:r>
              <a:rPr lang="hu-H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precipitation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 patterns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u-HU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Szövegdoboz 41"/>
          <p:cNvSpPr txBox="1"/>
          <p:nvPr/>
        </p:nvSpPr>
        <p:spPr>
          <a:xfrm>
            <a:off x="11351667" y="23791299"/>
            <a:ext cx="8820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hu-H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sz="2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figure</a:t>
            </a:r>
            <a:r>
              <a:rPr lang="hu-H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GB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ouble</a:t>
            </a:r>
            <a:r>
              <a:rPr lang="en-GB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mass </a:t>
            </a:r>
            <a:r>
              <a:rPr lang="en-GB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curve</a:t>
            </a:r>
            <a:r>
              <a:rPr lang="hu-H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in groundwater </a:t>
            </a:r>
            <a:endParaRPr lang="hu-HU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Szövegdoboz 42"/>
          <p:cNvSpPr txBox="1"/>
          <p:nvPr/>
        </p:nvSpPr>
        <p:spPr>
          <a:xfrm>
            <a:off x="1176566" y="28300392"/>
            <a:ext cx="8820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hu-H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sz="2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figure</a:t>
            </a:r>
            <a:r>
              <a:rPr lang="hu-H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hu-H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hu-HU" sz="2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soil</a:t>
            </a:r>
            <a:r>
              <a:rPr lang="hu-H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moisture</a:t>
            </a:r>
            <a:r>
              <a:rPr lang="hu-H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relative</a:t>
            </a:r>
            <a:r>
              <a:rPr lang="hu-H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hu-H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  <a:r>
              <a:rPr lang="hu-H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well</a:t>
            </a:r>
            <a:endParaRPr lang="hu-HU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Diagram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4422817"/>
              </p:ext>
            </p:extLst>
          </p:nvPr>
        </p:nvGraphicFramePr>
        <p:xfrm>
          <a:off x="11329691" y="14937746"/>
          <a:ext cx="8820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9" name="Diagram 2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2310597"/>
              </p:ext>
            </p:extLst>
          </p:nvPr>
        </p:nvGraphicFramePr>
        <p:xfrm>
          <a:off x="11335711" y="9952192"/>
          <a:ext cx="8820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2" name="Diagram 3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1145834"/>
              </p:ext>
            </p:extLst>
          </p:nvPr>
        </p:nvGraphicFramePr>
        <p:xfrm>
          <a:off x="1169444" y="19681216"/>
          <a:ext cx="8820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26" name="Diagram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3745684"/>
              </p:ext>
            </p:extLst>
          </p:nvPr>
        </p:nvGraphicFramePr>
        <p:xfrm>
          <a:off x="11310031" y="5009465"/>
          <a:ext cx="8839660" cy="3930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2" name="Szövegdoboz 1"/>
          <p:cNvSpPr txBox="1"/>
          <p:nvPr/>
        </p:nvSpPr>
        <p:spPr>
          <a:xfrm>
            <a:off x="11172700" y="9229828"/>
            <a:ext cx="887239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hu-HU" sz="2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figure</a:t>
            </a:r>
            <a:r>
              <a:rPr lang="hu-H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2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</a:t>
            </a:r>
            <a:r>
              <a:rPr lang="hu-H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hu-HU" sz="2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precipitation</a:t>
            </a:r>
            <a:r>
              <a:rPr lang="hu-H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patterns</a:t>
            </a:r>
            <a:r>
              <a:rPr lang="hu-H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hu-HU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7540585" y="17863793"/>
            <a:ext cx="6559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2893</TotalTime>
  <Words>252</Words>
  <Application>Microsoft Office PowerPoint</Application>
  <PresentationFormat>Egyéni</PresentationFormat>
  <Paragraphs>34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6" baseType="lpstr">
      <vt:lpstr>Arial</vt:lpstr>
      <vt:lpstr>Calibri</vt:lpstr>
      <vt:lpstr>Symbol</vt:lpstr>
      <vt:lpstr>Times New Roman</vt:lpstr>
      <vt:lpstr>Office-téma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Hator</dc:creator>
  <cp:lastModifiedBy>DELL</cp:lastModifiedBy>
  <cp:revision>107</cp:revision>
  <dcterms:created xsi:type="dcterms:W3CDTF">2017-11-25T09:37:36Z</dcterms:created>
  <dcterms:modified xsi:type="dcterms:W3CDTF">2022-05-23T11:12:22Z</dcterms:modified>
</cp:coreProperties>
</file>