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9"/>
  </p:notesMasterIdLst>
  <p:sldIdLst>
    <p:sldId id="257" r:id="rId2"/>
    <p:sldId id="293" r:id="rId3"/>
    <p:sldId id="308" r:id="rId4"/>
    <p:sldId id="309" r:id="rId5"/>
    <p:sldId id="295" r:id="rId6"/>
    <p:sldId id="283" r:id="rId7"/>
    <p:sldId id="310" r:id="rId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987" autoAdjust="0"/>
    <p:restoredTop sz="92245" autoAdjust="0"/>
  </p:normalViewPr>
  <p:slideViewPr>
    <p:cSldViewPr snapToGrid="0">
      <p:cViewPr varScale="1">
        <p:scale>
          <a:sx n="87" d="100"/>
          <a:sy n="87" d="100"/>
        </p:scale>
        <p:origin x="102" y="432"/>
      </p:cViewPr>
      <p:guideLst/>
    </p:cSldViewPr>
  </p:slideViewPr>
  <p:notesTextViewPr>
    <p:cViewPr>
      <p:scale>
        <a:sx n="1" d="1"/>
        <a:sy n="1" d="1"/>
      </p:scale>
      <p:origin x="0" y="0"/>
    </p:cViewPr>
  </p:notesTextViewPr>
  <p:notesViewPr>
    <p:cSldViewPr snapToGrid="0">
      <p:cViewPr varScale="1">
        <p:scale>
          <a:sx n="85" d="100"/>
          <a:sy n="85" d="100"/>
        </p:scale>
        <p:origin x="2952" y="84"/>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07D25F7-B0ED-4C7E-8AD7-E828A05B5CFA}" type="datetimeFigureOut">
              <a:rPr lang="en-US" smtClean="0"/>
              <a:t>5/20/2022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FBB70A4-DC57-47E7-8C9D-4829F4D7252B}" type="slidenum">
              <a:rPr lang="en-US" smtClean="0"/>
              <a:t>‹#›</a:t>
            </a:fld>
            <a:endParaRPr lang="en-US"/>
          </a:p>
        </p:txBody>
      </p:sp>
    </p:spTree>
    <p:extLst>
      <p:ext uri="{BB962C8B-B14F-4D97-AF65-F5344CB8AC3E}">
        <p14:creationId xmlns:p14="http://schemas.microsoft.com/office/powerpoint/2010/main" val="233112975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a:spcBef>
                <a:spcPct val="30000"/>
              </a:spcBef>
              <a:defRPr sz="1200">
                <a:solidFill>
                  <a:schemeClr val="tx1"/>
                </a:solidFill>
                <a:latin typeface="Times New Roman" panose="02020603050405020304" pitchFamily="18" charset="0"/>
              </a:defRPr>
            </a:lvl1pPr>
            <a:lvl2pPr marL="742950" indent="-285750" defTabSz="966788">
              <a:spcBef>
                <a:spcPct val="30000"/>
              </a:spcBef>
              <a:defRPr sz="1200">
                <a:solidFill>
                  <a:schemeClr val="tx1"/>
                </a:solidFill>
                <a:latin typeface="Times New Roman" panose="02020603050405020304" pitchFamily="18" charset="0"/>
              </a:defRPr>
            </a:lvl2pPr>
            <a:lvl3pPr marL="1143000" indent="-228600" defTabSz="966788">
              <a:spcBef>
                <a:spcPct val="30000"/>
              </a:spcBef>
              <a:defRPr sz="1200">
                <a:solidFill>
                  <a:schemeClr val="tx1"/>
                </a:solidFill>
                <a:latin typeface="Times New Roman" panose="02020603050405020304" pitchFamily="18" charset="0"/>
              </a:defRPr>
            </a:lvl3pPr>
            <a:lvl4pPr marL="1600200" indent="-228600" defTabSz="966788">
              <a:spcBef>
                <a:spcPct val="30000"/>
              </a:spcBef>
              <a:defRPr sz="1200">
                <a:solidFill>
                  <a:schemeClr val="tx1"/>
                </a:solidFill>
                <a:latin typeface="Times New Roman" panose="02020603050405020304" pitchFamily="18" charset="0"/>
              </a:defRPr>
            </a:lvl4pPr>
            <a:lvl5pPr marL="2057400" indent="-228600" defTabSz="966788">
              <a:spcBef>
                <a:spcPct val="30000"/>
              </a:spcBef>
              <a:defRPr sz="1200">
                <a:solidFill>
                  <a:schemeClr val="tx1"/>
                </a:solidFill>
                <a:latin typeface="Times New Roman" panose="02020603050405020304" pitchFamily="18" charset="0"/>
              </a:defRPr>
            </a:lvl5pPr>
            <a:lvl6pPr marL="2514600" indent="-228600" defTabSz="966788"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66788"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66788"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66788" eaLnBrk="0" fontAlgn="base" hangingPunct="0">
              <a:spcBef>
                <a:spcPct val="30000"/>
              </a:spcBef>
              <a:spcAft>
                <a:spcPct val="0"/>
              </a:spcAft>
              <a:defRPr sz="1200">
                <a:solidFill>
                  <a:schemeClr val="tx1"/>
                </a:solidFill>
                <a:latin typeface="Times New Roman" panose="02020603050405020304" pitchFamily="18" charset="0"/>
              </a:defRPr>
            </a:lvl9pPr>
          </a:lstStyle>
          <a:p>
            <a:pPr marL="0" marR="0" lvl="0" indent="0" algn="r" defTabSz="966788" rtl="0" eaLnBrk="1" fontAlgn="base" latinLnBrk="0" hangingPunct="1">
              <a:lnSpc>
                <a:spcPct val="100000"/>
              </a:lnSpc>
              <a:spcBef>
                <a:spcPct val="0"/>
              </a:spcBef>
              <a:spcAft>
                <a:spcPct val="0"/>
              </a:spcAft>
              <a:buClrTx/>
              <a:buSzTx/>
              <a:buFontTx/>
              <a:buNone/>
              <a:tabLst/>
              <a:defRPr/>
            </a:pPr>
            <a:fld id="{ED6AE0FD-FFDB-4E78-B381-16293468A34F}" type="slidenum">
              <a:rPr kumimoji="0" lang="nl-NL" altLang="nl-NL" sz="1300" b="0" i="0" u="none" strike="noStrike" kern="1200" cap="none" spc="0" normalizeH="0" baseline="0" noProof="0" smtClean="0">
                <a:ln>
                  <a:noFill/>
                </a:ln>
                <a:solidFill>
                  <a:srgbClr val="000000"/>
                </a:solidFill>
                <a:effectLst/>
                <a:uLnTx/>
                <a:uFillTx/>
                <a:latin typeface="Times New Roman" panose="02020603050405020304" pitchFamily="18" charset="0"/>
                <a:ea typeface="+mn-ea"/>
                <a:cs typeface="+mn-cs"/>
              </a:rPr>
              <a:pPr marL="0" marR="0" lvl="0" indent="0" algn="r" defTabSz="966788" rtl="0" eaLnBrk="1" fontAlgn="base" latinLnBrk="0" hangingPunct="1">
                <a:lnSpc>
                  <a:spcPct val="100000"/>
                </a:lnSpc>
                <a:spcBef>
                  <a:spcPct val="0"/>
                </a:spcBef>
                <a:spcAft>
                  <a:spcPct val="0"/>
                </a:spcAft>
                <a:buClrTx/>
                <a:buSzTx/>
                <a:buFontTx/>
                <a:buNone/>
                <a:tabLst/>
                <a:defRPr/>
              </a:pPr>
              <a:t>1</a:t>
            </a:fld>
            <a:endParaRPr kumimoji="0" lang="nl-NL" altLang="nl-NL" sz="13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8195" name="Rectangle 2"/>
          <p:cNvSpPr>
            <a:spLocks noGrp="1" noRot="1" noChangeAspect="1" noChangeArrowheads="1" noTextEdit="1"/>
          </p:cNvSpPr>
          <p:nvPr>
            <p:ph type="sldImg"/>
          </p:nvPr>
        </p:nvSpPr>
        <p:spPr>
          <a:ln/>
        </p:spPr>
      </p:sp>
      <p:sp>
        <p:nvSpPr>
          <p:cNvPr id="819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buFontTx/>
              <a:buChar char="-"/>
            </a:pPr>
            <a:endParaRPr lang="en-GB" altLang="nl-NL"/>
          </a:p>
        </p:txBody>
      </p:sp>
    </p:spTree>
    <p:extLst>
      <p:ext uri="{BB962C8B-B14F-4D97-AF65-F5344CB8AC3E}">
        <p14:creationId xmlns:p14="http://schemas.microsoft.com/office/powerpoint/2010/main" val="195294515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smtClean="0">
                <a:solidFill>
                  <a:schemeClr val="tx1"/>
                </a:solidFill>
                <a:effectLst/>
                <a:latin typeface="+mn-lt"/>
                <a:ea typeface="+mn-ea"/>
                <a:cs typeface="+mn-cs"/>
              </a:rPr>
              <a:t>The International Guidelines on NNBF for Flood Risk Management provide practitioners with the best available information concerning the conceptualization, planning, design, engineering, construction, and maintenance of NNBF to support resilience and flood risk reduction for coastlines, bays, and estuaries, as well as river and freshwater systems.</a:t>
            </a:r>
            <a:endParaRPr lang="en-US" dirty="0"/>
          </a:p>
        </p:txBody>
      </p:sp>
      <p:sp>
        <p:nvSpPr>
          <p:cNvPr id="4" name="Slide Number Placeholder 3"/>
          <p:cNvSpPr>
            <a:spLocks noGrp="1"/>
          </p:cNvSpPr>
          <p:nvPr>
            <p:ph type="sldNum" sz="quarter" idx="10"/>
          </p:nvPr>
        </p:nvSpPr>
        <p:spPr/>
        <p:txBody>
          <a:bodyPr/>
          <a:lstStyle/>
          <a:p>
            <a:fld id="{7FBB70A4-DC57-47E7-8C9D-4829F4D7252B}" type="slidenum">
              <a:rPr lang="en-US" smtClean="0"/>
              <a:t>2</a:t>
            </a:fld>
            <a:endParaRPr lang="en-US"/>
          </a:p>
        </p:txBody>
      </p:sp>
    </p:spTree>
    <p:extLst>
      <p:ext uri="{BB962C8B-B14F-4D97-AF65-F5344CB8AC3E}">
        <p14:creationId xmlns:p14="http://schemas.microsoft.com/office/powerpoint/2010/main" val="23911653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smtClean="0">
                <a:solidFill>
                  <a:schemeClr val="tx1"/>
                </a:solidFill>
                <a:effectLst/>
                <a:latin typeface="+mn-lt"/>
                <a:ea typeface="+mn-ea"/>
                <a:cs typeface="+mn-cs"/>
              </a:rPr>
              <a:t>The NNBF Guidelines include 20 chapters organized into three sections: overarching themes, coastal features, and fluvial features. </a:t>
            </a:r>
          </a:p>
          <a:p>
            <a:r>
              <a:rPr lang="en-US" sz="1200" b="0" i="0" u="none" strike="noStrike" kern="1200" baseline="0" dirty="0" smtClean="0">
                <a:solidFill>
                  <a:schemeClr val="tx1"/>
                </a:solidFill>
                <a:latin typeface="+mn-lt"/>
                <a:ea typeface="+mn-ea"/>
                <a:cs typeface="+mn-cs"/>
              </a:rPr>
              <a:t>The first major section (Chapters 1 to 7) covers a set of common topics that are broadly applicable to NNBF. </a:t>
            </a:r>
            <a:endParaRPr lang="en-US" dirty="0"/>
          </a:p>
        </p:txBody>
      </p:sp>
      <p:sp>
        <p:nvSpPr>
          <p:cNvPr id="4" name="Slide Number Placeholder 3"/>
          <p:cNvSpPr>
            <a:spLocks noGrp="1"/>
          </p:cNvSpPr>
          <p:nvPr>
            <p:ph type="sldNum" sz="quarter" idx="10"/>
          </p:nvPr>
        </p:nvSpPr>
        <p:spPr/>
        <p:txBody>
          <a:bodyPr/>
          <a:lstStyle/>
          <a:p>
            <a:fld id="{7FBB70A4-DC57-47E7-8C9D-4829F4D7252B}" type="slidenum">
              <a:rPr lang="en-US" smtClean="0"/>
              <a:t>3</a:t>
            </a:fld>
            <a:endParaRPr lang="en-US"/>
          </a:p>
        </p:txBody>
      </p:sp>
    </p:spTree>
    <p:extLst>
      <p:ext uri="{BB962C8B-B14F-4D97-AF65-F5344CB8AC3E}">
        <p14:creationId xmlns:p14="http://schemas.microsoft.com/office/powerpoint/2010/main" val="99822100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eldia">
    <p:bg>
      <p:bgPr>
        <a:solidFill>
          <a:schemeClr val="bg1"/>
        </a:solidFill>
        <a:effectLst/>
      </p:bgPr>
    </p:bg>
    <p:spTree>
      <p:nvGrpSpPr>
        <p:cNvPr id="1" name=""/>
        <p:cNvGrpSpPr/>
        <p:nvPr/>
      </p:nvGrpSpPr>
      <p:grpSpPr>
        <a:xfrm>
          <a:off x="0" y="0"/>
          <a:ext cx="0" cy="0"/>
          <a:chOff x="0" y="0"/>
          <a:chExt cx="0" cy="0"/>
        </a:xfrm>
      </p:grpSpPr>
      <p:sp>
        <p:nvSpPr>
          <p:cNvPr id="4" name="Rectangle 2"/>
          <p:cNvSpPr>
            <a:spLocks noChangeArrowheads="1"/>
          </p:cNvSpPr>
          <p:nvPr/>
        </p:nvSpPr>
        <p:spPr bwMode="auto">
          <a:xfrm>
            <a:off x="6083301" y="0"/>
            <a:ext cx="6108700" cy="6858000"/>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chemeClr val="hlink"/>
                </a:solidFill>
                <a:latin typeface="Verdana" pitchFamily="34" charset="0"/>
              </a:defRPr>
            </a:lvl1pPr>
            <a:lvl2pPr marL="742950" indent="-285750" eaLnBrk="0" hangingPunct="0">
              <a:defRPr>
                <a:solidFill>
                  <a:schemeClr val="hlink"/>
                </a:solidFill>
                <a:latin typeface="Verdana" pitchFamily="34" charset="0"/>
              </a:defRPr>
            </a:lvl2pPr>
            <a:lvl3pPr marL="1143000" indent="-228600" eaLnBrk="0" hangingPunct="0">
              <a:defRPr>
                <a:solidFill>
                  <a:schemeClr val="hlink"/>
                </a:solidFill>
                <a:latin typeface="Verdana" pitchFamily="34" charset="0"/>
              </a:defRPr>
            </a:lvl3pPr>
            <a:lvl4pPr marL="1600200" indent="-228600" eaLnBrk="0" hangingPunct="0">
              <a:defRPr>
                <a:solidFill>
                  <a:schemeClr val="hlink"/>
                </a:solidFill>
                <a:latin typeface="Verdana" pitchFamily="34" charset="0"/>
              </a:defRPr>
            </a:lvl4pPr>
            <a:lvl5pPr marL="2057400" indent="-228600" eaLnBrk="0" hangingPunct="0">
              <a:defRPr>
                <a:solidFill>
                  <a:schemeClr val="hlink"/>
                </a:solidFill>
                <a:latin typeface="Verdana" pitchFamily="34" charset="0"/>
              </a:defRPr>
            </a:lvl5pPr>
            <a:lvl6pPr marL="2514600" indent="-228600" eaLnBrk="0" fontAlgn="base" hangingPunct="0">
              <a:spcBef>
                <a:spcPct val="0"/>
              </a:spcBef>
              <a:spcAft>
                <a:spcPct val="0"/>
              </a:spcAft>
              <a:defRPr>
                <a:solidFill>
                  <a:schemeClr val="hlink"/>
                </a:solidFill>
                <a:latin typeface="Verdana" pitchFamily="34" charset="0"/>
              </a:defRPr>
            </a:lvl6pPr>
            <a:lvl7pPr marL="2971800" indent="-228600" eaLnBrk="0" fontAlgn="base" hangingPunct="0">
              <a:spcBef>
                <a:spcPct val="0"/>
              </a:spcBef>
              <a:spcAft>
                <a:spcPct val="0"/>
              </a:spcAft>
              <a:defRPr>
                <a:solidFill>
                  <a:schemeClr val="hlink"/>
                </a:solidFill>
                <a:latin typeface="Verdana" pitchFamily="34" charset="0"/>
              </a:defRPr>
            </a:lvl7pPr>
            <a:lvl8pPr marL="3429000" indent="-228600" eaLnBrk="0" fontAlgn="base" hangingPunct="0">
              <a:spcBef>
                <a:spcPct val="0"/>
              </a:spcBef>
              <a:spcAft>
                <a:spcPct val="0"/>
              </a:spcAft>
              <a:defRPr>
                <a:solidFill>
                  <a:schemeClr val="hlink"/>
                </a:solidFill>
                <a:latin typeface="Verdana" pitchFamily="34" charset="0"/>
              </a:defRPr>
            </a:lvl8pPr>
            <a:lvl9pPr marL="3886200" indent="-228600" eaLnBrk="0" fontAlgn="base" hangingPunct="0">
              <a:spcBef>
                <a:spcPct val="0"/>
              </a:spcBef>
              <a:spcAft>
                <a:spcPct val="0"/>
              </a:spcAft>
              <a:defRPr>
                <a:solidFill>
                  <a:schemeClr val="hlink"/>
                </a:solidFill>
                <a:latin typeface="Verdana" pitchFamily="34" charset="0"/>
              </a:defRPr>
            </a:lvl9pPr>
          </a:lstStyle>
          <a:p>
            <a:pPr eaLnBrk="1" hangingPunct="1">
              <a:defRPr/>
            </a:pPr>
            <a:endParaRPr lang="nl-NL" altLang="nl-NL" sz="2600"/>
          </a:p>
        </p:txBody>
      </p:sp>
      <p:pic>
        <p:nvPicPr>
          <p:cNvPr id="5" name="Picture 6" descr="RO_VW_diap"/>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83251" y="0"/>
            <a:ext cx="4690533" cy="1479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8131" name="Rectangle 3"/>
          <p:cNvSpPr>
            <a:spLocks noGrp="1" noChangeArrowheads="1"/>
          </p:cNvSpPr>
          <p:nvPr>
            <p:ph type="ctrTitle"/>
          </p:nvPr>
        </p:nvSpPr>
        <p:spPr>
          <a:xfrm>
            <a:off x="6716184" y="2878138"/>
            <a:ext cx="4798483" cy="857250"/>
          </a:xfrm>
        </p:spPr>
        <p:txBody>
          <a:bodyPr/>
          <a:lstStyle>
            <a:lvl1pPr defTabSz="608013" eaLnBrk="0" hangingPunct="0">
              <a:defRPr>
                <a:solidFill>
                  <a:schemeClr val="bg1"/>
                </a:solidFill>
              </a:defRPr>
            </a:lvl1pPr>
          </a:lstStyle>
          <a:p>
            <a:r>
              <a:rPr lang="en-GB"/>
              <a:t>Click to edit Master title style</a:t>
            </a:r>
          </a:p>
        </p:txBody>
      </p:sp>
      <p:sp>
        <p:nvSpPr>
          <p:cNvPr id="48132" name="Rectangle 4"/>
          <p:cNvSpPr>
            <a:spLocks noGrp="1" noChangeArrowheads="1"/>
          </p:cNvSpPr>
          <p:nvPr>
            <p:ph type="subTitle" idx="1"/>
          </p:nvPr>
        </p:nvSpPr>
        <p:spPr>
          <a:xfrm>
            <a:off x="6716184" y="3778250"/>
            <a:ext cx="4798483" cy="1752600"/>
          </a:xfrm>
        </p:spPr>
        <p:txBody>
          <a:bodyPr/>
          <a:lstStyle>
            <a:lvl1pPr marL="0" indent="1588" defTabSz="608013" eaLnBrk="0" hangingPunct="0">
              <a:buFont typeface="Arial" pitchFamily="34" charset="0"/>
              <a:buNone/>
              <a:defRPr>
                <a:solidFill>
                  <a:srgbClr val="FFFFFF"/>
                </a:solidFill>
              </a:defRPr>
            </a:lvl1pPr>
          </a:lstStyle>
          <a:p>
            <a:r>
              <a:rPr lang="en-GB"/>
              <a:t>Click to edit Master subtitle style</a:t>
            </a:r>
          </a:p>
        </p:txBody>
      </p:sp>
      <p:sp>
        <p:nvSpPr>
          <p:cNvPr id="6" name="Date Placeholder 5"/>
          <p:cNvSpPr>
            <a:spLocks noGrp="1" noChangeArrowheads="1"/>
          </p:cNvSpPr>
          <p:nvPr>
            <p:ph type="dt" sz="half" idx="10"/>
          </p:nvPr>
        </p:nvSpPr>
        <p:spPr bwMode="auto">
          <a:xfrm>
            <a:off x="6716185" y="6515100"/>
            <a:ext cx="5242983" cy="209550"/>
          </a:xfrm>
          <a:prstGeom prst="rect">
            <a:avLst/>
          </a:prstGeom>
          <a:ln>
            <a:miter lim="800000"/>
            <a:headEnd/>
            <a:tailEnd/>
          </a:ln>
        </p:spPr>
        <p:txBody>
          <a:bodyPr vert="horz" wrap="square" lIns="0" tIns="0" rIns="0" bIns="0" numCol="1" anchor="t" anchorCtr="0" compatLnSpc="1">
            <a:prstTxWarp prst="textNoShape">
              <a:avLst/>
            </a:prstTxWarp>
          </a:bodyPr>
          <a:lstStyle>
            <a:lvl1pPr algn="l" eaLnBrk="0" hangingPunct="0">
              <a:defRPr sz="1000">
                <a:solidFill>
                  <a:srgbClr val="FFFFFF"/>
                </a:solidFill>
                <a:cs typeface="Arial" charset="0"/>
              </a:defRPr>
            </a:lvl1pPr>
          </a:lstStyle>
          <a:p>
            <a:pPr>
              <a:defRPr/>
            </a:pPr>
            <a:r>
              <a:rPr lang="nl-NL" dirty="0"/>
              <a:t>27 april 2010</a:t>
            </a:r>
          </a:p>
        </p:txBody>
      </p:sp>
    </p:spTree>
    <p:extLst>
      <p:ext uri="{BB962C8B-B14F-4D97-AF65-F5344CB8AC3E}">
        <p14:creationId xmlns:p14="http://schemas.microsoft.com/office/powerpoint/2010/main" val="1623332502"/>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verticale tekst 2"/>
          <p:cNvSpPr>
            <a:spLocks noGrp="1"/>
          </p:cNvSpPr>
          <p:nvPr>
            <p:ph type="body" orient="vert" idx="1"/>
          </p:nvPr>
        </p:nvSpPr>
        <p:spPr/>
        <p:txBody>
          <a:bodyPr vert="eaVert"/>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Rectangle 7"/>
          <p:cNvSpPr>
            <a:spLocks noGrp="1" noChangeArrowheads="1"/>
          </p:cNvSpPr>
          <p:nvPr>
            <p:ph type="sldNum" sz="quarter" idx="10"/>
          </p:nvPr>
        </p:nvSpPr>
        <p:spPr>
          <a:ln/>
        </p:spPr>
        <p:txBody>
          <a:bodyPr/>
          <a:lstStyle>
            <a:lvl1pPr>
              <a:defRPr/>
            </a:lvl1pPr>
          </a:lstStyle>
          <a:p>
            <a:pPr>
              <a:defRPr/>
            </a:pPr>
            <a:fld id="{752FF769-1103-4CD6-ADE3-C60EC51AA2C1}" type="slidenum">
              <a:rPr lang="nl-NL" altLang="en-US"/>
              <a:pPr>
                <a:defRPr/>
              </a:pPr>
              <a:t>‹#›</a:t>
            </a:fld>
            <a:endParaRPr lang="nl-NL" altLang="en-US"/>
          </a:p>
        </p:txBody>
      </p:sp>
    </p:spTree>
    <p:extLst>
      <p:ext uri="{BB962C8B-B14F-4D97-AF65-F5344CB8AC3E}">
        <p14:creationId xmlns:p14="http://schemas.microsoft.com/office/powerpoint/2010/main" val="774685824"/>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p:cNvSpPr>
            <a:spLocks noGrp="1"/>
          </p:cNvSpPr>
          <p:nvPr>
            <p:ph type="title" orient="vert"/>
          </p:nvPr>
        </p:nvSpPr>
        <p:spPr>
          <a:xfrm>
            <a:off x="9023351" y="1293813"/>
            <a:ext cx="2800349" cy="4913312"/>
          </a:xfrm>
        </p:spPr>
        <p:txBody>
          <a:bodyPr vert="eaVert"/>
          <a:lstStyle/>
          <a:p>
            <a:r>
              <a:rPr lang="nl-NL"/>
              <a:t>Klik om de stijl te bewerken</a:t>
            </a:r>
          </a:p>
        </p:txBody>
      </p:sp>
      <p:sp>
        <p:nvSpPr>
          <p:cNvPr id="3" name="Tijdelijke aanduiding voor verticale tekst 2"/>
          <p:cNvSpPr>
            <a:spLocks noGrp="1"/>
          </p:cNvSpPr>
          <p:nvPr>
            <p:ph type="body" orient="vert" idx="1"/>
          </p:nvPr>
        </p:nvSpPr>
        <p:spPr>
          <a:xfrm>
            <a:off x="622300" y="1293813"/>
            <a:ext cx="8197851" cy="4913312"/>
          </a:xfrm>
        </p:spPr>
        <p:txBody>
          <a:bodyPr vert="eaVert"/>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Rectangle 7"/>
          <p:cNvSpPr>
            <a:spLocks noGrp="1" noChangeArrowheads="1"/>
          </p:cNvSpPr>
          <p:nvPr>
            <p:ph type="sldNum" sz="quarter" idx="10"/>
          </p:nvPr>
        </p:nvSpPr>
        <p:spPr>
          <a:ln/>
        </p:spPr>
        <p:txBody>
          <a:bodyPr/>
          <a:lstStyle>
            <a:lvl1pPr>
              <a:defRPr/>
            </a:lvl1pPr>
          </a:lstStyle>
          <a:p>
            <a:pPr>
              <a:defRPr/>
            </a:pPr>
            <a:fld id="{6511F414-DA0F-478A-B089-FE512AD38AA8}" type="slidenum">
              <a:rPr lang="nl-NL" altLang="en-US"/>
              <a:pPr>
                <a:defRPr/>
              </a:pPr>
              <a:t>‹#›</a:t>
            </a:fld>
            <a:endParaRPr lang="nl-NL" altLang="en-US"/>
          </a:p>
        </p:txBody>
      </p:sp>
    </p:spTree>
    <p:extLst>
      <p:ext uri="{BB962C8B-B14F-4D97-AF65-F5344CB8AC3E}">
        <p14:creationId xmlns:p14="http://schemas.microsoft.com/office/powerpoint/2010/main" val="53554886"/>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4" name="TextBox 3"/>
          <p:cNvSpPr txBox="1">
            <a:spLocks noChangeArrowheads="1"/>
          </p:cNvSpPr>
          <p:nvPr userDrawn="1"/>
        </p:nvSpPr>
        <p:spPr bwMode="auto">
          <a:xfrm>
            <a:off x="8005234" y="6540500"/>
            <a:ext cx="4186767" cy="26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hlink"/>
                </a:solidFill>
                <a:latin typeface="Verdana" pitchFamily="34" charset="0"/>
              </a:defRPr>
            </a:lvl1pPr>
            <a:lvl2pPr marL="742950" indent="-285750">
              <a:defRPr>
                <a:solidFill>
                  <a:schemeClr val="hlink"/>
                </a:solidFill>
                <a:latin typeface="Verdana" pitchFamily="34" charset="0"/>
              </a:defRPr>
            </a:lvl2pPr>
            <a:lvl3pPr marL="1143000" indent="-228600">
              <a:defRPr>
                <a:solidFill>
                  <a:schemeClr val="hlink"/>
                </a:solidFill>
                <a:latin typeface="Verdana" pitchFamily="34" charset="0"/>
              </a:defRPr>
            </a:lvl3pPr>
            <a:lvl4pPr marL="1600200" indent="-228600">
              <a:defRPr>
                <a:solidFill>
                  <a:schemeClr val="hlink"/>
                </a:solidFill>
                <a:latin typeface="Verdana" pitchFamily="34" charset="0"/>
              </a:defRPr>
            </a:lvl4pPr>
            <a:lvl5pPr marL="2057400" indent="-228600">
              <a:defRPr>
                <a:solidFill>
                  <a:schemeClr val="hlink"/>
                </a:solidFill>
                <a:latin typeface="Verdana" pitchFamily="34" charset="0"/>
              </a:defRPr>
            </a:lvl5pPr>
            <a:lvl6pPr marL="2514600" indent="-228600" eaLnBrk="0" fontAlgn="base" hangingPunct="0">
              <a:spcBef>
                <a:spcPct val="0"/>
              </a:spcBef>
              <a:spcAft>
                <a:spcPct val="0"/>
              </a:spcAft>
              <a:defRPr>
                <a:solidFill>
                  <a:schemeClr val="hlink"/>
                </a:solidFill>
                <a:latin typeface="Verdana" pitchFamily="34" charset="0"/>
              </a:defRPr>
            </a:lvl6pPr>
            <a:lvl7pPr marL="2971800" indent="-228600" eaLnBrk="0" fontAlgn="base" hangingPunct="0">
              <a:spcBef>
                <a:spcPct val="0"/>
              </a:spcBef>
              <a:spcAft>
                <a:spcPct val="0"/>
              </a:spcAft>
              <a:defRPr>
                <a:solidFill>
                  <a:schemeClr val="hlink"/>
                </a:solidFill>
                <a:latin typeface="Verdana" pitchFamily="34" charset="0"/>
              </a:defRPr>
            </a:lvl7pPr>
            <a:lvl8pPr marL="3429000" indent="-228600" eaLnBrk="0" fontAlgn="base" hangingPunct="0">
              <a:spcBef>
                <a:spcPct val="0"/>
              </a:spcBef>
              <a:spcAft>
                <a:spcPct val="0"/>
              </a:spcAft>
              <a:defRPr>
                <a:solidFill>
                  <a:schemeClr val="hlink"/>
                </a:solidFill>
                <a:latin typeface="Verdana" pitchFamily="34" charset="0"/>
              </a:defRPr>
            </a:lvl8pPr>
            <a:lvl9pPr marL="3886200" indent="-228600" eaLnBrk="0" fontAlgn="base" hangingPunct="0">
              <a:spcBef>
                <a:spcPct val="0"/>
              </a:spcBef>
              <a:spcAft>
                <a:spcPct val="0"/>
              </a:spcAft>
              <a:defRPr>
                <a:solidFill>
                  <a:schemeClr val="hlink"/>
                </a:solidFill>
                <a:latin typeface="Verdana" pitchFamily="34" charset="0"/>
              </a:defRPr>
            </a:lvl9pPr>
          </a:lstStyle>
          <a:p>
            <a:pPr>
              <a:defRPr/>
            </a:pPr>
            <a:r>
              <a:rPr lang="nl-NL" altLang="nl-NL" sz="1100" dirty="0">
                <a:solidFill>
                  <a:schemeClr val="bg1"/>
                </a:solidFill>
              </a:rPr>
              <a:t>Ralph Schielen, </a:t>
            </a:r>
            <a:r>
              <a:rPr lang="nl-NL" altLang="nl-NL" sz="1100" dirty="0" smtClean="0">
                <a:solidFill>
                  <a:schemeClr val="bg1"/>
                </a:solidFill>
              </a:rPr>
              <a:t>May 27,</a:t>
            </a:r>
            <a:r>
              <a:rPr lang="nl-NL" altLang="nl-NL" sz="1100" baseline="0" dirty="0" smtClean="0">
                <a:solidFill>
                  <a:schemeClr val="bg1"/>
                </a:solidFill>
              </a:rPr>
              <a:t> 2022</a:t>
            </a:r>
            <a:endParaRPr lang="nl-NL" altLang="nl-NL" sz="1100" dirty="0">
              <a:solidFill>
                <a:schemeClr val="bg1"/>
              </a:solidFill>
            </a:endParaRPr>
          </a:p>
        </p:txBody>
      </p:sp>
      <p:sp>
        <p:nvSpPr>
          <p:cNvPr id="2" name="Titel 1"/>
          <p:cNvSpPr>
            <a:spLocks noGrp="1"/>
          </p:cNvSpPr>
          <p:nvPr>
            <p:ph type="title"/>
          </p:nvPr>
        </p:nvSpPr>
        <p:spPr/>
        <p:txBody>
          <a:bodyPr/>
          <a:lstStyle/>
          <a:p>
            <a:r>
              <a:rPr lang="nl-NL"/>
              <a:t>Klik om de stijl te bewerken</a:t>
            </a:r>
          </a:p>
        </p:txBody>
      </p:sp>
      <p:sp>
        <p:nvSpPr>
          <p:cNvPr id="3" name="Tijdelijke aanduiding voor inhoud 2"/>
          <p:cNvSpPr>
            <a:spLocks noGrp="1"/>
          </p:cNvSpPr>
          <p:nvPr>
            <p:ph idx="1"/>
          </p:nvPr>
        </p:nvSpPr>
        <p:spPr/>
        <p:txBody>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5" name="Rectangle 7"/>
          <p:cNvSpPr>
            <a:spLocks noGrp="1" noChangeArrowheads="1"/>
          </p:cNvSpPr>
          <p:nvPr>
            <p:ph type="sldNum" sz="quarter" idx="10"/>
          </p:nvPr>
        </p:nvSpPr>
        <p:spPr/>
        <p:txBody>
          <a:bodyPr/>
          <a:lstStyle>
            <a:lvl1pPr>
              <a:defRPr/>
            </a:lvl1pPr>
          </a:lstStyle>
          <a:p>
            <a:pPr>
              <a:defRPr/>
            </a:pPr>
            <a:fld id="{5CEA1223-4BB6-43F0-81EA-B31CB278623B}" type="slidenum">
              <a:rPr lang="nl-NL" altLang="en-US"/>
              <a:pPr>
                <a:defRPr/>
              </a:pPr>
              <a:t>‹#›</a:t>
            </a:fld>
            <a:endParaRPr lang="nl-NL" altLang="en-US"/>
          </a:p>
        </p:txBody>
      </p:sp>
      <p:pic>
        <p:nvPicPr>
          <p:cNvPr id="6" name="Picture 5"/>
          <p:cNvPicPr>
            <a:picLocks noChangeAspect="1"/>
          </p:cNvPicPr>
          <p:nvPr userDrawn="1"/>
        </p:nvPicPr>
        <p:blipFill>
          <a:blip r:embed="rId2"/>
          <a:stretch>
            <a:fillRect/>
          </a:stretch>
        </p:blipFill>
        <p:spPr>
          <a:xfrm>
            <a:off x="10324148" y="6489700"/>
            <a:ext cx="1374424" cy="388726"/>
          </a:xfrm>
          <a:prstGeom prst="rect">
            <a:avLst/>
          </a:prstGeom>
        </p:spPr>
      </p:pic>
    </p:spTree>
    <p:extLst>
      <p:ext uri="{BB962C8B-B14F-4D97-AF65-F5344CB8AC3E}">
        <p14:creationId xmlns:p14="http://schemas.microsoft.com/office/powerpoint/2010/main" val="3379051799"/>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p:cNvSpPr>
            <a:spLocks noGrp="1"/>
          </p:cNvSpPr>
          <p:nvPr>
            <p:ph type="title"/>
          </p:nvPr>
        </p:nvSpPr>
        <p:spPr>
          <a:xfrm>
            <a:off x="963084" y="4406901"/>
            <a:ext cx="10363200" cy="1362075"/>
          </a:xfrm>
        </p:spPr>
        <p:txBody>
          <a:bodyPr anchor="t"/>
          <a:lstStyle>
            <a:lvl1pPr algn="l">
              <a:defRPr sz="4000" b="1" cap="all"/>
            </a:lvl1pPr>
          </a:lstStyle>
          <a:p>
            <a:r>
              <a:rPr lang="nl-NL"/>
              <a:t>Klik om de stijl te bewerken</a:t>
            </a:r>
          </a:p>
        </p:txBody>
      </p:sp>
      <p:sp>
        <p:nvSpPr>
          <p:cNvPr id="3" name="Tijdelijke aanduiding voor tekst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nl-NL"/>
              <a:t>Klik om de modelstijlen te bewerken</a:t>
            </a:r>
          </a:p>
        </p:txBody>
      </p:sp>
      <p:sp>
        <p:nvSpPr>
          <p:cNvPr id="4" name="Rectangle 7"/>
          <p:cNvSpPr>
            <a:spLocks noGrp="1" noChangeArrowheads="1"/>
          </p:cNvSpPr>
          <p:nvPr>
            <p:ph type="sldNum" sz="quarter" idx="10"/>
          </p:nvPr>
        </p:nvSpPr>
        <p:spPr>
          <a:ln/>
        </p:spPr>
        <p:txBody>
          <a:bodyPr/>
          <a:lstStyle>
            <a:lvl1pPr>
              <a:defRPr/>
            </a:lvl1pPr>
          </a:lstStyle>
          <a:p>
            <a:pPr>
              <a:defRPr/>
            </a:pPr>
            <a:fld id="{66F1F64E-D688-4A3D-A087-BBBD8CC41CB2}" type="slidenum">
              <a:rPr lang="nl-NL" altLang="en-US"/>
              <a:pPr>
                <a:defRPr/>
              </a:pPr>
              <a:t>‹#›</a:t>
            </a:fld>
            <a:endParaRPr lang="nl-NL" altLang="en-US"/>
          </a:p>
        </p:txBody>
      </p:sp>
    </p:spTree>
    <p:extLst>
      <p:ext uri="{BB962C8B-B14F-4D97-AF65-F5344CB8AC3E}">
        <p14:creationId xmlns:p14="http://schemas.microsoft.com/office/powerpoint/2010/main" val="2301504843"/>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inhoud 2"/>
          <p:cNvSpPr>
            <a:spLocks noGrp="1"/>
          </p:cNvSpPr>
          <p:nvPr>
            <p:ph sz="half" idx="1"/>
          </p:nvPr>
        </p:nvSpPr>
        <p:spPr>
          <a:xfrm>
            <a:off x="622301" y="2068513"/>
            <a:ext cx="5499100" cy="413861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inhoud 3"/>
          <p:cNvSpPr>
            <a:spLocks noGrp="1"/>
          </p:cNvSpPr>
          <p:nvPr>
            <p:ph sz="half" idx="2"/>
          </p:nvPr>
        </p:nvSpPr>
        <p:spPr>
          <a:xfrm>
            <a:off x="6324601" y="2068513"/>
            <a:ext cx="5499100" cy="413861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5" name="Rectangle 7"/>
          <p:cNvSpPr>
            <a:spLocks noGrp="1" noChangeArrowheads="1"/>
          </p:cNvSpPr>
          <p:nvPr>
            <p:ph type="sldNum" sz="quarter" idx="10"/>
          </p:nvPr>
        </p:nvSpPr>
        <p:spPr>
          <a:ln/>
        </p:spPr>
        <p:txBody>
          <a:bodyPr/>
          <a:lstStyle>
            <a:lvl1pPr>
              <a:defRPr/>
            </a:lvl1pPr>
          </a:lstStyle>
          <a:p>
            <a:pPr>
              <a:defRPr/>
            </a:pPr>
            <a:fld id="{69D16376-97B7-4B31-86BC-4DA0EC43FA16}" type="slidenum">
              <a:rPr lang="nl-NL" altLang="en-US"/>
              <a:pPr>
                <a:defRPr/>
              </a:pPr>
              <a:t>‹#›</a:t>
            </a:fld>
            <a:endParaRPr lang="nl-NL" altLang="en-US"/>
          </a:p>
        </p:txBody>
      </p:sp>
    </p:spTree>
    <p:extLst>
      <p:ext uri="{BB962C8B-B14F-4D97-AF65-F5344CB8AC3E}">
        <p14:creationId xmlns:p14="http://schemas.microsoft.com/office/powerpoint/2010/main" val="1958137204"/>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p:cNvSpPr>
            <a:spLocks noGrp="1"/>
          </p:cNvSpPr>
          <p:nvPr>
            <p:ph type="title"/>
          </p:nvPr>
        </p:nvSpPr>
        <p:spPr>
          <a:xfrm>
            <a:off x="609600" y="274638"/>
            <a:ext cx="10972800" cy="1143000"/>
          </a:xfrm>
        </p:spPr>
        <p:txBody>
          <a:bodyPr/>
          <a:lstStyle>
            <a:lvl1pPr>
              <a:defRPr/>
            </a:lvl1pPr>
          </a:lstStyle>
          <a:p>
            <a:r>
              <a:rPr lang="nl-NL"/>
              <a:t>Klik om de stijl te bewerken</a:t>
            </a:r>
          </a:p>
        </p:txBody>
      </p:sp>
      <p:sp>
        <p:nvSpPr>
          <p:cNvPr id="3" name="Tijdelijke aanduiding voor tekst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 om de modelstijlen te bewerken</a:t>
            </a:r>
          </a:p>
        </p:txBody>
      </p:sp>
      <p:sp>
        <p:nvSpPr>
          <p:cNvPr id="4" name="Tijdelijke aanduiding voor inhoud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tekst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 om de modelstijlen te bewerken</a:t>
            </a:r>
          </a:p>
        </p:txBody>
      </p:sp>
      <p:sp>
        <p:nvSpPr>
          <p:cNvPr id="6" name="Tijdelijke aanduiding voor inhoud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7" name="Rectangle 7"/>
          <p:cNvSpPr>
            <a:spLocks noGrp="1" noChangeArrowheads="1"/>
          </p:cNvSpPr>
          <p:nvPr>
            <p:ph type="sldNum" sz="quarter" idx="10"/>
          </p:nvPr>
        </p:nvSpPr>
        <p:spPr>
          <a:ln/>
        </p:spPr>
        <p:txBody>
          <a:bodyPr/>
          <a:lstStyle>
            <a:lvl1pPr>
              <a:defRPr/>
            </a:lvl1pPr>
          </a:lstStyle>
          <a:p>
            <a:pPr>
              <a:defRPr/>
            </a:pPr>
            <a:fld id="{E383E5D5-2C55-4F8D-B388-6E05FB21964A}" type="slidenum">
              <a:rPr lang="nl-NL" altLang="en-US"/>
              <a:pPr>
                <a:defRPr/>
              </a:pPr>
              <a:t>‹#›</a:t>
            </a:fld>
            <a:endParaRPr lang="nl-NL" altLang="en-US"/>
          </a:p>
        </p:txBody>
      </p:sp>
    </p:spTree>
    <p:extLst>
      <p:ext uri="{BB962C8B-B14F-4D97-AF65-F5344CB8AC3E}">
        <p14:creationId xmlns:p14="http://schemas.microsoft.com/office/powerpoint/2010/main" val="2415736890"/>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Rectangle 7"/>
          <p:cNvSpPr>
            <a:spLocks noGrp="1" noChangeArrowheads="1"/>
          </p:cNvSpPr>
          <p:nvPr>
            <p:ph type="sldNum" sz="quarter" idx="10"/>
          </p:nvPr>
        </p:nvSpPr>
        <p:spPr>
          <a:ln/>
        </p:spPr>
        <p:txBody>
          <a:bodyPr/>
          <a:lstStyle>
            <a:lvl1pPr>
              <a:defRPr/>
            </a:lvl1pPr>
          </a:lstStyle>
          <a:p>
            <a:pPr>
              <a:defRPr/>
            </a:pPr>
            <a:fld id="{ED11955B-B94F-4597-9CC9-1095F50BD596}" type="slidenum">
              <a:rPr lang="nl-NL" altLang="en-US"/>
              <a:pPr>
                <a:defRPr/>
              </a:pPr>
              <a:t>‹#›</a:t>
            </a:fld>
            <a:endParaRPr lang="nl-NL" altLang="en-US"/>
          </a:p>
        </p:txBody>
      </p:sp>
    </p:spTree>
    <p:extLst>
      <p:ext uri="{BB962C8B-B14F-4D97-AF65-F5344CB8AC3E}">
        <p14:creationId xmlns:p14="http://schemas.microsoft.com/office/powerpoint/2010/main" val="379489093"/>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Rectangle 7"/>
          <p:cNvSpPr>
            <a:spLocks noGrp="1" noChangeArrowheads="1"/>
          </p:cNvSpPr>
          <p:nvPr>
            <p:ph type="sldNum" sz="quarter" idx="10"/>
          </p:nvPr>
        </p:nvSpPr>
        <p:spPr>
          <a:ln/>
        </p:spPr>
        <p:txBody>
          <a:bodyPr/>
          <a:lstStyle>
            <a:lvl1pPr>
              <a:defRPr/>
            </a:lvl1pPr>
          </a:lstStyle>
          <a:p>
            <a:pPr>
              <a:defRPr/>
            </a:pPr>
            <a:fld id="{7A9D4D58-67E3-4143-95EB-8F2F2C3CD293}" type="slidenum">
              <a:rPr lang="nl-NL" altLang="en-US"/>
              <a:pPr>
                <a:defRPr/>
              </a:pPr>
              <a:t>‹#›</a:t>
            </a:fld>
            <a:endParaRPr lang="nl-NL" altLang="en-US"/>
          </a:p>
        </p:txBody>
      </p:sp>
    </p:spTree>
    <p:extLst>
      <p:ext uri="{BB962C8B-B14F-4D97-AF65-F5344CB8AC3E}">
        <p14:creationId xmlns:p14="http://schemas.microsoft.com/office/powerpoint/2010/main" val="692502132"/>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609601" y="273050"/>
            <a:ext cx="4011084" cy="1162050"/>
          </a:xfrm>
        </p:spPr>
        <p:txBody>
          <a:bodyPr anchor="b"/>
          <a:lstStyle>
            <a:lvl1pPr algn="l">
              <a:defRPr sz="2000" b="1"/>
            </a:lvl1pPr>
          </a:lstStyle>
          <a:p>
            <a:r>
              <a:rPr lang="nl-NL"/>
              <a:t>Klik om de stijl te bewerken</a:t>
            </a:r>
          </a:p>
        </p:txBody>
      </p:sp>
      <p:sp>
        <p:nvSpPr>
          <p:cNvPr id="3" name="Tijdelijke aanduiding voor inhoud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tekst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Klik om de modelstijlen te bewerken</a:t>
            </a:r>
          </a:p>
        </p:txBody>
      </p:sp>
      <p:sp>
        <p:nvSpPr>
          <p:cNvPr id="5" name="Rectangle 7"/>
          <p:cNvSpPr>
            <a:spLocks noGrp="1" noChangeArrowheads="1"/>
          </p:cNvSpPr>
          <p:nvPr>
            <p:ph type="sldNum" sz="quarter" idx="10"/>
          </p:nvPr>
        </p:nvSpPr>
        <p:spPr>
          <a:ln/>
        </p:spPr>
        <p:txBody>
          <a:bodyPr/>
          <a:lstStyle>
            <a:lvl1pPr>
              <a:defRPr/>
            </a:lvl1pPr>
          </a:lstStyle>
          <a:p>
            <a:pPr>
              <a:defRPr/>
            </a:pPr>
            <a:fld id="{42464597-B883-4185-9BAE-620454AB0556}" type="slidenum">
              <a:rPr lang="nl-NL" altLang="en-US"/>
              <a:pPr>
                <a:defRPr/>
              </a:pPr>
              <a:t>‹#›</a:t>
            </a:fld>
            <a:endParaRPr lang="nl-NL" altLang="en-US"/>
          </a:p>
        </p:txBody>
      </p:sp>
    </p:spTree>
    <p:extLst>
      <p:ext uri="{BB962C8B-B14F-4D97-AF65-F5344CB8AC3E}">
        <p14:creationId xmlns:p14="http://schemas.microsoft.com/office/powerpoint/2010/main" val="1043973301"/>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2389717" y="4800600"/>
            <a:ext cx="7315200" cy="566738"/>
          </a:xfrm>
        </p:spPr>
        <p:txBody>
          <a:bodyPr anchor="b"/>
          <a:lstStyle>
            <a:lvl1pPr algn="l">
              <a:defRPr sz="2000" b="1"/>
            </a:lvl1pPr>
          </a:lstStyle>
          <a:p>
            <a:r>
              <a:rPr lang="nl-NL"/>
              <a:t>Klik om de stijl te bewerken</a:t>
            </a:r>
          </a:p>
        </p:txBody>
      </p:sp>
      <p:sp>
        <p:nvSpPr>
          <p:cNvPr id="3" name="Tijdelijke aanduiding voor afbeelding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nl-NL" noProof="0"/>
          </a:p>
        </p:txBody>
      </p:sp>
      <p:sp>
        <p:nvSpPr>
          <p:cNvPr id="4" name="Tijdelijke aanduiding voor tekst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Klik om de modelstijlen te bewerken</a:t>
            </a:r>
          </a:p>
        </p:txBody>
      </p:sp>
      <p:sp>
        <p:nvSpPr>
          <p:cNvPr id="5" name="Rectangle 7"/>
          <p:cNvSpPr>
            <a:spLocks noGrp="1" noChangeArrowheads="1"/>
          </p:cNvSpPr>
          <p:nvPr>
            <p:ph type="sldNum" sz="quarter" idx="10"/>
          </p:nvPr>
        </p:nvSpPr>
        <p:spPr>
          <a:ln/>
        </p:spPr>
        <p:txBody>
          <a:bodyPr/>
          <a:lstStyle>
            <a:lvl1pPr>
              <a:defRPr/>
            </a:lvl1pPr>
          </a:lstStyle>
          <a:p>
            <a:pPr>
              <a:defRPr/>
            </a:pPr>
            <a:fld id="{B9F2DA77-FE0B-4E42-BA84-333E0089AA0B}" type="slidenum">
              <a:rPr lang="nl-NL" altLang="en-US"/>
              <a:pPr>
                <a:defRPr/>
              </a:pPr>
              <a:t>‹#›</a:t>
            </a:fld>
            <a:endParaRPr lang="nl-NL" altLang="en-US"/>
          </a:p>
        </p:txBody>
      </p:sp>
    </p:spTree>
    <p:extLst>
      <p:ext uri="{BB962C8B-B14F-4D97-AF65-F5344CB8AC3E}">
        <p14:creationId xmlns:p14="http://schemas.microsoft.com/office/powerpoint/2010/main" val="624955479"/>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26" name="Rectangle 2"/>
          <p:cNvSpPr>
            <a:spLocks noChangeArrowheads="1"/>
          </p:cNvSpPr>
          <p:nvPr/>
        </p:nvSpPr>
        <p:spPr bwMode="auto">
          <a:xfrm>
            <a:off x="0" y="0"/>
            <a:ext cx="12192000" cy="1011238"/>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chemeClr val="hlink"/>
                </a:solidFill>
                <a:latin typeface="Verdana" pitchFamily="34" charset="0"/>
              </a:defRPr>
            </a:lvl1pPr>
            <a:lvl2pPr marL="742950" indent="-285750" eaLnBrk="0" hangingPunct="0">
              <a:defRPr>
                <a:solidFill>
                  <a:schemeClr val="hlink"/>
                </a:solidFill>
                <a:latin typeface="Verdana" pitchFamily="34" charset="0"/>
              </a:defRPr>
            </a:lvl2pPr>
            <a:lvl3pPr marL="1143000" indent="-228600" eaLnBrk="0" hangingPunct="0">
              <a:defRPr>
                <a:solidFill>
                  <a:schemeClr val="hlink"/>
                </a:solidFill>
                <a:latin typeface="Verdana" pitchFamily="34" charset="0"/>
              </a:defRPr>
            </a:lvl3pPr>
            <a:lvl4pPr marL="1600200" indent="-228600" eaLnBrk="0" hangingPunct="0">
              <a:defRPr>
                <a:solidFill>
                  <a:schemeClr val="hlink"/>
                </a:solidFill>
                <a:latin typeface="Verdana" pitchFamily="34" charset="0"/>
              </a:defRPr>
            </a:lvl4pPr>
            <a:lvl5pPr marL="2057400" indent="-228600" eaLnBrk="0" hangingPunct="0">
              <a:defRPr>
                <a:solidFill>
                  <a:schemeClr val="hlink"/>
                </a:solidFill>
                <a:latin typeface="Verdana" pitchFamily="34" charset="0"/>
              </a:defRPr>
            </a:lvl5pPr>
            <a:lvl6pPr marL="2514600" indent="-228600" eaLnBrk="0" fontAlgn="base" hangingPunct="0">
              <a:spcBef>
                <a:spcPct val="0"/>
              </a:spcBef>
              <a:spcAft>
                <a:spcPct val="0"/>
              </a:spcAft>
              <a:defRPr>
                <a:solidFill>
                  <a:schemeClr val="hlink"/>
                </a:solidFill>
                <a:latin typeface="Verdana" pitchFamily="34" charset="0"/>
              </a:defRPr>
            </a:lvl6pPr>
            <a:lvl7pPr marL="2971800" indent="-228600" eaLnBrk="0" fontAlgn="base" hangingPunct="0">
              <a:spcBef>
                <a:spcPct val="0"/>
              </a:spcBef>
              <a:spcAft>
                <a:spcPct val="0"/>
              </a:spcAft>
              <a:defRPr>
                <a:solidFill>
                  <a:schemeClr val="hlink"/>
                </a:solidFill>
                <a:latin typeface="Verdana" pitchFamily="34" charset="0"/>
              </a:defRPr>
            </a:lvl7pPr>
            <a:lvl8pPr marL="3429000" indent="-228600" eaLnBrk="0" fontAlgn="base" hangingPunct="0">
              <a:spcBef>
                <a:spcPct val="0"/>
              </a:spcBef>
              <a:spcAft>
                <a:spcPct val="0"/>
              </a:spcAft>
              <a:defRPr>
                <a:solidFill>
                  <a:schemeClr val="hlink"/>
                </a:solidFill>
                <a:latin typeface="Verdana" pitchFamily="34" charset="0"/>
              </a:defRPr>
            </a:lvl8pPr>
            <a:lvl9pPr marL="3886200" indent="-228600" eaLnBrk="0" fontAlgn="base" hangingPunct="0">
              <a:spcBef>
                <a:spcPct val="0"/>
              </a:spcBef>
              <a:spcAft>
                <a:spcPct val="0"/>
              </a:spcAft>
              <a:defRPr>
                <a:solidFill>
                  <a:schemeClr val="hlink"/>
                </a:solidFill>
                <a:latin typeface="Verdana" pitchFamily="34" charset="0"/>
              </a:defRPr>
            </a:lvl9pPr>
          </a:lstStyle>
          <a:p>
            <a:pPr eaLnBrk="1" hangingPunct="1">
              <a:defRPr/>
            </a:pPr>
            <a:endParaRPr lang="nl-NL" altLang="nl-NL" sz="2600"/>
          </a:p>
        </p:txBody>
      </p:sp>
      <p:sp>
        <p:nvSpPr>
          <p:cNvPr id="1027" name="Rectangle 3"/>
          <p:cNvSpPr>
            <a:spLocks noChangeArrowheads="1"/>
          </p:cNvSpPr>
          <p:nvPr/>
        </p:nvSpPr>
        <p:spPr bwMode="auto">
          <a:xfrm>
            <a:off x="0" y="6350000"/>
            <a:ext cx="12192000" cy="508000"/>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chemeClr val="hlink"/>
                </a:solidFill>
                <a:latin typeface="Verdana" pitchFamily="34" charset="0"/>
              </a:defRPr>
            </a:lvl1pPr>
            <a:lvl2pPr marL="742950" indent="-285750" eaLnBrk="0" hangingPunct="0">
              <a:defRPr>
                <a:solidFill>
                  <a:schemeClr val="hlink"/>
                </a:solidFill>
                <a:latin typeface="Verdana" pitchFamily="34" charset="0"/>
              </a:defRPr>
            </a:lvl2pPr>
            <a:lvl3pPr marL="1143000" indent="-228600" eaLnBrk="0" hangingPunct="0">
              <a:defRPr>
                <a:solidFill>
                  <a:schemeClr val="hlink"/>
                </a:solidFill>
                <a:latin typeface="Verdana" pitchFamily="34" charset="0"/>
              </a:defRPr>
            </a:lvl3pPr>
            <a:lvl4pPr marL="1600200" indent="-228600" eaLnBrk="0" hangingPunct="0">
              <a:defRPr>
                <a:solidFill>
                  <a:schemeClr val="hlink"/>
                </a:solidFill>
                <a:latin typeface="Verdana" pitchFamily="34" charset="0"/>
              </a:defRPr>
            </a:lvl4pPr>
            <a:lvl5pPr marL="2057400" indent="-228600" eaLnBrk="0" hangingPunct="0">
              <a:defRPr>
                <a:solidFill>
                  <a:schemeClr val="hlink"/>
                </a:solidFill>
                <a:latin typeface="Verdana" pitchFamily="34" charset="0"/>
              </a:defRPr>
            </a:lvl5pPr>
            <a:lvl6pPr marL="2514600" indent="-228600" eaLnBrk="0" fontAlgn="base" hangingPunct="0">
              <a:spcBef>
                <a:spcPct val="0"/>
              </a:spcBef>
              <a:spcAft>
                <a:spcPct val="0"/>
              </a:spcAft>
              <a:defRPr>
                <a:solidFill>
                  <a:schemeClr val="hlink"/>
                </a:solidFill>
                <a:latin typeface="Verdana" pitchFamily="34" charset="0"/>
              </a:defRPr>
            </a:lvl6pPr>
            <a:lvl7pPr marL="2971800" indent="-228600" eaLnBrk="0" fontAlgn="base" hangingPunct="0">
              <a:spcBef>
                <a:spcPct val="0"/>
              </a:spcBef>
              <a:spcAft>
                <a:spcPct val="0"/>
              </a:spcAft>
              <a:defRPr>
                <a:solidFill>
                  <a:schemeClr val="hlink"/>
                </a:solidFill>
                <a:latin typeface="Verdana" pitchFamily="34" charset="0"/>
              </a:defRPr>
            </a:lvl7pPr>
            <a:lvl8pPr marL="3429000" indent="-228600" eaLnBrk="0" fontAlgn="base" hangingPunct="0">
              <a:spcBef>
                <a:spcPct val="0"/>
              </a:spcBef>
              <a:spcAft>
                <a:spcPct val="0"/>
              </a:spcAft>
              <a:defRPr>
                <a:solidFill>
                  <a:schemeClr val="hlink"/>
                </a:solidFill>
                <a:latin typeface="Verdana" pitchFamily="34" charset="0"/>
              </a:defRPr>
            </a:lvl8pPr>
            <a:lvl9pPr marL="3886200" indent="-228600" eaLnBrk="0" fontAlgn="base" hangingPunct="0">
              <a:spcBef>
                <a:spcPct val="0"/>
              </a:spcBef>
              <a:spcAft>
                <a:spcPct val="0"/>
              </a:spcAft>
              <a:defRPr>
                <a:solidFill>
                  <a:schemeClr val="hlink"/>
                </a:solidFill>
                <a:latin typeface="Verdana" pitchFamily="34" charset="0"/>
              </a:defRPr>
            </a:lvl9pPr>
          </a:lstStyle>
          <a:p>
            <a:pPr eaLnBrk="1" hangingPunct="1">
              <a:defRPr/>
            </a:pPr>
            <a:endParaRPr lang="nl-NL" altLang="nl-NL" sz="2600"/>
          </a:p>
        </p:txBody>
      </p:sp>
      <p:sp>
        <p:nvSpPr>
          <p:cNvPr id="1028" name="Rectangle 4"/>
          <p:cNvSpPr>
            <a:spLocks noGrp="1" noChangeArrowheads="1"/>
          </p:cNvSpPr>
          <p:nvPr>
            <p:ph type="title"/>
          </p:nvPr>
        </p:nvSpPr>
        <p:spPr bwMode="auto">
          <a:xfrm>
            <a:off x="622300" y="1293814"/>
            <a:ext cx="11201400" cy="492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ctr" anchorCtr="0" compatLnSpc="1">
            <a:prstTxWarp prst="textNoShape">
              <a:avLst/>
            </a:prstTxWarp>
          </a:bodyPr>
          <a:lstStyle/>
          <a:p>
            <a:pPr lvl="0"/>
            <a:r>
              <a:rPr lang="nl-NL" altLang="nl-NL"/>
              <a:t>Klik om het opmaakprofiel van de modeltitel te bewerken</a:t>
            </a:r>
          </a:p>
        </p:txBody>
      </p:sp>
      <p:sp>
        <p:nvSpPr>
          <p:cNvPr id="1029" name="Rectangle 5"/>
          <p:cNvSpPr>
            <a:spLocks noGrp="1" noChangeArrowheads="1"/>
          </p:cNvSpPr>
          <p:nvPr>
            <p:ph type="body" idx="1"/>
          </p:nvPr>
        </p:nvSpPr>
        <p:spPr bwMode="auto">
          <a:xfrm>
            <a:off x="622300" y="2068513"/>
            <a:ext cx="11201400" cy="4138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nl-NL" altLang="nl-NL"/>
              <a:t>Klik om de opmaakprofielen van de modeltekst te bewerken</a:t>
            </a:r>
          </a:p>
          <a:p>
            <a:pPr lvl="1"/>
            <a:r>
              <a:rPr lang="nl-NL" altLang="nl-NL"/>
              <a:t>Tweede niveau</a:t>
            </a:r>
          </a:p>
          <a:p>
            <a:pPr lvl="2"/>
            <a:r>
              <a:rPr lang="nl-NL" altLang="nl-NL"/>
              <a:t>Derde niveau</a:t>
            </a:r>
          </a:p>
          <a:p>
            <a:pPr lvl="3"/>
            <a:r>
              <a:rPr lang="nl-NL" altLang="nl-NL"/>
              <a:t>Vierde niveau</a:t>
            </a:r>
          </a:p>
          <a:p>
            <a:pPr lvl="4"/>
            <a:r>
              <a:rPr lang="nl-NL" altLang="nl-NL"/>
              <a:t>Vijfde niveau</a:t>
            </a:r>
          </a:p>
        </p:txBody>
      </p:sp>
      <p:sp>
        <p:nvSpPr>
          <p:cNvPr id="47111" name="Rectangle 7"/>
          <p:cNvSpPr>
            <a:spLocks noGrp="1" noChangeArrowheads="1"/>
          </p:cNvSpPr>
          <p:nvPr>
            <p:ph type="sldNum" sz="quarter" idx="4"/>
          </p:nvPr>
        </p:nvSpPr>
        <p:spPr bwMode="auto">
          <a:xfrm>
            <a:off x="622300" y="6611938"/>
            <a:ext cx="2540000" cy="119062"/>
          </a:xfrm>
          <a:prstGeom prst="rect">
            <a:avLst/>
          </a:prstGeom>
          <a:noFill/>
          <a:ln w="9525">
            <a:noFill/>
            <a:miter lim="800000"/>
            <a:headEnd/>
            <a:tailEnd/>
          </a:ln>
          <a:effectLst/>
        </p:spPr>
        <p:txBody>
          <a:bodyPr vert="horz" wrap="square" lIns="0" tIns="0" rIns="0" bIns="0" numCol="1" anchor="b" anchorCtr="0" compatLnSpc="1">
            <a:prstTxWarp prst="textNoShape">
              <a:avLst/>
            </a:prstTxWarp>
          </a:bodyPr>
          <a:lstStyle>
            <a:lvl1pPr eaLnBrk="1" hangingPunct="1">
              <a:defRPr sz="1000">
                <a:solidFill>
                  <a:srgbClr val="FFFFFF"/>
                </a:solidFill>
                <a:cs typeface="Arial" panose="020B0604020202020204" pitchFamily="34" charset="0"/>
              </a:defRPr>
            </a:lvl1pPr>
          </a:lstStyle>
          <a:p>
            <a:pPr>
              <a:defRPr/>
            </a:pPr>
            <a:fld id="{1A17B793-4E98-4D82-9232-2138A1D1F4CE}" type="slidenum">
              <a:rPr lang="nl-NL" altLang="en-US"/>
              <a:pPr>
                <a:defRPr/>
              </a:pPr>
              <a:t>‹#›</a:t>
            </a:fld>
            <a:endParaRPr lang="nl-NL" altLang="en-US"/>
          </a:p>
        </p:txBody>
      </p:sp>
      <p:pic>
        <p:nvPicPr>
          <p:cNvPr id="1031" name="Picture 9" descr="RO_VW_diap"/>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5835651" y="1"/>
            <a:ext cx="524933" cy="758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32" name="Rectangle 10"/>
          <p:cNvSpPr>
            <a:spLocks noChangeArrowheads="1"/>
          </p:cNvSpPr>
          <p:nvPr/>
        </p:nvSpPr>
        <p:spPr bwMode="auto">
          <a:xfrm>
            <a:off x="3028952" y="6434138"/>
            <a:ext cx="3219449" cy="119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defTabSz="608013" eaLnBrk="0" hangingPunct="0">
              <a:defRPr>
                <a:solidFill>
                  <a:schemeClr val="hlink"/>
                </a:solidFill>
                <a:latin typeface="Verdana" pitchFamily="34" charset="0"/>
              </a:defRPr>
            </a:lvl1pPr>
            <a:lvl2pPr marL="742950" indent="-285750" defTabSz="608013" eaLnBrk="0" hangingPunct="0">
              <a:defRPr>
                <a:solidFill>
                  <a:schemeClr val="hlink"/>
                </a:solidFill>
                <a:latin typeface="Verdana" pitchFamily="34" charset="0"/>
              </a:defRPr>
            </a:lvl2pPr>
            <a:lvl3pPr marL="1143000" indent="-228600" defTabSz="608013" eaLnBrk="0" hangingPunct="0">
              <a:defRPr>
                <a:solidFill>
                  <a:schemeClr val="hlink"/>
                </a:solidFill>
                <a:latin typeface="Verdana" pitchFamily="34" charset="0"/>
              </a:defRPr>
            </a:lvl3pPr>
            <a:lvl4pPr marL="1600200" indent="-228600" defTabSz="608013" eaLnBrk="0" hangingPunct="0">
              <a:defRPr>
                <a:solidFill>
                  <a:schemeClr val="hlink"/>
                </a:solidFill>
                <a:latin typeface="Verdana" pitchFamily="34" charset="0"/>
              </a:defRPr>
            </a:lvl4pPr>
            <a:lvl5pPr marL="2057400" indent="-228600" defTabSz="608013" eaLnBrk="0" hangingPunct="0">
              <a:defRPr>
                <a:solidFill>
                  <a:schemeClr val="hlink"/>
                </a:solidFill>
                <a:latin typeface="Verdana" pitchFamily="34" charset="0"/>
              </a:defRPr>
            </a:lvl5pPr>
            <a:lvl6pPr marL="2514600" indent="-228600" defTabSz="608013" eaLnBrk="0" fontAlgn="base" hangingPunct="0">
              <a:spcBef>
                <a:spcPct val="0"/>
              </a:spcBef>
              <a:spcAft>
                <a:spcPct val="0"/>
              </a:spcAft>
              <a:defRPr>
                <a:solidFill>
                  <a:schemeClr val="hlink"/>
                </a:solidFill>
                <a:latin typeface="Verdana" pitchFamily="34" charset="0"/>
              </a:defRPr>
            </a:lvl6pPr>
            <a:lvl7pPr marL="2971800" indent="-228600" defTabSz="608013" eaLnBrk="0" fontAlgn="base" hangingPunct="0">
              <a:spcBef>
                <a:spcPct val="0"/>
              </a:spcBef>
              <a:spcAft>
                <a:spcPct val="0"/>
              </a:spcAft>
              <a:defRPr>
                <a:solidFill>
                  <a:schemeClr val="hlink"/>
                </a:solidFill>
                <a:latin typeface="Verdana" pitchFamily="34" charset="0"/>
              </a:defRPr>
            </a:lvl7pPr>
            <a:lvl8pPr marL="3429000" indent="-228600" defTabSz="608013" eaLnBrk="0" fontAlgn="base" hangingPunct="0">
              <a:spcBef>
                <a:spcPct val="0"/>
              </a:spcBef>
              <a:spcAft>
                <a:spcPct val="0"/>
              </a:spcAft>
              <a:defRPr>
                <a:solidFill>
                  <a:schemeClr val="hlink"/>
                </a:solidFill>
                <a:latin typeface="Verdana" pitchFamily="34" charset="0"/>
              </a:defRPr>
            </a:lvl8pPr>
            <a:lvl9pPr marL="3886200" indent="-228600" defTabSz="608013" eaLnBrk="0" fontAlgn="base" hangingPunct="0">
              <a:spcBef>
                <a:spcPct val="0"/>
              </a:spcBef>
              <a:spcAft>
                <a:spcPct val="0"/>
              </a:spcAft>
              <a:defRPr>
                <a:solidFill>
                  <a:schemeClr val="hlink"/>
                </a:solidFill>
                <a:latin typeface="Verdana" pitchFamily="34" charset="0"/>
              </a:defRPr>
            </a:lvl9pPr>
          </a:lstStyle>
          <a:p>
            <a:pPr>
              <a:defRPr/>
            </a:pPr>
            <a:endParaRPr lang="en-US" altLang="nl-NL" sz="1000">
              <a:solidFill>
                <a:srgbClr val="FFFFFF"/>
              </a:solidFill>
              <a:cs typeface="Arial" pitchFamily="34" charset="0"/>
            </a:endParaRPr>
          </a:p>
        </p:txBody>
      </p:sp>
    </p:spTree>
    <p:extLst>
      <p:ext uri="{BB962C8B-B14F-4D97-AF65-F5344CB8AC3E}">
        <p14:creationId xmlns:p14="http://schemas.microsoft.com/office/powerpoint/2010/main" val="108636592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iming>
    <p:tnLst>
      <p:par>
        <p:cTn id="1" dur="indefinite" restart="never" nodeType="tmRoot"/>
      </p:par>
    </p:tnLst>
  </p:timing>
  <p:hf sldNum="0" hdr="0"/>
  <p:txStyles>
    <p:titleStyle>
      <a:lvl1pPr algn="l" rtl="0" eaLnBrk="0" fontAlgn="base" hangingPunct="0">
        <a:spcBef>
          <a:spcPct val="0"/>
        </a:spcBef>
        <a:spcAft>
          <a:spcPct val="0"/>
        </a:spcAft>
        <a:defRPr sz="2600">
          <a:solidFill>
            <a:srgbClr val="CC003D"/>
          </a:solidFill>
          <a:latin typeface="+mj-lt"/>
          <a:ea typeface="+mj-ea"/>
          <a:cs typeface="+mj-cs"/>
        </a:defRPr>
      </a:lvl1pPr>
      <a:lvl2pPr algn="l" rtl="0" eaLnBrk="0" fontAlgn="base" hangingPunct="0">
        <a:spcBef>
          <a:spcPct val="0"/>
        </a:spcBef>
        <a:spcAft>
          <a:spcPct val="0"/>
        </a:spcAft>
        <a:defRPr sz="2600">
          <a:solidFill>
            <a:srgbClr val="CC003D"/>
          </a:solidFill>
          <a:latin typeface="Verdana" pitchFamily="34" charset="0"/>
        </a:defRPr>
      </a:lvl2pPr>
      <a:lvl3pPr algn="l" rtl="0" eaLnBrk="0" fontAlgn="base" hangingPunct="0">
        <a:spcBef>
          <a:spcPct val="0"/>
        </a:spcBef>
        <a:spcAft>
          <a:spcPct val="0"/>
        </a:spcAft>
        <a:defRPr sz="2600">
          <a:solidFill>
            <a:srgbClr val="CC003D"/>
          </a:solidFill>
          <a:latin typeface="Verdana" pitchFamily="34" charset="0"/>
        </a:defRPr>
      </a:lvl3pPr>
      <a:lvl4pPr algn="l" rtl="0" eaLnBrk="0" fontAlgn="base" hangingPunct="0">
        <a:spcBef>
          <a:spcPct val="0"/>
        </a:spcBef>
        <a:spcAft>
          <a:spcPct val="0"/>
        </a:spcAft>
        <a:defRPr sz="2600">
          <a:solidFill>
            <a:srgbClr val="CC003D"/>
          </a:solidFill>
          <a:latin typeface="Verdana" pitchFamily="34" charset="0"/>
        </a:defRPr>
      </a:lvl4pPr>
      <a:lvl5pPr algn="l" rtl="0" eaLnBrk="0" fontAlgn="base" hangingPunct="0">
        <a:spcBef>
          <a:spcPct val="0"/>
        </a:spcBef>
        <a:spcAft>
          <a:spcPct val="0"/>
        </a:spcAft>
        <a:defRPr sz="2600">
          <a:solidFill>
            <a:srgbClr val="CC003D"/>
          </a:solidFill>
          <a:latin typeface="Verdana" pitchFamily="34" charset="0"/>
        </a:defRPr>
      </a:lvl5pPr>
      <a:lvl6pPr marL="457200" algn="l" rtl="0" fontAlgn="base">
        <a:spcBef>
          <a:spcPct val="0"/>
        </a:spcBef>
        <a:spcAft>
          <a:spcPct val="0"/>
        </a:spcAft>
        <a:defRPr sz="2600">
          <a:solidFill>
            <a:srgbClr val="CC003D"/>
          </a:solidFill>
          <a:latin typeface="Verdana" pitchFamily="34" charset="0"/>
        </a:defRPr>
      </a:lvl6pPr>
      <a:lvl7pPr marL="914400" algn="l" rtl="0" fontAlgn="base">
        <a:spcBef>
          <a:spcPct val="0"/>
        </a:spcBef>
        <a:spcAft>
          <a:spcPct val="0"/>
        </a:spcAft>
        <a:defRPr sz="2600">
          <a:solidFill>
            <a:srgbClr val="CC003D"/>
          </a:solidFill>
          <a:latin typeface="Verdana" pitchFamily="34" charset="0"/>
        </a:defRPr>
      </a:lvl7pPr>
      <a:lvl8pPr marL="1371600" algn="l" rtl="0" fontAlgn="base">
        <a:spcBef>
          <a:spcPct val="0"/>
        </a:spcBef>
        <a:spcAft>
          <a:spcPct val="0"/>
        </a:spcAft>
        <a:defRPr sz="2600">
          <a:solidFill>
            <a:srgbClr val="CC003D"/>
          </a:solidFill>
          <a:latin typeface="Verdana" pitchFamily="34" charset="0"/>
        </a:defRPr>
      </a:lvl8pPr>
      <a:lvl9pPr marL="1828800" algn="l" rtl="0" fontAlgn="base">
        <a:spcBef>
          <a:spcPct val="0"/>
        </a:spcBef>
        <a:spcAft>
          <a:spcPct val="0"/>
        </a:spcAft>
        <a:defRPr sz="2600">
          <a:solidFill>
            <a:srgbClr val="CC003D"/>
          </a:solidFill>
          <a:latin typeface="Verdana" pitchFamily="34"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a:solidFill>
            <a:schemeClr val="tx1"/>
          </a:solidFill>
          <a:latin typeface="+mn-lt"/>
        </a:defRPr>
      </a:lvl6pPr>
      <a:lvl7pPr marL="2971800" indent="-228600" algn="l" rtl="0" fontAlgn="base">
        <a:spcBef>
          <a:spcPct val="20000"/>
        </a:spcBef>
        <a:spcAft>
          <a:spcPct val="0"/>
        </a:spcAft>
        <a:buChar char="»"/>
        <a:defRPr>
          <a:solidFill>
            <a:schemeClr val="tx1"/>
          </a:solidFill>
          <a:latin typeface="+mn-lt"/>
        </a:defRPr>
      </a:lvl7pPr>
      <a:lvl8pPr marL="3429000" indent="-228600" algn="l" rtl="0" fontAlgn="base">
        <a:spcBef>
          <a:spcPct val="20000"/>
        </a:spcBef>
        <a:spcAft>
          <a:spcPct val="0"/>
        </a:spcAft>
        <a:buChar char="»"/>
        <a:defRPr>
          <a:solidFill>
            <a:schemeClr val="tx1"/>
          </a:solidFill>
          <a:latin typeface="+mn-lt"/>
        </a:defRPr>
      </a:lvl8pPr>
      <a:lvl9pPr marL="3886200" indent="-228600" algn="l" rtl="0" fontAlgn="base">
        <a:spcBef>
          <a:spcPct val="20000"/>
        </a:spcBef>
        <a:spcAft>
          <a:spcPct val="0"/>
        </a:spcAft>
        <a:buChar char="»"/>
        <a:defRPr>
          <a:solidFill>
            <a:schemeClr val="tx1"/>
          </a:solidFill>
          <a:latin typeface="+mn-lt"/>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4.png"/><Relationship Id="rId7"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2.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9.png"/><Relationship Id="rId7" Type="http://schemas.openxmlformats.org/officeDocument/2006/relationships/image" Target="../media/image12.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11.jpeg"/><Relationship Id="rId5" Type="http://schemas.openxmlformats.org/officeDocument/2006/relationships/image" Target="../media/image10.jpeg"/><Relationship Id="rId4" Type="http://schemas.openxmlformats.org/officeDocument/2006/relationships/image" Target="../media/image4.png"/><Relationship Id="rId9" Type="http://schemas.openxmlformats.org/officeDocument/2006/relationships/image" Target="../media/image14.jpeg"/></Relationships>
</file>

<file path=ppt/slides/_rels/slide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17.png"/><Relationship Id="rId4" Type="http://schemas.openxmlformats.org/officeDocument/2006/relationships/image" Target="../media/image16.png"/></Relationships>
</file>

<file path=ppt/slides/_rels/slide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2.xml"/><Relationship Id="rId5" Type="http://schemas.openxmlformats.org/officeDocument/2006/relationships/image" Target="../media/image21.png"/><Relationship Id="rId4" Type="http://schemas.openxmlformats.org/officeDocument/2006/relationships/image" Target="../media/image20.png"/></Relationships>
</file>

<file path=ppt/slides/_rels/slide5.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6.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 name="Title 1">
            <a:extLst>
              <a:ext uri="{FF2B5EF4-FFF2-40B4-BE49-F238E27FC236}">
                <a16:creationId xmlns:a16="http://schemas.microsoft.com/office/drawing/2014/main" id="{2E6EB387-A310-4BB8-B3A3-12CC317822D1}"/>
              </a:ext>
            </a:extLst>
          </p:cNvPr>
          <p:cNvSpPr>
            <a:spLocks noGrp="1"/>
          </p:cNvSpPr>
          <p:nvPr>
            <p:ph type="ctrTitle"/>
          </p:nvPr>
        </p:nvSpPr>
        <p:spPr>
          <a:xfrm>
            <a:off x="3048000" y="1122363"/>
            <a:ext cx="9144000" cy="2387600"/>
          </a:xfrm>
        </p:spPr>
        <p:txBody>
          <a:bodyPr/>
          <a:lstStyle/>
          <a:p>
            <a:endParaRPr lang="en-US"/>
          </a:p>
        </p:txBody>
      </p:sp>
      <p:sp>
        <p:nvSpPr>
          <p:cNvPr id="14" name="Subtitle 2">
            <a:extLst>
              <a:ext uri="{FF2B5EF4-FFF2-40B4-BE49-F238E27FC236}">
                <a16:creationId xmlns:a16="http://schemas.microsoft.com/office/drawing/2014/main" id="{F6120EC0-4955-4D1E-9DF2-3CF95F134E12}"/>
              </a:ext>
            </a:extLst>
          </p:cNvPr>
          <p:cNvSpPr>
            <a:spLocks noGrp="1"/>
          </p:cNvSpPr>
          <p:nvPr>
            <p:ph type="subTitle" idx="1"/>
          </p:nvPr>
        </p:nvSpPr>
        <p:spPr>
          <a:xfrm>
            <a:off x="3048000" y="3602038"/>
            <a:ext cx="9144000" cy="1655762"/>
          </a:xfrm>
        </p:spPr>
        <p:txBody>
          <a:bodyPr/>
          <a:lstStyle/>
          <a:p>
            <a:endParaRPr lang="en-US"/>
          </a:p>
        </p:txBody>
      </p:sp>
      <p:sp>
        <p:nvSpPr>
          <p:cNvPr id="16" name="Rectangle 15">
            <a:extLst>
              <a:ext uri="{FF2B5EF4-FFF2-40B4-BE49-F238E27FC236}">
                <a16:creationId xmlns:a16="http://schemas.microsoft.com/office/drawing/2014/main" id="{664DBE7E-3686-4A45-B697-26A58ED05FC8}"/>
              </a:ext>
            </a:extLst>
          </p:cNvPr>
          <p:cNvSpPr/>
          <p:nvPr/>
        </p:nvSpPr>
        <p:spPr>
          <a:xfrm>
            <a:off x="7182196" y="6158"/>
            <a:ext cx="5034856" cy="6858000"/>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0" fontAlgn="base" hangingPunct="0">
              <a:spcBef>
                <a:spcPct val="0"/>
              </a:spcBef>
              <a:spcAft>
                <a:spcPct val="0"/>
              </a:spcAft>
            </a:pPr>
            <a:endParaRPr lang="en-US">
              <a:solidFill>
                <a:srgbClr val="FFFFFF"/>
              </a:solidFill>
              <a:latin typeface="Verdana"/>
            </a:endParaRPr>
          </a:p>
        </p:txBody>
      </p:sp>
      <p:sp>
        <p:nvSpPr>
          <p:cNvPr id="17" name="Rectangle 7">
            <a:extLst>
              <a:ext uri="{FF2B5EF4-FFF2-40B4-BE49-F238E27FC236}">
                <a16:creationId xmlns:a16="http://schemas.microsoft.com/office/drawing/2014/main" id="{AD7093DF-D8F7-4048-B49E-40FC3E9F49FC}"/>
              </a:ext>
            </a:extLst>
          </p:cNvPr>
          <p:cNvSpPr>
            <a:spLocks noChangeArrowheads="1"/>
          </p:cNvSpPr>
          <p:nvPr/>
        </p:nvSpPr>
        <p:spPr bwMode="auto">
          <a:xfrm>
            <a:off x="7373811" y="2929985"/>
            <a:ext cx="3684983"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Verdana" panose="020B0604030504040204" pitchFamily="34" charset="0"/>
              </a:defRPr>
            </a:lvl1pPr>
            <a:lvl2pPr marL="742950" indent="-285750">
              <a:spcBef>
                <a:spcPct val="20000"/>
              </a:spcBef>
              <a:buChar char="–"/>
              <a:defRPr sz="2800">
                <a:solidFill>
                  <a:schemeClr val="tx1"/>
                </a:solidFill>
                <a:latin typeface="Verdana" panose="020B0604030504040204" pitchFamily="34" charset="0"/>
              </a:defRPr>
            </a:lvl2pPr>
            <a:lvl3pPr marL="1143000" indent="-228600">
              <a:spcBef>
                <a:spcPct val="20000"/>
              </a:spcBef>
              <a:buChar char="•"/>
              <a:defRPr sz="2400">
                <a:solidFill>
                  <a:schemeClr val="tx1"/>
                </a:solidFill>
                <a:latin typeface="Verdana" panose="020B0604030504040204" pitchFamily="34" charset="0"/>
              </a:defRPr>
            </a:lvl3pPr>
            <a:lvl4pPr marL="1600200" indent="-228600">
              <a:spcBef>
                <a:spcPct val="20000"/>
              </a:spcBef>
              <a:buChar char="–"/>
              <a:defRPr sz="2000">
                <a:solidFill>
                  <a:schemeClr val="tx1"/>
                </a:solidFill>
                <a:latin typeface="Verdana" panose="020B0604030504040204" pitchFamily="34" charset="0"/>
              </a:defRPr>
            </a:lvl4pPr>
            <a:lvl5pPr marL="2057400" indent="-228600">
              <a:spcBef>
                <a:spcPct val="20000"/>
              </a:spcBef>
              <a:buChar char="»"/>
              <a:defRPr sz="2000">
                <a:solidFill>
                  <a:schemeClr val="tx1"/>
                </a:solidFill>
                <a:latin typeface="Verdana" panose="020B0604030504040204" pitchFamily="34" charset="0"/>
              </a:defRPr>
            </a:lvl5pPr>
            <a:lvl6pPr marL="2514600" indent="-228600" eaLnBrk="0" fontAlgn="base" hangingPunct="0">
              <a:spcBef>
                <a:spcPct val="20000"/>
              </a:spcBef>
              <a:spcAft>
                <a:spcPct val="0"/>
              </a:spcAft>
              <a:buChar char="»"/>
              <a:defRPr sz="2000">
                <a:solidFill>
                  <a:schemeClr val="tx1"/>
                </a:solidFill>
                <a:latin typeface="Verdana" panose="020B0604030504040204" pitchFamily="34" charset="0"/>
              </a:defRPr>
            </a:lvl6pPr>
            <a:lvl7pPr marL="2971800" indent="-228600" eaLnBrk="0" fontAlgn="base" hangingPunct="0">
              <a:spcBef>
                <a:spcPct val="20000"/>
              </a:spcBef>
              <a:spcAft>
                <a:spcPct val="0"/>
              </a:spcAft>
              <a:buChar char="»"/>
              <a:defRPr sz="2000">
                <a:solidFill>
                  <a:schemeClr val="tx1"/>
                </a:solidFill>
                <a:latin typeface="Verdana" panose="020B0604030504040204" pitchFamily="34" charset="0"/>
              </a:defRPr>
            </a:lvl7pPr>
            <a:lvl8pPr marL="3429000" indent="-228600" eaLnBrk="0" fontAlgn="base" hangingPunct="0">
              <a:spcBef>
                <a:spcPct val="20000"/>
              </a:spcBef>
              <a:spcAft>
                <a:spcPct val="0"/>
              </a:spcAft>
              <a:buChar char="»"/>
              <a:defRPr sz="2000">
                <a:solidFill>
                  <a:schemeClr val="tx1"/>
                </a:solidFill>
                <a:latin typeface="Verdana" panose="020B0604030504040204" pitchFamily="34" charset="0"/>
              </a:defRPr>
            </a:lvl8pPr>
            <a:lvl9pPr marL="3886200" indent="-228600" eaLnBrk="0" fontAlgn="base" hangingPunct="0">
              <a:spcBef>
                <a:spcPct val="20000"/>
              </a:spcBef>
              <a:spcAft>
                <a:spcPct val="0"/>
              </a:spcAft>
              <a:buChar char="»"/>
              <a:defRPr sz="2000">
                <a:solidFill>
                  <a:schemeClr val="tx1"/>
                </a:solidFill>
                <a:latin typeface="Verdana" panose="020B0604030504040204" pitchFamily="34" charset="0"/>
              </a:defRPr>
            </a:lvl9pPr>
          </a:lstStyle>
          <a:p>
            <a:pPr fontAlgn="base">
              <a:spcBef>
                <a:spcPct val="0"/>
              </a:spcBef>
              <a:spcAft>
                <a:spcPct val="0"/>
              </a:spcAft>
              <a:buNone/>
            </a:pPr>
            <a:r>
              <a:rPr lang="nl-NL" altLang="nl-NL" sz="1800" dirty="0">
                <a:solidFill>
                  <a:srgbClr val="FFFF00"/>
                </a:solidFill>
              </a:rPr>
              <a:t>Dr. R. (Ralph) Schielen</a:t>
            </a:r>
          </a:p>
          <a:p>
            <a:pPr fontAlgn="base">
              <a:spcBef>
                <a:spcPct val="0"/>
              </a:spcBef>
              <a:spcAft>
                <a:spcPct val="0"/>
              </a:spcAft>
              <a:buNone/>
            </a:pPr>
            <a:r>
              <a:rPr lang="nl-NL" altLang="nl-NL" sz="1800" dirty="0" smtClean="0">
                <a:solidFill>
                  <a:srgbClr val="FFFF00"/>
                </a:solidFill>
              </a:rPr>
              <a:t>Rijkswaterstaat-Delft University</a:t>
            </a:r>
            <a:br>
              <a:rPr lang="nl-NL" altLang="nl-NL" sz="1800" dirty="0" smtClean="0">
                <a:solidFill>
                  <a:srgbClr val="FFFF00"/>
                </a:solidFill>
              </a:rPr>
            </a:br>
            <a:r>
              <a:rPr lang="nl-NL" altLang="nl-NL" sz="1800" dirty="0" smtClean="0">
                <a:solidFill>
                  <a:srgbClr val="FFFF00"/>
                </a:solidFill>
              </a:rPr>
              <a:t>of Technology</a:t>
            </a:r>
          </a:p>
        </p:txBody>
      </p:sp>
      <p:sp>
        <p:nvSpPr>
          <p:cNvPr id="20" name="Text Box 5">
            <a:extLst>
              <a:ext uri="{FF2B5EF4-FFF2-40B4-BE49-F238E27FC236}">
                <a16:creationId xmlns:a16="http://schemas.microsoft.com/office/drawing/2014/main" id="{ADFC55EF-A5F4-4A48-AF92-5559420975FB}"/>
              </a:ext>
            </a:extLst>
          </p:cNvPr>
          <p:cNvSpPr txBox="1">
            <a:spLocks noChangeArrowheads="1"/>
          </p:cNvSpPr>
          <p:nvPr/>
        </p:nvSpPr>
        <p:spPr bwMode="auto">
          <a:xfrm>
            <a:off x="7262439" y="475006"/>
            <a:ext cx="4711257" cy="23083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Verdana" panose="020B0604030504040204" pitchFamily="34" charset="0"/>
              </a:defRPr>
            </a:lvl1pPr>
            <a:lvl2pPr marL="742950" indent="-285750">
              <a:spcBef>
                <a:spcPct val="20000"/>
              </a:spcBef>
              <a:buChar char="–"/>
              <a:defRPr sz="2800">
                <a:solidFill>
                  <a:schemeClr val="tx1"/>
                </a:solidFill>
                <a:latin typeface="Verdana" panose="020B0604030504040204" pitchFamily="34" charset="0"/>
              </a:defRPr>
            </a:lvl2pPr>
            <a:lvl3pPr marL="1143000" indent="-228600">
              <a:spcBef>
                <a:spcPct val="20000"/>
              </a:spcBef>
              <a:buChar char="•"/>
              <a:defRPr sz="2400">
                <a:solidFill>
                  <a:schemeClr val="tx1"/>
                </a:solidFill>
                <a:latin typeface="Verdana" panose="020B0604030504040204" pitchFamily="34" charset="0"/>
              </a:defRPr>
            </a:lvl3pPr>
            <a:lvl4pPr marL="1600200" indent="-228600">
              <a:spcBef>
                <a:spcPct val="20000"/>
              </a:spcBef>
              <a:buChar char="–"/>
              <a:defRPr sz="2000">
                <a:solidFill>
                  <a:schemeClr val="tx1"/>
                </a:solidFill>
                <a:latin typeface="Verdana" panose="020B0604030504040204" pitchFamily="34" charset="0"/>
              </a:defRPr>
            </a:lvl4pPr>
            <a:lvl5pPr marL="2057400" indent="-228600">
              <a:spcBef>
                <a:spcPct val="20000"/>
              </a:spcBef>
              <a:buChar char="»"/>
              <a:defRPr sz="2000">
                <a:solidFill>
                  <a:schemeClr val="tx1"/>
                </a:solidFill>
                <a:latin typeface="Verdana" panose="020B0604030504040204" pitchFamily="34" charset="0"/>
              </a:defRPr>
            </a:lvl5pPr>
            <a:lvl6pPr marL="2514600" indent="-228600" eaLnBrk="0" fontAlgn="base" hangingPunct="0">
              <a:spcBef>
                <a:spcPct val="20000"/>
              </a:spcBef>
              <a:spcAft>
                <a:spcPct val="0"/>
              </a:spcAft>
              <a:buChar char="»"/>
              <a:defRPr sz="2000">
                <a:solidFill>
                  <a:schemeClr val="tx1"/>
                </a:solidFill>
                <a:latin typeface="Verdana" panose="020B0604030504040204" pitchFamily="34" charset="0"/>
              </a:defRPr>
            </a:lvl6pPr>
            <a:lvl7pPr marL="2971800" indent="-228600" eaLnBrk="0" fontAlgn="base" hangingPunct="0">
              <a:spcBef>
                <a:spcPct val="20000"/>
              </a:spcBef>
              <a:spcAft>
                <a:spcPct val="0"/>
              </a:spcAft>
              <a:buChar char="»"/>
              <a:defRPr sz="2000">
                <a:solidFill>
                  <a:schemeClr val="tx1"/>
                </a:solidFill>
                <a:latin typeface="Verdana" panose="020B0604030504040204" pitchFamily="34" charset="0"/>
              </a:defRPr>
            </a:lvl7pPr>
            <a:lvl8pPr marL="3429000" indent="-228600" eaLnBrk="0" fontAlgn="base" hangingPunct="0">
              <a:spcBef>
                <a:spcPct val="20000"/>
              </a:spcBef>
              <a:spcAft>
                <a:spcPct val="0"/>
              </a:spcAft>
              <a:buChar char="»"/>
              <a:defRPr sz="2000">
                <a:solidFill>
                  <a:schemeClr val="tx1"/>
                </a:solidFill>
                <a:latin typeface="Verdana" panose="020B0604030504040204" pitchFamily="34" charset="0"/>
              </a:defRPr>
            </a:lvl8pPr>
            <a:lvl9pPr marL="3886200" indent="-228600" eaLnBrk="0" fontAlgn="base" hangingPunct="0">
              <a:spcBef>
                <a:spcPct val="20000"/>
              </a:spcBef>
              <a:spcAft>
                <a:spcPct val="0"/>
              </a:spcAft>
              <a:buChar char="»"/>
              <a:defRPr sz="2000">
                <a:solidFill>
                  <a:schemeClr val="tx1"/>
                </a:solidFill>
                <a:latin typeface="Verdana" panose="020B0604030504040204" pitchFamily="34" charset="0"/>
              </a:defRPr>
            </a:lvl9pPr>
          </a:lstStyle>
          <a:p>
            <a:pPr fontAlgn="base">
              <a:spcBef>
                <a:spcPct val="50000"/>
              </a:spcBef>
              <a:spcAft>
                <a:spcPct val="0"/>
              </a:spcAft>
              <a:buNone/>
            </a:pPr>
            <a:r>
              <a:rPr lang="en-US" altLang="nl-NL" sz="2400" dirty="0">
                <a:solidFill>
                  <a:srgbClr val="FFFF00"/>
                </a:solidFill>
              </a:rPr>
              <a:t>Application of the </a:t>
            </a:r>
            <a:r>
              <a:rPr lang="en-US" altLang="nl-NL" sz="2400" i="1" dirty="0">
                <a:solidFill>
                  <a:srgbClr val="FFFF00"/>
                </a:solidFill>
              </a:rPr>
              <a:t>International Guidelines on Natural and Nature Based Features for Flood Risk Management </a:t>
            </a:r>
            <a:r>
              <a:rPr lang="en-US" altLang="nl-NL" sz="2400" dirty="0">
                <a:solidFill>
                  <a:srgbClr val="FFFF00"/>
                </a:solidFill>
              </a:rPr>
              <a:t>and the way forward</a:t>
            </a:r>
            <a:endParaRPr lang="nl-NL" altLang="nl-NL" sz="2400" dirty="0" smtClean="0">
              <a:solidFill>
                <a:srgbClr val="FFFF00"/>
              </a:solidFill>
            </a:endParaRPr>
          </a:p>
        </p:txBody>
      </p:sp>
      <p:pic>
        <p:nvPicPr>
          <p:cNvPr id="78850" name="Picture 2" descr="Afbeeldingsresultaat voor logo rijkswaterstaat water management">
            <a:extLst>
              <a:ext uri="{FF2B5EF4-FFF2-40B4-BE49-F238E27FC236}">
                <a16:creationId xmlns:a16="http://schemas.microsoft.com/office/drawing/2014/main" id="{9042C665-96F7-4369-BA23-B74455C2E8B5}"/>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805638" y="3812697"/>
            <a:ext cx="1603838" cy="928392"/>
          </a:xfrm>
          <a:prstGeom prst="rect">
            <a:avLst/>
          </a:prstGeom>
          <a:solidFill>
            <a:schemeClr val="bg1"/>
          </a:solidFill>
        </p:spPr>
      </p:pic>
      <p:pic>
        <p:nvPicPr>
          <p:cNvPr id="10" name="Picture 2" descr="Afbeeldingsresultaat voor tu delft  logo">
            <a:extLst>
              <a:ext uri="{FF2B5EF4-FFF2-40B4-BE49-F238E27FC236}">
                <a16:creationId xmlns:a16="http://schemas.microsoft.com/office/drawing/2014/main" id="{5DD28FA8-BA81-4E2A-B36D-5B83CB2B457E}"/>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9805638" y="4884281"/>
            <a:ext cx="1603838" cy="628956"/>
          </a:xfrm>
          <a:prstGeom prst="rect">
            <a:avLst/>
          </a:prstGeom>
          <a:solidFill>
            <a:schemeClr val="bg1"/>
          </a:solidFill>
        </p:spPr>
      </p:pic>
      <p:pic>
        <p:nvPicPr>
          <p:cNvPr id="11" name="Picture 10"/>
          <p:cNvPicPr>
            <a:picLocks noChangeAspect="1"/>
          </p:cNvPicPr>
          <p:nvPr/>
        </p:nvPicPr>
        <p:blipFill>
          <a:blip r:embed="rId5"/>
          <a:stretch>
            <a:fillRect/>
          </a:stretch>
        </p:blipFill>
        <p:spPr>
          <a:xfrm>
            <a:off x="7414516" y="3788821"/>
            <a:ext cx="1815035" cy="1724417"/>
          </a:xfrm>
          <a:prstGeom prst="rect">
            <a:avLst/>
          </a:prstGeom>
        </p:spPr>
      </p:pic>
      <p:sp>
        <p:nvSpPr>
          <p:cNvPr id="3" name="TextBox 2"/>
          <p:cNvSpPr txBox="1"/>
          <p:nvPr/>
        </p:nvSpPr>
        <p:spPr>
          <a:xfrm>
            <a:off x="3885545" y="6560052"/>
            <a:ext cx="3252814" cy="246221"/>
          </a:xfrm>
          <a:prstGeom prst="rect">
            <a:avLst/>
          </a:prstGeom>
          <a:noFill/>
        </p:spPr>
        <p:txBody>
          <a:bodyPr wrap="none" rtlCol="0">
            <a:spAutoFit/>
          </a:bodyPr>
          <a:lstStyle/>
          <a:p>
            <a:r>
              <a:rPr lang="en-GB" sz="1000" dirty="0" smtClean="0">
                <a:solidFill>
                  <a:schemeClr val="tx1"/>
                </a:solidFill>
              </a:rPr>
              <a:t>Source: </a:t>
            </a:r>
            <a:r>
              <a:rPr lang="en-GB" sz="1000" dirty="0" err="1" smtClean="0">
                <a:solidFill>
                  <a:schemeClr val="tx1"/>
                </a:solidFill>
              </a:rPr>
              <a:t>Beeldbank</a:t>
            </a:r>
            <a:r>
              <a:rPr lang="en-GB" sz="1000" dirty="0" smtClean="0">
                <a:solidFill>
                  <a:schemeClr val="tx1"/>
                </a:solidFill>
              </a:rPr>
              <a:t> RWS, </a:t>
            </a:r>
            <a:r>
              <a:rPr lang="en-GB" sz="1000" dirty="0" err="1" smtClean="0">
                <a:solidFill>
                  <a:schemeClr val="tx1"/>
                </a:solidFill>
              </a:rPr>
              <a:t>Ruimte</a:t>
            </a:r>
            <a:r>
              <a:rPr lang="en-GB" sz="1000" dirty="0" smtClean="0">
                <a:solidFill>
                  <a:schemeClr val="tx1"/>
                </a:solidFill>
              </a:rPr>
              <a:t> </a:t>
            </a:r>
            <a:r>
              <a:rPr lang="en-GB" sz="1000" dirty="0" err="1" smtClean="0">
                <a:solidFill>
                  <a:schemeClr val="tx1"/>
                </a:solidFill>
              </a:rPr>
              <a:t>voor</a:t>
            </a:r>
            <a:r>
              <a:rPr lang="en-GB" sz="1000" dirty="0" smtClean="0">
                <a:solidFill>
                  <a:schemeClr val="tx1"/>
                </a:solidFill>
              </a:rPr>
              <a:t> de </a:t>
            </a:r>
            <a:r>
              <a:rPr lang="en-GB" sz="1000" dirty="0" err="1" smtClean="0">
                <a:solidFill>
                  <a:schemeClr val="tx1"/>
                </a:solidFill>
              </a:rPr>
              <a:t>Rivier</a:t>
            </a:r>
            <a:endParaRPr lang="en-US" sz="1000" dirty="0" err="1" smtClean="0">
              <a:solidFill>
                <a:schemeClr val="tx1"/>
              </a:solidFill>
            </a:endParaRPr>
          </a:p>
        </p:txBody>
      </p:sp>
      <p:sp>
        <p:nvSpPr>
          <p:cNvPr id="15" name="Rectangle 7">
            <a:extLst>
              <a:ext uri="{FF2B5EF4-FFF2-40B4-BE49-F238E27FC236}">
                <a16:creationId xmlns:a16="http://schemas.microsoft.com/office/drawing/2014/main" id="{AD7093DF-D8F7-4048-B49E-40FC3E9F49FC}"/>
              </a:ext>
            </a:extLst>
          </p:cNvPr>
          <p:cNvSpPr>
            <a:spLocks noChangeArrowheads="1"/>
          </p:cNvSpPr>
          <p:nvPr/>
        </p:nvSpPr>
        <p:spPr bwMode="auto">
          <a:xfrm>
            <a:off x="7440170" y="5739223"/>
            <a:ext cx="2949782"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Verdana" panose="020B0604030504040204" pitchFamily="34" charset="0"/>
              </a:defRPr>
            </a:lvl1pPr>
            <a:lvl2pPr marL="742950" indent="-285750">
              <a:spcBef>
                <a:spcPct val="20000"/>
              </a:spcBef>
              <a:buChar char="–"/>
              <a:defRPr sz="2800">
                <a:solidFill>
                  <a:schemeClr val="tx1"/>
                </a:solidFill>
                <a:latin typeface="Verdana" panose="020B0604030504040204" pitchFamily="34" charset="0"/>
              </a:defRPr>
            </a:lvl2pPr>
            <a:lvl3pPr marL="1143000" indent="-228600">
              <a:spcBef>
                <a:spcPct val="20000"/>
              </a:spcBef>
              <a:buChar char="•"/>
              <a:defRPr sz="2400">
                <a:solidFill>
                  <a:schemeClr val="tx1"/>
                </a:solidFill>
                <a:latin typeface="Verdana" panose="020B0604030504040204" pitchFamily="34" charset="0"/>
              </a:defRPr>
            </a:lvl3pPr>
            <a:lvl4pPr marL="1600200" indent="-228600">
              <a:spcBef>
                <a:spcPct val="20000"/>
              </a:spcBef>
              <a:buChar char="–"/>
              <a:defRPr sz="2000">
                <a:solidFill>
                  <a:schemeClr val="tx1"/>
                </a:solidFill>
                <a:latin typeface="Verdana" panose="020B0604030504040204" pitchFamily="34" charset="0"/>
              </a:defRPr>
            </a:lvl4pPr>
            <a:lvl5pPr marL="2057400" indent="-228600">
              <a:spcBef>
                <a:spcPct val="20000"/>
              </a:spcBef>
              <a:buChar char="»"/>
              <a:defRPr sz="2000">
                <a:solidFill>
                  <a:schemeClr val="tx1"/>
                </a:solidFill>
                <a:latin typeface="Verdana" panose="020B0604030504040204" pitchFamily="34" charset="0"/>
              </a:defRPr>
            </a:lvl5pPr>
            <a:lvl6pPr marL="2514600" indent="-228600" eaLnBrk="0" fontAlgn="base" hangingPunct="0">
              <a:spcBef>
                <a:spcPct val="20000"/>
              </a:spcBef>
              <a:spcAft>
                <a:spcPct val="0"/>
              </a:spcAft>
              <a:buChar char="»"/>
              <a:defRPr sz="2000">
                <a:solidFill>
                  <a:schemeClr val="tx1"/>
                </a:solidFill>
                <a:latin typeface="Verdana" panose="020B0604030504040204" pitchFamily="34" charset="0"/>
              </a:defRPr>
            </a:lvl6pPr>
            <a:lvl7pPr marL="2971800" indent="-228600" eaLnBrk="0" fontAlgn="base" hangingPunct="0">
              <a:spcBef>
                <a:spcPct val="20000"/>
              </a:spcBef>
              <a:spcAft>
                <a:spcPct val="0"/>
              </a:spcAft>
              <a:buChar char="»"/>
              <a:defRPr sz="2000">
                <a:solidFill>
                  <a:schemeClr val="tx1"/>
                </a:solidFill>
                <a:latin typeface="Verdana" panose="020B0604030504040204" pitchFamily="34" charset="0"/>
              </a:defRPr>
            </a:lvl7pPr>
            <a:lvl8pPr marL="3429000" indent="-228600" eaLnBrk="0" fontAlgn="base" hangingPunct="0">
              <a:spcBef>
                <a:spcPct val="20000"/>
              </a:spcBef>
              <a:spcAft>
                <a:spcPct val="0"/>
              </a:spcAft>
              <a:buChar char="»"/>
              <a:defRPr sz="2000">
                <a:solidFill>
                  <a:schemeClr val="tx1"/>
                </a:solidFill>
                <a:latin typeface="Verdana" panose="020B0604030504040204" pitchFamily="34" charset="0"/>
              </a:defRPr>
            </a:lvl8pPr>
            <a:lvl9pPr marL="3886200" indent="-228600" eaLnBrk="0" fontAlgn="base" hangingPunct="0">
              <a:spcBef>
                <a:spcPct val="20000"/>
              </a:spcBef>
              <a:spcAft>
                <a:spcPct val="0"/>
              </a:spcAft>
              <a:buChar char="»"/>
              <a:defRPr sz="2000">
                <a:solidFill>
                  <a:schemeClr val="tx1"/>
                </a:solidFill>
                <a:latin typeface="Verdana" panose="020B0604030504040204" pitchFamily="34" charset="0"/>
              </a:defRPr>
            </a:lvl9pPr>
          </a:lstStyle>
          <a:p>
            <a:pPr fontAlgn="base">
              <a:spcBef>
                <a:spcPct val="0"/>
              </a:spcBef>
              <a:spcAft>
                <a:spcPct val="0"/>
              </a:spcAft>
              <a:buNone/>
            </a:pPr>
            <a:r>
              <a:rPr lang="nl-NL" altLang="nl-NL" sz="1800" dirty="0" smtClean="0">
                <a:solidFill>
                  <a:srgbClr val="FFFF00"/>
                </a:solidFill>
              </a:rPr>
              <a:t>EGU-2022, </a:t>
            </a:r>
            <a:r>
              <a:rPr lang="nl-NL" altLang="nl-NL" sz="1800" dirty="0">
                <a:solidFill>
                  <a:srgbClr val="FFFF00"/>
                </a:solidFill>
              </a:rPr>
              <a:t>Vienna, </a:t>
            </a:r>
            <a:r>
              <a:rPr lang="nl-NL" altLang="nl-NL" sz="1800" dirty="0" smtClean="0">
                <a:solidFill>
                  <a:srgbClr val="FFFF00"/>
                </a:solidFill>
              </a:rPr>
              <a:t/>
            </a:r>
            <a:br>
              <a:rPr lang="nl-NL" altLang="nl-NL" sz="1800" dirty="0" smtClean="0">
                <a:solidFill>
                  <a:srgbClr val="FFFF00"/>
                </a:solidFill>
              </a:rPr>
            </a:br>
            <a:r>
              <a:rPr lang="nl-NL" altLang="nl-NL" sz="1800" dirty="0" err="1" smtClean="0">
                <a:solidFill>
                  <a:srgbClr val="FFFF00"/>
                </a:solidFill>
              </a:rPr>
              <a:t>session</a:t>
            </a:r>
            <a:r>
              <a:rPr lang="nl-NL" altLang="nl-NL" sz="1800" dirty="0" smtClean="0">
                <a:solidFill>
                  <a:srgbClr val="FFFF00"/>
                </a:solidFill>
              </a:rPr>
              <a:t> </a:t>
            </a:r>
            <a:r>
              <a:rPr lang="nl-NL" altLang="nl-NL" sz="1800" dirty="0">
                <a:solidFill>
                  <a:srgbClr val="FFFF00"/>
                </a:solidFill>
              </a:rPr>
              <a:t>ITS4.2/ERE1.11  </a:t>
            </a:r>
            <a:r>
              <a:rPr lang="nl-NL" altLang="nl-NL" sz="1800" dirty="0" smtClean="0">
                <a:solidFill>
                  <a:srgbClr val="FFFF00"/>
                </a:solidFill>
              </a:rPr>
              <a:t/>
            </a:r>
            <a:br>
              <a:rPr lang="nl-NL" altLang="nl-NL" sz="1800" dirty="0" smtClean="0">
                <a:solidFill>
                  <a:srgbClr val="FFFF00"/>
                </a:solidFill>
              </a:rPr>
            </a:br>
            <a:r>
              <a:rPr lang="nl-NL" altLang="nl-NL" sz="1800" dirty="0" smtClean="0">
                <a:solidFill>
                  <a:srgbClr val="FFFF00"/>
                </a:solidFill>
              </a:rPr>
              <a:t>(</a:t>
            </a:r>
            <a:r>
              <a:rPr lang="nl-NL" altLang="nl-NL" sz="1800" dirty="0" err="1" smtClean="0">
                <a:solidFill>
                  <a:srgbClr val="FFFF00"/>
                </a:solidFill>
              </a:rPr>
              <a:t>on-line</a:t>
            </a:r>
            <a:r>
              <a:rPr lang="nl-NL" altLang="nl-NL" sz="1800" dirty="0" smtClean="0">
                <a:solidFill>
                  <a:srgbClr val="FFFF00"/>
                </a:solidFill>
              </a:rPr>
              <a:t> </a:t>
            </a:r>
            <a:r>
              <a:rPr lang="nl-NL" altLang="nl-NL" sz="1800" dirty="0" err="1" smtClean="0">
                <a:solidFill>
                  <a:srgbClr val="FFFF00"/>
                </a:solidFill>
              </a:rPr>
              <a:t>presentation</a:t>
            </a:r>
            <a:r>
              <a:rPr lang="nl-NL" altLang="nl-NL" sz="1800" dirty="0" smtClean="0">
                <a:solidFill>
                  <a:srgbClr val="FFFF00"/>
                </a:solidFill>
              </a:rPr>
              <a:t>)</a:t>
            </a:r>
          </a:p>
        </p:txBody>
      </p:sp>
      <p:pic>
        <p:nvPicPr>
          <p:cNvPr id="2" name="Picture 1"/>
          <p:cNvPicPr>
            <a:picLocks noChangeAspect="1"/>
          </p:cNvPicPr>
          <p:nvPr/>
        </p:nvPicPr>
        <p:blipFill>
          <a:blip r:embed="rId6"/>
          <a:stretch>
            <a:fillRect/>
          </a:stretch>
        </p:blipFill>
        <p:spPr>
          <a:xfrm>
            <a:off x="-2035989" y="-3367"/>
            <a:ext cx="9216572" cy="6858000"/>
          </a:xfrm>
          <a:prstGeom prst="rect">
            <a:avLst/>
          </a:prstGeom>
        </p:spPr>
      </p:pic>
      <p:sp>
        <p:nvSpPr>
          <p:cNvPr id="4" name="TextBox 3"/>
          <p:cNvSpPr txBox="1"/>
          <p:nvPr/>
        </p:nvSpPr>
        <p:spPr>
          <a:xfrm>
            <a:off x="-219075" y="6385554"/>
            <a:ext cx="2483372" cy="369332"/>
          </a:xfrm>
          <a:prstGeom prst="rect">
            <a:avLst/>
          </a:prstGeom>
          <a:noFill/>
        </p:spPr>
        <p:txBody>
          <a:bodyPr wrap="none" rtlCol="0">
            <a:spAutoFit/>
          </a:bodyPr>
          <a:lstStyle/>
          <a:p>
            <a:r>
              <a:rPr lang="en-GB" dirty="0" err="1" smtClean="0">
                <a:solidFill>
                  <a:srgbClr val="FFFF00"/>
                </a:solidFill>
              </a:rPr>
              <a:t>Eddleston</a:t>
            </a:r>
            <a:r>
              <a:rPr lang="en-GB" dirty="0" smtClean="0">
                <a:solidFill>
                  <a:srgbClr val="FFFF00"/>
                </a:solidFill>
              </a:rPr>
              <a:t>, Scotland</a:t>
            </a:r>
            <a:endParaRPr lang="en-US" dirty="0" err="1" smtClean="0">
              <a:solidFill>
                <a:srgbClr val="FFFF00"/>
              </a:solidFill>
            </a:endParaRPr>
          </a:p>
        </p:txBody>
      </p:sp>
      <p:pic>
        <p:nvPicPr>
          <p:cNvPr id="5" name="Picture 4"/>
          <p:cNvPicPr>
            <a:picLocks noChangeAspect="1"/>
          </p:cNvPicPr>
          <p:nvPr/>
        </p:nvPicPr>
        <p:blipFill>
          <a:blip r:embed="rId7"/>
          <a:stretch>
            <a:fillRect/>
          </a:stretch>
        </p:blipFill>
        <p:spPr>
          <a:xfrm>
            <a:off x="10124926" y="6268597"/>
            <a:ext cx="2092126" cy="591713"/>
          </a:xfrm>
          <a:prstGeom prst="rect">
            <a:avLst/>
          </a:prstGeom>
        </p:spPr>
      </p:pic>
      <p:pic>
        <p:nvPicPr>
          <p:cNvPr id="6" name="Picture 5"/>
          <p:cNvPicPr>
            <a:picLocks noChangeAspect="1"/>
          </p:cNvPicPr>
          <p:nvPr/>
        </p:nvPicPr>
        <p:blipFill>
          <a:blip r:embed="rId8"/>
          <a:stretch>
            <a:fillRect/>
          </a:stretch>
        </p:blipFill>
        <p:spPr>
          <a:xfrm>
            <a:off x="3022948" y="6158"/>
            <a:ext cx="986215" cy="1381967"/>
          </a:xfrm>
          <a:prstGeom prst="rect">
            <a:avLst/>
          </a:prstGeom>
        </p:spPr>
      </p:pic>
    </p:spTree>
    <p:extLst>
      <p:ext uri="{BB962C8B-B14F-4D97-AF65-F5344CB8AC3E}">
        <p14:creationId xmlns:p14="http://schemas.microsoft.com/office/powerpoint/2010/main" val="60617724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stretch>
            <a:fillRect/>
          </a:stretch>
        </p:blipFill>
        <p:spPr>
          <a:xfrm>
            <a:off x="286350" y="1064044"/>
            <a:ext cx="8712937" cy="4406314"/>
          </a:xfrm>
          <a:prstGeom prst="rect">
            <a:avLst/>
          </a:prstGeom>
        </p:spPr>
      </p:pic>
      <p:pic>
        <p:nvPicPr>
          <p:cNvPr id="8" name="Picture 2" descr="Afbeeldingsresultaat voor logo rijkswaterstaat water management">
            <a:extLst>
              <a:ext uri="{FF2B5EF4-FFF2-40B4-BE49-F238E27FC236}">
                <a16:creationId xmlns:a16="http://schemas.microsoft.com/office/drawing/2014/main" id="{9042C665-96F7-4369-BA23-B74455C2E8B5}"/>
              </a:ext>
            </a:extLst>
          </p:cNvPr>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r="24327" b="22340"/>
          <a:stretch/>
        </p:blipFill>
        <p:spPr bwMode="auto">
          <a:xfrm>
            <a:off x="2077453" y="5529171"/>
            <a:ext cx="1248032" cy="741405"/>
          </a:xfrm>
          <a:prstGeom prst="rect">
            <a:avLst/>
          </a:prstGeom>
          <a:solidFill>
            <a:schemeClr val="bg1"/>
          </a:solidFill>
          <a:ln>
            <a:solidFill>
              <a:schemeClr val="tx1"/>
            </a:solidFill>
          </a:ln>
        </p:spPr>
      </p:pic>
      <p:pic>
        <p:nvPicPr>
          <p:cNvPr id="10242" name="Picture 2" descr="Event for Industry: Working with the U.S. Army Corps of Engineers | U.S.  Embassy &amp; Consulate in Poland"/>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l="17818" r="18297"/>
          <a:stretch/>
        </p:blipFill>
        <p:spPr bwMode="auto">
          <a:xfrm>
            <a:off x="3669821" y="5468601"/>
            <a:ext cx="1077776" cy="784329"/>
          </a:xfrm>
          <a:prstGeom prst="rect">
            <a:avLst/>
          </a:prstGeom>
          <a:noFill/>
          <a:extLst>
            <a:ext uri="{909E8E84-426E-40DD-AFC4-6F175D3DCCD1}">
              <a14:hiddenFill xmlns:a14="http://schemas.microsoft.com/office/drawing/2010/main">
                <a:solidFill>
                  <a:srgbClr val="FFFFFF"/>
                </a:solidFill>
              </a14:hiddenFill>
            </a:ext>
          </a:extLst>
        </p:spPr>
      </p:pic>
      <p:pic>
        <p:nvPicPr>
          <p:cNvPr id="10244" name="Picture 4" descr="Environment Agency - GOV.UK"/>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011545" y="5511525"/>
            <a:ext cx="1816903" cy="741405"/>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
        <p:nvSpPr>
          <p:cNvPr id="11" name="TextBox 10">
            <a:extLst>
              <a:ext uri="{FF2B5EF4-FFF2-40B4-BE49-F238E27FC236}">
                <a16:creationId xmlns:a16="http://schemas.microsoft.com/office/drawing/2014/main" id="{D153A512-B54D-423F-8859-72C57C3200A1}"/>
              </a:ext>
            </a:extLst>
          </p:cNvPr>
          <p:cNvSpPr txBox="1"/>
          <p:nvPr/>
        </p:nvSpPr>
        <p:spPr>
          <a:xfrm>
            <a:off x="9263234" y="1068449"/>
            <a:ext cx="2661223" cy="1815882"/>
          </a:xfrm>
          <a:prstGeom prst="rect">
            <a:avLst/>
          </a:prstGeom>
          <a:noFill/>
          <a:ln>
            <a:solidFill>
              <a:schemeClr val="tx1"/>
            </a:solidFill>
          </a:ln>
        </p:spPr>
        <p:txBody>
          <a:bodyPr wrap="square" rtlCol="0">
            <a:spAutoFit/>
          </a:bodyPr>
          <a:lstStyle/>
          <a:p>
            <a:pPr algn="ctr"/>
            <a:r>
              <a:rPr lang="en-US" sz="1400" b="1" dirty="0"/>
              <a:t>NNBF Guidelines</a:t>
            </a:r>
          </a:p>
          <a:p>
            <a:pPr marL="171450" indent="-171450">
              <a:buFont typeface="Arial" panose="020B0604020202020204" pitchFamily="34" charset="0"/>
              <a:buChar char="•"/>
            </a:pPr>
            <a:r>
              <a:rPr lang="en-US" sz="1400" dirty="0"/>
              <a:t>Publication summer 2021</a:t>
            </a:r>
          </a:p>
          <a:p>
            <a:pPr marL="171450" indent="-171450">
              <a:buFont typeface="Arial" panose="020B0604020202020204" pitchFamily="34" charset="0"/>
              <a:buChar char="•"/>
            </a:pPr>
            <a:r>
              <a:rPr lang="en-US" sz="1400" dirty="0" smtClean="0"/>
              <a:t>&gt;1000 </a:t>
            </a:r>
            <a:r>
              <a:rPr lang="en-US" sz="1400" dirty="0"/>
              <a:t>pages</a:t>
            </a:r>
          </a:p>
          <a:p>
            <a:pPr marL="171450" indent="-171450">
              <a:buFont typeface="Arial" panose="020B0604020202020204" pitchFamily="34" charset="0"/>
              <a:buChar char="•"/>
            </a:pPr>
            <a:r>
              <a:rPr lang="en-US" sz="1400" dirty="0"/>
              <a:t>&gt;170 authors and </a:t>
            </a:r>
            <a:r>
              <a:rPr lang="en-US" sz="1400" dirty="0" smtClean="0"/>
              <a:t>contributors</a:t>
            </a:r>
          </a:p>
          <a:p>
            <a:pPr marL="171450" indent="-171450">
              <a:buFont typeface="Arial" panose="020B0604020202020204" pitchFamily="34" charset="0"/>
              <a:buChar char="•"/>
            </a:pPr>
            <a:r>
              <a:rPr lang="en-US" sz="1400" dirty="0" smtClean="0"/>
              <a:t>&gt;70 </a:t>
            </a:r>
            <a:r>
              <a:rPr lang="en-US" sz="1400" dirty="0"/>
              <a:t>organizations and 10 </a:t>
            </a:r>
            <a:r>
              <a:rPr lang="en-US" sz="1400" dirty="0" smtClean="0"/>
              <a:t>countries</a:t>
            </a:r>
          </a:p>
          <a:p>
            <a:pPr marL="171450" indent="-171450">
              <a:buFont typeface="Arial" panose="020B0604020202020204" pitchFamily="34" charset="0"/>
              <a:buChar char="•"/>
            </a:pPr>
            <a:r>
              <a:rPr lang="en-GB" sz="1400" dirty="0" smtClean="0"/>
              <a:t>&gt;5.500 downloads</a:t>
            </a:r>
            <a:endParaRPr lang="en-US" sz="1400" dirty="0"/>
          </a:p>
        </p:txBody>
      </p:sp>
      <p:pic>
        <p:nvPicPr>
          <p:cNvPr id="2" name="Picture 1"/>
          <p:cNvPicPr>
            <a:picLocks noChangeAspect="1"/>
          </p:cNvPicPr>
          <p:nvPr/>
        </p:nvPicPr>
        <p:blipFill>
          <a:blip r:embed="rId7"/>
          <a:stretch>
            <a:fillRect/>
          </a:stretch>
        </p:blipFill>
        <p:spPr>
          <a:xfrm>
            <a:off x="9090961" y="3132229"/>
            <a:ext cx="1396064" cy="930709"/>
          </a:xfrm>
          <a:prstGeom prst="rect">
            <a:avLst/>
          </a:prstGeom>
        </p:spPr>
      </p:pic>
      <p:pic>
        <p:nvPicPr>
          <p:cNvPr id="4" name="Picture 3"/>
          <p:cNvPicPr>
            <a:picLocks noChangeAspect="1"/>
          </p:cNvPicPr>
          <p:nvPr/>
        </p:nvPicPr>
        <p:blipFill>
          <a:blip r:embed="rId8"/>
          <a:stretch>
            <a:fillRect/>
          </a:stretch>
        </p:blipFill>
        <p:spPr>
          <a:xfrm>
            <a:off x="10744018" y="3132229"/>
            <a:ext cx="1383653" cy="915067"/>
          </a:xfrm>
          <a:prstGeom prst="rect">
            <a:avLst/>
          </a:prstGeom>
        </p:spPr>
      </p:pic>
      <p:pic>
        <p:nvPicPr>
          <p:cNvPr id="2050" name="Picture 2" descr="https://ewn.erdc.dren.mil/wp-content/uploads/2021/04/2019_Scotland_NNBF-39large-1024x717.jpg"/>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9060021" y="4122622"/>
            <a:ext cx="3067650" cy="2147954"/>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6828448" y="5910043"/>
            <a:ext cx="2699778" cy="369332"/>
          </a:xfrm>
          <a:prstGeom prst="rect">
            <a:avLst/>
          </a:prstGeom>
          <a:solidFill>
            <a:schemeClr val="bg1"/>
          </a:solidFill>
        </p:spPr>
        <p:txBody>
          <a:bodyPr wrap="none" rtlCol="0">
            <a:spAutoFit/>
          </a:bodyPr>
          <a:lstStyle/>
          <a:p>
            <a:r>
              <a:rPr lang="en-GB" sz="900" dirty="0" err="1" smtClean="0">
                <a:solidFill>
                  <a:schemeClr val="tx1"/>
                </a:solidFill>
              </a:rPr>
              <a:t>Source:website</a:t>
            </a:r>
            <a:r>
              <a:rPr lang="en-GB" sz="900" dirty="0" smtClean="0">
                <a:solidFill>
                  <a:schemeClr val="tx1"/>
                </a:solidFill>
              </a:rPr>
              <a:t> </a:t>
            </a:r>
            <a:r>
              <a:rPr lang="en-GB" sz="900" dirty="0"/>
              <a:t>Engineering with Nature</a:t>
            </a:r>
            <a:br>
              <a:rPr lang="en-GB" sz="900" dirty="0"/>
            </a:br>
            <a:r>
              <a:rPr lang="en-GB" sz="900" dirty="0">
                <a:solidFill>
                  <a:srgbClr val="0070C0"/>
                </a:solidFill>
              </a:rPr>
              <a:t>https://ewn.erdc.dren.mil/?</a:t>
            </a:r>
            <a:r>
              <a:rPr lang="en-GB" sz="900" dirty="0" smtClean="0">
                <a:solidFill>
                  <a:srgbClr val="0070C0"/>
                </a:solidFill>
              </a:rPr>
              <a:t>page_id=4351 </a:t>
            </a:r>
            <a:endParaRPr lang="en-GB" sz="900" dirty="0" smtClean="0">
              <a:solidFill>
                <a:srgbClr val="0070C0"/>
              </a:solidFill>
            </a:endParaRPr>
          </a:p>
        </p:txBody>
      </p:sp>
    </p:spTree>
    <p:extLst>
      <p:ext uri="{BB962C8B-B14F-4D97-AF65-F5344CB8AC3E}">
        <p14:creationId xmlns:p14="http://schemas.microsoft.com/office/powerpoint/2010/main" val="106952654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Picture 3"/>
          <p:cNvPicPr>
            <a:picLocks noChangeAspect="1"/>
          </p:cNvPicPr>
          <p:nvPr/>
        </p:nvPicPr>
        <p:blipFill>
          <a:blip r:embed="rId3"/>
          <a:stretch>
            <a:fillRect/>
          </a:stretch>
        </p:blipFill>
        <p:spPr>
          <a:xfrm>
            <a:off x="8008132" y="982620"/>
            <a:ext cx="4095694" cy="3996363"/>
          </a:xfrm>
          <a:prstGeom prst="rect">
            <a:avLst/>
          </a:prstGeom>
          <a:ln>
            <a:solidFill>
              <a:schemeClr val="tx1"/>
            </a:solidFill>
          </a:ln>
        </p:spPr>
      </p:pic>
      <p:pic>
        <p:nvPicPr>
          <p:cNvPr id="5" name="Picture 4"/>
          <p:cNvPicPr>
            <a:picLocks noChangeAspect="1"/>
          </p:cNvPicPr>
          <p:nvPr/>
        </p:nvPicPr>
        <p:blipFill>
          <a:blip r:embed="rId4"/>
          <a:stretch>
            <a:fillRect/>
          </a:stretch>
        </p:blipFill>
        <p:spPr>
          <a:xfrm>
            <a:off x="180945" y="973193"/>
            <a:ext cx="3315440" cy="5367856"/>
          </a:xfrm>
          <a:prstGeom prst="rect">
            <a:avLst/>
          </a:prstGeom>
          <a:ln>
            <a:solidFill>
              <a:schemeClr val="tx1"/>
            </a:solidFill>
          </a:ln>
        </p:spPr>
      </p:pic>
      <p:pic>
        <p:nvPicPr>
          <p:cNvPr id="6" name="Picture 5"/>
          <p:cNvPicPr>
            <a:picLocks noChangeAspect="1"/>
          </p:cNvPicPr>
          <p:nvPr/>
        </p:nvPicPr>
        <p:blipFill>
          <a:blip r:embed="rId5"/>
          <a:stretch>
            <a:fillRect/>
          </a:stretch>
        </p:blipFill>
        <p:spPr>
          <a:xfrm>
            <a:off x="3496385" y="973193"/>
            <a:ext cx="4401918" cy="5367856"/>
          </a:xfrm>
          <a:prstGeom prst="rect">
            <a:avLst/>
          </a:prstGeom>
          <a:ln>
            <a:solidFill>
              <a:schemeClr val="tx1"/>
            </a:solidFill>
          </a:ln>
        </p:spPr>
      </p:pic>
      <p:sp>
        <p:nvSpPr>
          <p:cNvPr id="7" name="Rectangle 6"/>
          <p:cNvSpPr/>
          <p:nvPr/>
        </p:nvSpPr>
        <p:spPr bwMode="auto">
          <a:xfrm>
            <a:off x="3496385" y="3073706"/>
            <a:ext cx="4237456" cy="2765119"/>
          </a:xfrm>
          <a:prstGeom prst="rect">
            <a:avLst/>
          </a:prstGeom>
          <a:noFill/>
          <a:ln w="76200" cap="flat" cmpd="sng" algn="ctr">
            <a:solidFill>
              <a:srgbClr val="0070C0"/>
            </a:solidFill>
            <a:prstDash val="solid"/>
            <a:round/>
            <a:headEnd type="none" w="med" len="med"/>
            <a:tailEnd type="none" w="med" len="med"/>
          </a:ln>
          <a:effectLst/>
        </p:spPr>
        <p:txBody>
          <a:bodyPr vert="horz" wrap="square" lIns="0" tIns="0" rIns="0" bIns="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600" b="0" i="0" u="none" strike="noStrike" cap="none" normalizeH="0" baseline="0" smtClean="0">
              <a:ln>
                <a:noFill/>
              </a:ln>
              <a:solidFill>
                <a:schemeClr val="hlink"/>
              </a:solidFill>
              <a:effectLst/>
              <a:latin typeface="Verdana" pitchFamily="34" charset="0"/>
            </a:endParaRPr>
          </a:p>
        </p:txBody>
      </p:sp>
      <p:sp>
        <p:nvSpPr>
          <p:cNvPr id="3" name="TextBox 2"/>
          <p:cNvSpPr txBox="1"/>
          <p:nvPr/>
        </p:nvSpPr>
        <p:spPr>
          <a:xfrm>
            <a:off x="8418136" y="5410986"/>
            <a:ext cx="184731" cy="369332"/>
          </a:xfrm>
          <a:prstGeom prst="rect">
            <a:avLst/>
          </a:prstGeom>
          <a:solidFill>
            <a:schemeClr val="bg1"/>
          </a:solidFill>
        </p:spPr>
        <p:txBody>
          <a:bodyPr wrap="none" rtlCol="0">
            <a:spAutoFit/>
          </a:bodyPr>
          <a:lstStyle/>
          <a:p>
            <a:endParaRPr lang="en-US" dirty="0" err="1" smtClean="0">
              <a:solidFill>
                <a:schemeClr val="tx1"/>
              </a:solidFill>
            </a:endParaRPr>
          </a:p>
        </p:txBody>
      </p:sp>
      <p:sp>
        <p:nvSpPr>
          <p:cNvPr id="8" name="TextBox 7"/>
          <p:cNvSpPr txBox="1"/>
          <p:nvPr/>
        </p:nvSpPr>
        <p:spPr>
          <a:xfrm>
            <a:off x="8137825" y="5190510"/>
            <a:ext cx="3836307" cy="923330"/>
          </a:xfrm>
          <a:prstGeom prst="rect">
            <a:avLst/>
          </a:prstGeom>
          <a:solidFill>
            <a:schemeClr val="bg1"/>
          </a:solidFill>
          <a:ln>
            <a:solidFill>
              <a:schemeClr val="tx1"/>
            </a:solidFill>
          </a:ln>
        </p:spPr>
        <p:txBody>
          <a:bodyPr wrap="none" rtlCol="0">
            <a:spAutoFit/>
          </a:bodyPr>
          <a:lstStyle/>
          <a:p>
            <a:r>
              <a:rPr lang="en-GB" dirty="0" smtClean="0">
                <a:solidFill>
                  <a:schemeClr val="tx1"/>
                </a:solidFill>
              </a:rPr>
              <a:t>Chapters and positioning of the</a:t>
            </a:r>
            <a:br>
              <a:rPr lang="en-GB" dirty="0" smtClean="0">
                <a:solidFill>
                  <a:schemeClr val="tx1"/>
                </a:solidFill>
              </a:rPr>
            </a:br>
            <a:r>
              <a:rPr lang="en-GB" dirty="0" smtClean="0">
                <a:solidFill>
                  <a:schemeClr val="tx1"/>
                </a:solidFill>
              </a:rPr>
              <a:t>chapters within a fictive</a:t>
            </a:r>
            <a:r>
              <a:rPr lang="en-GB" dirty="0"/>
              <a:t/>
            </a:r>
            <a:br>
              <a:rPr lang="en-GB" dirty="0"/>
            </a:br>
            <a:r>
              <a:rPr lang="en-GB" dirty="0" smtClean="0">
                <a:solidFill>
                  <a:schemeClr val="tx1"/>
                </a:solidFill>
              </a:rPr>
              <a:t>catchment</a:t>
            </a:r>
            <a:endParaRPr lang="en-US" dirty="0" err="1" smtClean="0">
              <a:solidFill>
                <a:schemeClr val="tx1"/>
              </a:solidFill>
            </a:endParaRPr>
          </a:p>
        </p:txBody>
      </p:sp>
    </p:spTree>
    <p:extLst>
      <p:ext uri="{BB962C8B-B14F-4D97-AF65-F5344CB8AC3E}">
        <p14:creationId xmlns:p14="http://schemas.microsoft.com/office/powerpoint/2010/main" val="26829869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431800" y="1217614"/>
            <a:ext cx="5429250" cy="4784191"/>
          </a:xfrm>
          <a:prstGeom prst="rect">
            <a:avLst/>
          </a:prstGeom>
          <a:ln>
            <a:solidFill>
              <a:srgbClr val="0070C0"/>
            </a:solidFill>
          </a:ln>
        </p:spPr>
      </p:pic>
      <p:sp>
        <p:nvSpPr>
          <p:cNvPr id="8" name="Right Arrow 7"/>
          <p:cNvSpPr/>
          <p:nvPr/>
        </p:nvSpPr>
        <p:spPr bwMode="auto">
          <a:xfrm>
            <a:off x="5999162" y="1619251"/>
            <a:ext cx="501650" cy="333375"/>
          </a:xfrm>
          <a:prstGeom prst="rightArrow">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0" tIns="0" rIns="0" bIns="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600" b="0" i="0" u="none" strike="noStrike" cap="none" normalizeH="0" baseline="0" smtClean="0">
              <a:ln>
                <a:noFill/>
              </a:ln>
              <a:solidFill>
                <a:schemeClr val="hlink"/>
              </a:solidFill>
              <a:effectLst/>
              <a:latin typeface="Verdana" pitchFamily="34" charset="0"/>
            </a:endParaRPr>
          </a:p>
        </p:txBody>
      </p:sp>
      <p:sp>
        <p:nvSpPr>
          <p:cNvPr id="9" name="TextBox 8"/>
          <p:cNvSpPr txBox="1"/>
          <p:nvPr/>
        </p:nvSpPr>
        <p:spPr>
          <a:xfrm>
            <a:off x="9130149" y="1487350"/>
            <a:ext cx="3062570" cy="307777"/>
          </a:xfrm>
          <a:prstGeom prst="rect">
            <a:avLst/>
          </a:prstGeom>
          <a:solidFill>
            <a:schemeClr val="bg1"/>
          </a:solidFill>
        </p:spPr>
        <p:txBody>
          <a:bodyPr wrap="none" rtlCol="0">
            <a:spAutoFit/>
          </a:bodyPr>
          <a:lstStyle/>
          <a:p>
            <a:r>
              <a:rPr lang="en-GB" sz="1400" dirty="0" err="1" smtClean="0">
                <a:solidFill>
                  <a:schemeClr val="tx1"/>
                </a:solidFill>
              </a:rPr>
              <a:t>Renaturalization</a:t>
            </a:r>
            <a:r>
              <a:rPr lang="en-GB" sz="1400" dirty="0" smtClean="0">
                <a:solidFill>
                  <a:schemeClr val="tx1"/>
                </a:solidFill>
              </a:rPr>
              <a:t> of polder areas</a:t>
            </a:r>
            <a:endParaRPr lang="en-US" sz="1400" dirty="0" err="1" smtClean="0">
              <a:solidFill>
                <a:schemeClr val="tx1"/>
              </a:solidFill>
            </a:endParaRPr>
          </a:p>
        </p:txBody>
      </p:sp>
      <p:sp>
        <p:nvSpPr>
          <p:cNvPr id="10" name="TextBox 9"/>
          <p:cNvSpPr txBox="1"/>
          <p:nvPr/>
        </p:nvSpPr>
        <p:spPr>
          <a:xfrm>
            <a:off x="9130148" y="6001805"/>
            <a:ext cx="2626876" cy="230832"/>
          </a:xfrm>
          <a:prstGeom prst="rect">
            <a:avLst/>
          </a:prstGeom>
          <a:solidFill>
            <a:schemeClr val="bg1"/>
          </a:solidFill>
        </p:spPr>
        <p:txBody>
          <a:bodyPr wrap="square" rtlCol="0">
            <a:spAutoFit/>
          </a:bodyPr>
          <a:lstStyle/>
          <a:p>
            <a:r>
              <a:rPr lang="en-GB" sz="900" dirty="0" smtClean="0">
                <a:solidFill>
                  <a:schemeClr val="tx1"/>
                </a:solidFill>
              </a:rPr>
              <a:t>Source: Environment Agency</a:t>
            </a:r>
            <a:endParaRPr lang="en-US" sz="900" dirty="0" err="1" smtClean="0">
              <a:solidFill>
                <a:schemeClr val="tx1"/>
              </a:solidFill>
            </a:endParaRPr>
          </a:p>
        </p:txBody>
      </p:sp>
      <p:sp>
        <p:nvSpPr>
          <p:cNvPr id="12" name="TextBox 11"/>
          <p:cNvSpPr txBox="1"/>
          <p:nvPr/>
        </p:nvSpPr>
        <p:spPr>
          <a:xfrm>
            <a:off x="9201586" y="4232335"/>
            <a:ext cx="2626876" cy="230832"/>
          </a:xfrm>
          <a:prstGeom prst="rect">
            <a:avLst/>
          </a:prstGeom>
          <a:solidFill>
            <a:schemeClr val="bg1"/>
          </a:solidFill>
        </p:spPr>
        <p:txBody>
          <a:bodyPr wrap="square" rtlCol="0">
            <a:spAutoFit/>
          </a:bodyPr>
          <a:lstStyle/>
          <a:p>
            <a:r>
              <a:rPr lang="en-GB" sz="900" dirty="0" smtClean="0">
                <a:solidFill>
                  <a:schemeClr val="tx1"/>
                </a:solidFill>
              </a:rPr>
              <a:t>Source: USACE</a:t>
            </a:r>
            <a:endParaRPr lang="en-US" sz="900" dirty="0" err="1" smtClean="0">
              <a:solidFill>
                <a:schemeClr val="tx1"/>
              </a:solidFill>
            </a:endParaRPr>
          </a:p>
        </p:txBody>
      </p:sp>
      <p:sp>
        <p:nvSpPr>
          <p:cNvPr id="14" name="Right Arrow 13"/>
          <p:cNvSpPr/>
          <p:nvPr/>
        </p:nvSpPr>
        <p:spPr bwMode="auto">
          <a:xfrm>
            <a:off x="5965824" y="3476877"/>
            <a:ext cx="501650" cy="333375"/>
          </a:xfrm>
          <a:prstGeom prst="rightArrow">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0" tIns="0" rIns="0" bIns="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600" b="0" i="0" u="none" strike="noStrike" cap="none" normalizeH="0" baseline="0" smtClean="0">
              <a:ln>
                <a:noFill/>
              </a:ln>
              <a:solidFill>
                <a:schemeClr val="hlink"/>
              </a:solidFill>
              <a:effectLst/>
              <a:latin typeface="Verdana" pitchFamily="34" charset="0"/>
            </a:endParaRPr>
          </a:p>
        </p:txBody>
      </p:sp>
      <p:pic>
        <p:nvPicPr>
          <p:cNvPr id="15" name="Picture 14"/>
          <p:cNvPicPr>
            <a:picLocks noChangeAspect="1"/>
          </p:cNvPicPr>
          <p:nvPr/>
        </p:nvPicPr>
        <p:blipFill>
          <a:blip r:embed="rId3"/>
          <a:stretch>
            <a:fillRect/>
          </a:stretch>
        </p:blipFill>
        <p:spPr>
          <a:xfrm>
            <a:off x="6572248" y="2922918"/>
            <a:ext cx="2557901" cy="1441294"/>
          </a:xfrm>
          <a:prstGeom prst="rect">
            <a:avLst/>
          </a:prstGeom>
        </p:spPr>
      </p:pic>
      <p:sp>
        <p:nvSpPr>
          <p:cNvPr id="18" name="TextBox 17"/>
          <p:cNvSpPr txBox="1"/>
          <p:nvPr/>
        </p:nvSpPr>
        <p:spPr>
          <a:xfrm>
            <a:off x="9130148" y="3281284"/>
            <a:ext cx="2821670" cy="523220"/>
          </a:xfrm>
          <a:prstGeom prst="rect">
            <a:avLst/>
          </a:prstGeom>
          <a:solidFill>
            <a:schemeClr val="bg1"/>
          </a:solidFill>
        </p:spPr>
        <p:txBody>
          <a:bodyPr wrap="none" rtlCol="0">
            <a:spAutoFit/>
          </a:bodyPr>
          <a:lstStyle/>
          <a:p>
            <a:r>
              <a:rPr lang="en-GB" sz="1400" dirty="0" smtClean="0">
                <a:solidFill>
                  <a:schemeClr val="tx1"/>
                </a:solidFill>
              </a:rPr>
              <a:t>Agricultural contour planting </a:t>
            </a:r>
            <a:br>
              <a:rPr lang="en-GB" sz="1400" dirty="0" smtClean="0">
                <a:solidFill>
                  <a:schemeClr val="tx1"/>
                </a:solidFill>
              </a:rPr>
            </a:br>
            <a:r>
              <a:rPr lang="en-GB" sz="1400" dirty="0" smtClean="0">
                <a:solidFill>
                  <a:schemeClr val="tx1"/>
                </a:solidFill>
              </a:rPr>
              <a:t>for slope erosion control</a:t>
            </a:r>
            <a:endParaRPr lang="en-US" sz="1400" dirty="0" err="1" smtClean="0">
              <a:solidFill>
                <a:schemeClr val="tx1"/>
              </a:solidFill>
            </a:endParaRPr>
          </a:p>
        </p:txBody>
      </p:sp>
      <p:pic>
        <p:nvPicPr>
          <p:cNvPr id="19" name="Picture 18"/>
          <p:cNvPicPr>
            <a:picLocks noChangeAspect="1"/>
          </p:cNvPicPr>
          <p:nvPr/>
        </p:nvPicPr>
        <p:blipFill>
          <a:blip r:embed="rId4"/>
          <a:stretch>
            <a:fillRect/>
          </a:stretch>
        </p:blipFill>
        <p:spPr>
          <a:xfrm>
            <a:off x="6572248" y="4541803"/>
            <a:ext cx="2557900" cy="1712143"/>
          </a:xfrm>
          <a:prstGeom prst="rect">
            <a:avLst/>
          </a:prstGeom>
        </p:spPr>
      </p:pic>
      <p:sp>
        <p:nvSpPr>
          <p:cNvPr id="20" name="TextBox 19"/>
          <p:cNvSpPr txBox="1"/>
          <p:nvPr/>
        </p:nvSpPr>
        <p:spPr>
          <a:xfrm>
            <a:off x="9130148" y="5149489"/>
            <a:ext cx="2553135" cy="307777"/>
          </a:xfrm>
          <a:prstGeom prst="rect">
            <a:avLst/>
          </a:prstGeom>
          <a:solidFill>
            <a:schemeClr val="bg1"/>
          </a:solidFill>
        </p:spPr>
        <p:txBody>
          <a:bodyPr wrap="none" rtlCol="0">
            <a:spAutoFit/>
          </a:bodyPr>
          <a:lstStyle/>
          <a:p>
            <a:r>
              <a:rPr lang="en-GB" sz="1400" dirty="0" smtClean="0">
                <a:solidFill>
                  <a:schemeClr val="tx1"/>
                </a:solidFill>
              </a:rPr>
              <a:t>Vegetated concrete blocks</a:t>
            </a:r>
            <a:endParaRPr lang="en-US" sz="1400" dirty="0" err="1" smtClean="0">
              <a:solidFill>
                <a:schemeClr val="tx1"/>
              </a:solidFill>
            </a:endParaRPr>
          </a:p>
        </p:txBody>
      </p:sp>
      <p:pic>
        <p:nvPicPr>
          <p:cNvPr id="21" name="Picture 20"/>
          <p:cNvPicPr>
            <a:picLocks noChangeAspect="1"/>
          </p:cNvPicPr>
          <p:nvPr/>
        </p:nvPicPr>
        <p:blipFill>
          <a:blip r:embed="rId5"/>
          <a:stretch>
            <a:fillRect/>
          </a:stretch>
        </p:blipFill>
        <p:spPr>
          <a:xfrm>
            <a:off x="6572249" y="1059085"/>
            <a:ext cx="2557900" cy="1686242"/>
          </a:xfrm>
          <a:prstGeom prst="rect">
            <a:avLst/>
          </a:prstGeom>
        </p:spPr>
      </p:pic>
      <p:sp>
        <p:nvSpPr>
          <p:cNvPr id="22" name="TextBox 21"/>
          <p:cNvSpPr txBox="1"/>
          <p:nvPr/>
        </p:nvSpPr>
        <p:spPr>
          <a:xfrm>
            <a:off x="9201586" y="2515346"/>
            <a:ext cx="2626876" cy="230832"/>
          </a:xfrm>
          <a:prstGeom prst="rect">
            <a:avLst/>
          </a:prstGeom>
          <a:solidFill>
            <a:schemeClr val="bg1"/>
          </a:solidFill>
        </p:spPr>
        <p:txBody>
          <a:bodyPr wrap="square" rtlCol="0">
            <a:spAutoFit/>
          </a:bodyPr>
          <a:lstStyle/>
          <a:p>
            <a:r>
              <a:rPr lang="en-GB" sz="900" dirty="0" smtClean="0">
                <a:solidFill>
                  <a:schemeClr val="tx1"/>
                </a:solidFill>
              </a:rPr>
              <a:t>Source: </a:t>
            </a:r>
            <a:r>
              <a:rPr lang="en-GB" sz="900" dirty="0" err="1" smtClean="0">
                <a:solidFill>
                  <a:schemeClr val="tx1"/>
                </a:solidFill>
              </a:rPr>
              <a:t>Rijkswaterstaat</a:t>
            </a:r>
            <a:endParaRPr lang="en-US" sz="900" dirty="0" err="1" smtClean="0">
              <a:solidFill>
                <a:schemeClr val="tx1"/>
              </a:solidFill>
            </a:endParaRPr>
          </a:p>
        </p:txBody>
      </p:sp>
      <p:sp>
        <p:nvSpPr>
          <p:cNvPr id="23" name="Right Arrow 22"/>
          <p:cNvSpPr/>
          <p:nvPr/>
        </p:nvSpPr>
        <p:spPr bwMode="auto">
          <a:xfrm>
            <a:off x="5965824" y="5382853"/>
            <a:ext cx="501650" cy="333375"/>
          </a:xfrm>
          <a:prstGeom prst="rightArrow">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0" tIns="0" rIns="0" bIns="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600" b="0" i="0" u="none" strike="noStrike" cap="none" normalizeH="0" baseline="0" smtClean="0">
              <a:ln>
                <a:noFill/>
              </a:ln>
              <a:solidFill>
                <a:schemeClr val="hlink"/>
              </a:solidFill>
              <a:effectLst/>
              <a:latin typeface="Verdana" pitchFamily="34" charset="0"/>
            </a:endParaRPr>
          </a:p>
        </p:txBody>
      </p:sp>
    </p:spTree>
    <p:extLst>
      <p:ext uri="{BB962C8B-B14F-4D97-AF65-F5344CB8AC3E}">
        <p14:creationId xmlns:p14="http://schemas.microsoft.com/office/powerpoint/2010/main" val="112732773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Connection to the United Nations Sustainable Development Goals </a:t>
            </a:r>
            <a:endParaRPr lang="en-US" dirty="0"/>
          </a:p>
        </p:txBody>
      </p:sp>
      <p:pic>
        <p:nvPicPr>
          <p:cNvPr id="4" name="Picture 3"/>
          <p:cNvPicPr>
            <a:picLocks noChangeAspect="1"/>
          </p:cNvPicPr>
          <p:nvPr/>
        </p:nvPicPr>
        <p:blipFill>
          <a:blip r:embed="rId2"/>
          <a:stretch>
            <a:fillRect/>
          </a:stretch>
        </p:blipFill>
        <p:spPr>
          <a:xfrm>
            <a:off x="6465994" y="1785939"/>
            <a:ext cx="5726006" cy="5072061"/>
          </a:xfrm>
          <a:prstGeom prst="rect">
            <a:avLst/>
          </a:prstGeom>
        </p:spPr>
      </p:pic>
      <p:sp>
        <p:nvSpPr>
          <p:cNvPr id="8" name="TextBox 7"/>
          <p:cNvSpPr txBox="1"/>
          <p:nvPr/>
        </p:nvSpPr>
        <p:spPr>
          <a:xfrm>
            <a:off x="622300" y="5419494"/>
            <a:ext cx="3721596" cy="369332"/>
          </a:xfrm>
          <a:prstGeom prst="rect">
            <a:avLst/>
          </a:prstGeom>
          <a:noFill/>
          <a:ln>
            <a:solidFill>
              <a:schemeClr val="tx1"/>
            </a:solidFill>
          </a:ln>
        </p:spPr>
        <p:txBody>
          <a:bodyPr wrap="none" rtlCol="0">
            <a:spAutoFit/>
          </a:bodyPr>
          <a:lstStyle/>
          <a:p>
            <a:r>
              <a:rPr lang="en-GB" dirty="0" smtClean="0">
                <a:solidFill>
                  <a:schemeClr val="tx1"/>
                </a:solidFill>
              </a:rPr>
              <a:t>We need a framework for this!</a:t>
            </a:r>
            <a:endParaRPr lang="en-US" dirty="0" err="1" smtClean="0">
              <a:solidFill>
                <a:schemeClr val="tx1"/>
              </a:solidFill>
            </a:endParaRPr>
          </a:p>
        </p:txBody>
      </p:sp>
      <p:pic>
        <p:nvPicPr>
          <p:cNvPr id="3" name="Picture 2"/>
          <p:cNvPicPr>
            <a:picLocks noChangeAspect="1"/>
          </p:cNvPicPr>
          <p:nvPr/>
        </p:nvPicPr>
        <p:blipFill>
          <a:blip r:embed="rId3"/>
          <a:stretch>
            <a:fillRect/>
          </a:stretch>
        </p:blipFill>
        <p:spPr>
          <a:xfrm rot="1031580">
            <a:off x="5878483" y="797998"/>
            <a:ext cx="4100144" cy="5578660"/>
          </a:xfrm>
          <a:prstGeom prst="rect">
            <a:avLst/>
          </a:prstGeom>
          <a:ln>
            <a:solidFill>
              <a:schemeClr val="tx1"/>
            </a:solidFill>
          </a:ln>
        </p:spPr>
      </p:pic>
      <p:sp>
        <p:nvSpPr>
          <p:cNvPr id="9" name="TextBox 8"/>
          <p:cNvSpPr txBox="1"/>
          <p:nvPr/>
        </p:nvSpPr>
        <p:spPr>
          <a:xfrm>
            <a:off x="622300" y="1914438"/>
            <a:ext cx="4935134" cy="3139321"/>
          </a:xfrm>
          <a:prstGeom prst="rect">
            <a:avLst/>
          </a:prstGeom>
          <a:solidFill>
            <a:schemeClr val="bg1"/>
          </a:solidFill>
          <a:ln>
            <a:solidFill>
              <a:schemeClr val="tx1"/>
            </a:solidFill>
          </a:ln>
        </p:spPr>
        <p:txBody>
          <a:bodyPr wrap="none" rtlCol="0">
            <a:spAutoFit/>
          </a:bodyPr>
          <a:lstStyle/>
          <a:p>
            <a:r>
              <a:rPr lang="en-GB" dirty="0" smtClean="0"/>
              <a:t>NBS leads to:</a:t>
            </a:r>
          </a:p>
          <a:p>
            <a:endParaRPr lang="en-GB" dirty="0"/>
          </a:p>
          <a:p>
            <a:r>
              <a:rPr lang="en-GB" dirty="0" smtClean="0"/>
              <a:t>Reduction of flood risk </a:t>
            </a:r>
            <a:r>
              <a:rPr lang="en-GB" b="1" dirty="0" smtClean="0"/>
              <a:t>and</a:t>
            </a:r>
          </a:p>
          <a:p>
            <a:endParaRPr lang="en-GB" dirty="0">
              <a:solidFill>
                <a:schemeClr val="tx1"/>
              </a:solidFill>
            </a:endParaRPr>
          </a:p>
          <a:p>
            <a:r>
              <a:rPr lang="en-GB" dirty="0" smtClean="0"/>
              <a:t>-Reconnect floodplain with main channe</a:t>
            </a:r>
            <a:r>
              <a:rPr lang="en-GB" dirty="0"/>
              <a:t>l</a:t>
            </a:r>
            <a:endParaRPr lang="en-GB" dirty="0" smtClean="0"/>
          </a:p>
          <a:p>
            <a:r>
              <a:rPr lang="en-GB" dirty="0" smtClean="0"/>
              <a:t>-</a:t>
            </a:r>
            <a:r>
              <a:rPr lang="en-GB" dirty="0"/>
              <a:t>I</a:t>
            </a:r>
            <a:r>
              <a:rPr lang="en-GB" dirty="0" smtClean="0"/>
              <a:t>ncrease biodiversity</a:t>
            </a:r>
          </a:p>
          <a:p>
            <a:r>
              <a:rPr lang="en-GB" dirty="0" smtClean="0">
                <a:solidFill>
                  <a:schemeClr val="tx1"/>
                </a:solidFill>
              </a:rPr>
              <a:t>-Increase recreational possibilities</a:t>
            </a:r>
          </a:p>
          <a:p>
            <a:r>
              <a:rPr lang="en-GB" dirty="0" smtClean="0"/>
              <a:t>-Enhance Flora and fauna</a:t>
            </a:r>
          </a:p>
          <a:p>
            <a:r>
              <a:rPr lang="en-GB" dirty="0" smtClean="0">
                <a:solidFill>
                  <a:schemeClr val="tx1"/>
                </a:solidFill>
              </a:rPr>
              <a:t>-Appreciation of </a:t>
            </a:r>
            <a:r>
              <a:rPr lang="en-GB" dirty="0" smtClean="0"/>
              <a:t>the </a:t>
            </a:r>
            <a:r>
              <a:rPr lang="en-GB" dirty="0" smtClean="0">
                <a:solidFill>
                  <a:schemeClr val="tx1"/>
                </a:solidFill>
              </a:rPr>
              <a:t>landscape</a:t>
            </a:r>
          </a:p>
          <a:p>
            <a:endParaRPr lang="en-GB" dirty="0"/>
          </a:p>
          <a:p>
            <a:r>
              <a:rPr lang="en-GB" dirty="0" smtClean="0">
                <a:solidFill>
                  <a:schemeClr val="tx1"/>
                </a:solidFill>
              </a:rPr>
              <a:t>General well-being!</a:t>
            </a:r>
            <a:endParaRPr lang="en-US" dirty="0" err="1" smtClean="0">
              <a:solidFill>
                <a:schemeClr val="tx1"/>
              </a:solidFill>
            </a:endParaRPr>
          </a:p>
        </p:txBody>
      </p:sp>
    </p:spTree>
    <p:extLst>
      <p:ext uri="{BB962C8B-B14F-4D97-AF65-F5344CB8AC3E}">
        <p14:creationId xmlns:p14="http://schemas.microsoft.com/office/powerpoint/2010/main" val="27064728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2300" y="1293814"/>
            <a:ext cx="11201400" cy="492125"/>
          </a:xfrm>
        </p:spPr>
        <p:txBody>
          <a:bodyPr/>
          <a:lstStyle/>
          <a:p>
            <a:r>
              <a:rPr lang="en-GB" dirty="0" smtClean="0"/>
              <a:t>Next step: Upscaling and Mainstreaming NBS</a:t>
            </a:r>
            <a:endParaRPr lang="en-US" dirty="0"/>
          </a:p>
        </p:txBody>
      </p:sp>
      <p:sp>
        <p:nvSpPr>
          <p:cNvPr id="3" name="TextBox 2"/>
          <p:cNvSpPr txBox="1"/>
          <p:nvPr/>
        </p:nvSpPr>
        <p:spPr>
          <a:xfrm>
            <a:off x="622300" y="1996858"/>
            <a:ext cx="10702289" cy="646331"/>
          </a:xfrm>
          <a:prstGeom prst="rect">
            <a:avLst/>
          </a:prstGeom>
          <a:solidFill>
            <a:schemeClr val="bg1"/>
          </a:solidFill>
          <a:ln>
            <a:solidFill>
              <a:schemeClr val="tx1"/>
            </a:solidFill>
          </a:ln>
        </p:spPr>
        <p:txBody>
          <a:bodyPr wrap="none" rtlCol="0">
            <a:spAutoFit/>
          </a:bodyPr>
          <a:lstStyle/>
          <a:p>
            <a:r>
              <a:rPr lang="en-GB" dirty="0" smtClean="0">
                <a:solidFill>
                  <a:schemeClr val="tx1"/>
                </a:solidFill>
              </a:rPr>
              <a:t>Upscaling: 		how to make the step forward from small specific pilot projects to </a:t>
            </a:r>
            <a:br>
              <a:rPr lang="en-GB" dirty="0" smtClean="0">
                <a:solidFill>
                  <a:schemeClr val="tx1"/>
                </a:solidFill>
              </a:rPr>
            </a:br>
            <a:r>
              <a:rPr lang="en-GB" dirty="0" smtClean="0">
                <a:solidFill>
                  <a:schemeClr val="tx1"/>
                </a:solidFill>
              </a:rPr>
              <a:t>			projects on a larger spatial scale</a:t>
            </a:r>
          </a:p>
        </p:txBody>
      </p:sp>
      <p:sp>
        <p:nvSpPr>
          <p:cNvPr id="11" name="TextBox 10"/>
          <p:cNvSpPr txBox="1"/>
          <p:nvPr/>
        </p:nvSpPr>
        <p:spPr>
          <a:xfrm>
            <a:off x="622300" y="2844583"/>
            <a:ext cx="11587596" cy="646331"/>
          </a:xfrm>
          <a:prstGeom prst="rect">
            <a:avLst/>
          </a:prstGeom>
          <a:solidFill>
            <a:schemeClr val="bg1"/>
          </a:solidFill>
          <a:ln>
            <a:solidFill>
              <a:schemeClr val="tx1"/>
            </a:solidFill>
          </a:ln>
        </p:spPr>
        <p:txBody>
          <a:bodyPr wrap="none" rtlCol="0">
            <a:spAutoFit/>
          </a:bodyPr>
          <a:lstStyle>
            <a:defPPr>
              <a:defRPr lang="en-US"/>
            </a:defPPr>
          </a:lstStyle>
          <a:p>
            <a:r>
              <a:rPr lang="en-GB" dirty="0"/>
              <a:t>Mainstreaming: 	how to ensure that NBS is always part of the full set of solutions for flood </a:t>
            </a:r>
            <a:br>
              <a:rPr lang="en-GB" dirty="0"/>
            </a:br>
            <a:r>
              <a:rPr lang="en-GB" dirty="0"/>
              <a:t>			risk management problems</a:t>
            </a:r>
          </a:p>
        </p:txBody>
      </p:sp>
      <p:pic>
        <p:nvPicPr>
          <p:cNvPr id="1026" name="Picture 2" descr="science-policy"/>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50900" y="3895725"/>
            <a:ext cx="1905000" cy="1905000"/>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2952750" y="4311489"/>
            <a:ext cx="3711272" cy="923330"/>
          </a:xfrm>
          <a:prstGeom prst="rect">
            <a:avLst/>
          </a:prstGeom>
          <a:solidFill>
            <a:schemeClr val="bg1"/>
          </a:solidFill>
          <a:ln>
            <a:solidFill>
              <a:schemeClr val="tx1"/>
            </a:solidFill>
          </a:ln>
        </p:spPr>
        <p:txBody>
          <a:bodyPr wrap="none" rtlCol="0">
            <a:spAutoFit/>
          </a:bodyPr>
          <a:lstStyle>
            <a:defPPr>
              <a:defRPr lang="en-US"/>
            </a:defPPr>
          </a:lstStyle>
          <a:p>
            <a:r>
              <a:rPr lang="en-GB" dirty="0"/>
              <a:t>We need to bridge the </a:t>
            </a:r>
            <a:r>
              <a:rPr lang="en-GB" dirty="0" smtClean="0"/>
              <a:t/>
            </a:r>
            <a:br>
              <a:rPr lang="en-GB" dirty="0" smtClean="0"/>
            </a:br>
            <a:r>
              <a:rPr lang="en-GB" dirty="0" smtClean="0"/>
              <a:t>gap </a:t>
            </a:r>
            <a:r>
              <a:rPr lang="en-GB" dirty="0"/>
              <a:t>between </a:t>
            </a:r>
            <a:r>
              <a:rPr lang="en-GB" dirty="0" smtClean="0"/>
              <a:t>science evidence</a:t>
            </a:r>
            <a:br>
              <a:rPr lang="en-GB" dirty="0" smtClean="0"/>
            </a:br>
            <a:r>
              <a:rPr lang="en-GB" dirty="0" smtClean="0"/>
              <a:t>and </a:t>
            </a:r>
            <a:r>
              <a:rPr lang="en-GB" dirty="0"/>
              <a:t>societal evidence</a:t>
            </a:r>
            <a:endParaRPr lang="en-US" dirty="0" err="1"/>
          </a:p>
        </p:txBody>
      </p:sp>
      <p:pic>
        <p:nvPicPr>
          <p:cNvPr id="1028" name="Picture 4" descr="https://www.nweurope.eu/assets/img/interreg-logo.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56425" y="4162425"/>
            <a:ext cx="4742326" cy="131111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299802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2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Thank you for your attention</a:t>
            </a:r>
            <a:endParaRPr lang="en-US" dirty="0"/>
          </a:p>
        </p:txBody>
      </p:sp>
      <p:sp>
        <p:nvSpPr>
          <p:cNvPr id="6" name="Rectangle 7">
            <a:extLst>
              <a:ext uri="{FF2B5EF4-FFF2-40B4-BE49-F238E27FC236}">
                <a16:creationId xmlns:a16="http://schemas.microsoft.com/office/drawing/2014/main" id="{AD7093DF-D8F7-4048-B49E-40FC3E9F49FC}"/>
              </a:ext>
            </a:extLst>
          </p:cNvPr>
          <p:cNvSpPr>
            <a:spLocks noChangeArrowheads="1"/>
          </p:cNvSpPr>
          <p:nvPr/>
        </p:nvSpPr>
        <p:spPr bwMode="auto">
          <a:xfrm>
            <a:off x="3011361" y="2196560"/>
            <a:ext cx="3684983" cy="11079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Verdana" panose="020B0604030504040204" pitchFamily="34" charset="0"/>
              </a:defRPr>
            </a:lvl1pPr>
            <a:lvl2pPr marL="742950" indent="-285750">
              <a:spcBef>
                <a:spcPct val="20000"/>
              </a:spcBef>
              <a:buChar char="–"/>
              <a:defRPr sz="2800">
                <a:solidFill>
                  <a:schemeClr val="tx1"/>
                </a:solidFill>
                <a:latin typeface="Verdana" panose="020B0604030504040204" pitchFamily="34" charset="0"/>
              </a:defRPr>
            </a:lvl2pPr>
            <a:lvl3pPr marL="1143000" indent="-228600">
              <a:spcBef>
                <a:spcPct val="20000"/>
              </a:spcBef>
              <a:buChar char="•"/>
              <a:defRPr sz="2400">
                <a:solidFill>
                  <a:schemeClr val="tx1"/>
                </a:solidFill>
                <a:latin typeface="Verdana" panose="020B0604030504040204" pitchFamily="34" charset="0"/>
              </a:defRPr>
            </a:lvl3pPr>
            <a:lvl4pPr marL="1600200" indent="-228600">
              <a:spcBef>
                <a:spcPct val="20000"/>
              </a:spcBef>
              <a:buChar char="–"/>
              <a:defRPr sz="2000">
                <a:solidFill>
                  <a:schemeClr val="tx1"/>
                </a:solidFill>
                <a:latin typeface="Verdana" panose="020B0604030504040204" pitchFamily="34" charset="0"/>
              </a:defRPr>
            </a:lvl4pPr>
            <a:lvl5pPr marL="2057400" indent="-228600">
              <a:spcBef>
                <a:spcPct val="20000"/>
              </a:spcBef>
              <a:buChar char="»"/>
              <a:defRPr sz="2000">
                <a:solidFill>
                  <a:schemeClr val="tx1"/>
                </a:solidFill>
                <a:latin typeface="Verdana" panose="020B0604030504040204" pitchFamily="34" charset="0"/>
              </a:defRPr>
            </a:lvl5pPr>
            <a:lvl6pPr marL="2514600" indent="-228600" eaLnBrk="0" fontAlgn="base" hangingPunct="0">
              <a:spcBef>
                <a:spcPct val="20000"/>
              </a:spcBef>
              <a:spcAft>
                <a:spcPct val="0"/>
              </a:spcAft>
              <a:buChar char="»"/>
              <a:defRPr sz="2000">
                <a:solidFill>
                  <a:schemeClr val="tx1"/>
                </a:solidFill>
                <a:latin typeface="Verdana" panose="020B0604030504040204" pitchFamily="34" charset="0"/>
              </a:defRPr>
            </a:lvl6pPr>
            <a:lvl7pPr marL="2971800" indent="-228600" eaLnBrk="0" fontAlgn="base" hangingPunct="0">
              <a:spcBef>
                <a:spcPct val="20000"/>
              </a:spcBef>
              <a:spcAft>
                <a:spcPct val="0"/>
              </a:spcAft>
              <a:buChar char="»"/>
              <a:defRPr sz="2000">
                <a:solidFill>
                  <a:schemeClr val="tx1"/>
                </a:solidFill>
                <a:latin typeface="Verdana" panose="020B0604030504040204" pitchFamily="34" charset="0"/>
              </a:defRPr>
            </a:lvl7pPr>
            <a:lvl8pPr marL="3429000" indent="-228600" eaLnBrk="0" fontAlgn="base" hangingPunct="0">
              <a:spcBef>
                <a:spcPct val="20000"/>
              </a:spcBef>
              <a:spcAft>
                <a:spcPct val="0"/>
              </a:spcAft>
              <a:buChar char="»"/>
              <a:defRPr sz="2000">
                <a:solidFill>
                  <a:schemeClr val="tx1"/>
                </a:solidFill>
                <a:latin typeface="Verdana" panose="020B0604030504040204" pitchFamily="34" charset="0"/>
              </a:defRPr>
            </a:lvl8pPr>
            <a:lvl9pPr marL="3886200" indent="-228600" eaLnBrk="0" fontAlgn="base" hangingPunct="0">
              <a:spcBef>
                <a:spcPct val="20000"/>
              </a:spcBef>
              <a:spcAft>
                <a:spcPct val="0"/>
              </a:spcAft>
              <a:buChar char="»"/>
              <a:defRPr sz="2000">
                <a:solidFill>
                  <a:schemeClr val="tx1"/>
                </a:solidFill>
                <a:latin typeface="Verdana" panose="020B0604030504040204" pitchFamily="34" charset="0"/>
              </a:defRPr>
            </a:lvl9pPr>
          </a:lstStyle>
          <a:p>
            <a:pPr fontAlgn="base">
              <a:spcBef>
                <a:spcPct val="0"/>
              </a:spcBef>
              <a:spcAft>
                <a:spcPct val="0"/>
              </a:spcAft>
              <a:buNone/>
            </a:pPr>
            <a:r>
              <a:rPr lang="nl-NL" altLang="nl-NL" sz="1800" dirty="0"/>
              <a:t>Dr. R. (Ralph) Schielen</a:t>
            </a:r>
          </a:p>
          <a:p>
            <a:pPr fontAlgn="base">
              <a:spcBef>
                <a:spcPct val="0"/>
              </a:spcBef>
              <a:spcAft>
                <a:spcPct val="0"/>
              </a:spcAft>
              <a:buNone/>
            </a:pPr>
            <a:r>
              <a:rPr lang="nl-NL" altLang="nl-NL" sz="1800" dirty="0" smtClean="0"/>
              <a:t>Rijkswaterstaat-Delft University</a:t>
            </a:r>
            <a:br>
              <a:rPr lang="nl-NL" altLang="nl-NL" sz="1800" dirty="0" smtClean="0"/>
            </a:br>
            <a:r>
              <a:rPr lang="nl-NL" altLang="nl-NL" sz="1800" dirty="0" smtClean="0"/>
              <a:t>of Technology</a:t>
            </a:r>
            <a:br>
              <a:rPr lang="nl-NL" altLang="nl-NL" sz="1800" dirty="0" smtClean="0"/>
            </a:br>
            <a:r>
              <a:rPr lang="nl-NL" altLang="nl-NL" sz="1800" dirty="0" smtClean="0">
                <a:solidFill>
                  <a:srgbClr val="0070C0"/>
                </a:solidFill>
              </a:rPr>
              <a:t>ralph.schielen@rws.nl </a:t>
            </a:r>
          </a:p>
        </p:txBody>
      </p:sp>
      <p:pic>
        <p:nvPicPr>
          <p:cNvPr id="7" name="Picture 6"/>
          <p:cNvPicPr>
            <a:picLocks noChangeAspect="1"/>
          </p:cNvPicPr>
          <p:nvPr/>
        </p:nvPicPr>
        <p:blipFill>
          <a:blip r:embed="rId2"/>
          <a:stretch>
            <a:fillRect/>
          </a:stretch>
        </p:blipFill>
        <p:spPr>
          <a:xfrm>
            <a:off x="870841" y="1960021"/>
            <a:ext cx="1815035" cy="1724417"/>
          </a:xfrm>
          <a:prstGeom prst="rect">
            <a:avLst/>
          </a:prstGeom>
        </p:spPr>
      </p:pic>
      <p:sp>
        <p:nvSpPr>
          <p:cNvPr id="8" name="TextBox 7"/>
          <p:cNvSpPr txBox="1"/>
          <p:nvPr/>
        </p:nvSpPr>
        <p:spPr>
          <a:xfrm>
            <a:off x="870841" y="4133850"/>
            <a:ext cx="11142153" cy="2031325"/>
          </a:xfrm>
          <a:prstGeom prst="rect">
            <a:avLst/>
          </a:prstGeom>
          <a:solidFill>
            <a:schemeClr val="bg1"/>
          </a:solidFill>
        </p:spPr>
        <p:txBody>
          <a:bodyPr wrap="none" rtlCol="0">
            <a:spAutoFit/>
          </a:bodyPr>
          <a:lstStyle/>
          <a:p>
            <a:r>
              <a:rPr lang="en-GB" dirty="0" smtClean="0">
                <a:solidFill>
                  <a:schemeClr val="tx1"/>
                </a:solidFill>
              </a:rPr>
              <a:t>Co-</a:t>
            </a:r>
            <a:r>
              <a:rPr lang="en-GB" dirty="0" smtClean="0"/>
              <a:t>authors</a:t>
            </a:r>
            <a:r>
              <a:rPr lang="en-GB" dirty="0" smtClean="0">
                <a:solidFill>
                  <a:schemeClr val="tx1"/>
                </a:solidFill>
              </a:rPr>
              <a:t>:</a:t>
            </a:r>
          </a:p>
          <a:p>
            <a:endParaRPr lang="en-GB" dirty="0" smtClean="0">
              <a:solidFill>
                <a:schemeClr val="tx1"/>
              </a:solidFill>
            </a:endParaRPr>
          </a:p>
          <a:p>
            <a:r>
              <a:rPr lang="en-GB" dirty="0" smtClean="0"/>
              <a:t>Chris Spray, University of Dundee, Scotland</a:t>
            </a:r>
            <a:br>
              <a:rPr lang="en-GB" dirty="0" smtClean="0"/>
            </a:br>
            <a:r>
              <a:rPr lang="en-GB" dirty="0" smtClean="0"/>
              <a:t>Chris Haring, </a:t>
            </a:r>
            <a:r>
              <a:rPr lang="en-US" dirty="0"/>
              <a:t>Engineer Research and Development Center, USA Army Corps of </a:t>
            </a:r>
            <a:r>
              <a:rPr lang="en-US" dirty="0" smtClean="0"/>
              <a:t>Engineers, USA</a:t>
            </a:r>
          </a:p>
          <a:p>
            <a:r>
              <a:rPr lang="en-GB" dirty="0" smtClean="0">
                <a:solidFill>
                  <a:schemeClr val="tx1"/>
                </a:solidFill>
              </a:rPr>
              <a:t>Jo Guy, Environment Agency, England</a:t>
            </a:r>
          </a:p>
          <a:p>
            <a:r>
              <a:rPr lang="en-GB" dirty="0" smtClean="0"/>
              <a:t>Lydia Burgess-Gamble, Environment Agency</a:t>
            </a:r>
            <a:endParaRPr lang="en-GB" dirty="0" smtClean="0">
              <a:solidFill>
                <a:schemeClr val="tx1"/>
              </a:solidFill>
            </a:endParaRPr>
          </a:p>
          <a:p>
            <a:endParaRPr lang="en-US" dirty="0" err="1" smtClean="0">
              <a:solidFill>
                <a:schemeClr val="tx1"/>
              </a:solidFill>
            </a:endParaRPr>
          </a:p>
        </p:txBody>
      </p:sp>
      <p:pic>
        <p:nvPicPr>
          <p:cNvPr id="9" name="Picture 8"/>
          <p:cNvPicPr>
            <a:picLocks noChangeAspect="1"/>
          </p:cNvPicPr>
          <p:nvPr/>
        </p:nvPicPr>
        <p:blipFill>
          <a:blip r:embed="rId3"/>
          <a:stretch>
            <a:fillRect/>
          </a:stretch>
        </p:blipFill>
        <p:spPr>
          <a:xfrm>
            <a:off x="7021829" y="1293814"/>
            <a:ext cx="2088878" cy="2927111"/>
          </a:xfrm>
          <a:prstGeom prst="rect">
            <a:avLst/>
          </a:prstGeom>
        </p:spPr>
      </p:pic>
    </p:spTree>
    <p:extLst>
      <p:ext uri="{BB962C8B-B14F-4D97-AF65-F5344CB8AC3E}">
        <p14:creationId xmlns:p14="http://schemas.microsoft.com/office/powerpoint/2010/main" val="3180199655"/>
      </p:ext>
    </p:extLst>
  </p:cSld>
  <p:clrMapOvr>
    <a:masterClrMapping/>
  </p:clrMapOvr>
  <p:timing>
    <p:tnLst>
      <p:par>
        <p:cTn id="1" dur="indefinite" restart="never" nodeType="tmRoot"/>
      </p:par>
    </p:tnLst>
  </p:timing>
</p:sld>
</file>

<file path=ppt/theme/theme1.xml><?xml version="1.0" encoding="utf-8"?>
<a:theme xmlns:a="http://schemas.openxmlformats.org/drawingml/2006/main" name="ministerie">
  <a:themeElements>
    <a:clrScheme name="">
      <a:dk1>
        <a:srgbClr val="000000"/>
      </a:dk1>
      <a:lt1>
        <a:srgbClr val="FFFFFF"/>
      </a:lt1>
      <a:dk2>
        <a:srgbClr val="0E4A10"/>
      </a:dk2>
      <a:lt2>
        <a:srgbClr val="47145C"/>
      </a:lt2>
      <a:accent1>
        <a:srgbClr val="046F96"/>
      </a:accent1>
      <a:accent2>
        <a:srgbClr val="9ACCD4"/>
      </a:accent2>
      <a:accent3>
        <a:srgbClr val="FFFFFF"/>
      </a:accent3>
      <a:accent4>
        <a:srgbClr val="000000"/>
      </a:accent4>
      <a:accent5>
        <a:srgbClr val="AABBC9"/>
      </a:accent5>
      <a:accent6>
        <a:srgbClr val="8BB9C0"/>
      </a:accent6>
      <a:hlink>
        <a:srgbClr val="ED8FBB"/>
      </a:hlink>
      <a:folHlink>
        <a:srgbClr val="900079"/>
      </a:folHlink>
    </a:clrScheme>
    <a:fontScheme name="ministerie">
      <a:majorFont>
        <a:latin typeface="Verdana"/>
        <a:ea typeface=""/>
        <a:cs typeface=""/>
      </a:majorFont>
      <a:minorFont>
        <a:latin typeface="Verdana"/>
        <a:ea typeface=""/>
        <a:cs typeface=""/>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0" tIns="0" rIns="0" bIns="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nl-NL" sz="2600" b="0" i="0" u="none" strike="noStrike" cap="none" normalizeH="0" baseline="0" smtClean="0">
            <a:ln>
              <a:noFill/>
            </a:ln>
            <a:solidFill>
              <a:schemeClr val="hlink"/>
            </a:solidFill>
            <a:effectLst/>
            <a:latin typeface="Verdana" pitchFamily="34" charset="0"/>
          </a:defRPr>
        </a:defPPr>
      </a:lstStyle>
    </a:spDef>
    <a:lnDef>
      <a:spPr bwMode="auto">
        <a:solidFill>
          <a:schemeClr val="accent1"/>
        </a:solidFill>
        <a:ln w="38100" cap="flat" cmpd="sng" algn="ctr">
          <a:solidFill>
            <a:schemeClr val="tx1"/>
          </a:solidFill>
          <a:prstDash val="solid"/>
          <a:round/>
          <a:headEnd type="none" w="med" len="med"/>
          <a:tailEnd type="arrow"/>
        </a:ln>
        <a:effectLst/>
      </a:spPr>
      <a:bodyPr/>
      <a:lstStyle/>
    </a:lnDef>
    <a:txDef>
      <a:spPr>
        <a:solidFill>
          <a:schemeClr val="bg1"/>
        </a:solidFill>
      </a:spPr>
      <a:bodyPr wrap="square" rtlCol="0">
        <a:spAutoFit/>
      </a:bodyPr>
      <a:lstStyle>
        <a:defPPr>
          <a:defRPr dirty="0" err="1" smtClean="0">
            <a:solidFill>
              <a:schemeClr val="tx1"/>
            </a:solidFill>
          </a:defRPr>
        </a:defPPr>
      </a:lstStyle>
    </a:txDef>
  </a:objectDefaults>
  <a:extraClrSchemeLst>
    <a:extraClrScheme>
      <a:clrScheme name="ministerie 1">
        <a:dk1>
          <a:srgbClr val="000000"/>
        </a:dk1>
        <a:lt1>
          <a:srgbClr val="FFFFFF"/>
        </a:lt1>
        <a:dk2>
          <a:srgbClr val="529D26"/>
        </a:dk2>
        <a:lt2>
          <a:srgbClr val="808080"/>
        </a:lt2>
        <a:accent1>
          <a:srgbClr val="58AE8B"/>
        </a:accent1>
        <a:accent2>
          <a:srgbClr val="2494C5"/>
        </a:accent2>
        <a:accent3>
          <a:srgbClr val="FFFFFF"/>
        </a:accent3>
        <a:accent4>
          <a:srgbClr val="000000"/>
        </a:accent4>
        <a:accent5>
          <a:srgbClr val="B4D3C4"/>
        </a:accent5>
        <a:accent6>
          <a:srgbClr val="2086B2"/>
        </a:accent6>
        <a:hlink>
          <a:srgbClr val="9ACCD4"/>
        </a:hlink>
        <a:folHlink>
          <a:srgbClr val="ED8FBB"/>
        </a:folHlink>
      </a:clrScheme>
      <a:clrMap bg1="lt1" tx1="dk1" bg2="lt2" tx2="dk2" accent1="accent1" accent2="accent2" accent3="accent3" accent4="accent4" accent5="accent5" accent6="accent6" hlink="hlink" folHlink="folHlink"/>
    </a:extraClrScheme>
    <a:extraClrScheme>
      <a:clrScheme name="ministerie 2">
        <a:dk1>
          <a:srgbClr val="000000"/>
        </a:dk1>
        <a:lt1>
          <a:srgbClr val="FFFFFF"/>
        </a:lt1>
        <a:dk2>
          <a:srgbClr val="3C1508"/>
        </a:dk2>
        <a:lt2>
          <a:srgbClr val="3C1508"/>
        </a:lt2>
        <a:accent1>
          <a:srgbClr val="FBD221"/>
        </a:accent1>
        <a:accent2>
          <a:srgbClr val="F9A529"/>
        </a:accent2>
        <a:accent3>
          <a:srgbClr val="FFFFFF"/>
        </a:accent3>
        <a:accent4>
          <a:srgbClr val="000000"/>
        </a:accent4>
        <a:accent5>
          <a:srgbClr val="FDE5AB"/>
        </a:accent5>
        <a:accent6>
          <a:srgbClr val="E29524"/>
        </a:accent6>
        <a:hlink>
          <a:srgbClr val="EE0026"/>
        </a:hlink>
        <a:folHlink>
          <a:srgbClr val="60652A"/>
        </a:folHlink>
      </a:clrScheme>
      <a:clrMap bg1="lt1" tx1="dk1" bg2="lt2" tx2="dk2" accent1="accent1" accent2="accent2" accent3="accent3" accent4="accent4" accent5="accent5" accent6="accent6" hlink="hlink" folHlink="folHlink"/>
    </a:extraClrScheme>
    <a:extraClrScheme>
      <a:clrScheme name="ministerie 3">
        <a:dk1>
          <a:srgbClr val="000000"/>
        </a:dk1>
        <a:lt1>
          <a:srgbClr val="FFFFFF"/>
        </a:lt1>
        <a:dk2>
          <a:srgbClr val="47145C"/>
        </a:dk2>
        <a:lt2>
          <a:srgbClr val="0E4A10"/>
        </a:lt2>
        <a:accent1>
          <a:srgbClr val="EE0026"/>
        </a:accent1>
        <a:accent2>
          <a:srgbClr val="D60044"/>
        </a:accent2>
        <a:accent3>
          <a:srgbClr val="FFFFFF"/>
        </a:accent3>
        <a:accent4>
          <a:srgbClr val="000000"/>
        </a:accent4>
        <a:accent5>
          <a:srgbClr val="F5AAAC"/>
        </a:accent5>
        <a:accent6>
          <a:srgbClr val="C2003D"/>
        </a:accent6>
        <a:hlink>
          <a:srgbClr val="ED8FBB"/>
        </a:hlink>
        <a:folHlink>
          <a:srgbClr val="A10086"/>
        </a:folHlink>
      </a:clrScheme>
      <a:clrMap bg1="lt1" tx1="dk1" bg2="lt2" tx2="dk2" accent1="accent1" accent2="accent2" accent3="accent3" accent4="accent4" accent5="accent5" accent6="accent6" hlink="hlink" folHlink="folHlink"/>
    </a:extraClrScheme>
    <a:extraClrScheme>
      <a:clrScheme name="ministerie 4">
        <a:dk1>
          <a:srgbClr val="000000"/>
        </a:dk1>
        <a:lt1>
          <a:srgbClr val="FFFFFF"/>
        </a:lt1>
        <a:dk2>
          <a:srgbClr val="529D26"/>
        </a:dk2>
        <a:lt2>
          <a:srgbClr val="808080"/>
        </a:lt2>
        <a:accent1>
          <a:srgbClr val="6ED9AD"/>
        </a:accent1>
        <a:accent2>
          <a:srgbClr val="2494C5"/>
        </a:accent2>
        <a:accent3>
          <a:srgbClr val="FFFFFF"/>
        </a:accent3>
        <a:accent4>
          <a:srgbClr val="000000"/>
        </a:accent4>
        <a:accent5>
          <a:srgbClr val="BAE9D3"/>
        </a:accent5>
        <a:accent6>
          <a:srgbClr val="2086B2"/>
        </a:accent6>
        <a:hlink>
          <a:srgbClr val="9ACCD4"/>
        </a:hlink>
        <a:folHlink>
          <a:srgbClr val="ED8FBB"/>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16711</TotalTime>
  <Words>409</Words>
  <Application>Microsoft Office PowerPoint</Application>
  <PresentationFormat>Widescreen</PresentationFormat>
  <Paragraphs>51</Paragraphs>
  <Slides>7</Slides>
  <Notes>3</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7</vt:i4>
      </vt:variant>
    </vt:vector>
  </HeadingPairs>
  <TitlesOfParts>
    <vt:vector size="12" baseType="lpstr">
      <vt:lpstr>Arial</vt:lpstr>
      <vt:lpstr>Calibri</vt:lpstr>
      <vt:lpstr>Times New Roman</vt:lpstr>
      <vt:lpstr>Verdana</vt:lpstr>
      <vt:lpstr>ministerie</vt:lpstr>
      <vt:lpstr>PowerPoint Presentation</vt:lpstr>
      <vt:lpstr>PowerPoint Presentation</vt:lpstr>
      <vt:lpstr>PowerPoint Presentation</vt:lpstr>
      <vt:lpstr>PowerPoint Presentation</vt:lpstr>
      <vt:lpstr>Connection to the United Nations Sustainable Development Goals </vt:lpstr>
      <vt:lpstr>Next step: Upscaling and Mainstreaming NBS</vt:lpstr>
      <vt:lpstr>Thank you for your attention</vt:lpstr>
    </vt:vector>
  </TitlesOfParts>
  <Company>TU Delft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Ralph Schielen</dc:creator>
  <cp:lastModifiedBy>Ralph Schielen</cp:lastModifiedBy>
  <cp:revision>91</cp:revision>
  <dcterms:created xsi:type="dcterms:W3CDTF">2021-03-09T16:49:37Z</dcterms:created>
  <dcterms:modified xsi:type="dcterms:W3CDTF">2022-05-22T18:04:55Z</dcterms:modified>
</cp:coreProperties>
</file>