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78" r:id="rId3"/>
    <p:sldId id="271" r:id="rId4"/>
    <p:sldId id="276" r:id="rId5"/>
    <p:sldId id="277" r:id="rId6"/>
    <p:sldId id="272" r:id="rId7"/>
    <p:sldId id="273" r:id="rId8"/>
    <p:sldId id="274" r:id="rId9"/>
    <p:sldId id="279" r:id="rId10"/>
    <p:sldId id="25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2" autoAdjust="0"/>
    <p:restoredTop sz="77411" autoAdjust="0"/>
  </p:normalViewPr>
  <p:slideViewPr>
    <p:cSldViewPr snapToGrid="0">
      <p:cViewPr varScale="1">
        <p:scale>
          <a:sx n="68" d="100"/>
          <a:sy n="68" d="100"/>
        </p:scale>
        <p:origin x="1699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6E6C5-F1C8-4B5F-A93C-5E35CA43B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08080-FF0E-40F3-BB49-1165E5126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6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08080-FF0E-40F3-BB49-1165E5126D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4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08080-FF0E-40F3-BB49-1165E5126D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75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08080-FF0E-40F3-BB49-1165E5126D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0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08080-FF0E-40F3-BB49-1165E5126D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12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08080-FF0E-40F3-BB49-1165E5126D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5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6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3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6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6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2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66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6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7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24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3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BAAE7-E658-4B04-BF3F-4921C6345411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DBF6A-B289-424B-9591-00DFBE5F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6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png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471" y="499951"/>
            <a:ext cx="8875485" cy="117815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Tectonic control on the reef evolution in the Red Sea rift basin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334" y="1856695"/>
            <a:ext cx="6858000" cy="1231219"/>
          </a:xfrm>
        </p:spPr>
        <p:txBody>
          <a:bodyPr/>
          <a:lstStyle/>
          <a:p>
            <a:pPr algn="l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Tihana Pensa</a:t>
            </a:r>
          </a:p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Abdulkader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Afifi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Antoine Delaunay, Guillaume Baby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874" y="5881559"/>
            <a:ext cx="656182" cy="918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2" y="51289"/>
            <a:ext cx="2453142" cy="4124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59539" y="6338127"/>
            <a:ext cx="227934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fontAlgn="base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</a:t>
            </a:r>
          </a:p>
          <a:p>
            <a:pPr lvl="0" algn="ctr" fontAlgn="base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May 2022, Vienna, Austria</a:t>
            </a:r>
          </a:p>
        </p:txBody>
      </p:sp>
      <p:pic>
        <p:nvPicPr>
          <p:cNvPr id="1026" name="Picture 2" descr="https://cdn.egu.eu/static/fb69fc02/awards/egu_ospp_label_yello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14" y="5880622"/>
            <a:ext cx="690017" cy="91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84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10274" r="1535" b="12545"/>
          <a:stretch/>
        </p:blipFill>
        <p:spPr>
          <a:xfrm>
            <a:off x="1367347" y="200768"/>
            <a:ext cx="6195503" cy="625917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485370" y="3403917"/>
            <a:ext cx="1425863" cy="6201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E3037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Arial"/>
              </a:rPr>
              <a:t>Syn-rift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8412" y="1002330"/>
            <a:ext cx="1107422" cy="40306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E3037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Arial"/>
              </a:rPr>
              <a:t>Reef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819658" y="1341899"/>
            <a:ext cx="308043" cy="226979"/>
          </a:xfrm>
          <a:prstGeom prst="straightConnector1">
            <a:avLst/>
          </a:prstGeom>
          <a:noFill/>
          <a:ln w="19050" cap="flat" cmpd="sng" algn="ctr">
            <a:solidFill>
              <a:srgbClr val="2E3037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1313687" y="5860263"/>
            <a:ext cx="1484294" cy="46869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E3037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Arial"/>
              </a:rPr>
              <a:t>Fore-reef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2156769" y="4951763"/>
            <a:ext cx="1943237" cy="993583"/>
          </a:xfrm>
          <a:prstGeom prst="straightConnector1">
            <a:avLst/>
          </a:prstGeom>
          <a:noFill/>
          <a:ln w="19050" cap="flat" cmpd="sng" algn="ctr">
            <a:solidFill>
              <a:srgbClr val="2E3037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7532960" y="4444533"/>
            <a:ext cx="133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Tubbs, 2014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496368" y="5723421"/>
            <a:ext cx="2220514" cy="867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5513761" y="4956627"/>
            <a:ext cx="509154" cy="951447"/>
          </a:xfrm>
          <a:prstGeom prst="straightConnector1">
            <a:avLst/>
          </a:prstGeom>
          <a:noFill/>
          <a:ln w="19050" cap="flat" cmpd="sng" algn="ctr">
            <a:solidFill>
              <a:srgbClr val="2E3037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9" name="Rectangle 28"/>
          <p:cNvSpPr/>
          <p:nvPr/>
        </p:nvSpPr>
        <p:spPr>
          <a:xfrm>
            <a:off x="4791105" y="5825048"/>
            <a:ext cx="1445312" cy="47351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  <a:sym typeface="Arial"/>
              </a:rPr>
              <a:t>Pre-rift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387" y="5034527"/>
            <a:ext cx="2768846" cy="10855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2E3037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Arial"/>
              </a:rPr>
              <a:t>Precambrian basement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7103498" y="4782680"/>
            <a:ext cx="318950" cy="409307"/>
          </a:xfrm>
          <a:prstGeom prst="straightConnector1">
            <a:avLst/>
          </a:prstGeom>
          <a:noFill/>
          <a:ln w="19050" cap="flat" cmpd="sng" algn="ctr">
            <a:solidFill>
              <a:srgbClr val="2E3037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50" name="Straight Arrow Connector 49"/>
          <p:cNvCxnSpPr/>
          <p:nvPr/>
        </p:nvCxnSpPr>
        <p:spPr>
          <a:xfrm flipH="1">
            <a:off x="6236417" y="3754577"/>
            <a:ext cx="1376755" cy="628930"/>
          </a:xfrm>
          <a:prstGeom prst="straightConnector1">
            <a:avLst/>
          </a:prstGeom>
          <a:noFill/>
          <a:ln w="19050" cap="flat" cmpd="sng" algn="ctr">
            <a:solidFill>
              <a:srgbClr val="2E3037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5916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"/>
          <a:stretch/>
        </p:blipFill>
        <p:spPr>
          <a:xfrm>
            <a:off x="1463040" y="1123"/>
            <a:ext cx="7124372" cy="686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1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53" y="152399"/>
            <a:ext cx="5248996" cy="6653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4530" y="4427940"/>
            <a:ext cx="11147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Forereef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6964" y="4104160"/>
            <a:ext cx="125226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23741" y="243334"/>
            <a:ext cx="12268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reef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1" y="21912"/>
            <a:ext cx="2329170" cy="6784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93" y="911490"/>
            <a:ext cx="2508592" cy="19953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26581" y="1050802"/>
            <a:ext cx="348583" cy="31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475164" y="1364022"/>
            <a:ext cx="370529" cy="150547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475164" y="911490"/>
            <a:ext cx="370529" cy="1393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455751" y="2183277"/>
            <a:ext cx="580744" cy="463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75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r="37877"/>
          <a:stretch/>
        </p:blipFill>
        <p:spPr>
          <a:xfrm>
            <a:off x="0" y="461011"/>
            <a:ext cx="9144000" cy="593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35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499463" y="3340733"/>
            <a:ext cx="6644537" cy="3465367"/>
            <a:chOff x="861838" y="1726334"/>
            <a:chExt cx="6862590" cy="35790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8714" r="14498"/>
            <a:stretch/>
          </p:blipFill>
          <p:spPr>
            <a:xfrm>
              <a:off x="861838" y="1726334"/>
              <a:ext cx="6862590" cy="357909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5407487" y="3346559"/>
              <a:ext cx="1026913" cy="1507519"/>
            </a:xfrm>
            <a:custGeom>
              <a:avLst/>
              <a:gdLst>
                <a:gd name="connsiteX0" fmla="*/ 0 w 445770"/>
                <a:gd name="connsiteY0" fmla="*/ 601980 h 601980"/>
                <a:gd name="connsiteX1" fmla="*/ 445770 w 445770"/>
                <a:gd name="connsiteY1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5770" h="601980">
                  <a:moveTo>
                    <a:pt x="0" y="601980"/>
                  </a:moveTo>
                  <a:lnTo>
                    <a:pt x="445770" y="0"/>
                  </a:lnTo>
                </a:path>
              </a:pathLst>
            </a:custGeom>
            <a:noFill/>
            <a:ln w="38100">
              <a:solidFill>
                <a:schemeClr val="accent6">
                  <a:lumMod val="1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41596" y="4449793"/>
            <a:ext cx="1199752" cy="40010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Fore-reef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20743" y="4272418"/>
            <a:ext cx="1252265" cy="40010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1" y="21912"/>
            <a:ext cx="2329170" cy="67841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91620" y="2334080"/>
            <a:ext cx="167087" cy="237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16" y="191417"/>
            <a:ext cx="1947847" cy="302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32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80" y="108617"/>
            <a:ext cx="1936839" cy="66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5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6" y="109728"/>
            <a:ext cx="1936191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33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6" y="109728"/>
            <a:ext cx="1936191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3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81" y="79022"/>
            <a:ext cx="2399620" cy="674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66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7442</TotalTime>
  <Words>52</Words>
  <Application>Microsoft Office PowerPoint</Application>
  <PresentationFormat>On-screen Show (4:3)</PresentationFormat>
  <Paragraphs>21</Paragraphs>
  <Slides>10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Tectonic control on the reef evolution in the Red Sea rift basin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Tihana Pensa</dc:creator>
  <cp:lastModifiedBy>Tihana Pensa</cp:lastModifiedBy>
  <cp:revision>68</cp:revision>
  <dcterms:created xsi:type="dcterms:W3CDTF">2022-05-14T11:29:04Z</dcterms:created>
  <dcterms:modified xsi:type="dcterms:W3CDTF">2022-05-24T07:49:42Z</dcterms:modified>
</cp:coreProperties>
</file>