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75" d="100"/>
          <a:sy n="75" d="100"/>
        </p:scale>
        <p:origin x="9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633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860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626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24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518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92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109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626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110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743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55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CA1C8-5FA6-4A6D-873A-DE181AE08B1E}" type="datetimeFigureOut">
              <a:rPr lang="zh-CN" altLang="en-US" smtClean="0"/>
              <a:t>2022/5/25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82F68-D408-49F8-AD4F-E72C658321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98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91833" y="1042423"/>
            <a:ext cx="10808328" cy="2387600"/>
          </a:xfrm>
        </p:spPr>
        <p:txBody>
          <a:bodyPr>
            <a:normAutofit/>
          </a:bodyPr>
          <a:lstStyle/>
          <a:p>
            <a:r>
              <a:rPr lang="en-US" altLang="zh-CN" sz="40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Electron Dynamics in a Chorus Wave Field Generated from Particle-in-Cell Simulations</a:t>
            </a:r>
            <a:endParaRPr lang="zh-CN" altLang="en-US" sz="40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97" y="3529611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CN" b="1" dirty="0" err="1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Zeyu</a:t>
            </a:r>
            <a:r>
              <a:rPr lang="en-US" altLang="zh-CN" b="1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An</a:t>
            </a:r>
            <a:r>
              <a:rPr lang="en-US" altLang="zh-CN" b="1" baseline="300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, </a:t>
            </a:r>
            <a:r>
              <a:rPr lang="en-US" altLang="zh-CN" dirty="0" err="1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Yifan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Wu</a:t>
            </a:r>
            <a:r>
              <a:rPr lang="en-US" altLang="zh-CN" baseline="300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and </a:t>
            </a:r>
            <a:r>
              <a:rPr lang="en-US" altLang="zh-CN" dirty="0" err="1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Xin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Tao</a:t>
            </a:r>
            <a:r>
              <a:rPr lang="en-US" altLang="zh-CN" baseline="300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09094" y="5914054"/>
            <a:ext cx="937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CAS Key Laboratory of </a:t>
            </a:r>
            <a:r>
              <a:rPr lang="en-US" altLang="zh-CN" sz="1600" dirty="0" err="1">
                <a:latin typeface="Arial" panose="020B0604020202020204" pitchFamily="34" charset="0"/>
                <a:cs typeface="Arial" panose="020B0604020202020204" pitchFamily="34" charset="0"/>
              </a:rPr>
              <a:t>Geospace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Environment, Department of Geophysics and Planetary Sciences,</a:t>
            </a:r>
          </a:p>
          <a:p>
            <a:pPr algn="ctr"/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University of Science and Technology of China, Hefei, China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08" y="192438"/>
            <a:ext cx="930823" cy="95708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094" y="192438"/>
            <a:ext cx="3665621" cy="103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52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cs typeface="Arial" panose="020B0604020202020204" pitchFamily="34" charset="0"/>
              </a:rPr>
              <a:t>Basic Nonlinear Theory Prediction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Assumption: a coherent wave</a:t>
            </a: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Prediction: chorus-driven rapid electron acceleration/scattering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(phase-bunching and -trapping)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09783" y="3486985"/>
            <a:ext cx="3779560" cy="296856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340355" y="4801989"/>
            <a:ext cx="32411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1600" dirty="0" err="1">
                <a:latin typeface="Arial" panose="020B0604020202020204" pitchFamily="34" charset="0"/>
                <a:cs typeface="Arial" panose="020B0604020202020204" pitchFamily="34" charset="0"/>
              </a:rPr>
              <a:t>Omura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et al., 2018 JGR)</a:t>
            </a:r>
            <a:endParaRPr lang="zh-CN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2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cs typeface="Arial" panose="020B0604020202020204" pitchFamily="34" charset="0"/>
              </a:rPr>
              <a:t>Applicability of Nonlinear Theory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Properties of </a:t>
            </a:r>
            <a:r>
              <a:rPr lang="en-US" altLang="zh-CN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realistic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chorus waves: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- amplitude modulation (Tao et al., 2012 GRL, see the lower-right figure)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- phase decoherence (Zhang et al., 2020 GRL)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- dynamic evolution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  (Tao et al.,2021 JGR), etc.</a:t>
            </a:r>
          </a:p>
          <a:p>
            <a:pPr marL="0" indent="0">
              <a:buNone/>
            </a:pP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What will happen if we consider</a:t>
            </a:r>
          </a:p>
          <a:p>
            <a:pPr marL="0" indent="0">
              <a:buNone/>
            </a:pP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  a fully realistic chorus wave?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665" y="3429000"/>
            <a:ext cx="5222135" cy="218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78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cs typeface="Arial" panose="020B0604020202020204" pitchFamily="34" charset="0"/>
              </a:rPr>
              <a:t>Construction of Chorus Wave Fields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r>
              <a:rPr lang="en-US" altLang="zh-CN" sz="2400" baseline="-25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: a PIC-generated, fully realistic chorus wave field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(considering no oblique propagation)</a:t>
            </a: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Why PIC?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Self-consistent equations </a:t>
            </a:r>
            <a:r>
              <a:rPr lang="zh-CN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realistic output</a:t>
            </a:r>
          </a:p>
          <a:p>
            <a:pPr marL="0" indent="0">
              <a:buNone/>
            </a:pP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(see Zhang et al., 2021 JGR)</a:t>
            </a:r>
            <a:endParaRPr lang="en-US" altLang="zh-C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Control groups: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zh-CN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r>
              <a:rPr lang="en-US" altLang="zh-CN" sz="2400" baseline="-25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: amplitude of WF</a:t>
            </a:r>
            <a:r>
              <a:rPr lang="en-US" altLang="zh-CN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PIC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+ smooth wave phase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zh-CN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r>
              <a:rPr lang="en-US" altLang="zh-CN" sz="2400" baseline="-25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: constant amplitude + smooth wave phase</a:t>
            </a:r>
          </a:p>
          <a:p>
            <a:pPr marL="0" indent="0">
              <a:buNone/>
            </a:pP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  (constructed following Tao et al., 2012 GRL)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2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340" y="213526"/>
            <a:ext cx="8363149" cy="6272361"/>
          </a:xfrm>
        </p:spPr>
      </p:pic>
      <p:sp>
        <p:nvSpPr>
          <p:cNvPr id="8" name="文本框 7"/>
          <p:cNvSpPr txBox="1"/>
          <p:nvPr/>
        </p:nvSpPr>
        <p:spPr>
          <a:xfrm>
            <a:off x="520755" y="4186609"/>
            <a:ext cx="1914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smooth</a:t>
            </a:r>
          </a:p>
          <a:p>
            <a:pPr algn="ctr"/>
            <a:r>
              <a:rPr lang="en-US" altLang="zh-C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wave phase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487276" y="4186609"/>
            <a:ext cx="1914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fluctuating</a:t>
            </a:r>
          </a:p>
          <a:p>
            <a:pPr algn="ctr"/>
            <a:r>
              <a:rPr lang="en-US" altLang="zh-C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wave phase</a:t>
            </a:r>
          </a:p>
        </p:txBody>
      </p:sp>
      <p:cxnSp>
        <p:nvCxnSpPr>
          <p:cNvPr id="3" name="直接箭头连接符 2"/>
          <p:cNvCxnSpPr/>
          <p:nvPr/>
        </p:nvCxnSpPr>
        <p:spPr>
          <a:xfrm>
            <a:off x="2190737" y="4636481"/>
            <a:ext cx="1213165" cy="407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>
            <a:cxnSpLocks/>
          </p:cNvCxnSpPr>
          <p:nvPr/>
        </p:nvCxnSpPr>
        <p:spPr>
          <a:xfrm flipH="1">
            <a:off x="8869680" y="4636481"/>
            <a:ext cx="833120" cy="382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8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9146" y="75414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cs typeface="Arial" panose="020B0604020202020204" pitchFamily="34" charset="0"/>
              </a:rPr>
              <a:t>Test-Particle Simulation Results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873" y="914569"/>
            <a:ext cx="7628603" cy="5721452"/>
          </a:xfrm>
        </p:spPr>
      </p:pic>
      <p:sp>
        <p:nvSpPr>
          <p:cNvPr id="5" name="文本框 4"/>
          <p:cNvSpPr txBox="1"/>
          <p:nvPr/>
        </p:nvSpPr>
        <p:spPr>
          <a:xfrm>
            <a:off x="1281448" y="3876376"/>
            <a:ext cx="1914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“two-grouped”:</a:t>
            </a:r>
          </a:p>
          <a:p>
            <a:pPr algn="ctr"/>
            <a:r>
              <a:rPr lang="en-US" altLang="zh-CN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phase-bunching and -trapping</a:t>
            </a:r>
            <a:endParaRPr lang="zh-CN" altLang="en-US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3195873" y="4338041"/>
            <a:ext cx="1854226" cy="686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3195873" y="3876376"/>
            <a:ext cx="2154725" cy="461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直接箭头连接符 8"/>
          <p:cNvCxnSpPr>
            <a:stCxn id="5" idx="3"/>
          </p:cNvCxnSpPr>
          <p:nvPr/>
        </p:nvCxnSpPr>
        <p:spPr>
          <a:xfrm flipV="1">
            <a:off x="3195873" y="2326741"/>
            <a:ext cx="2326741" cy="2011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6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zh-CN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02455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We present the first test-particle simulations which apply PIC-generated chorus waves as input</a:t>
            </a: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Nonlinear processes, especially phase-trapping, are suppressed by various properties of realistic chorus waves</a:t>
            </a: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Electron behavior could be close to being stochastic when considering fully realistic chorus waves in the radiation belt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92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281</Words>
  <Application>Microsoft Office PowerPoint</Application>
  <PresentationFormat>宽屏</PresentationFormat>
  <Paragraphs>39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主题</vt:lpstr>
      <vt:lpstr>Electron Dynamics in a Chorus Wave Field Generated from Particle-in-Cell Simulations</vt:lpstr>
      <vt:lpstr>Basic Nonlinear Theory Prediction</vt:lpstr>
      <vt:lpstr>Applicability of Nonlinear Theory</vt:lpstr>
      <vt:lpstr>Construction of Chorus Wave Fields</vt:lpstr>
      <vt:lpstr>PowerPoint 演示文稿</vt:lpstr>
      <vt:lpstr>Test-Particle Simulation Results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 Dynamics in a Chorus Wave Field Generated from Particle-in-Cell Simulations</dc:title>
  <dc:creator>USTC</dc:creator>
  <cp:lastModifiedBy>Zeyu An</cp:lastModifiedBy>
  <cp:revision>64</cp:revision>
  <dcterms:created xsi:type="dcterms:W3CDTF">2022-05-19T19:52:47Z</dcterms:created>
  <dcterms:modified xsi:type="dcterms:W3CDTF">2022-05-25T08:24:20Z</dcterms:modified>
</cp:coreProperties>
</file>