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62" r:id="rId2"/>
    <p:sldId id="364" r:id="rId3"/>
    <p:sldId id="388" r:id="rId4"/>
    <p:sldId id="389" r:id="rId5"/>
    <p:sldId id="390" r:id="rId6"/>
    <p:sldId id="391" r:id="rId7"/>
    <p:sldId id="392" r:id="rId8"/>
    <p:sldId id="393" r:id="rId9"/>
    <p:sldId id="387" r:id="rId10"/>
    <p:sldId id="375" r:id="rId11"/>
    <p:sldId id="385" r:id="rId12"/>
    <p:sldId id="374" r:id="rId13"/>
    <p:sldId id="371" r:id="rId14"/>
    <p:sldId id="348" r:id="rId15"/>
  </p:sldIdLst>
  <p:sldSz cx="9144000" cy="5143500" type="screen16x9"/>
  <p:notesSz cx="9144000" cy="6858000"/>
  <p:defaultTextStyle>
    <a:defPPr>
      <a:defRPr lang="en-US"/>
    </a:defPPr>
    <a:lvl1pPr marL="0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pe Puchol" initials="PP" lastIdx="1" clrIdx="0">
    <p:extLst>
      <p:ext uri="{19B8F6BF-5375-455C-9EA6-DF929625EA0E}">
        <p15:presenceInfo xmlns:p15="http://schemas.microsoft.com/office/powerpoint/2012/main" userId="Pepe Puchol" providerId="None"/>
      </p:ext>
    </p:extLst>
  </p:cmAuthor>
  <p:cmAuthor id="2" name="Pepe Puchol-Salort" initials="PPS" lastIdx="1" clrIdx="1">
    <p:extLst>
      <p:ext uri="{19B8F6BF-5375-455C-9EA6-DF929625EA0E}">
        <p15:presenceInfo xmlns:p15="http://schemas.microsoft.com/office/powerpoint/2012/main" userId="Pepe Puchol-Salo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5280" autoAdjust="0"/>
  </p:normalViewPr>
  <p:slideViewPr>
    <p:cSldViewPr snapToGrid="0" snapToObjects="1">
      <p:cViewPr varScale="1">
        <p:scale>
          <a:sx n="117" d="100"/>
          <a:sy n="117" d="100"/>
        </p:scale>
        <p:origin x="41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pe Puchol-Salort" userId="23e9ea05-0b3b-4b69-934c-f0b06d3b2edb" providerId="ADAL" clId="{CB20938F-C269-491C-99FD-DAF23812B803}"/>
    <pc:docChg chg="undo custSel addSld delSld modSld sldOrd">
      <pc:chgData name="Pepe Puchol-Salort" userId="23e9ea05-0b3b-4b69-934c-f0b06d3b2edb" providerId="ADAL" clId="{CB20938F-C269-491C-99FD-DAF23812B803}" dt="2022-05-24T10:56:13.804" v="202" actId="1076"/>
      <pc:docMkLst>
        <pc:docMk/>
      </pc:docMkLst>
      <pc:sldChg chg="modSp mod">
        <pc:chgData name="Pepe Puchol-Salort" userId="23e9ea05-0b3b-4b69-934c-f0b06d3b2edb" providerId="ADAL" clId="{CB20938F-C269-491C-99FD-DAF23812B803}" dt="2022-05-24T10:45:23.591" v="118" actId="1076"/>
        <pc:sldMkLst>
          <pc:docMk/>
          <pc:sldMk cId="2356471719" sldId="348"/>
        </pc:sldMkLst>
        <pc:spChg chg="mod">
          <ac:chgData name="Pepe Puchol-Salort" userId="23e9ea05-0b3b-4b69-934c-f0b06d3b2edb" providerId="ADAL" clId="{CB20938F-C269-491C-99FD-DAF23812B803}" dt="2022-05-24T10:45:18.928" v="117" actId="1076"/>
          <ac:spMkLst>
            <pc:docMk/>
            <pc:sldMk cId="2356471719" sldId="348"/>
            <ac:spMk id="6" creationId="{F83F3B73-EC64-0A76-A843-60FCAA553408}"/>
          </ac:spMkLst>
        </pc:spChg>
        <pc:spChg chg="mod">
          <ac:chgData name="Pepe Puchol-Salort" userId="23e9ea05-0b3b-4b69-934c-f0b06d3b2edb" providerId="ADAL" clId="{CB20938F-C269-491C-99FD-DAF23812B803}" dt="2022-05-24T10:45:23.591" v="118" actId="1076"/>
          <ac:spMkLst>
            <pc:docMk/>
            <pc:sldMk cId="2356471719" sldId="348"/>
            <ac:spMk id="13" creationId="{D963650D-B91C-B3D7-F33E-A3931A831713}"/>
          </ac:spMkLst>
        </pc:spChg>
        <pc:picChg chg="mod">
          <ac:chgData name="Pepe Puchol-Salort" userId="23e9ea05-0b3b-4b69-934c-f0b06d3b2edb" providerId="ADAL" clId="{CB20938F-C269-491C-99FD-DAF23812B803}" dt="2022-05-24T10:45:18.928" v="117" actId="1076"/>
          <ac:picMkLst>
            <pc:docMk/>
            <pc:sldMk cId="2356471719" sldId="348"/>
            <ac:picMk id="5" creationId="{E0643759-6536-7C8A-3DCC-33C1F31217DD}"/>
          </ac:picMkLst>
        </pc:picChg>
      </pc:sldChg>
      <pc:sldChg chg="modSp mod">
        <pc:chgData name="Pepe Puchol-Salort" userId="23e9ea05-0b3b-4b69-934c-f0b06d3b2edb" providerId="ADAL" clId="{CB20938F-C269-491C-99FD-DAF23812B803}" dt="2022-05-24T10:29:46.098" v="53" actId="20577"/>
        <pc:sldMkLst>
          <pc:docMk/>
          <pc:sldMk cId="1410386930" sldId="364"/>
        </pc:sldMkLst>
        <pc:spChg chg="mod">
          <ac:chgData name="Pepe Puchol-Salort" userId="23e9ea05-0b3b-4b69-934c-f0b06d3b2edb" providerId="ADAL" clId="{CB20938F-C269-491C-99FD-DAF23812B803}" dt="2022-05-24T10:29:46.098" v="53" actId="20577"/>
          <ac:spMkLst>
            <pc:docMk/>
            <pc:sldMk cId="1410386930" sldId="364"/>
            <ac:spMk id="18" creationId="{AB646BB6-5FCB-9D64-9F2F-5F044243D137}"/>
          </ac:spMkLst>
        </pc:spChg>
      </pc:sldChg>
      <pc:sldChg chg="modSp mod modAnim">
        <pc:chgData name="Pepe Puchol-Salort" userId="23e9ea05-0b3b-4b69-934c-f0b06d3b2edb" providerId="ADAL" clId="{CB20938F-C269-491C-99FD-DAF23812B803}" dt="2022-05-24T10:44:58.690" v="113" actId="20577"/>
        <pc:sldMkLst>
          <pc:docMk/>
          <pc:sldMk cId="99601630" sldId="371"/>
        </pc:sldMkLst>
        <pc:spChg chg="mod">
          <ac:chgData name="Pepe Puchol-Salort" userId="23e9ea05-0b3b-4b69-934c-f0b06d3b2edb" providerId="ADAL" clId="{CB20938F-C269-491C-99FD-DAF23812B803}" dt="2022-05-24T10:44:58.690" v="113" actId="20577"/>
          <ac:spMkLst>
            <pc:docMk/>
            <pc:sldMk cId="99601630" sldId="371"/>
            <ac:spMk id="3" creationId="{98096C14-198B-ECE9-CD18-3EBFB99B66BC}"/>
          </ac:spMkLst>
        </pc:spChg>
        <pc:spChg chg="mod">
          <ac:chgData name="Pepe Puchol-Salort" userId="23e9ea05-0b3b-4b69-934c-f0b06d3b2edb" providerId="ADAL" clId="{CB20938F-C269-491C-99FD-DAF23812B803}" dt="2022-05-24T10:14:29.092" v="39" actId="1076"/>
          <ac:spMkLst>
            <pc:docMk/>
            <pc:sldMk cId="99601630" sldId="371"/>
            <ac:spMk id="7" creationId="{D13AD6EB-7CBE-EF24-7F6D-767E6F1499BA}"/>
          </ac:spMkLst>
        </pc:spChg>
        <pc:spChg chg="mod">
          <ac:chgData name="Pepe Puchol-Salort" userId="23e9ea05-0b3b-4b69-934c-f0b06d3b2edb" providerId="ADAL" clId="{CB20938F-C269-491C-99FD-DAF23812B803}" dt="2022-05-24T10:11:28.621" v="17" actId="1076"/>
          <ac:spMkLst>
            <pc:docMk/>
            <pc:sldMk cId="99601630" sldId="371"/>
            <ac:spMk id="11" creationId="{541ED9E0-12BF-8AA5-DD35-ED95B661017C}"/>
          </ac:spMkLst>
        </pc:spChg>
        <pc:picChg chg="mod">
          <ac:chgData name="Pepe Puchol-Salort" userId="23e9ea05-0b3b-4b69-934c-f0b06d3b2edb" providerId="ADAL" clId="{CB20938F-C269-491C-99FD-DAF23812B803}" dt="2022-05-24T10:13:23.229" v="34" actId="1076"/>
          <ac:picMkLst>
            <pc:docMk/>
            <pc:sldMk cId="99601630" sldId="371"/>
            <ac:picMk id="4" creationId="{DFF7F157-1039-B481-2EF4-B5F344447CA0}"/>
          </ac:picMkLst>
        </pc:picChg>
        <pc:picChg chg="mod">
          <ac:chgData name="Pepe Puchol-Salort" userId="23e9ea05-0b3b-4b69-934c-f0b06d3b2edb" providerId="ADAL" clId="{CB20938F-C269-491C-99FD-DAF23812B803}" dt="2022-05-24T10:11:18.821" v="15" actId="1076"/>
          <ac:picMkLst>
            <pc:docMk/>
            <pc:sldMk cId="99601630" sldId="371"/>
            <ac:picMk id="5" creationId="{28F9CF26-1288-1203-35EB-373EB30448CC}"/>
          </ac:picMkLst>
        </pc:picChg>
        <pc:cxnChg chg="mod">
          <ac:chgData name="Pepe Puchol-Salort" userId="23e9ea05-0b3b-4b69-934c-f0b06d3b2edb" providerId="ADAL" clId="{CB20938F-C269-491C-99FD-DAF23812B803}" dt="2022-05-24T10:11:48.189" v="21" actId="14100"/>
          <ac:cxnSpMkLst>
            <pc:docMk/>
            <pc:sldMk cId="99601630" sldId="371"/>
            <ac:cxnSpMk id="25" creationId="{1AD2A70C-1F51-38E0-4FAB-9AE3B7852891}"/>
          </ac:cxnSpMkLst>
        </pc:cxnChg>
        <pc:cxnChg chg="mod">
          <ac:chgData name="Pepe Puchol-Salort" userId="23e9ea05-0b3b-4b69-934c-f0b06d3b2edb" providerId="ADAL" clId="{CB20938F-C269-491C-99FD-DAF23812B803}" dt="2022-05-24T10:11:54.428" v="22" actId="14100"/>
          <ac:cxnSpMkLst>
            <pc:docMk/>
            <pc:sldMk cId="99601630" sldId="371"/>
            <ac:cxnSpMk id="27" creationId="{C907A682-3CD6-EAEF-A08E-6482885B850E}"/>
          </ac:cxnSpMkLst>
        </pc:cxnChg>
      </pc:sldChg>
      <pc:sldChg chg="modSp mod">
        <pc:chgData name="Pepe Puchol-Salort" userId="23e9ea05-0b3b-4b69-934c-f0b06d3b2edb" providerId="ADAL" clId="{CB20938F-C269-491C-99FD-DAF23812B803}" dt="2022-05-24T10:56:13.804" v="202" actId="1076"/>
        <pc:sldMkLst>
          <pc:docMk/>
          <pc:sldMk cId="3768876436" sldId="374"/>
        </pc:sldMkLst>
        <pc:spChg chg="mod">
          <ac:chgData name="Pepe Puchol-Salort" userId="23e9ea05-0b3b-4b69-934c-f0b06d3b2edb" providerId="ADAL" clId="{CB20938F-C269-491C-99FD-DAF23812B803}" dt="2022-05-24T10:44:54.308" v="112" actId="20577"/>
          <ac:spMkLst>
            <pc:docMk/>
            <pc:sldMk cId="3768876436" sldId="374"/>
            <ac:spMk id="2" creationId="{6C94F2C5-F42A-580D-6288-F4D578AC9057}"/>
          </ac:spMkLst>
        </pc:spChg>
        <pc:spChg chg="mod">
          <ac:chgData name="Pepe Puchol-Salort" userId="23e9ea05-0b3b-4b69-934c-f0b06d3b2edb" providerId="ADAL" clId="{CB20938F-C269-491C-99FD-DAF23812B803}" dt="2022-05-24T10:56:13.804" v="202" actId="1076"/>
          <ac:spMkLst>
            <pc:docMk/>
            <pc:sldMk cId="3768876436" sldId="374"/>
            <ac:spMk id="6" creationId="{E525AE3F-85AA-1B9A-9B85-6445409FC0CA}"/>
          </ac:spMkLst>
        </pc:spChg>
        <pc:spChg chg="mod">
          <ac:chgData name="Pepe Puchol-Salort" userId="23e9ea05-0b3b-4b69-934c-f0b06d3b2edb" providerId="ADAL" clId="{CB20938F-C269-491C-99FD-DAF23812B803}" dt="2022-05-24T10:54:28.644" v="160" actId="1076"/>
          <ac:spMkLst>
            <pc:docMk/>
            <pc:sldMk cId="3768876436" sldId="374"/>
            <ac:spMk id="7" creationId="{400F1E9E-710B-FCCC-1F36-E1B1DD39A92F}"/>
          </ac:spMkLst>
        </pc:spChg>
        <pc:spChg chg="mod">
          <ac:chgData name="Pepe Puchol-Salort" userId="23e9ea05-0b3b-4b69-934c-f0b06d3b2edb" providerId="ADAL" clId="{CB20938F-C269-491C-99FD-DAF23812B803}" dt="2022-05-24T10:54:16.116" v="158" actId="1076"/>
          <ac:spMkLst>
            <pc:docMk/>
            <pc:sldMk cId="3768876436" sldId="374"/>
            <ac:spMk id="11" creationId="{86EF7B1E-B6FB-B02B-9006-B47CCD149143}"/>
          </ac:spMkLst>
        </pc:spChg>
      </pc:sldChg>
      <pc:sldChg chg="modSp modAnim">
        <pc:chgData name="Pepe Puchol-Salort" userId="23e9ea05-0b3b-4b69-934c-f0b06d3b2edb" providerId="ADAL" clId="{CB20938F-C269-491C-99FD-DAF23812B803}" dt="2022-05-24T10:44:45.139" v="110" actId="20577"/>
        <pc:sldMkLst>
          <pc:docMk/>
          <pc:sldMk cId="453030793" sldId="375"/>
        </pc:sldMkLst>
        <pc:spChg chg="mod">
          <ac:chgData name="Pepe Puchol-Salort" userId="23e9ea05-0b3b-4b69-934c-f0b06d3b2edb" providerId="ADAL" clId="{CB20938F-C269-491C-99FD-DAF23812B803}" dt="2022-05-24T10:44:45.139" v="110" actId="20577"/>
          <ac:spMkLst>
            <pc:docMk/>
            <pc:sldMk cId="453030793" sldId="375"/>
            <ac:spMk id="2" creationId="{72B19C1C-69D6-0E70-8138-6D05EA2B0FDD}"/>
          </ac:spMkLst>
        </pc:spChg>
      </pc:sldChg>
      <pc:sldChg chg="modSp mod">
        <pc:chgData name="Pepe Puchol-Salort" userId="23e9ea05-0b3b-4b69-934c-f0b06d3b2edb" providerId="ADAL" clId="{CB20938F-C269-491C-99FD-DAF23812B803}" dt="2022-05-24T10:44:51.285" v="111" actId="20577"/>
        <pc:sldMkLst>
          <pc:docMk/>
          <pc:sldMk cId="2939235790" sldId="385"/>
        </pc:sldMkLst>
        <pc:spChg chg="mod">
          <ac:chgData name="Pepe Puchol-Salort" userId="23e9ea05-0b3b-4b69-934c-f0b06d3b2edb" providerId="ADAL" clId="{CB20938F-C269-491C-99FD-DAF23812B803}" dt="2022-05-24T10:44:51.285" v="111" actId="20577"/>
          <ac:spMkLst>
            <pc:docMk/>
            <pc:sldMk cId="2939235790" sldId="385"/>
            <ac:spMk id="7" creationId="{8930C28A-4293-85CE-097C-53957E025C9F}"/>
          </ac:spMkLst>
        </pc:spChg>
      </pc:sldChg>
      <pc:sldChg chg="modSp mod">
        <pc:chgData name="Pepe Puchol-Salort" userId="23e9ea05-0b3b-4b69-934c-f0b06d3b2edb" providerId="ADAL" clId="{CB20938F-C269-491C-99FD-DAF23812B803}" dt="2022-05-24T10:44:41.181" v="109" actId="20577"/>
        <pc:sldMkLst>
          <pc:docMk/>
          <pc:sldMk cId="2656499543" sldId="387"/>
        </pc:sldMkLst>
        <pc:spChg chg="mod">
          <ac:chgData name="Pepe Puchol-Salort" userId="23e9ea05-0b3b-4b69-934c-f0b06d3b2edb" providerId="ADAL" clId="{CB20938F-C269-491C-99FD-DAF23812B803}" dt="2022-05-24T10:44:41.181" v="109" actId="20577"/>
          <ac:spMkLst>
            <pc:docMk/>
            <pc:sldMk cId="2656499543" sldId="387"/>
            <ac:spMk id="4" creationId="{E8D7685F-F068-3600-1FF0-72EFC7E589AF}"/>
          </ac:spMkLst>
        </pc:spChg>
      </pc:sldChg>
      <pc:sldChg chg="modSp mod">
        <pc:chgData name="Pepe Puchol-Salort" userId="23e9ea05-0b3b-4b69-934c-f0b06d3b2edb" providerId="ADAL" clId="{CB20938F-C269-491C-99FD-DAF23812B803}" dt="2022-05-24T10:29:52.938" v="59" actId="20577"/>
        <pc:sldMkLst>
          <pc:docMk/>
          <pc:sldMk cId="2798973295" sldId="388"/>
        </pc:sldMkLst>
        <pc:spChg chg="mod">
          <ac:chgData name="Pepe Puchol-Salort" userId="23e9ea05-0b3b-4b69-934c-f0b06d3b2edb" providerId="ADAL" clId="{CB20938F-C269-491C-99FD-DAF23812B803}" dt="2022-05-24T10:29:52.938" v="59" actId="20577"/>
          <ac:spMkLst>
            <pc:docMk/>
            <pc:sldMk cId="2798973295" sldId="388"/>
            <ac:spMk id="18" creationId="{AB646BB6-5FCB-9D64-9F2F-5F044243D137}"/>
          </ac:spMkLst>
        </pc:spChg>
      </pc:sldChg>
      <pc:sldChg chg="modSp mod">
        <pc:chgData name="Pepe Puchol-Salort" userId="23e9ea05-0b3b-4b69-934c-f0b06d3b2edb" providerId="ADAL" clId="{CB20938F-C269-491C-99FD-DAF23812B803}" dt="2022-05-24T10:29:57.314" v="65" actId="20577"/>
        <pc:sldMkLst>
          <pc:docMk/>
          <pc:sldMk cId="1099191061" sldId="389"/>
        </pc:sldMkLst>
        <pc:spChg chg="mod">
          <ac:chgData name="Pepe Puchol-Salort" userId="23e9ea05-0b3b-4b69-934c-f0b06d3b2edb" providerId="ADAL" clId="{CB20938F-C269-491C-99FD-DAF23812B803}" dt="2022-05-24T10:29:57.314" v="65" actId="20577"/>
          <ac:spMkLst>
            <pc:docMk/>
            <pc:sldMk cId="1099191061" sldId="389"/>
            <ac:spMk id="18" creationId="{AB646BB6-5FCB-9D64-9F2F-5F044243D137}"/>
          </ac:spMkLst>
        </pc:spChg>
      </pc:sldChg>
      <pc:sldChg chg="modSp mod">
        <pc:chgData name="Pepe Puchol-Salort" userId="23e9ea05-0b3b-4b69-934c-f0b06d3b2edb" providerId="ADAL" clId="{CB20938F-C269-491C-99FD-DAF23812B803}" dt="2022-05-24T10:30:00.882" v="71" actId="20577"/>
        <pc:sldMkLst>
          <pc:docMk/>
          <pc:sldMk cId="1510104568" sldId="390"/>
        </pc:sldMkLst>
        <pc:spChg chg="mod">
          <ac:chgData name="Pepe Puchol-Salort" userId="23e9ea05-0b3b-4b69-934c-f0b06d3b2edb" providerId="ADAL" clId="{CB20938F-C269-491C-99FD-DAF23812B803}" dt="2022-05-24T10:30:00.882" v="71" actId="20577"/>
          <ac:spMkLst>
            <pc:docMk/>
            <pc:sldMk cId="1510104568" sldId="390"/>
            <ac:spMk id="18" creationId="{AB646BB6-5FCB-9D64-9F2F-5F044243D137}"/>
          </ac:spMkLst>
        </pc:spChg>
      </pc:sldChg>
      <pc:sldChg chg="addSp delSp modSp mod ord">
        <pc:chgData name="Pepe Puchol-Salort" userId="23e9ea05-0b3b-4b69-934c-f0b06d3b2edb" providerId="ADAL" clId="{CB20938F-C269-491C-99FD-DAF23812B803}" dt="2022-05-24T10:44:28.141" v="106" actId="20577"/>
        <pc:sldMkLst>
          <pc:docMk/>
          <pc:sldMk cId="3635306637" sldId="391"/>
        </pc:sldMkLst>
        <pc:spChg chg="mod">
          <ac:chgData name="Pepe Puchol-Salort" userId="23e9ea05-0b3b-4b69-934c-f0b06d3b2edb" providerId="ADAL" clId="{CB20938F-C269-491C-99FD-DAF23812B803}" dt="2022-05-24T10:44:28.141" v="106" actId="20577"/>
          <ac:spMkLst>
            <pc:docMk/>
            <pc:sldMk cId="3635306637" sldId="391"/>
            <ac:spMk id="2" creationId="{72B19C1C-69D6-0E70-8138-6D05EA2B0FDD}"/>
          </ac:spMkLst>
        </pc:spChg>
        <pc:spChg chg="add del">
          <ac:chgData name="Pepe Puchol-Salort" userId="23e9ea05-0b3b-4b69-934c-f0b06d3b2edb" providerId="ADAL" clId="{CB20938F-C269-491C-99FD-DAF23812B803}" dt="2022-05-24T10:35:57.802" v="80" actId="478"/>
          <ac:spMkLst>
            <pc:docMk/>
            <pc:sldMk cId="3635306637" sldId="391"/>
            <ac:spMk id="6" creationId="{C62CD725-8957-42D1-D91A-4A7E1642ADA2}"/>
          </ac:spMkLst>
        </pc:spChg>
      </pc:sldChg>
      <pc:sldChg chg="addSp delSp modSp add del mod ord">
        <pc:chgData name="Pepe Puchol-Salort" userId="23e9ea05-0b3b-4b69-934c-f0b06d3b2edb" providerId="ADAL" clId="{CB20938F-C269-491C-99FD-DAF23812B803}" dt="2022-05-24T10:44:32.455" v="107" actId="20577"/>
        <pc:sldMkLst>
          <pc:docMk/>
          <pc:sldMk cId="4002225903" sldId="392"/>
        </pc:sldMkLst>
        <pc:spChg chg="mod">
          <ac:chgData name="Pepe Puchol-Salort" userId="23e9ea05-0b3b-4b69-934c-f0b06d3b2edb" providerId="ADAL" clId="{CB20938F-C269-491C-99FD-DAF23812B803}" dt="2022-05-24T10:44:32.455" v="107" actId="20577"/>
          <ac:spMkLst>
            <pc:docMk/>
            <pc:sldMk cId="4002225903" sldId="392"/>
            <ac:spMk id="2" creationId="{72B19C1C-69D6-0E70-8138-6D05EA2B0FDD}"/>
          </ac:spMkLst>
        </pc:spChg>
        <pc:spChg chg="add del">
          <ac:chgData name="Pepe Puchol-Salort" userId="23e9ea05-0b3b-4b69-934c-f0b06d3b2edb" providerId="ADAL" clId="{CB20938F-C269-491C-99FD-DAF23812B803}" dt="2022-05-24T10:35:57.365" v="79" actId="478"/>
          <ac:spMkLst>
            <pc:docMk/>
            <pc:sldMk cId="4002225903" sldId="392"/>
            <ac:spMk id="6" creationId="{C62CD725-8957-42D1-D91A-4A7E1642ADA2}"/>
          </ac:spMkLst>
        </pc:spChg>
      </pc:sldChg>
      <pc:sldChg chg="modSp add del mod ord">
        <pc:chgData name="Pepe Puchol-Salort" userId="23e9ea05-0b3b-4b69-934c-f0b06d3b2edb" providerId="ADAL" clId="{CB20938F-C269-491C-99FD-DAF23812B803}" dt="2022-05-24T10:44:37.251" v="108" actId="20577"/>
        <pc:sldMkLst>
          <pc:docMk/>
          <pc:sldMk cId="3682909619" sldId="393"/>
        </pc:sldMkLst>
        <pc:spChg chg="mod">
          <ac:chgData name="Pepe Puchol-Salort" userId="23e9ea05-0b3b-4b69-934c-f0b06d3b2edb" providerId="ADAL" clId="{CB20938F-C269-491C-99FD-DAF23812B803}" dt="2022-05-24T10:44:37.251" v="108" actId="20577"/>
          <ac:spMkLst>
            <pc:docMk/>
            <pc:sldMk cId="3682909619" sldId="393"/>
            <ac:spMk id="2" creationId="{72B19C1C-69D6-0E70-8138-6D05EA2B0F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567CE-8A42-DF42-9E4D-0F4CFAF6DD33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B7DAF-39CE-3E4F-8ADC-E3CF197F86E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4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C3B27-72DF-EF47-B49A-CCE733271201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0E025-BC94-8A4F-BD58-A9FDD054039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70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▪ Integrated &amp; adaptive urban planning → </a:t>
            </a:r>
            <a:r>
              <a:rPr lang="en-GB" sz="105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Design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concept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▪ </a:t>
            </a:r>
            <a:r>
              <a:rPr lang="en-GB" sz="105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r>
              <a:rPr lang="en-GB" sz="105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→ applied to </a:t>
            </a:r>
            <a:r>
              <a:rPr lang="en-GB" sz="1050" u="sng" dirty="0">
                <a:latin typeface="Arial" panose="020B0604020202020204" pitchFamily="34" charset="0"/>
                <a:cs typeface="Arial" panose="020B0604020202020204" pitchFamily="34" charset="0"/>
              </a:rPr>
              <a:t>different sustainability areas &amp; scales</a:t>
            </a:r>
            <a:endParaRPr lang="en-GB" sz="1050" u="sng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10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086726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945007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13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8279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3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2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57291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3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80143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4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48846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5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1665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54282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7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03675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8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364688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9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40050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89BAD7F-6911-8743-9965-F1B6EBD216F5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EECEF17-B705-8042-92D7-35C677895034}" type="slidenum">
              <a:rPr lang="en-GB" smtClean="0"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528972-6409-EC1F-F123-1D79384C12D0}"/>
              </a:ext>
            </a:extLst>
          </p:cNvPr>
          <p:cNvSpPr/>
          <p:nvPr userDrawn="1"/>
        </p:nvSpPr>
        <p:spPr>
          <a:xfrm>
            <a:off x="0" y="4808220"/>
            <a:ext cx="9144000" cy="335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38A910E-7712-6F6D-AAC4-9E28D7CCF5C0}"/>
              </a:ext>
            </a:extLst>
          </p:cNvPr>
          <p:cNvSpPr/>
          <p:nvPr userDrawn="1"/>
        </p:nvSpPr>
        <p:spPr>
          <a:xfrm>
            <a:off x="4252642" y="4828726"/>
            <a:ext cx="44021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Urban water neutrality at different scales: </a:t>
            </a:r>
            <a:r>
              <a:rPr lang="en-GB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 design and evaluation framework</a:t>
            </a:r>
          </a:p>
          <a:p>
            <a:pPr algn="r"/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Pepe Puchol-Salort, </a:t>
            </a:r>
            <a:r>
              <a:rPr lang="en-GB" sz="600" dirty="0" err="1">
                <a:latin typeface="Arial" panose="020B0604020202020204" pitchFamily="34" charset="0"/>
                <a:cs typeface="Arial" panose="020B0604020202020204" pitchFamily="34" charset="0"/>
              </a:rPr>
              <a:t>Jiaying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Lu, Dr </a:t>
            </a:r>
            <a:r>
              <a:rPr lang="en-GB" sz="600" dirty="0" err="1">
                <a:latin typeface="Arial" panose="020B0604020202020204" pitchFamily="34" charset="0"/>
                <a:cs typeface="Arial" panose="020B0604020202020204" pitchFamily="34" charset="0"/>
              </a:rPr>
              <a:t>Stanislava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 Boskovic, Dr Barnaby Dobson, Dr Maarten van </a:t>
            </a:r>
            <a:r>
              <a:rPr lang="en-GB" sz="600" dirty="0" err="1">
                <a:latin typeface="Arial" panose="020B0604020202020204" pitchFamily="34" charset="0"/>
                <a:cs typeface="Arial" panose="020B0604020202020204" pitchFamily="34" charset="0"/>
              </a:rPr>
              <a:t>Reeuwijk</a:t>
            </a:r>
            <a:r>
              <a:rPr lang="en-GB" sz="600" dirty="0">
                <a:latin typeface="Arial" panose="020B0604020202020204" pitchFamily="34" charset="0"/>
                <a:cs typeface="Arial" panose="020B0604020202020204" pitchFamily="34" charset="0"/>
              </a:rPr>
              <a:t>, Dr Ana </a:t>
            </a:r>
            <a:r>
              <a:rPr lang="en-GB" sz="600" dirty="0" err="1">
                <a:latin typeface="Arial" panose="020B0604020202020204" pitchFamily="34" charset="0"/>
                <a:cs typeface="Arial" panose="020B0604020202020204" pitchFamily="34" charset="0"/>
              </a:rPr>
              <a:t>Mijic</a:t>
            </a:r>
            <a:endParaRPr lang="en-GB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13">
            <a:extLst>
              <a:ext uri="{FF2B5EF4-FFF2-40B4-BE49-F238E27FC236}">
                <a16:creationId xmlns:a16="http://schemas.microsoft.com/office/drawing/2014/main" id="{1612BC1D-659A-527A-81F1-7984F945F64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314" y="4866501"/>
            <a:ext cx="886828" cy="2323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249770F-9FF0-4600-505B-C701DC984A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595" y="4817435"/>
            <a:ext cx="218124" cy="3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4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0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1A3574-DE0C-2E29-0A2F-19F4F99F5281}"/>
              </a:ext>
            </a:extLst>
          </p:cNvPr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5254" y="4114379"/>
            <a:ext cx="4404476" cy="1077218"/>
          </a:xfrm>
          <a:noFill/>
        </p:spPr>
        <p:txBody>
          <a:bodyPr>
            <a:normAutofit fontScale="62500" lnSpcReduction="20000"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Presenting Author: </a:t>
            </a:r>
            <a:r>
              <a:rPr lang="en-GB" sz="16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Pepe Puchol-Salort, </a:t>
            </a:r>
          </a:p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Co-Authors: </a:t>
            </a:r>
            <a:r>
              <a:rPr lang="en-GB" sz="16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Jiaying</a:t>
            </a:r>
            <a:r>
              <a:rPr lang="en-GB" sz="16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Lu, Dr </a:t>
            </a:r>
            <a:r>
              <a:rPr lang="en-GB" sz="16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Stanislava</a:t>
            </a:r>
            <a:r>
              <a:rPr lang="en-GB" sz="16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Boskovic, Dr Barnaby Dobson, </a:t>
            </a:r>
          </a:p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16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Maarten van </a:t>
            </a:r>
            <a:r>
              <a:rPr lang="en-GB" sz="16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Reeuwijk</a:t>
            </a:r>
            <a:r>
              <a:rPr lang="en-GB" sz="16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 Ana </a:t>
            </a:r>
            <a:r>
              <a:rPr lang="en-GB" sz="16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Mijic</a:t>
            </a:r>
            <a:endParaRPr lang="en-GB" b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GB" sz="15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Civil and Environmental Engineering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ESPRC CDT Sustainable Civil Engineering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Imperial College London</a:t>
            </a:r>
            <a:endParaRPr lang="en-GB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911542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water neutrality at different scales: </a:t>
            </a:r>
            <a:r>
              <a:rPr lang="en-GB" sz="3200" b="1" i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r>
              <a:rPr lang="en-GB" sz="3200" b="1" i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and evaluation framework</a:t>
            </a:r>
            <a:endParaRPr lang="en-GB" sz="2400" b="1" i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871BCD5-E4D8-4268-B273-F63CA6B0D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99" y="169060"/>
            <a:ext cx="2563891" cy="6716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8FD8A30-1F5E-4DDB-9733-6AA8B51FC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479" y="72094"/>
            <a:ext cx="518904" cy="803342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CB81E9F4-5BDF-97B0-158F-04D0B1E5E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106" y="0"/>
            <a:ext cx="2773624" cy="9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1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DA58391-2295-31DE-7F44-5917423D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3" y="1026246"/>
            <a:ext cx="2716191" cy="210848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2" y="150831"/>
            <a:ext cx="8765640" cy="785611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across scales</a:t>
            </a:r>
          </a:p>
        </p:txBody>
      </p:sp>
      <p:pic>
        <p:nvPicPr>
          <p:cNvPr id="9" name="Picture 22" descr="Map&#10;&#10;Description automatically generated">
            <a:extLst>
              <a:ext uri="{FF2B5EF4-FFF2-40B4-BE49-F238E27FC236}">
                <a16:creationId xmlns:a16="http://schemas.microsoft.com/office/drawing/2014/main" id="{C48CF3B3-54C9-0186-1086-A69FF0F39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02" y="2434624"/>
            <a:ext cx="2716191" cy="2112329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C8B11046-D3C8-5148-18E0-4FD0409E0C4B}"/>
              </a:ext>
            </a:extLst>
          </p:cNvPr>
          <p:cNvSpPr txBox="1"/>
          <p:nvPr/>
        </p:nvSpPr>
        <p:spPr>
          <a:xfrm>
            <a:off x="6518994" y="749519"/>
            <a:ext cx="1877458" cy="28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Borough Scale</a:t>
            </a:r>
          </a:p>
        </p:txBody>
      </p:sp>
      <p:sp>
        <p:nvSpPr>
          <p:cNvPr id="6" name="Arrow: Curved Down 19">
            <a:extLst>
              <a:ext uri="{FF2B5EF4-FFF2-40B4-BE49-F238E27FC236}">
                <a16:creationId xmlns:a16="http://schemas.microsoft.com/office/drawing/2014/main" id="{AAD411F4-328B-E4C4-370C-E9D22729A802}"/>
              </a:ext>
            </a:extLst>
          </p:cNvPr>
          <p:cNvSpPr/>
          <p:nvPr/>
        </p:nvSpPr>
        <p:spPr>
          <a:xfrm>
            <a:off x="3188053" y="850887"/>
            <a:ext cx="2949277" cy="378088"/>
          </a:xfrm>
          <a:prstGeom prst="curvedDownArrow">
            <a:avLst>
              <a:gd name="adj1" fmla="val 25000"/>
              <a:gd name="adj2" fmla="val 50000"/>
              <a:gd name="adj3" fmla="val 16991"/>
            </a:avLst>
          </a:prstGeom>
          <a:noFill/>
          <a:ln>
            <a:solidFill>
              <a:srgbClr val="53363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Arrow: Curved Down 23">
            <a:extLst>
              <a:ext uri="{FF2B5EF4-FFF2-40B4-BE49-F238E27FC236}">
                <a16:creationId xmlns:a16="http://schemas.microsoft.com/office/drawing/2014/main" id="{43D4230D-292D-2DE7-F176-FA27C961D562}"/>
              </a:ext>
            </a:extLst>
          </p:cNvPr>
          <p:cNvSpPr/>
          <p:nvPr/>
        </p:nvSpPr>
        <p:spPr>
          <a:xfrm rot="1622933" flipV="1">
            <a:off x="2066566" y="3593746"/>
            <a:ext cx="1228526" cy="336380"/>
          </a:xfrm>
          <a:prstGeom prst="curvedDownArrow">
            <a:avLst>
              <a:gd name="adj1" fmla="val 39525"/>
              <a:gd name="adj2" fmla="val 50000"/>
              <a:gd name="adj3" fmla="val 16991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B82C213F-2066-FDFE-50BD-922AA70775A2}"/>
              </a:ext>
            </a:extLst>
          </p:cNvPr>
          <p:cNvSpPr txBox="1"/>
          <p:nvPr/>
        </p:nvSpPr>
        <p:spPr>
          <a:xfrm>
            <a:off x="5225116" y="4234114"/>
            <a:ext cx="2232605" cy="28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Urban Development Scale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C036F7AB-F253-8A00-3093-BA634D6E40A4}"/>
              </a:ext>
            </a:extLst>
          </p:cNvPr>
          <p:cNvSpPr txBox="1"/>
          <p:nvPr/>
        </p:nvSpPr>
        <p:spPr>
          <a:xfrm>
            <a:off x="1116209" y="739886"/>
            <a:ext cx="1397586" cy="288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City Scale</a:t>
            </a:r>
          </a:p>
        </p:txBody>
      </p:sp>
      <p:sp>
        <p:nvSpPr>
          <p:cNvPr id="27" name="Arrow: Curved Down 21">
            <a:extLst>
              <a:ext uri="{FF2B5EF4-FFF2-40B4-BE49-F238E27FC236}">
                <a16:creationId xmlns:a16="http://schemas.microsoft.com/office/drawing/2014/main" id="{492599CE-4F29-1570-415E-ADA26C1F4D0C}"/>
              </a:ext>
            </a:extLst>
          </p:cNvPr>
          <p:cNvSpPr/>
          <p:nvPr/>
        </p:nvSpPr>
        <p:spPr>
          <a:xfrm rot="12978557">
            <a:off x="980503" y="3620180"/>
            <a:ext cx="2116983" cy="490927"/>
          </a:xfrm>
          <a:prstGeom prst="curvedDownArrow">
            <a:avLst>
              <a:gd name="adj1" fmla="val 25000"/>
              <a:gd name="adj2" fmla="val 37952"/>
              <a:gd name="adj3" fmla="val 16991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rrow: Curved Down 20">
            <a:extLst>
              <a:ext uri="{FF2B5EF4-FFF2-40B4-BE49-F238E27FC236}">
                <a16:creationId xmlns:a16="http://schemas.microsoft.com/office/drawing/2014/main" id="{E6D19732-7E24-FE02-8BA4-A0E58DBD6645}"/>
              </a:ext>
            </a:extLst>
          </p:cNvPr>
          <p:cNvSpPr/>
          <p:nvPr/>
        </p:nvSpPr>
        <p:spPr>
          <a:xfrm rot="9720745">
            <a:off x="5824625" y="3577886"/>
            <a:ext cx="1618114" cy="353137"/>
          </a:xfrm>
          <a:prstGeom prst="curvedDownArrow">
            <a:avLst>
              <a:gd name="adj1" fmla="val 25000"/>
              <a:gd name="adj2" fmla="val 50000"/>
              <a:gd name="adj3" fmla="val 28122"/>
            </a:avLst>
          </a:prstGeom>
          <a:noFill/>
          <a:ln>
            <a:solidFill>
              <a:srgbClr val="53363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62717AB-1761-1E6C-D41A-CC07064F8B96}"/>
              </a:ext>
            </a:extLst>
          </p:cNvPr>
          <p:cNvSpPr txBox="1">
            <a:spLocks/>
          </p:cNvSpPr>
          <p:nvPr/>
        </p:nvSpPr>
        <p:spPr>
          <a:xfrm>
            <a:off x="3270143" y="1107669"/>
            <a:ext cx="2785096" cy="1206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sz="1750" b="1" dirty="0">
                <a:latin typeface="Arial" panose="020B0604020202020204" pitchFamily="34" charset="0"/>
                <a:cs typeface="Arial" panose="020B0604020202020204" pitchFamily="34" charset="0"/>
              </a:rPr>
              <a:t>How do we move our WN results and targets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GB" sz="1750" b="1" dirty="0">
                <a:latin typeface="Arial" panose="020B0604020202020204" pitchFamily="34" charset="0"/>
                <a:cs typeface="Arial" panose="020B0604020202020204" pitchFamily="34" charset="0"/>
              </a:rPr>
              <a:t>across scales?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72B19C1C-69D6-0E70-8138-6D05EA2B0FDD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7260A1-D278-8A4F-E9EB-87F34E68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785" y="1026246"/>
            <a:ext cx="2863245" cy="22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30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DB7D51F-EB2B-5584-71CE-6E1604530F11}"/>
              </a:ext>
            </a:extLst>
          </p:cNvPr>
          <p:cNvSpPr txBox="1">
            <a:spLocks/>
          </p:cNvSpPr>
          <p:nvPr/>
        </p:nvSpPr>
        <p:spPr>
          <a:xfrm>
            <a:off x="131332" y="191460"/>
            <a:ext cx="8765640" cy="3946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form properties &amp; data-driven indicators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4F055-69ED-93A6-DCDE-DF03571BDA04}"/>
              </a:ext>
            </a:extLst>
          </p:cNvPr>
          <p:cNvSpPr txBox="1"/>
          <p:nvPr/>
        </p:nvSpPr>
        <p:spPr>
          <a:xfrm>
            <a:off x="669612" y="667481"/>
            <a:ext cx="5128741" cy="32842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2322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form properties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D2088-C211-8C0E-68D1-C29E074884D2}"/>
              </a:ext>
            </a:extLst>
          </p:cNvPr>
          <p:cNvSpPr txBox="1"/>
          <p:nvPr/>
        </p:nvSpPr>
        <p:spPr>
          <a:xfrm>
            <a:off x="6387992" y="667481"/>
            <a:ext cx="2086396" cy="32842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2322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Data-driven indicators</a:t>
            </a:r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29DF7FD9-B8B2-9C3C-EA13-8167638D8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5" b="1539"/>
          <a:stretch/>
        </p:blipFill>
        <p:spPr>
          <a:xfrm>
            <a:off x="728177" y="1093348"/>
            <a:ext cx="4853240" cy="3582380"/>
          </a:xfrm>
          <a:prstGeom prst="rect">
            <a:avLst/>
          </a:prstGeom>
        </p:spPr>
      </p:pic>
      <p:pic>
        <p:nvPicPr>
          <p:cNvPr id="9" name="图片占位符 4" descr="地图&#10;&#10;低可信度描述已自动生成">
            <a:extLst>
              <a:ext uri="{FF2B5EF4-FFF2-40B4-BE49-F238E27FC236}">
                <a16:creationId xmlns:a16="http://schemas.microsoft.com/office/drawing/2014/main" id="{FB694B86-20ED-AEC1-A05C-92CC472C7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4176" r="1916" b="4361"/>
          <a:stretch/>
        </p:blipFill>
        <p:spPr>
          <a:xfrm>
            <a:off x="6528667" y="1262227"/>
            <a:ext cx="1887156" cy="1334036"/>
          </a:xfrm>
          <a:prstGeom prst="rect">
            <a:avLst/>
          </a:prstGeom>
          <a:effectLst/>
        </p:spPr>
      </p:pic>
      <p:pic>
        <p:nvPicPr>
          <p:cNvPr id="12" name="图片占位符 7" descr="地图&#10;&#10;描述已自动生成">
            <a:extLst>
              <a:ext uri="{FF2B5EF4-FFF2-40B4-BE49-F238E27FC236}">
                <a16:creationId xmlns:a16="http://schemas.microsoft.com/office/drawing/2014/main" id="{EB1E3F03-8E33-CDDA-68F5-E8E134D19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5359" r="2238" b="1421"/>
          <a:stretch/>
        </p:blipFill>
        <p:spPr>
          <a:xfrm>
            <a:off x="6555996" y="3005430"/>
            <a:ext cx="1918392" cy="1436367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D4F70C3-2FA2-603C-4F11-2E73871D1174}"/>
              </a:ext>
            </a:extLst>
          </p:cNvPr>
          <p:cNvSpPr/>
          <p:nvPr/>
        </p:nvSpPr>
        <p:spPr>
          <a:xfrm>
            <a:off x="6387992" y="1016988"/>
            <a:ext cx="2086396" cy="365874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BBDDBA-FD93-CDE4-A27E-F94989CD896E}"/>
              </a:ext>
            </a:extLst>
          </p:cNvPr>
          <p:cNvSpPr/>
          <p:nvPr/>
        </p:nvSpPr>
        <p:spPr>
          <a:xfrm>
            <a:off x="669612" y="1016988"/>
            <a:ext cx="5128741" cy="365874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671992-7B9D-DBC2-0797-200EC8FA7CA2}"/>
              </a:ext>
            </a:extLst>
          </p:cNvPr>
          <p:cNvCxnSpPr/>
          <p:nvPr/>
        </p:nvCxnSpPr>
        <p:spPr>
          <a:xfrm>
            <a:off x="5934075" y="2667000"/>
            <a:ext cx="342900" cy="0"/>
          </a:xfrm>
          <a:prstGeom prst="straightConnector1">
            <a:avLst/>
          </a:prstGeom>
          <a:ln w="57150" cap="sq">
            <a:solidFill>
              <a:srgbClr val="23226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152A418E-EC89-12D5-2E69-2E42533E3B9A}"/>
              </a:ext>
            </a:extLst>
          </p:cNvPr>
          <p:cNvSpPr/>
          <p:nvPr/>
        </p:nvSpPr>
        <p:spPr>
          <a:xfrm>
            <a:off x="6387991" y="1064978"/>
            <a:ext cx="20863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Swis721 Cn BT" panose="020B0506020202030204" pitchFamily="34" charset="0"/>
                <a:cs typeface="Arial" panose="020B0604020202020204" pitchFamily="34" charset="0"/>
              </a:rPr>
              <a:t>Housing Age Indicator (HAI)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6001C14-4971-02EA-1C3D-A327841AB695}"/>
              </a:ext>
            </a:extLst>
          </p:cNvPr>
          <p:cNvSpPr/>
          <p:nvPr/>
        </p:nvSpPr>
        <p:spPr>
          <a:xfrm>
            <a:off x="6387993" y="2751975"/>
            <a:ext cx="20863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Swis721 Cn BT" panose="020B0506020202030204" pitchFamily="34" charset="0"/>
                <a:cs typeface="Arial" panose="020B0604020202020204" pitchFamily="34" charset="0"/>
              </a:rPr>
              <a:t>Device Efficiency Score (DES)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8930C28A-4293-85CE-097C-53957E025C9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3923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3" y="201605"/>
            <a:ext cx="8765640" cy="482242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Water Security (UWS) evaluation at city scale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7F4439-B45C-1975-06ED-81A4E1696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4" y="886864"/>
            <a:ext cx="5462415" cy="3732904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6C94F2C5-F42A-580D-6288-F4D578AC9057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6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525AE3F-85AA-1B9A-9B85-6445409FC0CA}"/>
              </a:ext>
            </a:extLst>
          </p:cNvPr>
          <p:cNvSpPr txBox="1"/>
          <p:nvPr/>
        </p:nvSpPr>
        <p:spPr>
          <a:xfrm>
            <a:off x="6012744" y="1970999"/>
            <a:ext cx="3127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 options in 522,870 new homes achieves Water Neutrality in the range between WNI=50-70%</a:t>
            </a:r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71EBC5D8-2FED-2DB4-ACE0-96774C971B50}"/>
              </a:ext>
            </a:extLst>
          </p:cNvPr>
          <p:cNvSpPr/>
          <p:nvPr/>
        </p:nvSpPr>
        <p:spPr>
          <a:xfrm>
            <a:off x="5825220" y="1714501"/>
            <a:ext cx="138793" cy="1159329"/>
          </a:xfrm>
          <a:prstGeom prst="rightBrace">
            <a:avLst/>
          </a:prstGeom>
          <a:ln w="12700">
            <a:solidFill>
              <a:srgbClr val="232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0F1E9E-710B-FCCC-1F36-E1B1DD39A92F}"/>
              </a:ext>
            </a:extLst>
          </p:cNvPr>
          <p:cNvSpPr txBox="1"/>
          <p:nvPr/>
        </p:nvSpPr>
        <p:spPr>
          <a:xfrm>
            <a:off x="5964013" y="3192094"/>
            <a:ext cx="3045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Retrofitting 432,500 existing homes adds additional WNI=20-45%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B44F1107-2E3D-2641-603C-FD763A41CF3C}"/>
              </a:ext>
            </a:extLst>
          </p:cNvPr>
          <p:cNvSpPr/>
          <p:nvPr/>
        </p:nvSpPr>
        <p:spPr>
          <a:xfrm>
            <a:off x="5825220" y="3143521"/>
            <a:ext cx="138793" cy="579396"/>
          </a:xfrm>
          <a:prstGeom prst="rightBrace">
            <a:avLst/>
          </a:prstGeom>
          <a:ln w="12700">
            <a:solidFill>
              <a:srgbClr val="232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6EF7B1E-B6FB-B02B-9006-B47CCD149143}"/>
              </a:ext>
            </a:extLst>
          </p:cNvPr>
          <p:cNvSpPr txBox="1"/>
          <p:nvPr/>
        </p:nvSpPr>
        <p:spPr>
          <a:xfrm>
            <a:off x="5964013" y="3972023"/>
            <a:ext cx="3250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 across all UWS indicators requires WN in new homes, retrofitting existing homes and adding 19 km</a:t>
            </a:r>
            <a:r>
              <a:rPr lang="en-GB" sz="1200" baseline="300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BG spaces</a:t>
            </a:r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29A4C4CF-318A-F706-4F12-F4698F8EB24B}"/>
              </a:ext>
            </a:extLst>
          </p:cNvPr>
          <p:cNvSpPr/>
          <p:nvPr/>
        </p:nvSpPr>
        <p:spPr>
          <a:xfrm>
            <a:off x="5825220" y="4010238"/>
            <a:ext cx="138793" cy="579396"/>
          </a:xfrm>
          <a:prstGeom prst="rightBrace">
            <a:avLst/>
          </a:prstGeom>
          <a:ln w="12700">
            <a:solidFill>
              <a:srgbClr val="232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8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/>
      <p:bldP spid="9" grpId="0" animBg="1"/>
      <p:bldP spid="11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2" y="178799"/>
            <a:ext cx="8765640" cy="447072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future scope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98096C14-198B-ECE9-CD18-3EBFB99B66BC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7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F7F157-1039-B481-2EF4-B5F34444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138" y="1061154"/>
            <a:ext cx="1537258" cy="145290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3AD6EB-7CBE-EF24-7F6D-767E6F1499BA}"/>
              </a:ext>
            </a:extLst>
          </p:cNvPr>
          <p:cNvSpPr txBox="1"/>
          <p:nvPr/>
        </p:nvSpPr>
        <p:spPr>
          <a:xfrm>
            <a:off x="3332546" y="751798"/>
            <a:ext cx="2127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Neutrality concept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F9CF26-1288-1203-35EB-373EB3044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08"/>
          <a:stretch/>
        </p:blipFill>
        <p:spPr>
          <a:xfrm>
            <a:off x="406348" y="1107422"/>
            <a:ext cx="2172872" cy="12667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41ED9E0-12BF-8AA5-DD35-ED95B661017C}"/>
              </a:ext>
            </a:extLst>
          </p:cNvPr>
          <p:cNvSpPr txBox="1"/>
          <p:nvPr/>
        </p:nvSpPr>
        <p:spPr>
          <a:xfrm>
            <a:off x="433221" y="759663"/>
            <a:ext cx="21715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framework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F097E604-B7F4-D552-8D2C-44F458B16B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5" b="1539"/>
          <a:stretch/>
        </p:blipFill>
        <p:spPr>
          <a:xfrm>
            <a:off x="6656722" y="1107422"/>
            <a:ext cx="1716200" cy="12667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8D29F7B-A788-60D3-BDDD-09A655710F5A}"/>
              </a:ext>
            </a:extLst>
          </p:cNvPr>
          <p:cNvSpPr txBox="1"/>
          <p:nvPr/>
        </p:nvSpPr>
        <p:spPr>
          <a:xfrm>
            <a:off x="6564087" y="784155"/>
            <a:ext cx="1902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data &amp; indicators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1CBC29-B796-DBF2-2204-F1E1AC4FBE02}"/>
              </a:ext>
            </a:extLst>
          </p:cNvPr>
          <p:cNvSpPr txBox="1"/>
          <p:nvPr/>
        </p:nvSpPr>
        <p:spPr>
          <a:xfrm>
            <a:off x="6564085" y="2427388"/>
            <a:ext cx="1902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0F8471-B8C2-0AD1-C37A-3191556BD9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38" t="11011" r="32941" b="2410"/>
          <a:stretch/>
        </p:blipFill>
        <p:spPr>
          <a:xfrm>
            <a:off x="7080035" y="2799552"/>
            <a:ext cx="888769" cy="158628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7A7F080-790E-0C03-FB62-86A28021D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034" y="2855772"/>
            <a:ext cx="2171557" cy="1484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902F800-5524-7993-9123-B1ACABA47E57}"/>
              </a:ext>
            </a:extLst>
          </p:cNvPr>
          <p:cNvSpPr txBox="1"/>
          <p:nvPr/>
        </p:nvSpPr>
        <p:spPr>
          <a:xfrm>
            <a:off x="6564084" y="4459737"/>
            <a:ext cx="1902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UWS evaluation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D802EFD-89CE-8CBF-CA30-780E553888A9}"/>
              </a:ext>
            </a:extLst>
          </p:cNvPr>
          <p:cNvSpPr txBox="1"/>
          <p:nvPr/>
        </p:nvSpPr>
        <p:spPr>
          <a:xfrm>
            <a:off x="3448498" y="4417330"/>
            <a:ext cx="1902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WNI results at city scale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A88CE39E-75C2-DD8C-ED08-F5202C914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84" y="3106961"/>
            <a:ext cx="2127423" cy="971466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  <a:prstDash val="sysDash"/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54FC2A4-F2F4-CAA0-1B25-F456C1A27D10}"/>
              </a:ext>
            </a:extLst>
          </p:cNvPr>
          <p:cNvSpPr txBox="1"/>
          <p:nvPr/>
        </p:nvSpPr>
        <p:spPr>
          <a:xfrm>
            <a:off x="452493" y="4125024"/>
            <a:ext cx="2133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VDR with a scoring system at different scales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AD2A70C-1F51-38E0-4FAB-9AE3B7852891}"/>
              </a:ext>
            </a:extLst>
          </p:cNvPr>
          <p:cNvCxnSpPr>
            <a:cxnSpLocks/>
          </p:cNvCxnSpPr>
          <p:nvPr/>
        </p:nvCxnSpPr>
        <p:spPr>
          <a:xfrm>
            <a:off x="2673804" y="1691836"/>
            <a:ext cx="870667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907A682-3CD6-EAEF-A08E-6482885B850E}"/>
              </a:ext>
            </a:extLst>
          </p:cNvPr>
          <p:cNvCxnSpPr>
            <a:cxnSpLocks/>
          </p:cNvCxnSpPr>
          <p:nvPr/>
        </p:nvCxnSpPr>
        <p:spPr>
          <a:xfrm>
            <a:off x="5274129" y="1740822"/>
            <a:ext cx="1249916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087F890E-50E4-B162-DB18-D69D657CD3A0}"/>
              </a:ext>
            </a:extLst>
          </p:cNvPr>
          <p:cNvSpPr/>
          <p:nvPr/>
        </p:nvSpPr>
        <p:spPr>
          <a:xfrm>
            <a:off x="6644898" y="784155"/>
            <a:ext cx="1732000" cy="39101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8489D740-4F43-36B5-1561-B26BDFB91D78}"/>
              </a:ext>
            </a:extLst>
          </p:cNvPr>
          <p:cNvCxnSpPr>
            <a:cxnSpLocks/>
          </p:cNvCxnSpPr>
          <p:nvPr/>
        </p:nvCxnSpPr>
        <p:spPr>
          <a:xfrm flipH="1">
            <a:off x="5512402" y="3613868"/>
            <a:ext cx="979838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25905EBC-9360-E3A1-5F75-9F1B6D704219}"/>
              </a:ext>
            </a:extLst>
          </p:cNvPr>
          <p:cNvCxnSpPr>
            <a:cxnSpLocks/>
          </p:cNvCxnSpPr>
          <p:nvPr/>
        </p:nvCxnSpPr>
        <p:spPr>
          <a:xfrm flipH="1">
            <a:off x="2643307" y="3586068"/>
            <a:ext cx="513362" cy="0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8EF281D-514C-2CC3-779A-F27801178FF9}"/>
              </a:ext>
            </a:extLst>
          </p:cNvPr>
          <p:cNvSpPr txBox="1"/>
          <p:nvPr/>
        </p:nvSpPr>
        <p:spPr>
          <a:xfrm>
            <a:off x="530679" y="2806663"/>
            <a:ext cx="1902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96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  <p:bldP spid="19" grpId="0"/>
      <p:bldP spid="20" grpId="0"/>
      <p:bldP spid="23" grpId="0"/>
      <p:bldP spid="31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4369" y="3316745"/>
            <a:ext cx="4285361" cy="1166275"/>
          </a:xfrm>
        </p:spPr>
        <p:txBody>
          <a:bodyPr>
            <a:norm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Pepe Puchol-Salort</a:t>
            </a:r>
          </a:p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900" b="1" dirty="0">
                <a:latin typeface="Arial" panose="020B0604020202020204" pitchFamily="34" charset="0"/>
                <a:cs typeface="Arial" panose="020B0604020202020204" pitchFamily="34" charset="0"/>
              </a:rPr>
              <a:t>jp1218@ic.ac.uk</a:t>
            </a:r>
          </a:p>
          <a:p>
            <a:pPr algn="r">
              <a:lnSpc>
                <a:spcPct val="130000"/>
              </a:lnSpc>
              <a:spcBef>
                <a:spcPts val="0"/>
              </a:spcBef>
            </a:pP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Twitter: @Pepepuchol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Department of Civil and Environmental Engineering</a:t>
            </a:r>
          </a:p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en-GB" sz="1000" i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ESPRC CDT Sustainable Civil Engineering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963650D-B91C-B3D7-F33E-A3931A831713}"/>
              </a:ext>
            </a:extLst>
          </p:cNvPr>
          <p:cNvSpPr txBox="1">
            <a:spLocks/>
          </p:cNvSpPr>
          <p:nvPr/>
        </p:nvSpPr>
        <p:spPr>
          <a:xfrm>
            <a:off x="0" y="1434513"/>
            <a:ext cx="9144000" cy="784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b="1" i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&amp; A TIME</a:t>
            </a:r>
            <a:endParaRPr lang="en-GB" i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BF2C6C-6335-19F1-DE8A-67373B01EE7B}"/>
              </a:ext>
            </a:extLst>
          </p:cNvPr>
          <p:cNvSpPr/>
          <p:nvPr/>
        </p:nvSpPr>
        <p:spPr>
          <a:xfrm>
            <a:off x="0" y="4450500"/>
            <a:ext cx="9144000" cy="69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D16EBA-FB3E-4F14-BFF0-F599CC518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38" t="20154" r="22638" b="32360"/>
          <a:stretch/>
        </p:blipFill>
        <p:spPr>
          <a:xfrm>
            <a:off x="145291" y="4553994"/>
            <a:ext cx="1190257" cy="5127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950C33A-1097-4BDF-A748-32C607B8B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39" y="4538364"/>
            <a:ext cx="1424767" cy="5400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775561-D7BC-4CC9-85AA-A9928ECAC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311" y="4538364"/>
            <a:ext cx="1931377" cy="5059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F082303-CDEC-4FA7-BB7D-290D72383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015" y="4470040"/>
            <a:ext cx="422156" cy="6535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643759-6536-7C8A-3DCC-33C1F31217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5" t="18106"/>
          <a:stretch/>
        </p:blipFill>
        <p:spPr>
          <a:xfrm>
            <a:off x="65314" y="2619978"/>
            <a:ext cx="3428199" cy="182075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83F3B73-EC64-0A76-A843-60FCAA553408}"/>
              </a:ext>
            </a:extLst>
          </p:cNvPr>
          <p:cNvSpPr/>
          <p:nvPr/>
        </p:nvSpPr>
        <p:spPr>
          <a:xfrm>
            <a:off x="65313" y="3632903"/>
            <a:ext cx="3334989" cy="748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7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70162B-F655-478C-843B-0406165CB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8"/>
          <a:stretch/>
        </p:blipFill>
        <p:spPr>
          <a:xfrm>
            <a:off x="1194626" y="729765"/>
            <a:ext cx="6754747" cy="39380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B646BB6-5FCB-9D64-9F2F-5F044243D137}"/>
              </a:ext>
            </a:extLst>
          </p:cNvPr>
          <p:cNvSpPr txBox="1">
            <a:spLocks/>
          </p:cNvSpPr>
          <p:nvPr/>
        </p:nvSpPr>
        <p:spPr>
          <a:xfrm>
            <a:off x="144777" y="191907"/>
            <a:ext cx="8765640" cy="785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endParaRPr lang="en-GB" sz="2400" b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8D7685F-F068-3600-1FF0-72EFC7E589A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F77FB0-91CD-96C8-5446-94E888B0844F}"/>
              </a:ext>
            </a:extLst>
          </p:cNvPr>
          <p:cNvSpPr/>
          <p:nvPr/>
        </p:nvSpPr>
        <p:spPr>
          <a:xfrm>
            <a:off x="1194627" y="1769065"/>
            <a:ext cx="6754746" cy="289876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38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70162B-F655-478C-843B-0406165CB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8"/>
          <a:stretch/>
        </p:blipFill>
        <p:spPr>
          <a:xfrm>
            <a:off x="1194626" y="729765"/>
            <a:ext cx="6754747" cy="39380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B646BB6-5FCB-9D64-9F2F-5F044243D137}"/>
              </a:ext>
            </a:extLst>
          </p:cNvPr>
          <p:cNvSpPr txBox="1">
            <a:spLocks/>
          </p:cNvSpPr>
          <p:nvPr/>
        </p:nvSpPr>
        <p:spPr>
          <a:xfrm>
            <a:off x="144777" y="191907"/>
            <a:ext cx="8765640" cy="785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endParaRPr lang="en-GB" sz="2400" b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8D7685F-F068-3600-1FF0-72EFC7E589A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F77FB0-91CD-96C8-5446-94E888B0844F}"/>
              </a:ext>
            </a:extLst>
          </p:cNvPr>
          <p:cNvSpPr/>
          <p:nvPr/>
        </p:nvSpPr>
        <p:spPr>
          <a:xfrm>
            <a:off x="1194627" y="729765"/>
            <a:ext cx="6754746" cy="10108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33773F0-78C3-29CC-D54C-731C631CB929}"/>
              </a:ext>
            </a:extLst>
          </p:cNvPr>
          <p:cNvSpPr/>
          <p:nvPr/>
        </p:nvSpPr>
        <p:spPr>
          <a:xfrm>
            <a:off x="1194627" y="3656984"/>
            <a:ext cx="6754746" cy="10108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1E31FB-81BC-5AD2-D07F-26198749F892}"/>
              </a:ext>
            </a:extLst>
          </p:cNvPr>
          <p:cNvSpPr/>
          <p:nvPr/>
        </p:nvSpPr>
        <p:spPr>
          <a:xfrm>
            <a:off x="4480124" y="1740610"/>
            <a:ext cx="3531536" cy="19163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70162B-F655-478C-843B-0406165CB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8"/>
          <a:stretch/>
        </p:blipFill>
        <p:spPr>
          <a:xfrm>
            <a:off x="1194626" y="729765"/>
            <a:ext cx="6754747" cy="39380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B646BB6-5FCB-9D64-9F2F-5F044243D137}"/>
              </a:ext>
            </a:extLst>
          </p:cNvPr>
          <p:cNvSpPr txBox="1">
            <a:spLocks/>
          </p:cNvSpPr>
          <p:nvPr/>
        </p:nvSpPr>
        <p:spPr>
          <a:xfrm>
            <a:off x="144777" y="191907"/>
            <a:ext cx="8765640" cy="785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endParaRPr lang="en-GB" sz="2400" b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8D7685F-F068-3600-1FF0-72EFC7E589A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F77FB0-91CD-96C8-5446-94E888B0844F}"/>
              </a:ext>
            </a:extLst>
          </p:cNvPr>
          <p:cNvSpPr/>
          <p:nvPr/>
        </p:nvSpPr>
        <p:spPr>
          <a:xfrm>
            <a:off x="1194627" y="729765"/>
            <a:ext cx="6754746" cy="10108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33773F0-78C3-29CC-D54C-731C631CB929}"/>
              </a:ext>
            </a:extLst>
          </p:cNvPr>
          <p:cNvSpPr/>
          <p:nvPr/>
        </p:nvSpPr>
        <p:spPr>
          <a:xfrm>
            <a:off x="1194627" y="3656984"/>
            <a:ext cx="6754746" cy="10108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1E31FB-81BC-5AD2-D07F-26198749F892}"/>
              </a:ext>
            </a:extLst>
          </p:cNvPr>
          <p:cNvSpPr/>
          <p:nvPr/>
        </p:nvSpPr>
        <p:spPr>
          <a:xfrm>
            <a:off x="910715" y="1740610"/>
            <a:ext cx="3531536" cy="19163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1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70162B-F655-478C-843B-0406165CB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8"/>
          <a:stretch/>
        </p:blipFill>
        <p:spPr>
          <a:xfrm>
            <a:off x="1194626" y="729765"/>
            <a:ext cx="6754747" cy="393806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B646BB6-5FCB-9D64-9F2F-5F044243D137}"/>
              </a:ext>
            </a:extLst>
          </p:cNvPr>
          <p:cNvSpPr txBox="1">
            <a:spLocks/>
          </p:cNvSpPr>
          <p:nvPr/>
        </p:nvSpPr>
        <p:spPr>
          <a:xfrm>
            <a:off x="144777" y="191907"/>
            <a:ext cx="8765640" cy="785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endParaRPr lang="en-GB" sz="2400" b="1" dirty="0">
              <a:solidFill>
                <a:srgbClr val="2322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8D7685F-F068-3600-1FF0-72EFC7E589A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F77FB0-91CD-96C8-5446-94E888B0844F}"/>
              </a:ext>
            </a:extLst>
          </p:cNvPr>
          <p:cNvSpPr/>
          <p:nvPr/>
        </p:nvSpPr>
        <p:spPr>
          <a:xfrm>
            <a:off x="1194627" y="729765"/>
            <a:ext cx="6754746" cy="10108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1E31FB-81BC-5AD2-D07F-26198749F892}"/>
              </a:ext>
            </a:extLst>
          </p:cNvPr>
          <p:cNvSpPr/>
          <p:nvPr/>
        </p:nvSpPr>
        <p:spPr>
          <a:xfrm>
            <a:off x="910715" y="1740610"/>
            <a:ext cx="7038658" cy="17916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1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2" y="150831"/>
            <a:ext cx="8765640" cy="785611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Neutrality concept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72B19C1C-69D6-0E70-8138-6D05EA2B0FDD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76DC4C-9AC2-EA7F-6899-422ED077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8" y="752919"/>
            <a:ext cx="7282543" cy="39215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62CD725-8957-42D1-D91A-4A7E1642ADA2}"/>
              </a:ext>
            </a:extLst>
          </p:cNvPr>
          <p:cNvSpPr/>
          <p:nvPr/>
        </p:nvSpPr>
        <p:spPr>
          <a:xfrm>
            <a:off x="3213044" y="675170"/>
            <a:ext cx="5350989" cy="399932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3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2" y="150831"/>
            <a:ext cx="8765640" cy="785611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Neutrality concept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72B19C1C-69D6-0E70-8138-6D05EA2B0FDD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76DC4C-9AC2-EA7F-6899-422ED077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8" y="752919"/>
            <a:ext cx="7282543" cy="39215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62CD725-8957-42D1-D91A-4A7E1642ADA2}"/>
              </a:ext>
            </a:extLst>
          </p:cNvPr>
          <p:cNvSpPr/>
          <p:nvPr/>
        </p:nvSpPr>
        <p:spPr>
          <a:xfrm>
            <a:off x="5850467" y="675170"/>
            <a:ext cx="2713566" cy="399932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2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0CF79-3FC4-4E34-9CCE-DDAECE4D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2" y="150831"/>
            <a:ext cx="8765640" cy="785611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Neutrality concept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72B19C1C-69D6-0E70-8138-6D05EA2B0FDD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76DC4C-9AC2-EA7F-6899-422ED077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8" y="752919"/>
            <a:ext cx="7282543" cy="39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B646BB6-5FCB-9D64-9F2F-5F044243D137}"/>
              </a:ext>
            </a:extLst>
          </p:cNvPr>
          <p:cNvSpPr txBox="1">
            <a:spLocks/>
          </p:cNvSpPr>
          <p:nvPr/>
        </p:nvSpPr>
        <p:spPr>
          <a:xfrm>
            <a:off x="144777" y="191907"/>
            <a:ext cx="8765640" cy="7856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 err="1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CityPlan</a:t>
            </a:r>
            <a:r>
              <a:rPr lang="en-GB" sz="2400" b="1" dirty="0">
                <a:solidFill>
                  <a:srgbClr val="2322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-Water</a:t>
            </a: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8D7685F-F068-3600-1FF0-72EFC7E589AF}"/>
              </a:ext>
            </a:extLst>
          </p:cNvPr>
          <p:cNvSpPr txBox="1"/>
          <p:nvPr/>
        </p:nvSpPr>
        <p:spPr>
          <a:xfrm>
            <a:off x="8792308" y="4838780"/>
            <a:ext cx="31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2060"/>
                </a:solidFill>
                <a:latin typeface="Swis721 Cn BT" panose="020B0506020202030204" pitchFamily="34" charset="0"/>
              </a:rPr>
              <a:t>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B76AEE6-6A29-D2E6-302E-FC58FFF0C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978" y="1452874"/>
            <a:ext cx="5712044" cy="22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9954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15168</TotalTime>
  <Words>277</Words>
  <Application>Microsoft Office PowerPoint</Application>
  <PresentationFormat>Presentación en pantalla (16:9)</PresentationFormat>
  <Paragraphs>74</Paragraphs>
  <Slides>14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Swis721 Cn BT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Water Neutrality concept</vt:lpstr>
      <vt:lpstr>Water Neutrality concept</vt:lpstr>
      <vt:lpstr>Water Neutrality concept</vt:lpstr>
      <vt:lpstr>Presentación de PowerPoint</vt:lpstr>
      <vt:lpstr>Working across scales</vt:lpstr>
      <vt:lpstr>Presentación de PowerPoint</vt:lpstr>
      <vt:lpstr>Urban Water Security (UWS) evaluation at city scale</vt:lpstr>
      <vt:lpstr>Conclusions and future scope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Mijic</dc:creator>
  <cp:lastModifiedBy>Puchol-Salort, Pepe</cp:lastModifiedBy>
  <cp:revision>468</cp:revision>
  <cp:lastPrinted>2016-12-01T11:57:42Z</cp:lastPrinted>
  <dcterms:created xsi:type="dcterms:W3CDTF">2016-11-04T15:14:39Z</dcterms:created>
  <dcterms:modified xsi:type="dcterms:W3CDTF">2022-05-24T10:56:21Z</dcterms:modified>
</cp:coreProperties>
</file>