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1" r:id="rId2"/>
  </p:sldMasterIdLst>
  <p:notesMasterIdLst>
    <p:notesMasterId r:id="rId13"/>
  </p:notesMasterIdLst>
  <p:handoutMasterIdLst>
    <p:handoutMasterId r:id="rId14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6" r:id="rId9"/>
    <p:sldId id="262" r:id="rId10"/>
    <p:sldId id="263" r:id="rId11"/>
    <p:sldId id="265" r:id="rId12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6">
          <p15:clr>
            <a:srgbClr val="A4A3A4"/>
          </p15:clr>
        </p15:guide>
        <p15:guide id="2" pos="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497A"/>
    <a:srgbClr val="C1D6E8"/>
    <a:srgbClr val="1F497D"/>
    <a:srgbClr val="80C5AF"/>
    <a:srgbClr val="003053"/>
    <a:srgbClr val="DB1E2A"/>
    <a:srgbClr val="0BB159"/>
    <a:srgbClr val="006EBF"/>
    <a:srgbClr val="FFC0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76872" autoAdjust="0"/>
  </p:normalViewPr>
  <p:slideViewPr>
    <p:cSldViewPr snapToGrid="0" snapToObjects="1">
      <p:cViewPr varScale="1">
        <p:scale>
          <a:sx n="125" d="100"/>
          <a:sy n="125" d="100"/>
        </p:scale>
        <p:origin x="2760" y="90"/>
      </p:cViewPr>
      <p:guideLst>
        <p:guide orient="horz" pos="1806"/>
        <p:guide pos="4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B6E2B9-5283-4778-8FAA-82D18912F3CB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0E13C98A-C43D-41DE-8463-92950A1F77E7}">
      <dgm:prSet phldrT="[Text]" custT="1"/>
      <dgm:spPr>
        <a:solidFill>
          <a:srgbClr val="0D497A"/>
        </a:solidFill>
      </dgm:spPr>
      <dgm:t>
        <a:bodyPr/>
        <a:lstStyle/>
        <a:p>
          <a:r>
            <a:rPr lang="it-IT" sz="1400" b="1" dirty="0">
              <a:solidFill>
                <a:schemeClr val="bg1"/>
              </a:solidFill>
            </a:rPr>
            <a:t>Intro</a:t>
          </a:r>
          <a:endParaRPr lang="en-GB" sz="1200" b="1" dirty="0">
            <a:solidFill>
              <a:schemeClr val="bg1"/>
            </a:solidFill>
          </a:endParaRPr>
        </a:p>
      </dgm:t>
    </dgm:pt>
    <dgm:pt modelId="{13EB2444-0D1D-46F3-A729-ED161A301004}" type="parTrans" cxnId="{08727F5E-195C-488B-B209-6B3628DC1750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06D9CFFA-FF6C-4CFE-9984-BEB43069C2C4}" type="sibTrans" cxnId="{08727F5E-195C-488B-B209-6B3628DC1750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4E260AB-E177-48A3-9858-B52CDD95E091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it-IT" sz="1200" dirty="0">
              <a:solidFill>
                <a:schemeClr val="bg1">
                  <a:lumMod val="65000"/>
                </a:schemeClr>
              </a:solidFill>
            </a:rPr>
            <a:t>Project</a:t>
          </a:r>
          <a:endParaRPr lang="en-GB" sz="1200" dirty="0">
            <a:solidFill>
              <a:schemeClr val="bg1">
                <a:lumMod val="65000"/>
              </a:schemeClr>
            </a:solidFill>
          </a:endParaRPr>
        </a:p>
      </dgm:t>
    </dgm:pt>
    <dgm:pt modelId="{079437AD-6677-4A06-A741-012D781F41B2}" type="parTrans" cxnId="{44F16058-835B-4CD7-ACA6-7B95DB2EFA1E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EA6A062F-7749-406E-BB9B-8FB8DA347AB8}" type="sibTrans" cxnId="{44F16058-835B-4CD7-ACA6-7B95DB2EFA1E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829026CD-0586-4331-B57B-DA7062EB5657}">
      <dgm:prSet phldrT="[Text]" custT="1"/>
      <dgm:spPr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48006" tIns="32004" rIns="16002" bIns="32004" numCol="1" spcCol="1270" anchor="ctr" anchorCtr="0"/>
        <a:lstStyle/>
        <a:p>
          <a:r>
            <a:rPr lang="it-IT" sz="1200" dirty="0">
              <a:solidFill>
                <a:schemeClr val="bg1">
                  <a:lumMod val="65000"/>
                </a:schemeClr>
              </a:solidFill>
            </a:rPr>
            <a:t>R.P. 1</a:t>
          </a:r>
          <a:endParaRPr lang="en-GB" sz="1200" dirty="0">
            <a:solidFill>
              <a:schemeClr val="bg1">
                <a:lumMod val="65000"/>
              </a:schemeClr>
            </a:solidFill>
          </a:endParaRPr>
        </a:p>
      </dgm:t>
    </dgm:pt>
    <dgm:pt modelId="{66A10A88-5533-4356-8222-4693B4D5E10E}" type="parTrans" cxnId="{7290D688-CAEA-4CA8-AF4D-7BBC89D7506F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4EF56F40-5626-4315-B2B9-DF68C25AFA45}" type="sibTrans" cxnId="{7290D688-CAEA-4CA8-AF4D-7BBC89D7506F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9B5D7309-D966-4020-BC7B-0D5978311A1F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it-IT" sz="1200" dirty="0">
              <a:solidFill>
                <a:schemeClr val="bg1">
                  <a:lumMod val="65000"/>
                </a:schemeClr>
              </a:solidFill>
            </a:rPr>
            <a:t>R.P. 2</a:t>
          </a:r>
          <a:endParaRPr lang="en-GB" sz="1200" dirty="0">
            <a:solidFill>
              <a:schemeClr val="bg1">
                <a:lumMod val="65000"/>
              </a:schemeClr>
            </a:solidFill>
          </a:endParaRPr>
        </a:p>
      </dgm:t>
    </dgm:pt>
    <dgm:pt modelId="{61E9E336-F9FE-46FC-8E5A-51BECEFDFBA2}" type="parTrans" cxnId="{2D82DBC9-323B-41D8-B777-12E0C943F833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D9E0D846-8E52-47DC-812D-D562B1FE87A3}" type="sibTrans" cxnId="{2D82DBC9-323B-41D8-B777-12E0C943F833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6D287B6-DC35-40C7-A545-F27662206CB1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it-IT" sz="1200" dirty="0">
              <a:solidFill>
                <a:schemeClr val="bg1">
                  <a:lumMod val="65000"/>
                </a:schemeClr>
              </a:solidFill>
            </a:rPr>
            <a:t>R.P. 3</a:t>
          </a:r>
          <a:endParaRPr lang="en-GB" sz="1200" dirty="0">
            <a:solidFill>
              <a:schemeClr val="bg1">
                <a:lumMod val="65000"/>
              </a:schemeClr>
            </a:solidFill>
          </a:endParaRPr>
        </a:p>
      </dgm:t>
    </dgm:pt>
    <dgm:pt modelId="{3A4F6103-6615-4178-932B-099F7A36EC1B}" type="parTrans" cxnId="{588959EC-16F7-4126-B811-207102F825E5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A0BE8C9-62E1-419D-84DC-9601A50BD551}" type="sibTrans" cxnId="{588959EC-16F7-4126-B811-207102F825E5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C36CC75-0C94-4E26-A65E-EEAF42334C4C}" type="pres">
      <dgm:prSet presAssocID="{E3B6E2B9-5283-4778-8FAA-82D18912F3CB}" presName="Name0" presStyleCnt="0">
        <dgm:presLayoutVars>
          <dgm:dir/>
          <dgm:resizeHandles val="exact"/>
        </dgm:presLayoutVars>
      </dgm:prSet>
      <dgm:spPr/>
    </dgm:pt>
    <dgm:pt modelId="{66E8ACC2-605F-4829-9DE9-6D385B163DC8}" type="pres">
      <dgm:prSet presAssocID="{0E13C98A-C43D-41DE-8463-92950A1F77E7}" presName="parTxOnly" presStyleLbl="node1" presStyleIdx="0" presStyleCnt="5">
        <dgm:presLayoutVars>
          <dgm:bulletEnabled val="1"/>
        </dgm:presLayoutVars>
      </dgm:prSet>
      <dgm:spPr/>
    </dgm:pt>
    <dgm:pt modelId="{837045E8-CC55-4C66-A067-79E4851C9987}" type="pres">
      <dgm:prSet presAssocID="{06D9CFFA-FF6C-4CFE-9984-BEB43069C2C4}" presName="parSpace" presStyleCnt="0"/>
      <dgm:spPr/>
    </dgm:pt>
    <dgm:pt modelId="{AF3979AC-7327-4DE1-A5CF-636037CF5D16}" type="pres">
      <dgm:prSet presAssocID="{64E260AB-E177-48A3-9858-B52CDD95E091}" presName="parTxOnly" presStyleLbl="node1" presStyleIdx="1" presStyleCnt="5">
        <dgm:presLayoutVars>
          <dgm:bulletEnabled val="1"/>
        </dgm:presLayoutVars>
      </dgm:prSet>
      <dgm:spPr/>
    </dgm:pt>
    <dgm:pt modelId="{F5D76AD8-182B-4429-A767-4325D1FB9266}" type="pres">
      <dgm:prSet presAssocID="{EA6A062F-7749-406E-BB9B-8FB8DA347AB8}" presName="parSpace" presStyleCnt="0"/>
      <dgm:spPr/>
    </dgm:pt>
    <dgm:pt modelId="{F73D96E3-ABAD-43C3-B4BF-5CBE3E324D3C}" type="pres">
      <dgm:prSet presAssocID="{829026CD-0586-4331-B57B-DA7062EB5657}" presName="parTxOnly" presStyleLbl="node1" presStyleIdx="2" presStyleCnt="5">
        <dgm:presLayoutVars>
          <dgm:bulletEnabled val="1"/>
        </dgm:presLayoutVars>
      </dgm:prSet>
      <dgm:spPr>
        <a:xfrm>
          <a:off x="1377804" y="1061933"/>
          <a:ext cx="860851" cy="344340"/>
        </a:xfrm>
        <a:prstGeom prst="chevron">
          <a:avLst/>
        </a:prstGeom>
      </dgm:spPr>
    </dgm:pt>
    <dgm:pt modelId="{AF3A867E-5656-442F-A2F7-C4CAEDC23C17}" type="pres">
      <dgm:prSet presAssocID="{4EF56F40-5626-4315-B2B9-DF68C25AFA45}" presName="parSpace" presStyleCnt="0"/>
      <dgm:spPr/>
    </dgm:pt>
    <dgm:pt modelId="{9C6B2F38-3B30-4461-897C-1A5AB5AD2A1A}" type="pres">
      <dgm:prSet presAssocID="{9B5D7309-D966-4020-BC7B-0D5978311A1F}" presName="parTxOnly" presStyleLbl="node1" presStyleIdx="3" presStyleCnt="5">
        <dgm:presLayoutVars>
          <dgm:bulletEnabled val="1"/>
        </dgm:presLayoutVars>
      </dgm:prSet>
      <dgm:spPr/>
    </dgm:pt>
    <dgm:pt modelId="{4157EFED-47C3-47AB-8E59-1FEDE01A4E01}" type="pres">
      <dgm:prSet presAssocID="{D9E0D846-8E52-47DC-812D-D562B1FE87A3}" presName="parSpace" presStyleCnt="0"/>
      <dgm:spPr/>
    </dgm:pt>
    <dgm:pt modelId="{2FC253BE-7717-47FA-913C-3B91D7C51FEE}" type="pres">
      <dgm:prSet presAssocID="{66D287B6-DC35-40C7-A545-F27662206CB1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5E13970F-9953-410E-87F1-8227E0D6FB41}" type="presOf" srcId="{9B5D7309-D966-4020-BC7B-0D5978311A1F}" destId="{9C6B2F38-3B30-4461-897C-1A5AB5AD2A1A}" srcOrd="0" destOrd="0" presId="urn:microsoft.com/office/officeart/2005/8/layout/hChevron3"/>
    <dgm:cxn modelId="{9658D012-0EF8-4E0A-8B73-BD67F71C4474}" type="presOf" srcId="{64E260AB-E177-48A3-9858-B52CDD95E091}" destId="{AF3979AC-7327-4DE1-A5CF-636037CF5D16}" srcOrd="0" destOrd="0" presId="urn:microsoft.com/office/officeart/2005/8/layout/hChevron3"/>
    <dgm:cxn modelId="{ABC71013-A502-4FEC-AA3B-8A62B5B93BB3}" type="presOf" srcId="{0E13C98A-C43D-41DE-8463-92950A1F77E7}" destId="{66E8ACC2-605F-4829-9DE9-6D385B163DC8}" srcOrd="0" destOrd="0" presId="urn:microsoft.com/office/officeart/2005/8/layout/hChevron3"/>
    <dgm:cxn modelId="{A0316D13-7DDA-4B7B-BCFD-46E70D1D168C}" type="presOf" srcId="{66D287B6-DC35-40C7-A545-F27662206CB1}" destId="{2FC253BE-7717-47FA-913C-3B91D7C51FEE}" srcOrd="0" destOrd="0" presId="urn:microsoft.com/office/officeart/2005/8/layout/hChevron3"/>
    <dgm:cxn modelId="{D7C7EB1B-DB4D-42BF-9EED-30FF84F3BAC1}" type="presOf" srcId="{E3B6E2B9-5283-4778-8FAA-82D18912F3CB}" destId="{6C36CC75-0C94-4E26-A65E-EEAF42334C4C}" srcOrd="0" destOrd="0" presId="urn:microsoft.com/office/officeart/2005/8/layout/hChevron3"/>
    <dgm:cxn modelId="{975B602C-51D2-4B68-BF5B-5B32C8CD9AB9}" type="presOf" srcId="{829026CD-0586-4331-B57B-DA7062EB5657}" destId="{F73D96E3-ABAD-43C3-B4BF-5CBE3E324D3C}" srcOrd="0" destOrd="0" presId="urn:microsoft.com/office/officeart/2005/8/layout/hChevron3"/>
    <dgm:cxn modelId="{08727F5E-195C-488B-B209-6B3628DC1750}" srcId="{E3B6E2B9-5283-4778-8FAA-82D18912F3CB}" destId="{0E13C98A-C43D-41DE-8463-92950A1F77E7}" srcOrd="0" destOrd="0" parTransId="{13EB2444-0D1D-46F3-A729-ED161A301004}" sibTransId="{06D9CFFA-FF6C-4CFE-9984-BEB43069C2C4}"/>
    <dgm:cxn modelId="{44F16058-835B-4CD7-ACA6-7B95DB2EFA1E}" srcId="{E3B6E2B9-5283-4778-8FAA-82D18912F3CB}" destId="{64E260AB-E177-48A3-9858-B52CDD95E091}" srcOrd="1" destOrd="0" parTransId="{079437AD-6677-4A06-A741-012D781F41B2}" sibTransId="{EA6A062F-7749-406E-BB9B-8FB8DA347AB8}"/>
    <dgm:cxn modelId="{7290D688-CAEA-4CA8-AF4D-7BBC89D7506F}" srcId="{E3B6E2B9-5283-4778-8FAA-82D18912F3CB}" destId="{829026CD-0586-4331-B57B-DA7062EB5657}" srcOrd="2" destOrd="0" parTransId="{66A10A88-5533-4356-8222-4693B4D5E10E}" sibTransId="{4EF56F40-5626-4315-B2B9-DF68C25AFA45}"/>
    <dgm:cxn modelId="{2D82DBC9-323B-41D8-B777-12E0C943F833}" srcId="{E3B6E2B9-5283-4778-8FAA-82D18912F3CB}" destId="{9B5D7309-D966-4020-BC7B-0D5978311A1F}" srcOrd="3" destOrd="0" parTransId="{61E9E336-F9FE-46FC-8E5A-51BECEFDFBA2}" sibTransId="{D9E0D846-8E52-47DC-812D-D562B1FE87A3}"/>
    <dgm:cxn modelId="{588959EC-16F7-4126-B811-207102F825E5}" srcId="{E3B6E2B9-5283-4778-8FAA-82D18912F3CB}" destId="{66D287B6-DC35-40C7-A545-F27662206CB1}" srcOrd="4" destOrd="0" parTransId="{3A4F6103-6615-4178-932B-099F7A36EC1B}" sibTransId="{6A0BE8C9-62E1-419D-84DC-9601A50BD551}"/>
    <dgm:cxn modelId="{A9BCC54E-B7D2-4E80-9206-78B99D7ED12D}" type="presParOf" srcId="{6C36CC75-0C94-4E26-A65E-EEAF42334C4C}" destId="{66E8ACC2-605F-4829-9DE9-6D385B163DC8}" srcOrd="0" destOrd="0" presId="urn:microsoft.com/office/officeart/2005/8/layout/hChevron3"/>
    <dgm:cxn modelId="{3FA18D34-6E1F-4A51-971A-B34DCE53BF9C}" type="presParOf" srcId="{6C36CC75-0C94-4E26-A65E-EEAF42334C4C}" destId="{837045E8-CC55-4C66-A067-79E4851C9987}" srcOrd="1" destOrd="0" presId="urn:microsoft.com/office/officeart/2005/8/layout/hChevron3"/>
    <dgm:cxn modelId="{218C0902-D2FD-499A-B8EE-7282B4B703BF}" type="presParOf" srcId="{6C36CC75-0C94-4E26-A65E-EEAF42334C4C}" destId="{AF3979AC-7327-4DE1-A5CF-636037CF5D16}" srcOrd="2" destOrd="0" presId="urn:microsoft.com/office/officeart/2005/8/layout/hChevron3"/>
    <dgm:cxn modelId="{13DB8BDC-FEF0-4947-A56F-517330FADBF1}" type="presParOf" srcId="{6C36CC75-0C94-4E26-A65E-EEAF42334C4C}" destId="{F5D76AD8-182B-4429-A767-4325D1FB9266}" srcOrd="3" destOrd="0" presId="urn:microsoft.com/office/officeart/2005/8/layout/hChevron3"/>
    <dgm:cxn modelId="{FA6194AD-2274-4EF4-BEFC-68E46F390AE8}" type="presParOf" srcId="{6C36CC75-0C94-4E26-A65E-EEAF42334C4C}" destId="{F73D96E3-ABAD-43C3-B4BF-5CBE3E324D3C}" srcOrd="4" destOrd="0" presId="urn:microsoft.com/office/officeart/2005/8/layout/hChevron3"/>
    <dgm:cxn modelId="{6DC4B52C-66D3-447E-A1B5-CD4E6C88B59B}" type="presParOf" srcId="{6C36CC75-0C94-4E26-A65E-EEAF42334C4C}" destId="{AF3A867E-5656-442F-A2F7-C4CAEDC23C17}" srcOrd="5" destOrd="0" presId="urn:microsoft.com/office/officeart/2005/8/layout/hChevron3"/>
    <dgm:cxn modelId="{8580B1D1-2861-44AF-8254-7774432489B9}" type="presParOf" srcId="{6C36CC75-0C94-4E26-A65E-EEAF42334C4C}" destId="{9C6B2F38-3B30-4461-897C-1A5AB5AD2A1A}" srcOrd="6" destOrd="0" presId="urn:microsoft.com/office/officeart/2005/8/layout/hChevron3"/>
    <dgm:cxn modelId="{81D11BEF-5D05-4FED-855E-DFFBA41C5B61}" type="presParOf" srcId="{6C36CC75-0C94-4E26-A65E-EEAF42334C4C}" destId="{4157EFED-47C3-47AB-8E59-1FEDE01A4E01}" srcOrd="7" destOrd="0" presId="urn:microsoft.com/office/officeart/2005/8/layout/hChevron3"/>
    <dgm:cxn modelId="{58211CF4-F403-42E1-85FF-5F84606338BE}" type="presParOf" srcId="{6C36CC75-0C94-4E26-A65E-EEAF42334C4C}" destId="{2FC253BE-7717-47FA-913C-3B91D7C51FEE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B6E2B9-5283-4778-8FAA-82D18912F3CB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0E13C98A-C43D-41DE-8463-92950A1F77E7}">
      <dgm:prSet phldrT="[Text]" custT="1"/>
      <dgm:spPr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48006" tIns="32004" rIns="16002" bIns="32004" numCol="1" spcCol="1270" anchor="ctr" anchorCtr="0"/>
        <a:lstStyle/>
        <a:p>
          <a:r>
            <a:rPr lang="it-IT" sz="12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rPr>
            <a:t>Intro</a:t>
          </a:r>
          <a:endParaRPr lang="en-GB" sz="1200" kern="1200" dirty="0">
            <a:solidFill>
              <a:prstClr val="white">
                <a:lumMod val="65000"/>
              </a:prstClr>
            </a:solidFill>
            <a:latin typeface="Calibri"/>
            <a:ea typeface="+mn-ea"/>
            <a:cs typeface="+mn-cs"/>
          </a:endParaRPr>
        </a:p>
      </dgm:t>
    </dgm:pt>
    <dgm:pt modelId="{13EB2444-0D1D-46F3-A729-ED161A301004}" type="parTrans" cxnId="{08727F5E-195C-488B-B209-6B3628DC1750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06D9CFFA-FF6C-4CFE-9984-BEB43069C2C4}" type="sibTrans" cxnId="{08727F5E-195C-488B-B209-6B3628DC1750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4E260AB-E177-48A3-9858-B52CDD95E091}">
      <dgm:prSet phldrT="[Text]" custT="1"/>
      <dgm:spPr>
        <a:solidFill>
          <a:srgbClr val="0D497A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74676" tIns="37338" rIns="18669" bIns="37338" numCol="1" spcCol="1270" anchor="ctr" anchorCtr="0"/>
        <a:lstStyle/>
        <a:p>
          <a:r>
            <a:rPr lang="it-IT" sz="14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Project</a:t>
          </a:r>
          <a:endParaRPr lang="en-GB" sz="1400" b="1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079437AD-6677-4A06-A741-012D781F41B2}" type="parTrans" cxnId="{44F16058-835B-4CD7-ACA6-7B95DB2EFA1E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EA6A062F-7749-406E-BB9B-8FB8DA347AB8}" type="sibTrans" cxnId="{44F16058-835B-4CD7-ACA6-7B95DB2EFA1E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829026CD-0586-4331-B57B-DA7062EB5657}">
      <dgm:prSet phldrT="[Text]" custT="1"/>
      <dgm:spPr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48006" tIns="32004" rIns="16002" bIns="32004" numCol="1" spcCol="1270" anchor="ctr" anchorCtr="0"/>
        <a:lstStyle/>
        <a:p>
          <a:r>
            <a:rPr lang="it-IT" sz="1200" dirty="0">
              <a:solidFill>
                <a:schemeClr val="bg1">
                  <a:lumMod val="65000"/>
                </a:schemeClr>
              </a:solidFill>
            </a:rPr>
            <a:t>R.P. 1</a:t>
          </a:r>
          <a:endParaRPr lang="en-GB" sz="1200" dirty="0">
            <a:solidFill>
              <a:schemeClr val="bg1">
                <a:lumMod val="65000"/>
              </a:schemeClr>
            </a:solidFill>
          </a:endParaRPr>
        </a:p>
      </dgm:t>
    </dgm:pt>
    <dgm:pt modelId="{66A10A88-5533-4356-8222-4693B4D5E10E}" type="parTrans" cxnId="{7290D688-CAEA-4CA8-AF4D-7BBC89D7506F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4EF56F40-5626-4315-B2B9-DF68C25AFA45}" type="sibTrans" cxnId="{7290D688-CAEA-4CA8-AF4D-7BBC89D7506F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9B5D7309-D966-4020-BC7B-0D5978311A1F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it-IT" sz="1200" dirty="0">
              <a:solidFill>
                <a:schemeClr val="bg1">
                  <a:lumMod val="65000"/>
                </a:schemeClr>
              </a:solidFill>
            </a:rPr>
            <a:t>R.P. 2</a:t>
          </a:r>
          <a:endParaRPr lang="en-GB" sz="1200" dirty="0">
            <a:solidFill>
              <a:schemeClr val="bg1">
                <a:lumMod val="65000"/>
              </a:schemeClr>
            </a:solidFill>
          </a:endParaRPr>
        </a:p>
      </dgm:t>
    </dgm:pt>
    <dgm:pt modelId="{61E9E336-F9FE-46FC-8E5A-51BECEFDFBA2}" type="parTrans" cxnId="{2D82DBC9-323B-41D8-B777-12E0C943F833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D9E0D846-8E52-47DC-812D-D562B1FE87A3}" type="sibTrans" cxnId="{2D82DBC9-323B-41D8-B777-12E0C943F833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6D287B6-DC35-40C7-A545-F27662206CB1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it-IT" sz="1200" dirty="0">
              <a:solidFill>
                <a:schemeClr val="bg1">
                  <a:lumMod val="65000"/>
                </a:schemeClr>
              </a:solidFill>
            </a:rPr>
            <a:t>R.P. 3</a:t>
          </a:r>
          <a:endParaRPr lang="en-GB" sz="1200" dirty="0">
            <a:solidFill>
              <a:schemeClr val="bg1">
                <a:lumMod val="65000"/>
              </a:schemeClr>
            </a:solidFill>
          </a:endParaRPr>
        </a:p>
      </dgm:t>
    </dgm:pt>
    <dgm:pt modelId="{3A4F6103-6615-4178-932B-099F7A36EC1B}" type="parTrans" cxnId="{588959EC-16F7-4126-B811-207102F825E5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A0BE8C9-62E1-419D-84DC-9601A50BD551}" type="sibTrans" cxnId="{588959EC-16F7-4126-B811-207102F825E5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C36CC75-0C94-4E26-A65E-EEAF42334C4C}" type="pres">
      <dgm:prSet presAssocID="{E3B6E2B9-5283-4778-8FAA-82D18912F3CB}" presName="Name0" presStyleCnt="0">
        <dgm:presLayoutVars>
          <dgm:dir/>
          <dgm:resizeHandles val="exact"/>
        </dgm:presLayoutVars>
      </dgm:prSet>
      <dgm:spPr/>
    </dgm:pt>
    <dgm:pt modelId="{66E8ACC2-605F-4829-9DE9-6D385B163DC8}" type="pres">
      <dgm:prSet presAssocID="{0E13C98A-C43D-41DE-8463-92950A1F77E7}" presName="parTxOnly" presStyleLbl="node1" presStyleIdx="0" presStyleCnt="5">
        <dgm:presLayoutVars>
          <dgm:bulletEnabled val="1"/>
        </dgm:presLayoutVars>
      </dgm:prSet>
      <dgm:spPr>
        <a:xfrm>
          <a:off x="441" y="1061933"/>
          <a:ext cx="860851" cy="344340"/>
        </a:xfrm>
        <a:prstGeom prst="homePlate">
          <a:avLst/>
        </a:prstGeom>
      </dgm:spPr>
    </dgm:pt>
    <dgm:pt modelId="{837045E8-CC55-4C66-A067-79E4851C9987}" type="pres">
      <dgm:prSet presAssocID="{06D9CFFA-FF6C-4CFE-9984-BEB43069C2C4}" presName="parSpace" presStyleCnt="0"/>
      <dgm:spPr/>
    </dgm:pt>
    <dgm:pt modelId="{AF3979AC-7327-4DE1-A5CF-636037CF5D16}" type="pres">
      <dgm:prSet presAssocID="{64E260AB-E177-48A3-9858-B52CDD95E091}" presName="parTxOnly" presStyleLbl="node1" presStyleIdx="1" presStyleCnt="5" custScaleX="116390">
        <dgm:presLayoutVars>
          <dgm:bulletEnabled val="1"/>
        </dgm:presLayoutVars>
      </dgm:prSet>
      <dgm:spPr>
        <a:xfrm>
          <a:off x="689122" y="1061933"/>
          <a:ext cx="860851" cy="344340"/>
        </a:xfrm>
        <a:prstGeom prst="chevron">
          <a:avLst/>
        </a:prstGeom>
      </dgm:spPr>
    </dgm:pt>
    <dgm:pt modelId="{F5D76AD8-182B-4429-A767-4325D1FB9266}" type="pres">
      <dgm:prSet presAssocID="{EA6A062F-7749-406E-BB9B-8FB8DA347AB8}" presName="parSpace" presStyleCnt="0"/>
      <dgm:spPr/>
    </dgm:pt>
    <dgm:pt modelId="{F73D96E3-ABAD-43C3-B4BF-5CBE3E324D3C}" type="pres">
      <dgm:prSet presAssocID="{829026CD-0586-4331-B57B-DA7062EB5657}" presName="parTxOnly" presStyleLbl="node1" presStyleIdx="2" presStyleCnt="5">
        <dgm:presLayoutVars>
          <dgm:bulletEnabled val="1"/>
        </dgm:presLayoutVars>
      </dgm:prSet>
      <dgm:spPr>
        <a:xfrm>
          <a:off x="1377804" y="1061933"/>
          <a:ext cx="860851" cy="344340"/>
        </a:xfrm>
        <a:prstGeom prst="chevron">
          <a:avLst/>
        </a:prstGeom>
      </dgm:spPr>
    </dgm:pt>
    <dgm:pt modelId="{AF3A867E-5656-442F-A2F7-C4CAEDC23C17}" type="pres">
      <dgm:prSet presAssocID="{4EF56F40-5626-4315-B2B9-DF68C25AFA45}" presName="parSpace" presStyleCnt="0"/>
      <dgm:spPr/>
    </dgm:pt>
    <dgm:pt modelId="{9C6B2F38-3B30-4461-897C-1A5AB5AD2A1A}" type="pres">
      <dgm:prSet presAssocID="{9B5D7309-D966-4020-BC7B-0D5978311A1F}" presName="parTxOnly" presStyleLbl="node1" presStyleIdx="3" presStyleCnt="5">
        <dgm:presLayoutVars>
          <dgm:bulletEnabled val="1"/>
        </dgm:presLayoutVars>
      </dgm:prSet>
      <dgm:spPr/>
    </dgm:pt>
    <dgm:pt modelId="{4157EFED-47C3-47AB-8E59-1FEDE01A4E01}" type="pres">
      <dgm:prSet presAssocID="{D9E0D846-8E52-47DC-812D-D562B1FE87A3}" presName="parSpace" presStyleCnt="0"/>
      <dgm:spPr/>
    </dgm:pt>
    <dgm:pt modelId="{2FC253BE-7717-47FA-913C-3B91D7C51FEE}" type="pres">
      <dgm:prSet presAssocID="{66D287B6-DC35-40C7-A545-F27662206CB1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5E13970F-9953-410E-87F1-8227E0D6FB41}" type="presOf" srcId="{9B5D7309-D966-4020-BC7B-0D5978311A1F}" destId="{9C6B2F38-3B30-4461-897C-1A5AB5AD2A1A}" srcOrd="0" destOrd="0" presId="urn:microsoft.com/office/officeart/2005/8/layout/hChevron3"/>
    <dgm:cxn modelId="{9658D012-0EF8-4E0A-8B73-BD67F71C4474}" type="presOf" srcId="{64E260AB-E177-48A3-9858-B52CDD95E091}" destId="{AF3979AC-7327-4DE1-A5CF-636037CF5D16}" srcOrd="0" destOrd="0" presId="urn:microsoft.com/office/officeart/2005/8/layout/hChevron3"/>
    <dgm:cxn modelId="{ABC71013-A502-4FEC-AA3B-8A62B5B93BB3}" type="presOf" srcId="{0E13C98A-C43D-41DE-8463-92950A1F77E7}" destId="{66E8ACC2-605F-4829-9DE9-6D385B163DC8}" srcOrd="0" destOrd="0" presId="urn:microsoft.com/office/officeart/2005/8/layout/hChevron3"/>
    <dgm:cxn modelId="{A0316D13-7DDA-4B7B-BCFD-46E70D1D168C}" type="presOf" srcId="{66D287B6-DC35-40C7-A545-F27662206CB1}" destId="{2FC253BE-7717-47FA-913C-3B91D7C51FEE}" srcOrd="0" destOrd="0" presId="urn:microsoft.com/office/officeart/2005/8/layout/hChevron3"/>
    <dgm:cxn modelId="{D7C7EB1B-DB4D-42BF-9EED-30FF84F3BAC1}" type="presOf" srcId="{E3B6E2B9-5283-4778-8FAA-82D18912F3CB}" destId="{6C36CC75-0C94-4E26-A65E-EEAF42334C4C}" srcOrd="0" destOrd="0" presId="urn:microsoft.com/office/officeart/2005/8/layout/hChevron3"/>
    <dgm:cxn modelId="{975B602C-51D2-4B68-BF5B-5B32C8CD9AB9}" type="presOf" srcId="{829026CD-0586-4331-B57B-DA7062EB5657}" destId="{F73D96E3-ABAD-43C3-B4BF-5CBE3E324D3C}" srcOrd="0" destOrd="0" presId="urn:microsoft.com/office/officeart/2005/8/layout/hChevron3"/>
    <dgm:cxn modelId="{08727F5E-195C-488B-B209-6B3628DC1750}" srcId="{E3B6E2B9-5283-4778-8FAA-82D18912F3CB}" destId="{0E13C98A-C43D-41DE-8463-92950A1F77E7}" srcOrd="0" destOrd="0" parTransId="{13EB2444-0D1D-46F3-A729-ED161A301004}" sibTransId="{06D9CFFA-FF6C-4CFE-9984-BEB43069C2C4}"/>
    <dgm:cxn modelId="{44F16058-835B-4CD7-ACA6-7B95DB2EFA1E}" srcId="{E3B6E2B9-5283-4778-8FAA-82D18912F3CB}" destId="{64E260AB-E177-48A3-9858-B52CDD95E091}" srcOrd="1" destOrd="0" parTransId="{079437AD-6677-4A06-A741-012D781F41B2}" sibTransId="{EA6A062F-7749-406E-BB9B-8FB8DA347AB8}"/>
    <dgm:cxn modelId="{7290D688-CAEA-4CA8-AF4D-7BBC89D7506F}" srcId="{E3B6E2B9-5283-4778-8FAA-82D18912F3CB}" destId="{829026CD-0586-4331-B57B-DA7062EB5657}" srcOrd="2" destOrd="0" parTransId="{66A10A88-5533-4356-8222-4693B4D5E10E}" sibTransId="{4EF56F40-5626-4315-B2B9-DF68C25AFA45}"/>
    <dgm:cxn modelId="{2D82DBC9-323B-41D8-B777-12E0C943F833}" srcId="{E3B6E2B9-5283-4778-8FAA-82D18912F3CB}" destId="{9B5D7309-D966-4020-BC7B-0D5978311A1F}" srcOrd="3" destOrd="0" parTransId="{61E9E336-F9FE-46FC-8E5A-51BECEFDFBA2}" sibTransId="{D9E0D846-8E52-47DC-812D-D562B1FE87A3}"/>
    <dgm:cxn modelId="{588959EC-16F7-4126-B811-207102F825E5}" srcId="{E3B6E2B9-5283-4778-8FAA-82D18912F3CB}" destId="{66D287B6-DC35-40C7-A545-F27662206CB1}" srcOrd="4" destOrd="0" parTransId="{3A4F6103-6615-4178-932B-099F7A36EC1B}" sibTransId="{6A0BE8C9-62E1-419D-84DC-9601A50BD551}"/>
    <dgm:cxn modelId="{A9BCC54E-B7D2-4E80-9206-78B99D7ED12D}" type="presParOf" srcId="{6C36CC75-0C94-4E26-A65E-EEAF42334C4C}" destId="{66E8ACC2-605F-4829-9DE9-6D385B163DC8}" srcOrd="0" destOrd="0" presId="urn:microsoft.com/office/officeart/2005/8/layout/hChevron3"/>
    <dgm:cxn modelId="{3FA18D34-6E1F-4A51-971A-B34DCE53BF9C}" type="presParOf" srcId="{6C36CC75-0C94-4E26-A65E-EEAF42334C4C}" destId="{837045E8-CC55-4C66-A067-79E4851C9987}" srcOrd="1" destOrd="0" presId="urn:microsoft.com/office/officeart/2005/8/layout/hChevron3"/>
    <dgm:cxn modelId="{218C0902-D2FD-499A-B8EE-7282B4B703BF}" type="presParOf" srcId="{6C36CC75-0C94-4E26-A65E-EEAF42334C4C}" destId="{AF3979AC-7327-4DE1-A5CF-636037CF5D16}" srcOrd="2" destOrd="0" presId="urn:microsoft.com/office/officeart/2005/8/layout/hChevron3"/>
    <dgm:cxn modelId="{13DB8BDC-FEF0-4947-A56F-517330FADBF1}" type="presParOf" srcId="{6C36CC75-0C94-4E26-A65E-EEAF42334C4C}" destId="{F5D76AD8-182B-4429-A767-4325D1FB9266}" srcOrd="3" destOrd="0" presId="urn:microsoft.com/office/officeart/2005/8/layout/hChevron3"/>
    <dgm:cxn modelId="{FA6194AD-2274-4EF4-BEFC-68E46F390AE8}" type="presParOf" srcId="{6C36CC75-0C94-4E26-A65E-EEAF42334C4C}" destId="{F73D96E3-ABAD-43C3-B4BF-5CBE3E324D3C}" srcOrd="4" destOrd="0" presId="urn:microsoft.com/office/officeart/2005/8/layout/hChevron3"/>
    <dgm:cxn modelId="{6DC4B52C-66D3-447E-A1B5-CD4E6C88B59B}" type="presParOf" srcId="{6C36CC75-0C94-4E26-A65E-EEAF42334C4C}" destId="{AF3A867E-5656-442F-A2F7-C4CAEDC23C17}" srcOrd="5" destOrd="0" presId="urn:microsoft.com/office/officeart/2005/8/layout/hChevron3"/>
    <dgm:cxn modelId="{8580B1D1-2861-44AF-8254-7774432489B9}" type="presParOf" srcId="{6C36CC75-0C94-4E26-A65E-EEAF42334C4C}" destId="{9C6B2F38-3B30-4461-897C-1A5AB5AD2A1A}" srcOrd="6" destOrd="0" presId="urn:microsoft.com/office/officeart/2005/8/layout/hChevron3"/>
    <dgm:cxn modelId="{81D11BEF-5D05-4FED-855E-DFFBA41C5B61}" type="presParOf" srcId="{6C36CC75-0C94-4E26-A65E-EEAF42334C4C}" destId="{4157EFED-47C3-47AB-8E59-1FEDE01A4E01}" srcOrd="7" destOrd="0" presId="urn:microsoft.com/office/officeart/2005/8/layout/hChevron3"/>
    <dgm:cxn modelId="{58211CF4-F403-42E1-85FF-5F84606338BE}" type="presParOf" srcId="{6C36CC75-0C94-4E26-A65E-EEAF42334C4C}" destId="{2FC253BE-7717-47FA-913C-3B91D7C51FEE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3B6E2B9-5283-4778-8FAA-82D18912F3CB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0E13C98A-C43D-41DE-8463-92950A1F77E7}">
      <dgm:prSet phldrT="[Text]" custT="1"/>
      <dgm:spPr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48006" tIns="32004" rIns="16002" bIns="32004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rPr>
            <a:t>Intro</a:t>
          </a:r>
          <a:endParaRPr lang="en-GB" sz="1200" kern="1200" dirty="0">
            <a:solidFill>
              <a:prstClr val="white">
                <a:lumMod val="65000"/>
              </a:prstClr>
            </a:solidFill>
            <a:latin typeface="Calibri"/>
            <a:ea typeface="+mn-ea"/>
            <a:cs typeface="+mn-cs"/>
          </a:endParaRPr>
        </a:p>
      </dgm:t>
    </dgm:pt>
    <dgm:pt modelId="{13EB2444-0D1D-46F3-A729-ED161A301004}" type="parTrans" cxnId="{08727F5E-195C-488B-B209-6B3628DC1750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06D9CFFA-FF6C-4CFE-9984-BEB43069C2C4}" type="sibTrans" cxnId="{08727F5E-195C-488B-B209-6B3628DC1750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4E260AB-E177-48A3-9858-B52CDD95E091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it-IT" sz="1200" dirty="0">
              <a:solidFill>
                <a:schemeClr val="bg1">
                  <a:lumMod val="65000"/>
                </a:schemeClr>
              </a:solidFill>
            </a:rPr>
            <a:t>Project</a:t>
          </a:r>
          <a:endParaRPr lang="en-GB" sz="1200" dirty="0">
            <a:solidFill>
              <a:schemeClr val="bg1">
                <a:lumMod val="65000"/>
              </a:schemeClr>
            </a:solidFill>
          </a:endParaRPr>
        </a:p>
      </dgm:t>
    </dgm:pt>
    <dgm:pt modelId="{079437AD-6677-4A06-A741-012D781F41B2}" type="parTrans" cxnId="{44F16058-835B-4CD7-ACA6-7B95DB2EFA1E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EA6A062F-7749-406E-BB9B-8FB8DA347AB8}" type="sibTrans" cxnId="{44F16058-835B-4CD7-ACA6-7B95DB2EFA1E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829026CD-0586-4331-B57B-DA7062EB5657}">
      <dgm:prSet phldrT="[Text]" custT="1"/>
      <dgm:spPr>
        <a:solidFill>
          <a:srgbClr val="0D497A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74676" tIns="37338" rIns="18669" bIns="37338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R.P. 1</a:t>
          </a:r>
          <a:endParaRPr lang="en-GB" sz="1400" b="1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66A10A88-5533-4356-8222-4693B4D5E10E}" type="parTrans" cxnId="{7290D688-CAEA-4CA8-AF4D-7BBC89D7506F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4EF56F40-5626-4315-B2B9-DF68C25AFA45}" type="sibTrans" cxnId="{7290D688-CAEA-4CA8-AF4D-7BBC89D7506F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9B5D7309-D966-4020-BC7B-0D5978311A1F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it-IT" sz="1200" dirty="0">
              <a:solidFill>
                <a:schemeClr val="bg1">
                  <a:lumMod val="65000"/>
                </a:schemeClr>
              </a:solidFill>
            </a:rPr>
            <a:t>R.P. 2</a:t>
          </a:r>
          <a:endParaRPr lang="en-GB" sz="1200" dirty="0">
            <a:solidFill>
              <a:schemeClr val="bg1">
                <a:lumMod val="65000"/>
              </a:schemeClr>
            </a:solidFill>
          </a:endParaRPr>
        </a:p>
      </dgm:t>
    </dgm:pt>
    <dgm:pt modelId="{61E9E336-F9FE-46FC-8E5A-51BECEFDFBA2}" type="parTrans" cxnId="{2D82DBC9-323B-41D8-B777-12E0C943F833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D9E0D846-8E52-47DC-812D-D562B1FE87A3}" type="sibTrans" cxnId="{2D82DBC9-323B-41D8-B777-12E0C943F833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6D287B6-DC35-40C7-A545-F27662206CB1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it-IT" sz="1200" dirty="0">
              <a:solidFill>
                <a:schemeClr val="bg1">
                  <a:lumMod val="65000"/>
                </a:schemeClr>
              </a:solidFill>
            </a:rPr>
            <a:t>R.P. 3</a:t>
          </a:r>
          <a:endParaRPr lang="en-GB" sz="1200" dirty="0">
            <a:solidFill>
              <a:schemeClr val="bg1">
                <a:lumMod val="65000"/>
              </a:schemeClr>
            </a:solidFill>
          </a:endParaRPr>
        </a:p>
      </dgm:t>
    </dgm:pt>
    <dgm:pt modelId="{3A4F6103-6615-4178-932B-099F7A36EC1B}" type="parTrans" cxnId="{588959EC-16F7-4126-B811-207102F825E5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A0BE8C9-62E1-419D-84DC-9601A50BD551}" type="sibTrans" cxnId="{588959EC-16F7-4126-B811-207102F825E5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C36CC75-0C94-4E26-A65E-EEAF42334C4C}" type="pres">
      <dgm:prSet presAssocID="{E3B6E2B9-5283-4778-8FAA-82D18912F3CB}" presName="Name0" presStyleCnt="0">
        <dgm:presLayoutVars>
          <dgm:dir/>
          <dgm:resizeHandles val="exact"/>
        </dgm:presLayoutVars>
      </dgm:prSet>
      <dgm:spPr/>
    </dgm:pt>
    <dgm:pt modelId="{66E8ACC2-605F-4829-9DE9-6D385B163DC8}" type="pres">
      <dgm:prSet presAssocID="{0E13C98A-C43D-41DE-8463-92950A1F77E7}" presName="parTxOnly" presStyleLbl="node1" presStyleIdx="0" presStyleCnt="5">
        <dgm:presLayoutVars>
          <dgm:bulletEnabled val="1"/>
        </dgm:presLayoutVars>
      </dgm:prSet>
      <dgm:spPr>
        <a:xfrm>
          <a:off x="441" y="1061933"/>
          <a:ext cx="860851" cy="344340"/>
        </a:xfrm>
        <a:prstGeom prst="homePlate">
          <a:avLst/>
        </a:prstGeom>
      </dgm:spPr>
    </dgm:pt>
    <dgm:pt modelId="{837045E8-CC55-4C66-A067-79E4851C9987}" type="pres">
      <dgm:prSet presAssocID="{06D9CFFA-FF6C-4CFE-9984-BEB43069C2C4}" presName="parSpace" presStyleCnt="0"/>
      <dgm:spPr/>
    </dgm:pt>
    <dgm:pt modelId="{AF3979AC-7327-4DE1-A5CF-636037CF5D16}" type="pres">
      <dgm:prSet presAssocID="{64E260AB-E177-48A3-9858-B52CDD95E091}" presName="parTxOnly" presStyleLbl="node1" presStyleIdx="1" presStyleCnt="5">
        <dgm:presLayoutVars>
          <dgm:bulletEnabled val="1"/>
        </dgm:presLayoutVars>
      </dgm:prSet>
      <dgm:spPr/>
    </dgm:pt>
    <dgm:pt modelId="{F5D76AD8-182B-4429-A767-4325D1FB9266}" type="pres">
      <dgm:prSet presAssocID="{EA6A062F-7749-406E-BB9B-8FB8DA347AB8}" presName="parSpace" presStyleCnt="0"/>
      <dgm:spPr/>
    </dgm:pt>
    <dgm:pt modelId="{F73D96E3-ABAD-43C3-B4BF-5CBE3E324D3C}" type="pres">
      <dgm:prSet presAssocID="{829026CD-0586-4331-B57B-DA7062EB5657}" presName="parTxOnly" presStyleLbl="node1" presStyleIdx="2" presStyleCnt="5">
        <dgm:presLayoutVars>
          <dgm:bulletEnabled val="1"/>
        </dgm:presLayoutVars>
      </dgm:prSet>
      <dgm:spPr>
        <a:xfrm>
          <a:off x="1377804" y="1061933"/>
          <a:ext cx="860851" cy="344340"/>
        </a:xfrm>
        <a:prstGeom prst="chevron">
          <a:avLst/>
        </a:prstGeom>
      </dgm:spPr>
    </dgm:pt>
    <dgm:pt modelId="{AF3A867E-5656-442F-A2F7-C4CAEDC23C17}" type="pres">
      <dgm:prSet presAssocID="{4EF56F40-5626-4315-B2B9-DF68C25AFA45}" presName="parSpace" presStyleCnt="0"/>
      <dgm:spPr/>
    </dgm:pt>
    <dgm:pt modelId="{9C6B2F38-3B30-4461-897C-1A5AB5AD2A1A}" type="pres">
      <dgm:prSet presAssocID="{9B5D7309-D966-4020-BC7B-0D5978311A1F}" presName="parTxOnly" presStyleLbl="node1" presStyleIdx="3" presStyleCnt="5">
        <dgm:presLayoutVars>
          <dgm:bulletEnabled val="1"/>
        </dgm:presLayoutVars>
      </dgm:prSet>
      <dgm:spPr/>
    </dgm:pt>
    <dgm:pt modelId="{4157EFED-47C3-47AB-8E59-1FEDE01A4E01}" type="pres">
      <dgm:prSet presAssocID="{D9E0D846-8E52-47DC-812D-D562B1FE87A3}" presName="parSpace" presStyleCnt="0"/>
      <dgm:spPr/>
    </dgm:pt>
    <dgm:pt modelId="{2FC253BE-7717-47FA-913C-3B91D7C51FEE}" type="pres">
      <dgm:prSet presAssocID="{66D287B6-DC35-40C7-A545-F27662206CB1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5E13970F-9953-410E-87F1-8227E0D6FB41}" type="presOf" srcId="{9B5D7309-D966-4020-BC7B-0D5978311A1F}" destId="{9C6B2F38-3B30-4461-897C-1A5AB5AD2A1A}" srcOrd="0" destOrd="0" presId="urn:microsoft.com/office/officeart/2005/8/layout/hChevron3"/>
    <dgm:cxn modelId="{9658D012-0EF8-4E0A-8B73-BD67F71C4474}" type="presOf" srcId="{64E260AB-E177-48A3-9858-B52CDD95E091}" destId="{AF3979AC-7327-4DE1-A5CF-636037CF5D16}" srcOrd="0" destOrd="0" presId="urn:microsoft.com/office/officeart/2005/8/layout/hChevron3"/>
    <dgm:cxn modelId="{ABC71013-A502-4FEC-AA3B-8A62B5B93BB3}" type="presOf" srcId="{0E13C98A-C43D-41DE-8463-92950A1F77E7}" destId="{66E8ACC2-605F-4829-9DE9-6D385B163DC8}" srcOrd="0" destOrd="0" presId="urn:microsoft.com/office/officeart/2005/8/layout/hChevron3"/>
    <dgm:cxn modelId="{A0316D13-7DDA-4B7B-BCFD-46E70D1D168C}" type="presOf" srcId="{66D287B6-DC35-40C7-A545-F27662206CB1}" destId="{2FC253BE-7717-47FA-913C-3B91D7C51FEE}" srcOrd="0" destOrd="0" presId="urn:microsoft.com/office/officeart/2005/8/layout/hChevron3"/>
    <dgm:cxn modelId="{D7C7EB1B-DB4D-42BF-9EED-30FF84F3BAC1}" type="presOf" srcId="{E3B6E2B9-5283-4778-8FAA-82D18912F3CB}" destId="{6C36CC75-0C94-4E26-A65E-EEAF42334C4C}" srcOrd="0" destOrd="0" presId="urn:microsoft.com/office/officeart/2005/8/layout/hChevron3"/>
    <dgm:cxn modelId="{975B602C-51D2-4B68-BF5B-5B32C8CD9AB9}" type="presOf" srcId="{829026CD-0586-4331-B57B-DA7062EB5657}" destId="{F73D96E3-ABAD-43C3-B4BF-5CBE3E324D3C}" srcOrd="0" destOrd="0" presId="urn:microsoft.com/office/officeart/2005/8/layout/hChevron3"/>
    <dgm:cxn modelId="{08727F5E-195C-488B-B209-6B3628DC1750}" srcId="{E3B6E2B9-5283-4778-8FAA-82D18912F3CB}" destId="{0E13C98A-C43D-41DE-8463-92950A1F77E7}" srcOrd="0" destOrd="0" parTransId="{13EB2444-0D1D-46F3-A729-ED161A301004}" sibTransId="{06D9CFFA-FF6C-4CFE-9984-BEB43069C2C4}"/>
    <dgm:cxn modelId="{44F16058-835B-4CD7-ACA6-7B95DB2EFA1E}" srcId="{E3B6E2B9-5283-4778-8FAA-82D18912F3CB}" destId="{64E260AB-E177-48A3-9858-B52CDD95E091}" srcOrd="1" destOrd="0" parTransId="{079437AD-6677-4A06-A741-012D781F41B2}" sibTransId="{EA6A062F-7749-406E-BB9B-8FB8DA347AB8}"/>
    <dgm:cxn modelId="{7290D688-CAEA-4CA8-AF4D-7BBC89D7506F}" srcId="{E3B6E2B9-5283-4778-8FAA-82D18912F3CB}" destId="{829026CD-0586-4331-B57B-DA7062EB5657}" srcOrd="2" destOrd="0" parTransId="{66A10A88-5533-4356-8222-4693B4D5E10E}" sibTransId="{4EF56F40-5626-4315-B2B9-DF68C25AFA45}"/>
    <dgm:cxn modelId="{2D82DBC9-323B-41D8-B777-12E0C943F833}" srcId="{E3B6E2B9-5283-4778-8FAA-82D18912F3CB}" destId="{9B5D7309-D966-4020-BC7B-0D5978311A1F}" srcOrd="3" destOrd="0" parTransId="{61E9E336-F9FE-46FC-8E5A-51BECEFDFBA2}" sibTransId="{D9E0D846-8E52-47DC-812D-D562B1FE87A3}"/>
    <dgm:cxn modelId="{588959EC-16F7-4126-B811-207102F825E5}" srcId="{E3B6E2B9-5283-4778-8FAA-82D18912F3CB}" destId="{66D287B6-DC35-40C7-A545-F27662206CB1}" srcOrd="4" destOrd="0" parTransId="{3A4F6103-6615-4178-932B-099F7A36EC1B}" sibTransId="{6A0BE8C9-62E1-419D-84DC-9601A50BD551}"/>
    <dgm:cxn modelId="{A9BCC54E-B7D2-4E80-9206-78B99D7ED12D}" type="presParOf" srcId="{6C36CC75-0C94-4E26-A65E-EEAF42334C4C}" destId="{66E8ACC2-605F-4829-9DE9-6D385B163DC8}" srcOrd="0" destOrd="0" presId="urn:microsoft.com/office/officeart/2005/8/layout/hChevron3"/>
    <dgm:cxn modelId="{3FA18D34-6E1F-4A51-971A-B34DCE53BF9C}" type="presParOf" srcId="{6C36CC75-0C94-4E26-A65E-EEAF42334C4C}" destId="{837045E8-CC55-4C66-A067-79E4851C9987}" srcOrd="1" destOrd="0" presId="urn:microsoft.com/office/officeart/2005/8/layout/hChevron3"/>
    <dgm:cxn modelId="{218C0902-D2FD-499A-B8EE-7282B4B703BF}" type="presParOf" srcId="{6C36CC75-0C94-4E26-A65E-EEAF42334C4C}" destId="{AF3979AC-7327-4DE1-A5CF-636037CF5D16}" srcOrd="2" destOrd="0" presId="urn:microsoft.com/office/officeart/2005/8/layout/hChevron3"/>
    <dgm:cxn modelId="{13DB8BDC-FEF0-4947-A56F-517330FADBF1}" type="presParOf" srcId="{6C36CC75-0C94-4E26-A65E-EEAF42334C4C}" destId="{F5D76AD8-182B-4429-A767-4325D1FB9266}" srcOrd="3" destOrd="0" presId="urn:microsoft.com/office/officeart/2005/8/layout/hChevron3"/>
    <dgm:cxn modelId="{FA6194AD-2274-4EF4-BEFC-68E46F390AE8}" type="presParOf" srcId="{6C36CC75-0C94-4E26-A65E-EEAF42334C4C}" destId="{F73D96E3-ABAD-43C3-B4BF-5CBE3E324D3C}" srcOrd="4" destOrd="0" presId="urn:microsoft.com/office/officeart/2005/8/layout/hChevron3"/>
    <dgm:cxn modelId="{6DC4B52C-66D3-447E-A1B5-CD4E6C88B59B}" type="presParOf" srcId="{6C36CC75-0C94-4E26-A65E-EEAF42334C4C}" destId="{AF3A867E-5656-442F-A2F7-C4CAEDC23C17}" srcOrd="5" destOrd="0" presId="urn:microsoft.com/office/officeart/2005/8/layout/hChevron3"/>
    <dgm:cxn modelId="{8580B1D1-2861-44AF-8254-7774432489B9}" type="presParOf" srcId="{6C36CC75-0C94-4E26-A65E-EEAF42334C4C}" destId="{9C6B2F38-3B30-4461-897C-1A5AB5AD2A1A}" srcOrd="6" destOrd="0" presId="urn:microsoft.com/office/officeart/2005/8/layout/hChevron3"/>
    <dgm:cxn modelId="{81D11BEF-5D05-4FED-855E-DFFBA41C5B61}" type="presParOf" srcId="{6C36CC75-0C94-4E26-A65E-EEAF42334C4C}" destId="{4157EFED-47C3-47AB-8E59-1FEDE01A4E01}" srcOrd="7" destOrd="0" presId="urn:microsoft.com/office/officeart/2005/8/layout/hChevron3"/>
    <dgm:cxn modelId="{58211CF4-F403-42E1-85FF-5F84606338BE}" type="presParOf" srcId="{6C36CC75-0C94-4E26-A65E-EEAF42334C4C}" destId="{2FC253BE-7717-47FA-913C-3B91D7C51FEE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3B6E2B9-5283-4778-8FAA-82D18912F3CB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0E13C98A-C43D-41DE-8463-92950A1F77E7}">
      <dgm:prSet phldrT="[Text]" custT="1"/>
      <dgm:spPr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48006" tIns="32004" rIns="16002" bIns="32004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rPr>
            <a:t>Intro</a:t>
          </a:r>
          <a:endParaRPr lang="en-GB" sz="1200" kern="1200" dirty="0">
            <a:solidFill>
              <a:prstClr val="white">
                <a:lumMod val="65000"/>
              </a:prstClr>
            </a:solidFill>
            <a:latin typeface="Calibri"/>
            <a:ea typeface="+mn-ea"/>
            <a:cs typeface="+mn-cs"/>
          </a:endParaRPr>
        </a:p>
      </dgm:t>
    </dgm:pt>
    <dgm:pt modelId="{13EB2444-0D1D-46F3-A729-ED161A301004}" type="parTrans" cxnId="{08727F5E-195C-488B-B209-6B3628DC1750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06D9CFFA-FF6C-4CFE-9984-BEB43069C2C4}" type="sibTrans" cxnId="{08727F5E-195C-488B-B209-6B3628DC1750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4E260AB-E177-48A3-9858-B52CDD95E091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it-IT" sz="1200" dirty="0">
              <a:solidFill>
                <a:schemeClr val="bg1">
                  <a:lumMod val="65000"/>
                </a:schemeClr>
              </a:solidFill>
            </a:rPr>
            <a:t>Project</a:t>
          </a:r>
          <a:endParaRPr lang="en-GB" sz="1200" dirty="0">
            <a:solidFill>
              <a:schemeClr val="bg1">
                <a:lumMod val="65000"/>
              </a:schemeClr>
            </a:solidFill>
          </a:endParaRPr>
        </a:p>
      </dgm:t>
    </dgm:pt>
    <dgm:pt modelId="{079437AD-6677-4A06-A741-012D781F41B2}" type="parTrans" cxnId="{44F16058-835B-4CD7-ACA6-7B95DB2EFA1E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EA6A062F-7749-406E-BB9B-8FB8DA347AB8}" type="sibTrans" cxnId="{44F16058-835B-4CD7-ACA6-7B95DB2EFA1E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829026CD-0586-4331-B57B-DA7062EB5657}">
      <dgm:prSet phldrT="[Text]" custT="1"/>
      <dgm:spPr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48006" tIns="32004" rIns="16002" bIns="32004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rPr>
            <a:t>R.P. 1</a:t>
          </a:r>
          <a:endParaRPr lang="en-GB" sz="1200" kern="1200" dirty="0">
            <a:solidFill>
              <a:prstClr val="white">
                <a:lumMod val="65000"/>
              </a:prstClr>
            </a:solidFill>
            <a:latin typeface="Calibri"/>
            <a:ea typeface="+mn-ea"/>
            <a:cs typeface="+mn-cs"/>
          </a:endParaRPr>
        </a:p>
      </dgm:t>
    </dgm:pt>
    <dgm:pt modelId="{66A10A88-5533-4356-8222-4693B4D5E10E}" type="parTrans" cxnId="{7290D688-CAEA-4CA8-AF4D-7BBC89D7506F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4EF56F40-5626-4315-B2B9-DF68C25AFA45}" type="sibTrans" cxnId="{7290D688-CAEA-4CA8-AF4D-7BBC89D7506F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9B5D7309-D966-4020-BC7B-0D5978311A1F}">
      <dgm:prSet phldrT="[Text]" custT="1"/>
      <dgm:spPr>
        <a:solidFill>
          <a:srgbClr val="0D497A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74676" tIns="37338" rIns="18669" bIns="37338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R.P. 2</a:t>
          </a:r>
          <a:endParaRPr lang="en-GB" sz="1400" b="1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61E9E336-F9FE-46FC-8E5A-51BECEFDFBA2}" type="parTrans" cxnId="{2D82DBC9-323B-41D8-B777-12E0C943F833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D9E0D846-8E52-47DC-812D-D562B1FE87A3}" type="sibTrans" cxnId="{2D82DBC9-323B-41D8-B777-12E0C943F833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6D287B6-DC35-40C7-A545-F27662206CB1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it-IT" sz="1200" dirty="0">
              <a:solidFill>
                <a:schemeClr val="bg1">
                  <a:lumMod val="65000"/>
                </a:schemeClr>
              </a:solidFill>
            </a:rPr>
            <a:t>R.P. 3</a:t>
          </a:r>
          <a:endParaRPr lang="en-GB" sz="1200" dirty="0">
            <a:solidFill>
              <a:schemeClr val="bg1">
                <a:lumMod val="65000"/>
              </a:schemeClr>
            </a:solidFill>
          </a:endParaRPr>
        </a:p>
      </dgm:t>
    </dgm:pt>
    <dgm:pt modelId="{3A4F6103-6615-4178-932B-099F7A36EC1B}" type="parTrans" cxnId="{588959EC-16F7-4126-B811-207102F825E5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A0BE8C9-62E1-419D-84DC-9601A50BD551}" type="sibTrans" cxnId="{588959EC-16F7-4126-B811-207102F825E5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C36CC75-0C94-4E26-A65E-EEAF42334C4C}" type="pres">
      <dgm:prSet presAssocID="{E3B6E2B9-5283-4778-8FAA-82D18912F3CB}" presName="Name0" presStyleCnt="0">
        <dgm:presLayoutVars>
          <dgm:dir/>
          <dgm:resizeHandles val="exact"/>
        </dgm:presLayoutVars>
      </dgm:prSet>
      <dgm:spPr/>
    </dgm:pt>
    <dgm:pt modelId="{66E8ACC2-605F-4829-9DE9-6D385B163DC8}" type="pres">
      <dgm:prSet presAssocID="{0E13C98A-C43D-41DE-8463-92950A1F77E7}" presName="parTxOnly" presStyleLbl="node1" presStyleIdx="0" presStyleCnt="5">
        <dgm:presLayoutVars>
          <dgm:bulletEnabled val="1"/>
        </dgm:presLayoutVars>
      </dgm:prSet>
      <dgm:spPr>
        <a:xfrm>
          <a:off x="441" y="1061933"/>
          <a:ext cx="860851" cy="344340"/>
        </a:xfrm>
        <a:prstGeom prst="homePlate">
          <a:avLst/>
        </a:prstGeom>
      </dgm:spPr>
    </dgm:pt>
    <dgm:pt modelId="{837045E8-CC55-4C66-A067-79E4851C9987}" type="pres">
      <dgm:prSet presAssocID="{06D9CFFA-FF6C-4CFE-9984-BEB43069C2C4}" presName="parSpace" presStyleCnt="0"/>
      <dgm:spPr/>
    </dgm:pt>
    <dgm:pt modelId="{AF3979AC-7327-4DE1-A5CF-636037CF5D16}" type="pres">
      <dgm:prSet presAssocID="{64E260AB-E177-48A3-9858-B52CDD95E091}" presName="parTxOnly" presStyleLbl="node1" presStyleIdx="1" presStyleCnt="5">
        <dgm:presLayoutVars>
          <dgm:bulletEnabled val="1"/>
        </dgm:presLayoutVars>
      </dgm:prSet>
      <dgm:spPr/>
    </dgm:pt>
    <dgm:pt modelId="{F5D76AD8-182B-4429-A767-4325D1FB9266}" type="pres">
      <dgm:prSet presAssocID="{EA6A062F-7749-406E-BB9B-8FB8DA347AB8}" presName="parSpace" presStyleCnt="0"/>
      <dgm:spPr/>
    </dgm:pt>
    <dgm:pt modelId="{F73D96E3-ABAD-43C3-B4BF-5CBE3E324D3C}" type="pres">
      <dgm:prSet presAssocID="{829026CD-0586-4331-B57B-DA7062EB5657}" presName="parTxOnly" presStyleLbl="node1" presStyleIdx="2" presStyleCnt="5">
        <dgm:presLayoutVars>
          <dgm:bulletEnabled val="1"/>
        </dgm:presLayoutVars>
      </dgm:prSet>
      <dgm:spPr>
        <a:xfrm>
          <a:off x="1377804" y="1061933"/>
          <a:ext cx="860851" cy="344340"/>
        </a:xfrm>
        <a:prstGeom prst="chevron">
          <a:avLst/>
        </a:prstGeom>
      </dgm:spPr>
    </dgm:pt>
    <dgm:pt modelId="{AF3A867E-5656-442F-A2F7-C4CAEDC23C17}" type="pres">
      <dgm:prSet presAssocID="{4EF56F40-5626-4315-B2B9-DF68C25AFA45}" presName="parSpace" presStyleCnt="0"/>
      <dgm:spPr/>
    </dgm:pt>
    <dgm:pt modelId="{9C6B2F38-3B30-4461-897C-1A5AB5AD2A1A}" type="pres">
      <dgm:prSet presAssocID="{9B5D7309-D966-4020-BC7B-0D5978311A1F}" presName="parTxOnly" presStyleLbl="node1" presStyleIdx="3" presStyleCnt="5">
        <dgm:presLayoutVars>
          <dgm:bulletEnabled val="1"/>
        </dgm:presLayoutVars>
      </dgm:prSet>
      <dgm:spPr>
        <a:xfrm>
          <a:off x="2066485" y="1061933"/>
          <a:ext cx="860851" cy="344340"/>
        </a:xfrm>
        <a:prstGeom prst="chevron">
          <a:avLst/>
        </a:prstGeom>
      </dgm:spPr>
    </dgm:pt>
    <dgm:pt modelId="{4157EFED-47C3-47AB-8E59-1FEDE01A4E01}" type="pres">
      <dgm:prSet presAssocID="{D9E0D846-8E52-47DC-812D-D562B1FE87A3}" presName="parSpace" presStyleCnt="0"/>
      <dgm:spPr/>
    </dgm:pt>
    <dgm:pt modelId="{2FC253BE-7717-47FA-913C-3B91D7C51FEE}" type="pres">
      <dgm:prSet presAssocID="{66D287B6-DC35-40C7-A545-F27662206CB1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5E13970F-9953-410E-87F1-8227E0D6FB41}" type="presOf" srcId="{9B5D7309-D966-4020-BC7B-0D5978311A1F}" destId="{9C6B2F38-3B30-4461-897C-1A5AB5AD2A1A}" srcOrd="0" destOrd="0" presId="urn:microsoft.com/office/officeart/2005/8/layout/hChevron3"/>
    <dgm:cxn modelId="{9658D012-0EF8-4E0A-8B73-BD67F71C4474}" type="presOf" srcId="{64E260AB-E177-48A3-9858-B52CDD95E091}" destId="{AF3979AC-7327-4DE1-A5CF-636037CF5D16}" srcOrd="0" destOrd="0" presId="urn:microsoft.com/office/officeart/2005/8/layout/hChevron3"/>
    <dgm:cxn modelId="{ABC71013-A502-4FEC-AA3B-8A62B5B93BB3}" type="presOf" srcId="{0E13C98A-C43D-41DE-8463-92950A1F77E7}" destId="{66E8ACC2-605F-4829-9DE9-6D385B163DC8}" srcOrd="0" destOrd="0" presId="urn:microsoft.com/office/officeart/2005/8/layout/hChevron3"/>
    <dgm:cxn modelId="{A0316D13-7DDA-4B7B-BCFD-46E70D1D168C}" type="presOf" srcId="{66D287B6-DC35-40C7-A545-F27662206CB1}" destId="{2FC253BE-7717-47FA-913C-3B91D7C51FEE}" srcOrd="0" destOrd="0" presId="urn:microsoft.com/office/officeart/2005/8/layout/hChevron3"/>
    <dgm:cxn modelId="{D7C7EB1B-DB4D-42BF-9EED-30FF84F3BAC1}" type="presOf" srcId="{E3B6E2B9-5283-4778-8FAA-82D18912F3CB}" destId="{6C36CC75-0C94-4E26-A65E-EEAF42334C4C}" srcOrd="0" destOrd="0" presId="urn:microsoft.com/office/officeart/2005/8/layout/hChevron3"/>
    <dgm:cxn modelId="{975B602C-51D2-4B68-BF5B-5B32C8CD9AB9}" type="presOf" srcId="{829026CD-0586-4331-B57B-DA7062EB5657}" destId="{F73D96E3-ABAD-43C3-B4BF-5CBE3E324D3C}" srcOrd="0" destOrd="0" presId="urn:microsoft.com/office/officeart/2005/8/layout/hChevron3"/>
    <dgm:cxn modelId="{08727F5E-195C-488B-B209-6B3628DC1750}" srcId="{E3B6E2B9-5283-4778-8FAA-82D18912F3CB}" destId="{0E13C98A-C43D-41DE-8463-92950A1F77E7}" srcOrd="0" destOrd="0" parTransId="{13EB2444-0D1D-46F3-A729-ED161A301004}" sibTransId="{06D9CFFA-FF6C-4CFE-9984-BEB43069C2C4}"/>
    <dgm:cxn modelId="{44F16058-835B-4CD7-ACA6-7B95DB2EFA1E}" srcId="{E3B6E2B9-5283-4778-8FAA-82D18912F3CB}" destId="{64E260AB-E177-48A3-9858-B52CDD95E091}" srcOrd="1" destOrd="0" parTransId="{079437AD-6677-4A06-A741-012D781F41B2}" sibTransId="{EA6A062F-7749-406E-BB9B-8FB8DA347AB8}"/>
    <dgm:cxn modelId="{7290D688-CAEA-4CA8-AF4D-7BBC89D7506F}" srcId="{E3B6E2B9-5283-4778-8FAA-82D18912F3CB}" destId="{829026CD-0586-4331-B57B-DA7062EB5657}" srcOrd="2" destOrd="0" parTransId="{66A10A88-5533-4356-8222-4693B4D5E10E}" sibTransId="{4EF56F40-5626-4315-B2B9-DF68C25AFA45}"/>
    <dgm:cxn modelId="{2D82DBC9-323B-41D8-B777-12E0C943F833}" srcId="{E3B6E2B9-5283-4778-8FAA-82D18912F3CB}" destId="{9B5D7309-D966-4020-BC7B-0D5978311A1F}" srcOrd="3" destOrd="0" parTransId="{61E9E336-F9FE-46FC-8E5A-51BECEFDFBA2}" sibTransId="{D9E0D846-8E52-47DC-812D-D562B1FE87A3}"/>
    <dgm:cxn modelId="{588959EC-16F7-4126-B811-207102F825E5}" srcId="{E3B6E2B9-5283-4778-8FAA-82D18912F3CB}" destId="{66D287B6-DC35-40C7-A545-F27662206CB1}" srcOrd="4" destOrd="0" parTransId="{3A4F6103-6615-4178-932B-099F7A36EC1B}" sibTransId="{6A0BE8C9-62E1-419D-84DC-9601A50BD551}"/>
    <dgm:cxn modelId="{A9BCC54E-B7D2-4E80-9206-78B99D7ED12D}" type="presParOf" srcId="{6C36CC75-0C94-4E26-A65E-EEAF42334C4C}" destId="{66E8ACC2-605F-4829-9DE9-6D385B163DC8}" srcOrd="0" destOrd="0" presId="urn:microsoft.com/office/officeart/2005/8/layout/hChevron3"/>
    <dgm:cxn modelId="{3FA18D34-6E1F-4A51-971A-B34DCE53BF9C}" type="presParOf" srcId="{6C36CC75-0C94-4E26-A65E-EEAF42334C4C}" destId="{837045E8-CC55-4C66-A067-79E4851C9987}" srcOrd="1" destOrd="0" presId="urn:microsoft.com/office/officeart/2005/8/layout/hChevron3"/>
    <dgm:cxn modelId="{218C0902-D2FD-499A-B8EE-7282B4B703BF}" type="presParOf" srcId="{6C36CC75-0C94-4E26-A65E-EEAF42334C4C}" destId="{AF3979AC-7327-4DE1-A5CF-636037CF5D16}" srcOrd="2" destOrd="0" presId="urn:microsoft.com/office/officeart/2005/8/layout/hChevron3"/>
    <dgm:cxn modelId="{13DB8BDC-FEF0-4947-A56F-517330FADBF1}" type="presParOf" srcId="{6C36CC75-0C94-4E26-A65E-EEAF42334C4C}" destId="{F5D76AD8-182B-4429-A767-4325D1FB9266}" srcOrd="3" destOrd="0" presId="urn:microsoft.com/office/officeart/2005/8/layout/hChevron3"/>
    <dgm:cxn modelId="{FA6194AD-2274-4EF4-BEFC-68E46F390AE8}" type="presParOf" srcId="{6C36CC75-0C94-4E26-A65E-EEAF42334C4C}" destId="{F73D96E3-ABAD-43C3-B4BF-5CBE3E324D3C}" srcOrd="4" destOrd="0" presId="urn:microsoft.com/office/officeart/2005/8/layout/hChevron3"/>
    <dgm:cxn modelId="{6DC4B52C-66D3-447E-A1B5-CD4E6C88B59B}" type="presParOf" srcId="{6C36CC75-0C94-4E26-A65E-EEAF42334C4C}" destId="{AF3A867E-5656-442F-A2F7-C4CAEDC23C17}" srcOrd="5" destOrd="0" presId="urn:microsoft.com/office/officeart/2005/8/layout/hChevron3"/>
    <dgm:cxn modelId="{8580B1D1-2861-44AF-8254-7774432489B9}" type="presParOf" srcId="{6C36CC75-0C94-4E26-A65E-EEAF42334C4C}" destId="{9C6B2F38-3B30-4461-897C-1A5AB5AD2A1A}" srcOrd="6" destOrd="0" presId="urn:microsoft.com/office/officeart/2005/8/layout/hChevron3"/>
    <dgm:cxn modelId="{81D11BEF-5D05-4FED-855E-DFFBA41C5B61}" type="presParOf" srcId="{6C36CC75-0C94-4E26-A65E-EEAF42334C4C}" destId="{4157EFED-47C3-47AB-8E59-1FEDE01A4E01}" srcOrd="7" destOrd="0" presId="urn:microsoft.com/office/officeart/2005/8/layout/hChevron3"/>
    <dgm:cxn modelId="{58211CF4-F403-42E1-85FF-5F84606338BE}" type="presParOf" srcId="{6C36CC75-0C94-4E26-A65E-EEAF42334C4C}" destId="{2FC253BE-7717-47FA-913C-3B91D7C51FEE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3B6E2B9-5283-4778-8FAA-82D18912F3CB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0E13C98A-C43D-41DE-8463-92950A1F77E7}">
      <dgm:prSet phldrT="[Text]" custT="1"/>
      <dgm:spPr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48006" tIns="32004" rIns="16002" bIns="32004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rPr>
            <a:t>Intro</a:t>
          </a:r>
          <a:endParaRPr lang="en-GB" sz="1200" kern="1200" dirty="0">
            <a:solidFill>
              <a:prstClr val="white">
                <a:lumMod val="65000"/>
              </a:prstClr>
            </a:solidFill>
            <a:latin typeface="Calibri"/>
            <a:ea typeface="+mn-ea"/>
            <a:cs typeface="+mn-cs"/>
          </a:endParaRPr>
        </a:p>
      </dgm:t>
    </dgm:pt>
    <dgm:pt modelId="{13EB2444-0D1D-46F3-A729-ED161A301004}" type="parTrans" cxnId="{08727F5E-195C-488B-B209-6B3628DC1750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06D9CFFA-FF6C-4CFE-9984-BEB43069C2C4}" type="sibTrans" cxnId="{08727F5E-195C-488B-B209-6B3628DC1750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4E260AB-E177-48A3-9858-B52CDD95E091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it-IT" sz="1200" dirty="0">
              <a:solidFill>
                <a:schemeClr val="bg1">
                  <a:lumMod val="65000"/>
                </a:schemeClr>
              </a:solidFill>
            </a:rPr>
            <a:t>Project</a:t>
          </a:r>
          <a:endParaRPr lang="en-GB" sz="1200" dirty="0">
            <a:solidFill>
              <a:schemeClr val="bg1">
                <a:lumMod val="65000"/>
              </a:schemeClr>
            </a:solidFill>
          </a:endParaRPr>
        </a:p>
      </dgm:t>
    </dgm:pt>
    <dgm:pt modelId="{079437AD-6677-4A06-A741-012D781F41B2}" type="parTrans" cxnId="{44F16058-835B-4CD7-ACA6-7B95DB2EFA1E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EA6A062F-7749-406E-BB9B-8FB8DA347AB8}" type="sibTrans" cxnId="{44F16058-835B-4CD7-ACA6-7B95DB2EFA1E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829026CD-0586-4331-B57B-DA7062EB5657}">
      <dgm:prSet phldrT="[Text]" custT="1"/>
      <dgm:spPr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48006" tIns="32004" rIns="16002" bIns="32004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rPr>
            <a:t>R.P. 1</a:t>
          </a:r>
          <a:endParaRPr lang="en-GB" sz="1200" kern="1200" dirty="0">
            <a:solidFill>
              <a:prstClr val="white">
                <a:lumMod val="65000"/>
              </a:prstClr>
            </a:solidFill>
            <a:latin typeface="Calibri"/>
            <a:ea typeface="+mn-ea"/>
            <a:cs typeface="+mn-cs"/>
          </a:endParaRPr>
        </a:p>
      </dgm:t>
    </dgm:pt>
    <dgm:pt modelId="{66A10A88-5533-4356-8222-4693B4D5E10E}" type="parTrans" cxnId="{7290D688-CAEA-4CA8-AF4D-7BBC89D7506F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4EF56F40-5626-4315-B2B9-DF68C25AFA45}" type="sibTrans" cxnId="{7290D688-CAEA-4CA8-AF4D-7BBC89D7506F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9B5D7309-D966-4020-BC7B-0D5978311A1F}">
      <dgm:prSet phldrT="[Text]" custT="1"/>
      <dgm:spPr>
        <a:solidFill>
          <a:srgbClr val="0D497A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74676" tIns="37338" rIns="18669" bIns="37338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R.P. 2</a:t>
          </a:r>
          <a:endParaRPr lang="en-GB" sz="1400" b="1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61E9E336-F9FE-46FC-8E5A-51BECEFDFBA2}" type="parTrans" cxnId="{2D82DBC9-323B-41D8-B777-12E0C943F833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D9E0D846-8E52-47DC-812D-D562B1FE87A3}" type="sibTrans" cxnId="{2D82DBC9-323B-41D8-B777-12E0C943F833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6D287B6-DC35-40C7-A545-F27662206CB1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it-IT" sz="1200" dirty="0">
              <a:solidFill>
                <a:schemeClr val="bg1">
                  <a:lumMod val="65000"/>
                </a:schemeClr>
              </a:solidFill>
            </a:rPr>
            <a:t>R.P. 3</a:t>
          </a:r>
          <a:endParaRPr lang="en-GB" sz="1200" dirty="0">
            <a:solidFill>
              <a:schemeClr val="bg1">
                <a:lumMod val="65000"/>
              </a:schemeClr>
            </a:solidFill>
          </a:endParaRPr>
        </a:p>
      </dgm:t>
    </dgm:pt>
    <dgm:pt modelId="{3A4F6103-6615-4178-932B-099F7A36EC1B}" type="parTrans" cxnId="{588959EC-16F7-4126-B811-207102F825E5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A0BE8C9-62E1-419D-84DC-9601A50BD551}" type="sibTrans" cxnId="{588959EC-16F7-4126-B811-207102F825E5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C36CC75-0C94-4E26-A65E-EEAF42334C4C}" type="pres">
      <dgm:prSet presAssocID="{E3B6E2B9-5283-4778-8FAA-82D18912F3CB}" presName="Name0" presStyleCnt="0">
        <dgm:presLayoutVars>
          <dgm:dir/>
          <dgm:resizeHandles val="exact"/>
        </dgm:presLayoutVars>
      </dgm:prSet>
      <dgm:spPr/>
    </dgm:pt>
    <dgm:pt modelId="{66E8ACC2-605F-4829-9DE9-6D385B163DC8}" type="pres">
      <dgm:prSet presAssocID="{0E13C98A-C43D-41DE-8463-92950A1F77E7}" presName="parTxOnly" presStyleLbl="node1" presStyleIdx="0" presStyleCnt="5">
        <dgm:presLayoutVars>
          <dgm:bulletEnabled val="1"/>
        </dgm:presLayoutVars>
      </dgm:prSet>
      <dgm:spPr>
        <a:xfrm>
          <a:off x="441" y="1061933"/>
          <a:ext cx="860851" cy="344340"/>
        </a:xfrm>
        <a:prstGeom prst="homePlate">
          <a:avLst/>
        </a:prstGeom>
      </dgm:spPr>
    </dgm:pt>
    <dgm:pt modelId="{837045E8-CC55-4C66-A067-79E4851C9987}" type="pres">
      <dgm:prSet presAssocID="{06D9CFFA-FF6C-4CFE-9984-BEB43069C2C4}" presName="parSpace" presStyleCnt="0"/>
      <dgm:spPr/>
    </dgm:pt>
    <dgm:pt modelId="{AF3979AC-7327-4DE1-A5CF-636037CF5D16}" type="pres">
      <dgm:prSet presAssocID="{64E260AB-E177-48A3-9858-B52CDD95E091}" presName="parTxOnly" presStyleLbl="node1" presStyleIdx="1" presStyleCnt="5">
        <dgm:presLayoutVars>
          <dgm:bulletEnabled val="1"/>
        </dgm:presLayoutVars>
      </dgm:prSet>
      <dgm:spPr/>
    </dgm:pt>
    <dgm:pt modelId="{F5D76AD8-182B-4429-A767-4325D1FB9266}" type="pres">
      <dgm:prSet presAssocID="{EA6A062F-7749-406E-BB9B-8FB8DA347AB8}" presName="parSpace" presStyleCnt="0"/>
      <dgm:spPr/>
    </dgm:pt>
    <dgm:pt modelId="{F73D96E3-ABAD-43C3-B4BF-5CBE3E324D3C}" type="pres">
      <dgm:prSet presAssocID="{829026CD-0586-4331-B57B-DA7062EB5657}" presName="parTxOnly" presStyleLbl="node1" presStyleIdx="2" presStyleCnt="5">
        <dgm:presLayoutVars>
          <dgm:bulletEnabled val="1"/>
        </dgm:presLayoutVars>
      </dgm:prSet>
      <dgm:spPr>
        <a:xfrm>
          <a:off x="1377804" y="1061933"/>
          <a:ext cx="860851" cy="344340"/>
        </a:xfrm>
        <a:prstGeom prst="chevron">
          <a:avLst/>
        </a:prstGeom>
      </dgm:spPr>
    </dgm:pt>
    <dgm:pt modelId="{AF3A867E-5656-442F-A2F7-C4CAEDC23C17}" type="pres">
      <dgm:prSet presAssocID="{4EF56F40-5626-4315-B2B9-DF68C25AFA45}" presName="parSpace" presStyleCnt="0"/>
      <dgm:spPr/>
    </dgm:pt>
    <dgm:pt modelId="{9C6B2F38-3B30-4461-897C-1A5AB5AD2A1A}" type="pres">
      <dgm:prSet presAssocID="{9B5D7309-D966-4020-BC7B-0D5978311A1F}" presName="parTxOnly" presStyleLbl="node1" presStyleIdx="3" presStyleCnt="5">
        <dgm:presLayoutVars>
          <dgm:bulletEnabled val="1"/>
        </dgm:presLayoutVars>
      </dgm:prSet>
      <dgm:spPr>
        <a:xfrm>
          <a:off x="2066485" y="1061933"/>
          <a:ext cx="860851" cy="344340"/>
        </a:xfrm>
        <a:prstGeom prst="chevron">
          <a:avLst/>
        </a:prstGeom>
      </dgm:spPr>
    </dgm:pt>
    <dgm:pt modelId="{4157EFED-47C3-47AB-8E59-1FEDE01A4E01}" type="pres">
      <dgm:prSet presAssocID="{D9E0D846-8E52-47DC-812D-D562B1FE87A3}" presName="parSpace" presStyleCnt="0"/>
      <dgm:spPr/>
    </dgm:pt>
    <dgm:pt modelId="{2FC253BE-7717-47FA-913C-3B91D7C51FEE}" type="pres">
      <dgm:prSet presAssocID="{66D287B6-DC35-40C7-A545-F27662206CB1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5E13970F-9953-410E-87F1-8227E0D6FB41}" type="presOf" srcId="{9B5D7309-D966-4020-BC7B-0D5978311A1F}" destId="{9C6B2F38-3B30-4461-897C-1A5AB5AD2A1A}" srcOrd="0" destOrd="0" presId="urn:microsoft.com/office/officeart/2005/8/layout/hChevron3"/>
    <dgm:cxn modelId="{9658D012-0EF8-4E0A-8B73-BD67F71C4474}" type="presOf" srcId="{64E260AB-E177-48A3-9858-B52CDD95E091}" destId="{AF3979AC-7327-4DE1-A5CF-636037CF5D16}" srcOrd="0" destOrd="0" presId="urn:microsoft.com/office/officeart/2005/8/layout/hChevron3"/>
    <dgm:cxn modelId="{ABC71013-A502-4FEC-AA3B-8A62B5B93BB3}" type="presOf" srcId="{0E13C98A-C43D-41DE-8463-92950A1F77E7}" destId="{66E8ACC2-605F-4829-9DE9-6D385B163DC8}" srcOrd="0" destOrd="0" presId="urn:microsoft.com/office/officeart/2005/8/layout/hChevron3"/>
    <dgm:cxn modelId="{A0316D13-7DDA-4B7B-BCFD-46E70D1D168C}" type="presOf" srcId="{66D287B6-DC35-40C7-A545-F27662206CB1}" destId="{2FC253BE-7717-47FA-913C-3B91D7C51FEE}" srcOrd="0" destOrd="0" presId="urn:microsoft.com/office/officeart/2005/8/layout/hChevron3"/>
    <dgm:cxn modelId="{D7C7EB1B-DB4D-42BF-9EED-30FF84F3BAC1}" type="presOf" srcId="{E3B6E2B9-5283-4778-8FAA-82D18912F3CB}" destId="{6C36CC75-0C94-4E26-A65E-EEAF42334C4C}" srcOrd="0" destOrd="0" presId="urn:microsoft.com/office/officeart/2005/8/layout/hChevron3"/>
    <dgm:cxn modelId="{975B602C-51D2-4B68-BF5B-5B32C8CD9AB9}" type="presOf" srcId="{829026CD-0586-4331-B57B-DA7062EB5657}" destId="{F73D96E3-ABAD-43C3-B4BF-5CBE3E324D3C}" srcOrd="0" destOrd="0" presId="urn:microsoft.com/office/officeart/2005/8/layout/hChevron3"/>
    <dgm:cxn modelId="{08727F5E-195C-488B-B209-6B3628DC1750}" srcId="{E3B6E2B9-5283-4778-8FAA-82D18912F3CB}" destId="{0E13C98A-C43D-41DE-8463-92950A1F77E7}" srcOrd="0" destOrd="0" parTransId="{13EB2444-0D1D-46F3-A729-ED161A301004}" sibTransId="{06D9CFFA-FF6C-4CFE-9984-BEB43069C2C4}"/>
    <dgm:cxn modelId="{44F16058-835B-4CD7-ACA6-7B95DB2EFA1E}" srcId="{E3B6E2B9-5283-4778-8FAA-82D18912F3CB}" destId="{64E260AB-E177-48A3-9858-B52CDD95E091}" srcOrd="1" destOrd="0" parTransId="{079437AD-6677-4A06-A741-012D781F41B2}" sibTransId="{EA6A062F-7749-406E-BB9B-8FB8DA347AB8}"/>
    <dgm:cxn modelId="{7290D688-CAEA-4CA8-AF4D-7BBC89D7506F}" srcId="{E3B6E2B9-5283-4778-8FAA-82D18912F3CB}" destId="{829026CD-0586-4331-B57B-DA7062EB5657}" srcOrd="2" destOrd="0" parTransId="{66A10A88-5533-4356-8222-4693B4D5E10E}" sibTransId="{4EF56F40-5626-4315-B2B9-DF68C25AFA45}"/>
    <dgm:cxn modelId="{2D82DBC9-323B-41D8-B777-12E0C943F833}" srcId="{E3B6E2B9-5283-4778-8FAA-82D18912F3CB}" destId="{9B5D7309-D966-4020-BC7B-0D5978311A1F}" srcOrd="3" destOrd="0" parTransId="{61E9E336-F9FE-46FC-8E5A-51BECEFDFBA2}" sibTransId="{D9E0D846-8E52-47DC-812D-D562B1FE87A3}"/>
    <dgm:cxn modelId="{588959EC-16F7-4126-B811-207102F825E5}" srcId="{E3B6E2B9-5283-4778-8FAA-82D18912F3CB}" destId="{66D287B6-DC35-40C7-A545-F27662206CB1}" srcOrd="4" destOrd="0" parTransId="{3A4F6103-6615-4178-932B-099F7A36EC1B}" sibTransId="{6A0BE8C9-62E1-419D-84DC-9601A50BD551}"/>
    <dgm:cxn modelId="{A9BCC54E-B7D2-4E80-9206-78B99D7ED12D}" type="presParOf" srcId="{6C36CC75-0C94-4E26-A65E-EEAF42334C4C}" destId="{66E8ACC2-605F-4829-9DE9-6D385B163DC8}" srcOrd="0" destOrd="0" presId="urn:microsoft.com/office/officeart/2005/8/layout/hChevron3"/>
    <dgm:cxn modelId="{3FA18D34-6E1F-4A51-971A-B34DCE53BF9C}" type="presParOf" srcId="{6C36CC75-0C94-4E26-A65E-EEAF42334C4C}" destId="{837045E8-CC55-4C66-A067-79E4851C9987}" srcOrd="1" destOrd="0" presId="urn:microsoft.com/office/officeart/2005/8/layout/hChevron3"/>
    <dgm:cxn modelId="{218C0902-D2FD-499A-B8EE-7282B4B703BF}" type="presParOf" srcId="{6C36CC75-0C94-4E26-A65E-EEAF42334C4C}" destId="{AF3979AC-7327-4DE1-A5CF-636037CF5D16}" srcOrd="2" destOrd="0" presId="urn:microsoft.com/office/officeart/2005/8/layout/hChevron3"/>
    <dgm:cxn modelId="{13DB8BDC-FEF0-4947-A56F-517330FADBF1}" type="presParOf" srcId="{6C36CC75-0C94-4E26-A65E-EEAF42334C4C}" destId="{F5D76AD8-182B-4429-A767-4325D1FB9266}" srcOrd="3" destOrd="0" presId="urn:microsoft.com/office/officeart/2005/8/layout/hChevron3"/>
    <dgm:cxn modelId="{FA6194AD-2274-4EF4-BEFC-68E46F390AE8}" type="presParOf" srcId="{6C36CC75-0C94-4E26-A65E-EEAF42334C4C}" destId="{F73D96E3-ABAD-43C3-B4BF-5CBE3E324D3C}" srcOrd="4" destOrd="0" presId="urn:microsoft.com/office/officeart/2005/8/layout/hChevron3"/>
    <dgm:cxn modelId="{6DC4B52C-66D3-447E-A1B5-CD4E6C88B59B}" type="presParOf" srcId="{6C36CC75-0C94-4E26-A65E-EEAF42334C4C}" destId="{AF3A867E-5656-442F-A2F7-C4CAEDC23C17}" srcOrd="5" destOrd="0" presId="urn:microsoft.com/office/officeart/2005/8/layout/hChevron3"/>
    <dgm:cxn modelId="{8580B1D1-2861-44AF-8254-7774432489B9}" type="presParOf" srcId="{6C36CC75-0C94-4E26-A65E-EEAF42334C4C}" destId="{9C6B2F38-3B30-4461-897C-1A5AB5AD2A1A}" srcOrd="6" destOrd="0" presId="urn:microsoft.com/office/officeart/2005/8/layout/hChevron3"/>
    <dgm:cxn modelId="{81D11BEF-5D05-4FED-855E-DFFBA41C5B61}" type="presParOf" srcId="{6C36CC75-0C94-4E26-A65E-EEAF42334C4C}" destId="{4157EFED-47C3-47AB-8E59-1FEDE01A4E01}" srcOrd="7" destOrd="0" presId="urn:microsoft.com/office/officeart/2005/8/layout/hChevron3"/>
    <dgm:cxn modelId="{58211CF4-F403-42E1-85FF-5F84606338BE}" type="presParOf" srcId="{6C36CC75-0C94-4E26-A65E-EEAF42334C4C}" destId="{2FC253BE-7717-47FA-913C-3B91D7C51FEE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3B6E2B9-5283-4778-8FAA-82D18912F3CB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0E13C98A-C43D-41DE-8463-92950A1F77E7}">
      <dgm:prSet phldrT="[Text]" custT="1"/>
      <dgm:spPr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48006" tIns="32004" rIns="16002" bIns="32004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rPr>
            <a:t>Intro</a:t>
          </a:r>
          <a:endParaRPr lang="en-GB" sz="1200" kern="1200" dirty="0">
            <a:solidFill>
              <a:prstClr val="white">
                <a:lumMod val="65000"/>
              </a:prstClr>
            </a:solidFill>
            <a:latin typeface="Calibri"/>
            <a:ea typeface="+mn-ea"/>
            <a:cs typeface="+mn-cs"/>
          </a:endParaRPr>
        </a:p>
      </dgm:t>
    </dgm:pt>
    <dgm:pt modelId="{13EB2444-0D1D-46F3-A729-ED161A301004}" type="parTrans" cxnId="{08727F5E-195C-488B-B209-6B3628DC1750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06D9CFFA-FF6C-4CFE-9984-BEB43069C2C4}" type="sibTrans" cxnId="{08727F5E-195C-488B-B209-6B3628DC1750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4E260AB-E177-48A3-9858-B52CDD95E091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it-IT" sz="1200" dirty="0">
              <a:solidFill>
                <a:schemeClr val="bg1">
                  <a:lumMod val="65000"/>
                </a:schemeClr>
              </a:solidFill>
            </a:rPr>
            <a:t>Project</a:t>
          </a:r>
          <a:endParaRPr lang="en-GB" sz="1200" dirty="0">
            <a:solidFill>
              <a:schemeClr val="bg1">
                <a:lumMod val="65000"/>
              </a:schemeClr>
            </a:solidFill>
          </a:endParaRPr>
        </a:p>
      </dgm:t>
    </dgm:pt>
    <dgm:pt modelId="{079437AD-6677-4A06-A741-012D781F41B2}" type="parTrans" cxnId="{44F16058-835B-4CD7-ACA6-7B95DB2EFA1E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EA6A062F-7749-406E-BB9B-8FB8DA347AB8}" type="sibTrans" cxnId="{44F16058-835B-4CD7-ACA6-7B95DB2EFA1E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829026CD-0586-4331-B57B-DA7062EB5657}">
      <dgm:prSet phldrT="[Text]" custT="1"/>
      <dgm:spPr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48006" tIns="32004" rIns="16002" bIns="32004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rPr>
            <a:t>R.P. 1</a:t>
          </a:r>
          <a:endParaRPr lang="en-GB" sz="1200" kern="1200" dirty="0">
            <a:solidFill>
              <a:prstClr val="white">
                <a:lumMod val="65000"/>
              </a:prstClr>
            </a:solidFill>
            <a:latin typeface="Calibri"/>
            <a:ea typeface="+mn-ea"/>
            <a:cs typeface="+mn-cs"/>
          </a:endParaRPr>
        </a:p>
      </dgm:t>
    </dgm:pt>
    <dgm:pt modelId="{66A10A88-5533-4356-8222-4693B4D5E10E}" type="parTrans" cxnId="{7290D688-CAEA-4CA8-AF4D-7BBC89D7506F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4EF56F40-5626-4315-B2B9-DF68C25AFA45}" type="sibTrans" cxnId="{7290D688-CAEA-4CA8-AF4D-7BBC89D7506F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9B5D7309-D966-4020-BC7B-0D5978311A1F}">
      <dgm:prSet phldrT="[Text]" custT="1"/>
      <dgm:spPr>
        <a:solidFill>
          <a:srgbClr val="0D497A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74676" tIns="37338" rIns="18669" bIns="37338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R.P. 2</a:t>
          </a:r>
          <a:endParaRPr lang="en-GB" sz="1400" b="1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61E9E336-F9FE-46FC-8E5A-51BECEFDFBA2}" type="parTrans" cxnId="{2D82DBC9-323B-41D8-B777-12E0C943F833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D9E0D846-8E52-47DC-812D-D562B1FE87A3}" type="sibTrans" cxnId="{2D82DBC9-323B-41D8-B777-12E0C943F833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6D287B6-DC35-40C7-A545-F27662206CB1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it-IT" sz="1200" dirty="0">
              <a:solidFill>
                <a:schemeClr val="bg1">
                  <a:lumMod val="65000"/>
                </a:schemeClr>
              </a:solidFill>
            </a:rPr>
            <a:t>R.P. 3</a:t>
          </a:r>
          <a:endParaRPr lang="en-GB" sz="1200" dirty="0">
            <a:solidFill>
              <a:schemeClr val="bg1">
                <a:lumMod val="65000"/>
              </a:schemeClr>
            </a:solidFill>
          </a:endParaRPr>
        </a:p>
      </dgm:t>
    </dgm:pt>
    <dgm:pt modelId="{3A4F6103-6615-4178-932B-099F7A36EC1B}" type="parTrans" cxnId="{588959EC-16F7-4126-B811-207102F825E5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A0BE8C9-62E1-419D-84DC-9601A50BD551}" type="sibTrans" cxnId="{588959EC-16F7-4126-B811-207102F825E5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C36CC75-0C94-4E26-A65E-EEAF42334C4C}" type="pres">
      <dgm:prSet presAssocID="{E3B6E2B9-5283-4778-8FAA-82D18912F3CB}" presName="Name0" presStyleCnt="0">
        <dgm:presLayoutVars>
          <dgm:dir/>
          <dgm:resizeHandles val="exact"/>
        </dgm:presLayoutVars>
      </dgm:prSet>
      <dgm:spPr/>
    </dgm:pt>
    <dgm:pt modelId="{66E8ACC2-605F-4829-9DE9-6D385B163DC8}" type="pres">
      <dgm:prSet presAssocID="{0E13C98A-C43D-41DE-8463-92950A1F77E7}" presName="parTxOnly" presStyleLbl="node1" presStyleIdx="0" presStyleCnt="5">
        <dgm:presLayoutVars>
          <dgm:bulletEnabled val="1"/>
        </dgm:presLayoutVars>
      </dgm:prSet>
      <dgm:spPr>
        <a:xfrm>
          <a:off x="441" y="1061933"/>
          <a:ext cx="860851" cy="344340"/>
        </a:xfrm>
        <a:prstGeom prst="homePlate">
          <a:avLst/>
        </a:prstGeom>
      </dgm:spPr>
    </dgm:pt>
    <dgm:pt modelId="{837045E8-CC55-4C66-A067-79E4851C9987}" type="pres">
      <dgm:prSet presAssocID="{06D9CFFA-FF6C-4CFE-9984-BEB43069C2C4}" presName="parSpace" presStyleCnt="0"/>
      <dgm:spPr/>
    </dgm:pt>
    <dgm:pt modelId="{AF3979AC-7327-4DE1-A5CF-636037CF5D16}" type="pres">
      <dgm:prSet presAssocID="{64E260AB-E177-48A3-9858-B52CDD95E091}" presName="parTxOnly" presStyleLbl="node1" presStyleIdx="1" presStyleCnt="5">
        <dgm:presLayoutVars>
          <dgm:bulletEnabled val="1"/>
        </dgm:presLayoutVars>
      </dgm:prSet>
      <dgm:spPr/>
    </dgm:pt>
    <dgm:pt modelId="{F5D76AD8-182B-4429-A767-4325D1FB9266}" type="pres">
      <dgm:prSet presAssocID="{EA6A062F-7749-406E-BB9B-8FB8DA347AB8}" presName="parSpace" presStyleCnt="0"/>
      <dgm:spPr/>
    </dgm:pt>
    <dgm:pt modelId="{F73D96E3-ABAD-43C3-B4BF-5CBE3E324D3C}" type="pres">
      <dgm:prSet presAssocID="{829026CD-0586-4331-B57B-DA7062EB5657}" presName="parTxOnly" presStyleLbl="node1" presStyleIdx="2" presStyleCnt="5">
        <dgm:presLayoutVars>
          <dgm:bulletEnabled val="1"/>
        </dgm:presLayoutVars>
      </dgm:prSet>
      <dgm:spPr>
        <a:xfrm>
          <a:off x="1377804" y="1061933"/>
          <a:ext cx="860851" cy="344340"/>
        </a:xfrm>
        <a:prstGeom prst="chevron">
          <a:avLst/>
        </a:prstGeom>
      </dgm:spPr>
    </dgm:pt>
    <dgm:pt modelId="{AF3A867E-5656-442F-A2F7-C4CAEDC23C17}" type="pres">
      <dgm:prSet presAssocID="{4EF56F40-5626-4315-B2B9-DF68C25AFA45}" presName="parSpace" presStyleCnt="0"/>
      <dgm:spPr/>
    </dgm:pt>
    <dgm:pt modelId="{9C6B2F38-3B30-4461-897C-1A5AB5AD2A1A}" type="pres">
      <dgm:prSet presAssocID="{9B5D7309-D966-4020-BC7B-0D5978311A1F}" presName="parTxOnly" presStyleLbl="node1" presStyleIdx="3" presStyleCnt="5">
        <dgm:presLayoutVars>
          <dgm:bulletEnabled val="1"/>
        </dgm:presLayoutVars>
      </dgm:prSet>
      <dgm:spPr>
        <a:xfrm>
          <a:off x="2066485" y="1061933"/>
          <a:ext cx="860851" cy="344340"/>
        </a:xfrm>
        <a:prstGeom prst="chevron">
          <a:avLst/>
        </a:prstGeom>
      </dgm:spPr>
    </dgm:pt>
    <dgm:pt modelId="{4157EFED-47C3-47AB-8E59-1FEDE01A4E01}" type="pres">
      <dgm:prSet presAssocID="{D9E0D846-8E52-47DC-812D-D562B1FE87A3}" presName="parSpace" presStyleCnt="0"/>
      <dgm:spPr/>
    </dgm:pt>
    <dgm:pt modelId="{2FC253BE-7717-47FA-913C-3B91D7C51FEE}" type="pres">
      <dgm:prSet presAssocID="{66D287B6-DC35-40C7-A545-F27662206CB1}" presName="parTxOnly" presStyleLbl="node1" presStyleIdx="4" presStyleCnt="5">
        <dgm:presLayoutVars>
          <dgm:bulletEnabled val="1"/>
        </dgm:presLayoutVars>
      </dgm:prSet>
      <dgm:spPr/>
    </dgm:pt>
  </dgm:ptLst>
  <dgm:cxnLst>
    <dgm:cxn modelId="{5E13970F-9953-410E-87F1-8227E0D6FB41}" type="presOf" srcId="{9B5D7309-D966-4020-BC7B-0D5978311A1F}" destId="{9C6B2F38-3B30-4461-897C-1A5AB5AD2A1A}" srcOrd="0" destOrd="0" presId="urn:microsoft.com/office/officeart/2005/8/layout/hChevron3"/>
    <dgm:cxn modelId="{9658D012-0EF8-4E0A-8B73-BD67F71C4474}" type="presOf" srcId="{64E260AB-E177-48A3-9858-B52CDD95E091}" destId="{AF3979AC-7327-4DE1-A5CF-636037CF5D16}" srcOrd="0" destOrd="0" presId="urn:microsoft.com/office/officeart/2005/8/layout/hChevron3"/>
    <dgm:cxn modelId="{ABC71013-A502-4FEC-AA3B-8A62B5B93BB3}" type="presOf" srcId="{0E13C98A-C43D-41DE-8463-92950A1F77E7}" destId="{66E8ACC2-605F-4829-9DE9-6D385B163DC8}" srcOrd="0" destOrd="0" presId="urn:microsoft.com/office/officeart/2005/8/layout/hChevron3"/>
    <dgm:cxn modelId="{A0316D13-7DDA-4B7B-BCFD-46E70D1D168C}" type="presOf" srcId="{66D287B6-DC35-40C7-A545-F27662206CB1}" destId="{2FC253BE-7717-47FA-913C-3B91D7C51FEE}" srcOrd="0" destOrd="0" presId="urn:microsoft.com/office/officeart/2005/8/layout/hChevron3"/>
    <dgm:cxn modelId="{D7C7EB1B-DB4D-42BF-9EED-30FF84F3BAC1}" type="presOf" srcId="{E3B6E2B9-5283-4778-8FAA-82D18912F3CB}" destId="{6C36CC75-0C94-4E26-A65E-EEAF42334C4C}" srcOrd="0" destOrd="0" presId="urn:microsoft.com/office/officeart/2005/8/layout/hChevron3"/>
    <dgm:cxn modelId="{975B602C-51D2-4B68-BF5B-5B32C8CD9AB9}" type="presOf" srcId="{829026CD-0586-4331-B57B-DA7062EB5657}" destId="{F73D96E3-ABAD-43C3-B4BF-5CBE3E324D3C}" srcOrd="0" destOrd="0" presId="urn:microsoft.com/office/officeart/2005/8/layout/hChevron3"/>
    <dgm:cxn modelId="{08727F5E-195C-488B-B209-6B3628DC1750}" srcId="{E3B6E2B9-5283-4778-8FAA-82D18912F3CB}" destId="{0E13C98A-C43D-41DE-8463-92950A1F77E7}" srcOrd="0" destOrd="0" parTransId="{13EB2444-0D1D-46F3-A729-ED161A301004}" sibTransId="{06D9CFFA-FF6C-4CFE-9984-BEB43069C2C4}"/>
    <dgm:cxn modelId="{44F16058-835B-4CD7-ACA6-7B95DB2EFA1E}" srcId="{E3B6E2B9-5283-4778-8FAA-82D18912F3CB}" destId="{64E260AB-E177-48A3-9858-B52CDD95E091}" srcOrd="1" destOrd="0" parTransId="{079437AD-6677-4A06-A741-012D781F41B2}" sibTransId="{EA6A062F-7749-406E-BB9B-8FB8DA347AB8}"/>
    <dgm:cxn modelId="{7290D688-CAEA-4CA8-AF4D-7BBC89D7506F}" srcId="{E3B6E2B9-5283-4778-8FAA-82D18912F3CB}" destId="{829026CD-0586-4331-B57B-DA7062EB5657}" srcOrd="2" destOrd="0" parTransId="{66A10A88-5533-4356-8222-4693B4D5E10E}" sibTransId="{4EF56F40-5626-4315-B2B9-DF68C25AFA45}"/>
    <dgm:cxn modelId="{2D82DBC9-323B-41D8-B777-12E0C943F833}" srcId="{E3B6E2B9-5283-4778-8FAA-82D18912F3CB}" destId="{9B5D7309-D966-4020-BC7B-0D5978311A1F}" srcOrd="3" destOrd="0" parTransId="{61E9E336-F9FE-46FC-8E5A-51BECEFDFBA2}" sibTransId="{D9E0D846-8E52-47DC-812D-D562B1FE87A3}"/>
    <dgm:cxn modelId="{588959EC-16F7-4126-B811-207102F825E5}" srcId="{E3B6E2B9-5283-4778-8FAA-82D18912F3CB}" destId="{66D287B6-DC35-40C7-A545-F27662206CB1}" srcOrd="4" destOrd="0" parTransId="{3A4F6103-6615-4178-932B-099F7A36EC1B}" sibTransId="{6A0BE8C9-62E1-419D-84DC-9601A50BD551}"/>
    <dgm:cxn modelId="{A9BCC54E-B7D2-4E80-9206-78B99D7ED12D}" type="presParOf" srcId="{6C36CC75-0C94-4E26-A65E-EEAF42334C4C}" destId="{66E8ACC2-605F-4829-9DE9-6D385B163DC8}" srcOrd="0" destOrd="0" presId="urn:microsoft.com/office/officeart/2005/8/layout/hChevron3"/>
    <dgm:cxn modelId="{3FA18D34-6E1F-4A51-971A-B34DCE53BF9C}" type="presParOf" srcId="{6C36CC75-0C94-4E26-A65E-EEAF42334C4C}" destId="{837045E8-CC55-4C66-A067-79E4851C9987}" srcOrd="1" destOrd="0" presId="urn:microsoft.com/office/officeart/2005/8/layout/hChevron3"/>
    <dgm:cxn modelId="{218C0902-D2FD-499A-B8EE-7282B4B703BF}" type="presParOf" srcId="{6C36CC75-0C94-4E26-A65E-EEAF42334C4C}" destId="{AF3979AC-7327-4DE1-A5CF-636037CF5D16}" srcOrd="2" destOrd="0" presId="urn:microsoft.com/office/officeart/2005/8/layout/hChevron3"/>
    <dgm:cxn modelId="{13DB8BDC-FEF0-4947-A56F-517330FADBF1}" type="presParOf" srcId="{6C36CC75-0C94-4E26-A65E-EEAF42334C4C}" destId="{F5D76AD8-182B-4429-A767-4325D1FB9266}" srcOrd="3" destOrd="0" presId="urn:microsoft.com/office/officeart/2005/8/layout/hChevron3"/>
    <dgm:cxn modelId="{FA6194AD-2274-4EF4-BEFC-68E46F390AE8}" type="presParOf" srcId="{6C36CC75-0C94-4E26-A65E-EEAF42334C4C}" destId="{F73D96E3-ABAD-43C3-B4BF-5CBE3E324D3C}" srcOrd="4" destOrd="0" presId="urn:microsoft.com/office/officeart/2005/8/layout/hChevron3"/>
    <dgm:cxn modelId="{6DC4B52C-66D3-447E-A1B5-CD4E6C88B59B}" type="presParOf" srcId="{6C36CC75-0C94-4E26-A65E-EEAF42334C4C}" destId="{AF3A867E-5656-442F-A2F7-C4CAEDC23C17}" srcOrd="5" destOrd="0" presId="urn:microsoft.com/office/officeart/2005/8/layout/hChevron3"/>
    <dgm:cxn modelId="{8580B1D1-2861-44AF-8254-7774432489B9}" type="presParOf" srcId="{6C36CC75-0C94-4E26-A65E-EEAF42334C4C}" destId="{9C6B2F38-3B30-4461-897C-1A5AB5AD2A1A}" srcOrd="6" destOrd="0" presId="urn:microsoft.com/office/officeart/2005/8/layout/hChevron3"/>
    <dgm:cxn modelId="{81D11BEF-5D05-4FED-855E-DFFBA41C5B61}" type="presParOf" srcId="{6C36CC75-0C94-4E26-A65E-EEAF42334C4C}" destId="{4157EFED-47C3-47AB-8E59-1FEDE01A4E01}" srcOrd="7" destOrd="0" presId="urn:microsoft.com/office/officeart/2005/8/layout/hChevron3"/>
    <dgm:cxn modelId="{58211CF4-F403-42E1-85FF-5F84606338BE}" type="presParOf" srcId="{6C36CC75-0C94-4E26-A65E-EEAF42334C4C}" destId="{2FC253BE-7717-47FA-913C-3B91D7C51FEE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3B6E2B9-5283-4778-8FAA-82D18912F3CB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0E13C98A-C43D-41DE-8463-92950A1F77E7}">
      <dgm:prSet phldrT="[Text]" custT="1"/>
      <dgm:spPr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48006" tIns="32004" rIns="16002" bIns="32004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rPr>
            <a:t>Intro</a:t>
          </a:r>
          <a:endParaRPr lang="en-GB" sz="1200" kern="1200" dirty="0">
            <a:solidFill>
              <a:prstClr val="white">
                <a:lumMod val="65000"/>
              </a:prstClr>
            </a:solidFill>
            <a:latin typeface="Calibri"/>
            <a:ea typeface="+mn-ea"/>
            <a:cs typeface="+mn-cs"/>
          </a:endParaRPr>
        </a:p>
      </dgm:t>
    </dgm:pt>
    <dgm:pt modelId="{13EB2444-0D1D-46F3-A729-ED161A301004}" type="parTrans" cxnId="{08727F5E-195C-488B-B209-6B3628DC1750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06D9CFFA-FF6C-4CFE-9984-BEB43069C2C4}" type="sibTrans" cxnId="{08727F5E-195C-488B-B209-6B3628DC1750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4E260AB-E177-48A3-9858-B52CDD95E091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it-IT" sz="1200" dirty="0">
              <a:solidFill>
                <a:schemeClr val="bg1">
                  <a:lumMod val="65000"/>
                </a:schemeClr>
              </a:solidFill>
            </a:rPr>
            <a:t>Project</a:t>
          </a:r>
          <a:endParaRPr lang="en-GB" sz="1200" dirty="0">
            <a:solidFill>
              <a:schemeClr val="bg1">
                <a:lumMod val="65000"/>
              </a:schemeClr>
            </a:solidFill>
          </a:endParaRPr>
        </a:p>
      </dgm:t>
    </dgm:pt>
    <dgm:pt modelId="{079437AD-6677-4A06-A741-012D781F41B2}" type="parTrans" cxnId="{44F16058-835B-4CD7-ACA6-7B95DB2EFA1E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EA6A062F-7749-406E-BB9B-8FB8DA347AB8}" type="sibTrans" cxnId="{44F16058-835B-4CD7-ACA6-7B95DB2EFA1E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829026CD-0586-4331-B57B-DA7062EB5657}">
      <dgm:prSet phldrT="[Text]" custT="1"/>
      <dgm:spPr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48006" tIns="32004" rIns="16002" bIns="32004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rPr>
            <a:t>R.P. 1</a:t>
          </a:r>
          <a:endParaRPr lang="en-GB" sz="1200" kern="1200" dirty="0">
            <a:solidFill>
              <a:prstClr val="white">
                <a:lumMod val="65000"/>
              </a:prstClr>
            </a:solidFill>
            <a:latin typeface="Calibri"/>
            <a:ea typeface="+mn-ea"/>
            <a:cs typeface="+mn-cs"/>
          </a:endParaRPr>
        </a:p>
      </dgm:t>
    </dgm:pt>
    <dgm:pt modelId="{66A10A88-5533-4356-8222-4693B4D5E10E}" type="parTrans" cxnId="{7290D688-CAEA-4CA8-AF4D-7BBC89D7506F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4EF56F40-5626-4315-B2B9-DF68C25AFA45}" type="sibTrans" cxnId="{7290D688-CAEA-4CA8-AF4D-7BBC89D7506F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9B5D7309-D966-4020-BC7B-0D5978311A1F}">
      <dgm:prSet phldrT="[Text]" custT="1"/>
      <dgm:spPr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48006" tIns="32004" rIns="16002" bIns="32004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rPr>
            <a:t>R.P. 2</a:t>
          </a:r>
          <a:endParaRPr lang="en-GB" sz="1200" kern="1200" dirty="0">
            <a:solidFill>
              <a:prstClr val="white">
                <a:lumMod val="65000"/>
              </a:prstClr>
            </a:solidFill>
            <a:latin typeface="Calibri"/>
            <a:ea typeface="+mn-ea"/>
            <a:cs typeface="+mn-cs"/>
          </a:endParaRPr>
        </a:p>
      </dgm:t>
    </dgm:pt>
    <dgm:pt modelId="{61E9E336-F9FE-46FC-8E5A-51BECEFDFBA2}" type="parTrans" cxnId="{2D82DBC9-323B-41D8-B777-12E0C943F833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D9E0D846-8E52-47DC-812D-D562B1FE87A3}" type="sibTrans" cxnId="{2D82DBC9-323B-41D8-B777-12E0C943F833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6D287B6-DC35-40C7-A545-F27662206CB1}">
      <dgm:prSet phldrT="[Text]" custT="1"/>
      <dgm:spPr>
        <a:solidFill>
          <a:srgbClr val="0D497A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74676" tIns="37338" rIns="18669" bIns="37338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R.P. 3</a:t>
          </a:r>
          <a:endParaRPr lang="en-GB" sz="1400" b="1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3A4F6103-6615-4178-932B-099F7A36EC1B}" type="parTrans" cxnId="{588959EC-16F7-4126-B811-207102F825E5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A0BE8C9-62E1-419D-84DC-9601A50BD551}" type="sibTrans" cxnId="{588959EC-16F7-4126-B811-207102F825E5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C36CC75-0C94-4E26-A65E-EEAF42334C4C}" type="pres">
      <dgm:prSet presAssocID="{E3B6E2B9-5283-4778-8FAA-82D18912F3CB}" presName="Name0" presStyleCnt="0">
        <dgm:presLayoutVars>
          <dgm:dir/>
          <dgm:resizeHandles val="exact"/>
        </dgm:presLayoutVars>
      </dgm:prSet>
      <dgm:spPr/>
    </dgm:pt>
    <dgm:pt modelId="{66E8ACC2-605F-4829-9DE9-6D385B163DC8}" type="pres">
      <dgm:prSet presAssocID="{0E13C98A-C43D-41DE-8463-92950A1F77E7}" presName="parTxOnly" presStyleLbl="node1" presStyleIdx="0" presStyleCnt="5">
        <dgm:presLayoutVars>
          <dgm:bulletEnabled val="1"/>
        </dgm:presLayoutVars>
      </dgm:prSet>
      <dgm:spPr>
        <a:xfrm>
          <a:off x="441" y="1061933"/>
          <a:ext cx="860851" cy="344340"/>
        </a:xfrm>
        <a:prstGeom prst="homePlate">
          <a:avLst/>
        </a:prstGeom>
      </dgm:spPr>
    </dgm:pt>
    <dgm:pt modelId="{837045E8-CC55-4C66-A067-79E4851C9987}" type="pres">
      <dgm:prSet presAssocID="{06D9CFFA-FF6C-4CFE-9984-BEB43069C2C4}" presName="parSpace" presStyleCnt="0"/>
      <dgm:spPr/>
    </dgm:pt>
    <dgm:pt modelId="{AF3979AC-7327-4DE1-A5CF-636037CF5D16}" type="pres">
      <dgm:prSet presAssocID="{64E260AB-E177-48A3-9858-B52CDD95E091}" presName="parTxOnly" presStyleLbl="node1" presStyleIdx="1" presStyleCnt="5">
        <dgm:presLayoutVars>
          <dgm:bulletEnabled val="1"/>
        </dgm:presLayoutVars>
      </dgm:prSet>
      <dgm:spPr/>
    </dgm:pt>
    <dgm:pt modelId="{F5D76AD8-182B-4429-A767-4325D1FB9266}" type="pres">
      <dgm:prSet presAssocID="{EA6A062F-7749-406E-BB9B-8FB8DA347AB8}" presName="parSpace" presStyleCnt="0"/>
      <dgm:spPr/>
    </dgm:pt>
    <dgm:pt modelId="{F73D96E3-ABAD-43C3-B4BF-5CBE3E324D3C}" type="pres">
      <dgm:prSet presAssocID="{829026CD-0586-4331-B57B-DA7062EB5657}" presName="parTxOnly" presStyleLbl="node1" presStyleIdx="2" presStyleCnt="5">
        <dgm:presLayoutVars>
          <dgm:bulletEnabled val="1"/>
        </dgm:presLayoutVars>
      </dgm:prSet>
      <dgm:spPr>
        <a:xfrm>
          <a:off x="1377804" y="1061933"/>
          <a:ext cx="860851" cy="344340"/>
        </a:xfrm>
        <a:prstGeom prst="chevron">
          <a:avLst/>
        </a:prstGeom>
      </dgm:spPr>
    </dgm:pt>
    <dgm:pt modelId="{AF3A867E-5656-442F-A2F7-C4CAEDC23C17}" type="pres">
      <dgm:prSet presAssocID="{4EF56F40-5626-4315-B2B9-DF68C25AFA45}" presName="parSpace" presStyleCnt="0"/>
      <dgm:spPr/>
    </dgm:pt>
    <dgm:pt modelId="{9C6B2F38-3B30-4461-897C-1A5AB5AD2A1A}" type="pres">
      <dgm:prSet presAssocID="{9B5D7309-D966-4020-BC7B-0D5978311A1F}" presName="parTxOnly" presStyleLbl="node1" presStyleIdx="3" presStyleCnt="5">
        <dgm:presLayoutVars>
          <dgm:bulletEnabled val="1"/>
        </dgm:presLayoutVars>
      </dgm:prSet>
      <dgm:spPr>
        <a:xfrm>
          <a:off x="2066485" y="1061933"/>
          <a:ext cx="860851" cy="344340"/>
        </a:xfrm>
        <a:prstGeom prst="chevron">
          <a:avLst/>
        </a:prstGeom>
      </dgm:spPr>
    </dgm:pt>
    <dgm:pt modelId="{4157EFED-47C3-47AB-8E59-1FEDE01A4E01}" type="pres">
      <dgm:prSet presAssocID="{D9E0D846-8E52-47DC-812D-D562B1FE87A3}" presName="parSpace" presStyleCnt="0"/>
      <dgm:spPr/>
    </dgm:pt>
    <dgm:pt modelId="{2FC253BE-7717-47FA-913C-3B91D7C51FEE}" type="pres">
      <dgm:prSet presAssocID="{66D287B6-DC35-40C7-A545-F27662206CB1}" presName="parTxOnly" presStyleLbl="node1" presStyleIdx="4" presStyleCnt="5">
        <dgm:presLayoutVars>
          <dgm:bulletEnabled val="1"/>
        </dgm:presLayoutVars>
      </dgm:prSet>
      <dgm:spPr>
        <a:xfrm>
          <a:off x="2755166" y="1061933"/>
          <a:ext cx="860851" cy="344340"/>
        </a:xfrm>
        <a:prstGeom prst="chevron">
          <a:avLst/>
        </a:prstGeom>
      </dgm:spPr>
    </dgm:pt>
  </dgm:ptLst>
  <dgm:cxnLst>
    <dgm:cxn modelId="{5E13970F-9953-410E-87F1-8227E0D6FB41}" type="presOf" srcId="{9B5D7309-D966-4020-BC7B-0D5978311A1F}" destId="{9C6B2F38-3B30-4461-897C-1A5AB5AD2A1A}" srcOrd="0" destOrd="0" presId="urn:microsoft.com/office/officeart/2005/8/layout/hChevron3"/>
    <dgm:cxn modelId="{9658D012-0EF8-4E0A-8B73-BD67F71C4474}" type="presOf" srcId="{64E260AB-E177-48A3-9858-B52CDD95E091}" destId="{AF3979AC-7327-4DE1-A5CF-636037CF5D16}" srcOrd="0" destOrd="0" presId="urn:microsoft.com/office/officeart/2005/8/layout/hChevron3"/>
    <dgm:cxn modelId="{ABC71013-A502-4FEC-AA3B-8A62B5B93BB3}" type="presOf" srcId="{0E13C98A-C43D-41DE-8463-92950A1F77E7}" destId="{66E8ACC2-605F-4829-9DE9-6D385B163DC8}" srcOrd="0" destOrd="0" presId="urn:microsoft.com/office/officeart/2005/8/layout/hChevron3"/>
    <dgm:cxn modelId="{A0316D13-7DDA-4B7B-BCFD-46E70D1D168C}" type="presOf" srcId="{66D287B6-DC35-40C7-A545-F27662206CB1}" destId="{2FC253BE-7717-47FA-913C-3B91D7C51FEE}" srcOrd="0" destOrd="0" presId="urn:microsoft.com/office/officeart/2005/8/layout/hChevron3"/>
    <dgm:cxn modelId="{D7C7EB1B-DB4D-42BF-9EED-30FF84F3BAC1}" type="presOf" srcId="{E3B6E2B9-5283-4778-8FAA-82D18912F3CB}" destId="{6C36CC75-0C94-4E26-A65E-EEAF42334C4C}" srcOrd="0" destOrd="0" presId="urn:microsoft.com/office/officeart/2005/8/layout/hChevron3"/>
    <dgm:cxn modelId="{975B602C-51D2-4B68-BF5B-5B32C8CD9AB9}" type="presOf" srcId="{829026CD-0586-4331-B57B-DA7062EB5657}" destId="{F73D96E3-ABAD-43C3-B4BF-5CBE3E324D3C}" srcOrd="0" destOrd="0" presId="urn:microsoft.com/office/officeart/2005/8/layout/hChevron3"/>
    <dgm:cxn modelId="{08727F5E-195C-488B-B209-6B3628DC1750}" srcId="{E3B6E2B9-5283-4778-8FAA-82D18912F3CB}" destId="{0E13C98A-C43D-41DE-8463-92950A1F77E7}" srcOrd="0" destOrd="0" parTransId="{13EB2444-0D1D-46F3-A729-ED161A301004}" sibTransId="{06D9CFFA-FF6C-4CFE-9984-BEB43069C2C4}"/>
    <dgm:cxn modelId="{44F16058-835B-4CD7-ACA6-7B95DB2EFA1E}" srcId="{E3B6E2B9-5283-4778-8FAA-82D18912F3CB}" destId="{64E260AB-E177-48A3-9858-B52CDD95E091}" srcOrd="1" destOrd="0" parTransId="{079437AD-6677-4A06-A741-012D781F41B2}" sibTransId="{EA6A062F-7749-406E-BB9B-8FB8DA347AB8}"/>
    <dgm:cxn modelId="{7290D688-CAEA-4CA8-AF4D-7BBC89D7506F}" srcId="{E3B6E2B9-5283-4778-8FAA-82D18912F3CB}" destId="{829026CD-0586-4331-B57B-DA7062EB5657}" srcOrd="2" destOrd="0" parTransId="{66A10A88-5533-4356-8222-4693B4D5E10E}" sibTransId="{4EF56F40-5626-4315-B2B9-DF68C25AFA45}"/>
    <dgm:cxn modelId="{2D82DBC9-323B-41D8-B777-12E0C943F833}" srcId="{E3B6E2B9-5283-4778-8FAA-82D18912F3CB}" destId="{9B5D7309-D966-4020-BC7B-0D5978311A1F}" srcOrd="3" destOrd="0" parTransId="{61E9E336-F9FE-46FC-8E5A-51BECEFDFBA2}" sibTransId="{D9E0D846-8E52-47DC-812D-D562B1FE87A3}"/>
    <dgm:cxn modelId="{588959EC-16F7-4126-B811-207102F825E5}" srcId="{E3B6E2B9-5283-4778-8FAA-82D18912F3CB}" destId="{66D287B6-DC35-40C7-A545-F27662206CB1}" srcOrd="4" destOrd="0" parTransId="{3A4F6103-6615-4178-932B-099F7A36EC1B}" sibTransId="{6A0BE8C9-62E1-419D-84DC-9601A50BD551}"/>
    <dgm:cxn modelId="{A9BCC54E-B7D2-4E80-9206-78B99D7ED12D}" type="presParOf" srcId="{6C36CC75-0C94-4E26-A65E-EEAF42334C4C}" destId="{66E8ACC2-605F-4829-9DE9-6D385B163DC8}" srcOrd="0" destOrd="0" presId="urn:microsoft.com/office/officeart/2005/8/layout/hChevron3"/>
    <dgm:cxn modelId="{3FA18D34-6E1F-4A51-971A-B34DCE53BF9C}" type="presParOf" srcId="{6C36CC75-0C94-4E26-A65E-EEAF42334C4C}" destId="{837045E8-CC55-4C66-A067-79E4851C9987}" srcOrd="1" destOrd="0" presId="urn:microsoft.com/office/officeart/2005/8/layout/hChevron3"/>
    <dgm:cxn modelId="{218C0902-D2FD-499A-B8EE-7282B4B703BF}" type="presParOf" srcId="{6C36CC75-0C94-4E26-A65E-EEAF42334C4C}" destId="{AF3979AC-7327-4DE1-A5CF-636037CF5D16}" srcOrd="2" destOrd="0" presId="urn:microsoft.com/office/officeart/2005/8/layout/hChevron3"/>
    <dgm:cxn modelId="{13DB8BDC-FEF0-4947-A56F-517330FADBF1}" type="presParOf" srcId="{6C36CC75-0C94-4E26-A65E-EEAF42334C4C}" destId="{F5D76AD8-182B-4429-A767-4325D1FB9266}" srcOrd="3" destOrd="0" presId="urn:microsoft.com/office/officeart/2005/8/layout/hChevron3"/>
    <dgm:cxn modelId="{FA6194AD-2274-4EF4-BEFC-68E46F390AE8}" type="presParOf" srcId="{6C36CC75-0C94-4E26-A65E-EEAF42334C4C}" destId="{F73D96E3-ABAD-43C3-B4BF-5CBE3E324D3C}" srcOrd="4" destOrd="0" presId="urn:microsoft.com/office/officeart/2005/8/layout/hChevron3"/>
    <dgm:cxn modelId="{6DC4B52C-66D3-447E-A1B5-CD4E6C88B59B}" type="presParOf" srcId="{6C36CC75-0C94-4E26-A65E-EEAF42334C4C}" destId="{AF3A867E-5656-442F-A2F7-C4CAEDC23C17}" srcOrd="5" destOrd="0" presId="urn:microsoft.com/office/officeart/2005/8/layout/hChevron3"/>
    <dgm:cxn modelId="{8580B1D1-2861-44AF-8254-7774432489B9}" type="presParOf" srcId="{6C36CC75-0C94-4E26-A65E-EEAF42334C4C}" destId="{9C6B2F38-3B30-4461-897C-1A5AB5AD2A1A}" srcOrd="6" destOrd="0" presId="urn:microsoft.com/office/officeart/2005/8/layout/hChevron3"/>
    <dgm:cxn modelId="{81D11BEF-5D05-4FED-855E-DFFBA41C5B61}" type="presParOf" srcId="{6C36CC75-0C94-4E26-A65E-EEAF42334C4C}" destId="{4157EFED-47C3-47AB-8E59-1FEDE01A4E01}" srcOrd="7" destOrd="0" presId="urn:microsoft.com/office/officeart/2005/8/layout/hChevron3"/>
    <dgm:cxn modelId="{58211CF4-F403-42E1-85FF-5F84606338BE}" type="presParOf" srcId="{6C36CC75-0C94-4E26-A65E-EEAF42334C4C}" destId="{2FC253BE-7717-47FA-913C-3B91D7C51FEE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3B6E2B9-5283-4778-8FAA-82D18912F3CB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0E13C98A-C43D-41DE-8463-92950A1F77E7}">
      <dgm:prSet phldrT="[Text]" custT="1"/>
      <dgm:spPr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48006" tIns="32004" rIns="16002" bIns="32004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rPr>
            <a:t>Intro</a:t>
          </a:r>
          <a:endParaRPr lang="en-GB" sz="1200" kern="1200" dirty="0">
            <a:solidFill>
              <a:prstClr val="white">
                <a:lumMod val="65000"/>
              </a:prstClr>
            </a:solidFill>
            <a:latin typeface="Calibri"/>
            <a:ea typeface="+mn-ea"/>
            <a:cs typeface="+mn-cs"/>
          </a:endParaRPr>
        </a:p>
      </dgm:t>
    </dgm:pt>
    <dgm:pt modelId="{13EB2444-0D1D-46F3-A729-ED161A301004}" type="parTrans" cxnId="{08727F5E-195C-488B-B209-6B3628DC1750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06D9CFFA-FF6C-4CFE-9984-BEB43069C2C4}" type="sibTrans" cxnId="{08727F5E-195C-488B-B209-6B3628DC1750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4E260AB-E177-48A3-9858-B52CDD95E091}">
      <dgm:prSet phldrT="[Text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it-IT" sz="1200" dirty="0">
              <a:solidFill>
                <a:schemeClr val="bg1">
                  <a:lumMod val="65000"/>
                </a:schemeClr>
              </a:solidFill>
            </a:rPr>
            <a:t>Project</a:t>
          </a:r>
          <a:endParaRPr lang="en-GB" sz="1200" dirty="0">
            <a:solidFill>
              <a:schemeClr val="bg1">
                <a:lumMod val="65000"/>
              </a:schemeClr>
            </a:solidFill>
          </a:endParaRPr>
        </a:p>
      </dgm:t>
    </dgm:pt>
    <dgm:pt modelId="{079437AD-6677-4A06-A741-012D781F41B2}" type="parTrans" cxnId="{44F16058-835B-4CD7-ACA6-7B95DB2EFA1E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EA6A062F-7749-406E-BB9B-8FB8DA347AB8}" type="sibTrans" cxnId="{44F16058-835B-4CD7-ACA6-7B95DB2EFA1E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829026CD-0586-4331-B57B-DA7062EB5657}">
      <dgm:prSet phldrT="[Text]" custT="1"/>
      <dgm:spPr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48006" tIns="32004" rIns="16002" bIns="32004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rPr>
            <a:t>R.P. 1</a:t>
          </a:r>
          <a:endParaRPr lang="en-GB" sz="1200" kern="1200" dirty="0">
            <a:solidFill>
              <a:prstClr val="white">
                <a:lumMod val="65000"/>
              </a:prstClr>
            </a:solidFill>
            <a:latin typeface="Calibri"/>
            <a:ea typeface="+mn-ea"/>
            <a:cs typeface="+mn-cs"/>
          </a:endParaRPr>
        </a:p>
      </dgm:t>
    </dgm:pt>
    <dgm:pt modelId="{66A10A88-5533-4356-8222-4693B4D5E10E}" type="parTrans" cxnId="{7290D688-CAEA-4CA8-AF4D-7BBC89D7506F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4EF56F40-5626-4315-B2B9-DF68C25AFA45}" type="sibTrans" cxnId="{7290D688-CAEA-4CA8-AF4D-7BBC89D7506F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9B5D7309-D966-4020-BC7B-0D5978311A1F}">
      <dgm:prSet phldrT="[Text]" custT="1"/>
      <dgm:spPr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48006" tIns="32004" rIns="16002" bIns="32004" numCol="1" spcCol="1270" anchor="ctr" anchorCtr="0"/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rPr>
            <a:t>R.P. 2</a:t>
          </a:r>
          <a:endParaRPr lang="en-GB" sz="1200" kern="1200" dirty="0">
            <a:solidFill>
              <a:prstClr val="white">
                <a:lumMod val="65000"/>
              </a:prstClr>
            </a:solidFill>
            <a:latin typeface="Calibri"/>
            <a:ea typeface="+mn-ea"/>
            <a:cs typeface="+mn-cs"/>
          </a:endParaRPr>
        </a:p>
      </dgm:t>
    </dgm:pt>
    <dgm:pt modelId="{61E9E336-F9FE-46FC-8E5A-51BECEFDFBA2}" type="parTrans" cxnId="{2D82DBC9-323B-41D8-B777-12E0C943F833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D9E0D846-8E52-47DC-812D-D562B1FE87A3}" type="sibTrans" cxnId="{2D82DBC9-323B-41D8-B777-12E0C943F833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6D287B6-DC35-40C7-A545-F27662206CB1}">
      <dgm:prSet phldrT="[Text]" custT="1"/>
      <dgm:spPr>
        <a:solidFill>
          <a:srgbClr val="0D497A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74676" tIns="37338" rIns="18669" bIns="37338" numCol="1" spcCol="1270" anchor="ctr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R.P. 3</a:t>
          </a:r>
          <a:endParaRPr lang="en-GB" sz="1400" b="1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gm:t>
    </dgm:pt>
    <dgm:pt modelId="{3A4F6103-6615-4178-932B-099F7A36EC1B}" type="parTrans" cxnId="{588959EC-16F7-4126-B811-207102F825E5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A0BE8C9-62E1-419D-84DC-9601A50BD551}" type="sibTrans" cxnId="{588959EC-16F7-4126-B811-207102F825E5}">
      <dgm:prSet/>
      <dgm:spPr/>
      <dgm:t>
        <a:bodyPr/>
        <a:lstStyle/>
        <a:p>
          <a:endParaRPr lang="en-GB" sz="1200">
            <a:solidFill>
              <a:schemeClr val="bg1">
                <a:lumMod val="65000"/>
              </a:schemeClr>
            </a:solidFill>
          </a:endParaRPr>
        </a:p>
      </dgm:t>
    </dgm:pt>
    <dgm:pt modelId="{6C36CC75-0C94-4E26-A65E-EEAF42334C4C}" type="pres">
      <dgm:prSet presAssocID="{E3B6E2B9-5283-4778-8FAA-82D18912F3CB}" presName="Name0" presStyleCnt="0">
        <dgm:presLayoutVars>
          <dgm:dir/>
          <dgm:resizeHandles val="exact"/>
        </dgm:presLayoutVars>
      </dgm:prSet>
      <dgm:spPr/>
    </dgm:pt>
    <dgm:pt modelId="{66E8ACC2-605F-4829-9DE9-6D385B163DC8}" type="pres">
      <dgm:prSet presAssocID="{0E13C98A-C43D-41DE-8463-92950A1F77E7}" presName="parTxOnly" presStyleLbl="node1" presStyleIdx="0" presStyleCnt="5">
        <dgm:presLayoutVars>
          <dgm:bulletEnabled val="1"/>
        </dgm:presLayoutVars>
      </dgm:prSet>
      <dgm:spPr>
        <a:xfrm>
          <a:off x="441" y="1061933"/>
          <a:ext cx="860851" cy="344340"/>
        </a:xfrm>
        <a:prstGeom prst="homePlate">
          <a:avLst/>
        </a:prstGeom>
      </dgm:spPr>
    </dgm:pt>
    <dgm:pt modelId="{837045E8-CC55-4C66-A067-79E4851C9987}" type="pres">
      <dgm:prSet presAssocID="{06D9CFFA-FF6C-4CFE-9984-BEB43069C2C4}" presName="parSpace" presStyleCnt="0"/>
      <dgm:spPr/>
    </dgm:pt>
    <dgm:pt modelId="{AF3979AC-7327-4DE1-A5CF-636037CF5D16}" type="pres">
      <dgm:prSet presAssocID="{64E260AB-E177-48A3-9858-B52CDD95E091}" presName="parTxOnly" presStyleLbl="node1" presStyleIdx="1" presStyleCnt="5">
        <dgm:presLayoutVars>
          <dgm:bulletEnabled val="1"/>
        </dgm:presLayoutVars>
      </dgm:prSet>
      <dgm:spPr/>
    </dgm:pt>
    <dgm:pt modelId="{F5D76AD8-182B-4429-A767-4325D1FB9266}" type="pres">
      <dgm:prSet presAssocID="{EA6A062F-7749-406E-BB9B-8FB8DA347AB8}" presName="parSpace" presStyleCnt="0"/>
      <dgm:spPr/>
    </dgm:pt>
    <dgm:pt modelId="{F73D96E3-ABAD-43C3-B4BF-5CBE3E324D3C}" type="pres">
      <dgm:prSet presAssocID="{829026CD-0586-4331-B57B-DA7062EB5657}" presName="parTxOnly" presStyleLbl="node1" presStyleIdx="2" presStyleCnt="5">
        <dgm:presLayoutVars>
          <dgm:bulletEnabled val="1"/>
        </dgm:presLayoutVars>
      </dgm:prSet>
      <dgm:spPr>
        <a:xfrm>
          <a:off x="1377804" y="1061933"/>
          <a:ext cx="860851" cy="344340"/>
        </a:xfrm>
        <a:prstGeom prst="chevron">
          <a:avLst/>
        </a:prstGeom>
      </dgm:spPr>
    </dgm:pt>
    <dgm:pt modelId="{AF3A867E-5656-442F-A2F7-C4CAEDC23C17}" type="pres">
      <dgm:prSet presAssocID="{4EF56F40-5626-4315-B2B9-DF68C25AFA45}" presName="parSpace" presStyleCnt="0"/>
      <dgm:spPr/>
    </dgm:pt>
    <dgm:pt modelId="{9C6B2F38-3B30-4461-897C-1A5AB5AD2A1A}" type="pres">
      <dgm:prSet presAssocID="{9B5D7309-D966-4020-BC7B-0D5978311A1F}" presName="parTxOnly" presStyleLbl="node1" presStyleIdx="3" presStyleCnt="5">
        <dgm:presLayoutVars>
          <dgm:bulletEnabled val="1"/>
        </dgm:presLayoutVars>
      </dgm:prSet>
      <dgm:spPr>
        <a:xfrm>
          <a:off x="2066485" y="1061933"/>
          <a:ext cx="860851" cy="344340"/>
        </a:xfrm>
        <a:prstGeom prst="chevron">
          <a:avLst/>
        </a:prstGeom>
      </dgm:spPr>
    </dgm:pt>
    <dgm:pt modelId="{4157EFED-47C3-47AB-8E59-1FEDE01A4E01}" type="pres">
      <dgm:prSet presAssocID="{D9E0D846-8E52-47DC-812D-D562B1FE87A3}" presName="parSpace" presStyleCnt="0"/>
      <dgm:spPr/>
    </dgm:pt>
    <dgm:pt modelId="{2FC253BE-7717-47FA-913C-3B91D7C51FEE}" type="pres">
      <dgm:prSet presAssocID="{66D287B6-DC35-40C7-A545-F27662206CB1}" presName="parTxOnly" presStyleLbl="node1" presStyleIdx="4" presStyleCnt="5">
        <dgm:presLayoutVars>
          <dgm:bulletEnabled val="1"/>
        </dgm:presLayoutVars>
      </dgm:prSet>
      <dgm:spPr>
        <a:xfrm>
          <a:off x="2755166" y="1061933"/>
          <a:ext cx="860851" cy="344340"/>
        </a:xfrm>
        <a:prstGeom prst="chevron">
          <a:avLst/>
        </a:prstGeom>
      </dgm:spPr>
    </dgm:pt>
  </dgm:ptLst>
  <dgm:cxnLst>
    <dgm:cxn modelId="{5E13970F-9953-410E-87F1-8227E0D6FB41}" type="presOf" srcId="{9B5D7309-D966-4020-BC7B-0D5978311A1F}" destId="{9C6B2F38-3B30-4461-897C-1A5AB5AD2A1A}" srcOrd="0" destOrd="0" presId="urn:microsoft.com/office/officeart/2005/8/layout/hChevron3"/>
    <dgm:cxn modelId="{9658D012-0EF8-4E0A-8B73-BD67F71C4474}" type="presOf" srcId="{64E260AB-E177-48A3-9858-B52CDD95E091}" destId="{AF3979AC-7327-4DE1-A5CF-636037CF5D16}" srcOrd="0" destOrd="0" presId="urn:microsoft.com/office/officeart/2005/8/layout/hChevron3"/>
    <dgm:cxn modelId="{ABC71013-A502-4FEC-AA3B-8A62B5B93BB3}" type="presOf" srcId="{0E13C98A-C43D-41DE-8463-92950A1F77E7}" destId="{66E8ACC2-605F-4829-9DE9-6D385B163DC8}" srcOrd="0" destOrd="0" presId="urn:microsoft.com/office/officeart/2005/8/layout/hChevron3"/>
    <dgm:cxn modelId="{A0316D13-7DDA-4B7B-BCFD-46E70D1D168C}" type="presOf" srcId="{66D287B6-DC35-40C7-A545-F27662206CB1}" destId="{2FC253BE-7717-47FA-913C-3B91D7C51FEE}" srcOrd="0" destOrd="0" presId="urn:microsoft.com/office/officeart/2005/8/layout/hChevron3"/>
    <dgm:cxn modelId="{D7C7EB1B-DB4D-42BF-9EED-30FF84F3BAC1}" type="presOf" srcId="{E3B6E2B9-5283-4778-8FAA-82D18912F3CB}" destId="{6C36CC75-0C94-4E26-A65E-EEAF42334C4C}" srcOrd="0" destOrd="0" presId="urn:microsoft.com/office/officeart/2005/8/layout/hChevron3"/>
    <dgm:cxn modelId="{975B602C-51D2-4B68-BF5B-5B32C8CD9AB9}" type="presOf" srcId="{829026CD-0586-4331-B57B-DA7062EB5657}" destId="{F73D96E3-ABAD-43C3-B4BF-5CBE3E324D3C}" srcOrd="0" destOrd="0" presId="urn:microsoft.com/office/officeart/2005/8/layout/hChevron3"/>
    <dgm:cxn modelId="{08727F5E-195C-488B-B209-6B3628DC1750}" srcId="{E3B6E2B9-5283-4778-8FAA-82D18912F3CB}" destId="{0E13C98A-C43D-41DE-8463-92950A1F77E7}" srcOrd="0" destOrd="0" parTransId="{13EB2444-0D1D-46F3-A729-ED161A301004}" sibTransId="{06D9CFFA-FF6C-4CFE-9984-BEB43069C2C4}"/>
    <dgm:cxn modelId="{44F16058-835B-4CD7-ACA6-7B95DB2EFA1E}" srcId="{E3B6E2B9-5283-4778-8FAA-82D18912F3CB}" destId="{64E260AB-E177-48A3-9858-B52CDD95E091}" srcOrd="1" destOrd="0" parTransId="{079437AD-6677-4A06-A741-012D781F41B2}" sibTransId="{EA6A062F-7749-406E-BB9B-8FB8DA347AB8}"/>
    <dgm:cxn modelId="{7290D688-CAEA-4CA8-AF4D-7BBC89D7506F}" srcId="{E3B6E2B9-5283-4778-8FAA-82D18912F3CB}" destId="{829026CD-0586-4331-B57B-DA7062EB5657}" srcOrd="2" destOrd="0" parTransId="{66A10A88-5533-4356-8222-4693B4D5E10E}" sibTransId="{4EF56F40-5626-4315-B2B9-DF68C25AFA45}"/>
    <dgm:cxn modelId="{2D82DBC9-323B-41D8-B777-12E0C943F833}" srcId="{E3B6E2B9-5283-4778-8FAA-82D18912F3CB}" destId="{9B5D7309-D966-4020-BC7B-0D5978311A1F}" srcOrd="3" destOrd="0" parTransId="{61E9E336-F9FE-46FC-8E5A-51BECEFDFBA2}" sibTransId="{D9E0D846-8E52-47DC-812D-D562B1FE87A3}"/>
    <dgm:cxn modelId="{588959EC-16F7-4126-B811-207102F825E5}" srcId="{E3B6E2B9-5283-4778-8FAA-82D18912F3CB}" destId="{66D287B6-DC35-40C7-A545-F27662206CB1}" srcOrd="4" destOrd="0" parTransId="{3A4F6103-6615-4178-932B-099F7A36EC1B}" sibTransId="{6A0BE8C9-62E1-419D-84DC-9601A50BD551}"/>
    <dgm:cxn modelId="{A9BCC54E-B7D2-4E80-9206-78B99D7ED12D}" type="presParOf" srcId="{6C36CC75-0C94-4E26-A65E-EEAF42334C4C}" destId="{66E8ACC2-605F-4829-9DE9-6D385B163DC8}" srcOrd="0" destOrd="0" presId="urn:microsoft.com/office/officeart/2005/8/layout/hChevron3"/>
    <dgm:cxn modelId="{3FA18D34-6E1F-4A51-971A-B34DCE53BF9C}" type="presParOf" srcId="{6C36CC75-0C94-4E26-A65E-EEAF42334C4C}" destId="{837045E8-CC55-4C66-A067-79E4851C9987}" srcOrd="1" destOrd="0" presId="urn:microsoft.com/office/officeart/2005/8/layout/hChevron3"/>
    <dgm:cxn modelId="{218C0902-D2FD-499A-B8EE-7282B4B703BF}" type="presParOf" srcId="{6C36CC75-0C94-4E26-A65E-EEAF42334C4C}" destId="{AF3979AC-7327-4DE1-A5CF-636037CF5D16}" srcOrd="2" destOrd="0" presId="urn:microsoft.com/office/officeart/2005/8/layout/hChevron3"/>
    <dgm:cxn modelId="{13DB8BDC-FEF0-4947-A56F-517330FADBF1}" type="presParOf" srcId="{6C36CC75-0C94-4E26-A65E-EEAF42334C4C}" destId="{F5D76AD8-182B-4429-A767-4325D1FB9266}" srcOrd="3" destOrd="0" presId="urn:microsoft.com/office/officeart/2005/8/layout/hChevron3"/>
    <dgm:cxn modelId="{FA6194AD-2274-4EF4-BEFC-68E46F390AE8}" type="presParOf" srcId="{6C36CC75-0C94-4E26-A65E-EEAF42334C4C}" destId="{F73D96E3-ABAD-43C3-B4BF-5CBE3E324D3C}" srcOrd="4" destOrd="0" presId="urn:microsoft.com/office/officeart/2005/8/layout/hChevron3"/>
    <dgm:cxn modelId="{6DC4B52C-66D3-447E-A1B5-CD4E6C88B59B}" type="presParOf" srcId="{6C36CC75-0C94-4E26-A65E-EEAF42334C4C}" destId="{AF3A867E-5656-442F-A2F7-C4CAEDC23C17}" srcOrd="5" destOrd="0" presId="urn:microsoft.com/office/officeart/2005/8/layout/hChevron3"/>
    <dgm:cxn modelId="{8580B1D1-2861-44AF-8254-7774432489B9}" type="presParOf" srcId="{6C36CC75-0C94-4E26-A65E-EEAF42334C4C}" destId="{9C6B2F38-3B30-4461-897C-1A5AB5AD2A1A}" srcOrd="6" destOrd="0" presId="urn:microsoft.com/office/officeart/2005/8/layout/hChevron3"/>
    <dgm:cxn modelId="{81D11BEF-5D05-4FED-855E-DFFBA41C5B61}" type="presParOf" srcId="{6C36CC75-0C94-4E26-A65E-EEAF42334C4C}" destId="{4157EFED-47C3-47AB-8E59-1FEDE01A4E01}" srcOrd="7" destOrd="0" presId="urn:microsoft.com/office/officeart/2005/8/layout/hChevron3"/>
    <dgm:cxn modelId="{58211CF4-F403-42E1-85FF-5F84606338BE}" type="presParOf" srcId="{6C36CC75-0C94-4E26-A65E-EEAF42334C4C}" destId="{2FC253BE-7717-47FA-913C-3B91D7C51FEE}" srcOrd="8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E8ACC2-605F-4829-9DE9-6D385B163DC8}">
      <dsp:nvSpPr>
        <dsp:cNvPr id="0" name=""/>
        <dsp:cNvSpPr/>
      </dsp:nvSpPr>
      <dsp:spPr>
        <a:xfrm>
          <a:off x="441" y="1061933"/>
          <a:ext cx="860851" cy="344340"/>
        </a:xfrm>
        <a:prstGeom prst="homePlate">
          <a:avLst/>
        </a:prstGeom>
        <a:solidFill>
          <a:srgbClr val="0D497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schemeClr val="bg1"/>
              </a:solidFill>
            </a:rPr>
            <a:t>Intro</a:t>
          </a:r>
          <a:endParaRPr lang="en-GB" sz="1200" b="1" kern="1200" dirty="0">
            <a:solidFill>
              <a:schemeClr val="bg1"/>
            </a:solidFill>
          </a:endParaRPr>
        </a:p>
      </dsp:txBody>
      <dsp:txXfrm>
        <a:off x="441" y="1061933"/>
        <a:ext cx="774766" cy="344340"/>
      </dsp:txXfrm>
    </dsp:sp>
    <dsp:sp modelId="{AF3979AC-7327-4DE1-A5CF-636037CF5D16}">
      <dsp:nvSpPr>
        <dsp:cNvPr id="0" name=""/>
        <dsp:cNvSpPr/>
      </dsp:nvSpPr>
      <dsp:spPr>
        <a:xfrm>
          <a:off x="689122" y="1061933"/>
          <a:ext cx="860851" cy="344340"/>
        </a:xfrm>
        <a:prstGeom prst="chevron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1">
                  <a:lumMod val="65000"/>
                </a:schemeClr>
              </a:solidFill>
            </a:rPr>
            <a:t>Project</a:t>
          </a:r>
          <a:endParaRPr lang="en-GB" sz="1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61292" y="1061933"/>
        <a:ext cx="516511" cy="344340"/>
      </dsp:txXfrm>
    </dsp:sp>
    <dsp:sp modelId="{F73D96E3-ABAD-43C3-B4BF-5CBE3E324D3C}">
      <dsp:nvSpPr>
        <dsp:cNvPr id="0" name=""/>
        <dsp:cNvSpPr/>
      </dsp:nvSpPr>
      <dsp:spPr>
        <a:xfrm>
          <a:off x="1377804" y="1061933"/>
          <a:ext cx="860851" cy="344340"/>
        </a:xfrm>
        <a:prstGeom prst="chevron">
          <a:avLst/>
        </a:prstGeom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1">
                  <a:lumMod val="65000"/>
                </a:schemeClr>
              </a:solidFill>
            </a:rPr>
            <a:t>R.P. 1</a:t>
          </a:r>
          <a:endParaRPr lang="en-GB" sz="1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1549974" y="1061933"/>
        <a:ext cx="516511" cy="344340"/>
      </dsp:txXfrm>
    </dsp:sp>
    <dsp:sp modelId="{9C6B2F38-3B30-4461-897C-1A5AB5AD2A1A}">
      <dsp:nvSpPr>
        <dsp:cNvPr id="0" name=""/>
        <dsp:cNvSpPr/>
      </dsp:nvSpPr>
      <dsp:spPr>
        <a:xfrm>
          <a:off x="2066485" y="1061933"/>
          <a:ext cx="860851" cy="344340"/>
        </a:xfrm>
        <a:prstGeom prst="chevron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1">
                  <a:lumMod val="65000"/>
                </a:schemeClr>
              </a:solidFill>
            </a:rPr>
            <a:t>R.P. 2</a:t>
          </a:r>
          <a:endParaRPr lang="en-GB" sz="1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2238655" y="1061933"/>
        <a:ext cx="516511" cy="344340"/>
      </dsp:txXfrm>
    </dsp:sp>
    <dsp:sp modelId="{2FC253BE-7717-47FA-913C-3B91D7C51FEE}">
      <dsp:nvSpPr>
        <dsp:cNvPr id="0" name=""/>
        <dsp:cNvSpPr/>
      </dsp:nvSpPr>
      <dsp:spPr>
        <a:xfrm>
          <a:off x="2755166" y="1061933"/>
          <a:ext cx="860851" cy="344340"/>
        </a:xfrm>
        <a:prstGeom prst="chevron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1">
                  <a:lumMod val="65000"/>
                </a:schemeClr>
              </a:solidFill>
            </a:rPr>
            <a:t>R.P. 3</a:t>
          </a:r>
          <a:endParaRPr lang="en-GB" sz="1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2927336" y="1061933"/>
        <a:ext cx="516511" cy="3443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E8ACC2-605F-4829-9DE9-6D385B163DC8}">
      <dsp:nvSpPr>
        <dsp:cNvPr id="0" name=""/>
        <dsp:cNvSpPr/>
      </dsp:nvSpPr>
      <dsp:spPr>
        <a:xfrm>
          <a:off x="1175" y="1068466"/>
          <a:ext cx="828183" cy="331273"/>
        </a:xfrm>
        <a:prstGeom prst="homePlate">
          <a:avLst/>
        </a:prstGeom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rPr>
            <a:t>Intro</a:t>
          </a:r>
          <a:endParaRPr lang="en-GB" sz="1200" kern="1200" dirty="0">
            <a:solidFill>
              <a:prstClr val="white">
                <a:lumMod val="65000"/>
              </a:prstClr>
            </a:solidFill>
            <a:latin typeface="Calibri"/>
            <a:ea typeface="+mn-ea"/>
            <a:cs typeface="+mn-cs"/>
          </a:endParaRPr>
        </a:p>
      </dsp:txBody>
      <dsp:txXfrm>
        <a:off x="1175" y="1068466"/>
        <a:ext cx="745365" cy="331273"/>
      </dsp:txXfrm>
    </dsp:sp>
    <dsp:sp modelId="{AF3979AC-7327-4DE1-A5CF-636037CF5D16}">
      <dsp:nvSpPr>
        <dsp:cNvPr id="0" name=""/>
        <dsp:cNvSpPr/>
      </dsp:nvSpPr>
      <dsp:spPr>
        <a:xfrm>
          <a:off x="663721" y="1068466"/>
          <a:ext cx="963922" cy="331273"/>
        </a:xfrm>
        <a:prstGeom prst="chevron">
          <a:avLst/>
        </a:prstGeom>
        <a:solidFill>
          <a:srgbClr val="0D497A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Project</a:t>
          </a:r>
          <a:endParaRPr lang="en-GB" sz="1400" b="1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>
        <a:off x="829358" y="1068466"/>
        <a:ext cx="632649" cy="331273"/>
      </dsp:txXfrm>
    </dsp:sp>
    <dsp:sp modelId="{F73D96E3-ABAD-43C3-B4BF-5CBE3E324D3C}">
      <dsp:nvSpPr>
        <dsp:cNvPr id="0" name=""/>
        <dsp:cNvSpPr/>
      </dsp:nvSpPr>
      <dsp:spPr>
        <a:xfrm>
          <a:off x="1462007" y="1068466"/>
          <a:ext cx="828183" cy="331273"/>
        </a:xfrm>
        <a:prstGeom prst="chevron">
          <a:avLst/>
        </a:prstGeom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1">
                  <a:lumMod val="65000"/>
                </a:schemeClr>
              </a:solidFill>
            </a:rPr>
            <a:t>R.P. 1</a:t>
          </a:r>
          <a:endParaRPr lang="en-GB" sz="1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1627644" y="1068466"/>
        <a:ext cx="496910" cy="331273"/>
      </dsp:txXfrm>
    </dsp:sp>
    <dsp:sp modelId="{9C6B2F38-3B30-4461-897C-1A5AB5AD2A1A}">
      <dsp:nvSpPr>
        <dsp:cNvPr id="0" name=""/>
        <dsp:cNvSpPr/>
      </dsp:nvSpPr>
      <dsp:spPr>
        <a:xfrm>
          <a:off x="2124554" y="1068466"/>
          <a:ext cx="828183" cy="331273"/>
        </a:xfrm>
        <a:prstGeom prst="chevron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1">
                  <a:lumMod val="65000"/>
                </a:schemeClr>
              </a:solidFill>
            </a:rPr>
            <a:t>R.P. 2</a:t>
          </a:r>
          <a:endParaRPr lang="en-GB" sz="1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2290191" y="1068466"/>
        <a:ext cx="496910" cy="331273"/>
      </dsp:txXfrm>
    </dsp:sp>
    <dsp:sp modelId="{2FC253BE-7717-47FA-913C-3B91D7C51FEE}">
      <dsp:nvSpPr>
        <dsp:cNvPr id="0" name=""/>
        <dsp:cNvSpPr/>
      </dsp:nvSpPr>
      <dsp:spPr>
        <a:xfrm>
          <a:off x="2787101" y="1068466"/>
          <a:ext cx="828183" cy="331273"/>
        </a:xfrm>
        <a:prstGeom prst="chevron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1">
                  <a:lumMod val="65000"/>
                </a:schemeClr>
              </a:solidFill>
            </a:rPr>
            <a:t>R.P. 3</a:t>
          </a:r>
          <a:endParaRPr lang="en-GB" sz="1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2952738" y="1068466"/>
        <a:ext cx="496910" cy="3312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E8ACC2-605F-4829-9DE9-6D385B163DC8}">
      <dsp:nvSpPr>
        <dsp:cNvPr id="0" name=""/>
        <dsp:cNvSpPr/>
      </dsp:nvSpPr>
      <dsp:spPr>
        <a:xfrm>
          <a:off x="441" y="1061933"/>
          <a:ext cx="860851" cy="344340"/>
        </a:xfrm>
        <a:prstGeom prst="homePlate">
          <a:avLst/>
        </a:prstGeom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rPr>
            <a:t>Intro</a:t>
          </a:r>
          <a:endParaRPr lang="en-GB" sz="1200" kern="1200" dirty="0">
            <a:solidFill>
              <a:prstClr val="white">
                <a:lumMod val="65000"/>
              </a:prstClr>
            </a:solidFill>
            <a:latin typeface="Calibri"/>
            <a:ea typeface="+mn-ea"/>
            <a:cs typeface="+mn-cs"/>
          </a:endParaRPr>
        </a:p>
      </dsp:txBody>
      <dsp:txXfrm>
        <a:off x="441" y="1061933"/>
        <a:ext cx="774766" cy="344340"/>
      </dsp:txXfrm>
    </dsp:sp>
    <dsp:sp modelId="{AF3979AC-7327-4DE1-A5CF-636037CF5D16}">
      <dsp:nvSpPr>
        <dsp:cNvPr id="0" name=""/>
        <dsp:cNvSpPr/>
      </dsp:nvSpPr>
      <dsp:spPr>
        <a:xfrm>
          <a:off x="689122" y="1061933"/>
          <a:ext cx="860851" cy="344340"/>
        </a:xfrm>
        <a:prstGeom prst="chevron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1">
                  <a:lumMod val="65000"/>
                </a:schemeClr>
              </a:solidFill>
            </a:rPr>
            <a:t>Project</a:t>
          </a:r>
          <a:endParaRPr lang="en-GB" sz="1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61292" y="1061933"/>
        <a:ext cx="516511" cy="344340"/>
      </dsp:txXfrm>
    </dsp:sp>
    <dsp:sp modelId="{F73D96E3-ABAD-43C3-B4BF-5CBE3E324D3C}">
      <dsp:nvSpPr>
        <dsp:cNvPr id="0" name=""/>
        <dsp:cNvSpPr/>
      </dsp:nvSpPr>
      <dsp:spPr>
        <a:xfrm>
          <a:off x="1377804" y="1061933"/>
          <a:ext cx="860851" cy="344340"/>
        </a:xfrm>
        <a:prstGeom prst="chevron">
          <a:avLst/>
        </a:prstGeom>
        <a:solidFill>
          <a:srgbClr val="0D497A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R.P. 1</a:t>
          </a:r>
          <a:endParaRPr lang="en-GB" sz="1400" b="1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>
        <a:off x="1549974" y="1061933"/>
        <a:ext cx="516511" cy="344340"/>
      </dsp:txXfrm>
    </dsp:sp>
    <dsp:sp modelId="{9C6B2F38-3B30-4461-897C-1A5AB5AD2A1A}">
      <dsp:nvSpPr>
        <dsp:cNvPr id="0" name=""/>
        <dsp:cNvSpPr/>
      </dsp:nvSpPr>
      <dsp:spPr>
        <a:xfrm>
          <a:off x="2066485" y="1061933"/>
          <a:ext cx="860851" cy="344340"/>
        </a:xfrm>
        <a:prstGeom prst="chevron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1">
                  <a:lumMod val="65000"/>
                </a:schemeClr>
              </a:solidFill>
            </a:rPr>
            <a:t>R.P. 2</a:t>
          </a:r>
          <a:endParaRPr lang="en-GB" sz="1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2238655" y="1061933"/>
        <a:ext cx="516511" cy="344340"/>
      </dsp:txXfrm>
    </dsp:sp>
    <dsp:sp modelId="{2FC253BE-7717-47FA-913C-3B91D7C51FEE}">
      <dsp:nvSpPr>
        <dsp:cNvPr id="0" name=""/>
        <dsp:cNvSpPr/>
      </dsp:nvSpPr>
      <dsp:spPr>
        <a:xfrm>
          <a:off x="2755166" y="1061933"/>
          <a:ext cx="860851" cy="344340"/>
        </a:xfrm>
        <a:prstGeom prst="chevron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1">
                  <a:lumMod val="65000"/>
                </a:schemeClr>
              </a:solidFill>
            </a:rPr>
            <a:t>R.P. 3</a:t>
          </a:r>
          <a:endParaRPr lang="en-GB" sz="1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2927336" y="1061933"/>
        <a:ext cx="516511" cy="3443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E8ACC2-605F-4829-9DE9-6D385B163DC8}">
      <dsp:nvSpPr>
        <dsp:cNvPr id="0" name=""/>
        <dsp:cNvSpPr/>
      </dsp:nvSpPr>
      <dsp:spPr>
        <a:xfrm>
          <a:off x="441" y="1061933"/>
          <a:ext cx="860851" cy="344340"/>
        </a:xfrm>
        <a:prstGeom prst="homePlate">
          <a:avLst/>
        </a:prstGeom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rPr>
            <a:t>Intro</a:t>
          </a:r>
          <a:endParaRPr lang="en-GB" sz="1200" kern="1200" dirty="0">
            <a:solidFill>
              <a:prstClr val="white">
                <a:lumMod val="65000"/>
              </a:prstClr>
            </a:solidFill>
            <a:latin typeface="Calibri"/>
            <a:ea typeface="+mn-ea"/>
            <a:cs typeface="+mn-cs"/>
          </a:endParaRPr>
        </a:p>
      </dsp:txBody>
      <dsp:txXfrm>
        <a:off x="441" y="1061933"/>
        <a:ext cx="774766" cy="344340"/>
      </dsp:txXfrm>
    </dsp:sp>
    <dsp:sp modelId="{AF3979AC-7327-4DE1-A5CF-636037CF5D16}">
      <dsp:nvSpPr>
        <dsp:cNvPr id="0" name=""/>
        <dsp:cNvSpPr/>
      </dsp:nvSpPr>
      <dsp:spPr>
        <a:xfrm>
          <a:off x="689122" y="1061933"/>
          <a:ext cx="860851" cy="344340"/>
        </a:xfrm>
        <a:prstGeom prst="chevron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1">
                  <a:lumMod val="65000"/>
                </a:schemeClr>
              </a:solidFill>
            </a:rPr>
            <a:t>Project</a:t>
          </a:r>
          <a:endParaRPr lang="en-GB" sz="1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61292" y="1061933"/>
        <a:ext cx="516511" cy="344340"/>
      </dsp:txXfrm>
    </dsp:sp>
    <dsp:sp modelId="{F73D96E3-ABAD-43C3-B4BF-5CBE3E324D3C}">
      <dsp:nvSpPr>
        <dsp:cNvPr id="0" name=""/>
        <dsp:cNvSpPr/>
      </dsp:nvSpPr>
      <dsp:spPr>
        <a:xfrm>
          <a:off x="1377804" y="1061933"/>
          <a:ext cx="860851" cy="344340"/>
        </a:xfrm>
        <a:prstGeom prst="chevron">
          <a:avLst/>
        </a:prstGeom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rPr>
            <a:t>R.P. 1</a:t>
          </a:r>
          <a:endParaRPr lang="en-GB" sz="1200" kern="1200" dirty="0">
            <a:solidFill>
              <a:prstClr val="white">
                <a:lumMod val="65000"/>
              </a:prstClr>
            </a:solidFill>
            <a:latin typeface="Calibri"/>
            <a:ea typeface="+mn-ea"/>
            <a:cs typeface="+mn-cs"/>
          </a:endParaRPr>
        </a:p>
      </dsp:txBody>
      <dsp:txXfrm>
        <a:off x="1549974" y="1061933"/>
        <a:ext cx="516511" cy="344340"/>
      </dsp:txXfrm>
    </dsp:sp>
    <dsp:sp modelId="{9C6B2F38-3B30-4461-897C-1A5AB5AD2A1A}">
      <dsp:nvSpPr>
        <dsp:cNvPr id="0" name=""/>
        <dsp:cNvSpPr/>
      </dsp:nvSpPr>
      <dsp:spPr>
        <a:xfrm>
          <a:off x="2066485" y="1061933"/>
          <a:ext cx="860851" cy="344340"/>
        </a:xfrm>
        <a:prstGeom prst="chevron">
          <a:avLst/>
        </a:prstGeom>
        <a:solidFill>
          <a:srgbClr val="0D497A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R.P. 2</a:t>
          </a:r>
          <a:endParaRPr lang="en-GB" sz="1400" b="1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>
        <a:off x="2238655" y="1061933"/>
        <a:ext cx="516511" cy="344340"/>
      </dsp:txXfrm>
    </dsp:sp>
    <dsp:sp modelId="{2FC253BE-7717-47FA-913C-3B91D7C51FEE}">
      <dsp:nvSpPr>
        <dsp:cNvPr id="0" name=""/>
        <dsp:cNvSpPr/>
      </dsp:nvSpPr>
      <dsp:spPr>
        <a:xfrm>
          <a:off x="2755166" y="1061933"/>
          <a:ext cx="860851" cy="344340"/>
        </a:xfrm>
        <a:prstGeom prst="chevron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1">
                  <a:lumMod val="65000"/>
                </a:schemeClr>
              </a:solidFill>
            </a:rPr>
            <a:t>R.P. 3</a:t>
          </a:r>
          <a:endParaRPr lang="en-GB" sz="1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2927336" y="1061933"/>
        <a:ext cx="516511" cy="3443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E8ACC2-605F-4829-9DE9-6D385B163DC8}">
      <dsp:nvSpPr>
        <dsp:cNvPr id="0" name=""/>
        <dsp:cNvSpPr/>
      </dsp:nvSpPr>
      <dsp:spPr>
        <a:xfrm>
          <a:off x="441" y="1061933"/>
          <a:ext cx="860851" cy="344340"/>
        </a:xfrm>
        <a:prstGeom prst="homePlate">
          <a:avLst/>
        </a:prstGeom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rPr>
            <a:t>Intro</a:t>
          </a:r>
          <a:endParaRPr lang="en-GB" sz="1200" kern="1200" dirty="0">
            <a:solidFill>
              <a:prstClr val="white">
                <a:lumMod val="65000"/>
              </a:prstClr>
            </a:solidFill>
            <a:latin typeface="Calibri"/>
            <a:ea typeface="+mn-ea"/>
            <a:cs typeface="+mn-cs"/>
          </a:endParaRPr>
        </a:p>
      </dsp:txBody>
      <dsp:txXfrm>
        <a:off x="441" y="1061933"/>
        <a:ext cx="774766" cy="344340"/>
      </dsp:txXfrm>
    </dsp:sp>
    <dsp:sp modelId="{AF3979AC-7327-4DE1-A5CF-636037CF5D16}">
      <dsp:nvSpPr>
        <dsp:cNvPr id="0" name=""/>
        <dsp:cNvSpPr/>
      </dsp:nvSpPr>
      <dsp:spPr>
        <a:xfrm>
          <a:off x="689122" y="1061933"/>
          <a:ext cx="860851" cy="344340"/>
        </a:xfrm>
        <a:prstGeom prst="chevron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1">
                  <a:lumMod val="65000"/>
                </a:schemeClr>
              </a:solidFill>
            </a:rPr>
            <a:t>Project</a:t>
          </a:r>
          <a:endParaRPr lang="en-GB" sz="1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61292" y="1061933"/>
        <a:ext cx="516511" cy="344340"/>
      </dsp:txXfrm>
    </dsp:sp>
    <dsp:sp modelId="{F73D96E3-ABAD-43C3-B4BF-5CBE3E324D3C}">
      <dsp:nvSpPr>
        <dsp:cNvPr id="0" name=""/>
        <dsp:cNvSpPr/>
      </dsp:nvSpPr>
      <dsp:spPr>
        <a:xfrm>
          <a:off x="1377804" y="1061933"/>
          <a:ext cx="860851" cy="344340"/>
        </a:xfrm>
        <a:prstGeom prst="chevron">
          <a:avLst/>
        </a:prstGeom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rPr>
            <a:t>R.P. 1</a:t>
          </a:r>
          <a:endParaRPr lang="en-GB" sz="1200" kern="1200" dirty="0">
            <a:solidFill>
              <a:prstClr val="white">
                <a:lumMod val="65000"/>
              </a:prstClr>
            </a:solidFill>
            <a:latin typeface="Calibri"/>
            <a:ea typeface="+mn-ea"/>
            <a:cs typeface="+mn-cs"/>
          </a:endParaRPr>
        </a:p>
      </dsp:txBody>
      <dsp:txXfrm>
        <a:off x="1549974" y="1061933"/>
        <a:ext cx="516511" cy="344340"/>
      </dsp:txXfrm>
    </dsp:sp>
    <dsp:sp modelId="{9C6B2F38-3B30-4461-897C-1A5AB5AD2A1A}">
      <dsp:nvSpPr>
        <dsp:cNvPr id="0" name=""/>
        <dsp:cNvSpPr/>
      </dsp:nvSpPr>
      <dsp:spPr>
        <a:xfrm>
          <a:off x="2066485" y="1061933"/>
          <a:ext cx="860851" cy="344340"/>
        </a:xfrm>
        <a:prstGeom prst="chevron">
          <a:avLst/>
        </a:prstGeom>
        <a:solidFill>
          <a:srgbClr val="0D497A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R.P. 2</a:t>
          </a:r>
          <a:endParaRPr lang="en-GB" sz="1400" b="1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>
        <a:off x="2238655" y="1061933"/>
        <a:ext cx="516511" cy="344340"/>
      </dsp:txXfrm>
    </dsp:sp>
    <dsp:sp modelId="{2FC253BE-7717-47FA-913C-3B91D7C51FEE}">
      <dsp:nvSpPr>
        <dsp:cNvPr id="0" name=""/>
        <dsp:cNvSpPr/>
      </dsp:nvSpPr>
      <dsp:spPr>
        <a:xfrm>
          <a:off x="2755166" y="1061933"/>
          <a:ext cx="860851" cy="344340"/>
        </a:xfrm>
        <a:prstGeom prst="chevron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1">
                  <a:lumMod val="65000"/>
                </a:schemeClr>
              </a:solidFill>
            </a:rPr>
            <a:t>R.P. 3</a:t>
          </a:r>
          <a:endParaRPr lang="en-GB" sz="1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2927336" y="1061933"/>
        <a:ext cx="516511" cy="3443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E8ACC2-605F-4829-9DE9-6D385B163DC8}">
      <dsp:nvSpPr>
        <dsp:cNvPr id="0" name=""/>
        <dsp:cNvSpPr/>
      </dsp:nvSpPr>
      <dsp:spPr>
        <a:xfrm>
          <a:off x="441" y="1061933"/>
          <a:ext cx="860851" cy="344340"/>
        </a:xfrm>
        <a:prstGeom prst="homePlate">
          <a:avLst/>
        </a:prstGeom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rPr>
            <a:t>Intro</a:t>
          </a:r>
          <a:endParaRPr lang="en-GB" sz="1200" kern="1200" dirty="0">
            <a:solidFill>
              <a:prstClr val="white">
                <a:lumMod val="65000"/>
              </a:prstClr>
            </a:solidFill>
            <a:latin typeface="Calibri"/>
            <a:ea typeface="+mn-ea"/>
            <a:cs typeface="+mn-cs"/>
          </a:endParaRPr>
        </a:p>
      </dsp:txBody>
      <dsp:txXfrm>
        <a:off x="441" y="1061933"/>
        <a:ext cx="774766" cy="344340"/>
      </dsp:txXfrm>
    </dsp:sp>
    <dsp:sp modelId="{AF3979AC-7327-4DE1-A5CF-636037CF5D16}">
      <dsp:nvSpPr>
        <dsp:cNvPr id="0" name=""/>
        <dsp:cNvSpPr/>
      </dsp:nvSpPr>
      <dsp:spPr>
        <a:xfrm>
          <a:off x="689122" y="1061933"/>
          <a:ext cx="860851" cy="344340"/>
        </a:xfrm>
        <a:prstGeom prst="chevron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1">
                  <a:lumMod val="65000"/>
                </a:schemeClr>
              </a:solidFill>
            </a:rPr>
            <a:t>Project</a:t>
          </a:r>
          <a:endParaRPr lang="en-GB" sz="1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61292" y="1061933"/>
        <a:ext cx="516511" cy="344340"/>
      </dsp:txXfrm>
    </dsp:sp>
    <dsp:sp modelId="{F73D96E3-ABAD-43C3-B4BF-5CBE3E324D3C}">
      <dsp:nvSpPr>
        <dsp:cNvPr id="0" name=""/>
        <dsp:cNvSpPr/>
      </dsp:nvSpPr>
      <dsp:spPr>
        <a:xfrm>
          <a:off x="1377804" y="1061933"/>
          <a:ext cx="860851" cy="344340"/>
        </a:xfrm>
        <a:prstGeom prst="chevron">
          <a:avLst/>
        </a:prstGeom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rPr>
            <a:t>R.P. 1</a:t>
          </a:r>
          <a:endParaRPr lang="en-GB" sz="1200" kern="1200" dirty="0">
            <a:solidFill>
              <a:prstClr val="white">
                <a:lumMod val="65000"/>
              </a:prstClr>
            </a:solidFill>
            <a:latin typeface="Calibri"/>
            <a:ea typeface="+mn-ea"/>
            <a:cs typeface="+mn-cs"/>
          </a:endParaRPr>
        </a:p>
      </dsp:txBody>
      <dsp:txXfrm>
        <a:off x="1549974" y="1061933"/>
        <a:ext cx="516511" cy="344340"/>
      </dsp:txXfrm>
    </dsp:sp>
    <dsp:sp modelId="{9C6B2F38-3B30-4461-897C-1A5AB5AD2A1A}">
      <dsp:nvSpPr>
        <dsp:cNvPr id="0" name=""/>
        <dsp:cNvSpPr/>
      </dsp:nvSpPr>
      <dsp:spPr>
        <a:xfrm>
          <a:off x="2066485" y="1061933"/>
          <a:ext cx="860851" cy="344340"/>
        </a:xfrm>
        <a:prstGeom prst="chevron">
          <a:avLst/>
        </a:prstGeom>
        <a:solidFill>
          <a:srgbClr val="0D497A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R.P. 2</a:t>
          </a:r>
          <a:endParaRPr lang="en-GB" sz="1400" b="1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>
        <a:off x="2238655" y="1061933"/>
        <a:ext cx="516511" cy="344340"/>
      </dsp:txXfrm>
    </dsp:sp>
    <dsp:sp modelId="{2FC253BE-7717-47FA-913C-3B91D7C51FEE}">
      <dsp:nvSpPr>
        <dsp:cNvPr id="0" name=""/>
        <dsp:cNvSpPr/>
      </dsp:nvSpPr>
      <dsp:spPr>
        <a:xfrm>
          <a:off x="2755166" y="1061933"/>
          <a:ext cx="860851" cy="344340"/>
        </a:xfrm>
        <a:prstGeom prst="chevron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1">
                  <a:lumMod val="65000"/>
                </a:schemeClr>
              </a:solidFill>
            </a:rPr>
            <a:t>R.P. 3</a:t>
          </a:r>
          <a:endParaRPr lang="en-GB" sz="1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2927336" y="1061933"/>
        <a:ext cx="516511" cy="3443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E8ACC2-605F-4829-9DE9-6D385B163DC8}">
      <dsp:nvSpPr>
        <dsp:cNvPr id="0" name=""/>
        <dsp:cNvSpPr/>
      </dsp:nvSpPr>
      <dsp:spPr>
        <a:xfrm>
          <a:off x="441" y="1061933"/>
          <a:ext cx="860851" cy="344340"/>
        </a:xfrm>
        <a:prstGeom prst="homePlate">
          <a:avLst/>
        </a:prstGeom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rPr>
            <a:t>Intro</a:t>
          </a:r>
          <a:endParaRPr lang="en-GB" sz="1200" kern="1200" dirty="0">
            <a:solidFill>
              <a:prstClr val="white">
                <a:lumMod val="65000"/>
              </a:prstClr>
            </a:solidFill>
            <a:latin typeface="Calibri"/>
            <a:ea typeface="+mn-ea"/>
            <a:cs typeface="+mn-cs"/>
          </a:endParaRPr>
        </a:p>
      </dsp:txBody>
      <dsp:txXfrm>
        <a:off x="441" y="1061933"/>
        <a:ext cx="774766" cy="344340"/>
      </dsp:txXfrm>
    </dsp:sp>
    <dsp:sp modelId="{AF3979AC-7327-4DE1-A5CF-636037CF5D16}">
      <dsp:nvSpPr>
        <dsp:cNvPr id="0" name=""/>
        <dsp:cNvSpPr/>
      </dsp:nvSpPr>
      <dsp:spPr>
        <a:xfrm>
          <a:off x="689122" y="1061933"/>
          <a:ext cx="860851" cy="344340"/>
        </a:xfrm>
        <a:prstGeom prst="chevron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1">
                  <a:lumMod val="65000"/>
                </a:schemeClr>
              </a:solidFill>
            </a:rPr>
            <a:t>Project</a:t>
          </a:r>
          <a:endParaRPr lang="en-GB" sz="1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61292" y="1061933"/>
        <a:ext cx="516511" cy="344340"/>
      </dsp:txXfrm>
    </dsp:sp>
    <dsp:sp modelId="{F73D96E3-ABAD-43C3-B4BF-5CBE3E324D3C}">
      <dsp:nvSpPr>
        <dsp:cNvPr id="0" name=""/>
        <dsp:cNvSpPr/>
      </dsp:nvSpPr>
      <dsp:spPr>
        <a:xfrm>
          <a:off x="1377804" y="1061933"/>
          <a:ext cx="860851" cy="344340"/>
        </a:xfrm>
        <a:prstGeom prst="chevron">
          <a:avLst/>
        </a:prstGeom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rPr>
            <a:t>R.P. 1</a:t>
          </a:r>
          <a:endParaRPr lang="en-GB" sz="1200" kern="1200" dirty="0">
            <a:solidFill>
              <a:prstClr val="white">
                <a:lumMod val="65000"/>
              </a:prstClr>
            </a:solidFill>
            <a:latin typeface="Calibri"/>
            <a:ea typeface="+mn-ea"/>
            <a:cs typeface="+mn-cs"/>
          </a:endParaRPr>
        </a:p>
      </dsp:txBody>
      <dsp:txXfrm>
        <a:off x="1549974" y="1061933"/>
        <a:ext cx="516511" cy="344340"/>
      </dsp:txXfrm>
    </dsp:sp>
    <dsp:sp modelId="{9C6B2F38-3B30-4461-897C-1A5AB5AD2A1A}">
      <dsp:nvSpPr>
        <dsp:cNvPr id="0" name=""/>
        <dsp:cNvSpPr/>
      </dsp:nvSpPr>
      <dsp:spPr>
        <a:xfrm>
          <a:off x="2066485" y="1061933"/>
          <a:ext cx="860851" cy="344340"/>
        </a:xfrm>
        <a:prstGeom prst="chevron">
          <a:avLst/>
        </a:prstGeom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rPr>
            <a:t>R.P. 2</a:t>
          </a:r>
          <a:endParaRPr lang="en-GB" sz="1200" kern="1200" dirty="0">
            <a:solidFill>
              <a:prstClr val="white">
                <a:lumMod val="65000"/>
              </a:prstClr>
            </a:solidFill>
            <a:latin typeface="Calibri"/>
            <a:ea typeface="+mn-ea"/>
            <a:cs typeface="+mn-cs"/>
          </a:endParaRPr>
        </a:p>
      </dsp:txBody>
      <dsp:txXfrm>
        <a:off x="2238655" y="1061933"/>
        <a:ext cx="516511" cy="344340"/>
      </dsp:txXfrm>
    </dsp:sp>
    <dsp:sp modelId="{2FC253BE-7717-47FA-913C-3B91D7C51FEE}">
      <dsp:nvSpPr>
        <dsp:cNvPr id="0" name=""/>
        <dsp:cNvSpPr/>
      </dsp:nvSpPr>
      <dsp:spPr>
        <a:xfrm>
          <a:off x="2755166" y="1061933"/>
          <a:ext cx="860851" cy="344340"/>
        </a:xfrm>
        <a:prstGeom prst="chevron">
          <a:avLst/>
        </a:prstGeom>
        <a:solidFill>
          <a:srgbClr val="0D497A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R.P. 3</a:t>
          </a:r>
          <a:endParaRPr lang="en-GB" sz="1400" b="1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>
        <a:off x="2927336" y="1061933"/>
        <a:ext cx="516511" cy="34434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E8ACC2-605F-4829-9DE9-6D385B163DC8}">
      <dsp:nvSpPr>
        <dsp:cNvPr id="0" name=""/>
        <dsp:cNvSpPr/>
      </dsp:nvSpPr>
      <dsp:spPr>
        <a:xfrm>
          <a:off x="441" y="1061933"/>
          <a:ext cx="860851" cy="344340"/>
        </a:xfrm>
        <a:prstGeom prst="homePlate">
          <a:avLst/>
        </a:prstGeom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rPr>
            <a:t>Intro</a:t>
          </a:r>
          <a:endParaRPr lang="en-GB" sz="1200" kern="1200" dirty="0">
            <a:solidFill>
              <a:prstClr val="white">
                <a:lumMod val="65000"/>
              </a:prstClr>
            </a:solidFill>
            <a:latin typeface="Calibri"/>
            <a:ea typeface="+mn-ea"/>
            <a:cs typeface="+mn-cs"/>
          </a:endParaRPr>
        </a:p>
      </dsp:txBody>
      <dsp:txXfrm>
        <a:off x="441" y="1061933"/>
        <a:ext cx="774766" cy="344340"/>
      </dsp:txXfrm>
    </dsp:sp>
    <dsp:sp modelId="{AF3979AC-7327-4DE1-A5CF-636037CF5D16}">
      <dsp:nvSpPr>
        <dsp:cNvPr id="0" name=""/>
        <dsp:cNvSpPr/>
      </dsp:nvSpPr>
      <dsp:spPr>
        <a:xfrm>
          <a:off x="689122" y="1061933"/>
          <a:ext cx="860851" cy="344340"/>
        </a:xfrm>
        <a:prstGeom prst="chevron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schemeClr val="bg1">
                  <a:lumMod val="65000"/>
                </a:schemeClr>
              </a:solidFill>
            </a:rPr>
            <a:t>Project</a:t>
          </a:r>
          <a:endParaRPr lang="en-GB" sz="1200" kern="1200" dirty="0">
            <a:solidFill>
              <a:schemeClr val="bg1">
                <a:lumMod val="65000"/>
              </a:schemeClr>
            </a:solidFill>
          </a:endParaRPr>
        </a:p>
      </dsp:txBody>
      <dsp:txXfrm>
        <a:off x="861292" y="1061933"/>
        <a:ext cx="516511" cy="344340"/>
      </dsp:txXfrm>
    </dsp:sp>
    <dsp:sp modelId="{F73D96E3-ABAD-43C3-B4BF-5CBE3E324D3C}">
      <dsp:nvSpPr>
        <dsp:cNvPr id="0" name=""/>
        <dsp:cNvSpPr/>
      </dsp:nvSpPr>
      <dsp:spPr>
        <a:xfrm>
          <a:off x="1377804" y="1061933"/>
          <a:ext cx="860851" cy="344340"/>
        </a:xfrm>
        <a:prstGeom prst="chevron">
          <a:avLst/>
        </a:prstGeom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rPr>
            <a:t>R.P. 1</a:t>
          </a:r>
          <a:endParaRPr lang="en-GB" sz="1200" kern="1200" dirty="0">
            <a:solidFill>
              <a:prstClr val="white">
                <a:lumMod val="65000"/>
              </a:prstClr>
            </a:solidFill>
            <a:latin typeface="Calibri"/>
            <a:ea typeface="+mn-ea"/>
            <a:cs typeface="+mn-cs"/>
          </a:endParaRPr>
        </a:p>
      </dsp:txBody>
      <dsp:txXfrm>
        <a:off x="1549974" y="1061933"/>
        <a:ext cx="516511" cy="344340"/>
      </dsp:txXfrm>
    </dsp:sp>
    <dsp:sp modelId="{9C6B2F38-3B30-4461-897C-1A5AB5AD2A1A}">
      <dsp:nvSpPr>
        <dsp:cNvPr id="0" name=""/>
        <dsp:cNvSpPr/>
      </dsp:nvSpPr>
      <dsp:spPr>
        <a:xfrm>
          <a:off x="2066485" y="1061933"/>
          <a:ext cx="860851" cy="344340"/>
        </a:xfrm>
        <a:prstGeom prst="chevron">
          <a:avLst/>
        </a:prstGeom>
        <a:solidFill>
          <a:srgbClr val="4BACC6">
            <a:lumMod val="20000"/>
            <a:lumOff val="80000"/>
          </a:srgbClr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32004" rIns="16002" bIns="3200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solidFill>
                <a:prstClr val="white">
                  <a:lumMod val="65000"/>
                </a:prstClr>
              </a:solidFill>
              <a:latin typeface="Calibri"/>
              <a:ea typeface="+mn-ea"/>
              <a:cs typeface="+mn-cs"/>
            </a:rPr>
            <a:t>R.P. 2</a:t>
          </a:r>
          <a:endParaRPr lang="en-GB" sz="1200" kern="1200" dirty="0">
            <a:solidFill>
              <a:prstClr val="white">
                <a:lumMod val="65000"/>
              </a:prstClr>
            </a:solidFill>
            <a:latin typeface="Calibri"/>
            <a:ea typeface="+mn-ea"/>
            <a:cs typeface="+mn-cs"/>
          </a:endParaRPr>
        </a:p>
      </dsp:txBody>
      <dsp:txXfrm>
        <a:off x="2238655" y="1061933"/>
        <a:ext cx="516511" cy="344340"/>
      </dsp:txXfrm>
    </dsp:sp>
    <dsp:sp modelId="{2FC253BE-7717-47FA-913C-3B91D7C51FEE}">
      <dsp:nvSpPr>
        <dsp:cNvPr id="0" name=""/>
        <dsp:cNvSpPr/>
      </dsp:nvSpPr>
      <dsp:spPr>
        <a:xfrm>
          <a:off x="2755166" y="1061933"/>
          <a:ext cx="860851" cy="344340"/>
        </a:xfrm>
        <a:prstGeom prst="chevron">
          <a:avLst/>
        </a:prstGeom>
        <a:solidFill>
          <a:srgbClr val="0D497A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4676" tIns="37338" rIns="18669" bIns="3733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prstClr val="white"/>
              </a:solidFill>
              <a:latin typeface="Calibri"/>
              <a:ea typeface="+mn-ea"/>
              <a:cs typeface="+mn-cs"/>
            </a:rPr>
            <a:t>R.P. 3</a:t>
          </a:r>
          <a:endParaRPr lang="en-GB" sz="1400" b="1" kern="1200" dirty="0">
            <a:solidFill>
              <a:prstClr val="white"/>
            </a:solidFill>
            <a:latin typeface="Calibri"/>
            <a:ea typeface="+mn-ea"/>
            <a:cs typeface="+mn-cs"/>
          </a:endParaRPr>
        </a:p>
      </dsp:txBody>
      <dsp:txXfrm>
        <a:off x="2927336" y="1061933"/>
        <a:ext cx="516511" cy="3443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F3CCC-77DD-F84F-A249-CA3C5045A043}" type="datetime1">
              <a:rPr lang="it-IT" smtClean="0"/>
              <a:t>24/05/2022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FBF69-E6D8-384B-B1CC-31CC9EB4A4A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148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92227-D6DC-FD45-9507-DB2BAD58473C}" type="datetime1">
              <a:rPr lang="it-IT" smtClean="0"/>
              <a:t>24/05/2022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86711-015B-0142-88C4-65D50E44FA7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20962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86711-015B-0142-88C4-65D50E44FA7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9222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86711-015B-0142-88C4-65D50E44FA77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2079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86711-015B-0142-88C4-65D50E44FA77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6239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86711-015B-0142-88C4-65D50E44FA77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223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86711-015B-0142-88C4-65D50E44FA77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7216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86711-015B-0142-88C4-65D50E44FA77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7819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86711-015B-0142-88C4-65D50E44FA77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9596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86711-015B-0142-88C4-65D50E44FA77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7317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86711-015B-0142-88C4-65D50E44FA77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9144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86711-015B-0142-88C4-65D50E44FA77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542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24055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F2AFF5-4201-41D2-800C-A40CB48A6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09309C-435E-4236-A942-0FADACB71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42F6F57-9852-4747-944F-2F842E9C0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861C859-3021-430A-8C4B-4CEDE09B9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B8CD-696A-4B56-AF83-061EAA998A12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A05BE68-5A06-44A6-AEDC-261ED519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2099CA-23EF-46FF-99DB-0144F9F3C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ABDF9-F2D0-4074-B952-8358171E2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612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215E9C-7D15-4FEB-9658-F362CA12E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A12A811-239C-4EEC-8C1F-5FA756D62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1690C1E-6558-4BAB-A3DF-AE997230A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8E4182C-DFE8-4B12-9867-2A77469EB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B8CD-696A-4B56-AF83-061EAA998A12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5C44B37-A94D-4E94-9E15-8749812A2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0C8FD56-4A07-4259-ACCD-A95743726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ABDF9-F2D0-4074-B952-8358171E2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05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B076B2-CE26-4638-9384-F62A5C022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204F3FF-47DF-42E2-9C42-5CA397E598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BA6975B-AA21-4F22-B504-5B4F8BABA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B8CD-696A-4B56-AF83-061EAA998A12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63C677-40EC-4634-A078-01E4A331F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80AF1A-8026-45F7-9FC0-907955307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ABDF9-F2D0-4074-B952-8358171E2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110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6D7581C-0193-45AF-93C7-05159E2825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CA5983A-0DC1-4192-9A92-F9E7036B1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E4E8FF-30A1-4E1C-87F8-2A5043063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B8CD-696A-4B56-AF83-061EAA998A12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448F4E6-73B6-43E6-AA9C-E65865745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B7940D-D64A-42FF-9A68-09EAF77AD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ABDF9-F2D0-4074-B952-8358171E2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571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0800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D565CC-C926-4069-8141-D61EE28C2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B6C4290-6F75-4B95-B456-461CF12FD3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A573742-ED4A-40FE-A727-42F11EB98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B8CD-696A-4B56-AF83-061EAA998A12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8C1FF14-C0DB-443F-BAA7-8E643718C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93B942-169A-465E-A9D0-13BB88BA0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ABDF9-F2D0-4074-B952-8358171E2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420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694021-57EC-4499-812A-49610243F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105429-6007-4190-BA61-132756139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DA2705-8FE8-4EF4-8F76-9038F221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B8CD-696A-4B56-AF83-061EAA998A12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1E3237-4DE3-4266-A3A3-D7980B7E3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3CA01A-7725-4795-BE7C-53F631E0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ABDF9-F2D0-4074-B952-8358171E2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338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C479F8-363B-41DF-A1B2-7E2E63D43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2A6EDDC-E8F9-4983-B505-4CFA828072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A53A31-8097-4412-8736-C0C71A65C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B8CD-696A-4B56-AF83-061EAA998A12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0F75C7A-FC5D-4BFA-911A-60A81998E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7A5CEE-57C1-4BF7-B6A8-F439C466D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ABDF9-F2D0-4074-B952-8358171E2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186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5AAE60-639E-4DDD-AC41-685380C0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A8D1FD-14A3-4552-9E8F-22899185C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3F9EB5C-AEBA-4F99-A2D0-6F831D74C7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A36A247-AF2E-4E8E-A494-B1AE56CA5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B8CD-696A-4B56-AF83-061EAA998A12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3FD0597-EB78-497D-9EA4-478A76F4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3FE695F-78D8-4F23-8081-0E6F0E7F3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ABDF9-F2D0-4074-B952-8358171E2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405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E396F3-D5EB-4B7A-8D75-3ED4D7C1C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8F8F1A-71DF-416A-9704-57F7FA384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8A64BE7-48A7-4478-8C72-AEEE181240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9F6B08F-5240-4609-A778-C8ED37D2D7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5BAAF0C-1D26-43B1-B4D5-EE49005312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542CA09-3572-48B2-BB41-5265A594C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B8CD-696A-4B56-AF83-061EAA998A12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8A081FA-F6D3-4583-8D25-0B2032E31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5FA805D-B7A2-4BAA-AE25-A91F10E92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ABDF9-F2D0-4074-B952-8358171E2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825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9D405D-358D-40DE-9345-4D11934ED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C055D1C-EB65-44DC-89BB-071B8DCA0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B8CD-696A-4B56-AF83-061EAA998A12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53C08CD-BF07-446B-904E-B632A86AD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C1C270F-CFE9-4A5A-8787-2A422CB51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ABDF9-F2D0-4074-B952-8358171E2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45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49835A0-FE4E-40EE-B67C-83EC3E307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EB8CD-696A-4B56-AF83-061EAA998A12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DD26B81-459F-4743-A039-5A6FEDCD9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1EFDFD1-2FCD-4EE1-BF94-737600AAF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DABDF9-F2D0-4074-B952-8358171E21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499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 userDrawn="1"/>
        </p:nvPicPr>
        <p:blipFill rotWithShape="1">
          <a:blip r:embed="rId4"/>
          <a:srcRect l="9242" r="15946" b="90558"/>
          <a:stretch/>
        </p:blipFill>
        <p:spPr>
          <a:xfrm>
            <a:off x="1112146" y="-757"/>
            <a:ext cx="6868118" cy="864172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 userDrawn="1"/>
        </p:nvPicPr>
        <p:blipFill rotWithShape="1">
          <a:blip r:embed="rId4"/>
          <a:srcRect l="23880" r="15946" b="90558"/>
          <a:stretch/>
        </p:blipFill>
        <p:spPr>
          <a:xfrm>
            <a:off x="-1283" y="0"/>
            <a:ext cx="9145283" cy="8636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1" y="3748"/>
            <a:ext cx="1770502" cy="885251"/>
          </a:xfrm>
          <a:prstGeom prst="rect">
            <a:avLst/>
          </a:prstGeom>
        </p:spPr>
      </p:pic>
      <p:sp>
        <p:nvSpPr>
          <p:cNvPr id="16" name="CasellaDiTesto 15"/>
          <p:cNvSpPr txBox="1"/>
          <p:nvPr userDrawn="1"/>
        </p:nvSpPr>
        <p:spPr>
          <a:xfrm>
            <a:off x="1548914" y="45163"/>
            <a:ext cx="791600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59410" indent="180340" algn="r">
              <a:lnSpc>
                <a:spcPct val="100000"/>
              </a:lnSpc>
              <a:spcAft>
                <a:spcPts val="0"/>
              </a:spcAft>
            </a:pPr>
            <a:r>
              <a:rPr lang="en-GB" sz="1600" b="1" dirty="0">
                <a:solidFill>
                  <a:schemeClr val="bg1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Safeguarding heritage sites from hydrometeorological extremes: </a:t>
            </a:r>
          </a:p>
          <a:p>
            <a:pPr marR="359410" indent="180340" algn="r">
              <a:lnSpc>
                <a:spcPct val="100000"/>
              </a:lnSpc>
              <a:spcAft>
                <a:spcPts val="0"/>
              </a:spcAft>
            </a:pPr>
            <a:r>
              <a:rPr lang="en-GB" sz="1600" b="1" dirty="0">
                <a:solidFill>
                  <a:schemeClr val="bg1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the Santa Croce district in Florence </a:t>
            </a:r>
          </a:p>
          <a:p>
            <a:pPr marR="359410" indent="180340" algn="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400" b="1" i="1" baseline="0" dirty="0">
                <a:solidFill>
                  <a:schemeClr val="bg1"/>
                </a:solidFill>
                <a:latin typeface="Myanmar Text" panose="020B0502040204020203" pitchFamily="34" charset="0"/>
                <a:ea typeface="Tahoma" panose="020B0604030504040204" pitchFamily="34" charset="0"/>
                <a:cs typeface="Myanmar Text" panose="020B0502040204020203" pitchFamily="34" charset="0"/>
              </a:rPr>
              <a:t>Tamagnone et al.</a:t>
            </a:r>
            <a:endParaRPr lang="it-IT" sz="1200" i="1" dirty="0">
              <a:solidFill>
                <a:schemeClr val="bg1"/>
              </a:solidFill>
              <a:latin typeface="Myanmar Text" panose="020B0502040204020203" pitchFamily="34" charset="0"/>
              <a:ea typeface="Tahoma" panose="020B0604030504040204" pitchFamily="34" charset="0"/>
              <a:cs typeface="Myanmar Tex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915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>
    <p:push dir="u"/>
  </p:transition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2DB0ED4-F6CD-44BA-87E4-6E15FE696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7DF0F1B-9052-4EAD-88CC-99663913B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FF32D74-E676-462B-81F1-B420E7A3EE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2EB8CD-696A-4B56-AF83-061EAA998A12}" type="datetimeFigureOut">
              <a:rPr lang="en-GB" smtClean="0"/>
              <a:t>24/05/2022</a:t>
            </a:fld>
            <a:endParaRPr lang="en-GB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ADC29F0-34DC-4F35-81C8-07A632FC77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1E9135-636C-45E6-AF81-76ECBACA7F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ABDF9-F2D0-4074-B952-8358171E219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738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3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emf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7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hyperlink" Target="https://commons.wikimedia.org/wiki/Template:PD-1996" TargetMode="External"/><Relationship Id="rId4" Type="http://schemas.openxmlformats.org/officeDocument/2006/relationships/image" Target="../media/image1.emf"/><Relationship Id="rId9" Type="http://schemas.openxmlformats.org/officeDocument/2006/relationships/hyperlink" Target="https://commons.wikimedia.org/wiki/File:Ivo_Bazzechi_Cimabue_Flood.jp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hyperlink" Target="http://www.sixthtone.com/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hyperlink" Target="http://www.livesicilia.i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hyperlink" Target="http://www.newindianexpress.com/" TargetMode="External"/><Relationship Id="rId5" Type="http://schemas.openxmlformats.org/officeDocument/2006/relationships/diagramQuickStyle" Target="../diagrams/quickStyle1.xml"/><Relationship Id="rId15" Type="http://schemas.openxmlformats.org/officeDocument/2006/relationships/hyperlink" Target="http://www.jewish-heritage-europe.eu/" TargetMode="External"/><Relationship Id="rId10" Type="http://schemas.openxmlformats.org/officeDocument/2006/relationships/image" Target="../media/image10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9.png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diagramDrawing" Target="../diagrams/drawing2.xml"/><Relationship Id="rId1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diagramColors" Target="../diagrams/colors2.xml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13.png"/><Relationship Id="rId15" Type="http://schemas.openxmlformats.org/officeDocument/2006/relationships/image" Target="../media/image17.png"/><Relationship Id="rId10" Type="http://schemas.openxmlformats.org/officeDocument/2006/relationships/diagramLayout" Target="../diagrams/layout2.xml"/><Relationship Id="rId4" Type="http://schemas.microsoft.com/office/2007/relationships/hdphoto" Target="../media/hdphoto1.wdp"/><Relationship Id="rId9" Type="http://schemas.openxmlformats.org/officeDocument/2006/relationships/diagramData" Target="../diagrams/data2.xml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4.pn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20.png"/><Relationship Id="rId10" Type="http://schemas.microsoft.com/office/2007/relationships/diagramDrawing" Target="../diagrams/drawing3.xml"/><Relationship Id="rId4" Type="http://schemas.openxmlformats.org/officeDocument/2006/relationships/image" Target="../media/image19.tif"/><Relationship Id="rId9" Type="http://schemas.openxmlformats.org/officeDocument/2006/relationships/diagramColors" Target="../diagrams/colors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diagramData" Target="../diagrams/data4.xml"/><Relationship Id="rId11" Type="http://schemas.openxmlformats.org/officeDocument/2006/relationships/image" Target="../media/image14.png"/><Relationship Id="rId5" Type="http://schemas.openxmlformats.org/officeDocument/2006/relationships/image" Target="../media/image21.png"/><Relationship Id="rId10" Type="http://schemas.microsoft.com/office/2007/relationships/diagramDrawing" Target="../diagrams/drawing4.xml"/><Relationship Id="rId4" Type="http://schemas.openxmlformats.org/officeDocument/2006/relationships/notesSlide" Target="../notesSlides/notesSlide5.xml"/><Relationship Id="rId9" Type="http://schemas.openxmlformats.org/officeDocument/2006/relationships/diagramColors" Target="../diagrams/colors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23.tif"/><Relationship Id="rId4" Type="http://schemas.openxmlformats.org/officeDocument/2006/relationships/diagramData" Target="../diagrams/data5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image" Target="../media/image23.tif"/><Relationship Id="rId7" Type="http://schemas.openxmlformats.org/officeDocument/2006/relationships/diagramLayout" Target="../diagrams/layout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6.xml"/><Relationship Id="rId11" Type="http://schemas.openxmlformats.org/officeDocument/2006/relationships/image" Target="../media/image14.png"/><Relationship Id="rId5" Type="http://schemas.openxmlformats.org/officeDocument/2006/relationships/image" Target="../media/image24.png"/><Relationship Id="rId10" Type="http://schemas.microsoft.com/office/2007/relationships/diagramDrawing" Target="../diagrams/drawing6.xml"/><Relationship Id="rId4" Type="http://schemas.openxmlformats.org/officeDocument/2006/relationships/image" Target="../media/image22.png"/><Relationship Id="rId9" Type="http://schemas.openxmlformats.org/officeDocument/2006/relationships/diagramColors" Target="../diagrams/colors6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t="12144"/>
          <a:stretch/>
        </p:blipFill>
        <p:spPr>
          <a:xfrm>
            <a:off x="-4085" y="840225"/>
            <a:ext cx="9144000" cy="6014027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l="9242" r="15946" b="90558"/>
          <a:stretch/>
        </p:blipFill>
        <p:spPr>
          <a:xfrm>
            <a:off x="1112146" y="-757"/>
            <a:ext cx="6868118" cy="86417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/>
          <a:srcRect l="23880" r="15946" b="90558"/>
          <a:stretch/>
        </p:blipFill>
        <p:spPr>
          <a:xfrm>
            <a:off x="-1283" y="0"/>
            <a:ext cx="9145283" cy="8636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1" y="3748"/>
            <a:ext cx="1770502" cy="885251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4026158" y="3721807"/>
            <a:ext cx="496411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Tamagnone P.</a:t>
            </a:r>
            <a:r>
              <a:rPr lang="it-IT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, Caporali E.</a:t>
            </a:r>
            <a:r>
              <a:rPr lang="it-IT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, Sidoti A.</a:t>
            </a:r>
            <a:r>
              <a:rPr lang="it-IT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it-IT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University of Florence</a:t>
            </a:r>
          </a:p>
          <a:p>
            <a:pPr algn="r"/>
            <a:r>
              <a:rPr lang="en-GB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Opificio delle Pietre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Dure conservation workshops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1833323" y="1341302"/>
            <a:ext cx="752770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59410" indent="180340" algn="r">
              <a:lnSpc>
                <a:spcPct val="100000"/>
              </a:lnSpc>
              <a:spcAft>
                <a:spcPts val="0"/>
              </a:spcAft>
            </a:pPr>
            <a:r>
              <a:rPr lang="en-GB" sz="3400" b="1" dirty="0">
                <a:solidFill>
                  <a:srgbClr val="0D497A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Safeguarding heritage sites from hydrometeorological extremes: the Santa Croce district </a:t>
            </a:r>
          </a:p>
          <a:p>
            <a:pPr marR="359410" indent="180340" algn="r">
              <a:lnSpc>
                <a:spcPct val="100000"/>
              </a:lnSpc>
              <a:spcAft>
                <a:spcPts val="0"/>
              </a:spcAft>
            </a:pPr>
            <a:r>
              <a:rPr lang="en-GB" sz="3400" b="1" dirty="0">
                <a:solidFill>
                  <a:srgbClr val="0D497A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in Florence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FE1D8E8-7050-4B51-8043-56ADD177A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8519" y="5786727"/>
            <a:ext cx="1016172" cy="101617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E35D862-D968-43A5-9664-63DD86B8052C}"/>
              </a:ext>
            </a:extLst>
          </p:cNvPr>
          <p:cNvSpPr txBox="1"/>
          <p:nvPr/>
        </p:nvSpPr>
        <p:spPr>
          <a:xfrm>
            <a:off x="3347555" y="5755783"/>
            <a:ext cx="479355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NH1.4</a:t>
            </a:r>
          </a:p>
          <a:p>
            <a:pPr algn="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Extreme meteorological and hydrological events induced by severe weather and climate change</a:t>
            </a:r>
          </a:p>
          <a:p>
            <a:pPr algn="r"/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EGU22-7449</a:t>
            </a:r>
          </a:p>
        </p:txBody>
      </p:sp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0EA03382-DDE7-4DFC-81A6-D29F9C2AAB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07277" y="5281474"/>
            <a:ext cx="2467414" cy="6392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8EB92D-9E68-6D68-CA18-DFFB014FFA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27039" y="5391"/>
            <a:ext cx="612875" cy="858024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31171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7C9A4D-4AA0-6F8F-F91D-9696D9A6E9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918" y="1194324"/>
            <a:ext cx="3739038" cy="4726378"/>
          </a:xfrm>
          <a:prstGeom prst="snip2DiagRect">
            <a:avLst>
              <a:gd name="adj1" fmla="val 0"/>
              <a:gd name="adj2" fmla="val 32178"/>
            </a:avLst>
          </a:prstGeom>
          <a:solidFill>
            <a:srgbClr val="FFFFFF">
              <a:shade val="85000"/>
            </a:srgbClr>
          </a:solidFill>
          <a:ln w="3175" cap="sq">
            <a:solidFill>
              <a:schemeClr val="tx1"/>
            </a:solidFill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l="9242" r="15946" b="90558"/>
          <a:stretch/>
        </p:blipFill>
        <p:spPr>
          <a:xfrm>
            <a:off x="1112146" y="-757"/>
            <a:ext cx="6868118" cy="86417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/>
          <a:srcRect l="23880" r="15946" b="90558"/>
          <a:stretch/>
        </p:blipFill>
        <p:spPr>
          <a:xfrm>
            <a:off x="-1283" y="0"/>
            <a:ext cx="9145283" cy="8636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1" y="3748"/>
            <a:ext cx="1770502" cy="88525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FE1D8E8-7050-4B51-8043-56ADD177A6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8519" y="5786727"/>
            <a:ext cx="1016172" cy="101617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E35D862-D968-43A5-9664-63DD86B8052C}"/>
              </a:ext>
            </a:extLst>
          </p:cNvPr>
          <p:cNvSpPr txBox="1"/>
          <p:nvPr/>
        </p:nvSpPr>
        <p:spPr>
          <a:xfrm>
            <a:off x="3347555" y="5755783"/>
            <a:ext cx="479355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NH1.4</a:t>
            </a:r>
          </a:p>
          <a:p>
            <a:pPr algn="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Extreme meteorological and hydrological events induced by severe weather and climate change</a:t>
            </a:r>
          </a:p>
          <a:p>
            <a:pPr algn="r"/>
            <a:r>
              <a:rPr lang="en-GB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EGU22-7449</a:t>
            </a:r>
          </a:p>
        </p:txBody>
      </p:sp>
      <p:pic>
        <p:nvPicPr>
          <p:cNvPr id="12" name="Elemento grafico 11">
            <a:extLst>
              <a:ext uri="{FF2B5EF4-FFF2-40B4-BE49-F238E27FC236}">
                <a16:creationId xmlns:a16="http://schemas.microsoft.com/office/drawing/2014/main" id="{0EA03382-DDE7-4DFC-81A6-D29F9C2AAB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07277" y="5281474"/>
            <a:ext cx="2467414" cy="639227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78062F4-5D95-4DE5-81B3-4E01E0D57A44}"/>
              </a:ext>
            </a:extLst>
          </p:cNvPr>
          <p:cNvSpPr txBox="1"/>
          <p:nvPr/>
        </p:nvSpPr>
        <p:spPr>
          <a:xfrm>
            <a:off x="4423826" y="2684347"/>
            <a:ext cx="436690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Tamagnone Paolo</a:t>
            </a:r>
            <a:endParaRPr lang="it-IT" sz="20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paolo.tamagnone@unifi.it</a:t>
            </a:r>
          </a:p>
          <a:p>
            <a:pPr algn="r">
              <a:lnSpc>
                <a:spcPct val="150000"/>
              </a:lnSpc>
              <a:spcBef>
                <a:spcPts val="600"/>
              </a:spcBef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Caporali Enrica</a:t>
            </a:r>
          </a:p>
          <a:p>
            <a:pPr algn="r"/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enrica.caporali@unifi.it</a:t>
            </a:r>
          </a:p>
          <a:p>
            <a:pPr algn="r">
              <a:lnSpc>
                <a:spcPct val="150000"/>
              </a:lnSpc>
              <a:spcBef>
                <a:spcPts val="600"/>
              </a:spcBef>
            </a:pPr>
            <a:r>
              <a:rPr lang="it-IT" sz="2000" b="1" dirty="0">
                <a:latin typeface="Arial" panose="020B0604020202020204" pitchFamily="34" charset="0"/>
                <a:cs typeface="Arial" panose="020B0604020202020204" pitchFamily="34" charset="0"/>
              </a:rPr>
              <a:t>Sidoti Alessandro</a:t>
            </a:r>
          </a:p>
          <a:p>
            <a:pPr algn="r"/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alessandro.sidoti@opificiodellepietredure.com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A42B829-FF4A-4D59-B9C2-17A46D2A6DEF}"/>
              </a:ext>
            </a:extLst>
          </p:cNvPr>
          <p:cNvSpPr txBox="1"/>
          <p:nvPr/>
        </p:nvSpPr>
        <p:spPr>
          <a:xfrm>
            <a:off x="2696004" y="1194323"/>
            <a:ext cx="64479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59410" indent="180340" algn="r">
              <a:lnSpc>
                <a:spcPct val="100000"/>
              </a:lnSpc>
              <a:spcAft>
                <a:spcPts val="0"/>
              </a:spcAft>
            </a:pPr>
            <a:r>
              <a:rPr lang="en-GB" sz="3300" b="1" dirty="0">
                <a:solidFill>
                  <a:srgbClr val="0D497A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THANK YOU FOR YOUR ATTENTION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3D9CEA-DBC9-1148-DCC9-AADF64E012CC}"/>
              </a:ext>
            </a:extLst>
          </p:cNvPr>
          <p:cNvSpPr txBox="1"/>
          <p:nvPr/>
        </p:nvSpPr>
        <p:spPr>
          <a:xfrm>
            <a:off x="591918" y="1194324"/>
            <a:ext cx="151359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900" i="1" dirty="0">
                <a:solidFill>
                  <a:schemeClr val="bg1">
                    <a:lumMod val="9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Ivo </a:t>
            </a:r>
            <a:r>
              <a:rPr lang="en-GB" sz="900" i="1" dirty="0" err="1">
                <a:solidFill>
                  <a:schemeClr val="bg1">
                    <a:lumMod val="9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Bazzechi</a:t>
            </a:r>
            <a:r>
              <a:rPr lang="en-GB" sz="900" i="1" dirty="0">
                <a:solidFill>
                  <a:schemeClr val="bg1">
                    <a:lumMod val="9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Cimabue Flood</a:t>
            </a:r>
            <a:r>
              <a:rPr lang="en-GB" sz="900" i="1" dirty="0">
                <a:solidFill>
                  <a:schemeClr val="bg1">
                    <a:lumMod val="95000"/>
                  </a:schemeClr>
                </a:solidFill>
              </a:rPr>
              <a:t>, marked as public domain -</a:t>
            </a:r>
            <a:r>
              <a:rPr lang="en-GB" sz="900" i="1" dirty="0">
                <a:solidFill>
                  <a:schemeClr val="bg1">
                    <a:lumMod val="95000"/>
                  </a:schemeClr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Wikimedia Commons</a:t>
            </a:r>
            <a:endParaRPr lang="en-GB" sz="9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TextBox 24">
            <a:extLst>
              <a:ext uri="{FF2B5EF4-FFF2-40B4-BE49-F238E27FC236}">
                <a16:creationId xmlns:a16="http://schemas.microsoft.com/office/drawing/2014/main" id="{A2414FCF-FD75-1F2F-2462-3C41DF8F3457}"/>
              </a:ext>
            </a:extLst>
          </p:cNvPr>
          <p:cNvSpPr txBox="1"/>
          <p:nvPr/>
        </p:nvSpPr>
        <p:spPr>
          <a:xfrm>
            <a:off x="69309" y="4757212"/>
            <a:ext cx="215148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GB" altLang="ko-KR" sz="2800" dirty="0">
                <a:solidFill>
                  <a:srgbClr val="0D497A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Let’s </a:t>
            </a:r>
          </a:p>
          <a:p>
            <a:r>
              <a:rPr lang="en-GB" altLang="ko-KR" sz="2800" dirty="0">
                <a:solidFill>
                  <a:srgbClr val="0D497A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protect </a:t>
            </a:r>
          </a:p>
          <a:p>
            <a:r>
              <a:rPr lang="en-GB" altLang="ko-KR" sz="2800" dirty="0">
                <a:solidFill>
                  <a:srgbClr val="0D497A"/>
                </a:solidFill>
                <a:latin typeface="Vijaya" panose="02020604020202020204" pitchFamily="18" charset="0"/>
                <a:cs typeface="Vijaya" panose="02020604020202020204" pitchFamily="18" charset="0"/>
              </a:rPr>
              <a:t>our heritage</a:t>
            </a:r>
          </a:p>
        </p:txBody>
      </p:sp>
    </p:spTree>
    <p:extLst>
      <p:ext uri="{BB962C8B-B14F-4D97-AF65-F5344CB8AC3E}">
        <p14:creationId xmlns:p14="http://schemas.microsoft.com/office/powerpoint/2010/main" val="3973317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E693AF1-59AB-64BF-AFB0-CBABACD7F6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6561359"/>
              </p:ext>
            </p:extLst>
          </p:nvPr>
        </p:nvGraphicFramePr>
        <p:xfrm>
          <a:off x="0" y="5441322"/>
          <a:ext cx="3616460" cy="2468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" name="Picture 28">
            <a:extLst>
              <a:ext uri="{FF2B5EF4-FFF2-40B4-BE49-F238E27FC236}">
                <a16:creationId xmlns:a16="http://schemas.microsoft.com/office/drawing/2014/main" id="{3F7AB644-B3EA-681E-4B01-B95F8629502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34904" y="3950747"/>
            <a:ext cx="3200039" cy="2703005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8DA0957-6A96-41D7-A8A7-5D6BD2389567}"/>
              </a:ext>
            </a:extLst>
          </p:cNvPr>
          <p:cNvSpPr txBox="1"/>
          <p:nvPr/>
        </p:nvSpPr>
        <p:spPr>
          <a:xfrm>
            <a:off x="1" y="1161876"/>
            <a:ext cx="301752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latin typeface="Myanmar Text" panose="020B0502040204020203" pitchFamily="34" charset="0"/>
                <a:cs typeface="Myanmar Text" panose="020B0502040204020203" pitchFamily="34" charset="0"/>
              </a:rPr>
              <a:t>Pluvial flood risk </a:t>
            </a:r>
          </a:p>
          <a:p>
            <a:r>
              <a:rPr lang="en-US" sz="2400" b="1" u="sng" dirty="0">
                <a:latin typeface="Myanmar Text" panose="020B0502040204020203" pitchFamily="34" charset="0"/>
                <a:cs typeface="Myanmar Text" panose="020B0502040204020203" pitchFamily="34" charset="0"/>
              </a:rPr>
              <a:t>in city environment</a:t>
            </a:r>
            <a:endParaRPr lang="en-US" sz="2000" b="1" u="sng" dirty="0"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sp>
        <p:nvSpPr>
          <p:cNvPr id="5" name="Google Shape;65;p2">
            <a:extLst>
              <a:ext uri="{FF2B5EF4-FFF2-40B4-BE49-F238E27FC236}">
                <a16:creationId xmlns:a16="http://schemas.microsoft.com/office/drawing/2014/main" id="{8079F5F4-F7E5-4544-A579-B723ED69FC1A}"/>
              </a:ext>
            </a:extLst>
          </p:cNvPr>
          <p:cNvSpPr txBox="1"/>
          <p:nvPr/>
        </p:nvSpPr>
        <p:spPr>
          <a:xfrm>
            <a:off x="1" y="2026900"/>
            <a:ext cx="2886098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Pluvial floods </a:t>
            </a: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may threat the safety of people and important assets.</a:t>
            </a:r>
          </a:p>
        </p:txBody>
      </p:sp>
      <p:pic>
        <p:nvPicPr>
          <p:cNvPr id="14" name="Google Shape;74;p2">
            <a:extLst>
              <a:ext uri="{FF2B5EF4-FFF2-40B4-BE49-F238E27FC236}">
                <a16:creationId xmlns:a16="http://schemas.microsoft.com/office/drawing/2014/main" id="{A3D87B26-1A06-48C5-8508-EA2A12D4F1A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0492" y="3191581"/>
            <a:ext cx="3017520" cy="3108960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EA7696-5F8C-9065-DA48-88EA60E822F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45988" y="1006227"/>
            <a:ext cx="3017520" cy="3289886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E52D13-05C2-A21B-2565-196B8891985A}"/>
              </a:ext>
            </a:extLst>
          </p:cNvPr>
          <p:cNvSpPr txBox="1"/>
          <p:nvPr/>
        </p:nvSpPr>
        <p:spPr>
          <a:xfrm>
            <a:off x="6649306" y="3191581"/>
            <a:ext cx="2386264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www.newindianexpress.com</a:t>
            </a:r>
            <a:r>
              <a:rPr lang="en-GB" dirty="0"/>
              <a:t>, 2021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9752F0-CFDA-C3E1-BEAE-56C94084D621}"/>
              </a:ext>
            </a:extLst>
          </p:cNvPr>
          <p:cNvSpPr txBox="1"/>
          <p:nvPr/>
        </p:nvSpPr>
        <p:spPr>
          <a:xfrm>
            <a:off x="1434164" y="5592511"/>
            <a:ext cx="1629218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www.livesicilia.it</a:t>
            </a:r>
            <a:r>
              <a:rPr lang="en-GB" dirty="0"/>
              <a:t>, 2020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29BE-5949-FC90-8F68-D70296E1C067}"/>
              </a:ext>
            </a:extLst>
          </p:cNvPr>
          <p:cNvSpPr txBox="1"/>
          <p:nvPr/>
        </p:nvSpPr>
        <p:spPr>
          <a:xfrm>
            <a:off x="3933236" y="4973551"/>
            <a:ext cx="1803373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2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dirty="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www.sixthtone.com</a:t>
            </a:r>
            <a:r>
              <a:rPr lang="en-GB" dirty="0"/>
              <a:t>, 2021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10B97B7-F3F8-EC84-500E-C7DDD23AF027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034945" y="1161876"/>
            <a:ext cx="2886641" cy="2653338"/>
          </a:xfrm>
          <a:prstGeom prst="rect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447357D-4D20-2092-7E60-6B9F977E1F0C}"/>
              </a:ext>
            </a:extLst>
          </p:cNvPr>
          <p:cNvSpPr txBox="1"/>
          <p:nvPr/>
        </p:nvSpPr>
        <p:spPr>
          <a:xfrm>
            <a:off x="3089387" y="3199006"/>
            <a:ext cx="2771663" cy="28522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200" i="1" dirty="0">
                <a:solidFill>
                  <a:schemeClr val="bg1">
                    <a:lumMod val="65000"/>
                  </a:schemeClr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www.jewish-heritage-europe.eu</a:t>
            </a:r>
            <a:r>
              <a:rPr lang="en-GB" sz="1200" i="1" dirty="0">
                <a:solidFill>
                  <a:schemeClr val="bg1">
                    <a:lumMod val="65000"/>
                  </a:schemeClr>
                </a:solidFill>
              </a:rPr>
              <a:t>, 2021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0013C8A-E28E-DDC2-F9A9-6925EB2D753A}"/>
              </a:ext>
            </a:extLst>
          </p:cNvPr>
          <p:cNvSpPr txBox="1"/>
          <p:nvPr/>
        </p:nvSpPr>
        <p:spPr>
          <a:xfrm>
            <a:off x="6571835" y="4576848"/>
            <a:ext cx="257216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Furthermore, they can cause incalculable damages to </a:t>
            </a:r>
            <a:r>
              <a:rPr lang="en-GB" sz="1800" b="1" dirty="0">
                <a:solidFill>
                  <a:schemeClr val="tx2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historical buildings</a:t>
            </a:r>
            <a:r>
              <a:rPr lang="en-GB" sz="1800" b="1" dirty="0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and the inestimable </a:t>
            </a:r>
            <a:r>
              <a:rPr lang="en-GB" sz="1800" b="1" dirty="0">
                <a:solidFill>
                  <a:schemeClr val="tx2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cultural heritage</a:t>
            </a:r>
            <a:r>
              <a:rPr lang="en-GB" sz="1800" b="1" dirty="0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 </a:t>
            </a:r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preserved </a:t>
            </a:r>
          </a:p>
          <a:p>
            <a:pPr lvl="0"/>
            <a:r>
              <a:rPr lang="en-GB" sz="1800" dirty="0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inside.  </a:t>
            </a:r>
            <a:endParaRPr lang="en-GB" sz="1800" dirty="0">
              <a:solidFill>
                <a:schemeClr val="dk1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643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36;p1">
            <a:extLst>
              <a:ext uri="{FF2B5EF4-FFF2-40B4-BE49-F238E27FC236}">
                <a16:creationId xmlns:a16="http://schemas.microsoft.com/office/drawing/2014/main" id="{0772802C-C411-7FC7-D290-31ABE5D0FDCC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6529" t="19188" b="26043"/>
          <a:stretch/>
        </p:blipFill>
        <p:spPr>
          <a:xfrm>
            <a:off x="7604718" y="923416"/>
            <a:ext cx="1480015" cy="387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7;p1">
            <a:extLst>
              <a:ext uri="{FF2B5EF4-FFF2-40B4-BE49-F238E27FC236}">
                <a16:creationId xmlns:a16="http://schemas.microsoft.com/office/drawing/2014/main" id="{1F112911-AAD9-D620-714D-E10CD62D2764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266189" y="1244104"/>
            <a:ext cx="623873" cy="623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BC7F4564-9FF1-4A6E-A97F-C252EBA5C5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408" y="997056"/>
            <a:ext cx="848174" cy="923330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A04E6E7-03F1-4824-B14A-5ECC2EF94CD6}"/>
              </a:ext>
            </a:extLst>
          </p:cNvPr>
          <p:cNvSpPr txBox="1"/>
          <p:nvPr/>
        </p:nvSpPr>
        <p:spPr>
          <a:xfrm>
            <a:off x="1079582" y="1061145"/>
            <a:ext cx="545690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TALETE project </a:t>
            </a:r>
          </a:p>
          <a:p>
            <a:pPr algn="l"/>
            <a:r>
              <a:rPr lang="en-GB" sz="1800" i="1" dirty="0">
                <a:latin typeface="Myanmar Text" panose="020B0502040204020203" pitchFamily="34" charset="0"/>
                <a:cs typeface="Myanmar Text" panose="020B0502040204020203" pitchFamily="34" charset="0"/>
              </a:rPr>
              <a:t>Protecting the cultural heritage from pluvial floods: </a:t>
            </a:r>
          </a:p>
          <a:p>
            <a:pPr algn="l"/>
            <a:r>
              <a:rPr lang="en-GB" sz="1800" i="1" dirty="0">
                <a:latin typeface="Myanmar Text" panose="020B0502040204020203" pitchFamily="34" charset="0"/>
                <a:cs typeface="Myanmar Text" panose="020B0502040204020203" pitchFamily="34" charset="0"/>
              </a:rPr>
              <a:t>the Santa Croce district in Florence</a:t>
            </a:r>
            <a:endParaRPr lang="it-IT" sz="1800" i="1" dirty="0">
              <a:latin typeface="Myanmar Text" panose="020B0502040204020203" pitchFamily="34" charset="0"/>
              <a:cs typeface="Myanmar Text" panose="020B0502040204020203" pitchFamily="34" charset="0"/>
            </a:endParaRPr>
          </a:p>
        </p:txBody>
      </p:sp>
      <p:pic>
        <p:nvPicPr>
          <p:cNvPr id="19" name="Immagine 18" descr="Immagine che contiene mappa&#10;&#10;Descrizione generata automaticamente">
            <a:extLst>
              <a:ext uri="{FF2B5EF4-FFF2-40B4-BE49-F238E27FC236}">
                <a16:creationId xmlns:a16="http://schemas.microsoft.com/office/drawing/2014/main" id="{EE6ED8DE-327D-4CB7-8DD0-D3FB41BA26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1166" y="1920386"/>
            <a:ext cx="5943486" cy="4771065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B84B9EF-FCCD-4261-8CFC-0393035E8974}"/>
              </a:ext>
            </a:extLst>
          </p:cNvPr>
          <p:cNvSpPr txBox="1"/>
          <p:nvPr/>
        </p:nvSpPr>
        <p:spPr>
          <a:xfrm>
            <a:off x="194679" y="2130117"/>
            <a:ext cx="330953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 study area is dangerously exposed to multiple sources of flood hazard: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3331365-231C-418F-9FFA-6963C4BAC694}"/>
              </a:ext>
            </a:extLst>
          </p:cNvPr>
          <p:cNvSpPr txBox="1"/>
          <p:nvPr/>
        </p:nvSpPr>
        <p:spPr>
          <a:xfrm>
            <a:off x="194679" y="3321033"/>
            <a:ext cx="33095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800" b="1" i="0" u="none" strike="noStrike" baseline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river flooding due to the proximity to the Arno River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65405F78-3175-42F7-9D18-2EA0EA6895EE}"/>
              </a:ext>
            </a:extLst>
          </p:cNvPr>
          <p:cNvSpPr txBox="1"/>
          <p:nvPr/>
        </p:nvSpPr>
        <p:spPr>
          <a:xfrm>
            <a:off x="194679" y="4229108"/>
            <a:ext cx="33095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8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flooding by sewage since that the internal drainage network is linked with the main sewer conduits of the city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47A43668-2C44-4387-A303-05046BD01043}"/>
              </a:ext>
            </a:extLst>
          </p:cNvPr>
          <p:cNvGrpSpPr/>
          <p:nvPr/>
        </p:nvGrpSpPr>
        <p:grpSpPr>
          <a:xfrm>
            <a:off x="5609101" y="5671697"/>
            <a:ext cx="1408527" cy="531475"/>
            <a:chOff x="5771212" y="5545395"/>
            <a:chExt cx="1743259" cy="657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25" name="Connettore curvo 24">
              <a:extLst>
                <a:ext uri="{FF2B5EF4-FFF2-40B4-BE49-F238E27FC236}">
                  <a16:creationId xmlns:a16="http://schemas.microsoft.com/office/drawing/2014/main" id="{AD8C505E-0D29-49E6-A3FB-50FB78630737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637002" y="5679605"/>
              <a:ext cx="592885" cy="324465"/>
            </a:xfrm>
            <a:prstGeom prst="curvedConnector3">
              <a:avLst/>
            </a:prstGeom>
            <a:ln w="38100">
              <a:solidFill>
                <a:schemeClr val="accent1"/>
              </a:solidFill>
              <a:tailEnd type="triangle"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curvo 27">
              <a:extLst>
                <a:ext uri="{FF2B5EF4-FFF2-40B4-BE49-F238E27FC236}">
                  <a16:creationId xmlns:a16="http://schemas.microsoft.com/office/drawing/2014/main" id="{95DB6A56-5EE0-4034-B7BE-4D8E5C3BF129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971734" y="5744498"/>
              <a:ext cx="592885" cy="324465"/>
            </a:xfrm>
            <a:prstGeom prst="curvedConnector3">
              <a:avLst/>
            </a:prstGeom>
            <a:ln w="38100">
              <a:solidFill>
                <a:schemeClr val="accent1"/>
              </a:solidFill>
              <a:tailEnd type="triangle"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curvo 28">
              <a:extLst>
                <a:ext uri="{FF2B5EF4-FFF2-40B4-BE49-F238E27FC236}">
                  <a16:creationId xmlns:a16="http://schemas.microsoft.com/office/drawing/2014/main" id="{0178E349-99BD-4192-9724-9DBC855F6AC1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346399" y="5744498"/>
              <a:ext cx="592885" cy="324465"/>
            </a:xfrm>
            <a:prstGeom prst="curvedConnector3">
              <a:avLst/>
            </a:prstGeom>
            <a:ln w="38100">
              <a:solidFill>
                <a:schemeClr val="accent1"/>
              </a:solidFill>
              <a:tailEnd type="triangle"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curvo 31">
              <a:extLst>
                <a:ext uri="{FF2B5EF4-FFF2-40B4-BE49-F238E27FC236}">
                  <a16:creationId xmlns:a16="http://schemas.microsoft.com/office/drawing/2014/main" id="{D36F56A3-BD61-4A0A-BF1A-CE1281ACF257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721064" y="5744498"/>
              <a:ext cx="592885" cy="324465"/>
            </a:xfrm>
            <a:prstGeom prst="curvedConnector3">
              <a:avLst/>
            </a:prstGeom>
            <a:ln w="38100">
              <a:solidFill>
                <a:schemeClr val="accent1"/>
              </a:solidFill>
              <a:tailEnd type="triangle"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ttore curvo 32">
              <a:extLst>
                <a:ext uri="{FF2B5EF4-FFF2-40B4-BE49-F238E27FC236}">
                  <a16:creationId xmlns:a16="http://schemas.microsoft.com/office/drawing/2014/main" id="{CF4F6BA1-E701-4FBA-A6EC-025F6A1B0383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055796" y="5744498"/>
              <a:ext cx="592885" cy="324465"/>
            </a:xfrm>
            <a:prstGeom prst="curvedConnector3">
              <a:avLst/>
            </a:prstGeom>
            <a:ln w="38100">
              <a:solidFill>
                <a:schemeClr val="accent1"/>
              </a:solidFill>
              <a:tailEnd type="triangle"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461F1B33-79DA-4DD6-8417-DC157D02C6AB}"/>
              </a:ext>
            </a:extLst>
          </p:cNvPr>
          <p:cNvGrpSpPr/>
          <p:nvPr/>
        </p:nvGrpSpPr>
        <p:grpSpPr>
          <a:xfrm>
            <a:off x="5449913" y="3767171"/>
            <a:ext cx="2154805" cy="2014967"/>
            <a:chOff x="5449913" y="3767171"/>
            <a:chExt cx="2154805" cy="2014967"/>
          </a:xfrm>
        </p:grpSpPr>
        <p:cxnSp>
          <p:nvCxnSpPr>
            <p:cNvPr id="35" name="Connettore curvo 34">
              <a:extLst>
                <a:ext uri="{FF2B5EF4-FFF2-40B4-BE49-F238E27FC236}">
                  <a16:creationId xmlns:a16="http://schemas.microsoft.com/office/drawing/2014/main" id="{560A7FDC-F741-40B8-8524-0AF7BFC8C6AC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7304009" y="5432976"/>
              <a:ext cx="352701" cy="248716"/>
            </a:xfrm>
            <a:prstGeom prst="curvedConnector3">
              <a:avLst/>
            </a:prstGeom>
            <a:ln w="38100">
              <a:solidFill>
                <a:srgbClr val="DB1E2A"/>
              </a:solidFill>
              <a:tailEnd type="triangle"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curvo 36">
              <a:extLst>
                <a:ext uri="{FF2B5EF4-FFF2-40B4-BE49-F238E27FC236}">
                  <a16:creationId xmlns:a16="http://schemas.microsoft.com/office/drawing/2014/main" id="{FF17982E-FF45-44BA-B6B6-590724518AC8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6953398" y="5481430"/>
              <a:ext cx="352701" cy="248716"/>
            </a:xfrm>
            <a:prstGeom prst="curvedConnector3">
              <a:avLst/>
            </a:prstGeom>
            <a:ln w="38100">
              <a:solidFill>
                <a:srgbClr val="DB1E2A"/>
              </a:solidFill>
              <a:tailEnd type="triangle"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curvo 37">
              <a:extLst>
                <a:ext uri="{FF2B5EF4-FFF2-40B4-BE49-F238E27FC236}">
                  <a16:creationId xmlns:a16="http://schemas.microsoft.com/office/drawing/2014/main" id="{592D138E-5222-417D-89B8-23927B4D3B4F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407483" y="5405000"/>
              <a:ext cx="290269" cy="223122"/>
            </a:xfrm>
            <a:prstGeom prst="curvedConnector3">
              <a:avLst/>
            </a:prstGeom>
            <a:ln w="38100">
              <a:solidFill>
                <a:srgbClr val="DB1E2A"/>
              </a:solidFill>
              <a:tailEnd type="triangle"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curvo 39">
              <a:extLst>
                <a:ext uri="{FF2B5EF4-FFF2-40B4-BE49-F238E27FC236}">
                  <a16:creationId xmlns:a16="http://schemas.microsoft.com/office/drawing/2014/main" id="{8A460B91-AAF1-4E37-82C5-A2A77ADD9517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6009326" y="5269423"/>
              <a:ext cx="290269" cy="223122"/>
            </a:xfrm>
            <a:prstGeom prst="curvedConnector3">
              <a:avLst/>
            </a:prstGeom>
            <a:ln w="38100">
              <a:solidFill>
                <a:srgbClr val="DB1E2A"/>
              </a:solidFill>
              <a:tailEnd type="triangle"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curvo 40">
              <a:extLst>
                <a:ext uri="{FF2B5EF4-FFF2-40B4-BE49-F238E27FC236}">
                  <a16:creationId xmlns:a16="http://schemas.microsoft.com/office/drawing/2014/main" id="{0EC41215-7D95-42E9-9D5F-17395EE7F36B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5449913" y="4683716"/>
              <a:ext cx="290269" cy="223122"/>
            </a:xfrm>
            <a:prstGeom prst="curvedConnector3">
              <a:avLst/>
            </a:prstGeom>
            <a:ln w="38100">
              <a:solidFill>
                <a:srgbClr val="DB1E2A"/>
              </a:solidFill>
              <a:tailEnd type="triangle"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curvo 41">
              <a:extLst>
                <a:ext uri="{FF2B5EF4-FFF2-40B4-BE49-F238E27FC236}">
                  <a16:creationId xmlns:a16="http://schemas.microsoft.com/office/drawing/2014/main" id="{CAFF6B54-B91F-4018-A91E-ACB9237346D0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5720372" y="3767171"/>
              <a:ext cx="290269" cy="223122"/>
            </a:xfrm>
            <a:prstGeom prst="curvedConnector3">
              <a:avLst/>
            </a:prstGeom>
            <a:ln w="38100">
              <a:solidFill>
                <a:srgbClr val="DB1E2A"/>
              </a:solidFill>
              <a:tailEnd type="triangle"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00A15BB6-4555-481D-9EFD-B245EF4A5D8B}"/>
              </a:ext>
            </a:extLst>
          </p:cNvPr>
          <p:cNvSpPr txBox="1"/>
          <p:nvPr/>
        </p:nvSpPr>
        <p:spPr>
          <a:xfrm>
            <a:off x="4948796" y="6265605"/>
            <a:ext cx="4113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Tamagnone P., Caporali E., Sidoti A. </a:t>
            </a:r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</a:t>
            </a:r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acing climate extremes to protect the heritage: the Santa Croce District In Florence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2022,</a:t>
            </a:r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20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Climate.Culture.Peace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A4FE890D-74B0-AF57-8A94-C3584C95E3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6209219"/>
              </p:ext>
            </p:extLst>
          </p:nvPr>
        </p:nvGraphicFramePr>
        <p:xfrm>
          <a:off x="0" y="5441322"/>
          <a:ext cx="3616460" cy="2468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6" name="Google Shape;35;p1">
            <a:extLst>
              <a:ext uri="{FF2B5EF4-FFF2-40B4-BE49-F238E27FC236}">
                <a16:creationId xmlns:a16="http://schemas.microsoft.com/office/drawing/2014/main" id="{C4E05914-43EB-9F7A-C6C4-1767A0916568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868117" y="1278507"/>
            <a:ext cx="1167859" cy="62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8;p1" descr="Immagine che contiene testo&#10;&#10;Descrizione generata automaticamente">
            <a:extLst>
              <a:ext uri="{FF2B5EF4-FFF2-40B4-BE49-F238E27FC236}">
                <a16:creationId xmlns:a16="http://schemas.microsoft.com/office/drawing/2014/main" id="{BF9AAEDD-EE10-BD6F-1C50-41574514356A}"/>
              </a:ext>
            </a:extLst>
          </p:cNvPr>
          <p:cNvPicPr preferRelativeResize="0"/>
          <p:nvPr/>
        </p:nvPicPr>
        <p:blipFill rotWithShape="1">
          <a:blip r:embed="rId15">
            <a:alphaModFix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405553" y="1449559"/>
            <a:ext cx="798696" cy="449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9;p1">
            <a:extLst>
              <a:ext uri="{FF2B5EF4-FFF2-40B4-BE49-F238E27FC236}">
                <a16:creationId xmlns:a16="http://schemas.microsoft.com/office/drawing/2014/main" id="{CB4322C0-AE48-0A3F-B1DB-E216CA966759}"/>
              </a:ext>
            </a:extLst>
          </p:cNvPr>
          <p:cNvPicPr preferRelativeResize="0"/>
          <p:nvPr/>
        </p:nvPicPr>
        <p:blipFill rotWithShape="1">
          <a:blip r:embed="rId17">
            <a:alphaModFix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787426" y="899002"/>
            <a:ext cx="597234" cy="611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61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BC7F4564-9FF1-4A6E-A97F-C252EBA5C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01" y="942801"/>
            <a:ext cx="506327" cy="551193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A04E6E7-03F1-4824-B14A-5ECC2EF94CD6}"/>
              </a:ext>
            </a:extLst>
          </p:cNvPr>
          <p:cNvSpPr txBox="1"/>
          <p:nvPr/>
        </p:nvSpPr>
        <p:spPr>
          <a:xfrm>
            <a:off x="1079582" y="1162020"/>
            <a:ext cx="5456904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lang="en-GB" sz="20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TALETE project : research phases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489A5C8-C5AB-4143-938F-A575A06C332E}"/>
              </a:ext>
            </a:extLst>
          </p:cNvPr>
          <p:cNvSpPr txBox="1"/>
          <p:nvPr/>
        </p:nvSpPr>
        <p:spPr>
          <a:xfrm>
            <a:off x="351285" y="1634502"/>
            <a:ext cx="85449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ts val="1200"/>
              </a:spcBef>
              <a:buClr>
                <a:schemeClr val="dk1"/>
              </a:buClr>
              <a:buSzPts val="1800"/>
              <a:buFont typeface="+mj-lt"/>
              <a:buAutoNum type="arabicPeriod"/>
            </a:pPr>
            <a:r>
              <a:rPr lang="en-GB" b="1" i="1" dirty="0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Research, survey, digitalization</a:t>
            </a: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 reconstruction of the drainage network of historic buildings and detection of connections with the urban sewer network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FE90FBE-A420-4476-ADD3-7F5F700D1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5" y="2476841"/>
            <a:ext cx="6418498" cy="3610405"/>
          </a:xfrm>
          <a:prstGeom prst="rect">
            <a:avLst/>
          </a:prstGeom>
        </p:spPr>
      </p:pic>
      <p:pic>
        <p:nvPicPr>
          <p:cNvPr id="7" name="Immagine 1">
            <a:extLst>
              <a:ext uri="{FF2B5EF4-FFF2-40B4-BE49-F238E27FC236}">
                <a16:creationId xmlns:a16="http://schemas.microsoft.com/office/drawing/2014/main" id="{D4ABEA16-8118-4261-86E5-E7E02733F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901" y="2579878"/>
            <a:ext cx="2416857" cy="340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96A473A-4762-49FE-9581-32B654EE8825}"/>
              </a:ext>
            </a:extLst>
          </p:cNvPr>
          <p:cNvSpPr txBox="1"/>
          <p:nvPr/>
        </p:nvSpPr>
        <p:spPr>
          <a:xfrm>
            <a:off x="4035158" y="6028891"/>
            <a:ext cx="48610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Retrieving geometrical features and technical specifications of the </a:t>
            </a: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drainage</a:t>
            </a:r>
            <a:r>
              <a:rPr lang="en-GB" sz="1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network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BC6F640-2F9C-5B89-455C-9598DD537F88}"/>
              </a:ext>
            </a:extLst>
          </p:cNvPr>
          <p:cNvSpPr/>
          <p:nvPr/>
        </p:nvSpPr>
        <p:spPr>
          <a:xfrm>
            <a:off x="7036613" y="2726487"/>
            <a:ext cx="1419660" cy="11953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900" dirty="0">
                <a:ea typeface="+mn-lt"/>
                <a:cs typeface="+mn-lt"/>
              </a:rPr>
              <a:t>Monographs of manholes</a:t>
            </a: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4CC5E87-EAD0-BDD4-0880-0F492E1DCC9F}"/>
              </a:ext>
            </a:extLst>
          </p:cNvPr>
          <p:cNvSpPr/>
          <p:nvPr/>
        </p:nvSpPr>
        <p:spPr>
          <a:xfrm>
            <a:off x="189782" y="4573848"/>
            <a:ext cx="1074604" cy="51388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b="1" dirty="0">
                <a:solidFill>
                  <a:srgbClr val="000000"/>
                </a:solidFill>
                <a:ea typeface="Calibri"/>
                <a:cs typeface="Calibri"/>
              </a:rPr>
              <a:t>National Central Library of Florence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D342B7A-F8A6-CFCB-6E75-634E555EC856}"/>
              </a:ext>
            </a:extLst>
          </p:cNvPr>
          <p:cNvSpPr/>
          <p:nvPr/>
        </p:nvSpPr>
        <p:spPr>
          <a:xfrm>
            <a:off x="306853" y="2737653"/>
            <a:ext cx="1080767" cy="37217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1100" b="1" dirty="0">
                <a:solidFill>
                  <a:srgbClr val="000000"/>
                </a:solidFill>
                <a:ea typeface="Calibri"/>
                <a:cs typeface="Calibri"/>
              </a:rPr>
              <a:t>Opera di Santa Croce</a:t>
            </a:r>
            <a:endParaRPr lang="it-IT" dirty="0"/>
          </a:p>
        </p:txBody>
      </p:sp>
      <p:cxnSp>
        <p:nvCxnSpPr>
          <p:cNvPr id="8" name="Connettore curvo 7">
            <a:extLst>
              <a:ext uri="{FF2B5EF4-FFF2-40B4-BE49-F238E27FC236}">
                <a16:creationId xmlns:a16="http://schemas.microsoft.com/office/drawing/2014/main" id="{25A1E104-EF9B-D7C4-D0B4-22A82D93FF50}"/>
              </a:ext>
            </a:extLst>
          </p:cNvPr>
          <p:cNvCxnSpPr/>
          <p:nvPr/>
        </p:nvCxnSpPr>
        <p:spPr>
          <a:xfrm flipV="1">
            <a:off x="1263077" y="4669894"/>
            <a:ext cx="378330" cy="145416"/>
          </a:xfrm>
          <a:prstGeom prst="curvedConnector3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curvo 13">
            <a:extLst>
              <a:ext uri="{FF2B5EF4-FFF2-40B4-BE49-F238E27FC236}">
                <a16:creationId xmlns:a16="http://schemas.microsoft.com/office/drawing/2014/main" id="{A460C666-BED8-98DE-81AC-38219340DF89}"/>
              </a:ext>
            </a:extLst>
          </p:cNvPr>
          <p:cNvCxnSpPr>
            <a:cxnSpLocks/>
          </p:cNvCxnSpPr>
          <p:nvPr/>
        </p:nvCxnSpPr>
        <p:spPr>
          <a:xfrm>
            <a:off x="1404797" y="2923660"/>
            <a:ext cx="255096" cy="138023"/>
          </a:xfrm>
          <a:prstGeom prst="curvedConnector3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61E9B2B9-81EC-8FD6-890D-AA296ACE44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07095"/>
              </p:ext>
            </p:extLst>
          </p:nvPr>
        </p:nvGraphicFramePr>
        <p:xfrm>
          <a:off x="0" y="5441322"/>
          <a:ext cx="3616460" cy="2468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90242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NCF">
            <a:hlinkClick r:id="" action="ppaction://media"/>
            <a:extLst>
              <a:ext uri="{FF2B5EF4-FFF2-40B4-BE49-F238E27FC236}">
                <a16:creationId xmlns:a16="http://schemas.microsoft.com/office/drawing/2014/main" id="{90063BF1-57B4-436E-AA4B-CB804E39E35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00" end="2012.3333"/>
                </p14:media>
              </p:ext>
            </p:extLst>
          </p:nvPr>
        </p:nvPicPr>
        <p:blipFill rotWithShape="1">
          <a:blip r:embed="rId5"/>
          <a:srcRect l="1480" r="16622"/>
          <a:stretch>
            <a:fillRect/>
          </a:stretch>
        </p:blipFill>
        <p:spPr>
          <a:xfrm>
            <a:off x="351285" y="2557832"/>
            <a:ext cx="5675345" cy="3897971"/>
          </a:xfrm>
          <a:prstGeom prst="rect">
            <a:avLst/>
          </a:prstGeom>
          <a:solidFill>
            <a:srgbClr val="0D497A"/>
          </a:solidFill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7FAF61E-E43F-4F1A-A5AE-5BC3D4AECE6B}"/>
              </a:ext>
            </a:extLst>
          </p:cNvPr>
          <p:cNvSpPr txBox="1"/>
          <p:nvPr/>
        </p:nvSpPr>
        <p:spPr>
          <a:xfrm>
            <a:off x="351285" y="1634502"/>
            <a:ext cx="85449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chemeClr val="dk1"/>
              </a:buClr>
              <a:buSzPts val="1800"/>
              <a:buFont typeface="+mj-lt"/>
              <a:buAutoNum type="arabicPeriod" startAt="2"/>
            </a:pPr>
            <a:r>
              <a:rPr lang="en-GB" b="1" i="1" dirty="0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Hydrological and hydraulic modelling</a:t>
            </a:r>
            <a:r>
              <a:rPr lang="en-GB" b="1" dirty="0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 </a:t>
            </a: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evaluation of the interactions between the internal drainage network, the urban sewer system and surface runoff processes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7820D45-6BD2-4A9A-B4F9-DE82DE81D70F}"/>
              </a:ext>
            </a:extLst>
          </p:cNvPr>
          <p:cNvSpPr txBox="1"/>
          <p:nvPr/>
        </p:nvSpPr>
        <p:spPr>
          <a:xfrm>
            <a:off x="6026630" y="3629654"/>
            <a:ext cx="3117370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800" b="0" i="0" u="none" strike="noStrike" baseline="0" dirty="0">
                <a:latin typeface="OpenSans"/>
              </a:rPr>
              <a:t>1D/2D dual drainage </a:t>
            </a:r>
            <a:r>
              <a:rPr lang="en-GB" dirty="0">
                <a:latin typeface="OpenSans"/>
              </a:rPr>
              <a:t>model implemented</a:t>
            </a:r>
            <a:r>
              <a:rPr lang="en-GB" sz="1800" b="0" i="0" u="none" strike="noStrike" baseline="0" dirty="0">
                <a:latin typeface="OpenSans"/>
              </a:rPr>
              <a:t> to simulate all hydraulic phenomena occurring both on the surface and through the sewer network</a:t>
            </a:r>
            <a:r>
              <a:rPr lang="en-GB" dirty="0">
                <a:latin typeface="OpenSans"/>
              </a:rPr>
              <a:t> </a:t>
            </a:r>
            <a:r>
              <a:rPr lang="en-GB" sz="1400" dirty="0">
                <a:latin typeface="OpenSans"/>
              </a:rPr>
              <a:t>(software: InfoWorks ICM)</a:t>
            </a:r>
            <a:endParaRPr lang="en-GB" sz="1400" dirty="0">
              <a:ea typeface="Calibri"/>
              <a:cs typeface="Calibri"/>
            </a:endParaRPr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A377626B-644D-806A-2DD3-3EF7840A17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0788152"/>
              </p:ext>
            </p:extLst>
          </p:nvPr>
        </p:nvGraphicFramePr>
        <p:xfrm>
          <a:off x="0" y="5441322"/>
          <a:ext cx="3616460" cy="2468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Immagine 15">
            <a:extLst>
              <a:ext uri="{FF2B5EF4-FFF2-40B4-BE49-F238E27FC236}">
                <a16:creationId xmlns:a16="http://schemas.microsoft.com/office/drawing/2014/main" id="{26775B56-0891-30E4-3EA8-345B4EEEF2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2201" y="942801"/>
            <a:ext cx="506327" cy="551193"/>
          </a:xfrm>
          <a:prstGeom prst="rect">
            <a:avLst/>
          </a:prstGeom>
        </p:spPr>
      </p:pic>
      <p:sp>
        <p:nvSpPr>
          <p:cNvPr id="11" name="CasellaDiTesto 16">
            <a:extLst>
              <a:ext uri="{FF2B5EF4-FFF2-40B4-BE49-F238E27FC236}">
                <a16:creationId xmlns:a16="http://schemas.microsoft.com/office/drawing/2014/main" id="{EB414845-CEF9-42DF-92DB-31D09BDC38FB}"/>
              </a:ext>
            </a:extLst>
          </p:cNvPr>
          <p:cNvSpPr txBox="1"/>
          <p:nvPr/>
        </p:nvSpPr>
        <p:spPr>
          <a:xfrm>
            <a:off x="1079582" y="1162020"/>
            <a:ext cx="5456904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lang="en-GB" sz="20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TALETE project : research phases</a:t>
            </a:r>
          </a:p>
        </p:txBody>
      </p:sp>
    </p:spTree>
    <p:extLst>
      <p:ext uri="{BB962C8B-B14F-4D97-AF65-F5344CB8AC3E}">
        <p14:creationId xmlns:p14="http://schemas.microsoft.com/office/powerpoint/2010/main" val="186202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DAE0847-A3CC-4D20-8A7E-9051F0341555}"/>
              </a:ext>
            </a:extLst>
          </p:cNvPr>
          <p:cNvSpPr txBox="1"/>
          <p:nvPr/>
        </p:nvSpPr>
        <p:spPr>
          <a:xfrm>
            <a:off x="45857" y="5503366"/>
            <a:ext cx="4647524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600" dirty="0">
                <a:solidFill>
                  <a:schemeClr val="dk1"/>
                </a:solidFill>
                <a:latin typeface="Arial"/>
                <a:ea typeface="Tahoma"/>
                <a:cs typeface="Arial"/>
                <a:sym typeface="Tahoma"/>
              </a:rPr>
              <a:t>Simulation of multiple extreme hydrometeorological events </a:t>
            </a:r>
            <a:endParaRPr lang="en-GB" sz="1600" dirty="0">
              <a:solidFill>
                <a:schemeClr val="dk1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44F92D4-997A-49D0-911A-B413B7DDFA09}"/>
              </a:ext>
            </a:extLst>
          </p:cNvPr>
          <p:cNvSpPr txBox="1"/>
          <p:nvPr/>
        </p:nvSpPr>
        <p:spPr>
          <a:xfrm>
            <a:off x="5030813" y="6246179"/>
            <a:ext cx="4113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Tamagnone P., Caporali E., Sidoti A. </a:t>
            </a:r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Protecting heritage cities from pluvial flooding: the Santa Croce district in Florence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2022,</a:t>
            </a:r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39th IAHR World Congress, Granada, Spain (accepted)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BDBBA2F-20E9-3882-119E-10F4E726FE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68"/>
          <a:stretch/>
        </p:blipFill>
        <p:spPr>
          <a:xfrm>
            <a:off x="4159045" y="2258818"/>
            <a:ext cx="4984956" cy="4000239"/>
          </a:xfrm>
          <a:prstGeom prst="rect">
            <a:avLst/>
          </a:prstGeom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5175ED23-5D25-52E9-2228-B7327965AC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2325352"/>
              </p:ext>
            </p:extLst>
          </p:nvPr>
        </p:nvGraphicFramePr>
        <p:xfrm>
          <a:off x="0" y="5441322"/>
          <a:ext cx="3616460" cy="2468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9E44496-0988-FE97-C436-0A1CB8B93864}"/>
              </a:ext>
            </a:extLst>
          </p:cNvPr>
          <p:cNvSpPr/>
          <p:nvPr/>
        </p:nvSpPr>
        <p:spPr>
          <a:xfrm>
            <a:off x="3831465" y="5948543"/>
            <a:ext cx="804929" cy="5037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Immagine 15">
            <a:extLst>
              <a:ext uri="{FF2B5EF4-FFF2-40B4-BE49-F238E27FC236}">
                <a16:creationId xmlns:a16="http://schemas.microsoft.com/office/drawing/2014/main" id="{A2A5BC99-25A3-534C-2CE0-52C9FEE89D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201" y="942801"/>
            <a:ext cx="506327" cy="551193"/>
          </a:xfrm>
          <a:prstGeom prst="rect">
            <a:avLst/>
          </a:prstGeom>
        </p:spPr>
      </p:pic>
      <p:sp>
        <p:nvSpPr>
          <p:cNvPr id="13" name="CasellaDiTesto 16">
            <a:extLst>
              <a:ext uri="{FF2B5EF4-FFF2-40B4-BE49-F238E27FC236}">
                <a16:creationId xmlns:a16="http://schemas.microsoft.com/office/drawing/2014/main" id="{C2A6976C-8041-0E75-F701-9F789BC51E4F}"/>
              </a:ext>
            </a:extLst>
          </p:cNvPr>
          <p:cNvSpPr txBox="1"/>
          <p:nvPr/>
        </p:nvSpPr>
        <p:spPr>
          <a:xfrm>
            <a:off x="1079582" y="1162020"/>
            <a:ext cx="5456904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lang="en-GB" sz="20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TALETE project : research phases</a:t>
            </a:r>
          </a:p>
        </p:txBody>
      </p:sp>
      <p:sp>
        <p:nvSpPr>
          <p:cNvPr id="18" name="CasellaDiTesto 8">
            <a:extLst>
              <a:ext uri="{FF2B5EF4-FFF2-40B4-BE49-F238E27FC236}">
                <a16:creationId xmlns:a16="http://schemas.microsoft.com/office/drawing/2014/main" id="{9D9593ED-04AE-7B02-E767-A26D26D2BA9A}"/>
              </a:ext>
            </a:extLst>
          </p:cNvPr>
          <p:cNvSpPr txBox="1"/>
          <p:nvPr/>
        </p:nvSpPr>
        <p:spPr>
          <a:xfrm>
            <a:off x="351285" y="1634502"/>
            <a:ext cx="85449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chemeClr val="dk1"/>
              </a:buClr>
              <a:buSzPts val="1800"/>
              <a:buFont typeface="+mj-lt"/>
              <a:buAutoNum type="arabicPeriod" startAt="2"/>
            </a:pPr>
            <a:r>
              <a:rPr lang="en-GB" b="1" i="1" dirty="0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Hydrological and hydraulic modelling</a:t>
            </a:r>
            <a:r>
              <a:rPr lang="en-GB" b="1" dirty="0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 </a:t>
            </a: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evaluation of the interactions between the internal drainage network, the urban sewer system and surface runoff processes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E7EF59A-E049-4033-A1E9-7F4FFF0F516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452" t="5698" r="9164"/>
          <a:stretch/>
        </p:blipFill>
        <p:spPr>
          <a:xfrm>
            <a:off x="45857" y="2874713"/>
            <a:ext cx="4236583" cy="243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6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37FAF61E-E43F-4F1A-A5AE-5BC3D4AECE6B}"/>
              </a:ext>
            </a:extLst>
          </p:cNvPr>
          <p:cNvSpPr txBox="1"/>
          <p:nvPr/>
        </p:nvSpPr>
        <p:spPr>
          <a:xfrm>
            <a:off x="351285" y="1634502"/>
            <a:ext cx="8544941" cy="9233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spcBef>
                <a:spcPts val="1200"/>
              </a:spcBef>
              <a:buClr>
                <a:schemeClr val="dk1"/>
              </a:buClr>
              <a:buSzPts val="1800"/>
              <a:buFont typeface="+mj-lt"/>
              <a:buAutoNum type="arabicPeriod" startAt="2"/>
            </a:pPr>
            <a:r>
              <a:rPr lang="en-GB" b="1" i="1" dirty="0">
                <a:solidFill>
                  <a:schemeClr val="dk1"/>
                </a:solidFill>
                <a:latin typeface="Arial"/>
                <a:ea typeface="Tahoma"/>
                <a:cs typeface="Arial"/>
                <a:sym typeface="Tahoma"/>
              </a:rPr>
              <a:t>Hydrological and hydraulic modelling</a:t>
            </a:r>
            <a:r>
              <a:rPr lang="en-GB" b="1" dirty="0">
                <a:solidFill>
                  <a:schemeClr val="dk1"/>
                </a:solidFill>
                <a:latin typeface="Arial"/>
                <a:ea typeface="Tahoma"/>
                <a:cs typeface="Arial"/>
                <a:sym typeface="Tahoma"/>
              </a:rPr>
              <a:t>: </a:t>
            </a:r>
            <a:r>
              <a:rPr lang="en-GB" dirty="0">
                <a:solidFill>
                  <a:schemeClr val="dk1"/>
                </a:solidFill>
                <a:latin typeface="Arial"/>
                <a:ea typeface="Tahoma"/>
                <a:cs typeface="Arial"/>
                <a:sym typeface="Tahoma"/>
              </a:rPr>
              <a:t>evaluation of the interactions between the internal drainage network, the urban sewer system and surface runoff processes</a:t>
            </a:r>
            <a:endParaRPr lang="it-IT" dirty="0">
              <a:solidFill>
                <a:schemeClr val="dk1"/>
              </a:solidFill>
              <a:latin typeface="Arial"/>
              <a:cs typeface="Arial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DAE0847-A3CC-4D20-8A7E-9051F0341555}"/>
              </a:ext>
            </a:extLst>
          </p:cNvPr>
          <p:cNvSpPr txBox="1"/>
          <p:nvPr/>
        </p:nvSpPr>
        <p:spPr>
          <a:xfrm>
            <a:off x="45857" y="5503366"/>
            <a:ext cx="4647524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600" dirty="0">
                <a:solidFill>
                  <a:schemeClr val="dk1"/>
                </a:solidFill>
                <a:latin typeface="Arial"/>
                <a:ea typeface="Tahoma"/>
                <a:cs typeface="Arial"/>
                <a:sym typeface="Tahoma"/>
              </a:rPr>
              <a:t>Simulation of multiple extreme hydrometeorological events </a:t>
            </a:r>
            <a:endParaRPr lang="en-GB" sz="1600" dirty="0">
              <a:solidFill>
                <a:schemeClr val="dk1"/>
              </a:solidFill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44F92D4-997A-49D0-911A-B413B7DDFA09}"/>
              </a:ext>
            </a:extLst>
          </p:cNvPr>
          <p:cNvSpPr txBox="1"/>
          <p:nvPr/>
        </p:nvSpPr>
        <p:spPr>
          <a:xfrm>
            <a:off x="5030813" y="6246179"/>
            <a:ext cx="4113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Tamagnone P., Caporali E., Sidoti A. </a:t>
            </a:r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Protecting heritage cities from pluvial flooding: the Santa Croce district in Florence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2022,</a:t>
            </a:r>
            <a:r>
              <a:rPr lang="en-GB" sz="120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39th IAHR World Congress, Granada, Spain (accepted)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E7EF59A-E049-4033-A1E9-7F4FFF0F51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52" t="5698" r="9164"/>
          <a:stretch/>
        </p:blipFill>
        <p:spPr>
          <a:xfrm>
            <a:off x="45857" y="2874712"/>
            <a:ext cx="4297680" cy="2467381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BDBBA2F-20E9-3882-119E-10F4E726FE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68"/>
          <a:stretch/>
        </p:blipFill>
        <p:spPr>
          <a:xfrm>
            <a:off x="4159045" y="2258818"/>
            <a:ext cx="4984956" cy="400023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22D8F32-8159-418C-8865-538584C880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" t="6386" r="7532" b="2990"/>
          <a:stretch/>
        </p:blipFill>
        <p:spPr bwMode="auto">
          <a:xfrm>
            <a:off x="45857" y="2600749"/>
            <a:ext cx="5803675" cy="2920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5175ED23-5D25-52E9-2228-B7327965ACC7}"/>
              </a:ext>
            </a:extLst>
          </p:cNvPr>
          <p:cNvGraphicFramePr/>
          <p:nvPr/>
        </p:nvGraphicFramePr>
        <p:xfrm>
          <a:off x="0" y="5441322"/>
          <a:ext cx="3616460" cy="2468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29E44496-0988-FE97-C436-0A1CB8B93864}"/>
              </a:ext>
            </a:extLst>
          </p:cNvPr>
          <p:cNvSpPr/>
          <p:nvPr/>
        </p:nvSpPr>
        <p:spPr>
          <a:xfrm>
            <a:off x="3831465" y="5948543"/>
            <a:ext cx="804929" cy="5037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Immagine 15">
            <a:extLst>
              <a:ext uri="{FF2B5EF4-FFF2-40B4-BE49-F238E27FC236}">
                <a16:creationId xmlns:a16="http://schemas.microsoft.com/office/drawing/2014/main" id="{81C95359-32ED-28B2-C802-9F3088DA80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2201" y="942801"/>
            <a:ext cx="506327" cy="551193"/>
          </a:xfrm>
          <a:prstGeom prst="rect">
            <a:avLst/>
          </a:prstGeom>
        </p:spPr>
      </p:pic>
      <p:sp>
        <p:nvSpPr>
          <p:cNvPr id="13" name="CasellaDiTesto 16">
            <a:extLst>
              <a:ext uri="{FF2B5EF4-FFF2-40B4-BE49-F238E27FC236}">
                <a16:creationId xmlns:a16="http://schemas.microsoft.com/office/drawing/2014/main" id="{452F4323-A115-CFB2-7DAC-6182CD201EBF}"/>
              </a:ext>
            </a:extLst>
          </p:cNvPr>
          <p:cNvSpPr txBox="1"/>
          <p:nvPr/>
        </p:nvSpPr>
        <p:spPr>
          <a:xfrm>
            <a:off x="1079582" y="1162020"/>
            <a:ext cx="5456904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lang="en-GB" sz="20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TALETE project : research phases</a:t>
            </a:r>
          </a:p>
        </p:txBody>
      </p:sp>
    </p:spTree>
    <p:extLst>
      <p:ext uri="{BB962C8B-B14F-4D97-AF65-F5344CB8AC3E}">
        <p14:creationId xmlns:p14="http://schemas.microsoft.com/office/powerpoint/2010/main" val="361568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61C10F3-CB78-48BC-B8DD-2B5058B84372}"/>
              </a:ext>
            </a:extLst>
          </p:cNvPr>
          <p:cNvSpPr txBox="1"/>
          <p:nvPr/>
        </p:nvSpPr>
        <p:spPr>
          <a:xfrm>
            <a:off x="351285" y="1634502"/>
            <a:ext cx="85449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chemeClr val="dk1"/>
              </a:buClr>
              <a:buSzPts val="1800"/>
              <a:buFont typeface="+mj-lt"/>
              <a:buAutoNum type="arabicPeriod" startAt="3"/>
            </a:pPr>
            <a:r>
              <a:rPr lang="en-GB" b="1" i="1" dirty="0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Prevention and mitigation strategies</a:t>
            </a:r>
            <a:r>
              <a:rPr lang="en-GB" b="1" dirty="0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 </a:t>
            </a: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identification of critical issues and development of structural and non-structural strategies for the management of hydraulic risk induced by pluvial floods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78F09C9-80BC-4528-AB1F-E30586ABB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6"/>
          <a:stretch/>
        </p:blipFill>
        <p:spPr bwMode="auto">
          <a:xfrm>
            <a:off x="351286" y="2684206"/>
            <a:ext cx="6750358" cy="35986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A2991FB-F854-4B38-AD5C-60E8AC7D5750}"/>
              </a:ext>
            </a:extLst>
          </p:cNvPr>
          <p:cNvSpPr txBox="1"/>
          <p:nvPr/>
        </p:nvSpPr>
        <p:spPr>
          <a:xfrm>
            <a:off x="7091025" y="3977003"/>
            <a:ext cx="20529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Proposal of</a:t>
            </a:r>
          </a:p>
          <a:p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structural strategy</a:t>
            </a:r>
            <a:endParaRPr lang="en-GB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A39CB8A-8146-498B-9A34-0EE61AABF4DF}"/>
              </a:ext>
            </a:extLst>
          </p:cNvPr>
          <p:cNvSpPr txBox="1"/>
          <p:nvPr/>
        </p:nvSpPr>
        <p:spPr>
          <a:xfrm>
            <a:off x="4241637" y="3633439"/>
            <a:ext cx="1427644" cy="430887"/>
          </a:xfrm>
          <a:prstGeom prst="rect">
            <a:avLst/>
          </a:prstGeom>
          <a:solidFill>
            <a:srgbClr val="FBE5D7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Anti-flooding </a:t>
            </a:r>
          </a:p>
          <a:p>
            <a:pPr algn="ctr"/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barrier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45E0296-22B7-4387-A279-FC6162B6143D}"/>
              </a:ext>
            </a:extLst>
          </p:cNvPr>
          <p:cNvSpPr txBox="1"/>
          <p:nvPr/>
        </p:nvSpPr>
        <p:spPr>
          <a:xfrm>
            <a:off x="518161" y="4877220"/>
            <a:ext cx="1263444" cy="600164"/>
          </a:xfrm>
          <a:prstGeom prst="rect">
            <a:avLst/>
          </a:prstGeom>
          <a:solidFill>
            <a:srgbClr val="FBE5D7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Sewer overflow and flooding of interior rooms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54F2D68-A42D-5F56-10FD-A833AD27C561}"/>
              </a:ext>
            </a:extLst>
          </p:cNvPr>
          <p:cNvSpPr txBox="1"/>
          <p:nvPr/>
        </p:nvSpPr>
        <p:spPr>
          <a:xfrm>
            <a:off x="351285" y="6021203"/>
            <a:ext cx="1427644" cy="261610"/>
          </a:xfrm>
          <a:prstGeom prst="rect">
            <a:avLst/>
          </a:prstGeom>
          <a:solidFill>
            <a:srgbClr val="C1D6E8"/>
          </a:solidFill>
          <a:ln w="19050">
            <a:solidFill>
              <a:srgbClr val="00305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Actual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2975183-AEA6-84CC-712A-9B09072CE414}"/>
              </a:ext>
            </a:extLst>
          </p:cNvPr>
          <p:cNvSpPr txBox="1"/>
          <p:nvPr/>
        </p:nvSpPr>
        <p:spPr>
          <a:xfrm>
            <a:off x="3909933" y="6021203"/>
            <a:ext cx="1427644" cy="261610"/>
          </a:xfrm>
          <a:prstGeom prst="rect">
            <a:avLst/>
          </a:prstGeom>
          <a:solidFill>
            <a:srgbClr val="C1D6E8"/>
          </a:solidFill>
          <a:ln w="19050">
            <a:solidFill>
              <a:srgbClr val="00305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Proposal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F5B85CE5-EEF9-B0CD-8FF9-68BE95D9D98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4656122"/>
              </p:ext>
            </p:extLst>
          </p:nvPr>
        </p:nvGraphicFramePr>
        <p:xfrm>
          <a:off x="0" y="5441322"/>
          <a:ext cx="3616460" cy="2468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" name="Immagine 15">
            <a:extLst>
              <a:ext uri="{FF2B5EF4-FFF2-40B4-BE49-F238E27FC236}">
                <a16:creationId xmlns:a16="http://schemas.microsoft.com/office/drawing/2014/main" id="{573556F2-B1A0-6FD2-F747-15D847742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201" y="942801"/>
            <a:ext cx="506327" cy="551193"/>
          </a:xfrm>
          <a:prstGeom prst="rect">
            <a:avLst/>
          </a:prstGeom>
        </p:spPr>
      </p:pic>
      <p:sp>
        <p:nvSpPr>
          <p:cNvPr id="21" name="CasellaDiTesto 16">
            <a:extLst>
              <a:ext uri="{FF2B5EF4-FFF2-40B4-BE49-F238E27FC236}">
                <a16:creationId xmlns:a16="http://schemas.microsoft.com/office/drawing/2014/main" id="{160AF45D-8DC6-B638-D51E-3AD20102A8C7}"/>
              </a:ext>
            </a:extLst>
          </p:cNvPr>
          <p:cNvSpPr txBox="1"/>
          <p:nvPr/>
        </p:nvSpPr>
        <p:spPr>
          <a:xfrm>
            <a:off x="1079582" y="1162020"/>
            <a:ext cx="5456904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lang="en-GB" sz="20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TALETE project : research phases</a:t>
            </a:r>
          </a:p>
        </p:txBody>
      </p:sp>
    </p:spTree>
    <p:extLst>
      <p:ext uri="{BB962C8B-B14F-4D97-AF65-F5344CB8AC3E}">
        <p14:creationId xmlns:p14="http://schemas.microsoft.com/office/powerpoint/2010/main" val="1993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1FF6817-4F4C-340D-3695-B701D2350B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1344854"/>
              </p:ext>
            </p:extLst>
          </p:nvPr>
        </p:nvGraphicFramePr>
        <p:xfrm>
          <a:off x="0" y="5441322"/>
          <a:ext cx="3616460" cy="2468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561C10F3-CB78-48BC-B8DD-2B5058B84372}"/>
              </a:ext>
            </a:extLst>
          </p:cNvPr>
          <p:cNvSpPr txBox="1"/>
          <p:nvPr/>
        </p:nvSpPr>
        <p:spPr>
          <a:xfrm>
            <a:off x="351285" y="1634502"/>
            <a:ext cx="85449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chemeClr val="dk1"/>
              </a:buClr>
              <a:buSzPts val="1800"/>
              <a:buFont typeface="+mj-lt"/>
              <a:buAutoNum type="arabicPeriod" startAt="3"/>
            </a:pPr>
            <a:r>
              <a:rPr lang="en-GB" b="1" i="1" dirty="0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Prevention and mitigation strategies</a:t>
            </a:r>
            <a:r>
              <a:rPr lang="en-GB" b="1" dirty="0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: </a:t>
            </a:r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identification of critical issues and development of structural and non-structural strategies for the management of hydraulic risk induced by pluvial floods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B8F7F2D-FB4F-4B70-A7D6-02DEDDA58852}"/>
              </a:ext>
            </a:extLst>
          </p:cNvPr>
          <p:cNvSpPr txBox="1"/>
          <p:nvPr/>
        </p:nvSpPr>
        <p:spPr>
          <a:xfrm>
            <a:off x="6371303" y="3977003"/>
            <a:ext cx="26488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Proposal of</a:t>
            </a:r>
          </a:p>
          <a:p>
            <a:r>
              <a:rPr lang="en-GB" dirty="0">
                <a:solidFill>
                  <a:schemeClr val="dk1"/>
                </a:solidFill>
                <a:latin typeface="Arial" panose="020B0604020202020204" pitchFamily="34" charset="0"/>
                <a:ea typeface="Tahoma"/>
                <a:cs typeface="Arial" panose="020B0604020202020204" pitchFamily="34" charset="0"/>
                <a:sym typeface="Tahoma"/>
              </a:rPr>
              <a:t>non-structural strategy</a:t>
            </a:r>
            <a:endParaRPr lang="en-GB" dirty="0"/>
          </a:p>
        </p:txBody>
      </p:sp>
      <p:pic>
        <p:nvPicPr>
          <p:cNvPr id="12" name="Immagine 1">
            <a:extLst>
              <a:ext uri="{FF2B5EF4-FFF2-40B4-BE49-F238E27FC236}">
                <a16:creationId xmlns:a16="http://schemas.microsoft.com/office/drawing/2014/main" id="{DE2DC91F-51AA-4B42-A77F-4975E4562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5276" y="2514600"/>
            <a:ext cx="5576027" cy="39729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915FFED-A0E9-459D-86E7-2941F11AF572}"/>
              </a:ext>
            </a:extLst>
          </p:cNvPr>
          <p:cNvSpPr txBox="1"/>
          <p:nvPr/>
        </p:nvSpPr>
        <p:spPr>
          <a:xfrm>
            <a:off x="4943659" y="2500506"/>
            <a:ext cx="1427644" cy="261610"/>
          </a:xfrm>
          <a:prstGeom prst="rect">
            <a:avLst/>
          </a:prstGeom>
          <a:solidFill>
            <a:srgbClr val="FBE5D7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Flood risk map</a:t>
            </a:r>
          </a:p>
        </p:txBody>
      </p:sp>
      <p:pic>
        <p:nvPicPr>
          <p:cNvPr id="11" name="Immagine 15">
            <a:extLst>
              <a:ext uri="{FF2B5EF4-FFF2-40B4-BE49-F238E27FC236}">
                <a16:creationId xmlns:a16="http://schemas.microsoft.com/office/drawing/2014/main" id="{8695E9E3-F178-7148-FEDB-4FECB972C4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201" y="942801"/>
            <a:ext cx="506327" cy="551193"/>
          </a:xfrm>
          <a:prstGeom prst="rect">
            <a:avLst/>
          </a:prstGeom>
        </p:spPr>
      </p:pic>
      <p:sp>
        <p:nvSpPr>
          <p:cNvPr id="13" name="CasellaDiTesto 16">
            <a:extLst>
              <a:ext uri="{FF2B5EF4-FFF2-40B4-BE49-F238E27FC236}">
                <a16:creationId xmlns:a16="http://schemas.microsoft.com/office/drawing/2014/main" id="{EBB695DC-DD29-2825-5D64-C19B67E27D4C}"/>
              </a:ext>
            </a:extLst>
          </p:cNvPr>
          <p:cNvSpPr txBox="1"/>
          <p:nvPr/>
        </p:nvSpPr>
        <p:spPr>
          <a:xfrm>
            <a:off x="1079582" y="1162020"/>
            <a:ext cx="5456904" cy="40011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lang="en-GB" sz="2000" b="1" dirty="0">
                <a:latin typeface="Myanmar Text" panose="020B0502040204020203" pitchFamily="34" charset="0"/>
                <a:cs typeface="Myanmar Text" panose="020B0502040204020203" pitchFamily="34" charset="0"/>
              </a:rPr>
              <a:t>TALETE project : research phases</a:t>
            </a:r>
          </a:p>
        </p:txBody>
      </p:sp>
    </p:spTree>
    <p:extLst>
      <p:ext uri="{BB962C8B-B14F-4D97-AF65-F5344CB8AC3E}">
        <p14:creationId xmlns:p14="http://schemas.microsoft.com/office/powerpoint/2010/main" val="169636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4572</TotalTime>
  <Words>747</Words>
  <Application>Microsoft Office PowerPoint</Application>
  <PresentationFormat>On-screen Show (4:3)</PresentationFormat>
  <Paragraphs>119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Myanmar Text</vt:lpstr>
      <vt:lpstr>OpenSans</vt:lpstr>
      <vt:lpstr>Times New Roman</vt:lpstr>
      <vt:lpstr>Vijaya</vt:lpstr>
      <vt:lpstr>Tema di Office</vt:lpstr>
      <vt:lpstr>Personalizza struttura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susanna</dc:creator>
  <cp:lastModifiedBy>Paolo Tamagnone</cp:lastModifiedBy>
  <cp:revision>194</cp:revision>
  <dcterms:created xsi:type="dcterms:W3CDTF">2012-12-06T09:21:12Z</dcterms:created>
  <dcterms:modified xsi:type="dcterms:W3CDTF">2022-05-24T13:32:54Z</dcterms:modified>
</cp:coreProperties>
</file>