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64" r:id="rId2"/>
    <p:sldId id="257" r:id="rId3"/>
    <p:sldId id="266" r:id="rId4"/>
    <p:sldId id="258" r:id="rId5"/>
    <p:sldId id="262" r:id="rId6"/>
    <p:sldId id="265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000"/>
    <a:srgbClr val="0072B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5A5B25-385F-4703-AD3D-1007EB2A5A7F}" v="39" dt="2022-05-20T17:03:48.4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s Rettig" userId="962a39a107a337b9" providerId="LiveId" clId="{7A5A5B25-385F-4703-AD3D-1007EB2A5A7F}"/>
    <pc:docChg chg="undo redo custSel addSld delSld modSld">
      <pc:chgData name="Lukas Rettig" userId="962a39a107a337b9" providerId="LiveId" clId="{7A5A5B25-385F-4703-AD3D-1007EB2A5A7F}" dt="2022-05-20T17:03:51.322" v="842" actId="167"/>
      <pc:docMkLst>
        <pc:docMk/>
      </pc:docMkLst>
      <pc:sldChg chg="addSp delSp modSp mod">
        <pc:chgData name="Lukas Rettig" userId="962a39a107a337b9" providerId="LiveId" clId="{7A5A5B25-385F-4703-AD3D-1007EB2A5A7F}" dt="2022-05-20T16:56:31.847" v="807" actId="27614"/>
        <pc:sldMkLst>
          <pc:docMk/>
          <pc:sldMk cId="1826034938" sldId="257"/>
        </pc:sldMkLst>
        <pc:picChg chg="add del">
          <ac:chgData name="Lukas Rettig" userId="962a39a107a337b9" providerId="LiveId" clId="{7A5A5B25-385F-4703-AD3D-1007EB2A5A7F}" dt="2022-05-20T16:56:07.652" v="803" actId="478"/>
          <ac:picMkLst>
            <pc:docMk/>
            <pc:sldMk cId="1826034938" sldId="257"/>
            <ac:picMk id="3" creationId="{0FD46D1A-EA9C-F3A2-34C2-9D06F198AA6D}"/>
          </ac:picMkLst>
        </pc:picChg>
        <pc:picChg chg="add del mod">
          <ac:chgData name="Lukas Rettig" userId="962a39a107a337b9" providerId="LiveId" clId="{7A5A5B25-385F-4703-AD3D-1007EB2A5A7F}" dt="2022-05-20T16:56:00.698" v="801"/>
          <ac:picMkLst>
            <pc:docMk/>
            <pc:sldMk cId="1826034938" sldId="257"/>
            <ac:picMk id="4" creationId="{12956D6B-9101-C12E-D38D-E5E325BD54F8}"/>
          </ac:picMkLst>
        </pc:picChg>
        <pc:picChg chg="add del mod">
          <ac:chgData name="Lukas Rettig" userId="962a39a107a337b9" providerId="LiveId" clId="{7A5A5B25-385F-4703-AD3D-1007EB2A5A7F}" dt="2022-05-20T16:56:14.146" v="805"/>
          <ac:picMkLst>
            <pc:docMk/>
            <pc:sldMk cId="1826034938" sldId="257"/>
            <ac:picMk id="6" creationId="{92EEB39C-58CC-B53C-0685-2BD26141BA88}"/>
          </ac:picMkLst>
        </pc:picChg>
        <pc:picChg chg="add mod">
          <ac:chgData name="Lukas Rettig" userId="962a39a107a337b9" providerId="LiveId" clId="{7A5A5B25-385F-4703-AD3D-1007EB2A5A7F}" dt="2022-05-20T16:56:31.847" v="807" actId="27614"/>
          <ac:picMkLst>
            <pc:docMk/>
            <pc:sldMk cId="1826034938" sldId="257"/>
            <ac:picMk id="8" creationId="{DDCC25F3-A9A8-0B1B-F979-88D9DB003256}"/>
          </ac:picMkLst>
        </pc:picChg>
      </pc:sldChg>
      <pc:sldChg chg="addSp delSp modSp mod">
        <pc:chgData name="Lukas Rettig" userId="962a39a107a337b9" providerId="LiveId" clId="{7A5A5B25-385F-4703-AD3D-1007EB2A5A7F}" dt="2022-05-20T17:03:51.322" v="842" actId="167"/>
        <pc:sldMkLst>
          <pc:docMk/>
          <pc:sldMk cId="1188383842" sldId="258"/>
        </pc:sldMkLst>
        <pc:picChg chg="add del mod ord">
          <ac:chgData name="Lukas Rettig" userId="962a39a107a337b9" providerId="LiveId" clId="{7A5A5B25-385F-4703-AD3D-1007EB2A5A7F}" dt="2022-05-20T05:30:45.194" v="723" actId="478"/>
          <ac:picMkLst>
            <pc:docMk/>
            <pc:sldMk cId="1188383842" sldId="258"/>
            <ac:picMk id="3" creationId="{6D02B848-0B8B-CE53-8A27-610C622211DB}"/>
          </ac:picMkLst>
        </pc:picChg>
        <pc:picChg chg="add del mod ord">
          <ac:chgData name="Lukas Rettig" userId="962a39a107a337b9" providerId="LiveId" clId="{7A5A5B25-385F-4703-AD3D-1007EB2A5A7F}" dt="2022-05-20T17:03:16.743" v="838" actId="478"/>
          <ac:picMkLst>
            <pc:docMk/>
            <pc:sldMk cId="1188383842" sldId="258"/>
            <ac:picMk id="3" creationId="{D7E4069E-8BE1-7C15-9567-92DF8CBFB5ED}"/>
          </ac:picMkLst>
        </pc:picChg>
        <pc:picChg chg="add del mod ord">
          <ac:chgData name="Lukas Rettig" userId="962a39a107a337b9" providerId="LiveId" clId="{7A5A5B25-385F-4703-AD3D-1007EB2A5A7F}" dt="2022-05-20T17:00:52.354" v="823" actId="478"/>
          <ac:picMkLst>
            <pc:docMk/>
            <pc:sldMk cId="1188383842" sldId="258"/>
            <ac:picMk id="4" creationId="{C3A9F390-50D5-3CD0-8817-A08F76799714}"/>
          </ac:picMkLst>
        </pc:picChg>
        <pc:picChg chg="add mod modCrop">
          <ac:chgData name="Lukas Rettig" userId="962a39a107a337b9" providerId="LiveId" clId="{7A5A5B25-385F-4703-AD3D-1007EB2A5A7F}" dt="2022-05-19T13:20:55.304" v="535" actId="1076"/>
          <ac:picMkLst>
            <pc:docMk/>
            <pc:sldMk cId="1188383842" sldId="258"/>
            <ac:picMk id="5" creationId="{D8DDD13F-11E5-5B64-A316-7F50E67B53F4}"/>
          </ac:picMkLst>
        </pc:picChg>
        <pc:picChg chg="mod">
          <ac:chgData name="Lukas Rettig" userId="962a39a107a337b9" providerId="LiveId" clId="{7A5A5B25-385F-4703-AD3D-1007EB2A5A7F}" dt="2022-05-19T13:20:57.640" v="536" actId="1076"/>
          <ac:picMkLst>
            <pc:docMk/>
            <pc:sldMk cId="1188383842" sldId="258"/>
            <ac:picMk id="7" creationId="{784F5DD3-5C9A-F3BB-77B5-F05AF08702ED}"/>
          </ac:picMkLst>
        </pc:picChg>
        <pc:picChg chg="add mod ord">
          <ac:chgData name="Lukas Rettig" userId="962a39a107a337b9" providerId="LiveId" clId="{7A5A5B25-385F-4703-AD3D-1007EB2A5A7F}" dt="2022-05-20T17:03:51.322" v="842" actId="167"/>
          <ac:picMkLst>
            <pc:docMk/>
            <pc:sldMk cId="1188383842" sldId="258"/>
            <ac:picMk id="8" creationId="{1F8036EF-F9CE-9F91-DD80-A69FE0CA629A}"/>
          </ac:picMkLst>
        </pc:picChg>
        <pc:picChg chg="mod modCrop">
          <ac:chgData name="Lukas Rettig" userId="962a39a107a337b9" providerId="LiveId" clId="{7A5A5B25-385F-4703-AD3D-1007EB2A5A7F}" dt="2022-05-19T13:20:53.100" v="534" actId="14100"/>
          <ac:picMkLst>
            <pc:docMk/>
            <pc:sldMk cId="1188383842" sldId="258"/>
            <ac:picMk id="9" creationId="{2F64FF46-CD8F-A5EF-1680-DB7493D9DBED}"/>
          </ac:picMkLst>
        </pc:picChg>
        <pc:picChg chg="del">
          <ac:chgData name="Lukas Rettig" userId="962a39a107a337b9" providerId="LiveId" clId="{7A5A5B25-385F-4703-AD3D-1007EB2A5A7F}" dt="2022-05-19T13:12:11.612" v="492" actId="478"/>
          <ac:picMkLst>
            <pc:docMk/>
            <pc:sldMk cId="1188383842" sldId="258"/>
            <ac:picMk id="11" creationId="{7371796E-35C3-5EF7-F2E1-2AA858F16976}"/>
          </ac:picMkLst>
        </pc:picChg>
      </pc:sldChg>
      <pc:sldChg chg="del">
        <pc:chgData name="Lukas Rettig" userId="962a39a107a337b9" providerId="LiveId" clId="{7A5A5B25-385F-4703-AD3D-1007EB2A5A7F}" dt="2022-05-20T17:00:45.091" v="822" actId="2696"/>
        <pc:sldMkLst>
          <pc:docMk/>
          <pc:sldMk cId="495050689" sldId="260"/>
        </pc:sldMkLst>
      </pc:sldChg>
      <pc:sldChg chg="addSp delSp modSp new mod">
        <pc:chgData name="Lukas Rettig" userId="962a39a107a337b9" providerId="LiveId" clId="{7A5A5B25-385F-4703-AD3D-1007EB2A5A7F}" dt="2022-05-19T12:21:21.046" v="483" actId="1076"/>
        <pc:sldMkLst>
          <pc:docMk/>
          <pc:sldMk cId="209326887" sldId="261"/>
        </pc:sldMkLst>
        <pc:spChg chg="del">
          <ac:chgData name="Lukas Rettig" userId="962a39a107a337b9" providerId="LiveId" clId="{7A5A5B25-385F-4703-AD3D-1007EB2A5A7F}" dt="2022-05-19T12:11:03.377" v="344" actId="478"/>
          <ac:spMkLst>
            <pc:docMk/>
            <pc:sldMk cId="209326887" sldId="261"/>
            <ac:spMk id="2" creationId="{F4397BB1-3C5B-83EB-67B6-361FC62C66B2}"/>
          </ac:spMkLst>
        </pc:spChg>
        <pc:spChg chg="del">
          <ac:chgData name="Lukas Rettig" userId="962a39a107a337b9" providerId="LiveId" clId="{7A5A5B25-385F-4703-AD3D-1007EB2A5A7F}" dt="2022-05-19T12:11:04.675" v="345" actId="478"/>
          <ac:spMkLst>
            <pc:docMk/>
            <pc:sldMk cId="209326887" sldId="261"/>
            <ac:spMk id="3" creationId="{8FE7E4BE-6DB8-3FAF-F0F5-DE3EF025A998}"/>
          </ac:spMkLst>
        </pc:spChg>
        <pc:spChg chg="add mod">
          <ac:chgData name="Lukas Rettig" userId="962a39a107a337b9" providerId="LiveId" clId="{7A5A5B25-385F-4703-AD3D-1007EB2A5A7F}" dt="2022-05-19T12:20:59.095" v="481" actId="1076"/>
          <ac:spMkLst>
            <pc:docMk/>
            <pc:sldMk cId="209326887" sldId="261"/>
            <ac:spMk id="6" creationId="{E6708044-3272-627A-DCBA-0C8A91FDEB2E}"/>
          </ac:spMkLst>
        </pc:spChg>
        <pc:picChg chg="add mod modCrop">
          <ac:chgData name="Lukas Rettig" userId="962a39a107a337b9" providerId="LiveId" clId="{7A5A5B25-385F-4703-AD3D-1007EB2A5A7F}" dt="2022-05-19T12:20:20.271" v="475" actId="18131"/>
          <ac:picMkLst>
            <pc:docMk/>
            <pc:sldMk cId="209326887" sldId="261"/>
            <ac:picMk id="5" creationId="{74E4C059-E3C8-9E0F-4697-A85695E3BB89}"/>
          </ac:picMkLst>
        </pc:picChg>
        <pc:picChg chg="add mod">
          <ac:chgData name="Lukas Rettig" userId="962a39a107a337b9" providerId="LiveId" clId="{7A5A5B25-385F-4703-AD3D-1007EB2A5A7F}" dt="2022-05-19T12:21:21.046" v="483" actId="1076"/>
          <ac:picMkLst>
            <pc:docMk/>
            <pc:sldMk cId="209326887" sldId="261"/>
            <ac:picMk id="7" creationId="{AD6E7E26-3660-D175-C73E-7DC521002EAD}"/>
          </ac:picMkLst>
        </pc:picChg>
        <pc:picChg chg="add mod">
          <ac:chgData name="Lukas Rettig" userId="962a39a107a337b9" providerId="LiveId" clId="{7A5A5B25-385F-4703-AD3D-1007EB2A5A7F}" dt="2022-05-19T12:21:21.046" v="483" actId="1076"/>
          <ac:picMkLst>
            <pc:docMk/>
            <pc:sldMk cId="209326887" sldId="261"/>
            <ac:picMk id="8" creationId="{8688859D-0D4A-5796-EF29-62366FEF8C63}"/>
          </ac:picMkLst>
        </pc:picChg>
      </pc:sldChg>
      <pc:sldChg chg="add del">
        <pc:chgData name="Lukas Rettig" userId="962a39a107a337b9" providerId="LiveId" clId="{7A5A5B25-385F-4703-AD3D-1007EB2A5A7F}" dt="2022-05-19T11:28:00.777" v="2" actId="2696"/>
        <pc:sldMkLst>
          <pc:docMk/>
          <pc:sldMk cId="40545416" sldId="262"/>
        </pc:sldMkLst>
      </pc:sldChg>
      <pc:sldChg chg="addSp delSp modSp add mod">
        <pc:chgData name="Lukas Rettig" userId="962a39a107a337b9" providerId="LiveId" clId="{7A5A5B25-385F-4703-AD3D-1007EB2A5A7F}" dt="2022-05-20T17:01:25.002" v="832" actId="167"/>
        <pc:sldMkLst>
          <pc:docMk/>
          <pc:sldMk cId="1252911535" sldId="262"/>
        </pc:sldMkLst>
        <pc:spChg chg="add mod ord">
          <ac:chgData name="Lukas Rettig" userId="962a39a107a337b9" providerId="LiveId" clId="{7A5A5B25-385F-4703-AD3D-1007EB2A5A7F}" dt="2022-05-19T13:24:38.845" v="666" actId="171"/>
          <ac:spMkLst>
            <pc:docMk/>
            <pc:sldMk cId="1252911535" sldId="262"/>
            <ac:spMk id="2" creationId="{421C4860-A59F-F1F7-B8B5-9EB28F317C94}"/>
          </ac:spMkLst>
        </pc:spChg>
        <pc:spChg chg="add mod ord">
          <ac:chgData name="Lukas Rettig" userId="962a39a107a337b9" providerId="LiveId" clId="{7A5A5B25-385F-4703-AD3D-1007EB2A5A7F}" dt="2022-05-19T13:25:04.931" v="668" actId="207"/>
          <ac:spMkLst>
            <pc:docMk/>
            <pc:sldMk cId="1252911535" sldId="262"/>
            <ac:spMk id="3" creationId="{5ED35D29-8449-62EA-2E8D-A6B72764498F}"/>
          </ac:spMkLst>
        </pc:spChg>
        <pc:spChg chg="add mod ord">
          <ac:chgData name="Lukas Rettig" userId="962a39a107a337b9" providerId="LiveId" clId="{7A5A5B25-385F-4703-AD3D-1007EB2A5A7F}" dt="2022-05-19T13:27:56.034" v="671" actId="1076"/>
          <ac:spMkLst>
            <pc:docMk/>
            <pc:sldMk cId="1252911535" sldId="262"/>
            <ac:spMk id="5" creationId="{4A53C172-F23A-A67A-5ECA-54691DBFEFFA}"/>
          </ac:spMkLst>
        </pc:spChg>
        <pc:spChg chg="add mod">
          <ac:chgData name="Lukas Rettig" userId="962a39a107a337b9" providerId="LiveId" clId="{7A5A5B25-385F-4703-AD3D-1007EB2A5A7F}" dt="2022-05-19T13:24:17.197" v="664" actId="1076"/>
          <ac:spMkLst>
            <pc:docMk/>
            <pc:sldMk cId="1252911535" sldId="262"/>
            <ac:spMk id="8" creationId="{04BF680C-B9B4-7E60-8FBA-646929E87189}"/>
          </ac:spMkLst>
        </pc:spChg>
        <pc:spChg chg="add mod">
          <ac:chgData name="Lukas Rettig" userId="962a39a107a337b9" providerId="LiveId" clId="{7A5A5B25-385F-4703-AD3D-1007EB2A5A7F}" dt="2022-05-19T13:27:56.034" v="671" actId="1076"/>
          <ac:spMkLst>
            <pc:docMk/>
            <pc:sldMk cId="1252911535" sldId="262"/>
            <ac:spMk id="10" creationId="{451562AB-480F-9381-E5BC-8F28785553E9}"/>
          </ac:spMkLst>
        </pc:spChg>
        <pc:spChg chg="add del mod ord">
          <ac:chgData name="Lukas Rettig" userId="962a39a107a337b9" providerId="LiveId" clId="{7A5A5B25-385F-4703-AD3D-1007EB2A5A7F}" dt="2022-05-19T13:24:17.197" v="664" actId="1076"/>
          <ac:spMkLst>
            <pc:docMk/>
            <pc:sldMk cId="1252911535" sldId="262"/>
            <ac:spMk id="12" creationId="{EDA66AF8-40D8-D753-2E9E-41854D7B70CB}"/>
          </ac:spMkLst>
        </pc:spChg>
        <pc:picChg chg="add del mod ord">
          <ac:chgData name="Lukas Rettig" userId="962a39a107a337b9" providerId="LiveId" clId="{7A5A5B25-385F-4703-AD3D-1007EB2A5A7F}" dt="2022-05-20T17:01:17.626" v="828" actId="478"/>
          <ac:picMkLst>
            <pc:docMk/>
            <pc:sldMk cId="1252911535" sldId="262"/>
            <ac:picMk id="7" creationId="{3D359614-0A59-0914-A41C-19B0C22ACD81}"/>
          </ac:picMkLst>
        </pc:picChg>
        <pc:picChg chg="del">
          <ac:chgData name="Lukas Rettig" userId="962a39a107a337b9" providerId="LiveId" clId="{7A5A5B25-385F-4703-AD3D-1007EB2A5A7F}" dt="2022-05-19T11:28:25.471" v="4" actId="478"/>
          <ac:picMkLst>
            <pc:docMk/>
            <pc:sldMk cId="1252911535" sldId="262"/>
            <ac:picMk id="7" creationId="{784F5DD3-5C9A-F3BB-77B5-F05AF08702ED}"/>
          </ac:picMkLst>
        </pc:picChg>
        <pc:picChg chg="del">
          <ac:chgData name="Lukas Rettig" userId="962a39a107a337b9" providerId="LiveId" clId="{7A5A5B25-385F-4703-AD3D-1007EB2A5A7F}" dt="2022-05-19T11:28:25.932" v="5" actId="478"/>
          <ac:picMkLst>
            <pc:docMk/>
            <pc:sldMk cId="1252911535" sldId="262"/>
            <ac:picMk id="9" creationId="{2F64FF46-CD8F-A5EF-1680-DB7493D9DBED}"/>
          </ac:picMkLst>
        </pc:picChg>
        <pc:picChg chg="del">
          <ac:chgData name="Lukas Rettig" userId="962a39a107a337b9" providerId="LiveId" clId="{7A5A5B25-385F-4703-AD3D-1007EB2A5A7F}" dt="2022-05-19T13:21:38.385" v="537" actId="478"/>
          <ac:picMkLst>
            <pc:docMk/>
            <pc:sldMk cId="1252911535" sldId="262"/>
            <ac:picMk id="11" creationId="{7371796E-35C3-5EF7-F2E1-2AA858F16976}"/>
          </ac:picMkLst>
        </pc:picChg>
        <pc:picChg chg="add mod ord">
          <ac:chgData name="Lukas Rettig" userId="962a39a107a337b9" providerId="LiveId" clId="{7A5A5B25-385F-4703-AD3D-1007EB2A5A7F}" dt="2022-05-20T17:01:25.002" v="832" actId="167"/>
          <ac:picMkLst>
            <pc:docMk/>
            <pc:sldMk cId="1252911535" sldId="262"/>
            <ac:picMk id="11" creationId="{81B8F38A-81A2-E467-BFCC-8D6AC9B43F63}"/>
          </ac:picMkLst>
        </pc:picChg>
        <pc:picChg chg="add del mod ord">
          <ac:chgData name="Lukas Rettig" userId="962a39a107a337b9" providerId="LiveId" clId="{7A5A5B25-385F-4703-AD3D-1007EB2A5A7F}" dt="2022-05-20T05:42:45.907" v="788" actId="478"/>
          <ac:picMkLst>
            <pc:docMk/>
            <pc:sldMk cId="1252911535" sldId="262"/>
            <ac:picMk id="14" creationId="{06D4845A-F04B-70D3-F4D6-3CF9F062F5E2}"/>
          </ac:picMkLst>
        </pc:picChg>
        <pc:cxnChg chg="add mod">
          <ac:chgData name="Lukas Rettig" userId="962a39a107a337b9" providerId="LiveId" clId="{7A5A5B25-385F-4703-AD3D-1007EB2A5A7F}" dt="2022-05-19T11:35:45.277" v="338" actId="1582"/>
          <ac:cxnSpMkLst>
            <pc:docMk/>
            <pc:sldMk cId="1252911535" sldId="262"/>
            <ac:cxnSpMk id="13" creationId="{E19CEF31-5C65-FA37-6E63-24E5C00870A2}"/>
          </ac:cxnSpMkLst>
        </pc:cxnChg>
        <pc:cxnChg chg="add mod">
          <ac:chgData name="Lukas Rettig" userId="962a39a107a337b9" providerId="LiveId" clId="{7A5A5B25-385F-4703-AD3D-1007EB2A5A7F}" dt="2022-05-19T11:36:16.606" v="341" actId="14100"/>
          <ac:cxnSpMkLst>
            <pc:docMk/>
            <pc:sldMk cId="1252911535" sldId="262"/>
            <ac:cxnSpMk id="15" creationId="{3BC4CA10-F136-8CAB-BBA7-47018DFCF7EC}"/>
          </ac:cxnSpMkLst>
        </pc:cxnChg>
      </pc:sldChg>
      <pc:sldChg chg="addSp delSp modSp add mod">
        <pc:chgData name="Lukas Rettig" userId="962a39a107a337b9" providerId="LiveId" clId="{7A5A5B25-385F-4703-AD3D-1007EB2A5A7F}" dt="2022-05-20T17:01:34.908" v="837" actId="167"/>
        <pc:sldMkLst>
          <pc:docMk/>
          <pc:sldMk cId="659024324" sldId="263"/>
        </pc:sldMkLst>
        <pc:spChg chg="mod">
          <ac:chgData name="Lukas Rettig" userId="962a39a107a337b9" providerId="LiveId" clId="{7A5A5B25-385F-4703-AD3D-1007EB2A5A7F}" dt="2022-05-19T13:32:17.012" v="700" actId="20577"/>
          <ac:spMkLst>
            <pc:docMk/>
            <pc:sldMk cId="659024324" sldId="263"/>
            <ac:spMk id="2" creationId="{421C4860-A59F-F1F7-B8B5-9EB28F317C94}"/>
          </ac:spMkLst>
        </pc:spChg>
        <pc:spChg chg="del">
          <ac:chgData name="Lukas Rettig" userId="962a39a107a337b9" providerId="LiveId" clId="{7A5A5B25-385F-4703-AD3D-1007EB2A5A7F}" dt="2022-05-19T13:32:22.562" v="701" actId="478"/>
          <ac:spMkLst>
            <pc:docMk/>
            <pc:sldMk cId="659024324" sldId="263"/>
            <ac:spMk id="5" creationId="{4A53C172-F23A-A67A-5ECA-54691DBFEFFA}"/>
          </ac:spMkLst>
        </pc:spChg>
        <pc:spChg chg="del">
          <ac:chgData name="Lukas Rettig" userId="962a39a107a337b9" providerId="LiveId" clId="{7A5A5B25-385F-4703-AD3D-1007EB2A5A7F}" dt="2022-05-19T13:32:25.371" v="703" actId="478"/>
          <ac:spMkLst>
            <pc:docMk/>
            <pc:sldMk cId="659024324" sldId="263"/>
            <ac:spMk id="8" creationId="{04BF680C-B9B4-7E60-8FBA-646929E87189}"/>
          </ac:spMkLst>
        </pc:spChg>
        <pc:spChg chg="del">
          <ac:chgData name="Lukas Rettig" userId="962a39a107a337b9" providerId="LiveId" clId="{7A5A5B25-385F-4703-AD3D-1007EB2A5A7F}" dt="2022-05-19T13:32:23.825" v="702" actId="478"/>
          <ac:spMkLst>
            <pc:docMk/>
            <pc:sldMk cId="659024324" sldId="263"/>
            <ac:spMk id="10" creationId="{451562AB-480F-9381-E5BC-8F28785553E9}"/>
          </ac:spMkLst>
        </pc:spChg>
        <pc:spChg chg="add mod">
          <ac:chgData name="Lukas Rettig" userId="962a39a107a337b9" providerId="LiveId" clId="{7A5A5B25-385F-4703-AD3D-1007EB2A5A7F}" dt="2022-05-20T05:42:00.571" v="782" actId="1076"/>
          <ac:spMkLst>
            <pc:docMk/>
            <pc:sldMk cId="659024324" sldId="263"/>
            <ac:spMk id="10" creationId="{9141FB20-C75A-2187-C49B-BDCF5A143C31}"/>
          </ac:spMkLst>
        </pc:spChg>
        <pc:spChg chg="del">
          <ac:chgData name="Lukas Rettig" userId="962a39a107a337b9" providerId="LiveId" clId="{7A5A5B25-385F-4703-AD3D-1007EB2A5A7F}" dt="2022-05-19T13:32:25.938" v="704" actId="478"/>
          <ac:spMkLst>
            <pc:docMk/>
            <pc:sldMk cId="659024324" sldId="263"/>
            <ac:spMk id="12" creationId="{EDA66AF8-40D8-D753-2E9E-41854D7B70CB}"/>
          </ac:spMkLst>
        </pc:spChg>
        <pc:picChg chg="add mod modCrop">
          <ac:chgData name="Lukas Rettig" userId="962a39a107a337b9" providerId="LiveId" clId="{7A5A5B25-385F-4703-AD3D-1007EB2A5A7F}" dt="2022-05-20T05:40:35.067" v="734" actId="1076"/>
          <ac:picMkLst>
            <pc:docMk/>
            <pc:sldMk cId="659024324" sldId="263"/>
            <ac:picMk id="4" creationId="{FC8FE897-D7E3-FA5F-E552-47B683CC46BD}"/>
          </ac:picMkLst>
        </pc:picChg>
        <pc:picChg chg="add del mod">
          <ac:chgData name="Lukas Rettig" userId="962a39a107a337b9" providerId="LiveId" clId="{7A5A5B25-385F-4703-AD3D-1007EB2A5A7F}" dt="2022-05-19T13:38:21.210" v="718" actId="22"/>
          <ac:picMkLst>
            <pc:docMk/>
            <pc:sldMk cId="659024324" sldId="263"/>
            <ac:picMk id="6" creationId="{39123AF5-5430-90BA-7350-32950C889454}"/>
          </ac:picMkLst>
        </pc:picChg>
        <pc:picChg chg="add mod ord">
          <ac:chgData name="Lukas Rettig" userId="962a39a107a337b9" providerId="LiveId" clId="{7A5A5B25-385F-4703-AD3D-1007EB2A5A7F}" dt="2022-05-20T17:01:34.908" v="837" actId="167"/>
          <ac:picMkLst>
            <pc:docMk/>
            <pc:sldMk cId="659024324" sldId="263"/>
            <ac:picMk id="7" creationId="{C2463448-12A7-F529-0113-2CAB871383AD}"/>
          </ac:picMkLst>
        </pc:picChg>
        <pc:picChg chg="add mod modCrop">
          <ac:chgData name="Lukas Rettig" userId="962a39a107a337b9" providerId="LiveId" clId="{7A5A5B25-385F-4703-AD3D-1007EB2A5A7F}" dt="2022-05-20T05:41:43.027" v="752" actId="1076"/>
          <ac:picMkLst>
            <pc:docMk/>
            <pc:sldMk cId="659024324" sldId="263"/>
            <ac:picMk id="8" creationId="{D14E1ECB-833A-21E8-C5E0-3CE8F1FD9AC7}"/>
          </ac:picMkLst>
        </pc:picChg>
        <pc:picChg chg="add del mod">
          <ac:chgData name="Lukas Rettig" userId="962a39a107a337b9" providerId="LiveId" clId="{7A5A5B25-385F-4703-AD3D-1007EB2A5A7F}" dt="2022-05-19T14:02:22.148" v="722" actId="22"/>
          <ac:picMkLst>
            <pc:docMk/>
            <pc:sldMk cId="659024324" sldId="263"/>
            <ac:picMk id="9" creationId="{3F6AEF6F-2E52-FB0B-453F-1C5D4A2450D0}"/>
          </ac:picMkLst>
        </pc:picChg>
        <pc:picChg chg="add del mod ord">
          <ac:chgData name="Lukas Rettig" userId="962a39a107a337b9" providerId="LiveId" clId="{7A5A5B25-385F-4703-AD3D-1007EB2A5A7F}" dt="2022-05-20T17:01:27.944" v="833" actId="478"/>
          <ac:picMkLst>
            <pc:docMk/>
            <pc:sldMk cId="659024324" sldId="263"/>
            <ac:picMk id="11" creationId="{1ABB27AA-CB8B-7768-071A-8475083B2512}"/>
          </ac:picMkLst>
        </pc:picChg>
        <pc:picChg chg="del">
          <ac:chgData name="Lukas Rettig" userId="962a39a107a337b9" providerId="LiveId" clId="{7A5A5B25-385F-4703-AD3D-1007EB2A5A7F}" dt="2022-05-20T05:42:31.331" v="783" actId="478"/>
          <ac:picMkLst>
            <pc:docMk/>
            <pc:sldMk cId="659024324" sldId="263"/>
            <ac:picMk id="14" creationId="{06D4845A-F04B-70D3-F4D6-3CF9F062F5E2}"/>
          </ac:picMkLst>
        </pc:picChg>
        <pc:cxnChg chg="add del">
          <ac:chgData name="Lukas Rettig" userId="962a39a107a337b9" providerId="LiveId" clId="{7A5A5B25-385F-4703-AD3D-1007EB2A5A7F}" dt="2022-05-19T13:37:43.043" v="713" actId="478"/>
          <ac:cxnSpMkLst>
            <pc:docMk/>
            <pc:sldMk cId="659024324" sldId="263"/>
            <ac:cxnSpMk id="13" creationId="{E19CEF31-5C65-FA37-6E63-24E5C00870A2}"/>
          </ac:cxnSpMkLst>
        </pc:cxnChg>
        <pc:cxnChg chg="add del">
          <ac:chgData name="Lukas Rettig" userId="962a39a107a337b9" providerId="LiveId" clId="{7A5A5B25-385F-4703-AD3D-1007EB2A5A7F}" dt="2022-05-19T13:37:43.820" v="714" actId="478"/>
          <ac:cxnSpMkLst>
            <pc:docMk/>
            <pc:sldMk cId="659024324" sldId="263"/>
            <ac:cxnSpMk id="15" creationId="{3BC4CA10-F136-8CAB-BBA7-47018DFCF7EC}"/>
          </ac:cxnSpMkLst>
        </pc:cxnChg>
      </pc:sldChg>
      <pc:sldChg chg="add del">
        <pc:chgData name="Lukas Rettig" userId="962a39a107a337b9" providerId="LiveId" clId="{7A5A5B25-385F-4703-AD3D-1007EB2A5A7F}" dt="2022-05-19T13:31:55.506" v="672" actId="2696"/>
        <pc:sldMkLst>
          <pc:docMk/>
          <pc:sldMk cId="1546762067" sldId="263"/>
        </pc:sldMkLst>
      </pc:sldChg>
      <pc:sldChg chg="addSp delSp modSp new mod setBg">
        <pc:chgData name="Lukas Rettig" userId="962a39a107a337b9" providerId="LiveId" clId="{7A5A5B25-385F-4703-AD3D-1007EB2A5A7F}" dt="2022-05-20T17:00:40.885" v="821"/>
        <pc:sldMkLst>
          <pc:docMk/>
          <pc:sldMk cId="2528777472" sldId="264"/>
        </pc:sldMkLst>
        <pc:spChg chg="del">
          <ac:chgData name="Lukas Rettig" userId="962a39a107a337b9" providerId="LiveId" clId="{7A5A5B25-385F-4703-AD3D-1007EB2A5A7F}" dt="2022-05-20T16:56:59.415" v="809" actId="478"/>
          <ac:spMkLst>
            <pc:docMk/>
            <pc:sldMk cId="2528777472" sldId="264"/>
            <ac:spMk id="2" creationId="{5427560C-E0C5-C0BE-B3B3-AB12BCBB1D41}"/>
          </ac:spMkLst>
        </pc:spChg>
        <pc:spChg chg="del">
          <ac:chgData name="Lukas Rettig" userId="962a39a107a337b9" providerId="LiveId" clId="{7A5A5B25-385F-4703-AD3D-1007EB2A5A7F}" dt="2022-05-20T16:57:01.154" v="810" actId="478"/>
          <ac:spMkLst>
            <pc:docMk/>
            <pc:sldMk cId="2528777472" sldId="264"/>
            <ac:spMk id="3" creationId="{604230CF-08DE-3597-8229-2D2B9C235A0B}"/>
          </ac:spMkLst>
        </pc:spChg>
        <pc:spChg chg="add mod">
          <ac:chgData name="Lukas Rettig" userId="962a39a107a337b9" providerId="LiveId" clId="{7A5A5B25-385F-4703-AD3D-1007EB2A5A7F}" dt="2022-05-20T17:00:40.885" v="821"/>
          <ac:spMkLst>
            <pc:docMk/>
            <pc:sldMk cId="2528777472" sldId="264"/>
            <ac:spMk id="7" creationId="{F5B758F9-FA7B-0862-DCE5-DA3BEF72BAFB}"/>
          </ac:spMkLst>
        </pc:spChg>
        <pc:spChg chg="add mod">
          <ac:chgData name="Lukas Rettig" userId="962a39a107a337b9" providerId="LiveId" clId="{7A5A5B25-385F-4703-AD3D-1007EB2A5A7F}" dt="2022-05-20T17:00:30.273" v="820" actId="14100"/>
          <ac:spMkLst>
            <pc:docMk/>
            <pc:sldMk cId="2528777472" sldId="264"/>
            <ac:spMk id="10" creationId="{673E9FC8-2143-48A2-9DEE-AABBC7E301A8}"/>
          </ac:spMkLst>
        </pc:spChg>
        <pc:picChg chg="add mod modCrop">
          <ac:chgData name="Lukas Rettig" userId="962a39a107a337b9" providerId="LiveId" clId="{7A5A5B25-385F-4703-AD3D-1007EB2A5A7F}" dt="2022-05-20T17:00:21.781" v="818" actId="732"/>
          <ac:picMkLst>
            <pc:docMk/>
            <pc:sldMk cId="2528777472" sldId="264"/>
            <ac:picMk id="5" creationId="{5BF28D82-232F-BEC7-E85E-5ADE5B313777}"/>
          </ac:picMkLst>
        </pc:picChg>
        <pc:picChg chg="add mod">
          <ac:chgData name="Lukas Rettig" userId="962a39a107a337b9" providerId="LiveId" clId="{7A5A5B25-385F-4703-AD3D-1007EB2A5A7F}" dt="2022-05-20T17:00:40.885" v="821"/>
          <ac:picMkLst>
            <pc:docMk/>
            <pc:sldMk cId="2528777472" sldId="264"/>
            <ac:picMk id="8" creationId="{64EFB6C0-1476-B55E-D7E3-044AADD65529}"/>
          </ac:picMkLst>
        </pc:picChg>
        <pc:picChg chg="add mod">
          <ac:chgData name="Lukas Rettig" userId="962a39a107a337b9" providerId="LiveId" clId="{7A5A5B25-385F-4703-AD3D-1007EB2A5A7F}" dt="2022-05-20T17:00:40.885" v="821"/>
          <ac:picMkLst>
            <pc:docMk/>
            <pc:sldMk cId="2528777472" sldId="264"/>
            <ac:picMk id="9" creationId="{287BED07-2947-F03D-EE4E-B221D5B4C2AD}"/>
          </ac:picMkLst>
        </pc:picChg>
        <pc:picChg chg="add mod">
          <ac:chgData name="Lukas Rettig" userId="962a39a107a337b9" providerId="LiveId" clId="{7A5A5B25-385F-4703-AD3D-1007EB2A5A7F}" dt="2022-05-20T17:00:40.885" v="821"/>
          <ac:picMkLst>
            <pc:docMk/>
            <pc:sldMk cId="2528777472" sldId="264"/>
            <ac:picMk id="11" creationId="{4B5F59E1-C75D-161D-F18C-C2EF41A1B7E4}"/>
          </ac:picMkLst>
        </pc:picChg>
        <pc:picChg chg="add mod">
          <ac:chgData name="Lukas Rettig" userId="962a39a107a337b9" providerId="LiveId" clId="{7A5A5B25-385F-4703-AD3D-1007EB2A5A7F}" dt="2022-05-20T17:00:40.885" v="821"/>
          <ac:picMkLst>
            <pc:docMk/>
            <pc:sldMk cId="2528777472" sldId="264"/>
            <ac:picMk id="12" creationId="{BFE8A415-7B21-58AB-B9AA-5168A6A1452F}"/>
          </ac:picMkLst>
        </pc:picChg>
        <pc:picChg chg="add mod">
          <ac:chgData name="Lukas Rettig" userId="962a39a107a337b9" providerId="LiveId" clId="{7A5A5B25-385F-4703-AD3D-1007EB2A5A7F}" dt="2022-05-20T17:00:40.885" v="821"/>
          <ac:picMkLst>
            <pc:docMk/>
            <pc:sldMk cId="2528777472" sldId="264"/>
            <ac:picMk id="13" creationId="{4C61E243-4F85-6CED-5F80-215E45481010}"/>
          </ac:picMkLst>
        </pc:picChg>
        <pc:picChg chg="add mod">
          <ac:chgData name="Lukas Rettig" userId="962a39a107a337b9" providerId="LiveId" clId="{7A5A5B25-385F-4703-AD3D-1007EB2A5A7F}" dt="2022-05-20T17:00:40.885" v="821"/>
          <ac:picMkLst>
            <pc:docMk/>
            <pc:sldMk cId="2528777472" sldId="264"/>
            <ac:picMk id="14" creationId="{CDC4275A-06E0-231D-BF1B-2500232D428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A708-F80D-C196-A17B-1DBE2D61D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77B051-A6AE-7E0E-D5D4-83BADD0E6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57A61-A5C5-55A1-FA5A-D3B75048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5B6DA-62F7-E0D8-FA78-EAA22F4B7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91452-13AA-66B6-067D-CAA1CB5E0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A8A99-3982-8851-9475-85ED4ED07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E76C26-9416-AF3E-F12C-11313E03F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B8BFC-095A-DF2F-A519-E6A509CA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5B9DB-5C4E-676E-DBA4-F33574E07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FE7EE-C010-E3D9-441D-9AA92BA8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9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61B9E8-F14E-BC42-EB21-F1A9A72F65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D1211-23A7-450F-76F8-3C4413EAE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3B61-C784-4120-9844-B462C32E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4EA9D-65E0-6973-6616-25EA8E24F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75EC1-4D24-FF94-EC24-C6582C62F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4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88D66-2D30-C62C-4AA5-EB6E2423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B2C38-3AE5-04A2-D75F-61D06CC03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B8720-5A50-8720-CB8F-55AFA491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6EB8D-DADD-3521-D51C-4AF3C2643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C86CB-7DD6-76DB-9EC5-DE7D970A3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7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F1AF-158B-A74D-436B-1D4E158C1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BFCF7-B892-6CBE-2544-422F8BAB4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3ED74-8B57-9B0B-CF64-68A53C9BE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82982-453A-5139-AEE7-0D9AB873C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B947A-FE69-8F83-43FF-DEB05796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16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CEE92-B0A9-0344-82B9-6ED493BF8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E98F1-942A-5A7D-9F70-5CDBC0FF57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5093-F1DA-4A5B-FCBD-C7C57D20A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5CF68-E1A2-F335-7665-B3BD7CF3C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8D665-A079-AF7D-4489-AB80DF0FC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7A588-DFC0-5FC0-1541-95F89D5F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8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ACEFA-F321-F4A2-7836-1033576E1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1F1AC-28B9-19F1-D6AA-4C59B9B4B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F847E-E95E-E9E4-AFF1-A2AEE30A8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604A8-747A-0D06-702E-A98F339B9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5E4CCD-CE75-9872-90C4-F072B8C46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11E116-811A-680E-6D99-2315A54E7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257CE-255D-1616-3676-7DF318862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F48E1F-5FA6-9C24-319F-4FA74C79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79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95CEC-E316-C857-6D61-9C15C38E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A137C9-00B5-BE5F-9D1D-90AF6133A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F42CC-5B9C-9C42-A372-6F76F13A4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78107-AE7F-0D1C-3698-5C5597F0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7D3DA3-9A95-6264-F5E5-D0CFE1CB0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8D7A2-AED6-7657-37E9-E64A6E28F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A2B59-1755-CF00-BC2C-EB4DD1727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3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FF45-E437-95EF-BA9F-19B269ED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AA9B4-72DD-A1D3-BB8C-A0313A4D9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EB32D7-E520-535C-85BF-92713CF43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09F75-68E0-5505-DDF9-591F18B11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332273-777D-D62D-A725-F7518AC99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D146B-1603-D96D-A038-AB1AF6A12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8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D7695-BDA5-3841-ED39-CAED6F7FD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6C4FF5-7862-1E44-3252-DE9E8E161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26B3A-1285-F3F0-4666-CBCE97ADB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EC38E-E2C1-343A-2041-122A964B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6FD13-14F6-3602-AB21-259638DBB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8378A-764C-DE08-4FDB-0717C13C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35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5F279-8628-D5CF-CB2C-2F5030F1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B57E0-90C9-B8F9-B487-023188FC6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26DEA-824C-9972-3FCF-994B41ED9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AA7F-BE72-4467-897E-7A302F46504F}" type="datetimeFigureOut">
              <a:rPr lang="en-US" smtClean="0"/>
              <a:pPr/>
              <a:t>5/22/2022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F8FCA-C209-A592-9F1F-788241377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F5EEE-889B-A4B3-E513-BB011EB14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9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Lukas.rettig@phd.unipd.it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3429000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BF28D82-232F-BEC7-E85E-5ADE5B313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54012"/>
          <a:stretch/>
        </p:blipFill>
        <p:spPr>
          <a:xfrm>
            <a:off x="1" y="10"/>
            <a:ext cx="12192000" cy="3153737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B758F9-FA7B-0862-DCE5-DA3BEF72BAFB}"/>
              </a:ext>
            </a:extLst>
          </p:cNvPr>
          <p:cNvSpPr txBox="1"/>
          <p:nvPr/>
        </p:nvSpPr>
        <p:spPr>
          <a:xfrm>
            <a:off x="145492" y="3850432"/>
            <a:ext cx="930442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+mj-lt"/>
              </a:rPr>
              <a:t>NEW INSIGHTS INTO THE LAST GLACIAL CYCLE IN THE SOUTH-EASTERN EUROPEAN ALPS FROM THE GLACIAL GEOMORPHOLOGICAL RECORD OF THE MONTE CAVALLO (NE ITALY)</a:t>
            </a:r>
          </a:p>
          <a:p>
            <a:endParaRPr lang="en-GB" sz="2000" dirty="0">
              <a:latin typeface="+mj-lt"/>
            </a:endParaRPr>
          </a:p>
          <a:p>
            <a:pPr algn="l"/>
            <a:r>
              <a:rPr lang="it-IT" sz="1600" b="1" i="0" u="none" strike="noStrike" baseline="0" dirty="0">
                <a:latin typeface="+mj-lt"/>
              </a:rPr>
              <a:t>Lukas Rettig</a:t>
            </a:r>
            <a:r>
              <a:rPr lang="it-IT" sz="1600" b="0" i="0" u="none" strike="noStrike" baseline="30000" dirty="0">
                <a:latin typeface="+mj-lt"/>
              </a:rPr>
              <a:t>1</a:t>
            </a:r>
            <a:r>
              <a:rPr lang="it-IT" sz="1600" b="0" i="0" u="none" strike="noStrike" baseline="0" dirty="0">
                <a:latin typeface="+mj-lt"/>
              </a:rPr>
              <a:t>, </a:t>
            </a:r>
            <a:r>
              <a:rPr lang="it-IT" sz="1600" b="0" i="0" u="none" strike="noStrike" baseline="0" dirty="0" err="1">
                <a:latin typeface="+mj-lt"/>
              </a:rPr>
              <a:t>Irka</a:t>
            </a:r>
            <a:r>
              <a:rPr lang="it-IT" sz="1600" b="0" i="0" u="none" strike="noStrike" baseline="0" dirty="0">
                <a:latin typeface="+mj-lt"/>
              </a:rPr>
              <a:t> Hajdas</a:t>
            </a:r>
            <a:r>
              <a:rPr lang="it-IT" sz="1600" b="0" i="0" u="none" strike="noStrike" baseline="30000" dirty="0">
                <a:latin typeface="+mj-lt"/>
              </a:rPr>
              <a:t>2</a:t>
            </a:r>
            <a:r>
              <a:rPr lang="it-IT" sz="1600" b="0" i="0" u="none" strike="noStrike" baseline="0" dirty="0">
                <a:latin typeface="+mj-lt"/>
              </a:rPr>
              <a:t>, Giovanni Monegato</a:t>
            </a:r>
            <a:r>
              <a:rPr lang="it-IT" sz="1600" b="0" i="0" u="none" strike="noStrike" baseline="30000" dirty="0">
                <a:latin typeface="+mj-lt"/>
              </a:rPr>
              <a:t>3</a:t>
            </a:r>
            <a:r>
              <a:rPr lang="it-IT" sz="1600" b="0" i="0" u="none" strike="noStrike" baseline="0" dirty="0">
                <a:latin typeface="+mj-lt"/>
              </a:rPr>
              <a:t>, Paolo Mozzi</a:t>
            </a:r>
            <a:r>
              <a:rPr lang="it-IT" sz="1600" b="0" i="0" u="none" strike="noStrike" baseline="30000" dirty="0">
                <a:latin typeface="+mj-lt"/>
              </a:rPr>
              <a:t>1</a:t>
            </a:r>
            <a:r>
              <a:rPr lang="it-IT" sz="1600" b="0" i="0" u="none" strike="noStrike" baseline="0" dirty="0">
                <a:latin typeface="+mj-lt"/>
              </a:rPr>
              <a:t>, and Matteo Spagnolo</a:t>
            </a:r>
            <a:r>
              <a:rPr lang="it-IT" sz="1600" b="0" i="0" u="none" strike="noStrike" baseline="30000" dirty="0">
                <a:latin typeface="+mj-lt"/>
              </a:rPr>
              <a:t>4</a:t>
            </a:r>
          </a:p>
          <a:p>
            <a:pPr algn="l"/>
            <a:r>
              <a:rPr lang="en-GB" sz="1600" b="0" i="0" u="none" strike="noStrike" baseline="0" dirty="0">
                <a:latin typeface="+mj-lt"/>
              </a:rPr>
              <a:t>(</a:t>
            </a:r>
            <a:r>
              <a:rPr lang="en-GB" sz="1600" b="0" i="0" u="none" strike="noStrike" baseline="0" dirty="0">
                <a:latin typeface="+mj-lt"/>
                <a:hlinkClick r:id="rId3"/>
              </a:rPr>
              <a:t>lukas.rettig@phd.unipd.it</a:t>
            </a:r>
            <a:r>
              <a:rPr lang="en-GB" sz="1600" b="0" i="0" u="none" strike="noStrike" baseline="0" dirty="0">
                <a:latin typeface="+mj-lt"/>
              </a:rPr>
              <a:t>)</a:t>
            </a:r>
          </a:p>
          <a:p>
            <a:pPr algn="l"/>
            <a:endParaRPr lang="en-GB" sz="1600" b="0" i="0" u="none" strike="noStrike" baseline="0" dirty="0">
              <a:latin typeface="+mj-lt"/>
            </a:endParaRPr>
          </a:p>
          <a:p>
            <a:pPr algn="l"/>
            <a:r>
              <a:rPr lang="en-GB" sz="1600" b="0" i="0" u="none" strike="noStrike" baseline="30000" dirty="0">
                <a:latin typeface="+mj-lt"/>
              </a:rPr>
              <a:t>1</a:t>
            </a:r>
            <a:r>
              <a:rPr lang="en-GB" sz="1600" b="0" i="0" u="none" strike="noStrike" baseline="0" dirty="0">
                <a:latin typeface="+mj-lt"/>
              </a:rPr>
              <a:t>Department of Geosciences, University of Padua, Padua, Italy </a:t>
            </a:r>
          </a:p>
          <a:p>
            <a:pPr algn="l"/>
            <a:r>
              <a:rPr lang="en-GB" sz="1600" b="0" i="0" u="none" strike="noStrike" baseline="30000" dirty="0">
                <a:latin typeface="+mj-lt"/>
              </a:rPr>
              <a:t>2</a:t>
            </a:r>
            <a:r>
              <a:rPr lang="en-GB" sz="1600" b="0" i="0" u="none" strike="noStrike" baseline="0" dirty="0">
                <a:latin typeface="+mj-lt"/>
              </a:rPr>
              <a:t>Institute of Particle Physics, ETH Zurich, Zurich, Switzerland</a:t>
            </a:r>
          </a:p>
          <a:p>
            <a:pPr algn="l"/>
            <a:r>
              <a:rPr lang="en-GB" sz="1600" b="0" i="0" u="none" strike="noStrike" baseline="30000" dirty="0">
                <a:latin typeface="+mj-lt"/>
              </a:rPr>
              <a:t>3</a:t>
            </a:r>
            <a:r>
              <a:rPr lang="en-GB" sz="1600" b="0" i="0" u="none" strike="noStrike" baseline="0" dirty="0">
                <a:latin typeface="+mj-lt"/>
              </a:rPr>
              <a:t>CNR-IGG Padova, Italy</a:t>
            </a:r>
          </a:p>
          <a:p>
            <a:pPr algn="l"/>
            <a:r>
              <a:rPr lang="en-GB" sz="1600" b="0" i="0" u="none" strike="noStrike" baseline="30000" dirty="0">
                <a:latin typeface="+mj-lt"/>
              </a:rPr>
              <a:t>4</a:t>
            </a:r>
            <a:r>
              <a:rPr lang="en-GB" sz="1600" b="0" i="0" u="none" strike="noStrike" baseline="0" dirty="0">
                <a:latin typeface="+mj-lt"/>
              </a:rPr>
              <a:t>School of Geosciences, University of Aberdeen, Aberdeen, United Kingdom</a:t>
            </a:r>
            <a:endParaRPr lang="en-GB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FB6C0-1476-B55E-D7E3-044AADD65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59" y="6124291"/>
            <a:ext cx="1264857" cy="579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BED07-2947-F03D-EE4E-B221D5B4C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1206" y="6199354"/>
            <a:ext cx="1377596" cy="4296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F59E1-C75D-161D-F18C-C2EF41A1B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4667" y="6090933"/>
            <a:ext cx="883474" cy="646445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BFE8A415-7B21-58AB-B9AA-5168A6A1452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71" y="3415421"/>
            <a:ext cx="1132731" cy="1508910"/>
          </a:xfrm>
          <a:prstGeom prst="rect">
            <a:avLst/>
          </a:prstGeom>
        </p:spPr>
      </p:pic>
      <p:pic>
        <p:nvPicPr>
          <p:cNvPr id="13" name="Picture 12" descr="A picture containing text, computer, dark, gauge&#10;&#10;Description automatically generated">
            <a:extLst>
              <a:ext uri="{FF2B5EF4-FFF2-40B4-BE49-F238E27FC236}">
                <a16:creationId xmlns:a16="http://schemas.microsoft.com/office/drawing/2014/main" id="{4C61E243-4F85-6CED-5F80-215E4548101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85" y="6312360"/>
            <a:ext cx="1220598" cy="203592"/>
          </a:xfrm>
          <a:prstGeom prst="rect">
            <a:avLst/>
          </a:prstGeom>
        </p:spPr>
      </p:pic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CDC4275A-06E0-231D-BF1B-2500232D42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626" y="3713776"/>
            <a:ext cx="1210555" cy="1210555"/>
          </a:xfrm>
          <a:prstGeom prst="rect">
            <a:avLst/>
          </a:prstGeom>
        </p:spPr>
      </p:pic>
      <p:pic>
        <p:nvPicPr>
          <p:cNvPr id="1026" name="Picture 2" descr="https://egu22.eu/EGU22-sharing-is-encouraged.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2" y="157559"/>
            <a:ext cx="836612" cy="117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77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DCC25F3-A9A8-0B1B-F979-88D9DB003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0" y="5454000"/>
            <a:ext cx="3600000" cy="1404000"/>
          </a:xfrm>
          <a:prstGeom prst="round1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ingle Corner Rectangle 6"/>
          <p:cNvSpPr/>
          <p:nvPr/>
        </p:nvSpPr>
        <p:spPr>
          <a:xfrm>
            <a:off x="0" y="5633998"/>
            <a:ext cx="3420000" cy="1224002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9938" y="5793959"/>
            <a:ext cx="3379446" cy="70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1) </a:t>
            </a:r>
            <a:r>
              <a:rPr lang="en-US" sz="2000" dirty="0" smtClean="0">
                <a:latin typeface="+mj-lt"/>
              </a:rPr>
              <a:t>ICE EXTENT DURING THE LAST GLACIAL MAXIMUM IN THE SOUTH-EASTERN ALPS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603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DCC25F3-A9A8-0B1B-F979-88D9DB003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65076" y="2259724"/>
            <a:ext cx="1008993" cy="93542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10096" y="3312072"/>
            <a:ext cx="235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Monte </a:t>
            </a:r>
            <a:r>
              <a:rPr lang="en-US" sz="2400" b="1" dirty="0" err="1" smtClean="0"/>
              <a:t>Cavallo</a:t>
            </a:r>
            <a:endParaRPr lang="en-US" sz="24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674069" y="3195145"/>
            <a:ext cx="536027" cy="2338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 Single Corner Rectangle 13"/>
          <p:cNvSpPr/>
          <p:nvPr/>
        </p:nvSpPr>
        <p:spPr>
          <a:xfrm>
            <a:off x="0" y="5454000"/>
            <a:ext cx="3600000" cy="1404000"/>
          </a:xfrm>
          <a:prstGeom prst="round1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Single Corner Rectangle 14"/>
          <p:cNvSpPr/>
          <p:nvPr/>
        </p:nvSpPr>
        <p:spPr>
          <a:xfrm>
            <a:off x="0" y="5633998"/>
            <a:ext cx="3420000" cy="1224002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9938" y="5793959"/>
            <a:ext cx="3379446" cy="70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1) </a:t>
            </a:r>
            <a:r>
              <a:rPr lang="en-US" sz="2000" dirty="0" smtClean="0">
                <a:latin typeface="+mj-lt"/>
              </a:rPr>
              <a:t>ICE EXTENT DURING THE LAST GLACIAL MAXIMUM IN THE SOUTH-EASTERN ALPS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76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1F8036EF-F9CE-9F91-DD80-A69FE0CA6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assy field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84F5DD3-5C9A-F3BB-77B5-F05AF08702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0" b="9102"/>
          <a:stretch/>
        </p:blipFill>
        <p:spPr>
          <a:xfrm>
            <a:off x="7215867" y="1510793"/>
            <a:ext cx="4523874" cy="2407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64FF46-CD8F-A5EF-1680-DB7493D9DB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6" r="5117" b="5393"/>
          <a:stretch/>
        </p:blipFill>
        <p:spPr>
          <a:xfrm>
            <a:off x="8094531" y="4201610"/>
            <a:ext cx="3645210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D8DDD13F-11E5-5B64-A316-7F50E67B53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" t="18852" r="27974" b="5211"/>
          <a:stretch/>
        </p:blipFill>
        <p:spPr>
          <a:xfrm>
            <a:off x="4750774" y="4201610"/>
            <a:ext cx="3035853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/>
          <p:cNvGrpSpPr/>
          <p:nvPr/>
        </p:nvGrpSpPr>
        <p:grpSpPr>
          <a:xfrm rot="10800000">
            <a:off x="7152000" y="0"/>
            <a:ext cx="5132602" cy="1227509"/>
            <a:chOff x="-92603" y="5630491"/>
            <a:chExt cx="5132602" cy="1227509"/>
          </a:xfrm>
        </p:grpSpPr>
        <p:sp>
          <p:nvSpPr>
            <p:cNvPr id="13" name="Round Single Corner Rectangle 12"/>
            <p:cNvSpPr/>
            <p:nvPr/>
          </p:nvSpPr>
          <p:spPr>
            <a:xfrm>
              <a:off x="-1" y="5630491"/>
              <a:ext cx="5040000" cy="1224000"/>
            </a:xfrm>
            <a:prstGeom prst="round1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ingle Corner Rectangle 13"/>
            <p:cNvSpPr/>
            <p:nvPr/>
          </p:nvSpPr>
          <p:spPr>
            <a:xfrm>
              <a:off x="0" y="5814000"/>
              <a:ext cx="4860000" cy="1044000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 rot="10800000">
              <a:off x="-92603" y="5978548"/>
              <a:ext cx="47803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2</a:t>
              </a:r>
              <a:r>
                <a:rPr lang="en-US" sz="2000" b="1" dirty="0" smtClean="0">
                  <a:latin typeface="+mj-lt"/>
                </a:rPr>
                <a:t>) </a:t>
              </a:r>
              <a:r>
                <a:rPr lang="en-US" sz="2000" dirty="0" smtClean="0">
                  <a:latin typeface="+mj-lt"/>
                </a:rPr>
                <a:t>THE GLACIAL GEOMORPHOLOGICAL RECORD OF THE MONTE CAVALLO GROUP</a:t>
              </a:r>
              <a:endParaRPr lang="en-US" sz="2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38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81B8F38A-81A2-E467-BFCC-8D6AC9B43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D35D29-8449-62EA-2E8D-A6B72764498F}"/>
              </a:ext>
            </a:extLst>
          </p:cNvPr>
          <p:cNvSpPr/>
          <p:nvPr/>
        </p:nvSpPr>
        <p:spPr>
          <a:xfrm>
            <a:off x="7106856" y="216568"/>
            <a:ext cx="4876597" cy="643287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A66AF8-40D8-D753-2E9E-41854D7B70CB}"/>
              </a:ext>
            </a:extLst>
          </p:cNvPr>
          <p:cNvSpPr/>
          <p:nvPr/>
        </p:nvSpPr>
        <p:spPr>
          <a:xfrm>
            <a:off x="7516816" y="3548358"/>
            <a:ext cx="3600000" cy="9733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1C4860-A59F-F1F7-B8B5-9EB28F317C94}"/>
              </a:ext>
            </a:extLst>
          </p:cNvPr>
          <p:cNvSpPr txBox="1"/>
          <p:nvPr/>
        </p:nvSpPr>
        <p:spPr>
          <a:xfrm>
            <a:off x="7292051" y="285750"/>
            <a:ext cx="4614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3) </a:t>
            </a:r>
            <a:r>
              <a:rPr lang="en-GB" sz="2400" dirty="0" smtClean="0">
                <a:solidFill>
                  <a:schemeClr val="bg1"/>
                </a:solidFill>
              </a:rPr>
              <a:t>Reconstructing </a:t>
            </a:r>
            <a:r>
              <a:rPr lang="en-GB" sz="2400" dirty="0">
                <a:solidFill>
                  <a:schemeClr val="bg1"/>
                </a:solidFill>
              </a:rPr>
              <a:t>paleoglaciers and their </a:t>
            </a:r>
            <a:r>
              <a:rPr lang="en-GB" sz="2400" b="1" dirty="0">
                <a:solidFill>
                  <a:schemeClr val="bg1"/>
                </a:solidFill>
              </a:rPr>
              <a:t>Equilibrium Line Altitudes (ELAs) </a:t>
            </a:r>
            <a:r>
              <a:rPr lang="en-GB" sz="2400" dirty="0">
                <a:solidFill>
                  <a:schemeClr val="bg1"/>
                </a:solidFill>
              </a:rPr>
              <a:t>based on geomorphological evidence and numerical models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53C172-F23A-A67A-5ECA-54691DBFEFFA}"/>
              </a:ext>
            </a:extLst>
          </p:cNvPr>
          <p:cNvSpPr/>
          <p:nvPr/>
        </p:nvSpPr>
        <p:spPr>
          <a:xfrm>
            <a:off x="7516815" y="2510492"/>
            <a:ext cx="3600000" cy="9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F680C-B9B4-7E60-8FBA-646929E87189}"/>
              </a:ext>
            </a:extLst>
          </p:cNvPr>
          <p:cNvSpPr txBox="1"/>
          <p:nvPr/>
        </p:nvSpPr>
        <p:spPr>
          <a:xfrm>
            <a:off x="7604693" y="3667827"/>
            <a:ext cx="3446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Monte </a:t>
            </a:r>
            <a:r>
              <a:rPr lang="en-GB" sz="2000" dirty="0" err="1"/>
              <a:t>Cavallo</a:t>
            </a:r>
            <a:r>
              <a:rPr lang="en-GB" sz="2000" dirty="0"/>
              <a:t> glacier network </a:t>
            </a:r>
          </a:p>
          <a:p>
            <a:r>
              <a:rPr lang="en-GB" sz="2000" dirty="0"/>
              <a:t>ELA (AABR = 1.56): </a:t>
            </a:r>
            <a:r>
              <a:rPr lang="en-GB" sz="2000" b="1" dirty="0"/>
              <a:t>1328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1562AB-480F-9381-E5BC-8F28785553E9}"/>
              </a:ext>
            </a:extLst>
          </p:cNvPr>
          <p:cNvSpPr txBox="1"/>
          <p:nvPr/>
        </p:nvSpPr>
        <p:spPr>
          <a:xfrm>
            <a:off x="7604693" y="2615220"/>
            <a:ext cx="3062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/>
              <a:t>Castellat</a:t>
            </a:r>
            <a:r>
              <a:rPr lang="en-GB" sz="2000" dirty="0"/>
              <a:t> </a:t>
            </a:r>
            <a:r>
              <a:rPr lang="en-GB" sz="2000" dirty="0" smtClean="0"/>
              <a:t>plateau glacier</a:t>
            </a:r>
            <a:endParaRPr lang="en-GB" sz="2000" dirty="0"/>
          </a:p>
          <a:p>
            <a:r>
              <a:rPr lang="en-GB" sz="2000" dirty="0"/>
              <a:t>ELA (AABR = 1.56): </a:t>
            </a:r>
            <a:r>
              <a:rPr lang="en-GB" sz="2000" b="1" dirty="0"/>
              <a:t>1317 m</a:t>
            </a:r>
          </a:p>
        </p:txBody>
      </p:sp>
      <p:cxnSp>
        <p:nvCxnSpPr>
          <p:cNvPr id="6" name="Elbow Connector 5"/>
          <p:cNvCxnSpPr/>
          <p:nvPr/>
        </p:nvCxnSpPr>
        <p:spPr>
          <a:xfrm rot="10800000" flipV="1">
            <a:off x="3923819" y="4001945"/>
            <a:ext cx="3788529" cy="506043"/>
          </a:xfrm>
          <a:prstGeom prst="bentConnector3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10" idx="1"/>
          </p:cNvCxnSpPr>
          <p:nvPr/>
        </p:nvCxnSpPr>
        <p:spPr>
          <a:xfrm rot="10800000">
            <a:off x="5859475" y="2696501"/>
            <a:ext cx="1745218" cy="272663"/>
          </a:xfrm>
          <a:prstGeom prst="bentConnector3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712347" y="1924592"/>
            <a:ext cx="2717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(</a:t>
            </a:r>
            <a:r>
              <a:rPr lang="en-GB" i="1" dirty="0" err="1">
                <a:solidFill>
                  <a:schemeClr val="bg1"/>
                </a:solidFill>
              </a:rPr>
              <a:t>Pellitero</a:t>
            </a:r>
            <a:r>
              <a:rPr lang="en-GB" i="1" dirty="0">
                <a:solidFill>
                  <a:schemeClr val="bg1"/>
                </a:solidFill>
              </a:rPr>
              <a:t> et al. 2015; 2016)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1C4860-A59F-F1F7-B8B5-9EB28F317C94}"/>
              </a:ext>
            </a:extLst>
          </p:cNvPr>
          <p:cNvSpPr txBox="1"/>
          <p:nvPr/>
        </p:nvSpPr>
        <p:spPr>
          <a:xfrm>
            <a:off x="7292052" y="4662112"/>
            <a:ext cx="46141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Assuming a summer temperature drop of ca. 9°C </a:t>
            </a:r>
            <a:r>
              <a:rPr lang="en-GB" i="1" dirty="0">
                <a:solidFill>
                  <a:schemeClr val="bg1"/>
                </a:solidFill>
              </a:rPr>
              <a:t>(</a:t>
            </a:r>
            <a:r>
              <a:rPr lang="en-GB" i="1" dirty="0" err="1">
                <a:solidFill>
                  <a:schemeClr val="bg1"/>
                </a:solidFill>
              </a:rPr>
              <a:t>Sanmartin</a:t>
            </a:r>
            <a:r>
              <a:rPr lang="en-GB" i="1" dirty="0">
                <a:solidFill>
                  <a:schemeClr val="bg1"/>
                </a:solidFill>
              </a:rPr>
              <a:t> et al., 2014) </a:t>
            </a:r>
            <a:r>
              <a:rPr lang="en-GB" sz="2000" dirty="0">
                <a:solidFill>
                  <a:schemeClr val="bg1"/>
                </a:solidFill>
              </a:rPr>
              <a:t>and applying P = </a:t>
            </a:r>
            <a:r>
              <a:rPr lang="en-US" dirty="0">
                <a:solidFill>
                  <a:schemeClr val="bg1"/>
                </a:solidFill>
              </a:rPr>
              <a:t>487*T + 1015 </a:t>
            </a:r>
            <a:r>
              <a:rPr lang="en-GB" i="1" dirty="0">
                <a:solidFill>
                  <a:schemeClr val="bg1"/>
                </a:solidFill>
              </a:rPr>
              <a:t>(Ohmura &amp; Boettcher, 2018</a:t>
            </a:r>
            <a:r>
              <a:rPr lang="en-GB" i="1" dirty="0" smtClean="0">
                <a:solidFill>
                  <a:schemeClr val="bg1"/>
                </a:solidFill>
              </a:rPr>
              <a:t>), </a:t>
            </a:r>
            <a:r>
              <a:rPr lang="en-GB" sz="2000" dirty="0">
                <a:solidFill>
                  <a:schemeClr val="bg1"/>
                </a:solidFill>
              </a:rPr>
              <a:t>this transfers to an LGM precipitation of </a:t>
            </a:r>
            <a:r>
              <a:rPr lang="en-GB" sz="2000" b="1" dirty="0">
                <a:solidFill>
                  <a:schemeClr val="bg1"/>
                </a:solidFill>
              </a:rPr>
              <a:t>3430 mm</a:t>
            </a:r>
            <a:r>
              <a:rPr lang="en-GB" sz="2000" b="1" i="1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(cf. modern 2880 mm)</a:t>
            </a:r>
          </a:p>
        </p:txBody>
      </p:sp>
    </p:spTree>
    <p:extLst>
      <p:ext uri="{BB962C8B-B14F-4D97-AF65-F5344CB8AC3E}">
        <p14:creationId xmlns:p14="http://schemas.microsoft.com/office/powerpoint/2010/main" val="125291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81B8F38A-81A2-E467-BFCC-8D6AC9B43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D35D29-8449-62EA-2E8D-A6B72764498F}"/>
              </a:ext>
            </a:extLst>
          </p:cNvPr>
          <p:cNvSpPr/>
          <p:nvPr/>
        </p:nvSpPr>
        <p:spPr>
          <a:xfrm>
            <a:off x="7106856" y="216568"/>
            <a:ext cx="4876597" cy="643287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C4860-A59F-F1F7-B8B5-9EB28F317C94}"/>
              </a:ext>
            </a:extLst>
          </p:cNvPr>
          <p:cNvSpPr txBox="1"/>
          <p:nvPr/>
        </p:nvSpPr>
        <p:spPr>
          <a:xfrm>
            <a:off x="7292051" y="285750"/>
            <a:ext cx="4505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4) </a:t>
            </a:r>
            <a:r>
              <a:rPr lang="en-GB" sz="2400" dirty="0" smtClean="0">
                <a:solidFill>
                  <a:schemeClr val="bg1"/>
                </a:solidFill>
              </a:rPr>
              <a:t>Chronological </a:t>
            </a:r>
            <a:r>
              <a:rPr lang="en-GB" sz="2400" dirty="0">
                <a:solidFill>
                  <a:schemeClr val="bg1"/>
                </a:solidFill>
              </a:rPr>
              <a:t>constrains – radiocarbon dating of a lacustrine succession in Val </a:t>
            </a:r>
            <a:r>
              <a:rPr lang="en-GB" sz="2400" dirty="0" smtClean="0">
                <a:solidFill>
                  <a:schemeClr val="bg1"/>
                </a:solidFill>
              </a:rPr>
              <a:t>Caltea overlain by till from the LGM advance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14E1ECB-833A-21E8-C5E0-3CE8F1FD9A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5" b="15681"/>
          <a:stretch/>
        </p:blipFill>
        <p:spPr>
          <a:xfrm>
            <a:off x="7384712" y="3755808"/>
            <a:ext cx="4320000" cy="1818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41FB20-C75A-2187-C49B-BDCF5A143C31}"/>
              </a:ext>
            </a:extLst>
          </p:cNvPr>
          <p:cNvSpPr txBox="1"/>
          <p:nvPr/>
        </p:nvSpPr>
        <p:spPr>
          <a:xfrm>
            <a:off x="7292050" y="5782655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Infinite radiocarbon ages</a:t>
            </a:r>
            <a:r>
              <a:rPr lang="en-GB" sz="2000" b="1" dirty="0" smtClean="0">
                <a:solidFill>
                  <a:schemeClr val="bg1"/>
                </a:solidFill>
              </a:rPr>
              <a:t>! </a:t>
            </a:r>
            <a:r>
              <a:rPr lang="en-GB" sz="2000" dirty="0" smtClean="0">
                <a:solidFill>
                  <a:schemeClr val="bg1"/>
                </a:solidFill>
              </a:rPr>
              <a:t>Section related to a previous interglacial (possibly MIS 5)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328932" y="2488556"/>
            <a:ext cx="432000" cy="4320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1" b="24445"/>
          <a:stretch/>
        </p:blipFill>
        <p:spPr>
          <a:xfrm>
            <a:off x="7384712" y="2109914"/>
            <a:ext cx="4314702" cy="1428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13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9173"/>
            <a:ext cx="12192000" cy="812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708044-3272-627A-DCBA-0C8A91FDEB2E}"/>
              </a:ext>
            </a:extLst>
          </p:cNvPr>
          <p:cNvSpPr txBox="1"/>
          <p:nvPr/>
        </p:nvSpPr>
        <p:spPr>
          <a:xfrm>
            <a:off x="100766" y="5867399"/>
            <a:ext cx="3091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</a:rPr>
              <a:t>View from the </a:t>
            </a:r>
            <a:r>
              <a:rPr lang="en-GB" b="1" i="1" dirty="0" err="1">
                <a:solidFill>
                  <a:schemeClr val="bg1"/>
                </a:solidFill>
              </a:rPr>
              <a:t>Castellat</a:t>
            </a:r>
            <a:r>
              <a:rPr lang="en-GB" b="1" i="1" dirty="0">
                <a:solidFill>
                  <a:schemeClr val="bg1"/>
                </a:solidFill>
              </a:rPr>
              <a:t> Plateau towards the </a:t>
            </a:r>
            <a:r>
              <a:rPr lang="en-GB" b="1" i="1" dirty="0" err="1">
                <a:solidFill>
                  <a:schemeClr val="bg1"/>
                </a:solidFill>
              </a:rPr>
              <a:t>Cellina</a:t>
            </a:r>
            <a:r>
              <a:rPr lang="en-GB" b="1" i="1" dirty="0">
                <a:solidFill>
                  <a:schemeClr val="bg1"/>
                </a:solidFill>
              </a:rPr>
              <a:t> Fan and the Friulian Plain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AD6E7E26-3660-D175-C73E-7DC521002E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387" y="174915"/>
            <a:ext cx="1132731" cy="1508910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8688859D-0D4A-5796-EF29-62366FEF8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42" y="473270"/>
            <a:ext cx="1210555" cy="12105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1913" y="357464"/>
            <a:ext cx="5567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 attention!</a:t>
            </a:r>
          </a:p>
        </p:txBody>
      </p:sp>
    </p:spTree>
    <p:extLst>
      <p:ext uri="{BB962C8B-B14F-4D97-AF65-F5344CB8AC3E}">
        <p14:creationId xmlns:p14="http://schemas.microsoft.com/office/powerpoint/2010/main" val="20932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272</Words>
  <Application>Microsoft Office PowerPoint</Application>
  <PresentationFormat>Widescreen</PresentationFormat>
  <Paragraphs>24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Lukas Rettig</dc:creator>
  <cp:lastModifiedBy>Lukas Rettig</cp:lastModifiedBy>
  <cp:revision>18</cp:revision>
  <dcterms:created xsi:type="dcterms:W3CDTF">2022-05-18T07:42:47Z</dcterms:created>
  <dcterms:modified xsi:type="dcterms:W3CDTF">2022-05-22T10:41:35Z</dcterms:modified>
</cp:coreProperties>
</file>