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9" r:id="rId5"/>
    <p:sldId id="274" r:id="rId6"/>
    <p:sldId id="275" r:id="rId7"/>
    <p:sldId id="263" r:id="rId8"/>
    <p:sldId id="264" r:id="rId9"/>
    <p:sldId id="272" r:id="rId10"/>
    <p:sldId id="268" r:id="rId11"/>
    <p:sldId id="269" r:id="rId12"/>
    <p:sldId id="270" r:id="rId13"/>
    <p:sldId id="273" r:id="rId14"/>
    <p:sldId id="26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07" autoAdjust="0"/>
  </p:normalViewPr>
  <p:slideViewPr>
    <p:cSldViewPr snapToGrid="0">
      <p:cViewPr varScale="1">
        <p:scale>
          <a:sx n="60" d="100"/>
          <a:sy n="60" d="100"/>
        </p:scale>
        <p:origin x="11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 Li" userId="3ccb39ea-8fd6-4f69-9811-a0703a07145e" providerId="ADAL" clId="{20E57378-33DC-427F-B2EA-2954663FF703}"/>
    <pc:docChg chg="undo custSel addSld modSld sldOrd">
      <pc:chgData name="Wei Li" userId="3ccb39ea-8fd6-4f69-9811-a0703a07145e" providerId="ADAL" clId="{20E57378-33DC-427F-B2EA-2954663FF703}" dt="2022-05-21T11:28:49.634" v="1769" actId="478"/>
      <pc:docMkLst>
        <pc:docMk/>
      </pc:docMkLst>
      <pc:sldChg chg="addSp modSp new mod">
        <pc:chgData name="Wei Li" userId="3ccb39ea-8fd6-4f69-9811-a0703a07145e" providerId="ADAL" clId="{20E57378-33DC-427F-B2EA-2954663FF703}" dt="2022-05-14T11:01:31.946" v="6" actId="1076"/>
        <pc:sldMkLst>
          <pc:docMk/>
          <pc:sldMk cId="3783548732" sldId="256"/>
        </pc:sldMkLst>
        <pc:spChg chg="add mod">
          <ac:chgData name="Wei Li" userId="3ccb39ea-8fd6-4f69-9811-a0703a07145e" providerId="ADAL" clId="{20E57378-33DC-427F-B2EA-2954663FF703}" dt="2022-05-14T10:56:57.060" v="3" actId="14100"/>
          <ac:spMkLst>
            <pc:docMk/>
            <pc:sldMk cId="3783548732" sldId="256"/>
            <ac:spMk id="3" creationId="{23CE3B2B-351C-BA20-1BF3-15672AF88E92}"/>
          </ac:spMkLst>
        </pc:spChg>
        <pc:picChg chg="add mod">
          <ac:chgData name="Wei Li" userId="3ccb39ea-8fd6-4f69-9811-a0703a07145e" providerId="ADAL" clId="{20E57378-33DC-427F-B2EA-2954663FF703}" dt="2022-05-14T11:01:31.946" v="6" actId="1076"/>
          <ac:picMkLst>
            <pc:docMk/>
            <pc:sldMk cId="3783548732" sldId="256"/>
            <ac:picMk id="4" creationId="{7BE01000-1664-41E4-BB63-5E8C7BD0C656}"/>
          </ac:picMkLst>
        </pc:picChg>
      </pc:sldChg>
      <pc:sldChg chg="modNotesTx">
        <pc:chgData name="Wei Li" userId="3ccb39ea-8fd6-4f69-9811-a0703a07145e" providerId="ADAL" clId="{20E57378-33DC-427F-B2EA-2954663FF703}" dt="2022-05-21T11:21:39.162" v="1642" actId="20577"/>
        <pc:sldMkLst>
          <pc:docMk/>
          <pc:sldMk cId="625322764" sldId="258"/>
        </pc:sldMkLst>
      </pc:sldChg>
      <pc:sldChg chg="addSp delSp modSp mod modNotesTx">
        <pc:chgData name="Wei Li" userId="3ccb39ea-8fd6-4f69-9811-a0703a07145e" providerId="ADAL" clId="{20E57378-33DC-427F-B2EA-2954663FF703}" dt="2022-05-21T11:17:00.553" v="1553" actId="20577"/>
        <pc:sldMkLst>
          <pc:docMk/>
          <pc:sldMk cId="3303049936" sldId="263"/>
        </pc:sldMkLst>
        <pc:spChg chg="mod">
          <ac:chgData name="Wei Li" userId="3ccb39ea-8fd6-4f69-9811-a0703a07145e" providerId="ADAL" clId="{20E57378-33DC-427F-B2EA-2954663FF703}" dt="2022-05-17T20:23:59.982" v="443" actId="404"/>
          <ac:spMkLst>
            <pc:docMk/>
            <pc:sldMk cId="3303049936" sldId="263"/>
            <ac:spMk id="12" creationId="{00000000-0000-0000-0000-000000000000}"/>
          </ac:spMkLst>
        </pc:spChg>
        <pc:spChg chg="add del mod">
          <ac:chgData name="Wei Li" userId="3ccb39ea-8fd6-4f69-9811-a0703a07145e" providerId="ADAL" clId="{20E57378-33DC-427F-B2EA-2954663FF703}" dt="2022-05-17T19:45:05.275" v="14" actId="21"/>
          <ac:spMkLst>
            <pc:docMk/>
            <pc:sldMk cId="3303049936" sldId="263"/>
            <ac:spMk id="18" creationId="{368D1F3B-6CBD-FC83-B3A4-8395996BA1BD}"/>
          </ac:spMkLst>
        </pc:spChg>
        <pc:picChg chg="add mod">
          <ac:chgData name="Wei Li" userId="3ccb39ea-8fd6-4f69-9811-a0703a07145e" providerId="ADAL" clId="{20E57378-33DC-427F-B2EA-2954663FF703}" dt="2022-05-17T20:14:16.258" v="384"/>
          <ac:picMkLst>
            <pc:docMk/>
            <pc:sldMk cId="3303049936" sldId="263"/>
            <ac:picMk id="18" creationId="{767452D8-D27E-2E72-C22D-C492B7ACBE5E}"/>
          </ac:picMkLst>
        </pc:picChg>
      </pc:sldChg>
      <pc:sldChg chg="addSp delSp modSp mod modNotesTx">
        <pc:chgData name="Wei Li" userId="3ccb39ea-8fd6-4f69-9811-a0703a07145e" providerId="ADAL" clId="{20E57378-33DC-427F-B2EA-2954663FF703}" dt="2022-05-21T11:17:13.534" v="1557" actId="20577"/>
        <pc:sldMkLst>
          <pc:docMk/>
          <pc:sldMk cId="271292491" sldId="264"/>
        </pc:sldMkLst>
        <pc:spChg chg="del mod">
          <ac:chgData name="Wei Li" userId="3ccb39ea-8fd6-4f69-9811-a0703a07145e" providerId="ADAL" clId="{20E57378-33DC-427F-B2EA-2954663FF703}" dt="2022-05-17T20:51:51.872" v="1459"/>
          <ac:spMkLst>
            <pc:docMk/>
            <pc:sldMk cId="271292491" sldId="264"/>
            <ac:spMk id="3" creationId="{00000000-0000-0000-0000-000000000000}"/>
          </ac:spMkLst>
        </pc:spChg>
        <pc:spChg chg="mod">
          <ac:chgData name="Wei Li" userId="3ccb39ea-8fd6-4f69-9811-a0703a07145e" providerId="ADAL" clId="{20E57378-33DC-427F-B2EA-2954663FF703}" dt="2022-05-17T20:51:49.844" v="1457" actId="20577"/>
          <ac:spMkLst>
            <pc:docMk/>
            <pc:sldMk cId="271292491" sldId="264"/>
            <ac:spMk id="6" creationId="{00000000-0000-0000-0000-000000000000}"/>
          </ac:spMkLst>
        </pc:spChg>
        <pc:spChg chg="add mod">
          <ac:chgData name="Wei Li" userId="3ccb39ea-8fd6-4f69-9811-a0703a07145e" providerId="ADAL" clId="{20E57378-33DC-427F-B2EA-2954663FF703}" dt="2022-05-17T20:31:52.782" v="784" actId="20577"/>
          <ac:spMkLst>
            <pc:docMk/>
            <pc:sldMk cId="271292491" sldId="264"/>
            <ac:spMk id="7" creationId="{2E0A584B-89A9-8A7C-2059-0AE6495D2AA4}"/>
          </ac:spMkLst>
        </pc:spChg>
        <pc:spChg chg="del mod topLvl">
          <ac:chgData name="Wei Li" userId="3ccb39ea-8fd6-4f69-9811-a0703a07145e" providerId="ADAL" clId="{20E57378-33DC-427F-B2EA-2954663FF703}" dt="2022-05-17T20:08:50.144" v="51" actId="478"/>
          <ac:spMkLst>
            <pc:docMk/>
            <pc:sldMk cId="271292491" sldId="264"/>
            <ac:spMk id="11" creationId="{E70FE6EE-7F09-8F0A-E0BD-DFE4304F4B39}"/>
          </ac:spMkLst>
        </pc:spChg>
        <pc:spChg chg="del mod topLvl">
          <ac:chgData name="Wei Li" userId="3ccb39ea-8fd6-4f69-9811-a0703a07145e" providerId="ADAL" clId="{20E57378-33DC-427F-B2EA-2954663FF703}" dt="2022-05-17T20:13:17.005" v="371" actId="478"/>
          <ac:spMkLst>
            <pc:docMk/>
            <pc:sldMk cId="271292491" sldId="264"/>
            <ac:spMk id="12" creationId="{6ECCFAA6-1ABA-F5B4-59AF-4A7B9D8C4E9A}"/>
          </ac:spMkLst>
        </pc:spChg>
        <pc:spChg chg="del mod topLvl">
          <ac:chgData name="Wei Li" userId="3ccb39ea-8fd6-4f69-9811-a0703a07145e" providerId="ADAL" clId="{20E57378-33DC-427F-B2EA-2954663FF703}" dt="2022-05-17T20:13:17.005" v="371" actId="478"/>
          <ac:spMkLst>
            <pc:docMk/>
            <pc:sldMk cId="271292491" sldId="264"/>
            <ac:spMk id="13" creationId="{F0D4748E-6225-E8DE-523D-131D5DB5733A}"/>
          </ac:spMkLst>
        </pc:spChg>
        <pc:spChg chg="del mod topLvl">
          <ac:chgData name="Wei Li" userId="3ccb39ea-8fd6-4f69-9811-a0703a07145e" providerId="ADAL" clId="{20E57378-33DC-427F-B2EA-2954663FF703}" dt="2022-05-17T20:13:17.005" v="371" actId="478"/>
          <ac:spMkLst>
            <pc:docMk/>
            <pc:sldMk cId="271292491" sldId="264"/>
            <ac:spMk id="14" creationId="{AD7CF4A0-8E32-7791-9025-2D4FCB61B490}"/>
          </ac:spMkLst>
        </pc:spChg>
        <pc:spChg chg="del mod topLvl">
          <ac:chgData name="Wei Li" userId="3ccb39ea-8fd6-4f69-9811-a0703a07145e" providerId="ADAL" clId="{20E57378-33DC-427F-B2EA-2954663FF703}" dt="2022-05-17T20:13:17.005" v="371" actId="478"/>
          <ac:spMkLst>
            <pc:docMk/>
            <pc:sldMk cId="271292491" sldId="264"/>
            <ac:spMk id="15" creationId="{CC21D3B9-E795-FC75-02B1-40C3509D4C2B}"/>
          </ac:spMkLst>
        </pc:spChg>
        <pc:spChg chg="del mod topLvl">
          <ac:chgData name="Wei Li" userId="3ccb39ea-8fd6-4f69-9811-a0703a07145e" providerId="ADAL" clId="{20E57378-33DC-427F-B2EA-2954663FF703}" dt="2022-05-17T20:13:17.005" v="371" actId="478"/>
          <ac:spMkLst>
            <pc:docMk/>
            <pc:sldMk cId="271292491" sldId="264"/>
            <ac:spMk id="16" creationId="{A8292B8A-4AF2-2F86-1F45-EB18B4D045E3}"/>
          </ac:spMkLst>
        </pc:spChg>
        <pc:spChg chg="del mod topLvl">
          <ac:chgData name="Wei Li" userId="3ccb39ea-8fd6-4f69-9811-a0703a07145e" providerId="ADAL" clId="{20E57378-33DC-427F-B2EA-2954663FF703}" dt="2022-05-17T20:13:17.005" v="371" actId="478"/>
          <ac:spMkLst>
            <pc:docMk/>
            <pc:sldMk cId="271292491" sldId="264"/>
            <ac:spMk id="18" creationId="{633EB363-BBBA-9A1D-8CFE-80E3B8BD6860}"/>
          </ac:spMkLst>
        </pc:spChg>
        <pc:spChg chg="del mod topLvl">
          <ac:chgData name="Wei Li" userId="3ccb39ea-8fd6-4f69-9811-a0703a07145e" providerId="ADAL" clId="{20E57378-33DC-427F-B2EA-2954663FF703}" dt="2022-05-17T20:13:17.005" v="371" actId="478"/>
          <ac:spMkLst>
            <pc:docMk/>
            <pc:sldMk cId="271292491" sldId="264"/>
            <ac:spMk id="19" creationId="{28013316-3BB8-7710-6B37-D8AF948A26F8}"/>
          </ac:spMkLst>
        </pc:spChg>
        <pc:spChg chg="del mod topLvl">
          <ac:chgData name="Wei Li" userId="3ccb39ea-8fd6-4f69-9811-a0703a07145e" providerId="ADAL" clId="{20E57378-33DC-427F-B2EA-2954663FF703}" dt="2022-05-17T20:13:17.005" v="371" actId="478"/>
          <ac:spMkLst>
            <pc:docMk/>
            <pc:sldMk cId="271292491" sldId="264"/>
            <ac:spMk id="23" creationId="{C6C3FA69-1D4C-4A12-9476-927B149FA748}"/>
          </ac:spMkLst>
        </pc:spChg>
        <pc:spChg chg="del mod topLvl">
          <ac:chgData name="Wei Li" userId="3ccb39ea-8fd6-4f69-9811-a0703a07145e" providerId="ADAL" clId="{20E57378-33DC-427F-B2EA-2954663FF703}" dt="2022-05-17T20:13:17.005" v="371" actId="478"/>
          <ac:spMkLst>
            <pc:docMk/>
            <pc:sldMk cId="271292491" sldId="264"/>
            <ac:spMk id="24" creationId="{628C1FB3-CA1F-25CD-F29E-F05715D195EC}"/>
          </ac:spMkLst>
        </pc:spChg>
        <pc:spChg chg="del mod topLvl">
          <ac:chgData name="Wei Li" userId="3ccb39ea-8fd6-4f69-9811-a0703a07145e" providerId="ADAL" clId="{20E57378-33DC-427F-B2EA-2954663FF703}" dt="2022-05-17T20:13:17.005" v="371" actId="478"/>
          <ac:spMkLst>
            <pc:docMk/>
            <pc:sldMk cId="271292491" sldId="264"/>
            <ac:spMk id="25" creationId="{3233225C-40D4-B7F6-4BAE-BA01FDC9FEB6}"/>
          </ac:spMkLst>
        </pc:spChg>
        <pc:spChg chg="del mod topLvl">
          <ac:chgData name="Wei Li" userId="3ccb39ea-8fd6-4f69-9811-a0703a07145e" providerId="ADAL" clId="{20E57378-33DC-427F-B2EA-2954663FF703}" dt="2022-05-17T20:13:17.005" v="371" actId="478"/>
          <ac:spMkLst>
            <pc:docMk/>
            <pc:sldMk cId="271292491" sldId="264"/>
            <ac:spMk id="26" creationId="{87C1F2C7-3A7D-C002-22B1-D67F383D287F}"/>
          </ac:spMkLst>
        </pc:spChg>
        <pc:spChg chg="del mod topLvl">
          <ac:chgData name="Wei Li" userId="3ccb39ea-8fd6-4f69-9811-a0703a07145e" providerId="ADAL" clId="{20E57378-33DC-427F-B2EA-2954663FF703}" dt="2022-05-17T20:13:17.005" v="371" actId="478"/>
          <ac:spMkLst>
            <pc:docMk/>
            <pc:sldMk cId="271292491" sldId="264"/>
            <ac:spMk id="27" creationId="{C839C748-866E-7D6F-DBCB-D730C4DC16F9}"/>
          </ac:spMkLst>
        </pc:spChg>
        <pc:spChg chg="del mod topLvl">
          <ac:chgData name="Wei Li" userId="3ccb39ea-8fd6-4f69-9811-a0703a07145e" providerId="ADAL" clId="{20E57378-33DC-427F-B2EA-2954663FF703}" dt="2022-05-17T20:13:17.005" v="371" actId="478"/>
          <ac:spMkLst>
            <pc:docMk/>
            <pc:sldMk cId="271292491" sldId="264"/>
            <ac:spMk id="28" creationId="{C8EE5D57-A3B6-FF63-5FD3-86DB048C91EB}"/>
          </ac:spMkLst>
        </pc:spChg>
        <pc:spChg chg="del mod topLvl">
          <ac:chgData name="Wei Li" userId="3ccb39ea-8fd6-4f69-9811-a0703a07145e" providerId="ADAL" clId="{20E57378-33DC-427F-B2EA-2954663FF703}" dt="2022-05-17T20:13:17.005" v="371" actId="478"/>
          <ac:spMkLst>
            <pc:docMk/>
            <pc:sldMk cId="271292491" sldId="264"/>
            <ac:spMk id="29" creationId="{932E5CE6-07C2-929B-CDAF-6851C5341CC0}"/>
          </ac:spMkLst>
        </pc:spChg>
        <pc:spChg chg="del mod topLvl">
          <ac:chgData name="Wei Li" userId="3ccb39ea-8fd6-4f69-9811-a0703a07145e" providerId="ADAL" clId="{20E57378-33DC-427F-B2EA-2954663FF703}" dt="2022-05-17T20:13:17.005" v="371" actId="478"/>
          <ac:spMkLst>
            <pc:docMk/>
            <pc:sldMk cId="271292491" sldId="264"/>
            <ac:spMk id="30" creationId="{4EECD5D5-A960-47F7-CD03-F7FC281BBBA9}"/>
          </ac:spMkLst>
        </pc:spChg>
        <pc:spChg chg="del mod topLvl">
          <ac:chgData name="Wei Li" userId="3ccb39ea-8fd6-4f69-9811-a0703a07145e" providerId="ADAL" clId="{20E57378-33DC-427F-B2EA-2954663FF703}" dt="2022-05-17T20:13:17.005" v="371" actId="478"/>
          <ac:spMkLst>
            <pc:docMk/>
            <pc:sldMk cId="271292491" sldId="264"/>
            <ac:spMk id="32" creationId="{CB807457-95F4-E4E6-2A7F-10C567F649F2}"/>
          </ac:spMkLst>
        </pc:spChg>
        <pc:spChg chg="del mod topLvl">
          <ac:chgData name="Wei Li" userId="3ccb39ea-8fd6-4f69-9811-a0703a07145e" providerId="ADAL" clId="{20E57378-33DC-427F-B2EA-2954663FF703}" dt="2022-05-17T20:13:17.005" v="371" actId="478"/>
          <ac:spMkLst>
            <pc:docMk/>
            <pc:sldMk cId="271292491" sldId="264"/>
            <ac:spMk id="34" creationId="{23B95E6B-D4FF-08B7-4C92-C9FB700D8CDC}"/>
          </ac:spMkLst>
        </pc:spChg>
        <pc:spChg chg="del mod topLvl">
          <ac:chgData name="Wei Li" userId="3ccb39ea-8fd6-4f69-9811-a0703a07145e" providerId="ADAL" clId="{20E57378-33DC-427F-B2EA-2954663FF703}" dt="2022-05-17T20:08:50.144" v="51" actId="478"/>
          <ac:spMkLst>
            <pc:docMk/>
            <pc:sldMk cId="271292491" sldId="264"/>
            <ac:spMk id="36" creationId="{D878EB18-F622-7CE8-04BC-15BF72E3C8BD}"/>
          </ac:spMkLst>
        </pc:spChg>
        <pc:spChg chg="del mod topLvl">
          <ac:chgData name="Wei Li" userId="3ccb39ea-8fd6-4f69-9811-a0703a07145e" providerId="ADAL" clId="{20E57378-33DC-427F-B2EA-2954663FF703}" dt="2022-05-17T20:08:50.144" v="51" actId="478"/>
          <ac:spMkLst>
            <pc:docMk/>
            <pc:sldMk cId="271292491" sldId="264"/>
            <ac:spMk id="37" creationId="{C0AA485C-2E83-58FE-DAD8-B4EBC9B2FB7E}"/>
          </ac:spMkLst>
        </pc:spChg>
        <pc:spChg chg="del mod topLvl">
          <ac:chgData name="Wei Li" userId="3ccb39ea-8fd6-4f69-9811-a0703a07145e" providerId="ADAL" clId="{20E57378-33DC-427F-B2EA-2954663FF703}" dt="2022-05-17T20:08:50.144" v="51" actId="478"/>
          <ac:spMkLst>
            <pc:docMk/>
            <pc:sldMk cId="271292491" sldId="264"/>
            <ac:spMk id="39" creationId="{378185CA-1C68-84B2-592F-708C794FEF51}"/>
          </ac:spMkLst>
        </pc:spChg>
        <pc:spChg chg="del mod topLvl">
          <ac:chgData name="Wei Li" userId="3ccb39ea-8fd6-4f69-9811-a0703a07145e" providerId="ADAL" clId="{20E57378-33DC-427F-B2EA-2954663FF703}" dt="2022-05-17T20:08:50.144" v="51" actId="478"/>
          <ac:spMkLst>
            <pc:docMk/>
            <pc:sldMk cId="271292491" sldId="264"/>
            <ac:spMk id="40" creationId="{D4917D65-EBA9-DEF1-3DC7-1929EACDA3AF}"/>
          </ac:spMkLst>
        </pc:spChg>
        <pc:spChg chg="del mod topLvl">
          <ac:chgData name="Wei Li" userId="3ccb39ea-8fd6-4f69-9811-a0703a07145e" providerId="ADAL" clId="{20E57378-33DC-427F-B2EA-2954663FF703}" dt="2022-05-17T20:08:50.144" v="51" actId="478"/>
          <ac:spMkLst>
            <pc:docMk/>
            <pc:sldMk cId="271292491" sldId="264"/>
            <ac:spMk id="41" creationId="{E7D5FE1D-7C6D-8C81-1C99-8DF4FBCF9D2F}"/>
          </ac:spMkLst>
        </pc:spChg>
        <pc:spChg chg="del mod topLvl">
          <ac:chgData name="Wei Li" userId="3ccb39ea-8fd6-4f69-9811-a0703a07145e" providerId="ADAL" clId="{20E57378-33DC-427F-B2EA-2954663FF703}" dt="2022-05-17T20:13:17.005" v="371" actId="478"/>
          <ac:spMkLst>
            <pc:docMk/>
            <pc:sldMk cId="271292491" sldId="264"/>
            <ac:spMk id="43" creationId="{F238ED2D-2556-F134-E6FE-2E78C02E2FB0}"/>
          </ac:spMkLst>
        </pc:spChg>
        <pc:spChg chg="del mod topLvl">
          <ac:chgData name="Wei Li" userId="3ccb39ea-8fd6-4f69-9811-a0703a07145e" providerId="ADAL" clId="{20E57378-33DC-427F-B2EA-2954663FF703}" dt="2022-05-17T20:08:50.144" v="51" actId="478"/>
          <ac:spMkLst>
            <pc:docMk/>
            <pc:sldMk cId="271292491" sldId="264"/>
            <ac:spMk id="44" creationId="{A8179304-372B-5BA3-2E9E-424D109FA0FE}"/>
          </ac:spMkLst>
        </pc:spChg>
        <pc:spChg chg="del mod topLvl">
          <ac:chgData name="Wei Li" userId="3ccb39ea-8fd6-4f69-9811-a0703a07145e" providerId="ADAL" clId="{20E57378-33DC-427F-B2EA-2954663FF703}" dt="2022-05-17T20:13:17.005" v="371" actId="478"/>
          <ac:spMkLst>
            <pc:docMk/>
            <pc:sldMk cId="271292491" sldId="264"/>
            <ac:spMk id="45" creationId="{2A1A2849-958D-B95D-A714-459842C8079E}"/>
          </ac:spMkLst>
        </pc:spChg>
        <pc:spChg chg="del mod topLvl">
          <ac:chgData name="Wei Li" userId="3ccb39ea-8fd6-4f69-9811-a0703a07145e" providerId="ADAL" clId="{20E57378-33DC-427F-B2EA-2954663FF703}" dt="2022-05-17T20:13:17.005" v="371" actId="478"/>
          <ac:spMkLst>
            <pc:docMk/>
            <pc:sldMk cId="271292491" sldId="264"/>
            <ac:spMk id="47" creationId="{ADB43223-1443-4F5E-1F15-57A72D1CD4EC}"/>
          </ac:spMkLst>
        </pc:spChg>
        <pc:spChg chg="mod">
          <ac:chgData name="Wei Li" userId="3ccb39ea-8fd6-4f69-9811-a0703a07145e" providerId="ADAL" clId="{20E57378-33DC-427F-B2EA-2954663FF703}" dt="2022-05-17T20:08:45.891" v="50" actId="165"/>
          <ac:spMkLst>
            <pc:docMk/>
            <pc:sldMk cId="271292491" sldId="264"/>
            <ac:spMk id="50" creationId="{BC0489A6-88DA-6597-D245-37C15C2FA04C}"/>
          </ac:spMkLst>
        </pc:spChg>
        <pc:spChg chg="mod">
          <ac:chgData name="Wei Li" userId="3ccb39ea-8fd6-4f69-9811-a0703a07145e" providerId="ADAL" clId="{20E57378-33DC-427F-B2EA-2954663FF703}" dt="2022-05-17T20:08:45.891" v="50" actId="165"/>
          <ac:spMkLst>
            <pc:docMk/>
            <pc:sldMk cId="271292491" sldId="264"/>
            <ac:spMk id="51" creationId="{A623FBA1-EE35-91BA-D330-A192AADCE77A}"/>
          </ac:spMkLst>
        </pc:spChg>
        <pc:spChg chg="mod">
          <ac:chgData name="Wei Li" userId="3ccb39ea-8fd6-4f69-9811-a0703a07145e" providerId="ADAL" clId="{20E57378-33DC-427F-B2EA-2954663FF703}" dt="2022-05-17T20:08:45.891" v="50" actId="165"/>
          <ac:spMkLst>
            <pc:docMk/>
            <pc:sldMk cId="271292491" sldId="264"/>
            <ac:spMk id="52" creationId="{6E6B42BC-665B-894E-1224-1C49DCBB1DBB}"/>
          </ac:spMkLst>
        </pc:spChg>
        <pc:spChg chg="mod">
          <ac:chgData name="Wei Li" userId="3ccb39ea-8fd6-4f69-9811-a0703a07145e" providerId="ADAL" clId="{20E57378-33DC-427F-B2EA-2954663FF703}" dt="2022-05-17T20:08:45.891" v="50" actId="165"/>
          <ac:spMkLst>
            <pc:docMk/>
            <pc:sldMk cId="271292491" sldId="264"/>
            <ac:spMk id="53" creationId="{34CCD1EB-2F8E-9F63-6959-4F91DE3B938D}"/>
          </ac:spMkLst>
        </pc:spChg>
        <pc:spChg chg="mod">
          <ac:chgData name="Wei Li" userId="3ccb39ea-8fd6-4f69-9811-a0703a07145e" providerId="ADAL" clId="{20E57378-33DC-427F-B2EA-2954663FF703}" dt="2022-05-17T20:08:45.891" v="50" actId="165"/>
          <ac:spMkLst>
            <pc:docMk/>
            <pc:sldMk cId="271292491" sldId="264"/>
            <ac:spMk id="54" creationId="{0E7BFC1D-4C8E-ADD7-2B8C-5C4B9621A798}"/>
          </ac:spMkLst>
        </pc:spChg>
        <pc:spChg chg="mod">
          <ac:chgData name="Wei Li" userId="3ccb39ea-8fd6-4f69-9811-a0703a07145e" providerId="ADAL" clId="{20E57378-33DC-427F-B2EA-2954663FF703}" dt="2022-05-17T20:08:45.891" v="50" actId="165"/>
          <ac:spMkLst>
            <pc:docMk/>
            <pc:sldMk cId="271292491" sldId="264"/>
            <ac:spMk id="55" creationId="{03C75A0A-8561-CB7F-28C1-40FEEB633673}"/>
          </ac:spMkLst>
        </pc:spChg>
        <pc:spChg chg="mod">
          <ac:chgData name="Wei Li" userId="3ccb39ea-8fd6-4f69-9811-a0703a07145e" providerId="ADAL" clId="{20E57378-33DC-427F-B2EA-2954663FF703}" dt="2022-05-17T20:08:45.891" v="50" actId="165"/>
          <ac:spMkLst>
            <pc:docMk/>
            <pc:sldMk cId="271292491" sldId="264"/>
            <ac:spMk id="56" creationId="{C9F3560D-5489-7EC3-044E-CA83A308FBE2}"/>
          </ac:spMkLst>
        </pc:spChg>
        <pc:spChg chg="mod">
          <ac:chgData name="Wei Li" userId="3ccb39ea-8fd6-4f69-9811-a0703a07145e" providerId="ADAL" clId="{20E57378-33DC-427F-B2EA-2954663FF703}" dt="2022-05-17T20:08:45.891" v="50" actId="165"/>
          <ac:spMkLst>
            <pc:docMk/>
            <pc:sldMk cId="271292491" sldId="264"/>
            <ac:spMk id="57" creationId="{CA4E8051-F332-3654-D228-B7A24BE075AC}"/>
          </ac:spMkLst>
        </pc:spChg>
        <pc:spChg chg="mod">
          <ac:chgData name="Wei Li" userId="3ccb39ea-8fd6-4f69-9811-a0703a07145e" providerId="ADAL" clId="{20E57378-33DC-427F-B2EA-2954663FF703}" dt="2022-05-17T20:08:45.891" v="50" actId="165"/>
          <ac:spMkLst>
            <pc:docMk/>
            <pc:sldMk cId="271292491" sldId="264"/>
            <ac:spMk id="58" creationId="{2529B9B6-C56C-0B98-5A29-6A5B17FD254F}"/>
          </ac:spMkLst>
        </pc:spChg>
        <pc:spChg chg="mod">
          <ac:chgData name="Wei Li" userId="3ccb39ea-8fd6-4f69-9811-a0703a07145e" providerId="ADAL" clId="{20E57378-33DC-427F-B2EA-2954663FF703}" dt="2022-05-17T20:08:45.891" v="50" actId="165"/>
          <ac:spMkLst>
            <pc:docMk/>
            <pc:sldMk cId="271292491" sldId="264"/>
            <ac:spMk id="59" creationId="{C3B7A4EF-3281-5D80-4445-BA31B8A19910}"/>
          </ac:spMkLst>
        </pc:spChg>
        <pc:spChg chg="mod">
          <ac:chgData name="Wei Li" userId="3ccb39ea-8fd6-4f69-9811-a0703a07145e" providerId="ADAL" clId="{20E57378-33DC-427F-B2EA-2954663FF703}" dt="2022-05-17T20:08:45.891" v="50" actId="165"/>
          <ac:spMkLst>
            <pc:docMk/>
            <pc:sldMk cId="271292491" sldId="264"/>
            <ac:spMk id="60" creationId="{58DAEFF4-1915-2D55-6472-A8AC4A9D2D4D}"/>
          </ac:spMkLst>
        </pc:spChg>
        <pc:spChg chg="mod">
          <ac:chgData name="Wei Li" userId="3ccb39ea-8fd6-4f69-9811-a0703a07145e" providerId="ADAL" clId="{20E57378-33DC-427F-B2EA-2954663FF703}" dt="2022-05-17T20:08:45.891" v="50" actId="165"/>
          <ac:spMkLst>
            <pc:docMk/>
            <pc:sldMk cId="271292491" sldId="264"/>
            <ac:spMk id="61" creationId="{C514D719-43D7-C913-4FE7-636B32D211FD}"/>
          </ac:spMkLst>
        </pc:spChg>
        <pc:spChg chg="mod">
          <ac:chgData name="Wei Li" userId="3ccb39ea-8fd6-4f69-9811-a0703a07145e" providerId="ADAL" clId="{20E57378-33DC-427F-B2EA-2954663FF703}" dt="2022-05-17T20:08:45.891" v="50" actId="165"/>
          <ac:spMkLst>
            <pc:docMk/>
            <pc:sldMk cId="271292491" sldId="264"/>
            <ac:spMk id="62" creationId="{0827D28C-C82F-DCB1-DCD0-4801ECF445E4}"/>
          </ac:spMkLst>
        </pc:spChg>
        <pc:spChg chg="mod">
          <ac:chgData name="Wei Li" userId="3ccb39ea-8fd6-4f69-9811-a0703a07145e" providerId="ADAL" clId="{20E57378-33DC-427F-B2EA-2954663FF703}" dt="2022-05-17T20:08:45.891" v="50" actId="165"/>
          <ac:spMkLst>
            <pc:docMk/>
            <pc:sldMk cId="271292491" sldId="264"/>
            <ac:spMk id="63" creationId="{73C37DB8-5D49-10E5-64C6-633E0A1A75FE}"/>
          </ac:spMkLst>
        </pc:spChg>
        <pc:spChg chg="mod">
          <ac:chgData name="Wei Li" userId="3ccb39ea-8fd6-4f69-9811-a0703a07145e" providerId="ADAL" clId="{20E57378-33DC-427F-B2EA-2954663FF703}" dt="2022-05-17T20:08:45.891" v="50" actId="165"/>
          <ac:spMkLst>
            <pc:docMk/>
            <pc:sldMk cId="271292491" sldId="264"/>
            <ac:spMk id="64" creationId="{9D7EDB98-9FBF-56C0-B5FA-7B221474BB19}"/>
          </ac:spMkLst>
        </pc:spChg>
        <pc:spChg chg="mod">
          <ac:chgData name="Wei Li" userId="3ccb39ea-8fd6-4f69-9811-a0703a07145e" providerId="ADAL" clId="{20E57378-33DC-427F-B2EA-2954663FF703}" dt="2022-05-17T20:08:45.891" v="50" actId="165"/>
          <ac:spMkLst>
            <pc:docMk/>
            <pc:sldMk cId="271292491" sldId="264"/>
            <ac:spMk id="65" creationId="{1B525264-B615-6EAE-49CF-40AB7295F97C}"/>
          </ac:spMkLst>
        </pc:spChg>
        <pc:spChg chg="mod">
          <ac:chgData name="Wei Li" userId="3ccb39ea-8fd6-4f69-9811-a0703a07145e" providerId="ADAL" clId="{20E57378-33DC-427F-B2EA-2954663FF703}" dt="2022-05-17T20:08:45.891" v="50" actId="165"/>
          <ac:spMkLst>
            <pc:docMk/>
            <pc:sldMk cId="271292491" sldId="264"/>
            <ac:spMk id="66" creationId="{0558AB29-0315-09F9-A2F4-BA9C2D8CF381}"/>
          </ac:spMkLst>
        </pc:spChg>
        <pc:spChg chg="mod">
          <ac:chgData name="Wei Li" userId="3ccb39ea-8fd6-4f69-9811-a0703a07145e" providerId="ADAL" clId="{20E57378-33DC-427F-B2EA-2954663FF703}" dt="2022-05-17T20:08:45.891" v="50" actId="165"/>
          <ac:spMkLst>
            <pc:docMk/>
            <pc:sldMk cId="271292491" sldId="264"/>
            <ac:spMk id="67" creationId="{FF18A8D6-B86D-AA75-E19F-CEA06536F4A6}"/>
          </ac:spMkLst>
        </pc:spChg>
        <pc:spChg chg="mod">
          <ac:chgData name="Wei Li" userId="3ccb39ea-8fd6-4f69-9811-a0703a07145e" providerId="ADAL" clId="{20E57378-33DC-427F-B2EA-2954663FF703}" dt="2022-05-17T20:08:45.891" v="50" actId="165"/>
          <ac:spMkLst>
            <pc:docMk/>
            <pc:sldMk cId="271292491" sldId="264"/>
            <ac:spMk id="68" creationId="{5E1C1B91-47F6-1420-4B34-18CEBFEDE4C2}"/>
          </ac:spMkLst>
        </pc:spChg>
        <pc:spChg chg="mod">
          <ac:chgData name="Wei Li" userId="3ccb39ea-8fd6-4f69-9811-a0703a07145e" providerId="ADAL" clId="{20E57378-33DC-427F-B2EA-2954663FF703}" dt="2022-05-17T20:08:45.891" v="50" actId="165"/>
          <ac:spMkLst>
            <pc:docMk/>
            <pc:sldMk cId="271292491" sldId="264"/>
            <ac:spMk id="69" creationId="{071FEDF7-54D4-D569-CF3E-511A46FB274C}"/>
          </ac:spMkLst>
        </pc:spChg>
        <pc:spChg chg="mod">
          <ac:chgData name="Wei Li" userId="3ccb39ea-8fd6-4f69-9811-a0703a07145e" providerId="ADAL" clId="{20E57378-33DC-427F-B2EA-2954663FF703}" dt="2022-05-17T20:08:45.891" v="50" actId="165"/>
          <ac:spMkLst>
            <pc:docMk/>
            <pc:sldMk cId="271292491" sldId="264"/>
            <ac:spMk id="70" creationId="{C0C6881E-74D6-1B05-D627-FDEDA4B6664C}"/>
          </ac:spMkLst>
        </pc:spChg>
        <pc:spChg chg="mod">
          <ac:chgData name="Wei Li" userId="3ccb39ea-8fd6-4f69-9811-a0703a07145e" providerId="ADAL" clId="{20E57378-33DC-427F-B2EA-2954663FF703}" dt="2022-05-17T20:08:45.891" v="50" actId="165"/>
          <ac:spMkLst>
            <pc:docMk/>
            <pc:sldMk cId="271292491" sldId="264"/>
            <ac:spMk id="71" creationId="{38487432-A7CA-2D56-C0CC-F54C3D35A1B3}"/>
          </ac:spMkLst>
        </pc:spChg>
        <pc:spChg chg="mod">
          <ac:chgData name="Wei Li" userId="3ccb39ea-8fd6-4f69-9811-a0703a07145e" providerId="ADAL" clId="{20E57378-33DC-427F-B2EA-2954663FF703}" dt="2022-05-17T20:08:45.891" v="50" actId="165"/>
          <ac:spMkLst>
            <pc:docMk/>
            <pc:sldMk cId="271292491" sldId="264"/>
            <ac:spMk id="72" creationId="{9C2E603F-D3EF-C04F-B459-0F453AF7CE9A}"/>
          </ac:spMkLst>
        </pc:spChg>
        <pc:spChg chg="mod">
          <ac:chgData name="Wei Li" userId="3ccb39ea-8fd6-4f69-9811-a0703a07145e" providerId="ADAL" clId="{20E57378-33DC-427F-B2EA-2954663FF703}" dt="2022-05-17T20:08:45.891" v="50" actId="165"/>
          <ac:spMkLst>
            <pc:docMk/>
            <pc:sldMk cId="271292491" sldId="264"/>
            <ac:spMk id="73" creationId="{37BF69B6-0810-5390-8D0C-83EAC5738BA3}"/>
          </ac:spMkLst>
        </pc:spChg>
        <pc:spChg chg="mod">
          <ac:chgData name="Wei Li" userId="3ccb39ea-8fd6-4f69-9811-a0703a07145e" providerId="ADAL" clId="{20E57378-33DC-427F-B2EA-2954663FF703}" dt="2022-05-17T20:08:45.891" v="50" actId="165"/>
          <ac:spMkLst>
            <pc:docMk/>
            <pc:sldMk cId="271292491" sldId="264"/>
            <ac:spMk id="74" creationId="{B4C1007A-EC86-5247-92EE-B0ED6A97421E}"/>
          </ac:spMkLst>
        </pc:spChg>
        <pc:spChg chg="mod">
          <ac:chgData name="Wei Li" userId="3ccb39ea-8fd6-4f69-9811-a0703a07145e" providerId="ADAL" clId="{20E57378-33DC-427F-B2EA-2954663FF703}" dt="2022-05-17T20:08:45.891" v="50" actId="165"/>
          <ac:spMkLst>
            <pc:docMk/>
            <pc:sldMk cId="271292491" sldId="264"/>
            <ac:spMk id="75" creationId="{912F9081-BBC0-AF4D-92EE-1D1BD88B9EF7}"/>
          </ac:spMkLst>
        </pc:spChg>
        <pc:spChg chg="mod">
          <ac:chgData name="Wei Li" userId="3ccb39ea-8fd6-4f69-9811-a0703a07145e" providerId="ADAL" clId="{20E57378-33DC-427F-B2EA-2954663FF703}" dt="2022-05-17T20:08:45.891" v="50" actId="165"/>
          <ac:spMkLst>
            <pc:docMk/>
            <pc:sldMk cId="271292491" sldId="264"/>
            <ac:spMk id="76" creationId="{830AB52A-2408-D2F7-2FAE-F8A7118B31C1}"/>
          </ac:spMkLst>
        </pc:spChg>
        <pc:spChg chg="mod">
          <ac:chgData name="Wei Li" userId="3ccb39ea-8fd6-4f69-9811-a0703a07145e" providerId="ADAL" clId="{20E57378-33DC-427F-B2EA-2954663FF703}" dt="2022-05-17T20:08:45.891" v="50" actId="165"/>
          <ac:spMkLst>
            <pc:docMk/>
            <pc:sldMk cId="271292491" sldId="264"/>
            <ac:spMk id="77" creationId="{1C3C93D3-39D8-487D-A442-84ACEF680C55}"/>
          </ac:spMkLst>
        </pc:spChg>
        <pc:spChg chg="mod">
          <ac:chgData name="Wei Li" userId="3ccb39ea-8fd6-4f69-9811-a0703a07145e" providerId="ADAL" clId="{20E57378-33DC-427F-B2EA-2954663FF703}" dt="2022-05-17T20:08:45.891" v="50" actId="165"/>
          <ac:spMkLst>
            <pc:docMk/>
            <pc:sldMk cId="271292491" sldId="264"/>
            <ac:spMk id="78" creationId="{C05A12A6-8093-D5A9-55BB-E6A85D250565}"/>
          </ac:spMkLst>
        </pc:spChg>
        <pc:spChg chg="mod">
          <ac:chgData name="Wei Li" userId="3ccb39ea-8fd6-4f69-9811-a0703a07145e" providerId="ADAL" clId="{20E57378-33DC-427F-B2EA-2954663FF703}" dt="2022-05-17T20:08:45.891" v="50" actId="165"/>
          <ac:spMkLst>
            <pc:docMk/>
            <pc:sldMk cId="271292491" sldId="264"/>
            <ac:spMk id="79" creationId="{2BA47C29-D62D-0588-DD6B-8468FB828E62}"/>
          </ac:spMkLst>
        </pc:spChg>
        <pc:spChg chg="mod">
          <ac:chgData name="Wei Li" userId="3ccb39ea-8fd6-4f69-9811-a0703a07145e" providerId="ADAL" clId="{20E57378-33DC-427F-B2EA-2954663FF703}" dt="2022-05-17T20:08:45.891" v="50" actId="165"/>
          <ac:spMkLst>
            <pc:docMk/>
            <pc:sldMk cId="271292491" sldId="264"/>
            <ac:spMk id="80" creationId="{5A7611C5-3794-2A6D-7AFE-9CFF21431988}"/>
          </ac:spMkLst>
        </pc:spChg>
        <pc:spChg chg="mod">
          <ac:chgData name="Wei Li" userId="3ccb39ea-8fd6-4f69-9811-a0703a07145e" providerId="ADAL" clId="{20E57378-33DC-427F-B2EA-2954663FF703}" dt="2022-05-17T20:08:45.891" v="50" actId="165"/>
          <ac:spMkLst>
            <pc:docMk/>
            <pc:sldMk cId="271292491" sldId="264"/>
            <ac:spMk id="81" creationId="{2F041824-61A0-6935-9405-CBC82FE1A0C5}"/>
          </ac:spMkLst>
        </pc:spChg>
        <pc:spChg chg="mod">
          <ac:chgData name="Wei Li" userId="3ccb39ea-8fd6-4f69-9811-a0703a07145e" providerId="ADAL" clId="{20E57378-33DC-427F-B2EA-2954663FF703}" dt="2022-05-17T20:08:45.891" v="50" actId="165"/>
          <ac:spMkLst>
            <pc:docMk/>
            <pc:sldMk cId="271292491" sldId="264"/>
            <ac:spMk id="82" creationId="{DB02CF30-E145-2EFE-9518-67552FA76C89}"/>
          </ac:spMkLst>
        </pc:spChg>
        <pc:spChg chg="mod">
          <ac:chgData name="Wei Li" userId="3ccb39ea-8fd6-4f69-9811-a0703a07145e" providerId="ADAL" clId="{20E57378-33DC-427F-B2EA-2954663FF703}" dt="2022-05-17T20:08:45.891" v="50" actId="165"/>
          <ac:spMkLst>
            <pc:docMk/>
            <pc:sldMk cId="271292491" sldId="264"/>
            <ac:spMk id="83" creationId="{26509DCC-47FD-1DD2-0685-29B617BE96D1}"/>
          </ac:spMkLst>
        </pc:spChg>
        <pc:spChg chg="mod">
          <ac:chgData name="Wei Li" userId="3ccb39ea-8fd6-4f69-9811-a0703a07145e" providerId="ADAL" clId="{20E57378-33DC-427F-B2EA-2954663FF703}" dt="2022-05-17T20:08:45.891" v="50" actId="165"/>
          <ac:spMkLst>
            <pc:docMk/>
            <pc:sldMk cId="271292491" sldId="264"/>
            <ac:spMk id="84" creationId="{C3B8F126-F91B-12E9-13B1-3629D85D444F}"/>
          </ac:spMkLst>
        </pc:spChg>
        <pc:spChg chg="mod">
          <ac:chgData name="Wei Li" userId="3ccb39ea-8fd6-4f69-9811-a0703a07145e" providerId="ADAL" clId="{20E57378-33DC-427F-B2EA-2954663FF703}" dt="2022-05-17T20:08:45.891" v="50" actId="165"/>
          <ac:spMkLst>
            <pc:docMk/>
            <pc:sldMk cId="271292491" sldId="264"/>
            <ac:spMk id="85" creationId="{24E4AB38-40BE-B48B-D72C-A3B67D96B9FC}"/>
          </ac:spMkLst>
        </pc:spChg>
        <pc:spChg chg="mod">
          <ac:chgData name="Wei Li" userId="3ccb39ea-8fd6-4f69-9811-a0703a07145e" providerId="ADAL" clId="{20E57378-33DC-427F-B2EA-2954663FF703}" dt="2022-05-17T20:08:45.891" v="50" actId="165"/>
          <ac:spMkLst>
            <pc:docMk/>
            <pc:sldMk cId="271292491" sldId="264"/>
            <ac:spMk id="86" creationId="{69A5FEB0-D8A6-14E3-B6B6-DD80A0548E10}"/>
          </ac:spMkLst>
        </pc:spChg>
        <pc:spChg chg="mod">
          <ac:chgData name="Wei Li" userId="3ccb39ea-8fd6-4f69-9811-a0703a07145e" providerId="ADAL" clId="{20E57378-33DC-427F-B2EA-2954663FF703}" dt="2022-05-17T20:08:45.891" v="50" actId="165"/>
          <ac:spMkLst>
            <pc:docMk/>
            <pc:sldMk cId="271292491" sldId="264"/>
            <ac:spMk id="87" creationId="{56CBC4F0-9F09-B225-4B09-11B59C4D49D9}"/>
          </ac:spMkLst>
        </pc:spChg>
        <pc:spChg chg="mod">
          <ac:chgData name="Wei Li" userId="3ccb39ea-8fd6-4f69-9811-a0703a07145e" providerId="ADAL" clId="{20E57378-33DC-427F-B2EA-2954663FF703}" dt="2022-05-17T20:08:45.891" v="50" actId="165"/>
          <ac:spMkLst>
            <pc:docMk/>
            <pc:sldMk cId="271292491" sldId="264"/>
            <ac:spMk id="88" creationId="{A68EC949-EC2D-405A-B2F1-7B371FA7AF47}"/>
          </ac:spMkLst>
        </pc:spChg>
        <pc:spChg chg="mod">
          <ac:chgData name="Wei Li" userId="3ccb39ea-8fd6-4f69-9811-a0703a07145e" providerId="ADAL" clId="{20E57378-33DC-427F-B2EA-2954663FF703}" dt="2022-05-17T20:08:45.891" v="50" actId="165"/>
          <ac:spMkLst>
            <pc:docMk/>
            <pc:sldMk cId="271292491" sldId="264"/>
            <ac:spMk id="89" creationId="{F1484C77-8D28-3CE8-DBFB-F78CF9806929}"/>
          </ac:spMkLst>
        </pc:spChg>
        <pc:spChg chg="mod">
          <ac:chgData name="Wei Li" userId="3ccb39ea-8fd6-4f69-9811-a0703a07145e" providerId="ADAL" clId="{20E57378-33DC-427F-B2EA-2954663FF703}" dt="2022-05-17T20:08:45.891" v="50" actId="165"/>
          <ac:spMkLst>
            <pc:docMk/>
            <pc:sldMk cId="271292491" sldId="264"/>
            <ac:spMk id="90" creationId="{B6ED3CDC-45ED-BFCC-FC7F-447FC2461E47}"/>
          </ac:spMkLst>
        </pc:spChg>
        <pc:spChg chg="mod">
          <ac:chgData name="Wei Li" userId="3ccb39ea-8fd6-4f69-9811-a0703a07145e" providerId="ADAL" clId="{20E57378-33DC-427F-B2EA-2954663FF703}" dt="2022-05-17T20:08:45.891" v="50" actId="165"/>
          <ac:spMkLst>
            <pc:docMk/>
            <pc:sldMk cId="271292491" sldId="264"/>
            <ac:spMk id="91" creationId="{67969579-0274-F9FA-1731-182877FD4391}"/>
          </ac:spMkLst>
        </pc:spChg>
        <pc:spChg chg="mod">
          <ac:chgData name="Wei Li" userId="3ccb39ea-8fd6-4f69-9811-a0703a07145e" providerId="ADAL" clId="{20E57378-33DC-427F-B2EA-2954663FF703}" dt="2022-05-17T20:08:45.891" v="50" actId="165"/>
          <ac:spMkLst>
            <pc:docMk/>
            <pc:sldMk cId="271292491" sldId="264"/>
            <ac:spMk id="92" creationId="{E2CDB64E-6473-741E-AB0C-BAE4E29AC205}"/>
          </ac:spMkLst>
        </pc:spChg>
        <pc:spChg chg="mod">
          <ac:chgData name="Wei Li" userId="3ccb39ea-8fd6-4f69-9811-a0703a07145e" providerId="ADAL" clId="{20E57378-33DC-427F-B2EA-2954663FF703}" dt="2022-05-17T20:08:45.891" v="50" actId="165"/>
          <ac:spMkLst>
            <pc:docMk/>
            <pc:sldMk cId="271292491" sldId="264"/>
            <ac:spMk id="93" creationId="{DBC9C113-838E-FC7A-2461-2193F5F01D06}"/>
          </ac:spMkLst>
        </pc:spChg>
        <pc:spChg chg="mod">
          <ac:chgData name="Wei Li" userId="3ccb39ea-8fd6-4f69-9811-a0703a07145e" providerId="ADAL" clId="{20E57378-33DC-427F-B2EA-2954663FF703}" dt="2022-05-17T20:08:45.891" v="50" actId="165"/>
          <ac:spMkLst>
            <pc:docMk/>
            <pc:sldMk cId="271292491" sldId="264"/>
            <ac:spMk id="94" creationId="{5B1BCF6F-693B-D7B8-F433-003952D5E8DA}"/>
          </ac:spMkLst>
        </pc:spChg>
        <pc:spChg chg="mod">
          <ac:chgData name="Wei Li" userId="3ccb39ea-8fd6-4f69-9811-a0703a07145e" providerId="ADAL" clId="{20E57378-33DC-427F-B2EA-2954663FF703}" dt="2022-05-17T20:08:45.891" v="50" actId="165"/>
          <ac:spMkLst>
            <pc:docMk/>
            <pc:sldMk cId="271292491" sldId="264"/>
            <ac:spMk id="95" creationId="{99FC2842-6486-E235-EED5-77FA73557A88}"/>
          </ac:spMkLst>
        </pc:spChg>
        <pc:spChg chg="mod">
          <ac:chgData name="Wei Li" userId="3ccb39ea-8fd6-4f69-9811-a0703a07145e" providerId="ADAL" clId="{20E57378-33DC-427F-B2EA-2954663FF703}" dt="2022-05-17T20:08:45.891" v="50" actId="165"/>
          <ac:spMkLst>
            <pc:docMk/>
            <pc:sldMk cId="271292491" sldId="264"/>
            <ac:spMk id="96" creationId="{BD991E75-F2B6-5A15-2666-37080102752A}"/>
          </ac:spMkLst>
        </pc:spChg>
        <pc:spChg chg="mod">
          <ac:chgData name="Wei Li" userId="3ccb39ea-8fd6-4f69-9811-a0703a07145e" providerId="ADAL" clId="{20E57378-33DC-427F-B2EA-2954663FF703}" dt="2022-05-17T20:08:45.891" v="50" actId="165"/>
          <ac:spMkLst>
            <pc:docMk/>
            <pc:sldMk cId="271292491" sldId="264"/>
            <ac:spMk id="97" creationId="{A2C5719F-41CA-ABC0-CA32-D07AEEFD3A9B}"/>
          </ac:spMkLst>
        </pc:spChg>
        <pc:spChg chg="mod">
          <ac:chgData name="Wei Li" userId="3ccb39ea-8fd6-4f69-9811-a0703a07145e" providerId="ADAL" clId="{20E57378-33DC-427F-B2EA-2954663FF703}" dt="2022-05-17T20:08:45.891" v="50" actId="165"/>
          <ac:spMkLst>
            <pc:docMk/>
            <pc:sldMk cId="271292491" sldId="264"/>
            <ac:spMk id="98" creationId="{C220AB0A-B874-5F19-8B80-61A44CD1EE6D}"/>
          </ac:spMkLst>
        </pc:spChg>
        <pc:spChg chg="mod">
          <ac:chgData name="Wei Li" userId="3ccb39ea-8fd6-4f69-9811-a0703a07145e" providerId="ADAL" clId="{20E57378-33DC-427F-B2EA-2954663FF703}" dt="2022-05-17T20:08:45.891" v="50" actId="165"/>
          <ac:spMkLst>
            <pc:docMk/>
            <pc:sldMk cId="271292491" sldId="264"/>
            <ac:spMk id="99" creationId="{307B0D29-0EBF-3E76-1A82-FF6B4860A23D}"/>
          </ac:spMkLst>
        </pc:spChg>
        <pc:spChg chg="mod">
          <ac:chgData name="Wei Li" userId="3ccb39ea-8fd6-4f69-9811-a0703a07145e" providerId="ADAL" clId="{20E57378-33DC-427F-B2EA-2954663FF703}" dt="2022-05-17T20:08:45.891" v="50" actId="165"/>
          <ac:spMkLst>
            <pc:docMk/>
            <pc:sldMk cId="271292491" sldId="264"/>
            <ac:spMk id="100" creationId="{6348FBAC-191F-BF73-C7A4-82562C5D8529}"/>
          </ac:spMkLst>
        </pc:spChg>
        <pc:spChg chg="mod">
          <ac:chgData name="Wei Li" userId="3ccb39ea-8fd6-4f69-9811-a0703a07145e" providerId="ADAL" clId="{20E57378-33DC-427F-B2EA-2954663FF703}" dt="2022-05-17T20:08:45.891" v="50" actId="165"/>
          <ac:spMkLst>
            <pc:docMk/>
            <pc:sldMk cId="271292491" sldId="264"/>
            <ac:spMk id="101" creationId="{93F7B095-61A7-5B56-E7D7-6B1C318A3F42}"/>
          </ac:spMkLst>
        </pc:spChg>
        <pc:spChg chg="mod">
          <ac:chgData name="Wei Li" userId="3ccb39ea-8fd6-4f69-9811-a0703a07145e" providerId="ADAL" clId="{20E57378-33DC-427F-B2EA-2954663FF703}" dt="2022-05-17T20:08:45.891" v="50" actId="165"/>
          <ac:spMkLst>
            <pc:docMk/>
            <pc:sldMk cId="271292491" sldId="264"/>
            <ac:spMk id="102" creationId="{B456176C-A143-F5DB-5DBE-1C59FC34E8DC}"/>
          </ac:spMkLst>
        </pc:spChg>
        <pc:spChg chg="mod">
          <ac:chgData name="Wei Li" userId="3ccb39ea-8fd6-4f69-9811-a0703a07145e" providerId="ADAL" clId="{20E57378-33DC-427F-B2EA-2954663FF703}" dt="2022-05-17T20:08:45.891" v="50" actId="165"/>
          <ac:spMkLst>
            <pc:docMk/>
            <pc:sldMk cId="271292491" sldId="264"/>
            <ac:spMk id="105" creationId="{06751419-8474-7E52-9EFB-98B30A6F2A5C}"/>
          </ac:spMkLst>
        </pc:spChg>
        <pc:spChg chg="mod">
          <ac:chgData name="Wei Li" userId="3ccb39ea-8fd6-4f69-9811-a0703a07145e" providerId="ADAL" clId="{20E57378-33DC-427F-B2EA-2954663FF703}" dt="2022-05-17T20:08:45.891" v="50" actId="165"/>
          <ac:spMkLst>
            <pc:docMk/>
            <pc:sldMk cId="271292491" sldId="264"/>
            <ac:spMk id="106" creationId="{0B82705C-F208-4CD9-C1E5-4E47F40EE648}"/>
          </ac:spMkLst>
        </pc:spChg>
        <pc:spChg chg="add mod">
          <ac:chgData name="Wei Li" userId="3ccb39ea-8fd6-4f69-9811-a0703a07145e" providerId="ADAL" clId="{20E57378-33DC-427F-B2EA-2954663FF703}" dt="2022-05-17T20:25:15.336" v="456" actId="403"/>
          <ac:spMkLst>
            <pc:docMk/>
            <pc:sldMk cId="271292491" sldId="264"/>
            <ac:spMk id="109" creationId="{9BF86084-569B-21B1-162D-546A8725D731}"/>
          </ac:spMkLst>
        </pc:spChg>
        <pc:spChg chg="add mod">
          <ac:chgData name="Wei Li" userId="3ccb39ea-8fd6-4f69-9811-a0703a07145e" providerId="ADAL" clId="{20E57378-33DC-427F-B2EA-2954663FF703}" dt="2022-05-17T20:29:41.087" v="742" actId="1076"/>
          <ac:spMkLst>
            <pc:docMk/>
            <pc:sldMk cId="271292491" sldId="264"/>
            <ac:spMk id="112" creationId="{760434D8-B6DF-024B-C8EC-E296683565E7}"/>
          </ac:spMkLst>
        </pc:spChg>
        <pc:grpChg chg="add del mod">
          <ac:chgData name="Wei Li" userId="3ccb39ea-8fd6-4f69-9811-a0703a07145e" providerId="ADAL" clId="{20E57378-33DC-427F-B2EA-2954663FF703}" dt="2022-05-17T20:08:12.831" v="45" actId="165"/>
          <ac:grpSpMkLst>
            <pc:docMk/>
            <pc:sldMk cId="271292491" sldId="264"/>
            <ac:grpSpMk id="8" creationId="{E9B586D9-A76D-CA69-F93C-D706EADC8D73}"/>
          </ac:grpSpMkLst>
        </pc:grpChg>
        <pc:grpChg chg="del mod topLvl">
          <ac:chgData name="Wei Li" userId="3ccb39ea-8fd6-4f69-9811-a0703a07145e" providerId="ADAL" clId="{20E57378-33DC-427F-B2EA-2954663FF703}" dt="2022-05-17T20:08:37.965" v="49" actId="165"/>
          <ac:grpSpMkLst>
            <pc:docMk/>
            <pc:sldMk cId="271292491" sldId="264"/>
            <ac:grpSpMk id="9" creationId="{89A4A7C5-6744-172B-DC14-BE89EC48782C}"/>
          </ac:grpSpMkLst>
        </pc:grpChg>
        <pc:grpChg chg="del mod topLvl">
          <ac:chgData name="Wei Li" userId="3ccb39ea-8fd6-4f69-9811-a0703a07145e" providerId="ADAL" clId="{20E57378-33DC-427F-B2EA-2954663FF703}" dt="2022-05-17T20:08:45.891" v="50" actId="165"/>
          <ac:grpSpMkLst>
            <pc:docMk/>
            <pc:sldMk cId="271292491" sldId="264"/>
            <ac:grpSpMk id="35" creationId="{1E4D0DAE-AE98-454F-429A-2B54466ADAE7}"/>
          </ac:grpSpMkLst>
        </pc:grpChg>
        <pc:grpChg chg="del mod topLvl">
          <ac:chgData name="Wei Li" userId="3ccb39ea-8fd6-4f69-9811-a0703a07145e" providerId="ADAL" clId="{20E57378-33DC-427F-B2EA-2954663FF703}" dt="2022-05-17T20:08:50.144" v="51" actId="478"/>
          <ac:grpSpMkLst>
            <pc:docMk/>
            <pc:sldMk cId="271292491" sldId="264"/>
            <ac:grpSpMk id="38" creationId="{35EAAC5E-88DC-A15B-4D25-67DAD7BA79F5}"/>
          </ac:grpSpMkLst>
        </pc:grpChg>
        <pc:grpChg chg="del mod topLvl">
          <ac:chgData name="Wei Li" userId="3ccb39ea-8fd6-4f69-9811-a0703a07145e" providerId="ADAL" clId="{20E57378-33DC-427F-B2EA-2954663FF703}" dt="2022-05-17T20:13:17.005" v="371" actId="478"/>
          <ac:grpSpMkLst>
            <pc:docMk/>
            <pc:sldMk cId="271292491" sldId="264"/>
            <ac:grpSpMk id="42" creationId="{D75856B8-E500-CED3-6A98-00CA9B7F3D79}"/>
          </ac:grpSpMkLst>
        </pc:grpChg>
        <pc:grpChg chg="mod">
          <ac:chgData name="Wei Li" userId="3ccb39ea-8fd6-4f69-9811-a0703a07145e" providerId="ADAL" clId="{20E57378-33DC-427F-B2EA-2954663FF703}" dt="2022-05-17T20:08:45.891" v="50" actId="165"/>
          <ac:grpSpMkLst>
            <pc:docMk/>
            <pc:sldMk cId="271292491" sldId="264"/>
            <ac:grpSpMk id="48" creationId="{7891B457-DB49-4355-24DC-F600DE4A888B}"/>
          </ac:grpSpMkLst>
        </pc:grpChg>
        <pc:picChg chg="add mod">
          <ac:chgData name="Wei Li" userId="3ccb39ea-8fd6-4f69-9811-a0703a07145e" providerId="ADAL" clId="{20E57378-33DC-427F-B2EA-2954663FF703}" dt="2022-05-17T20:25:12.703" v="455" actId="1076"/>
          <ac:picMkLst>
            <pc:docMk/>
            <pc:sldMk cId="271292491" sldId="264"/>
            <ac:picMk id="2" creationId="{DC2BC94C-9945-29EA-8E26-E7E53BC560C4}"/>
          </ac:picMkLst>
        </pc:picChg>
        <pc:picChg chg="add mod">
          <ac:chgData name="Wei Li" userId="3ccb39ea-8fd6-4f69-9811-a0703a07145e" providerId="ADAL" clId="{20E57378-33DC-427F-B2EA-2954663FF703}" dt="2022-05-17T20:14:18.922" v="385"/>
          <ac:picMkLst>
            <pc:docMk/>
            <pc:sldMk cId="271292491" sldId="264"/>
            <ac:picMk id="107" creationId="{EBF1BFFE-0BC8-7EFC-3A19-CD5463DAAB86}"/>
          </ac:picMkLst>
        </pc:picChg>
        <pc:picChg chg="add mod">
          <ac:chgData name="Wei Li" userId="3ccb39ea-8fd6-4f69-9811-a0703a07145e" providerId="ADAL" clId="{20E57378-33DC-427F-B2EA-2954663FF703}" dt="2022-05-17T20:28:38.194" v="728" actId="1076"/>
          <ac:picMkLst>
            <pc:docMk/>
            <pc:sldMk cId="271292491" sldId="264"/>
            <ac:picMk id="110" creationId="{7C9108B4-9C78-061E-D2C1-546A0B08B763}"/>
          </ac:picMkLst>
        </pc:picChg>
        <pc:cxnChg chg="del mod topLvl">
          <ac:chgData name="Wei Li" userId="3ccb39ea-8fd6-4f69-9811-a0703a07145e" providerId="ADAL" clId="{20E57378-33DC-427F-B2EA-2954663FF703}" dt="2022-05-17T20:08:50.144" v="51" actId="478"/>
          <ac:cxnSpMkLst>
            <pc:docMk/>
            <pc:sldMk cId="271292491" sldId="264"/>
            <ac:cxnSpMk id="10" creationId="{AEF792CB-4579-644B-0737-0ADE68C0E789}"/>
          </ac:cxnSpMkLst>
        </pc:cxnChg>
        <pc:cxnChg chg="del mod topLvl">
          <ac:chgData name="Wei Li" userId="3ccb39ea-8fd6-4f69-9811-a0703a07145e" providerId="ADAL" clId="{20E57378-33DC-427F-B2EA-2954663FF703}" dt="2022-05-17T20:13:17.005" v="371" actId="478"/>
          <ac:cxnSpMkLst>
            <pc:docMk/>
            <pc:sldMk cId="271292491" sldId="264"/>
            <ac:cxnSpMk id="17" creationId="{ACBC3CC8-D992-F142-EDFB-BC4DF02C9645}"/>
          </ac:cxnSpMkLst>
        </pc:cxnChg>
        <pc:cxnChg chg="del mod topLvl">
          <ac:chgData name="Wei Li" userId="3ccb39ea-8fd6-4f69-9811-a0703a07145e" providerId="ADAL" clId="{20E57378-33DC-427F-B2EA-2954663FF703}" dt="2022-05-17T20:13:17.005" v="371" actId="478"/>
          <ac:cxnSpMkLst>
            <pc:docMk/>
            <pc:sldMk cId="271292491" sldId="264"/>
            <ac:cxnSpMk id="20" creationId="{AA1EA074-C69F-247B-0774-70D3DD2EF8C6}"/>
          </ac:cxnSpMkLst>
        </pc:cxnChg>
        <pc:cxnChg chg="del mod topLvl">
          <ac:chgData name="Wei Li" userId="3ccb39ea-8fd6-4f69-9811-a0703a07145e" providerId="ADAL" clId="{20E57378-33DC-427F-B2EA-2954663FF703}" dt="2022-05-17T20:13:17.005" v="371" actId="478"/>
          <ac:cxnSpMkLst>
            <pc:docMk/>
            <pc:sldMk cId="271292491" sldId="264"/>
            <ac:cxnSpMk id="21" creationId="{E0D211FC-6229-959B-F888-F4C0C1635B6F}"/>
          </ac:cxnSpMkLst>
        </pc:cxnChg>
        <pc:cxnChg chg="del mod topLvl">
          <ac:chgData name="Wei Li" userId="3ccb39ea-8fd6-4f69-9811-a0703a07145e" providerId="ADAL" clId="{20E57378-33DC-427F-B2EA-2954663FF703}" dt="2022-05-17T20:13:17.005" v="371" actId="478"/>
          <ac:cxnSpMkLst>
            <pc:docMk/>
            <pc:sldMk cId="271292491" sldId="264"/>
            <ac:cxnSpMk id="22" creationId="{4325CB53-D972-497E-D331-0CDBB6989D97}"/>
          </ac:cxnSpMkLst>
        </pc:cxnChg>
        <pc:cxnChg chg="del mod topLvl">
          <ac:chgData name="Wei Li" userId="3ccb39ea-8fd6-4f69-9811-a0703a07145e" providerId="ADAL" clId="{20E57378-33DC-427F-B2EA-2954663FF703}" dt="2022-05-17T20:13:17.005" v="371" actId="478"/>
          <ac:cxnSpMkLst>
            <pc:docMk/>
            <pc:sldMk cId="271292491" sldId="264"/>
            <ac:cxnSpMk id="31" creationId="{30E2F1AD-0C15-A947-06EE-294AB84A52C7}"/>
          </ac:cxnSpMkLst>
        </pc:cxnChg>
        <pc:cxnChg chg="del mod topLvl">
          <ac:chgData name="Wei Li" userId="3ccb39ea-8fd6-4f69-9811-a0703a07145e" providerId="ADAL" clId="{20E57378-33DC-427F-B2EA-2954663FF703}" dt="2022-05-17T20:13:17.005" v="371" actId="478"/>
          <ac:cxnSpMkLst>
            <pc:docMk/>
            <pc:sldMk cId="271292491" sldId="264"/>
            <ac:cxnSpMk id="33" creationId="{6E1C98FE-C270-077F-A004-13E9CB8BA440}"/>
          </ac:cxnSpMkLst>
        </pc:cxnChg>
        <pc:cxnChg chg="del mod topLvl">
          <ac:chgData name="Wei Li" userId="3ccb39ea-8fd6-4f69-9811-a0703a07145e" providerId="ADAL" clId="{20E57378-33DC-427F-B2EA-2954663FF703}" dt="2022-05-17T20:13:17.005" v="371" actId="478"/>
          <ac:cxnSpMkLst>
            <pc:docMk/>
            <pc:sldMk cId="271292491" sldId="264"/>
            <ac:cxnSpMk id="46" creationId="{A0754B47-0C34-580E-437F-B51E5D71368C}"/>
          </ac:cxnSpMkLst>
        </pc:cxnChg>
        <pc:cxnChg chg="mod">
          <ac:chgData name="Wei Li" userId="3ccb39ea-8fd6-4f69-9811-a0703a07145e" providerId="ADAL" clId="{20E57378-33DC-427F-B2EA-2954663FF703}" dt="2022-05-17T20:13:17.005" v="371" actId="478"/>
          <ac:cxnSpMkLst>
            <pc:docMk/>
            <pc:sldMk cId="271292491" sldId="264"/>
            <ac:cxnSpMk id="49" creationId="{2153057F-322C-80F3-BA95-153A9C30D966}"/>
          </ac:cxnSpMkLst>
        </pc:cxnChg>
        <pc:cxnChg chg="mod">
          <ac:chgData name="Wei Li" userId="3ccb39ea-8fd6-4f69-9811-a0703a07145e" providerId="ADAL" clId="{20E57378-33DC-427F-B2EA-2954663FF703}" dt="2022-05-17T20:08:45.891" v="50" actId="165"/>
          <ac:cxnSpMkLst>
            <pc:docMk/>
            <pc:sldMk cId="271292491" sldId="264"/>
            <ac:cxnSpMk id="103" creationId="{75D868FF-A1A3-56A3-0FC8-77B8B6D15BBA}"/>
          </ac:cxnSpMkLst>
        </pc:cxnChg>
        <pc:cxnChg chg="mod">
          <ac:chgData name="Wei Li" userId="3ccb39ea-8fd6-4f69-9811-a0703a07145e" providerId="ADAL" clId="{20E57378-33DC-427F-B2EA-2954663FF703}" dt="2022-05-17T20:08:45.891" v="50" actId="165"/>
          <ac:cxnSpMkLst>
            <pc:docMk/>
            <pc:sldMk cId="271292491" sldId="264"/>
            <ac:cxnSpMk id="104" creationId="{9C2F8BAE-12B4-255C-6797-9C279602F85E}"/>
          </ac:cxnSpMkLst>
        </pc:cxnChg>
      </pc:sldChg>
      <pc:sldChg chg="add ord">
        <pc:chgData name="Wei Li" userId="3ccb39ea-8fd6-4f69-9811-a0703a07145e" providerId="ADAL" clId="{20E57378-33DC-427F-B2EA-2954663FF703}" dt="2022-05-17T20:08:28.023" v="48"/>
        <pc:sldMkLst>
          <pc:docMk/>
          <pc:sldMk cId="911024677" sldId="265"/>
        </pc:sldMkLst>
      </pc:sldChg>
      <pc:sldChg chg="addSp modSp add">
        <pc:chgData name="Wei Li" userId="3ccb39ea-8fd6-4f69-9811-a0703a07145e" providerId="ADAL" clId="{20E57378-33DC-427F-B2EA-2954663FF703}" dt="2022-05-17T20:14:21.393" v="386"/>
        <pc:sldMkLst>
          <pc:docMk/>
          <pc:sldMk cId="2809637701" sldId="266"/>
        </pc:sldMkLst>
        <pc:picChg chg="add mod">
          <ac:chgData name="Wei Li" userId="3ccb39ea-8fd6-4f69-9811-a0703a07145e" providerId="ADAL" clId="{20E57378-33DC-427F-B2EA-2954663FF703}" dt="2022-05-17T20:14:21.393" v="386"/>
          <ac:picMkLst>
            <pc:docMk/>
            <pc:sldMk cId="2809637701" sldId="266"/>
            <ac:picMk id="58" creationId="{63D421EA-6C13-9CC7-252A-36C5FF4151A6}"/>
          </ac:picMkLst>
        </pc:picChg>
      </pc:sldChg>
      <pc:sldChg chg="addSp delSp modSp add mod modNotesTx">
        <pc:chgData name="Wei Li" userId="3ccb39ea-8fd6-4f69-9811-a0703a07145e" providerId="ADAL" clId="{20E57378-33DC-427F-B2EA-2954663FF703}" dt="2022-05-17T20:52:06.767" v="1462" actId="478"/>
        <pc:sldMkLst>
          <pc:docMk/>
          <pc:sldMk cId="2256793832" sldId="267"/>
        </pc:sldMkLst>
        <pc:spChg chg="del mod">
          <ac:chgData name="Wei Li" userId="3ccb39ea-8fd6-4f69-9811-a0703a07145e" providerId="ADAL" clId="{20E57378-33DC-427F-B2EA-2954663FF703}" dt="2022-05-17T20:52:06.767" v="1462" actId="478"/>
          <ac:spMkLst>
            <pc:docMk/>
            <pc:sldMk cId="2256793832" sldId="267"/>
            <ac:spMk id="3" creationId="{00000000-0000-0000-0000-000000000000}"/>
          </ac:spMkLst>
        </pc:spChg>
        <pc:spChg chg="mod">
          <ac:chgData name="Wei Li" userId="3ccb39ea-8fd6-4f69-9811-a0703a07145e" providerId="ADAL" clId="{20E57378-33DC-427F-B2EA-2954663FF703}" dt="2022-05-17T20:52:04.045" v="1461"/>
          <ac:spMkLst>
            <pc:docMk/>
            <pc:sldMk cId="2256793832" sldId="267"/>
            <ac:spMk id="6" creationId="{00000000-0000-0000-0000-000000000000}"/>
          </ac:spMkLst>
        </pc:spChg>
        <pc:spChg chg="mod">
          <ac:chgData name="Wei Li" userId="3ccb39ea-8fd6-4f69-9811-a0703a07145e" providerId="ADAL" clId="{20E57378-33DC-427F-B2EA-2954663FF703}" dt="2022-05-17T20:48:29.351" v="1409" actId="20577"/>
          <ac:spMkLst>
            <pc:docMk/>
            <pc:sldMk cId="2256793832" sldId="267"/>
            <ac:spMk id="7" creationId="{2E0A584B-89A9-8A7C-2059-0AE6495D2AA4}"/>
          </ac:spMkLst>
        </pc:spChg>
        <pc:spChg chg="add mod">
          <ac:chgData name="Wei Li" userId="3ccb39ea-8fd6-4f69-9811-a0703a07145e" providerId="ADAL" clId="{20E57378-33DC-427F-B2EA-2954663FF703}" dt="2022-05-17T20:36:22.422" v="838" actId="1076"/>
          <ac:spMkLst>
            <pc:docMk/>
            <pc:sldMk cId="2256793832" sldId="267"/>
            <ac:spMk id="14" creationId="{5D2CC131-38E4-492B-01DA-9BC9C7C9AE95}"/>
          </ac:spMkLst>
        </pc:spChg>
        <pc:spChg chg="add mod">
          <ac:chgData name="Wei Li" userId="3ccb39ea-8fd6-4f69-9811-a0703a07145e" providerId="ADAL" clId="{20E57378-33DC-427F-B2EA-2954663FF703}" dt="2022-05-17T20:37:07.620" v="846" actId="1076"/>
          <ac:spMkLst>
            <pc:docMk/>
            <pc:sldMk cId="2256793832" sldId="267"/>
            <ac:spMk id="15" creationId="{5A7D3B43-AACE-45C6-4C0C-D6F2B9C8539D}"/>
          </ac:spMkLst>
        </pc:spChg>
        <pc:spChg chg="add mod">
          <ac:chgData name="Wei Li" userId="3ccb39ea-8fd6-4f69-9811-a0703a07145e" providerId="ADAL" clId="{20E57378-33DC-427F-B2EA-2954663FF703}" dt="2022-05-17T20:37:57.184" v="874" actId="1076"/>
          <ac:spMkLst>
            <pc:docMk/>
            <pc:sldMk cId="2256793832" sldId="267"/>
            <ac:spMk id="16" creationId="{420D79AD-DFE7-F782-7D9A-4D5E5DAE10A3}"/>
          </ac:spMkLst>
        </pc:spChg>
        <pc:spChg chg="add mod">
          <ac:chgData name="Wei Li" userId="3ccb39ea-8fd6-4f69-9811-a0703a07145e" providerId="ADAL" clId="{20E57378-33DC-427F-B2EA-2954663FF703}" dt="2022-05-17T20:38:09.198" v="887" actId="20577"/>
          <ac:spMkLst>
            <pc:docMk/>
            <pc:sldMk cId="2256793832" sldId="267"/>
            <ac:spMk id="17" creationId="{1384478F-34CF-98DB-BB4F-D4AD85918528}"/>
          </ac:spMkLst>
        </pc:spChg>
        <pc:spChg chg="add mod">
          <ac:chgData name="Wei Li" userId="3ccb39ea-8fd6-4f69-9811-a0703a07145e" providerId="ADAL" clId="{20E57378-33DC-427F-B2EA-2954663FF703}" dt="2022-05-17T20:38:21.999" v="889" actId="1076"/>
          <ac:spMkLst>
            <pc:docMk/>
            <pc:sldMk cId="2256793832" sldId="267"/>
            <ac:spMk id="18" creationId="{15283744-24AC-7F82-16E4-9D5D0936C73A}"/>
          </ac:spMkLst>
        </pc:spChg>
        <pc:spChg chg="del">
          <ac:chgData name="Wei Li" userId="3ccb39ea-8fd6-4f69-9811-a0703a07145e" providerId="ADAL" clId="{20E57378-33DC-427F-B2EA-2954663FF703}" dt="2022-05-17T20:32:36.822" v="786" actId="478"/>
          <ac:spMkLst>
            <pc:docMk/>
            <pc:sldMk cId="2256793832" sldId="267"/>
            <ac:spMk id="109" creationId="{9BF86084-569B-21B1-162D-546A8725D731}"/>
          </ac:spMkLst>
        </pc:spChg>
        <pc:spChg chg="del">
          <ac:chgData name="Wei Li" userId="3ccb39ea-8fd6-4f69-9811-a0703a07145e" providerId="ADAL" clId="{20E57378-33DC-427F-B2EA-2954663FF703}" dt="2022-05-17T20:32:36.822" v="786" actId="478"/>
          <ac:spMkLst>
            <pc:docMk/>
            <pc:sldMk cId="2256793832" sldId="267"/>
            <ac:spMk id="112" creationId="{760434D8-B6DF-024B-C8EC-E296683565E7}"/>
          </ac:spMkLst>
        </pc:spChg>
        <pc:picChg chg="del">
          <ac:chgData name="Wei Li" userId="3ccb39ea-8fd6-4f69-9811-a0703a07145e" providerId="ADAL" clId="{20E57378-33DC-427F-B2EA-2954663FF703}" dt="2022-05-17T20:32:36.822" v="786" actId="478"/>
          <ac:picMkLst>
            <pc:docMk/>
            <pc:sldMk cId="2256793832" sldId="267"/>
            <ac:picMk id="2" creationId="{DC2BC94C-9945-29EA-8E26-E7E53BC560C4}"/>
          </ac:picMkLst>
        </pc:picChg>
        <pc:picChg chg="add mod">
          <ac:chgData name="Wei Li" userId="3ccb39ea-8fd6-4f69-9811-a0703a07145e" providerId="ADAL" clId="{20E57378-33DC-427F-B2EA-2954663FF703}" dt="2022-05-17T20:36:26.433" v="840" actId="1076"/>
          <ac:picMkLst>
            <pc:docMk/>
            <pc:sldMk cId="2256793832" sldId="267"/>
            <ac:picMk id="8" creationId="{ACC01931-14EF-65A3-9FF7-2D2FB99B220A}"/>
          </ac:picMkLst>
        </pc:picChg>
        <pc:picChg chg="del">
          <ac:chgData name="Wei Li" userId="3ccb39ea-8fd6-4f69-9811-a0703a07145e" providerId="ADAL" clId="{20E57378-33DC-427F-B2EA-2954663FF703}" dt="2022-05-17T20:32:36.822" v="786" actId="478"/>
          <ac:picMkLst>
            <pc:docMk/>
            <pc:sldMk cId="2256793832" sldId="267"/>
            <ac:picMk id="110" creationId="{7C9108B4-9C78-061E-D2C1-546A0B08B763}"/>
          </ac:picMkLst>
        </pc:picChg>
      </pc:sldChg>
      <pc:sldChg chg="addSp delSp modSp add mod modNotesTx">
        <pc:chgData name="Wei Li" userId="3ccb39ea-8fd6-4f69-9811-a0703a07145e" providerId="ADAL" clId="{20E57378-33DC-427F-B2EA-2954663FF703}" dt="2022-05-21T11:25:36.107" v="1679" actId="20577"/>
        <pc:sldMkLst>
          <pc:docMk/>
          <pc:sldMk cId="4055701507" sldId="268"/>
        </pc:sldMkLst>
        <pc:spChg chg="del mod">
          <ac:chgData name="Wei Li" userId="3ccb39ea-8fd6-4f69-9811-a0703a07145e" providerId="ADAL" clId="{20E57378-33DC-427F-B2EA-2954663FF703}" dt="2022-05-17T20:52:22.032" v="1465" actId="478"/>
          <ac:spMkLst>
            <pc:docMk/>
            <pc:sldMk cId="4055701507" sldId="268"/>
            <ac:spMk id="3" creationId="{00000000-0000-0000-0000-000000000000}"/>
          </ac:spMkLst>
        </pc:spChg>
        <pc:spChg chg="mod">
          <ac:chgData name="Wei Li" userId="3ccb39ea-8fd6-4f69-9811-a0703a07145e" providerId="ADAL" clId="{20E57378-33DC-427F-B2EA-2954663FF703}" dt="2022-05-17T20:52:19.450" v="1464"/>
          <ac:spMkLst>
            <pc:docMk/>
            <pc:sldMk cId="4055701507" sldId="268"/>
            <ac:spMk id="6" creationId="{00000000-0000-0000-0000-000000000000}"/>
          </ac:spMkLst>
        </pc:spChg>
        <pc:spChg chg="add del mod">
          <ac:chgData name="Wei Li" userId="3ccb39ea-8fd6-4f69-9811-a0703a07145e" providerId="ADAL" clId="{20E57378-33DC-427F-B2EA-2954663FF703}" dt="2022-05-17T20:50:23.709" v="1421" actId="1076"/>
          <ac:spMkLst>
            <pc:docMk/>
            <pc:sldMk cId="4055701507" sldId="268"/>
            <ac:spMk id="7" creationId="{2E0A584B-89A9-8A7C-2059-0AE6495D2AA4}"/>
          </ac:spMkLst>
        </pc:spChg>
        <pc:spChg chg="del">
          <ac:chgData name="Wei Li" userId="3ccb39ea-8fd6-4f69-9811-a0703a07145e" providerId="ADAL" clId="{20E57378-33DC-427F-B2EA-2954663FF703}" dt="2022-05-17T20:41:49.467" v="1170" actId="478"/>
          <ac:spMkLst>
            <pc:docMk/>
            <pc:sldMk cId="4055701507" sldId="268"/>
            <ac:spMk id="14" creationId="{5D2CC131-38E4-492B-01DA-9BC9C7C9AE95}"/>
          </ac:spMkLst>
        </pc:spChg>
        <pc:spChg chg="del">
          <ac:chgData name="Wei Li" userId="3ccb39ea-8fd6-4f69-9811-a0703a07145e" providerId="ADAL" clId="{20E57378-33DC-427F-B2EA-2954663FF703}" dt="2022-05-17T20:41:50.964" v="1171" actId="478"/>
          <ac:spMkLst>
            <pc:docMk/>
            <pc:sldMk cId="4055701507" sldId="268"/>
            <ac:spMk id="15" creationId="{5A7D3B43-AACE-45C6-4C0C-D6F2B9C8539D}"/>
          </ac:spMkLst>
        </pc:spChg>
        <pc:spChg chg="del">
          <ac:chgData name="Wei Li" userId="3ccb39ea-8fd6-4f69-9811-a0703a07145e" providerId="ADAL" clId="{20E57378-33DC-427F-B2EA-2954663FF703}" dt="2022-05-17T20:41:49.467" v="1170" actId="478"/>
          <ac:spMkLst>
            <pc:docMk/>
            <pc:sldMk cId="4055701507" sldId="268"/>
            <ac:spMk id="16" creationId="{420D79AD-DFE7-F782-7D9A-4D5E5DAE10A3}"/>
          </ac:spMkLst>
        </pc:spChg>
        <pc:spChg chg="del">
          <ac:chgData name="Wei Li" userId="3ccb39ea-8fd6-4f69-9811-a0703a07145e" providerId="ADAL" clId="{20E57378-33DC-427F-B2EA-2954663FF703}" dt="2022-05-17T20:41:49.467" v="1170" actId="478"/>
          <ac:spMkLst>
            <pc:docMk/>
            <pc:sldMk cId="4055701507" sldId="268"/>
            <ac:spMk id="17" creationId="{1384478F-34CF-98DB-BB4F-D4AD85918528}"/>
          </ac:spMkLst>
        </pc:spChg>
        <pc:spChg chg="del">
          <ac:chgData name="Wei Li" userId="3ccb39ea-8fd6-4f69-9811-a0703a07145e" providerId="ADAL" clId="{20E57378-33DC-427F-B2EA-2954663FF703}" dt="2022-05-17T20:41:49.467" v="1170" actId="478"/>
          <ac:spMkLst>
            <pc:docMk/>
            <pc:sldMk cId="4055701507" sldId="268"/>
            <ac:spMk id="18" creationId="{15283744-24AC-7F82-16E4-9D5D0936C73A}"/>
          </ac:spMkLst>
        </pc:spChg>
        <pc:spChg chg="add del mod">
          <ac:chgData name="Wei Li" userId="3ccb39ea-8fd6-4f69-9811-a0703a07145e" providerId="ADAL" clId="{20E57378-33DC-427F-B2EA-2954663FF703}" dt="2022-05-17T20:45:12.041" v="1243" actId="478"/>
          <ac:spMkLst>
            <pc:docMk/>
            <pc:sldMk cId="4055701507" sldId="268"/>
            <ac:spMk id="20" creationId="{CFDC9E49-06B0-A9D0-B3E4-ED20FE36DA1B}"/>
          </ac:spMkLst>
        </pc:spChg>
        <pc:spChg chg="add mod">
          <ac:chgData name="Wei Li" userId="3ccb39ea-8fd6-4f69-9811-a0703a07145e" providerId="ADAL" clId="{20E57378-33DC-427F-B2EA-2954663FF703}" dt="2022-05-17T20:46:44.435" v="1268" actId="1076"/>
          <ac:spMkLst>
            <pc:docMk/>
            <pc:sldMk cId="4055701507" sldId="268"/>
            <ac:spMk id="21" creationId="{282A4391-918B-C91D-114A-963879CEF437}"/>
          </ac:spMkLst>
        </pc:spChg>
        <pc:graphicFrameChg chg="add del mod">
          <ac:chgData name="Wei Li" userId="3ccb39ea-8fd6-4f69-9811-a0703a07145e" providerId="ADAL" clId="{20E57378-33DC-427F-B2EA-2954663FF703}" dt="2022-05-17T20:46:02.160" v="1256"/>
          <ac:graphicFrameMkLst>
            <pc:docMk/>
            <pc:sldMk cId="4055701507" sldId="268"/>
            <ac:graphicFrameMk id="19" creationId="{53894979-DB67-A82E-61FE-BDA8E654F020}"/>
          </ac:graphicFrameMkLst>
        </pc:graphicFrameChg>
        <pc:picChg chg="del">
          <ac:chgData name="Wei Li" userId="3ccb39ea-8fd6-4f69-9811-a0703a07145e" providerId="ADAL" clId="{20E57378-33DC-427F-B2EA-2954663FF703}" dt="2022-05-17T20:41:46.677" v="1169" actId="478"/>
          <ac:picMkLst>
            <pc:docMk/>
            <pc:sldMk cId="4055701507" sldId="268"/>
            <ac:picMk id="8" creationId="{ACC01931-14EF-65A3-9FF7-2D2FB99B220A}"/>
          </ac:picMkLst>
        </pc:picChg>
      </pc:sldChg>
      <pc:sldChg chg="delSp modSp add mod modNotesTx">
        <pc:chgData name="Wei Li" userId="3ccb39ea-8fd6-4f69-9811-a0703a07145e" providerId="ADAL" clId="{20E57378-33DC-427F-B2EA-2954663FF703}" dt="2022-05-21T11:19:26.660" v="1634" actId="20577"/>
        <pc:sldMkLst>
          <pc:docMk/>
          <pc:sldMk cId="3568500516" sldId="269"/>
        </pc:sldMkLst>
        <pc:spChg chg="mod">
          <ac:chgData name="Wei Li" userId="3ccb39ea-8fd6-4f69-9811-a0703a07145e" providerId="ADAL" clId="{20E57378-33DC-427F-B2EA-2954663FF703}" dt="2022-05-17T20:51:15.154" v="1453" actId="20577"/>
          <ac:spMkLst>
            <pc:docMk/>
            <pc:sldMk cId="3568500516" sldId="269"/>
            <ac:spMk id="3" creationId="{00000000-0000-0000-0000-000000000000}"/>
          </ac:spMkLst>
        </pc:spChg>
        <pc:spChg chg="mod">
          <ac:chgData name="Wei Li" userId="3ccb39ea-8fd6-4f69-9811-a0703a07145e" providerId="ADAL" clId="{20E57378-33DC-427F-B2EA-2954663FF703}" dt="2022-05-17T20:52:43.230" v="1479" actId="20577"/>
          <ac:spMkLst>
            <pc:docMk/>
            <pc:sldMk cId="3568500516" sldId="269"/>
            <ac:spMk id="6" creationId="{00000000-0000-0000-0000-000000000000}"/>
          </ac:spMkLst>
        </pc:spChg>
        <pc:spChg chg="del">
          <ac:chgData name="Wei Li" userId="3ccb39ea-8fd6-4f69-9811-a0703a07145e" providerId="ADAL" clId="{20E57378-33DC-427F-B2EA-2954663FF703}" dt="2022-05-17T20:50:44.038" v="1425" actId="478"/>
          <ac:spMkLst>
            <pc:docMk/>
            <pc:sldMk cId="3568500516" sldId="269"/>
            <ac:spMk id="7" creationId="{2E0A584B-89A9-8A7C-2059-0AE6495D2AA4}"/>
          </ac:spMkLst>
        </pc:spChg>
        <pc:spChg chg="del">
          <ac:chgData name="Wei Li" userId="3ccb39ea-8fd6-4f69-9811-a0703a07145e" providerId="ADAL" clId="{20E57378-33DC-427F-B2EA-2954663FF703}" dt="2022-05-17T20:50:41.341" v="1424" actId="478"/>
          <ac:spMkLst>
            <pc:docMk/>
            <pc:sldMk cId="3568500516" sldId="269"/>
            <ac:spMk id="21" creationId="{282A4391-918B-C91D-114A-963879CEF437}"/>
          </ac:spMkLst>
        </pc:spChg>
        <pc:graphicFrameChg chg="del">
          <ac:chgData name="Wei Li" userId="3ccb39ea-8fd6-4f69-9811-a0703a07145e" providerId="ADAL" clId="{20E57378-33DC-427F-B2EA-2954663FF703}" dt="2022-05-17T20:50:36.053" v="1423" actId="478"/>
          <ac:graphicFrameMkLst>
            <pc:docMk/>
            <pc:sldMk cId="3568500516" sldId="269"/>
            <ac:graphicFrameMk id="19" creationId="{53894979-DB67-A82E-61FE-BDA8E654F020}"/>
          </ac:graphicFrameMkLst>
        </pc:graphicFrameChg>
      </pc:sldChg>
      <pc:sldChg chg="addSp delSp modSp add mod modNotesTx">
        <pc:chgData name="Wei Li" userId="3ccb39ea-8fd6-4f69-9811-a0703a07145e" providerId="ADAL" clId="{20E57378-33DC-427F-B2EA-2954663FF703}" dt="2022-05-21T11:28:49.634" v="1769" actId="478"/>
        <pc:sldMkLst>
          <pc:docMk/>
          <pc:sldMk cId="2852740345" sldId="270"/>
        </pc:sldMkLst>
        <pc:spChg chg="mod">
          <ac:chgData name="Wei Li" userId="3ccb39ea-8fd6-4f69-9811-a0703a07145e" providerId="ADAL" clId="{20E57378-33DC-427F-B2EA-2954663FF703}" dt="2022-05-17T20:52:59.642" v="1498" actId="20577"/>
          <ac:spMkLst>
            <pc:docMk/>
            <pc:sldMk cId="2852740345" sldId="270"/>
            <ac:spMk id="6" creationId="{00000000-0000-0000-0000-000000000000}"/>
          </ac:spMkLst>
        </pc:spChg>
        <pc:spChg chg="add del">
          <ac:chgData name="Wei Li" userId="3ccb39ea-8fd6-4f69-9811-a0703a07145e" providerId="ADAL" clId="{20E57378-33DC-427F-B2EA-2954663FF703}" dt="2022-05-21T11:28:48.389" v="1768" actId="478"/>
          <ac:spMkLst>
            <pc:docMk/>
            <pc:sldMk cId="2852740345" sldId="270"/>
            <ac:spMk id="60" creationId="{00000000-0000-0000-0000-000000000000}"/>
          </ac:spMkLst>
        </pc:spChg>
        <pc:picChg chg="add del">
          <ac:chgData name="Wei Li" userId="3ccb39ea-8fd6-4f69-9811-a0703a07145e" providerId="ADAL" clId="{20E57378-33DC-427F-B2EA-2954663FF703}" dt="2022-05-21T11:28:49.634" v="1769" actId="478"/>
          <ac:picMkLst>
            <pc:docMk/>
            <pc:sldMk cId="2852740345" sldId="270"/>
            <ac:picMk id="7" creationId="{00000000-0000-0000-0000-000000000000}"/>
          </ac:picMkLst>
        </pc:picChg>
      </pc:sldChg>
      <pc:sldChg chg="modNotesTx">
        <pc:chgData name="Wei Li" userId="3ccb39ea-8fd6-4f69-9811-a0703a07145e" providerId="ADAL" clId="{20E57378-33DC-427F-B2EA-2954663FF703}" dt="2022-05-21T11:24:40.527" v="1675" actId="20577"/>
        <pc:sldMkLst>
          <pc:docMk/>
          <pc:sldMk cId="264661935" sldId="272"/>
        </pc:sldMkLst>
      </pc:sldChg>
      <pc:sldChg chg="modNotesTx">
        <pc:chgData name="Wei Li" userId="3ccb39ea-8fd6-4f69-9811-a0703a07145e" providerId="ADAL" clId="{20E57378-33DC-427F-B2EA-2954663FF703}" dt="2022-05-21T11:20:18.542" v="1635" actId="20577"/>
        <pc:sldMkLst>
          <pc:docMk/>
          <pc:sldMk cId="161058436"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A89EA-020A-4D2C-8F12-DAC9DA22C94A}" type="datetimeFigureOut">
              <a:rPr lang="en-GB" smtClean="0"/>
              <a:t>23/05/2022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3258A-D50B-469B-A3EF-75536EF49637}" type="slidenum">
              <a:rPr lang="en-GB" smtClean="0"/>
              <a:t>‹#›</a:t>
            </a:fld>
            <a:endParaRPr lang="en-GB"/>
          </a:p>
        </p:txBody>
      </p:sp>
    </p:spTree>
    <p:extLst>
      <p:ext uri="{BB962C8B-B14F-4D97-AF65-F5344CB8AC3E}">
        <p14:creationId xmlns:p14="http://schemas.microsoft.com/office/powerpoint/2010/main" val="377256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a:t>
            </a:r>
            <a:r>
              <a:rPr lang="en-GB" baseline="0" dirty="0"/>
              <a:t> name is </a:t>
            </a:r>
            <a:r>
              <a:rPr lang="en-GB" dirty="0"/>
              <a:t>wei Li, today’s presentation is about  </a:t>
            </a:r>
          </a:p>
        </p:txBody>
      </p:sp>
      <p:sp>
        <p:nvSpPr>
          <p:cNvPr id="4" name="Slide Number Placeholder 3"/>
          <p:cNvSpPr>
            <a:spLocks noGrp="1"/>
          </p:cNvSpPr>
          <p:nvPr>
            <p:ph type="sldNum" sz="quarter" idx="10"/>
          </p:nvPr>
        </p:nvSpPr>
        <p:spPr/>
        <p:txBody>
          <a:bodyPr/>
          <a:lstStyle/>
          <a:p>
            <a:fld id="{7DB9E1F4-77C1-461E-ABFF-BFE7DD57AFD2}" type="slidenum">
              <a:rPr lang="en-GB" smtClean="0"/>
              <a:t>1</a:t>
            </a:fld>
            <a:endParaRPr lang="en-GB"/>
          </a:p>
        </p:txBody>
      </p:sp>
    </p:spTree>
    <p:extLst>
      <p:ext uri="{BB962C8B-B14F-4D97-AF65-F5344CB8AC3E}">
        <p14:creationId xmlns:p14="http://schemas.microsoft.com/office/powerpoint/2010/main" val="3091098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results indicates, </a:t>
            </a:r>
            <a:r>
              <a:rPr lang="en-GB" kern="0" dirty="0">
                <a:latin typeface="Calibri" panose="020F0502020204030204" pitchFamily="34" charset="0"/>
                <a:ea typeface="DengXian" panose="020F0502020204030204"/>
              </a:rPr>
              <a:t>The relative coordination number of different</a:t>
            </a:r>
            <a:r>
              <a:rPr lang="en-GB" kern="0" baseline="0" dirty="0">
                <a:latin typeface="Calibri" panose="020F0502020204030204" pitchFamily="34" charset="0"/>
                <a:ea typeface="DengXian" panose="020F0502020204030204"/>
              </a:rPr>
              <a:t> </a:t>
            </a:r>
            <a:r>
              <a:rPr lang="en-GB" kern="0" dirty="0">
                <a:latin typeface="Calibri" panose="020F0502020204030204" pitchFamily="34" charset="0"/>
                <a:ea typeface="DengXian" panose="020F0502020204030204"/>
              </a:rPr>
              <a:t>functional groups show methane only have selectivity with few functional groups at very low pressure (&lt;1.6 bar at 25 °C), and the affinity becomes close and weaker at higher pressure. Moreover, similar adsorption heats of methane with different maturity kerogens are observed, showing the interactions between methane and different kerogens are close. Therefore, the impact of functional groups on the methane adsorption capacity is minimal, especially in high-pressure conditions, and </a:t>
            </a:r>
            <a:r>
              <a:rPr lang="en-GB" kern="0" dirty="0" err="1">
                <a:latin typeface="Calibri" panose="020F0502020204030204" pitchFamily="34" charset="0"/>
                <a:ea typeface="DengXian" panose="020F0502020204030204"/>
              </a:rPr>
              <a:t>micropore</a:t>
            </a:r>
            <a:r>
              <a:rPr lang="en-GB" kern="0" dirty="0">
                <a:latin typeface="Calibri" panose="020F0502020204030204" pitchFamily="34" charset="0"/>
                <a:ea typeface="DengXian" panose="020F0502020204030204"/>
              </a:rPr>
              <a:t> is regarded as the key control for methane adsorption.</a:t>
            </a:r>
            <a:endParaRPr lang="en-GB" dirty="0"/>
          </a:p>
          <a:p>
            <a:endParaRPr lang="en-GB" baseline="0" dirty="0"/>
          </a:p>
        </p:txBody>
      </p:sp>
      <p:sp>
        <p:nvSpPr>
          <p:cNvPr id="4" name="Slide Number Placeholder 3"/>
          <p:cNvSpPr>
            <a:spLocks noGrp="1"/>
          </p:cNvSpPr>
          <p:nvPr>
            <p:ph type="sldNum" sz="quarter" idx="10"/>
          </p:nvPr>
        </p:nvSpPr>
        <p:spPr/>
        <p:txBody>
          <a:bodyPr/>
          <a:lstStyle/>
          <a:p>
            <a:fld id="{B793258A-D50B-469B-A3EF-75536EF49637}" type="slidenum">
              <a:rPr lang="en-GB" smtClean="0"/>
              <a:t>10</a:t>
            </a:fld>
            <a:endParaRPr lang="en-GB"/>
          </a:p>
        </p:txBody>
      </p:sp>
    </p:spTree>
    <p:extLst>
      <p:ext uri="{BB962C8B-B14F-4D97-AF65-F5344CB8AC3E}">
        <p14:creationId xmlns:p14="http://schemas.microsoft.com/office/powerpoint/2010/main" val="1167775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for your time. Please contact me if you have any questions,</a:t>
            </a:r>
            <a:r>
              <a:rPr lang="en-GB" baseline="0" dirty="0"/>
              <a:t> I would be very glad for further discussion. </a:t>
            </a:r>
            <a:endParaRPr lang="en-GB" dirty="0"/>
          </a:p>
        </p:txBody>
      </p:sp>
      <p:sp>
        <p:nvSpPr>
          <p:cNvPr id="4" name="Slide Number Placeholder 3"/>
          <p:cNvSpPr>
            <a:spLocks noGrp="1"/>
          </p:cNvSpPr>
          <p:nvPr>
            <p:ph type="sldNum" sz="quarter" idx="10"/>
          </p:nvPr>
        </p:nvSpPr>
        <p:spPr/>
        <p:txBody>
          <a:bodyPr/>
          <a:lstStyle/>
          <a:p>
            <a:fld id="{7DB9E1F4-77C1-461E-ABFF-BFE7DD57AFD2}" type="slidenum">
              <a:rPr lang="en-GB" smtClean="0"/>
              <a:t>11</a:t>
            </a:fld>
            <a:endParaRPr lang="en-GB"/>
          </a:p>
        </p:txBody>
      </p:sp>
    </p:spTree>
    <p:extLst>
      <p:ext uri="{BB962C8B-B14F-4D97-AF65-F5344CB8AC3E}">
        <p14:creationId xmlns:p14="http://schemas.microsoft.com/office/powerpoint/2010/main" val="198681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importance</a:t>
            </a:r>
            <a:r>
              <a:rPr lang="en-GB" baseline="0" dirty="0" smtClean="0"/>
              <a:t> of kerogen making it become the main focus for both simulation and experimental studies about shale gas exploration and storage, since it can provide high proportion (&gt;50%) adsorbed gas. The </a:t>
            </a:r>
            <a:r>
              <a:rPr lang="en-GB" baseline="0" dirty="0" err="1" smtClean="0"/>
              <a:t>microporosity</a:t>
            </a:r>
            <a:r>
              <a:rPr lang="en-GB" baseline="0" dirty="0" smtClean="0"/>
              <a:t> and functional groups differences, are believed to be the controls for the changes in methane adsorption capacity in kerogen with varying maturity. With Most simulation research are studied separately from experimental study.  </a:t>
            </a:r>
          </a:p>
          <a:p>
            <a:r>
              <a:rPr lang="en-GB" baseline="0" dirty="0" smtClean="0"/>
              <a:t>Therefore, this research is going to bridge the gaps between simulation and experiments, by combining these two methods together. Demonstrating the difference between molecular simulation and experimental results, which is vital for supporting further simulations on gas exploration and storage. And, Understanding how thermal maturity controls methane adsorption and revealing the predominate controlling factors in kerogen is crucial for predicting shale gas resources. </a:t>
            </a:r>
          </a:p>
          <a:p>
            <a:endParaRPr lang="en-GB" dirty="0"/>
          </a:p>
        </p:txBody>
      </p:sp>
      <p:sp>
        <p:nvSpPr>
          <p:cNvPr id="4" name="Slide Number Placeholder 3"/>
          <p:cNvSpPr>
            <a:spLocks noGrp="1"/>
          </p:cNvSpPr>
          <p:nvPr>
            <p:ph type="sldNum" sz="quarter" idx="10"/>
          </p:nvPr>
        </p:nvSpPr>
        <p:spPr/>
        <p:txBody>
          <a:bodyPr/>
          <a:lstStyle/>
          <a:p>
            <a:fld id="{B793258A-D50B-469B-A3EF-75536EF49637}" type="slidenum">
              <a:rPr lang="en-GB" smtClean="0"/>
              <a:t>2</a:t>
            </a:fld>
            <a:endParaRPr lang="en-GB"/>
          </a:p>
        </p:txBody>
      </p:sp>
    </p:spTree>
    <p:extLst>
      <p:ext uri="{BB962C8B-B14F-4D97-AF65-F5344CB8AC3E}">
        <p14:creationId xmlns:p14="http://schemas.microsoft.com/office/powerpoint/2010/main" val="881800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Type II isolated kerogens and simulated kerogen matrix and slit models are prepared for laboratory experiments and molecular simulation. Grand Canonical Monte Carlo (GCMC), probe measurement, and molecular dynamic (MD) simulations are applied to obtain simulation results, including the methane adsorption capacity,  </a:t>
            </a:r>
            <a:r>
              <a:rPr lang="en-GB" baseline="0" dirty="0" err="1"/>
              <a:t>micropore</a:t>
            </a:r>
            <a:r>
              <a:rPr lang="en-GB" baseline="0" dirty="0"/>
              <a:t> texture, and adsorption behaviour. Laboratory experiments, high-pressure methane adsorption, low-pressure gas sorption, SEM and TEM, and other experiments are carried out on isolated kerogens for verifying and comparing with simulation results. </a:t>
            </a:r>
          </a:p>
        </p:txBody>
      </p:sp>
      <p:sp>
        <p:nvSpPr>
          <p:cNvPr id="4" name="Slide Number Placeholder 3"/>
          <p:cNvSpPr>
            <a:spLocks noGrp="1"/>
          </p:cNvSpPr>
          <p:nvPr>
            <p:ph type="sldNum" sz="quarter" idx="10"/>
          </p:nvPr>
        </p:nvSpPr>
        <p:spPr/>
        <p:txBody>
          <a:bodyPr/>
          <a:lstStyle/>
          <a:p>
            <a:fld id="{B793258A-D50B-469B-A3EF-75536EF49637}" type="slidenum">
              <a:rPr lang="en-GB" smtClean="0"/>
              <a:t>3</a:t>
            </a:fld>
            <a:endParaRPr lang="en-GB"/>
          </a:p>
        </p:txBody>
      </p:sp>
    </p:spTree>
    <p:extLst>
      <p:ext uri="{BB962C8B-B14F-4D97-AF65-F5344CB8AC3E}">
        <p14:creationId xmlns:p14="http://schemas.microsoft.com/office/powerpoint/2010/main" val="405335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Kerogen matrix and slits models with different size and maturity are constructed to present the </a:t>
            </a:r>
            <a:r>
              <a:rPr lang="en-GB" altLang="zh-CN" baseline="0" dirty="0"/>
              <a:t>micropore structure of </a:t>
            </a:r>
            <a:r>
              <a:rPr lang="en-GB" baseline="0" dirty="0"/>
              <a:t>real kerogen</a:t>
            </a:r>
          </a:p>
        </p:txBody>
      </p:sp>
      <p:sp>
        <p:nvSpPr>
          <p:cNvPr id="4" name="Slide Number Placeholder 3"/>
          <p:cNvSpPr>
            <a:spLocks noGrp="1"/>
          </p:cNvSpPr>
          <p:nvPr>
            <p:ph type="sldNum" sz="quarter" idx="10"/>
          </p:nvPr>
        </p:nvSpPr>
        <p:spPr/>
        <p:txBody>
          <a:bodyPr/>
          <a:lstStyle/>
          <a:p>
            <a:fld id="{B793258A-D50B-469B-A3EF-75536EF49637}" type="slidenum">
              <a:rPr lang="en-GB" smtClean="0"/>
              <a:t>4</a:t>
            </a:fld>
            <a:endParaRPr lang="en-GB"/>
          </a:p>
        </p:txBody>
      </p:sp>
    </p:spTree>
    <p:extLst>
      <p:ext uri="{BB962C8B-B14F-4D97-AF65-F5344CB8AC3E}">
        <p14:creationId xmlns:p14="http://schemas.microsoft.com/office/powerpoint/2010/main" val="127452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The results indicates measured</a:t>
            </a:r>
            <a:r>
              <a:rPr lang="en-US" altLang="zh-CN" sz="1200" baseline="0" dirty="0">
                <a:latin typeface="Arial" panose="020B0604020202020204" pitchFamily="34" charset="0"/>
                <a:cs typeface="Arial" panose="020B0604020202020204" pitchFamily="34" charset="0"/>
              </a:rPr>
              <a:t> micro</a:t>
            </a:r>
            <a:r>
              <a:rPr lang="en-US" altLang="zh-CN" sz="1200" dirty="0">
                <a:latin typeface="Arial" panose="020B0604020202020204" pitchFamily="34" charset="0"/>
                <a:cs typeface="Arial" panose="020B0604020202020204" pitchFamily="34" charset="0"/>
              </a:rPr>
              <a:t>pore volumes in simulation are effected by the probes size, and the results</a:t>
            </a:r>
            <a:r>
              <a:rPr lang="en-US" altLang="zh-CN" sz="1200" baseline="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from simulation is higher than that from experiments, as all pores are accessible in simulation, including the dead pores and the blocked pores by narrow pore necks. </a:t>
            </a:r>
            <a:endParaRPr lang="en-GB" altLang="zh-CN" sz="1200" dirty="0">
              <a:latin typeface="Arial" panose="020B0604020202020204" pitchFamily="34" charset="0"/>
              <a:cs typeface="Arial" panose="020B0604020202020204" pitchFamily="34" charset="0"/>
            </a:endParaRPr>
          </a:p>
          <a:p>
            <a:endParaRPr lang="en-GB" baseline="0" dirty="0"/>
          </a:p>
        </p:txBody>
      </p:sp>
      <p:sp>
        <p:nvSpPr>
          <p:cNvPr id="4" name="Slide Number Placeholder 3"/>
          <p:cNvSpPr>
            <a:spLocks noGrp="1"/>
          </p:cNvSpPr>
          <p:nvPr>
            <p:ph type="sldNum" sz="quarter" idx="10"/>
          </p:nvPr>
        </p:nvSpPr>
        <p:spPr/>
        <p:txBody>
          <a:bodyPr/>
          <a:lstStyle/>
          <a:p>
            <a:fld id="{B793258A-D50B-469B-A3EF-75536EF49637}" type="slidenum">
              <a:rPr lang="en-GB" smtClean="0"/>
              <a:t>5</a:t>
            </a:fld>
            <a:endParaRPr lang="en-GB"/>
          </a:p>
        </p:txBody>
      </p:sp>
    </p:spTree>
    <p:extLst>
      <p:ext uri="{BB962C8B-B14F-4D97-AF65-F5344CB8AC3E}">
        <p14:creationId xmlns:p14="http://schemas.microsoft.com/office/powerpoint/2010/main" val="309581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MPSD of kerogen are also </a:t>
            </a:r>
            <a:r>
              <a:rPr lang="en-GB" baseline="0" dirty="0" err="1"/>
              <a:t>comparad</a:t>
            </a:r>
            <a:r>
              <a:rPr lang="en-GB" baseline="0" dirty="0"/>
              <a:t>, where, kerogen matrix and 0.5nm slit models predominated by ultra-micropores like kerogen3, and the other slits models cover all the micropores range in isolated kerogen1 and 2,  suggesting the kerogen models in the simulated are pretty good to represent the isolated kerogen considering the MPSD. </a:t>
            </a:r>
          </a:p>
        </p:txBody>
      </p:sp>
      <p:sp>
        <p:nvSpPr>
          <p:cNvPr id="4" name="Slide Number Placeholder 3"/>
          <p:cNvSpPr>
            <a:spLocks noGrp="1"/>
          </p:cNvSpPr>
          <p:nvPr>
            <p:ph type="sldNum" sz="quarter" idx="10"/>
          </p:nvPr>
        </p:nvSpPr>
        <p:spPr/>
        <p:txBody>
          <a:bodyPr/>
          <a:lstStyle/>
          <a:p>
            <a:fld id="{B793258A-D50B-469B-A3EF-75536EF49637}" type="slidenum">
              <a:rPr lang="en-GB" smtClean="0"/>
              <a:t>6</a:t>
            </a:fld>
            <a:endParaRPr lang="en-GB"/>
          </a:p>
        </p:txBody>
      </p:sp>
    </p:spTree>
    <p:extLst>
      <p:ext uri="{BB962C8B-B14F-4D97-AF65-F5344CB8AC3E}">
        <p14:creationId xmlns:p14="http://schemas.microsoft.com/office/powerpoint/2010/main" val="193100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anose="05000000000000000000" pitchFamily="2" charset="2"/>
              <a:buNone/>
            </a:pPr>
            <a:r>
              <a:rPr lang="en-GB" altLang="zh-CN" sz="1200" dirty="0">
                <a:effectLst/>
                <a:latin typeface="Arial" panose="020B0604020202020204" pitchFamily="34" charset="0"/>
                <a:ea typeface="宋体" panose="02010600030101010101" pitchFamily="2" charset="-122"/>
                <a:cs typeface="Arial" panose="020B0604020202020204" pitchFamily="34" charset="0"/>
              </a:rPr>
              <a:t>The experimental results match well with the simulation results considering the </a:t>
            </a:r>
            <a:r>
              <a:rPr lang="en-US" altLang="zh-CN" sz="1200" dirty="0">
                <a:effectLst/>
                <a:latin typeface="Arial" panose="020B0604020202020204" pitchFamily="34" charset="0"/>
                <a:ea typeface="宋体" panose="02010600030101010101" pitchFamily="2" charset="-122"/>
                <a:cs typeface="Arial" panose="020B0604020202020204" pitchFamily="34" charset="0"/>
              </a:rPr>
              <a:t>methane adsorption isotherm shapes. Kerogen 3 matches well with the KIID matrix and KIID 0.5 nm slit models, reflecting </a:t>
            </a:r>
            <a:r>
              <a:rPr lang="en-GB" altLang="zh-CN" sz="1200" dirty="0">
                <a:effectLst/>
                <a:latin typeface="Arial" panose="020B0604020202020204" pitchFamily="34" charset="0"/>
                <a:ea typeface="宋体" panose="02010600030101010101" pitchFamily="2" charset="-122"/>
                <a:cs typeface="Arial" panose="020B0604020202020204" pitchFamily="34" charset="0"/>
              </a:rPr>
              <a:t>Type I (a) isotherms</a:t>
            </a:r>
            <a:r>
              <a:rPr lang="en-US" altLang="zh-CN" sz="1200" dirty="0">
                <a:effectLst/>
                <a:latin typeface="Arial" panose="020B0604020202020204" pitchFamily="34" charset="0"/>
                <a:ea typeface="宋体" panose="02010600030101010101" pitchFamily="2" charset="-122"/>
                <a:cs typeface="Arial" panose="020B0604020202020204" pitchFamily="34" charset="0"/>
              </a:rPr>
              <a:t>, and kerogens 1 and 2 display </a:t>
            </a:r>
            <a:r>
              <a:rPr lang="en-GB" altLang="zh-CN" sz="1200" dirty="0">
                <a:effectLst/>
                <a:latin typeface="Arial" panose="020B0604020202020204" pitchFamily="34" charset="0"/>
                <a:ea typeface="宋体" panose="02010600030101010101" pitchFamily="2" charset="-122"/>
                <a:cs typeface="Arial" panose="020B0604020202020204" pitchFamily="34" charset="0"/>
              </a:rPr>
              <a:t>Type I (b) isotherms,</a:t>
            </a:r>
            <a:r>
              <a:rPr lang="en-US" altLang="zh-CN" sz="1200" dirty="0">
                <a:effectLst/>
                <a:latin typeface="Arial" panose="020B0604020202020204" pitchFamily="34" charset="0"/>
                <a:ea typeface="宋体" panose="02010600030101010101" pitchFamily="2" charset="-122"/>
                <a:cs typeface="Arial" panose="020B0604020202020204" pitchFamily="34" charset="0"/>
              </a:rPr>
              <a:t> comparable with the larger slits models</a:t>
            </a:r>
            <a:r>
              <a:rPr lang="en-US" sz="1200" dirty="0">
                <a:latin typeface="Arial" panose="020B0604020202020204" pitchFamily="34" charset="0"/>
                <a:cs typeface="Arial" panose="020B0604020202020204" pitchFamily="34" charset="0"/>
              </a:rPr>
              <a:t>. </a:t>
            </a:r>
          </a:p>
          <a:p>
            <a:pPr marL="0" indent="0" algn="just">
              <a:buFont typeface="Wingdings" panose="05000000000000000000" pitchFamily="2" charset="2"/>
              <a:buNone/>
            </a:pPr>
            <a:r>
              <a:rPr lang="en-GB" altLang="zh-CN" sz="1200" dirty="0">
                <a:effectLst/>
                <a:latin typeface="Arial" panose="020B0604020202020204" pitchFamily="34" charset="0"/>
                <a:ea typeface="宋体" panose="02010600030101010101" pitchFamily="2" charset="-122"/>
                <a:cs typeface="Arial" panose="020B0604020202020204" pitchFamily="34" charset="0"/>
              </a:rPr>
              <a:t>The average </a:t>
            </a:r>
            <a:r>
              <a:rPr lang="en-US" altLang="zh-CN" sz="1200" dirty="0" err="1">
                <a:effectLst/>
                <a:latin typeface="Arial" panose="020B0604020202020204" pitchFamily="34" charset="0"/>
                <a:ea typeface="宋体" panose="02010600030101010101" pitchFamily="2" charset="-122"/>
                <a:cs typeface="Arial" panose="020B0604020202020204" pitchFamily="34" charset="0"/>
              </a:rPr>
              <a:t>Qm</a:t>
            </a:r>
            <a:r>
              <a:rPr lang="en-US" altLang="zh-CN" sz="1200" dirty="0">
                <a:effectLst/>
                <a:latin typeface="Arial" panose="020B0604020202020204" pitchFamily="34" charset="0"/>
                <a:ea typeface="宋体" panose="02010600030101010101" pitchFamily="2" charset="-122"/>
                <a:cs typeface="Arial" panose="020B0604020202020204" pitchFamily="34" charset="0"/>
              </a:rPr>
              <a:t> from</a:t>
            </a:r>
            <a:r>
              <a:rPr lang="en-US" altLang="zh-CN" sz="1200" baseline="0" dirty="0">
                <a:effectLst/>
                <a:latin typeface="Arial" panose="020B0604020202020204" pitchFamily="34" charset="0"/>
                <a:ea typeface="宋体" panose="02010600030101010101" pitchFamily="2" charset="-122"/>
                <a:cs typeface="Arial" panose="020B0604020202020204" pitchFamily="34" charset="0"/>
              </a:rPr>
              <a:t> simulation</a:t>
            </a:r>
            <a:r>
              <a:rPr lang="en-US" altLang="zh-CN" sz="1200" dirty="0">
                <a:effectLst/>
                <a:latin typeface="Arial" panose="020B0604020202020204" pitchFamily="34" charset="0"/>
                <a:ea typeface="宋体" panose="02010600030101010101" pitchFamily="2" charset="-122"/>
                <a:cs typeface="Arial" panose="020B0604020202020204" pitchFamily="34" charset="0"/>
              </a:rPr>
              <a:t> is about 2 times larger than that for experiments, since GCMC</a:t>
            </a:r>
            <a:r>
              <a:rPr lang="en-US" altLang="zh-CN" sz="1200" baseline="0" dirty="0">
                <a:effectLst/>
                <a:latin typeface="Arial" panose="020B0604020202020204" pitchFamily="34" charset="0"/>
                <a:ea typeface="宋体" panose="02010600030101010101" pitchFamily="2" charset="-122"/>
                <a:cs typeface="Arial" panose="020B0604020202020204" pitchFamily="34" charset="0"/>
              </a:rPr>
              <a:t> simulations assuming all the pores are accessible. </a:t>
            </a:r>
            <a:endParaRPr lang="en-US" altLang="zh-CN" sz="1200" dirty="0">
              <a:latin typeface="Arial" panose="020B0604020202020204" pitchFamily="34" charset="0"/>
              <a:ea typeface="宋体" panose="02010600030101010101" pitchFamily="2" charset="-122"/>
              <a:cs typeface="Arial" panose="020B0604020202020204" pitchFamily="34" charset="0"/>
            </a:endParaRPr>
          </a:p>
          <a:p>
            <a:endParaRPr lang="en-GB" baseline="0" dirty="0"/>
          </a:p>
        </p:txBody>
      </p:sp>
      <p:sp>
        <p:nvSpPr>
          <p:cNvPr id="4" name="Slide Number Placeholder 3"/>
          <p:cNvSpPr>
            <a:spLocks noGrp="1"/>
          </p:cNvSpPr>
          <p:nvPr>
            <p:ph type="sldNum" sz="quarter" idx="10"/>
          </p:nvPr>
        </p:nvSpPr>
        <p:spPr/>
        <p:txBody>
          <a:bodyPr/>
          <a:lstStyle/>
          <a:p>
            <a:fld id="{B793258A-D50B-469B-A3EF-75536EF49637}" type="slidenum">
              <a:rPr lang="en-GB" smtClean="0"/>
              <a:t>7</a:t>
            </a:fld>
            <a:endParaRPr lang="en-GB"/>
          </a:p>
        </p:txBody>
      </p:sp>
    </p:spTree>
    <p:extLst>
      <p:ext uri="{BB962C8B-B14F-4D97-AF65-F5344CB8AC3E}">
        <p14:creationId xmlns:p14="http://schemas.microsoft.com/office/powerpoint/2010/main" val="190063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Although </a:t>
            </a:r>
            <a:r>
              <a:rPr lang="en-US" sz="1200" kern="1200" dirty="0">
                <a:solidFill>
                  <a:schemeClr val="tx1"/>
                </a:solidFill>
                <a:effectLst/>
                <a:latin typeface="+mn-lt"/>
                <a:ea typeface="+mn-ea"/>
                <a:cs typeface="+mn-cs"/>
              </a:rPr>
              <a:t>m</a:t>
            </a:r>
            <a:r>
              <a:rPr lang="en-GB" sz="1200" kern="1200" dirty="0" err="1">
                <a:solidFill>
                  <a:schemeClr val="tx1"/>
                </a:solidFill>
                <a:effectLst/>
                <a:latin typeface="+mn-lt"/>
                <a:ea typeface="+mn-ea"/>
                <a:cs typeface="+mn-cs"/>
              </a:rPr>
              <a:t>icroporosity</a:t>
            </a:r>
            <a:r>
              <a:rPr lang="en-GB" sz="1200" kern="1200" dirty="0">
                <a:solidFill>
                  <a:schemeClr val="tx1"/>
                </a:solidFill>
                <a:effectLst/>
                <a:latin typeface="+mn-lt"/>
                <a:ea typeface="+mn-ea"/>
                <a:cs typeface="+mn-cs"/>
              </a:rPr>
              <a:t> and functional groups </a:t>
            </a:r>
            <a:r>
              <a:rPr lang="en-US" sz="1200" kern="1200" dirty="0">
                <a:solidFill>
                  <a:schemeClr val="tx1"/>
                </a:solidFill>
                <a:effectLst/>
                <a:latin typeface="+mn-lt"/>
                <a:ea typeface="+mn-ea"/>
                <a:cs typeface="+mn-cs"/>
              </a:rPr>
              <a:t>differences, are believed to be the controls for the changes in methane adsorption capacity</a:t>
            </a:r>
            <a:r>
              <a:rPr lang="en-US" sz="1200" kern="1200" baseline="0" dirty="0">
                <a:solidFill>
                  <a:schemeClr val="tx1"/>
                </a:solidFill>
                <a:effectLst/>
                <a:latin typeface="+mn-lt"/>
                <a:ea typeface="+mn-ea"/>
                <a:cs typeface="+mn-cs"/>
              </a:rPr>
              <a:t>, a positive correlation between </a:t>
            </a:r>
            <a:r>
              <a:rPr lang="en-US" sz="1200" kern="1200" baseline="0" dirty="0" err="1">
                <a:solidFill>
                  <a:schemeClr val="tx1"/>
                </a:solidFill>
                <a:effectLst/>
                <a:latin typeface="+mn-lt"/>
                <a:ea typeface="+mn-ea"/>
                <a:cs typeface="+mn-cs"/>
              </a:rPr>
              <a:t>Qm</a:t>
            </a:r>
            <a:r>
              <a:rPr lang="en-US" sz="1200" kern="1200" baseline="0" dirty="0">
                <a:solidFill>
                  <a:schemeClr val="tx1"/>
                </a:solidFill>
                <a:effectLst/>
                <a:latin typeface="+mn-lt"/>
                <a:ea typeface="+mn-ea"/>
                <a:cs typeface="+mn-cs"/>
              </a:rPr>
              <a:t> and micropore volume in kerogen was observed from recent experimental research and this simulation, suggesting the micro pore could be the key controlling. </a:t>
            </a:r>
            <a:endParaRPr lang="en-GB" baseline="0" dirty="0"/>
          </a:p>
        </p:txBody>
      </p:sp>
      <p:sp>
        <p:nvSpPr>
          <p:cNvPr id="4" name="Slide Number Placeholder 3"/>
          <p:cNvSpPr>
            <a:spLocks noGrp="1"/>
          </p:cNvSpPr>
          <p:nvPr>
            <p:ph type="sldNum" sz="quarter" idx="10"/>
          </p:nvPr>
        </p:nvSpPr>
        <p:spPr/>
        <p:txBody>
          <a:bodyPr/>
          <a:lstStyle/>
          <a:p>
            <a:fld id="{B793258A-D50B-469B-A3EF-75536EF49637}" type="slidenum">
              <a:rPr lang="en-GB" smtClean="0"/>
              <a:t>8</a:t>
            </a:fld>
            <a:endParaRPr lang="en-GB"/>
          </a:p>
        </p:txBody>
      </p:sp>
    </p:spTree>
    <p:extLst>
      <p:ext uri="{BB962C8B-B14F-4D97-AF65-F5344CB8AC3E}">
        <p14:creationId xmlns:p14="http://schemas.microsoft.com/office/powerpoint/2010/main" val="2828393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Functional groups affinity with methane are represented by the </a:t>
            </a:r>
            <a:r>
              <a:rPr lang="en-GB" dirty="0"/>
              <a:t>relative coordination number.</a:t>
            </a:r>
            <a:r>
              <a:rPr lang="en-GB" baseline="0" dirty="0"/>
              <a:t> </a:t>
            </a:r>
            <a:r>
              <a:rPr lang="en-GB" altLang="zh-CN" dirty="0">
                <a:latin typeface="Arial" panose="020B0604020202020204" pitchFamily="34" charset="0"/>
                <a:cs typeface="Arial" panose="020B0604020202020204" pitchFamily="34" charset="0"/>
              </a:rPr>
              <a:t>The functional groups number is decreasing with increasing maturity, which means the immature kerogen including all the functional groups. </a:t>
            </a:r>
          </a:p>
          <a:p>
            <a:endParaRPr lang="en-GB" baseline="0" dirty="0"/>
          </a:p>
        </p:txBody>
      </p:sp>
      <p:sp>
        <p:nvSpPr>
          <p:cNvPr id="4" name="Slide Number Placeholder 3"/>
          <p:cNvSpPr>
            <a:spLocks noGrp="1"/>
          </p:cNvSpPr>
          <p:nvPr>
            <p:ph type="sldNum" sz="quarter" idx="10"/>
          </p:nvPr>
        </p:nvSpPr>
        <p:spPr/>
        <p:txBody>
          <a:bodyPr/>
          <a:lstStyle/>
          <a:p>
            <a:fld id="{B793258A-D50B-469B-A3EF-75536EF49637}" type="slidenum">
              <a:rPr lang="en-GB" smtClean="0"/>
              <a:t>9</a:t>
            </a:fld>
            <a:endParaRPr lang="en-GB"/>
          </a:p>
        </p:txBody>
      </p:sp>
    </p:spTree>
    <p:extLst>
      <p:ext uri="{BB962C8B-B14F-4D97-AF65-F5344CB8AC3E}">
        <p14:creationId xmlns:p14="http://schemas.microsoft.com/office/powerpoint/2010/main" val="3069479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41CE-6AD6-4CDA-FF53-60CBC9E76C66}"/>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F6FC57D5-A827-6BE8-3D64-C19D501EC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02363D8E-F6F9-BC11-E2DF-CEB71A1E230A}"/>
              </a:ext>
            </a:extLst>
          </p:cNvPr>
          <p:cNvSpPr>
            <a:spLocks noGrp="1"/>
          </p:cNvSpPr>
          <p:nvPr>
            <p:ph type="dt" sz="half" idx="10"/>
          </p:nvPr>
        </p:nvSpPr>
        <p:spPr/>
        <p:txBody>
          <a:bodyPr/>
          <a:lstStyle/>
          <a:p>
            <a:fld id="{54826FA2-D3D6-47CA-A65F-2CCE08467B07}" type="datetimeFigureOut">
              <a:rPr lang="zh-CN" altLang="en-US" smtClean="0"/>
              <a:t>2022/5/23</a:t>
            </a:fld>
            <a:endParaRPr lang="zh-CN" altLang="en-US"/>
          </a:p>
        </p:txBody>
      </p:sp>
      <p:sp>
        <p:nvSpPr>
          <p:cNvPr id="5" name="Footer Placeholder 4">
            <a:extLst>
              <a:ext uri="{FF2B5EF4-FFF2-40B4-BE49-F238E27FC236}">
                <a16:creationId xmlns:a16="http://schemas.microsoft.com/office/drawing/2014/main" id="{5BB49354-0707-085D-0ABB-752040E7485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C9CC9757-26AC-47D6-8486-A47EC08463DD}"/>
              </a:ext>
            </a:extLst>
          </p:cNvPr>
          <p:cNvSpPr>
            <a:spLocks noGrp="1"/>
          </p:cNvSpPr>
          <p:nvPr>
            <p:ph type="sldNum" sz="quarter" idx="12"/>
          </p:nvPr>
        </p:nvSpPr>
        <p:spPr/>
        <p:txBody>
          <a:bodyPr/>
          <a:lstStyle/>
          <a:p>
            <a:fld id="{37EF4D12-AD97-4F40-B2E5-836AD1079872}" type="slidenum">
              <a:rPr lang="zh-CN" altLang="en-US" smtClean="0"/>
              <a:t>‹#›</a:t>
            </a:fld>
            <a:endParaRPr lang="zh-CN" altLang="en-US"/>
          </a:p>
        </p:txBody>
      </p:sp>
    </p:spTree>
    <p:extLst>
      <p:ext uri="{BB962C8B-B14F-4D97-AF65-F5344CB8AC3E}">
        <p14:creationId xmlns:p14="http://schemas.microsoft.com/office/powerpoint/2010/main" val="266233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E5061-CD1C-3ADF-B1B8-FDEC477C4BDA}"/>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D82EB689-1507-93AE-31A6-3D7919C6AA63}"/>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8D288A76-136E-CE2E-3B4C-A20451C6F5DB}"/>
              </a:ext>
            </a:extLst>
          </p:cNvPr>
          <p:cNvSpPr>
            <a:spLocks noGrp="1"/>
          </p:cNvSpPr>
          <p:nvPr>
            <p:ph type="dt" sz="half" idx="10"/>
          </p:nvPr>
        </p:nvSpPr>
        <p:spPr/>
        <p:txBody>
          <a:bodyPr/>
          <a:lstStyle/>
          <a:p>
            <a:fld id="{54826FA2-D3D6-47CA-A65F-2CCE08467B07}" type="datetimeFigureOut">
              <a:rPr lang="zh-CN" altLang="en-US" smtClean="0"/>
              <a:t>2022/5/23</a:t>
            </a:fld>
            <a:endParaRPr lang="zh-CN" altLang="en-US"/>
          </a:p>
        </p:txBody>
      </p:sp>
      <p:sp>
        <p:nvSpPr>
          <p:cNvPr id="5" name="Footer Placeholder 4">
            <a:extLst>
              <a:ext uri="{FF2B5EF4-FFF2-40B4-BE49-F238E27FC236}">
                <a16:creationId xmlns:a16="http://schemas.microsoft.com/office/drawing/2014/main" id="{EC8AD38C-FC6F-683B-C335-05496DC10908}"/>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B615ACE2-AB7B-A158-762F-772CA68D84E2}"/>
              </a:ext>
            </a:extLst>
          </p:cNvPr>
          <p:cNvSpPr>
            <a:spLocks noGrp="1"/>
          </p:cNvSpPr>
          <p:nvPr>
            <p:ph type="sldNum" sz="quarter" idx="12"/>
          </p:nvPr>
        </p:nvSpPr>
        <p:spPr/>
        <p:txBody>
          <a:bodyPr/>
          <a:lstStyle/>
          <a:p>
            <a:fld id="{37EF4D12-AD97-4F40-B2E5-836AD1079872}" type="slidenum">
              <a:rPr lang="zh-CN" altLang="en-US" smtClean="0"/>
              <a:t>‹#›</a:t>
            </a:fld>
            <a:endParaRPr lang="zh-CN" altLang="en-US"/>
          </a:p>
        </p:txBody>
      </p:sp>
    </p:spTree>
    <p:extLst>
      <p:ext uri="{BB962C8B-B14F-4D97-AF65-F5344CB8AC3E}">
        <p14:creationId xmlns:p14="http://schemas.microsoft.com/office/powerpoint/2010/main" val="26280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B77CB-76A1-6D5F-94B2-4AE370803900}"/>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9B273389-7468-7302-7D43-AD8E28B7467A}"/>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BB4E9F50-4AAD-6660-9E63-797971CA05C8}"/>
              </a:ext>
            </a:extLst>
          </p:cNvPr>
          <p:cNvSpPr>
            <a:spLocks noGrp="1"/>
          </p:cNvSpPr>
          <p:nvPr>
            <p:ph type="dt" sz="half" idx="10"/>
          </p:nvPr>
        </p:nvSpPr>
        <p:spPr/>
        <p:txBody>
          <a:bodyPr/>
          <a:lstStyle/>
          <a:p>
            <a:fld id="{54826FA2-D3D6-47CA-A65F-2CCE08467B07}" type="datetimeFigureOut">
              <a:rPr lang="zh-CN" altLang="en-US" smtClean="0"/>
              <a:t>2022/5/23</a:t>
            </a:fld>
            <a:endParaRPr lang="zh-CN" altLang="en-US"/>
          </a:p>
        </p:txBody>
      </p:sp>
      <p:sp>
        <p:nvSpPr>
          <p:cNvPr id="5" name="Footer Placeholder 4">
            <a:extLst>
              <a:ext uri="{FF2B5EF4-FFF2-40B4-BE49-F238E27FC236}">
                <a16:creationId xmlns:a16="http://schemas.microsoft.com/office/drawing/2014/main" id="{854887FF-388C-D6B8-D393-3AB4963E7B0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825D8C8-5532-D429-A356-DA07197E3EE0}"/>
              </a:ext>
            </a:extLst>
          </p:cNvPr>
          <p:cNvSpPr>
            <a:spLocks noGrp="1"/>
          </p:cNvSpPr>
          <p:nvPr>
            <p:ph type="sldNum" sz="quarter" idx="12"/>
          </p:nvPr>
        </p:nvSpPr>
        <p:spPr/>
        <p:txBody>
          <a:bodyPr/>
          <a:lstStyle/>
          <a:p>
            <a:fld id="{37EF4D12-AD97-4F40-B2E5-836AD1079872}" type="slidenum">
              <a:rPr lang="zh-CN" altLang="en-US" smtClean="0"/>
              <a:t>‹#›</a:t>
            </a:fld>
            <a:endParaRPr lang="zh-CN" altLang="en-US"/>
          </a:p>
        </p:txBody>
      </p:sp>
    </p:spTree>
    <p:extLst>
      <p:ext uri="{BB962C8B-B14F-4D97-AF65-F5344CB8AC3E}">
        <p14:creationId xmlns:p14="http://schemas.microsoft.com/office/powerpoint/2010/main" val="1600529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7" name="Rectangle 6"/>
          <p:cNvSpPr/>
          <p:nvPr userDrawn="1"/>
        </p:nvSpPr>
        <p:spPr>
          <a:xfrm flipH="1">
            <a:off x="0" y="-1"/>
            <a:ext cx="12192000" cy="6858001"/>
          </a:xfrm>
          <a:prstGeom prst="rect">
            <a:avLst/>
          </a:prstGeom>
          <a:blipFill>
            <a:blip r:embed="rId2"/>
            <a:srcRect/>
            <a:stretch>
              <a:fillRect l="-21459" r="-117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ectangle 8"/>
          <p:cNvSpPr/>
          <p:nvPr userDrawn="1"/>
        </p:nvSpPr>
        <p:spPr>
          <a:xfrm>
            <a:off x="0" y="-1"/>
            <a:ext cx="12192000" cy="6858001"/>
          </a:xfrm>
          <a:prstGeom prst="rect">
            <a:avLst/>
          </a:prstGeom>
          <a:gradFill flip="none" rotWithShape="1">
            <a:gsLst>
              <a:gs pos="50000">
                <a:srgbClr val="0E6394">
                  <a:alpha val="45000"/>
                </a:srgbClr>
              </a:gs>
              <a:gs pos="17000">
                <a:schemeClr val="tx2">
                  <a:alpha val="45000"/>
                </a:schemeClr>
              </a:gs>
              <a:gs pos="100000">
                <a:schemeClr val="accent2">
                  <a:alpha val="4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3416300" y="1742900"/>
            <a:ext cx="5359400" cy="2387600"/>
          </a:xfrm>
        </p:spPr>
        <p:txBody>
          <a:bodyPr anchor="ctr">
            <a:normAutofit/>
          </a:bodyPr>
          <a:lstStyle>
            <a:lvl1pPr algn="ctr">
              <a:lnSpc>
                <a:spcPct val="100000"/>
              </a:lnSpc>
              <a:defRPr sz="4050" b="1">
                <a:solidFill>
                  <a:schemeClr val="bg1"/>
                </a:solidFill>
              </a:defRPr>
            </a:lvl1pPr>
          </a:lstStyle>
          <a:p>
            <a:r>
              <a:rPr lang="en-US"/>
              <a:t>Click to edit Master title style</a:t>
            </a:r>
            <a:endParaRPr lang="en-GB" dirty="0"/>
          </a:p>
        </p:txBody>
      </p:sp>
      <p:sp>
        <p:nvSpPr>
          <p:cNvPr id="6" name="Text Placeholder 5"/>
          <p:cNvSpPr>
            <a:spLocks noGrp="1"/>
          </p:cNvSpPr>
          <p:nvPr>
            <p:ph type="body" sz="quarter" idx="10" hasCustomPrompt="1"/>
          </p:nvPr>
        </p:nvSpPr>
        <p:spPr>
          <a:xfrm>
            <a:off x="3416398" y="4161277"/>
            <a:ext cx="5359207" cy="1079795"/>
          </a:xfrm>
          <a:prstGeom prst="rect">
            <a:avLst/>
          </a:prstGeom>
        </p:spPr>
        <p:txBody>
          <a:bodyPr anchor="ctr">
            <a:normAutofit/>
          </a:bodyPr>
          <a:lstStyle>
            <a:lvl1pPr marL="0" indent="0" algn="ctr">
              <a:buNone/>
              <a:defRPr sz="2400" b="1" baseline="0">
                <a:solidFill>
                  <a:schemeClr val="bg1"/>
                </a:solidFill>
                <a:latin typeface="+mj-lt"/>
              </a:defRPr>
            </a:lvl1pPr>
          </a:lstStyle>
          <a:p>
            <a:pPr lvl="0"/>
            <a:r>
              <a:rPr lang="en-GB" dirty="0"/>
              <a:t>Insert Text</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
            <a:ext cx="3267733" cy="904345"/>
          </a:xfrm>
          <a:prstGeom prst="rect">
            <a:avLst/>
          </a:prstGeom>
        </p:spPr>
      </p:pic>
    </p:spTree>
    <p:extLst>
      <p:ext uri="{BB962C8B-B14F-4D97-AF65-F5344CB8AC3E}">
        <p14:creationId xmlns:p14="http://schemas.microsoft.com/office/powerpoint/2010/main" val="428900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320FF-2F83-B682-3979-8CE2326BCE9C}"/>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16A42DC3-FBB6-5616-71F9-C7E80094B6EA}"/>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90D6759C-CC49-A4EC-DC48-08F82EEF4E1B}"/>
              </a:ext>
            </a:extLst>
          </p:cNvPr>
          <p:cNvSpPr>
            <a:spLocks noGrp="1"/>
          </p:cNvSpPr>
          <p:nvPr>
            <p:ph type="dt" sz="half" idx="10"/>
          </p:nvPr>
        </p:nvSpPr>
        <p:spPr/>
        <p:txBody>
          <a:bodyPr/>
          <a:lstStyle/>
          <a:p>
            <a:fld id="{54826FA2-D3D6-47CA-A65F-2CCE08467B07}" type="datetimeFigureOut">
              <a:rPr lang="zh-CN" altLang="en-US" smtClean="0"/>
              <a:t>2022/5/23</a:t>
            </a:fld>
            <a:endParaRPr lang="zh-CN" altLang="en-US"/>
          </a:p>
        </p:txBody>
      </p:sp>
      <p:sp>
        <p:nvSpPr>
          <p:cNvPr id="5" name="Footer Placeholder 4">
            <a:extLst>
              <a:ext uri="{FF2B5EF4-FFF2-40B4-BE49-F238E27FC236}">
                <a16:creationId xmlns:a16="http://schemas.microsoft.com/office/drawing/2014/main" id="{61E7573D-923B-EA86-B7FE-53E593EE9E3A}"/>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55888874-3D85-B02F-E154-194FCA463B56}"/>
              </a:ext>
            </a:extLst>
          </p:cNvPr>
          <p:cNvSpPr>
            <a:spLocks noGrp="1"/>
          </p:cNvSpPr>
          <p:nvPr>
            <p:ph type="sldNum" sz="quarter" idx="12"/>
          </p:nvPr>
        </p:nvSpPr>
        <p:spPr/>
        <p:txBody>
          <a:bodyPr/>
          <a:lstStyle/>
          <a:p>
            <a:fld id="{37EF4D12-AD97-4F40-B2E5-836AD1079872}" type="slidenum">
              <a:rPr lang="zh-CN" altLang="en-US" smtClean="0"/>
              <a:t>‹#›</a:t>
            </a:fld>
            <a:endParaRPr lang="zh-CN" altLang="en-US"/>
          </a:p>
        </p:txBody>
      </p:sp>
    </p:spTree>
    <p:extLst>
      <p:ext uri="{BB962C8B-B14F-4D97-AF65-F5344CB8AC3E}">
        <p14:creationId xmlns:p14="http://schemas.microsoft.com/office/powerpoint/2010/main" val="37298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AF1D-21F3-CE4F-2CF3-0503909DD31D}"/>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13F35631-2523-9113-83E1-9F3C9EF322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623511AC-D4AB-2E4F-8CD3-C9B5C85C66BC}"/>
              </a:ext>
            </a:extLst>
          </p:cNvPr>
          <p:cNvSpPr>
            <a:spLocks noGrp="1"/>
          </p:cNvSpPr>
          <p:nvPr>
            <p:ph type="dt" sz="half" idx="10"/>
          </p:nvPr>
        </p:nvSpPr>
        <p:spPr/>
        <p:txBody>
          <a:bodyPr/>
          <a:lstStyle/>
          <a:p>
            <a:fld id="{54826FA2-D3D6-47CA-A65F-2CCE08467B07}" type="datetimeFigureOut">
              <a:rPr lang="zh-CN" altLang="en-US" smtClean="0"/>
              <a:t>2022/5/23</a:t>
            </a:fld>
            <a:endParaRPr lang="zh-CN" altLang="en-US"/>
          </a:p>
        </p:txBody>
      </p:sp>
      <p:sp>
        <p:nvSpPr>
          <p:cNvPr id="5" name="Footer Placeholder 4">
            <a:extLst>
              <a:ext uri="{FF2B5EF4-FFF2-40B4-BE49-F238E27FC236}">
                <a16:creationId xmlns:a16="http://schemas.microsoft.com/office/drawing/2014/main" id="{2F6CBFC1-ED0E-DD40-EC3F-D61DCCDF9937}"/>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D00356A-55EB-4459-9FA6-60953E4111D2}"/>
              </a:ext>
            </a:extLst>
          </p:cNvPr>
          <p:cNvSpPr>
            <a:spLocks noGrp="1"/>
          </p:cNvSpPr>
          <p:nvPr>
            <p:ph type="sldNum" sz="quarter" idx="12"/>
          </p:nvPr>
        </p:nvSpPr>
        <p:spPr/>
        <p:txBody>
          <a:bodyPr/>
          <a:lstStyle/>
          <a:p>
            <a:fld id="{37EF4D12-AD97-4F40-B2E5-836AD1079872}" type="slidenum">
              <a:rPr lang="zh-CN" altLang="en-US" smtClean="0"/>
              <a:t>‹#›</a:t>
            </a:fld>
            <a:endParaRPr lang="zh-CN" altLang="en-US"/>
          </a:p>
        </p:txBody>
      </p:sp>
    </p:spTree>
    <p:extLst>
      <p:ext uri="{BB962C8B-B14F-4D97-AF65-F5344CB8AC3E}">
        <p14:creationId xmlns:p14="http://schemas.microsoft.com/office/powerpoint/2010/main" val="44764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159A-7760-C3A8-B6FA-4EBC284889C4}"/>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A5111E60-C800-2D1C-F877-B9D60E5159F5}"/>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AFEB0975-1350-25A2-7104-1E947FE63FAF}"/>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3DD76550-3261-6692-E0D2-C24698AB9270}"/>
              </a:ext>
            </a:extLst>
          </p:cNvPr>
          <p:cNvSpPr>
            <a:spLocks noGrp="1"/>
          </p:cNvSpPr>
          <p:nvPr>
            <p:ph type="dt" sz="half" idx="10"/>
          </p:nvPr>
        </p:nvSpPr>
        <p:spPr/>
        <p:txBody>
          <a:bodyPr/>
          <a:lstStyle/>
          <a:p>
            <a:fld id="{54826FA2-D3D6-47CA-A65F-2CCE08467B07}" type="datetimeFigureOut">
              <a:rPr lang="zh-CN" altLang="en-US" smtClean="0"/>
              <a:t>2022/5/23</a:t>
            </a:fld>
            <a:endParaRPr lang="zh-CN" altLang="en-US"/>
          </a:p>
        </p:txBody>
      </p:sp>
      <p:sp>
        <p:nvSpPr>
          <p:cNvPr id="6" name="Footer Placeholder 5">
            <a:extLst>
              <a:ext uri="{FF2B5EF4-FFF2-40B4-BE49-F238E27FC236}">
                <a16:creationId xmlns:a16="http://schemas.microsoft.com/office/drawing/2014/main" id="{D06EF680-8F23-4B0F-1CC8-131EA60AFCFB}"/>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3F07EB85-D751-3D0B-AB6A-7278F293C25C}"/>
              </a:ext>
            </a:extLst>
          </p:cNvPr>
          <p:cNvSpPr>
            <a:spLocks noGrp="1"/>
          </p:cNvSpPr>
          <p:nvPr>
            <p:ph type="sldNum" sz="quarter" idx="12"/>
          </p:nvPr>
        </p:nvSpPr>
        <p:spPr/>
        <p:txBody>
          <a:bodyPr/>
          <a:lstStyle/>
          <a:p>
            <a:fld id="{37EF4D12-AD97-4F40-B2E5-836AD1079872}" type="slidenum">
              <a:rPr lang="zh-CN" altLang="en-US" smtClean="0"/>
              <a:t>‹#›</a:t>
            </a:fld>
            <a:endParaRPr lang="zh-CN" altLang="en-US"/>
          </a:p>
        </p:txBody>
      </p:sp>
    </p:spTree>
    <p:extLst>
      <p:ext uri="{BB962C8B-B14F-4D97-AF65-F5344CB8AC3E}">
        <p14:creationId xmlns:p14="http://schemas.microsoft.com/office/powerpoint/2010/main" val="357992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80DF-3A58-E9A4-B179-33350912C59D}"/>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69C3FF48-523F-D18F-1DEC-E103BB9999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C1B1689A-820B-9E0F-736B-C4783C8C6042}"/>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1218B6A5-66B0-33EC-E5B3-2FF75E8DA8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4A7A502E-0889-335D-7D79-894337EDF4BE}"/>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A0345DA3-C91C-DECC-0B3F-B2F4841CB552}"/>
              </a:ext>
            </a:extLst>
          </p:cNvPr>
          <p:cNvSpPr>
            <a:spLocks noGrp="1"/>
          </p:cNvSpPr>
          <p:nvPr>
            <p:ph type="dt" sz="half" idx="10"/>
          </p:nvPr>
        </p:nvSpPr>
        <p:spPr/>
        <p:txBody>
          <a:bodyPr/>
          <a:lstStyle/>
          <a:p>
            <a:fld id="{54826FA2-D3D6-47CA-A65F-2CCE08467B07}" type="datetimeFigureOut">
              <a:rPr lang="zh-CN" altLang="en-US" smtClean="0"/>
              <a:t>2022/5/23</a:t>
            </a:fld>
            <a:endParaRPr lang="zh-CN" altLang="en-US"/>
          </a:p>
        </p:txBody>
      </p:sp>
      <p:sp>
        <p:nvSpPr>
          <p:cNvPr id="8" name="Footer Placeholder 7">
            <a:extLst>
              <a:ext uri="{FF2B5EF4-FFF2-40B4-BE49-F238E27FC236}">
                <a16:creationId xmlns:a16="http://schemas.microsoft.com/office/drawing/2014/main" id="{6FB26A2C-EF59-9739-ED39-6A8406FB658F}"/>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3B0BA25E-0CBC-7E13-8AE9-A8973F2CA4DC}"/>
              </a:ext>
            </a:extLst>
          </p:cNvPr>
          <p:cNvSpPr>
            <a:spLocks noGrp="1"/>
          </p:cNvSpPr>
          <p:nvPr>
            <p:ph type="sldNum" sz="quarter" idx="12"/>
          </p:nvPr>
        </p:nvSpPr>
        <p:spPr/>
        <p:txBody>
          <a:bodyPr/>
          <a:lstStyle/>
          <a:p>
            <a:fld id="{37EF4D12-AD97-4F40-B2E5-836AD1079872}" type="slidenum">
              <a:rPr lang="zh-CN" altLang="en-US" smtClean="0"/>
              <a:t>‹#›</a:t>
            </a:fld>
            <a:endParaRPr lang="zh-CN" altLang="en-US"/>
          </a:p>
        </p:txBody>
      </p:sp>
    </p:spTree>
    <p:extLst>
      <p:ext uri="{BB962C8B-B14F-4D97-AF65-F5344CB8AC3E}">
        <p14:creationId xmlns:p14="http://schemas.microsoft.com/office/powerpoint/2010/main" val="298989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71C1-4D4E-9EE4-DF92-C7D1FBDB4978}"/>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52E787AB-920F-01BA-599B-4CC1637FE1AA}"/>
              </a:ext>
            </a:extLst>
          </p:cNvPr>
          <p:cNvSpPr>
            <a:spLocks noGrp="1"/>
          </p:cNvSpPr>
          <p:nvPr>
            <p:ph type="dt" sz="half" idx="10"/>
          </p:nvPr>
        </p:nvSpPr>
        <p:spPr/>
        <p:txBody>
          <a:bodyPr/>
          <a:lstStyle/>
          <a:p>
            <a:fld id="{54826FA2-D3D6-47CA-A65F-2CCE08467B07}" type="datetimeFigureOut">
              <a:rPr lang="zh-CN" altLang="en-US" smtClean="0"/>
              <a:t>2022/5/23</a:t>
            </a:fld>
            <a:endParaRPr lang="zh-CN" altLang="en-US"/>
          </a:p>
        </p:txBody>
      </p:sp>
      <p:sp>
        <p:nvSpPr>
          <p:cNvPr id="4" name="Footer Placeholder 3">
            <a:extLst>
              <a:ext uri="{FF2B5EF4-FFF2-40B4-BE49-F238E27FC236}">
                <a16:creationId xmlns:a16="http://schemas.microsoft.com/office/drawing/2014/main" id="{6750B56A-58BD-16C2-9900-CFC0BD7721DE}"/>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04EF6C85-237B-DEAB-2C32-28A4755D1EBC}"/>
              </a:ext>
            </a:extLst>
          </p:cNvPr>
          <p:cNvSpPr>
            <a:spLocks noGrp="1"/>
          </p:cNvSpPr>
          <p:nvPr>
            <p:ph type="sldNum" sz="quarter" idx="12"/>
          </p:nvPr>
        </p:nvSpPr>
        <p:spPr/>
        <p:txBody>
          <a:bodyPr/>
          <a:lstStyle/>
          <a:p>
            <a:fld id="{37EF4D12-AD97-4F40-B2E5-836AD1079872}" type="slidenum">
              <a:rPr lang="zh-CN" altLang="en-US" smtClean="0"/>
              <a:t>‹#›</a:t>
            </a:fld>
            <a:endParaRPr lang="zh-CN" altLang="en-US"/>
          </a:p>
        </p:txBody>
      </p:sp>
    </p:spTree>
    <p:extLst>
      <p:ext uri="{BB962C8B-B14F-4D97-AF65-F5344CB8AC3E}">
        <p14:creationId xmlns:p14="http://schemas.microsoft.com/office/powerpoint/2010/main" val="2093072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BF80E1-32D3-C630-A050-B3B0ECDDA90C}"/>
              </a:ext>
            </a:extLst>
          </p:cNvPr>
          <p:cNvSpPr>
            <a:spLocks noGrp="1"/>
          </p:cNvSpPr>
          <p:nvPr>
            <p:ph type="dt" sz="half" idx="10"/>
          </p:nvPr>
        </p:nvSpPr>
        <p:spPr/>
        <p:txBody>
          <a:bodyPr/>
          <a:lstStyle/>
          <a:p>
            <a:fld id="{54826FA2-D3D6-47CA-A65F-2CCE08467B07}" type="datetimeFigureOut">
              <a:rPr lang="zh-CN" altLang="en-US" smtClean="0"/>
              <a:t>2022/5/23</a:t>
            </a:fld>
            <a:endParaRPr lang="zh-CN" altLang="en-US"/>
          </a:p>
        </p:txBody>
      </p:sp>
      <p:sp>
        <p:nvSpPr>
          <p:cNvPr id="3" name="Footer Placeholder 2">
            <a:extLst>
              <a:ext uri="{FF2B5EF4-FFF2-40B4-BE49-F238E27FC236}">
                <a16:creationId xmlns:a16="http://schemas.microsoft.com/office/drawing/2014/main" id="{43F48B3C-DD46-49DD-14D1-3EACA52D3FC3}"/>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4A74FE70-3DF9-6311-82EB-4A8F441AEF9F}"/>
              </a:ext>
            </a:extLst>
          </p:cNvPr>
          <p:cNvSpPr>
            <a:spLocks noGrp="1"/>
          </p:cNvSpPr>
          <p:nvPr>
            <p:ph type="sldNum" sz="quarter" idx="12"/>
          </p:nvPr>
        </p:nvSpPr>
        <p:spPr/>
        <p:txBody>
          <a:bodyPr/>
          <a:lstStyle/>
          <a:p>
            <a:fld id="{37EF4D12-AD97-4F40-B2E5-836AD1079872}" type="slidenum">
              <a:rPr lang="zh-CN" altLang="en-US" smtClean="0"/>
              <a:t>‹#›</a:t>
            </a:fld>
            <a:endParaRPr lang="zh-CN" altLang="en-US"/>
          </a:p>
        </p:txBody>
      </p:sp>
    </p:spTree>
    <p:extLst>
      <p:ext uri="{BB962C8B-B14F-4D97-AF65-F5344CB8AC3E}">
        <p14:creationId xmlns:p14="http://schemas.microsoft.com/office/powerpoint/2010/main" val="168748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99709-0386-1A4D-0C3F-553076A53A21}"/>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B5607527-1337-6084-B415-F2B61A9349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AF13A12F-939F-AE49-78E3-8FC81C76D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14EE45FB-B7C1-D0A2-B20A-E2D7EACF4D0F}"/>
              </a:ext>
            </a:extLst>
          </p:cNvPr>
          <p:cNvSpPr>
            <a:spLocks noGrp="1"/>
          </p:cNvSpPr>
          <p:nvPr>
            <p:ph type="dt" sz="half" idx="10"/>
          </p:nvPr>
        </p:nvSpPr>
        <p:spPr/>
        <p:txBody>
          <a:bodyPr/>
          <a:lstStyle/>
          <a:p>
            <a:fld id="{54826FA2-D3D6-47CA-A65F-2CCE08467B07}" type="datetimeFigureOut">
              <a:rPr lang="zh-CN" altLang="en-US" smtClean="0"/>
              <a:t>2022/5/23</a:t>
            </a:fld>
            <a:endParaRPr lang="zh-CN" altLang="en-US"/>
          </a:p>
        </p:txBody>
      </p:sp>
      <p:sp>
        <p:nvSpPr>
          <p:cNvPr id="6" name="Footer Placeholder 5">
            <a:extLst>
              <a:ext uri="{FF2B5EF4-FFF2-40B4-BE49-F238E27FC236}">
                <a16:creationId xmlns:a16="http://schemas.microsoft.com/office/drawing/2014/main" id="{06358FBE-A2C0-2963-EFBD-AA5C9E6359DC}"/>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13CFF598-365E-374A-7586-B76809ADF089}"/>
              </a:ext>
            </a:extLst>
          </p:cNvPr>
          <p:cNvSpPr>
            <a:spLocks noGrp="1"/>
          </p:cNvSpPr>
          <p:nvPr>
            <p:ph type="sldNum" sz="quarter" idx="12"/>
          </p:nvPr>
        </p:nvSpPr>
        <p:spPr/>
        <p:txBody>
          <a:bodyPr/>
          <a:lstStyle/>
          <a:p>
            <a:fld id="{37EF4D12-AD97-4F40-B2E5-836AD1079872}" type="slidenum">
              <a:rPr lang="zh-CN" altLang="en-US" smtClean="0"/>
              <a:t>‹#›</a:t>
            </a:fld>
            <a:endParaRPr lang="zh-CN" altLang="en-US"/>
          </a:p>
        </p:txBody>
      </p:sp>
    </p:spTree>
    <p:extLst>
      <p:ext uri="{BB962C8B-B14F-4D97-AF65-F5344CB8AC3E}">
        <p14:creationId xmlns:p14="http://schemas.microsoft.com/office/powerpoint/2010/main" val="269914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5420-0EA3-F76C-70CD-91B2F2B15C17}"/>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B3AE57E4-51F0-D428-777A-9A43565D1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F0A59DC5-50B8-6CFA-C76F-8242567C3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D111F56C-ACA8-C9C1-1F5B-B0BF3B87B64C}"/>
              </a:ext>
            </a:extLst>
          </p:cNvPr>
          <p:cNvSpPr>
            <a:spLocks noGrp="1"/>
          </p:cNvSpPr>
          <p:nvPr>
            <p:ph type="dt" sz="half" idx="10"/>
          </p:nvPr>
        </p:nvSpPr>
        <p:spPr/>
        <p:txBody>
          <a:bodyPr/>
          <a:lstStyle/>
          <a:p>
            <a:fld id="{54826FA2-D3D6-47CA-A65F-2CCE08467B07}" type="datetimeFigureOut">
              <a:rPr lang="zh-CN" altLang="en-US" smtClean="0"/>
              <a:t>2022/5/23</a:t>
            </a:fld>
            <a:endParaRPr lang="zh-CN" altLang="en-US"/>
          </a:p>
        </p:txBody>
      </p:sp>
      <p:sp>
        <p:nvSpPr>
          <p:cNvPr id="6" name="Footer Placeholder 5">
            <a:extLst>
              <a:ext uri="{FF2B5EF4-FFF2-40B4-BE49-F238E27FC236}">
                <a16:creationId xmlns:a16="http://schemas.microsoft.com/office/drawing/2014/main" id="{5815FF3F-6963-5F11-0FE9-2F2A000C4CE9}"/>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29172EE1-241E-7E40-128D-226FDB3386E3}"/>
              </a:ext>
            </a:extLst>
          </p:cNvPr>
          <p:cNvSpPr>
            <a:spLocks noGrp="1"/>
          </p:cNvSpPr>
          <p:nvPr>
            <p:ph type="sldNum" sz="quarter" idx="12"/>
          </p:nvPr>
        </p:nvSpPr>
        <p:spPr/>
        <p:txBody>
          <a:bodyPr/>
          <a:lstStyle/>
          <a:p>
            <a:fld id="{37EF4D12-AD97-4F40-B2E5-836AD1079872}" type="slidenum">
              <a:rPr lang="zh-CN" altLang="en-US" smtClean="0"/>
              <a:t>‹#›</a:t>
            </a:fld>
            <a:endParaRPr lang="zh-CN" altLang="en-US"/>
          </a:p>
        </p:txBody>
      </p:sp>
    </p:spTree>
    <p:extLst>
      <p:ext uri="{BB962C8B-B14F-4D97-AF65-F5344CB8AC3E}">
        <p14:creationId xmlns:p14="http://schemas.microsoft.com/office/powerpoint/2010/main" val="114520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46E7E-E92B-0A83-26A3-0C4AA90C3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0A0FF468-86FA-CDFA-B8B4-B42A2405A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CFC9BC3D-A5ED-F62F-42B8-C59E330A23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26FA2-D3D6-47CA-A65F-2CCE08467B07}" type="datetimeFigureOut">
              <a:rPr lang="zh-CN" altLang="en-US" smtClean="0"/>
              <a:t>2022/5/23</a:t>
            </a:fld>
            <a:endParaRPr lang="zh-CN" altLang="en-US"/>
          </a:p>
        </p:txBody>
      </p:sp>
      <p:sp>
        <p:nvSpPr>
          <p:cNvPr id="5" name="Footer Placeholder 4">
            <a:extLst>
              <a:ext uri="{FF2B5EF4-FFF2-40B4-BE49-F238E27FC236}">
                <a16:creationId xmlns:a16="http://schemas.microsoft.com/office/drawing/2014/main" id="{94FBD4C5-9093-528A-AEF1-9B03BD50D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8F0044EE-32F1-669C-9857-17E04E9C0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F4D12-AD97-4F40-B2E5-836AD1079872}" type="slidenum">
              <a:rPr lang="zh-CN" altLang="en-US" smtClean="0"/>
              <a:t>‹#›</a:t>
            </a:fld>
            <a:endParaRPr lang="zh-CN" altLang="en-US"/>
          </a:p>
        </p:txBody>
      </p:sp>
    </p:spTree>
    <p:extLst>
      <p:ext uri="{BB962C8B-B14F-4D97-AF65-F5344CB8AC3E}">
        <p14:creationId xmlns:p14="http://schemas.microsoft.com/office/powerpoint/2010/main" val="3447783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29831"/>
            <a:ext cx="11992382" cy="2387600"/>
          </a:xfrm>
        </p:spPr>
        <p:txBody>
          <a:bodyPr>
            <a:noAutofit/>
          </a:bodyPr>
          <a:lstStyle/>
          <a:p>
            <a:r>
              <a:rPr lang="en-GB" altLang="zh-CN" sz="2800" kern="100" dirty="0">
                <a:latin typeface="Arial" panose="020B0604020202020204" pitchFamily="34" charset="0"/>
                <a:ea typeface="等线 Light" panose="02010600030101010101" pitchFamily="2" charset="-122"/>
                <a:cs typeface="Arial" panose="020B0604020202020204" pitchFamily="34" charset="0"/>
              </a:rPr>
              <a:t>A molecular simulation and laboratory characterization study of </a:t>
            </a:r>
            <a:r>
              <a:rPr lang="en-GB" altLang="zh-CN" sz="2800" kern="100" dirty="0" err="1">
                <a:latin typeface="Arial" panose="020B0604020202020204" pitchFamily="34" charset="0"/>
                <a:ea typeface="等线 Light" panose="02010600030101010101" pitchFamily="2" charset="-122"/>
                <a:cs typeface="Arial" panose="020B0604020202020204" pitchFamily="34" charset="0"/>
              </a:rPr>
              <a:t>micropore</a:t>
            </a:r>
            <a:r>
              <a:rPr lang="en-GB" altLang="zh-CN" sz="2800" kern="100" dirty="0">
                <a:latin typeface="Arial" panose="020B0604020202020204" pitchFamily="34" charset="0"/>
                <a:ea typeface="等线 Light" panose="02010600030101010101" pitchFamily="2" charset="-122"/>
                <a:cs typeface="Arial" panose="020B0604020202020204" pitchFamily="34" charset="0"/>
              </a:rPr>
              <a:t> and sorption sites impact on methane adsorption in kerogen</a:t>
            </a:r>
          </a:p>
        </p:txBody>
      </p:sp>
      <p:sp>
        <p:nvSpPr>
          <p:cNvPr id="3" name="Text Placeholder 2"/>
          <p:cNvSpPr>
            <a:spLocks noGrp="1"/>
          </p:cNvSpPr>
          <p:nvPr>
            <p:ph type="body" sz="quarter" idx="10"/>
          </p:nvPr>
        </p:nvSpPr>
        <p:spPr>
          <a:xfrm>
            <a:off x="776067" y="5031979"/>
            <a:ext cx="10622090" cy="1079795"/>
          </a:xfrm>
        </p:spPr>
        <p:txBody>
          <a:bodyPr>
            <a:noAutofit/>
          </a:bodyPr>
          <a:lstStyle/>
          <a:p>
            <a:pPr lvl="0"/>
            <a:r>
              <a:rPr lang="en-GB" sz="1600" dirty="0"/>
              <a:t>1. University of Nottingham, Low Carbon Energy and Resources Technologies Group, Faculty of Engineering, Energy Technologies Building, Triumph Road, Nottingham NG7 2TU, UK.</a:t>
            </a:r>
            <a:endParaRPr lang="en-GB" sz="1200" dirty="0"/>
          </a:p>
          <a:p>
            <a:pPr lvl="0"/>
            <a:r>
              <a:rPr lang="en-GB" sz="1600" dirty="0" smtClean="0"/>
              <a:t>2. </a:t>
            </a:r>
            <a:r>
              <a:rPr lang="en-GB" sz="1600" dirty="0"/>
              <a:t>State Key Laboratory of Petroleum Resources and Prospecting, China University of Petroleum (Beijing), Beijing, 102249, China.</a:t>
            </a:r>
            <a:endParaRPr lang="en-GB" sz="1200" dirty="0"/>
          </a:p>
          <a:p>
            <a:r>
              <a:rPr lang="en-US" sz="2000" dirty="0"/>
              <a:t>2022. 05</a:t>
            </a:r>
            <a:endParaRPr lang="en-GB" sz="2000" dirty="0"/>
          </a:p>
        </p:txBody>
      </p:sp>
      <p:sp>
        <p:nvSpPr>
          <p:cNvPr id="5" name="Rectangle 4"/>
          <p:cNvSpPr/>
          <p:nvPr/>
        </p:nvSpPr>
        <p:spPr>
          <a:xfrm>
            <a:off x="9354350" y="111862"/>
            <a:ext cx="2467342" cy="590931"/>
          </a:xfrm>
          <a:prstGeom prst="rect">
            <a:avLst/>
          </a:prstGeom>
        </p:spPr>
        <p:txBody>
          <a:bodyPr wrap="none">
            <a:spAutoFit/>
          </a:bodyPr>
          <a:lstStyle/>
          <a:p>
            <a:pPr algn="ctr" defTabSz="685800">
              <a:lnSpc>
                <a:spcPct val="90000"/>
              </a:lnSpc>
              <a:spcBef>
                <a:spcPts val="750"/>
              </a:spcBef>
            </a:pPr>
            <a:r>
              <a:rPr lang="en-US" altLang="zh-CN" sz="3600" b="1" dirty="0">
                <a:solidFill>
                  <a:schemeClr val="bg1"/>
                </a:solidFill>
                <a:latin typeface="Arial" panose="020B0604020202020204" pitchFamily="34" charset="0"/>
                <a:cs typeface="Arial" panose="020B0604020202020204" pitchFamily="34" charset="0"/>
              </a:rPr>
              <a:t>2022  EGU</a:t>
            </a:r>
          </a:p>
        </p:txBody>
      </p:sp>
      <p:sp>
        <p:nvSpPr>
          <p:cNvPr id="4" name="Rectangle 3"/>
          <p:cNvSpPr/>
          <p:nvPr/>
        </p:nvSpPr>
        <p:spPr>
          <a:xfrm>
            <a:off x="1676400" y="3639906"/>
            <a:ext cx="9062334" cy="446276"/>
          </a:xfrm>
          <a:prstGeom prst="rect">
            <a:avLst/>
          </a:prstGeom>
        </p:spPr>
        <p:txBody>
          <a:bodyPr wrap="square">
            <a:spAutoFit/>
          </a:bodyPr>
          <a:lstStyle/>
          <a:p>
            <a:pPr algn="just">
              <a:lnSpc>
                <a:spcPct val="115000"/>
              </a:lnSpc>
              <a:spcAft>
                <a:spcPts val="800"/>
              </a:spcAft>
            </a:pPr>
            <a:r>
              <a:rPr lang="en-GB" sz="2000" b="1" dirty="0">
                <a:solidFill>
                  <a:schemeClr val="bg1"/>
                </a:solidFill>
                <a:latin typeface="Arial" panose="020B0604020202020204" pitchFamily="34" charset="0"/>
                <a:ea typeface="DengXian"/>
                <a:cs typeface="Arial" panose="020B0604020202020204" pitchFamily="34" charset="0"/>
              </a:rPr>
              <a:t>Wei Li</a:t>
            </a:r>
            <a:r>
              <a:rPr lang="en-GB" sz="2000" b="1" baseline="30000" dirty="0">
                <a:solidFill>
                  <a:schemeClr val="bg1"/>
                </a:solidFill>
                <a:latin typeface="Arial" panose="020B0604020202020204" pitchFamily="34" charset="0"/>
                <a:ea typeface="DengXian"/>
                <a:cs typeface="Arial" panose="020B0604020202020204" pitchFamily="34" charset="0"/>
              </a:rPr>
              <a:t>1</a:t>
            </a:r>
            <a:r>
              <a:rPr lang="en-GB" sz="2000" b="1" dirty="0">
                <a:solidFill>
                  <a:schemeClr val="bg1"/>
                </a:solidFill>
                <a:latin typeface="Arial" panose="020B0604020202020204" pitchFamily="34" charset="0"/>
                <a:ea typeface="DengXian"/>
                <a:cs typeface="Arial" panose="020B0604020202020204" pitchFamily="34" charset="0"/>
              </a:rPr>
              <a:t>, Lee A. </a:t>
            </a:r>
            <a:r>
              <a:rPr lang="en-GB" sz="2000" b="1" dirty="0" smtClean="0">
                <a:solidFill>
                  <a:schemeClr val="bg1"/>
                </a:solidFill>
                <a:latin typeface="Arial" panose="020B0604020202020204" pitchFamily="34" charset="0"/>
                <a:ea typeface="DengXian"/>
                <a:cs typeface="Arial" panose="020B0604020202020204" pitchFamily="34" charset="0"/>
              </a:rPr>
              <a:t>Stevens</a:t>
            </a:r>
            <a:r>
              <a:rPr lang="en-GB" sz="2000" b="1" baseline="30000" dirty="0" smtClean="0">
                <a:solidFill>
                  <a:schemeClr val="bg1"/>
                </a:solidFill>
                <a:latin typeface="Arial" panose="020B0604020202020204" pitchFamily="34" charset="0"/>
                <a:ea typeface="DengXian"/>
                <a:cs typeface="Arial" panose="020B0604020202020204" pitchFamily="34" charset="0"/>
              </a:rPr>
              <a:t>1</a:t>
            </a:r>
            <a:r>
              <a:rPr lang="en-GB" sz="2000" b="1" dirty="0" smtClean="0">
                <a:solidFill>
                  <a:schemeClr val="bg1"/>
                </a:solidFill>
                <a:latin typeface="Arial" panose="020B0604020202020204" pitchFamily="34" charset="0"/>
                <a:ea typeface="DengXian"/>
                <a:cs typeface="Arial" panose="020B0604020202020204" pitchFamily="34" charset="0"/>
              </a:rPr>
              <a:t>, </a:t>
            </a:r>
            <a:r>
              <a:rPr lang="en-GB" sz="2000" b="1" dirty="0" err="1">
                <a:solidFill>
                  <a:schemeClr val="bg1"/>
                </a:solidFill>
                <a:latin typeface="Arial" panose="020B0604020202020204" pitchFamily="34" charset="0"/>
                <a:ea typeface="DengXian"/>
                <a:cs typeface="Arial" panose="020B0604020202020204" pitchFamily="34" charset="0"/>
              </a:rPr>
              <a:t>Dingye</a:t>
            </a:r>
            <a:r>
              <a:rPr lang="en-GB" sz="2000" b="1" dirty="0">
                <a:solidFill>
                  <a:schemeClr val="bg1"/>
                </a:solidFill>
                <a:latin typeface="Arial" panose="020B0604020202020204" pitchFamily="34" charset="0"/>
                <a:ea typeface="DengXian"/>
                <a:cs typeface="Arial" panose="020B0604020202020204" pitchFamily="34" charset="0"/>
              </a:rPr>
              <a:t> </a:t>
            </a:r>
            <a:r>
              <a:rPr lang="en-GB" sz="2000" b="1" dirty="0" smtClean="0">
                <a:solidFill>
                  <a:schemeClr val="bg1"/>
                </a:solidFill>
                <a:latin typeface="Arial" panose="020B0604020202020204" pitchFamily="34" charset="0"/>
                <a:ea typeface="DengXian"/>
                <a:cs typeface="Arial" panose="020B0604020202020204" pitchFamily="34" charset="0"/>
              </a:rPr>
              <a:t>Zheng</a:t>
            </a:r>
            <a:r>
              <a:rPr lang="en-GB" sz="2000" b="1" baseline="30000" dirty="0">
                <a:solidFill>
                  <a:schemeClr val="bg1"/>
                </a:solidFill>
                <a:latin typeface="Arial" panose="020B0604020202020204" pitchFamily="34" charset="0"/>
                <a:ea typeface="DengXian"/>
                <a:cs typeface="Arial" panose="020B0604020202020204" pitchFamily="34" charset="0"/>
              </a:rPr>
              <a:t>2</a:t>
            </a:r>
            <a:r>
              <a:rPr lang="en-GB" sz="2000" b="1" dirty="0" smtClean="0">
                <a:solidFill>
                  <a:schemeClr val="bg1"/>
                </a:solidFill>
                <a:latin typeface="Arial" panose="020B0604020202020204" pitchFamily="34" charset="0"/>
                <a:ea typeface="DengXian"/>
                <a:cs typeface="Arial" panose="020B0604020202020204" pitchFamily="34" charset="0"/>
              </a:rPr>
              <a:t>, </a:t>
            </a:r>
            <a:r>
              <a:rPr lang="en-GB" sz="2000" b="1" dirty="0">
                <a:solidFill>
                  <a:schemeClr val="bg1"/>
                </a:solidFill>
                <a:latin typeface="Arial" panose="020B0604020202020204" pitchFamily="34" charset="0"/>
                <a:ea typeface="DengXian"/>
                <a:cs typeface="Arial" panose="020B0604020202020204" pitchFamily="34" charset="0"/>
              </a:rPr>
              <a:t>Colin E. Snape</a:t>
            </a:r>
            <a:r>
              <a:rPr lang="en-GB" sz="2000" b="1" baseline="30000" dirty="0">
                <a:solidFill>
                  <a:schemeClr val="bg1"/>
                </a:solidFill>
                <a:latin typeface="Arial" panose="020B0604020202020204" pitchFamily="34" charset="0"/>
                <a:ea typeface="DengXian"/>
                <a:cs typeface="Arial" panose="020B0604020202020204" pitchFamily="34" charset="0"/>
              </a:rPr>
              <a:t>1</a:t>
            </a:r>
            <a:endParaRPr lang="zh-CN" altLang="zh-CN" b="1" kern="100" dirty="0">
              <a:solidFill>
                <a:schemeClr val="bg1"/>
              </a:solidFill>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180807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7108" y="54571"/>
            <a:ext cx="12266215" cy="6748857"/>
          </a:xfrm>
          <a:prstGeom prst="rect">
            <a:avLst/>
          </a:prstGeom>
        </p:spPr>
      </p:pic>
    </p:spTree>
    <p:extLst>
      <p:ext uri="{BB962C8B-B14F-4D97-AF65-F5344CB8AC3E}">
        <p14:creationId xmlns:p14="http://schemas.microsoft.com/office/powerpoint/2010/main" val="1610584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082" y="1926771"/>
            <a:ext cx="10960235" cy="2387600"/>
          </a:xfrm>
        </p:spPr>
        <p:txBody>
          <a:bodyPr>
            <a:noAutofit/>
          </a:bodyPr>
          <a:lstStyle/>
          <a:p>
            <a:r>
              <a:rPr lang="en-US" altLang="zh-CN" sz="8800" b="1" i="1" kern="100" dirty="0">
                <a:effectLst>
                  <a:outerShdw blurRad="38100" dist="38100" dir="2700000" algn="tl">
                    <a:srgbClr val="000000">
                      <a:alpha val="43137"/>
                    </a:srgbClr>
                  </a:outerShdw>
                </a:effectLst>
                <a:latin typeface="Arial" panose="020B0604020202020204" pitchFamily="34" charset="0"/>
                <a:ea typeface="等线 Light" panose="02010600030101010101" pitchFamily="2" charset="-122"/>
                <a:cs typeface="Arial" panose="020B0604020202020204" pitchFamily="34" charset="0"/>
              </a:rPr>
              <a:t>Thank you</a:t>
            </a:r>
            <a:endParaRPr lang="zh-CN" altLang="zh-CN" sz="8800" i="1" kern="100" dirty="0">
              <a:effectLst>
                <a:outerShdw blurRad="38100" dist="38100" dir="2700000" algn="tl">
                  <a:srgbClr val="000000">
                    <a:alpha val="43137"/>
                  </a:srgbClr>
                </a:outerShdw>
              </a:effectLst>
              <a:latin typeface="Arial" panose="020B0604020202020204" pitchFamily="34" charset="0"/>
              <a:ea typeface="等线" panose="02010600030101010101" pitchFamily="2" charset="-122"/>
              <a:cs typeface="Arial" panose="020B0604020202020204" pitchFamily="34" charset="0"/>
            </a:endParaRPr>
          </a:p>
        </p:txBody>
      </p:sp>
      <p:sp>
        <p:nvSpPr>
          <p:cNvPr id="3" name="Text Placeholder 2"/>
          <p:cNvSpPr txBox="1">
            <a:spLocks/>
          </p:cNvSpPr>
          <p:nvPr/>
        </p:nvSpPr>
        <p:spPr>
          <a:xfrm>
            <a:off x="649227" y="5212954"/>
            <a:ext cx="10622090" cy="10797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baseline="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latin typeface="Arial" panose="020B0604020202020204" pitchFamily="34" charset="0"/>
                <a:cs typeface="Arial" panose="020B0604020202020204" pitchFamily="34" charset="0"/>
              </a:rPr>
              <a:t>Email: </a:t>
            </a:r>
            <a:r>
              <a:rPr lang="en-US" altLang="zh-CN" sz="2000" i="1" dirty="0">
                <a:latin typeface="Arial" panose="020B0604020202020204" pitchFamily="34" charset="0"/>
                <a:cs typeface="Arial" panose="020B0604020202020204" pitchFamily="34" charset="0"/>
              </a:rPr>
              <a:t>Wei.li2</a:t>
            </a:r>
            <a:r>
              <a:rPr lang="en-GB" altLang="zh-CN" sz="2000" i="1" dirty="0">
                <a:latin typeface="Arial" panose="020B0604020202020204" pitchFamily="34" charset="0"/>
                <a:cs typeface="Arial" panose="020B0604020202020204" pitchFamily="34" charset="0"/>
              </a:rPr>
              <a:t>@nottingham.ac.uk</a:t>
            </a:r>
            <a:r>
              <a:rPr lang="zh-CN" altLang="en-US" sz="2000" i="1" dirty="0">
                <a:latin typeface="Arial" panose="020B0604020202020204" pitchFamily="34" charset="0"/>
                <a:cs typeface="Arial" panose="020B0604020202020204" pitchFamily="34" charset="0"/>
              </a:rPr>
              <a:t> </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49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108" y="57620"/>
            <a:ext cx="12266215" cy="6742760"/>
          </a:xfrm>
          <a:prstGeom prst="rect">
            <a:avLst/>
          </a:prstGeom>
        </p:spPr>
      </p:pic>
    </p:spTree>
    <p:extLst>
      <p:ext uri="{BB962C8B-B14F-4D97-AF65-F5344CB8AC3E}">
        <p14:creationId xmlns:p14="http://schemas.microsoft.com/office/powerpoint/2010/main" val="3164654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9784" y="21040"/>
            <a:ext cx="12351567" cy="6815919"/>
          </a:xfrm>
          <a:prstGeom prst="rect">
            <a:avLst/>
          </a:prstGeom>
        </p:spPr>
      </p:pic>
    </p:spTree>
    <p:extLst>
      <p:ext uri="{BB962C8B-B14F-4D97-AF65-F5344CB8AC3E}">
        <p14:creationId xmlns:p14="http://schemas.microsoft.com/office/powerpoint/2010/main" val="2108859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108" y="60668"/>
            <a:ext cx="12266215" cy="6736664"/>
          </a:xfrm>
          <a:prstGeom prst="rect">
            <a:avLst/>
          </a:prstGeom>
        </p:spPr>
      </p:pic>
    </p:spTree>
    <p:extLst>
      <p:ext uri="{BB962C8B-B14F-4D97-AF65-F5344CB8AC3E}">
        <p14:creationId xmlns:p14="http://schemas.microsoft.com/office/powerpoint/2010/main" val="3303049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108" y="60668"/>
            <a:ext cx="12266215" cy="6736664"/>
          </a:xfrm>
          <a:prstGeom prst="rect">
            <a:avLst/>
          </a:prstGeom>
        </p:spPr>
      </p:pic>
    </p:spTree>
    <p:extLst>
      <p:ext uri="{BB962C8B-B14F-4D97-AF65-F5344CB8AC3E}">
        <p14:creationId xmlns:p14="http://schemas.microsoft.com/office/powerpoint/2010/main" val="2712924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108" y="60668"/>
            <a:ext cx="12266215" cy="6736664"/>
          </a:xfrm>
          <a:prstGeom prst="rect">
            <a:avLst/>
          </a:prstGeom>
        </p:spPr>
      </p:pic>
    </p:spTree>
    <p:extLst>
      <p:ext uri="{BB962C8B-B14F-4D97-AF65-F5344CB8AC3E}">
        <p14:creationId xmlns:p14="http://schemas.microsoft.com/office/powerpoint/2010/main" val="264661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108" y="60668"/>
            <a:ext cx="12266215" cy="6736664"/>
          </a:xfrm>
          <a:prstGeom prst="rect">
            <a:avLst/>
          </a:prstGeom>
        </p:spPr>
      </p:pic>
    </p:spTree>
    <p:extLst>
      <p:ext uri="{BB962C8B-B14F-4D97-AF65-F5344CB8AC3E}">
        <p14:creationId xmlns:p14="http://schemas.microsoft.com/office/powerpoint/2010/main" val="4055701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7108" y="60668"/>
            <a:ext cx="12266215" cy="6736664"/>
          </a:xfrm>
          <a:prstGeom prst="rect">
            <a:avLst/>
          </a:prstGeom>
        </p:spPr>
      </p:pic>
    </p:spTree>
    <p:extLst>
      <p:ext uri="{BB962C8B-B14F-4D97-AF65-F5344CB8AC3E}">
        <p14:creationId xmlns:p14="http://schemas.microsoft.com/office/powerpoint/2010/main" val="3568500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37108" y="45426"/>
            <a:ext cx="12266215" cy="6767147"/>
          </a:xfrm>
          <a:prstGeom prst="rect">
            <a:avLst/>
          </a:prstGeom>
        </p:spPr>
      </p:pic>
    </p:spTree>
    <p:extLst>
      <p:ext uri="{BB962C8B-B14F-4D97-AF65-F5344CB8AC3E}">
        <p14:creationId xmlns:p14="http://schemas.microsoft.com/office/powerpoint/2010/main" val="2852740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1630632BD1BB4E9BA94B49FA4A48F1" ma:contentTypeVersion="14" ma:contentTypeDescription="Create a new document." ma:contentTypeScope="" ma:versionID="e14fd812ce2cf37a69b9237481b8d159">
  <xsd:schema xmlns:xsd="http://www.w3.org/2001/XMLSchema" xmlns:xs="http://www.w3.org/2001/XMLSchema" xmlns:p="http://schemas.microsoft.com/office/2006/metadata/properties" xmlns:ns3="c150db51-379c-43fb-bb61-7ba8e3801583" xmlns:ns4="3324c8be-fe4a-40b6-abe5-71d2f7a190d4" targetNamespace="http://schemas.microsoft.com/office/2006/metadata/properties" ma:root="true" ma:fieldsID="8f82c78ef3b2b1bd3e0e76846007021c" ns3:_="" ns4:_="">
    <xsd:import namespace="c150db51-379c-43fb-bb61-7ba8e3801583"/>
    <xsd:import namespace="3324c8be-fe4a-40b6-abe5-71d2f7a190d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50db51-379c-43fb-bb61-7ba8e38015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24c8be-fe4a-40b6-abe5-71d2f7a190d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349438-6DF7-4DD0-A0C1-AA2427DB79CA}">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3324c8be-fe4a-40b6-abe5-71d2f7a190d4"/>
    <ds:schemaRef ds:uri="c150db51-379c-43fb-bb61-7ba8e3801583"/>
    <ds:schemaRef ds:uri="http://www.w3.org/XML/1998/namespace"/>
  </ds:schemaRefs>
</ds:datastoreItem>
</file>

<file path=customXml/itemProps2.xml><?xml version="1.0" encoding="utf-8"?>
<ds:datastoreItem xmlns:ds="http://schemas.openxmlformats.org/officeDocument/2006/customXml" ds:itemID="{4A5973C3-E3DA-4650-9481-FFDAB3F4E9A8}">
  <ds:schemaRefs>
    <ds:schemaRef ds:uri="http://schemas.microsoft.com/sharepoint/v3/contenttype/forms"/>
  </ds:schemaRefs>
</ds:datastoreItem>
</file>

<file path=customXml/itemProps3.xml><?xml version="1.0" encoding="utf-8"?>
<ds:datastoreItem xmlns:ds="http://schemas.openxmlformats.org/officeDocument/2006/customXml" ds:itemID="{4D1FF5E4-82A6-4A25-B13F-F1DACE0B9F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50db51-379c-43fb-bb61-7ba8e3801583"/>
    <ds:schemaRef ds:uri="3324c8be-fe4a-40b6-abe5-71d2f7a19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539</TotalTime>
  <Words>771</Words>
  <Application>Microsoft Office PowerPoint</Application>
  <PresentationFormat>Widescreen</PresentationFormat>
  <Paragraphs>32</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等线</vt:lpstr>
      <vt:lpstr>等线</vt:lpstr>
      <vt:lpstr>等线 Light</vt:lpstr>
      <vt:lpstr>宋体</vt:lpstr>
      <vt:lpstr>Arial</vt:lpstr>
      <vt:lpstr>Calibri</vt:lpstr>
      <vt:lpstr>Wingdings</vt:lpstr>
      <vt:lpstr>Office Theme</vt:lpstr>
      <vt:lpstr>A molecular simulation and laboratory characterization study of micropore and sorption sites impact on methane adsorption in kerogen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 Li</dc:creator>
  <cp:lastModifiedBy>Wei Li</cp:lastModifiedBy>
  <cp:revision>58</cp:revision>
  <dcterms:created xsi:type="dcterms:W3CDTF">2022-05-14T10:56:39Z</dcterms:created>
  <dcterms:modified xsi:type="dcterms:W3CDTF">2022-05-23T13:41:27Z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0x010100CC1630632BD1BB4E9BA94B49FA4A48F1</vt:lpwstr>
  </property>
</Properties>
</file>