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png&amp;ehk=9xwIgwS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7"/>
  </p:notesMasterIdLst>
  <p:sldIdLst>
    <p:sldId id="272" r:id="rId2"/>
    <p:sldId id="274" r:id="rId3"/>
    <p:sldId id="276" r:id="rId4"/>
    <p:sldId id="277" r:id="rId5"/>
    <p:sldId id="2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193018"/>
    <a:srgbClr val="65629E"/>
    <a:srgbClr val="5557AB"/>
    <a:srgbClr val="706ED4"/>
    <a:srgbClr val="3D3AC0"/>
    <a:srgbClr val="232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4010" autoAdjust="0"/>
  </p:normalViewPr>
  <p:slideViewPr>
    <p:cSldViewPr snapToGrid="0">
      <p:cViewPr varScale="1">
        <p:scale>
          <a:sx n="70" d="100"/>
          <a:sy n="70" d="100"/>
        </p:scale>
        <p:origin x="109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5783F-ADF7-431D-B654-F3931B1B3EF5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EFB47-E785-44DC-8AB6-E801705F21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79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FB47-E785-44DC-8AB6-E801705F21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32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FB47-E785-44DC-8AB6-E801705F21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06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FB47-E785-44DC-8AB6-E801705F21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0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FB47-E785-44DC-8AB6-E801705F21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FB47-E785-44DC-8AB6-E801705F21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ess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3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20C286-580B-F54B-9F7E-C929BDB308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18" y="1244457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all" baseline="0">
                <a:solidFill>
                  <a:srgbClr val="0398C3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E52AA-E205-984E-BC9E-204D3C98F1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219" y="2581130"/>
            <a:ext cx="9434946" cy="40136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1pPr>
            <a:lvl2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2pPr>
            <a:lvl3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3pPr>
            <a:lvl4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4pPr>
            <a:lvl5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4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527" y="1141988"/>
            <a:ext cx="5524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i="0" cap="all" baseline="0" dirty="0">
                <a:solidFill>
                  <a:schemeClr val="bg1"/>
                </a:solidFill>
                <a:latin typeface="Bebas Neue Bold" panose="020B0606020202050201" pitchFamily="34" charset="77"/>
                <a:cs typeface="Myriad Pro"/>
              </a:rPr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39621C-BD24-4945-8344-1C676BE869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2251571"/>
            <a:ext cx="4506912" cy="18510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Bebas Neue Pro SmE Rg" panose="020B0506020202050201" pitchFamily="34" charset="77"/>
              </a:defRPr>
            </a:lvl1pPr>
            <a:lvl2pPr>
              <a:defRPr sz="1800">
                <a:solidFill>
                  <a:schemeClr val="bg1"/>
                </a:solidFill>
                <a:latin typeface="Libre Franklin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Libre Franklin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Libre Franklin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Libre Franklin" pitchFamily="2" charset="77"/>
              </a:defRPr>
            </a:lvl5pPr>
          </a:lstStyle>
          <a:p>
            <a:pPr lvl="0"/>
            <a:r>
              <a:rPr lang="en-US" dirty="0"/>
              <a:t>Closing sentence or</a:t>
            </a:r>
            <a:br>
              <a:rPr lang="en-US" dirty="0"/>
            </a:br>
            <a:r>
              <a:rPr lang="en-US" dirty="0"/>
              <a:t>contact information goes here.</a:t>
            </a:r>
          </a:p>
        </p:txBody>
      </p:sp>
    </p:spTree>
    <p:extLst>
      <p:ext uri="{BB962C8B-B14F-4D97-AF65-F5344CB8AC3E}">
        <p14:creationId xmlns:p14="http://schemas.microsoft.com/office/powerpoint/2010/main" val="330884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41AD7A-2675-4841-BADF-3F57548C418B}"/>
              </a:ext>
            </a:extLst>
          </p:cNvPr>
          <p:cNvSpPr txBox="1"/>
          <p:nvPr/>
        </p:nvSpPr>
        <p:spPr>
          <a:xfrm>
            <a:off x="404527" y="1141988"/>
            <a:ext cx="5524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i="0" cap="all" baseline="0" dirty="0">
                <a:solidFill>
                  <a:schemeClr val="bg1"/>
                </a:solidFill>
                <a:latin typeface="Bebas Neue Bold" panose="020B0606020202050201" pitchFamily="34" charset="77"/>
                <a:cs typeface="Myriad Pro"/>
              </a:rPr>
              <a:t>Thank you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B214845-27FE-F048-9C6B-A6B9C474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2251571"/>
            <a:ext cx="4506912" cy="18510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Bebas Neue Pro SmE Rg" panose="020B0506020202050201" pitchFamily="34" charset="77"/>
              </a:defRPr>
            </a:lvl1pPr>
            <a:lvl2pPr>
              <a:defRPr sz="1800">
                <a:solidFill>
                  <a:schemeClr val="bg1"/>
                </a:solidFill>
                <a:latin typeface="Libre Franklin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Libre Franklin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Libre Franklin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Libre Franklin" pitchFamily="2" charset="77"/>
              </a:defRPr>
            </a:lvl5pPr>
          </a:lstStyle>
          <a:p>
            <a:pPr lvl="0"/>
            <a:r>
              <a:rPr lang="en-US" dirty="0"/>
              <a:t>Closing sentence or</a:t>
            </a:r>
            <a:br>
              <a:rPr lang="en-US" dirty="0"/>
            </a:br>
            <a:r>
              <a:rPr lang="en-US" dirty="0"/>
              <a:t>contact information goes here.</a:t>
            </a:r>
          </a:p>
        </p:txBody>
      </p:sp>
    </p:spTree>
    <p:extLst>
      <p:ext uri="{BB962C8B-B14F-4D97-AF65-F5344CB8AC3E}">
        <p14:creationId xmlns:p14="http://schemas.microsoft.com/office/powerpoint/2010/main" val="79668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ons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1639" y="2187751"/>
            <a:ext cx="469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spc="400" dirty="0">
                <a:solidFill>
                  <a:schemeClr val="bg1"/>
                </a:solidFill>
                <a:latin typeface="Libre Franklin" pitchFamily="2" charset="77"/>
                <a:cs typeface="Myriad Pro"/>
              </a:rPr>
              <a:t>TO OUR SPONSORS!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9740" y="1212251"/>
            <a:ext cx="5524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0" cap="all" baseline="0" dirty="0">
                <a:solidFill>
                  <a:schemeClr val="bg1"/>
                </a:solidFill>
                <a:latin typeface="Bebas Neue Bold" panose="020B0606020202050201" pitchFamily="34" charset="77"/>
                <a:cs typeface="Myriad Pro"/>
              </a:rPr>
              <a:t>Thank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1400853" y="3376072"/>
            <a:ext cx="4102100" cy="1498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</p:spTree>
    <p:extLst>
      <p:ext uri="{BB962C8B-B14F-4D97-AF65-F5344CB8AC3E}">
        <p14:creationId xmlns:p14="http://schemas.microsoft.com/office/powerpoint/2010/main" val="996169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onso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1807253" y="3312572"/>
            <a:ext cx="4102100" cy="1498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53677-F40F-5243-88AC-3FC8AA191B7B}"/>
              </a:ext>
            </a:extLst>
          </p:cNvPr>
          <p:cNvSpPr txBox="1"/>
          <p:nvPr/>
        </p:nvSpPr>
        <p:spPr>
          <a:xfrm>
            <a:off x="1468039" y="2124251"/>
            <a:ext cx="469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spc="400" dirty="0">
                <a:solidFill>
                  <a:schemeClr val="bg1"/>
                </a:solidFill>
                <a:latin typeface="Libre Franklin" pitchFamily="2" charset="77"/>
                <a:cs typeface="Myriad Pro"/>
              </a:rPr>
              <a:t>TO OUR SPONSORS!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C3D08-7F52-B848-8B5B-5390EECAEA33}"/>
              </a:ext>
            </a:extLst>
          </p:cNvPr>
          <p:cNvSpPr txBox="1"/>
          <p:nvPr/>
        </p:nvSpPr>
        <p:spPr>
          <a:xfrm>
            <a:off x="1096140" y="1148751"/>
            <a:ext cx="5524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0" cap="all" baseline="0" dirty="0">
                <a:solidFill>
                  <a:schemeClr val="bg1"/>
                </a:solidFill>
                <a:latin typeface="Bebas Neue Bold" panose="020B0606020202050201" pitchFamily="34" charset="77"/>
                <a:cs typeface="Myriad Pro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92372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C06FA-590B-48F4-9760-3FF478512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65123"/>
            <a:ext cx="10658475" cy="104457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19301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0529A2-B867-4B8B-94E4-16DEE3FE33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658475" cy="4864100"/>
          </a:xfrm>
          <a:prstGeom prst="rect">
            <a:avLst/>
          </a:prstGeom>
        </p:spPr>
        <p:txBody>
          <a:bodyPr/>
          <a:lstStyle>
            <a:lvl1pPr marL="266700" indent="-266700">
              <a:buSzPct val="80000"/>
              <a:buFont typeface="Wingdings 2" panose="05020102010507070707" pitchFamily="18" charset="2"/>
              <a:buChar char="®"/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 marL="714375" indent="-266700">
              <a:buSzPct val="80000"/>
              <a:buFont typeface="Wingdings 2" panose="05020102010507070707" pitchFamily="18" charset="2"/>
              <a:buChar char="®"/>
              <a:defRPr sz="2200">
                <a:solidFill>
                  <a:schemeClr val="accent6">
                    <a:lumMod val="50000"/>
                  </a:schemeClr>
                </a:solidFill>
              </a:defRPr>
            </a:lvl2pPr>
            <a:lvl3pPr marL="1162050" indent="-266700">
              <a:buSzPct val="80000"/>
              <a:buFont typeface="Wingdings 2" panose="05020102010507070707" pitchFamily="18" charset="2"/>
              <a:buChar char="®"/>
              <a:defRPr sz="2200">
                <a:solidFill>
                  <a:schemeClr val="accent6">
                    <a:lumMod val="50000"/>
                  </a:schemeClr>
                </a:solidFill>
              </a:defRPr>
            </a:lvl3pPr>
            <a:lvl4pPr marL="1619250" indent="-276225">
              <a:buSzPct val="80000"/>
              <a:buFont typeface="Wingdings 2" panose="05020102010507070707" pitchFamily="18" charset="2"/>
              <a:buChar char="®"/>
              <a:defRPr sz="2200">
                <a:solidFill>
                  <a:schemeClr val="accent6">
                    <a:lumMod val="50000"/>
                  </a:schemeClr>
                </a:solidFill>
              </a:defRPr>
            </a:lvl4pPr>
            <a:lvl5pPr marL="2066925" indent="-276225">
              <a:buSzPct val="80000"/>
              <a:buFont typeface="Wingdings 2" panose="05020102010507070707" pitchFamily="18" charset="2"/>
              <a:buChar char="®"/>
              <a:defRPr sz="22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E500C8-C8F1-4D62-BC9C-D8840C9B28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01"/>
          <a:stretch/>
        </p:blipFill>
        <p:spPr>
          <a:xfrm>
            <a:off x="-2" y="0"/>
            <a:ext cx="12192001" cy="3016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B5A6E70-9C8B-458D-9A54-C63361C7F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22" b="-21"/>
          <a:stretch/>
        </p:blipFill>
        <p:spPr>
          <a:xfrm>
            <a:off x="-3" y="6556374"/>
            <a:ext cx="12192001" cy="30162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A4C4B43-B370-40EF-9799-FC3339A2D284}"/>
              </a:ext>
            </a:extLst>
          </p:cNvPr>
          <p:cNvSpPr/>
          <p:nvPr userDrawn="1"/>
        </p:nvSpPr>
        <p:spPr>
          <a:xfrm>
            <a:off x="-3" y="6556374"/>
            <a:ext cx="12192003" cy="301626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6824589-55D6-42F9-A7C7-5081B903F345}"/>
              </a:ext>
            </a:extLst>
          </p:cNvPr>
          <p:cNvSpPr txBox="1"/>
          <p:nvPr userDrawn="1"/>
        </p:nvSpPr>
        <p:spPr>
          <a:xfrm>
            <a:off x="3974448" y="6556374"/>
            <a:ext cx="4100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Tina Trautmann | MPI-BGC Jena | ttraut@bgc-jena.mpg.de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1A8B479-0050-47CF-BA5F-0E810D284038}"/>
              </a:ext>
            </a:extLst>
          </p:cNvPr>
          <p:cNvSpPr/>
          <p:nvPr userDrawn="1"/>
        </p:nvSpPr>
        <p:spPr>
          <a:xfrm>
            <a:off x="0" y="0"/>
            <a:ext cx="12192003" cy="301627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8230B0-AAE6-44CF-ABE7-2FABB67C6284}"/>
              </a:ext>
            </a:extLst>
          </p:cNvPr>
          <p:cNvSpPr txBox="1"/>
          <p:nvPr userDrawn="1"/>
        </p:nvSpPr>
        <p:spPr>
          <a:xfrm>
            <a:off x="342900" y="6554743"/>
            <a:ext cx="2109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EGU</a:t>
            </a:r>
            <a:r>
              <a:rPr lang="en-US" sz="12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General Assembly 2022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7BC0157-A318-40C3-8E81-5107E0836C49}"/>
              </a:ext>
            </a:extLst>
          </p:cNvPr>
          <p:cNvSpPr txBox="1"/>
          <p:nvPr userDrawn="1"/>
        </p:nvSpPr>
        <p:spPr>
          <a:xfrm>
            <a:off x="11346527" y="6553196"/>
            <a:ext cx="5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893242D-5A15-4362-917F-D70CB23A5209}" type="slidenum">
              <a:rPr lang="en-US" sz="1200" b="1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‹Nr.›</a:t>
            </a:fld>
            <a:endParaRPr lang="en-US" sz="12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1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ening Sess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221" y="4460798"/>
            <a:ext cx="6129543" cy="1122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Bebas Neue Pro SmE Rg" panose="020B0506020202050201" pitchFamily="34" charset="77"/>
                <a:cs typeface="Bebas Neue Pro SmE Rg" panose="020B0506020202050201" pitchFamily="34" charset="77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5221" y="712248"/>
            <a:ext cx="4744088" cy="3596515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54760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F84AC1E-5FED-6145-BD61-ACBECE3901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221" y="4460798"/>
            <a:ext cx="6129543" cy="1122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Bebas Neue Pro SmE Rg" panose="020B0506020202050201" pitchFamily="34" charset="77"/>
                <a:cs typeface="Bebas Neue Pro SmE Rg" panose="020B0506020202050201" pitchFamily="34" charset="77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B722D50-F693-9A4A-8EFE-50410D367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221" y="712248"/>
            <a:ext cx="4744088" cy="3596515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36842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vidual Speak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/>
          <p:cNvSpPr>
            <a:spLocks noGrp="1"/>
          </p:cNvSpPr>
          <p:nvPr>
            <p:ph type="body" sz="quarter" idx="11" hasCustomPrompt="1"/>
          </p:nvPr>
        </p:nvSpPr>
        <p:spPr>
          <a:xfrm>
            <a:off x="435400" y="1253879"/>
            <a:ext cx="5816600" cy="18023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70000"/>
              </a:lnSpc>
              <a:buNone/>
              <a:defRPr sz="4800" b="0" i="0" cap="all" baseline="0">
                <a:solidFill>
                  <a:srgbClr val="0398C3"/>
                </a:solidFill>
                <a:latin typeface="Bebas Neue Regular" panose="020B0606020202050201" pitchFamily="34" charset="77"/>
                <a:cs typeface="Bebas Neue Regular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435400" y="3429000"/>
            <a:ext cx="5800921" cy="11959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solidFill>
                  <a:srgbClr val="000000"/>
                </a:solidFill>
                <a:latin typeface="Bebas Neue Pro" panose="020B0506020202050201" pitchFamily="34" charset="77"/>
                <a:cs typeface="Bebas Neue Pro" panose="020B05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35400" y="3234897"/>
            <a:ext cx="5644908" cy="15413"/>
          </a:xfrm>
          <a:prstGeom prst="line">
            <a:avLst/>
          </a:prstGeom>
          <a:ln w="12700">
            <a:solidFill>
              <a:srgbClr val="03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39951" y="4856262"/>
            <a:ext cx="2973916" cy="1526116"/>
          </a:xfrm>
          <a:prstGeom prst="rect">
            <a:avLst/>
          </a:prstGeom>
        </p:spPr>
        <p:txBody>
          <a:bodyPr anchor="ctr"/>
          <a:lstStyle>
            <a:lvl1pPr marL="692133" indent="-692133" algn="ctr">
              <a:buFont typeface="+mj-lt"/>
              <a:buNone/>
              <a:tabLst/>
              <a:defRPr sz="186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[Company Logo Here]</a:t>
            </a:r>
          </a:p>
        </p:txBody>
      </p:sp>
      <p:sp>
        <p:nvSpPr>
          <p:cNvPr id="6" name="Picture Placeholder 33">
            <a:extLst>
              <a:ext uri="{FF2B5EF4-FFF2-40B4-BE49-F238E27FC236}">
                <a16:creationId xmlns:a16="http://schemas.microsoft.com/office/drawing/2014/main" id="{0FF26017-3741-7042-AE49-31BC5E8F8D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790866" y="1419462"/>
            <a:ext cx="3887728" cy="3205478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</p:spTree>
    <p:extLst>
      <p:ext uri="{BB962C8B-B14F-4D97-AF65-F5344CB8AC3E}">
        <p14:creationId xmlns:p14="http://schemas.microsoft.com/office/powerpoint/2010/main" val="17001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vidual Speak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39951" y="4856262"/>
            <a:ext cx="2973916" cy="1526116"/>
          </a:xfrm>
          <a:prstGeom prst="rect">
            <a:avLst/>
          </a:prstGeom>
        </p:spPr>
        <p:txBody>
          <a:bodyPr anchor="ctr"/>
          <a:lstStyle>
            <a:lvl1pPr marL="692133" indent="-692133" algn="ctr">
              <a:buFont typeface="+mj-lt"/>
              <a:buNone/>
              <a:tabLst/>
              <a:defRPr sz="186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[Company Logo Here]</a:t>
            </a:r>
          </a:p>
        </p:txBody>
      </p:sp>
      <p:sp>
        <p:nvSpPr>
          <p:cNvPr id="6" name="Picture Placeholder 33">
            <a:extLst>
              <a:ext uri="{FF2B5EF4-FFF2-40B4-BE49-F238E27FC236}">
                <a16:creationId xmlns:a16="http://schemas.microsoft.com/office/drawing/2014/main" id="{0FF26017-3741-7042-AE49-31BC5E8F8D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790866" y="1419462"/>
            <a:ext cx="3887728" cy="3205478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17C56A0-EEF5-D245-B91E-716484F726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400" y="1253879"/>
            <a:ext cx="5816600" cy="18023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70000"/>
              </a:lnSpc>
              <a:buNone/>
              <a:defRPr sz="4800" b="0" i="0" cap="all" baseline="0">
                <a:solidFill>
                  <a:srgbClr val="0398C3"/>
                </a:solidFill>
                <a:latin typeface="Bebas Neue Regular" panose="020B0606020202050201" pitchFamily="34" charset="77"/>
                <a:cs typeface="Bebas Neue Regular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ext Placeholder 37">
            <a:extLst>
              <a:ext uri="{FF2B5EF4-FFF2-40B4-BE49-F238E27FC236}">
                <a16:creationId xmlns:a16="http://schemas.microsoft.com/office/drawing/2014/main" id="{D2A95DDB-591D-8145-9DED-E81ACB0AAC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400" y="3429000"/>
            <a:ext cx="5800921" cy="11959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solidFill>
                  <a:srgbClr val="000000"/>
                </a:solidFill>
                <a:latin typeface="Bebas Neue Pro" panose="020B0506020202050201" pitchFamily="34" charset="77"/>
                <a:cs typeface="Bebas Neue Pro" panose="020B05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4EC66B-0608-864C-962E-A98317693698}"/>
              </a:ext>
            </a:extLst>
          </p:cNvPr>
          <p:cNvCxnSpPr/>
          <p:nvPr/>
        </p:nvCxnSpPr>
        <p:spPr>
          <a:xfrm flipV="1">
            <a:off x="435400" y="3234897"/>
            <a:ext cx="5644908" cy="15413"/>
          </a:xfrm>
          <a:prstGeom prst="line">
            <a:avLst/>
          </a:prstGeom>
          <a:ln w="12700">
            <a:solidFill>
              <a:srgbClr val="03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9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33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1013552"/>
            <a:ext cx="3048000" cy="2415447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4" name="Picture Placeholder 33"/>
          <p:cNvSpPr>
            <a:spLocks noGrp="1"/>
          </p:cNvSpPr>
          <p:nvPr>
            <p:ph type="pic" sz="quarter" idx="40" hasCustomPrompt="1"/>
          </p:nvPr>
        </p:nvSpPr>
        <p:spPr>
          <a:xfrm>
            <a:off x="3045341" y="1013552"/>
            <a:ext cx="3048000" cy="2415447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6" name="Picture Placeholder 33"/>
          <p:cNvSpPr>
            <a:spLocks noGrp="1"/>
          </p:cNvSpPr>
          <p:nvPr>
            <p:ph type="pic" sz="quarter" idx="41" hasCustomPrompt="1"/>
          </p:nvPr>
        </p:nvSpPr>
        <p:spPr>
          <a:xfrm>
            <a:off x="6094894" y="1013552"/>
            <a:ext cx="3048000" cy="2415448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7" name="Picture Placeholder 33"/>
          <p:cNvSpPr>
            <a:spLocks noGrp="1"/>
          </p:cNvSpPr>
          <p:nvPr>
            <p:ph type="pic" sz="quarter" idx="42" hasCustomPrompt="1"/>
          </p:nvPr>
        </p:nvSpPr>
        <p:spPr>
          <a:xfrm>
            <a:off x="9139592" y="1013549"/>
            <a:ext cx="3048000" cy="2415449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6" hasCustomPrompt="1"/>
          </p:nvPr>
        </p:nvSpPr>
        <p:spPr>
          <a:xfrm>
            <a:off x="675270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quarter" idx="47" hasCustomPrompt="1"/>
          </p:nvPr>
        </p:nvSpPr>
        <p:spPr>
          <a:xfrm>
            <a:off x="3603991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48" hasCustomPrompt="1"/>
          </p:nvPr>
        </p:nvSpPr>
        <p:spPr>
          <a:xfrm>
            <a:off x="6558860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49" hasCustomPrompt="1"/>
          </p:nvPr>
        </p:nvSpPr>
        <p:spPr>
          <a:xfrm>
            <a:off x="9538402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B4350EF7-346F-C947-9FF3-E26A61718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966" y="3799084"/>
            <a:ext cx="2745376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rgbClr val="0398C3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9" name="Text Placeholder 37">
            <a:extLst>
              <a:ext uri="{FF2B5EF4-FFF2-40B4-BE49-F238E27FC236}">
                <a16:creationId xmlns:a16="http://schemas.microsoft.com/office/drawing/2014/main" id="{3D7B0DFA-E54C-DC46-956F-3D70808CAA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269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ACD8B5D2-7B09-1743-9444-385533FDEB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98424" y="3799084"/>
            <a:ext cx="2805040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52BD290D-83DB-6248-BD18-6BD3BC0443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6312" y="3799084"/>
            <a:ext cx="2739869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87B004C0-46BF-714F-B695-09B696E4456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39593" y="3799084"/>
            <a:ext cx="2783181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id="{E94D53EB-7644-3D44-B32F-C27BCD015B5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03557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BE9D1EF8-32CC-1B4A-B637-F5A6AA7285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58860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id="{AAFD34BB-6CA7-A543-B70E-8BAB9ABBAF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33798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41786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Speaker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33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1013552"/>
            <a:ext cx="3048000" cy="2415447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4" name="Picture Placeholder 33"/>
          <p:cNvSpPr>
            <a:spLocks noGrp="1"/>
          </p:cNvSpPr>
          <p:nvPr>
            <p:ph type="pic" sz="quarter" idx="40" hasCustomPrompt="1"/>
          </p:nvPr>
        </p:nvSpPr>
        <p:spPr>
          <a:xfrm>
            <a:off x="3045341" y="1013552"/>
            <a:ext cx="3048000" cy="2415447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6" name="Picture Placeholder 33"/>
          <p:cNvSpPr>
            <a:spLocks noGrp="1"/>
          </p:cNvSpPr>
          <p:nvPr>
            <p:ph type="pic" sz="quarter" idx="41" hasCustomPrompt="1"/>
          </p:nvPr>
        </p:nvSpPr>
        <p:spPr>
          <a:xfrm>
            <a:off x="6094894" y="1013552"/>
            <a:ext cx="3048000" cy="2415448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7" name="Picture Placeholder 33"/>
          <p:cNvSpPr>
            <a:spLocks noGrp="1"/>
          </p:cNvSpPr>
          <p:nvPr>
            <p:ph type="pic" sz="quarter" idx="42" hasCustomPrompt="1"/>
          </p:nvPr>
        </p:nvSpPr>
        <p:spPr>
          <a:xfrm>
            <a:off x="9139592" y="1013549"/>
            <a:ext cx="3048000" cy="2415449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6" hasCustomPrompt="1"/>
          </p:nvPr>
        </p:nvSpPr>
        <p:spPr>
          <a:xfrm>
            <a:off x="675270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quarter" idx="47" hasCustomPrompt="1"/>
          </p:nvPr>
        </p:nvSpPr>
        <p:spPr>
          <a:xfrm>
            <a:off x="3603991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48" hasCustomPrompt="1"/>
          </p:nvPr>
        </p:nvSpPr>
        <p:spPr>
          <a:xfrm>
            <a:off x="6558860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49" hasCustomPrompt="1"/>
          </p:nvPr>
        </p:nvSpPr>
        <p:spPr>
          <a:xfrm>
            <a:off x="9538402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71328B2D-6614-244E-98F3-E2ED1A04F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966" y="3799084"/>
            <a:ext cx="2745376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rgbClr val="0398C3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9" name="Text Placeholder 37">
            <a:extLst>
              <a:ext uri="{FF2B5EF4-FFF2-40B4-BE49-F238E27FC236}">
                <a16:creationId xmlns:a16="http://schemas.microsoft.com/office/drawing/2014/main" id="{D5260E8E-E903-D141-967A-82487FCAEF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269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9E1AFFC1-3929-174D-A4D0-BAB725F6F7F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98424" y="3799084"/>
            <a:ext cx="2805040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D93D466C-FA39-BD4E-A08D-BF8C9BBD56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6312" y="3799084"/>
            <a:ext cx="2739869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5EC9CD3A-791E-354E-A0BE-5D494CB86B2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39593" y="3799084"/>
            <a:ext cx="2783181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id="{F5612612-3B0E-5B42-A03E-8A638C382DA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03557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289D9F02-5861-014B-B9FB-62E01B8C9BC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58860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id="{B270B79E-9403-714D-ACF4-58E03FC539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33798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69768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18" y="1244457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all" baseline="0">
                <a:solidFill>
                  <a:srgbClr val="0398C3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219" y="2581130"/>
            <a:ext cx="9434946" cy="40136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1pPr>
            <a:lvl2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2pPr>
            <a:lvl3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3pPr>
            <a:lvl4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4pPr>
            <a:lvl5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1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9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6" r:id="rId1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&amp;ehk=9xwIgw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897C1-896A-4A01-B2ED-0E73EE39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08010A-0784-4546-8BFD-D30A4C8A29F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70EE72-FF7E-42DE-BDE6-D7D80D493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4630"/>
          <a:stretch/>
        </p:blipFill>
        <p:spPr>
          <a:xfrm>
            <a:off x="-2" y="299103"/>
            <a:ext cx="12192001" cy="625552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EE25D5D-DB74-4A90-B4B5-3986390C43E7}"/>
              </a:ext>
            </a:extLst>
          </p:cNvPr>
          <p:cNvSpPr/>
          <p:nvPr/>
        </p:nvSpPr>
        <p:spPr>
          <a:xfrm>
            <a:off x="519136" y="2443152"/>
            <a:ext cx="5576864" cy="404972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EC740CB8-2E9F-403F-BFC5-331FE5157B6A}"/>
              </a:ext>
            </a:extLst>
          </p:cNvPr>
          <p:cNvSpPr txBox="1">
            <a:spLocks/>
          </p:cNvSpPr>
          <p:nvPr/>
        </p:nvSpPr>
        <p:spPr>
          <a:xfrm>
            <a:off x="707200" y="2708561"/>
            <a:ext cx="5250827" cy="703634"/>
          </a:xfr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Tina Trautmann</a:t>
            </a:r>
            <a:r>
              <a:rPr lang="en-US" sz="2400" baseline="3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▲</a:t>
            </a:r>
            <a:r>
              <a:rPr lang="en-US" sz="18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 2" panose="05020102010507070707" pitchFamily="18" charset="2"/>
              </a:rPr>
              <a:t></a:t>
            </a:r>
            <a:r>
              <a:rPr lang="en-US" sz="18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▼</a:t>
            </a:r>
            <a:endParaRPr lang="en-US" sz="2400" b="1" baseline="700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8EE802-80EB-4E71-9495-C659A8477DD1}"/>
              </a:ext>
            </a:extLst>
          </p:cNvPr>
          <p:cNvSpPr txBox="1"/>
          <p:nvPr/>
        </p:nvSpPr>
        <p:spPr>
          <a:xfrm>
            <a:off x="1657547" y="3272536"/>
            <a:ext cx="3147932" cy="1391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Sujan Koirala</a:t>
            </a:r>
            <a:r>
              <a:rPr lang="en-US" sz="16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▲</a:t>
            </a:r>
            <a:endParaRPr lang="en-US" sz="1800" baseline="700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Andreas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Güntner</a:t>
            </a:r>
            <a:r>
              <a:rPr lang="en-US" sz="16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■▼</a:t>
            </a:r>
            <a:endParaRPr lang="en-US" sz="1800" baseline="700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Hyungjun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Kim</a:t>
            </a:r>
            <a:r>
              <a:rPr lang="en-US" sz="16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○</a:t>
            </a:r>
            <a:endParaRPr lang="en-US" sz="1800" baseline="700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Martin Jung</a:t>
            </a:r>
            <a:r>
              <a:rPr lang="en-US" sz="16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▲</a:t>
            </a:r>
            <a:endParaRPr lang="en-US" baseline="70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BC11044-6A82-4103-A556-1E3D4D442387}"/>
              </a:ext>
            </a:extLst>
          </p:cNvPr>
          <p:cNvGrpSpPr/>
          <p:nvPr/>
        </p:nvGrpSpPr>
        <p:grpSpPr>
          <a:xfrm>
            <a:off x="1448277" y="4794237"/>
            <a:ext cx="3147932" cy="703634"/>
            <a:chOff x="3566639" y="421971"/>
            <a:chExt cx="3697323" cy="792163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1A3C638B-5945-407E-BF2A-601AFCC13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639" y="463776"/>
              <a:ext cx="2044700" cy="56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564D9972-09A3-4858-836D-629D2018D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212" y="421971"/>
              <a:ext cx="968065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C37C574-43C9-4FC8-8AFC-D6F0B49DD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527" y="433349"/>
              <a:ext cx="581435" cy="627481"/>
            </a:xfrm>
            <a:prstGeom prst="rect">
              <a:avLst/>
            </a:prstGeom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9BC69A74-510F-4D02-84AF-2AAA10805DFE}"/>
              </a:ext>
            </a:extLst>
          </p:cNvPr>
          <p:cNvSpPr txBox="1"/>
          <p:nvPr/>
        </p:nvSpPr>
        <p:spPr>
          <a:xfrm>
            <a:off x="604494" y="5542281"/>
            <a:ext cx="54061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▲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Max-Planck-Institute for Biogeochemistry, Jena, Germany</a:t>
            </a:r>
          </a:p>
          <a:p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 2" panose="05020102010507070707" pitchFamily="18" charset="2"/>
              </a:rPr>
              <a:t>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International Max Planck Research School for Biogeochemical  Cycles, Jena, Germany </a:t>
            </a:r>
          </a:p>
          <a:p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▼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Potsdam University, Potsdam, Germany</a:t>
            </a:r>
          </a:p>
          <a:p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■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German Research Center for Geoscience, Potsdam, Germany</a:t>
            </a:r>
          </a:p>
          <a:p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○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Korea Advanced Institute of Science and Technology, Daejeon, South Korea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5C770A0-5C2E-453C-8DF2-EC59DFFEAB4E}"/>
              </a:ext>
            </a:extLst>
          </p:cNvPr>
          <p:cNvSpPr/>
          <p:nvPr/>
        </p:nvSpPr>
        <p:spPr>
          <a:xfrm>
            <a:off x="528082" y="429776"/>
            <a:ext cx="11135835" cy="1905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04D9D327-3106-3AFB-C232-83337FB8EE44}"/>
              </a:ext>
            </a:extLst>
          </p:cNvPr>
          <p:cNvSpPr txBox="1">
            <a:spLocks/>
          </p:cNvSpPr>
          <p:nvPr/>
        </p:nvSpPr>
        <p:spPr>
          <a:xfrm>
            <a:off x="519136" y="429776"/>
            <a:ext cx="11144384" cy="1905000"/>
          </a:xfrm>
          <a:prstGeom prst="rect">
            <a:avLst/>
          </a:prstGeom>
          <a:noFill/>
          <a:effectLst>
            <a:softEdge rad="31750"/>
          </a:effectLst>
        </p:spPr>
        <p:txBody>
          <a:bodyPr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Implications of river storage for 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integrating GRACE TWS observations 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into a global hydrological model</a:t>
            </a:r>
          </a:p>
        </p:txBody>
      </p:sp>
    </p:spTree>
    <p:extLst>
      <p:ext uri="{BB962C8B-B14F-4D97-AF65-F5344CB8AC3E}">
        <p14:creationId xmlns:p14="http://schemas.microsoft.com/office/powerpoint/2010/main" val="216433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897C1-896A-4A01-B2ED-0E73EE39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08010A-0784-4546-8BFD-D30A4C8A29F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70EE72-FF7E-42DE-BDE6-D7D80D493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4630"/>
          <a:stretch/>
        </p:blipFill>
        <p:spPr>
          <a:xfrm>
            <a:off x="-2" y="299103"/>
            <a:ext cx="12192001" cy="625552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9A6E3C56-3697-4B2C-BCEF-176C656E9220}"/>
              </a:ext>
            </a:extLst>
          </p:cNvPr>
          <p:cNvSpPr/>
          <p:nvPr/>
        </p:nvSpPr>
        <p:spPr>
          <a:xfrm>
            <a:off x="528082" y="429775"/>
            <a:ext cx="11135835" cy="60631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05D641B8-4FCA-40BA-BC3B-6599AEBF40C8}"/>
              </a:ext>
            </a:extLst>
          </p:cNvPr>
          <p:cNvSpPr/>
          <p:nvPr/>
        </p:nvSpPr>
        <p:spPr>
          <a:xfrm>
            <a:off x="5104020" y="1976945"/>
            <a:ext cx="1983959" cy="1564342"/>
          </a:xfrm>
          <a:prstGeom prst="roundRect">
            <a:avLst/>
          </a:prstGeom>
          <a:solidFill>
            <a:schemeClr val="accent6">
              <a:alpha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Segeo"/>
              </a:rPr>
              <a:t>Hydrological Model</a:t>
            </a: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D607AF04-F847-4868-AD78-168FF3537DBC}"/>
              </a:ext>
            </a:extLst>
          </p:cNvPr>
          <p:cNvSpPr/>
          <p:nvPr/>
        </p:nvSpPr>
        <p:spPr>
          <a:xfrm>
            <a:off x="2562608" y="2373128"/>
            <a:ext cx="2343164" cy="794706"/>
          </a:xfrm>
          <a:prstGeom prst="rightArrow">
            <a:avLst>
              <a:gd name="adj1" fmla="val 58785"/>
              <a:gd name="adj2" fmla="val 44966"/>
            </a:avLst>
          </a:prstGeom>
          <a:solidFill>
            <a:srgbClr val="23216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7ADD15A-36ED-44AE-AF33-EF31ED198C50}"/>
              </a:ext>
            </a:extLst>
          </p:cNvPr>
          <p:cNvSpPr txBox="1"/>
          <p:nvPr/>
        </p:nvSpPr>
        <p:spPr>
          <a:xfrm>
            <a:off x="2562607" y="2576073"/>
            <a:ext cx="209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Segeo"/>
              </a:rPr>
              <a:t>Model Calibration</a:t>
            </a: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A1410B1C-7EB2-49FA-AEA2-1C64B5F789EF}"/>
              </a:ext>
            </a:extLst>
          </p:cNvPr>
          <p:cNvSpPr/>
          <p:nvPr/>
        </p:nvSpPr>
        <p:spPr>
          <a:xfrm>
            <a:off x="7234353" y="2517198"/>
            <a:ext cx="494212" cy="515725"/>
          </a:xfrm>
          <a:prstGeom prst="rightArrow">
            <a:avLst>
              <a:gd name="adj1" fmla="val 47054"/>
              <a:gd name="adj2" fmla="val 44966"/>
            </a:avLst>
          </a:prstGeom>
          <a:solidFill>
            <a:schemeClr val="accent6">
              <a:lumMod val="50000"/>
              <a:alpha val="80000"/>
            </a:schemeClr>
          </a:solidFill>
          <a:ln w="1270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5DC308FD-E7BC-4DE7-B12B-F405B74C9AB7}"/>
              </a:ext>
            </a:extLst>
          </p:cNvPr>
          <p:cNvSpPr/>
          <p:nvPr/>
        </p:nvSpPr>
        <p:spPr>
          <a:xfrm>
            <a:off x="7874939" y="2515814"/>
            <a:ext cx="1604473" cy="534730"/>
          </a:xfrm>
          <a:prstGeom prst="roundRect">
            <a:avLst/>
          </a:prstGeom>
          <a:solidFill>
            <a:schemeClr val="accent6">
              <a:alpha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Segeo"/>
              </a:rPr>
              <a:t>Simulations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0F2050A-2486-4F55-8D83-90180EA7A239}"/>
              </a:ext>
            </a:extLst>
          </p:cNvPr>
          <p:cNvGrpSpPr/>
          <p:nvPr/>
        </p:nvGrpSpPr>
        <p:grpSpPr>
          <a:xfrm>
            <a:off x="1259316" y="1668849"/>
            <a:ext cx="1064907" cy="938865"/>
            <a:chOff x="375505" y="2608566"/>
            <a:chExt cx="1064907" cy="938865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92EF4192-CF07-4B78-BCDC-271E34D0DE78}"/>
                </a:ext>
              </a:extLst>
            </p:cNvPr>
            <p:cNvGrpSpPr/>
            <p:nvPr/>
          </p:nvGrpSpPr>
          <p:grpSpPr>
            <a:xfrm>
              <a:off x="445789" y="2608566"/>
              <a:ext cx="916783" cy="938865"/>
              <a:chOff x="445789" y="2608566"/>
              <a:chExt cx="916783" cy="938865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EA3B68D3-54CF-4E93-8208-BB2435AB107B}"/>
                  </a:ext>
                </a:extLst>
              </p:cNvPr>
              <p:cNvGrpSpPr/>
              <p:nvPr/>
            </p:nvGrpSpPr>
            <p:grpSpPr>
              <a:xfrm>
                <a:off x="517824" y="2994549"/>
                <a:ext cx="811696" cy="478524"/>
                <a:chOff x="7435169" y="5197465"/>
                <a:chExt cx="1163691" cy="892785"/>
              </a:xfrm>
            </p:grpSpPr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1AB02FE6-F319-4FEE-AC35-77A4657CD5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35169" y="5233822"/>
                  <a:ext cx="1163691" cy="856428"/>
                </a:xfrm>
                <a:prstGeom prst="rect">
                  <a:avLst/>
                </a:prstGeom>
              </p:spPr>
            </p:pic>
            <p:sp>
              <p:nvSpPr>
                <p:cNvPr id="31" name="Freihandform: Form 30">
                  <a:extLst>
                    <a:ext uri="{FF2B5EF4-FFF2-40B4-BE49-F238E27FC236}">
                      <a16:creationId xmlns:a16="http://schemas.microsoft.com/office/drawing/2014/main" id="{BA8C279D-D536-4E55-8C57-F0A69335B5A8}"/>
                    </a:ext>
                  </a:extLst>
                </p:cNvPr>
                <p:cNvSpPr/>
                <p:nvPr/>
              </p:nvSpPr>
              <p:spPr>
                <a:xfrm>
                  <a:off x="7571339" y="5197465"/>
                  <a:ext cx="891353" cy="821056"/>
                </a:xfrm>
                <a:custGeom>
                  <a:avLst/>
                  <a:gdLst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502989 w 853509"/>
                    <a:gd name="connsiteY20" fmla="*/ 594360 h 792480"/>
                    <a:gd name="connsiteX21" fmla="*/ 563949 w 853509"/>
                    <a:gd name="connsiteY21" fmla="*/ 617220 h 792480"/>
                    <a:gd name="connsiteX22" fmla="*/ 594429 w 853509"/>
                    <a:gd name="connsiteY22" fmla="*/ 624840 h 792480"/>
                    <a:gd name="connsiteX23" fmla="*/ 617289 w 853509"/>
                    <a:gd name="connsiteY23" fmla="*/ 640080 h 792480"/>
                    <a:gd name="connsiteX24" fmla="*/ 701109 w 853509"/>
                    <a:gd name="connsiteY24" fmla="*/ 678180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79177 w 853509"/>
                    <a:gd name="connsiteY20" fmla="*/ 608647 h 792480"/>
                    <a:gd name="connsiteX21" fmla="*/ 563949 w 853509"/>
                    <a:gd name="connsiteY21" fmla="*/ 617220 h 792480"/>
                    <a:gd name="connsiteX22" fmla="*/ 594429 w 853509"/>
                    <a:gd name="connsiteY22" fmla="*/ 624840 h 792480"/>
                    <a:gd name="connsiteX23" fmla="*/ 617289 w 853509"/>
                    <a:gd name="connsiteY23" fmla="*/ 640080 h 792480"/>
                    <a:gd name="connsiteX24" fmla="*/ 701109 w 853509"/>
                    <a:gd name="connsiteY24" fmla="*/ 678180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79177 w 853509"/>
                    <a:gd name="connsiteY20" fmla="*/ 608647 h 792480"/>
                    <a:gd name="connsiteX21" fmla="*/ 563949 w 853509"/>
                    <a:gd name="connsiteY21" fmla="*/ 617220 h 792480"/>
                    <a:gd name="connsiteX22" fmla="*/ 594429 w 853509"/>
                    <a:gd name="connsiteY22" fmla="*/ 624840 h 792480"/>
                    <a:gd name="connsiteX23" fmla="*/ 617289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79177 w 853509"/>
                    <a:gd name="connsiteY20" fmla="*/ 608647 h 792480"/>
                    <a:gd name="connsiteX21" fmla="*/ 563949 w 853509"/>
                    <a:gd name="connsiteY21" fmla="*/ 617220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79177 w 853509"/>
                    <a:gd name="connsiteY20" fmla="*/ 60864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4872 w 853509"/>
                    <a:gd name="connsiteY16" fmla="*/ 43815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400119 w 853509"/>
                    <a:gd name="connsiteY15" fmla="*/ 404336 h 792480"/>
                    <a:gd name="connsiteX16" fmla="*/ 324872 w 853509"/>
                    <a:gd name="connsiteY16" fmla="*/ 43815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505370 w 853509"/>
                    <a:gd name="connsiteY14" fmla="*/ 351948 h 792480"/>
                    <a:gd name="connsiteX15" fmla="*/ 400119 w 853509"/>
                    <a:gd name="connsiteY15" fmla="*/ 404336 h 792480"/>
                    <a:gd name="connsiteX16" fmla="*/ 324872 w 853509"/>
                    <a:gd name="connsiteY16" fmla="*/ 43815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04405 w 853509"/>
                    <a:gd name="connsiteY13" fmla="*/ 311467 h 792480"/>
                    <a:gd name="connsiteX14" fmla="*/ 505370 w 853509"/>
                    <a:gd name="connsiteY14" fmla="*/ 351948 h 792480"/>
                    <a:gd name="connsiteX15" fmla="*/ 400119 w 853509"/>
                    <a:gd name="connsiteY15" fmla="*/ 404336 h 792480"/>
                    <a:gd name="connsiteX16" fmla="*/ 324872 w 853509"/>
                    <a:gd name="connsiteY16" fmla="*/ 43815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312489 w 853509"/>
                    <a:gd name="connsiteY10" fmla="*/ 266700 h 792480"/>
                    <a:gd name="connsiteX11" fmla="*/ 342969 w 853509"/>
                    <a:gd name="connsiteY11" fmla="*/ 274320 h 792480"/>
                    <a:gd name="connsiteX12" fmla="*/ 404405 w 853509"/>
                    <a:gd name="connsiteY12" fmla="*/ 311467 h 792480"/>
                    <a:gd name="connsiteX13" fmla="*/ 505370 w 853509"/>
                    <a:gd name="connsiteY13" fmla="*/ 351948 h 792480"/>
                    <a:gd name="connsiteX14" fmla="*/ 400119 w 853509"/>
                    <a:gd name="connsiteY14" fmla="*/ 404336 h 792480"/>
                    <a:gd name="connsiteX15" fmla="*/ 324872 w 853509"/>
                    <a:gd name="connsiteY15" fmla="*/ 438150 h 792480"/>
                    <a:gd name="connsiteX16" fmla="*/ 245814 w 853509"/>
                    <a:gd name="connsiteY16" fmla="*/ 475774 h 792480"/>
                    <a:gd name="connsiteX17" fmla="*/ 192474 w 853509"/>
                    <a:gd name="connsiteY17" fmla="*/ 529590 h 792480"/>
                    <a:gd name="connsiteX18" fmla="*/ 282009 w 853509"/>
                    <a:gd name="connsiteY18" fmla="*/ 571500 h 792480"/>
                    <a:gd name="connsiteX19" fmla="*/ 412502 w 853509"/>
                    <a:gd name="connsiteY19" fmla="*/ 589597 h 792480"/>
                    <a:gd name="connsiteX20" fmla="*/ 540137 w 853509"/>
                    <a:gd name="connsiteY20" fmla="*/ 607695 h 792480"/>
                    <a:gd name="connsiteX21" fmla="*/ 594429 w 853509"/>
                    <a:gd name="connsiteY21" fmla="*/ 624840 h 792480"/>
                    <a:gd name="connsiteX22" fmla="*/ 643483 w 853509"/>
                    <a:gd name="connsiteY22" fmla="*/ 640080 h 792480"/>
                    <a:gd name="connsiteX23" fmla="*/ 715397 w 853509"/>
                    <a:gd name="connsiteY23" fmla="*/ 687705 h 792480"/>
                    <a:gd name="connsiteX24" fmla="*/ 807789 w 853509"/>
                    <a:gd name="connsiteY24" fmla="*/ 762000 h 792480"/>
                    <a:gd name="connsiteX25" fmla="*/ 830649 w 853509"/>
                    <a:gd name="connsiteY25" fmla="*/ 777240 h 792480"/>
                    <a:gd name="connsiteX26" fmla="*/ 853509 w 853509"/>
                    <a:gd name="connsiteY26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312489 w 853509"/>
                    <a:gd name="connsiteY10" fmla="*/ 266700 h 792480"/>
                    <a:gd name="connsiteX11" fmla="*/ 404405 w 853509"/>
                    <a:gd name="connsiteY11" fmla="*/ 311467 h 792480"/>
                    <a:gd name="connsiteX12" fmla="*/ 505370 w 853509"/>
                    <a:gd name="connsiteY12" fmla="*/ 351948 h 792480"/>
                    <a:gd name="connsiteX13" fmla="*/ 400119 w 853509"/>
                    <a:gd name="connsiteY13" fmla="*/ 404336 h 792480"/>
                    <a:gd name="connsiteX14" fmla="*/ 324872 w 853509"/>
                    <a:gd name="connsiteY14" fmla="*/ 438150 h 792480"/>
                    <a:gd name="connsiteX15" fmla="*/ 245814 w 853509"/>
                    <a:gd name="connsiteY15" fmla="*/ 475774 h 792480"/>
                    <a:gd name="connsiteX16" fmla="*/ 192474 w 853509"/>
                    <a:gd name="connsiteY16" fmla="*/ 529590 h 792480"/>
                    <a:gd name="connsiteX17" fmla="*/ 282009 w 853509"/>
                    <a:gd name="connsiteY17" fmla="*/ 571500 h 792480"/>
                    <a:gd name="connsiteX18" fmla="*/ 412502 w 853509"/>
                    <a:gd name="connsiteY18" fmla="*/ 589597 h 792480"/>
                    <a:gd name="connsiteX19" fmla="*/ 540137 w 853509"/>
                    <a:gd name="connsiteY19" fmla="*/ 607695 h 792480"/>
                    <a:gd name="connsiteX20" fmla="*/ 594429 w 853509"/>
                    <a:gd name="connsiteY20" fmla="*/ 624840 h 792480"/>
                    <a:gd name="connsiteX21" fmla="*/ 643483 w 853509"/>
                    <a:gd name="connsiteY21" fmla="*/ 640080 h 792480"/>
                    <a:gd name="connsiteX22" fmla="*/ 715397 w 853509"/>
                    <a:gd name="connsiteY22" fmla="*/ 687705 h 792480"/>
                    <a:gd name="connsiteX23" fmla="*/ 807789 w 853509"/>
                    <a:gd name="connsiteY23" fmla="*/ 762000 h 792480"/>
                    <a:gd name="connsiteX24" fmla="*/ 830649 w 853509"/>
                    <a:gd name="connsiteY24" fmla="*/ 777240 h 792480"/>
                    <a:gd name="connsiteX25" fmla="*/ 853509 w 853509"/>
                    <a:gd name="connsiteY25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228669 w 853509"/>
                    <a:gd name="connsiteY8" fmla="*/ 236220 h 792480"/>
                    <a:gd name="connsiteX9" fmla="*/ 312489 w 853509"/>
                    <a:gd name="connsiteY9" fmla="*/ 266700 h 792480"/>
                    <a:gd name="connsiteX10" fmla="*/ 404405 w 853509"/>
                    <a:gd name="connsiteY10" fmla="*/ 311467 h 792480"/>
                    <a:gd name="connsiteX11" fmla="*/ 505370 w 853509"/>
                    <a:gd name="connsiteY11" fmla="*/ 351948 h 792480"/>
                    <a:gd name="connsiteX12" fmla="*/ 400119 w 853509"/>
                    <a:gd name="connsiteY12" fmla="*/ 404336 h 792480"/>
                    <a:gd name="connsiteX13" fmla="*/ 324872 w 853509"/>
                    <a:gd name="connsiteY13" fmla="*/ 438150 h 792480"/>
                    <a:gd name="connsiteX14" fmla="*/ 245814 w 853509"/>
                    <a:gd name="connsiteY14" fmla="*/ 475774 h 792480"/>
                    <a:gd name="connsiteX15" fmla="*/ 192474 w 853509"/>
                    <a:gd name="connsiteY15" fmla="*/ 529590 h 792480"/>
                    <a:gd name="connsiteX16" fmla="*/ 282009 w 853509"/>
                    <a:gd name="connsiteY16" fmla="*/ 571500 h 792480"/>
                    <a:gd name="connsiteX17" fmla="*/ 412502 w 853509"/>
                    <a:gd name="connsiteY17" fmla="*/ 589597 h 792480"/>
                    <a:gd name="connsiteX18" fmla="*/ 540137 w 853509"/>
                    <a:gd name="connsiteY18" fmla="*/ 607695 h 792480"/>
                    <a:gd name="connsiteX19" fmla="*/ 594429 w 853509"/>
                    <a:gd name="connsiteY19" fmla="*/ 624840 h 792480"/>
                    <a:gd name="connsiteX20" fmla="*/ 643483 w 853509"/>
                    <a:gd name="connsiteY20" fmla="*/ 640080 h 792480"/>
                    <a:gd name="connsiteX21" fmla="*/ 715397 w 853509"/>
                    <a:gd name="connsiteY21" fmla="*/ 687705 h 792480"/>
                    <a:gd name="connsiteX22" fmla="*/ 807789 w 853509"/>
                    <a:gd name="connsiteY22" fmla="*/ 762000 h 792480"/>
                    <a:gd name="connsiteX23" fmla="*/ 830649 w 853509"/>
                    <a:gd name="connsiteY23" fmla="*/ 777240 h 792480"/>
                    <a:gd name="connsiteX24" fmla="*/ 853509 w 853509"/>
                    <a:gd name="connsiteY24" fmla="*/ 792480 h 792480"/>
                    <a:gd name="connsiteX0" fmla="*/ 228681 w 853521"/>
                    <a:gd name="connsiteY0" fmla="*/ 0 h 792480"/>
                    <a:gd name="connsiteX1" fmla="*/ 99141 w 853521"/>
                    <a:gd name="connsiteY1" fmla="*/ 22860 h 792480"/>
                    <a:gd name="connsiteX2" fmla="*/ 76281 w 853521"/>
                    <a:gd name="connsiteY2" fmla="*/ 38100 h 792480"/>
                    <a:gd name="connsiteX3" fmla="*/ 30561 w 853521"/>
                    <a:gd name="connsiteY3" fmla="*/ 60960 h 792480"/>
                    <a:gd name="connsiteX4" fmla="*/ 22941 w 853521"/>
                    <a:gd name="connsiteY4" fmla="*/ 83820 h 792480"/>
                    <a:gd name="connsiteX5" fmla="*/ 81 w 853521"/>
                    <a:gd name="connsiteY5" fmla="*/ 121920 h 792480"/>
                    <a:gd name="connsiteX6" fmla="*/ 38181 w 853521"/>
                    <a:gd name="connsiteY6" fmla="*/ 160020 h 792480"/>
                    <a:gd name="connsiteX7" fmla="*/ 79138 w 853521"/>
                    <a:gd name="connsiteY7" fmla="*/ 182404 h 792480"/>
                    <a:gd name="connsiteX8" fmla="*/ 228681 w 853521"/>
                    <a:gd name="connsiteY8" fmla="*/ 236220 h 792480"/>
                    <a:gd name="connsiteX9" fmla="*/ 312501 w 853521"/>
                    <a:gd name="connsiteY9" fmla="*/ 266700 h 792480"/>
                    <a:gd name="connsiteX10" fmla="*/ 404417 w 853521"/>
                    <a:gd name="connsiteY10" fmla="*/ 311467 h 792480"/>
                    <a:gd name="connsiteX11" fmla="*/ 505382 w 853521"/>
                    <a:gd name="connsiteY11" fmla="*/ 351948 h 792480"/>
                    <a:gd name="connsiteX12" fmla="*/ 400131 w 853521"/>
                    <a:gd name="connsiteY12" fmla="*/ 404336 h 792480"/>
                    <a:gd name="connsiteX13" fmla="*/ 324884 w 853521"/>
                    <a:gd name="connsiteY13" fmla="*/ 438150 h 792480"/>
                    <a:gd name="connsiteX14" fmla="*/ 245826 w 853521"/>
                    <a:gd name="connsiteY14" fmla="*/ 475774 h 792480"/>
                    <a:gd name="connsiteX15" fmla="*/ 192486 w 853521"/>
                    <a:gd name="connsiteY15" fmla="*/ 529590 h 792480"/>
                    <a:gd name="connsiteX16" fmla="*/ 282021 w 853521"/>
                    <a:gd name="connsiteY16" fmla="*/ 571500 h 792480"/>
                    <a:gd name="connsiteX17" fmla="*/ 412514 w 853521"/>
                    <a:gd name="connsiteY17" fmla="*/ 589597 h 792480"/>
                    <a:gd name="connsiteX18" fmla="*/ 540149 w 853521"/>
                    <a:gd name="connsiteY18" fmla="*/ 607695 h 792480"/>
                    <a:gd name="connsiteX19" fmla="*/ 594441 w 853521"/>
                    <a:gd name="connsiteY19" fmla="*/ 624840 h 792480"/>
                    <a:gd name="connsiteX20" fmla="*/ 643495 w 853521"/>
                    <a:gd name="connsiteY20" fmla="*/ 640080 h 792480"/>
                    <a:gd name="connsiteX21" fmla="*/ 715409 w 853521"/>
                    <a:gd name="connsiteY21" fmla="*/ 687705 h 792480"/>
                    <a:gd name="connsiteX22" fmla="*/ 807801 w 853521"/>
                    <a:gd name="connsiteY22" fmla="*/ 762000 h 792480"/>
                    <a:gd name="connsiteX23" fmla="*/ 830661 w 853521"/>
                    <a:gd name="connsiteY23" fmla="*/ 777240 h 792480"/>
                    <a:gd name="connsiteX24" fmla="*/ 853521 w 853521"/>
                    <a:gd name="connsiteY24" fmla="*/ 792480 h 792480"/>
                    <a:gd name="connsiteX0" fmla="*/ 231652 w 856492"/>
                    <a:gd name="connsiteY0" fmla="*/ 0 h 792480"/>
                    <a:gd name="connsiteX1" fmla="*/ 102112 w 856492"/>
                    <a:gd name="connsiteY1" fmla="*/ 22860 h 792480"/>
                    <a:gd name="connsiteX2" fmla="*/ 79252 w 856492"/>
                    <a:gd name="connsiteY2" fmla="*/ 38100 h 792480"/>
                    <a:gd name="connsiteX3" fmla="*/ 33532 w 856492"/>
                    <a:gd name="connsiteY3" fmla="*/ 60960 h 792480"/>
                    <a:gd name="connsiteX4" fmla="*/ 6862 w 856492"/>
                    <a:gd name="connsiteY4" fmla="*/ 83820 h 792480"/>
                    <a:gd name="connsiteX5" fmla="*/ 3052 w 856492"/>
                    <a:gd name="connsiteY5" fmla="*/ 121920 h 792480"/>
                    <a:gd name="connsiteX6" fmla="*/ 41152 w 856492"/>
                    <a:gd name="connsiteY6" fmla="*/ 160020 h 792480"/>
                    <a:gd name="connsiteX7" fmla="*/ 82109 w 856492"/>
                    <a:gd name="connsiteY7" fmla="*/ 182404 h 792480"/>
                    <a:gd name="connsiteX8" fmla="*/ 231652 w 856492"/>
                    <a:gd name="connsiteY8" fmla="*/ 236220 h 792480"/>
                    <a:gd name="connsiteX9" fmla="*/ 315472 w 856492"/>
                    <a:gd name="connsiteY9" fmla="*/ 266700 h 792480"/>
                    <a:gd name="connsiteX10" fmla="*/ 407388 w 856492"/>
                    <a:gd name="connsiteY10" fmla="*/ 311467 h 792480"/>
                    <a:gd name="connsiteX11" fmla="*/ 508353 w 856492"/>
                    <a:gd name="connsiteY11" fmla="*/ 351948 h 792480"/>
                    <a:gd name="connsiteX12" fmla="*/ 403102 w 856492"/>
                    <a:gd name="connsiteY12" fmla="*/ 404336 h 792480"/>
                    <a:gd name="connsiteX13" fmla="*/ 327855 w 856492"/>
                    <a:gd name="connsiteY13" fmla="*/ 438150 h 792480"/>
                    <a:gd name="connsiteX14" fmla="*/ 248797 w 856492"/>
                    <a:gd name="connsiteY14" fmla="*/ 475774 h 792480"/>
                    <a:gd name="connsiteX15" fmla="*/ 195457 w 856492"/>
                    <a:gd name="connsiteY15" fmla="*/ 529590 h 792480"/>
                    <a:gd name="connsiteX16" fmla="*/ 284992 w 856492"/>
                    <a:gd name="connsiteY16" fmla="*/ 571500 h 792480"/>
                    <a:gd name="connsiteX17" fmla="*/ 415485 w 856492"/>
                    <a:gd name="connsiteY17" fmla="*/ 589597 h 792480"/>
                    <a:gd name="connsiteX18" fmla="*/ 543120 w 856492"/>
                    <a:gd name="connsiteY18" fmla="*/ 607695 h 792480"/>
                    <a:gd name="connsiteX19" fmla="*/ 597412 w 856492"/>
                    <a:gd name="connsiteY19" fmla="*/ 624840 h 792480"/>
                    <a:gd name="connsiteX20" fmla="*/ 646466 w 856492"/>
                    <a:gd name="connsiteY20" fmla="*/ 640080 h 792480"/>
                    <a:gd name="connsiteX21" fmla="*/ 718380 w 856492"/>
                    <a:gd name="connsiteY21" fmla="*/ 687705 h 792480"/>
                    <a:gd name="connsiteX22" fmla="*/ 810772 w 856492"/>
                    <a:gd name="connsiteY22" fmla="*/ 762000 h 792480"/>
                    <a:gd name="connsiteX23" fmla="*/ 833632 w 856492"/>
                    <a:gd name="connsiteY23" fmla="*/ 777240 h 792480"/>
                    <a:gd name="connsiteX24" fmla="*/ 856492 w 856492"/>
                    <a:gd name="connsiteY24" fmla="*/ 792480 h 792480"/>
                    <a:gd name="connsiteX0" fmla="*/ 231652 w 856492"/>
                    <a:gd name="connsiteY0" fmla="*/ 0 h 792480"/>
                    <a:gd name="connsiteX1" fmla="*/ 102112 w 856492"/>
                    <a:gd name="connsiteY1" fmla="*/ 22860 h 792480"/>
                    <a:gd name="connsiteX2" fmla="*/ 76871 w 856492"/>
                    <a:gd name="connsiteY2" fmla="*/ 47625 h 792480"/>
                    <a:gd name="connsiteX3" fmla="*/ 33532 w 856492"/>
                    <a:gd name="connsiteY3" fmla="*/ 60960 h 792480"/>
                    <a:gd name="connsiteX4" fmla="*/ 6862 w 856492"/>
                    <a:gd name="connsiteY4" fmla="*/ 83820 h 792480"/>
                    <a:gd name="connsiteX5" fmla="*/ 3052 w 856492"/>
                    <a:gd name="connsiteY5" fmla="*/ 121920 h 792480"/>
                    <a:gd name="connsiteX6" fmla="*/ 41152 w 856492"/>
                    <a:gd name="connsiteY6" fmla="*/ 160020 h 792480"/>
                    <a:gd name="connsiteX7" fmla="*/ 82109 w 856492"/>
                    <a:gd name="connsiteY7" fmla="*/ 182404 h 792480"/>
                    <a:gd name="connsiteX8" fmla="*/ 231652 w 856492"/>
                    <a:gd name="connsiteY8" fmla="*/ 236220 h 792480"/>
                    <a:gd name="connsiteX9" fmla="*/ 315472 w 856492"/>
                    <a:gd name="connsiteY9" fmla="*/ 266700 h 792480"/>
                    <a:gd name="connsiteX10" fmla="*/ 407388 w 856492"/>
                    <a:gd name="connsiteY10" fmla="*/ 311467 h 792480"/>
                    <a:gd name="connsiteX11" fmla="*/ 508353 w 856492"/>
                    <a:gd name="connsiteY11" fmla="*/ 351948 h 792480"/>
                    <a:gd name="connsiteX12" fmla="*/ 403102 w 856492"/>
                    <a:gd name="connsiteY12" fmla="*/ 404336 h 792480"/>
                    <a:gd name="connsiteX13" fmla="*/ 327855 w 856492"/>
                    <a:gd name="connsiteY13" fmla="*/ 438150 h 792480"/>
                    <a:gd name="connsiteX14" fmla="*/ 248797 w 856492"/>
                    <a:gd name="connsiteY14" fmla="*/ 475774 h 792480"/>
                    <a:gd name="connsiteX15" fmla="*/ 195457 w 856492"/>
                    <a:gd name="connsiteY15" fmla="*/ 529590 h 792480"/>
                    <a:gd name="connsiteX16" fmla="*/ 284992 w 856492"/>
                    <a:gd name="connsiteY16" fmla="*/ 571500 h 792480"/>
                    <a:gd name="connsiteX17" fmla="*/ 415485 w 856492"/>
                    <a:gd name="connsiteY17" fmla="*/ 589597 h 792480"/>
                    <a:gd name="connsiteX18" fmla="*/ 543120 w 856492"/>
                    <a:gd name="connsiteY18" fmla="*/ 607695 h 792480"/>
                    <a:gd name="connsiteX19" fmla="*/ 597412 w 856492"/>
                    <a:gd name="connsiteY19" fmla="*/ 624840 h 792480"/>
                    <a:gd name="connsiteX20" fmla="*/ 646466 w 856492"/>
                    <a:gd name="connsiteY20" fmla="*/ 640080 h 792480"/>
                    <a:gd name="connsiteX21" fmla="*/ 718380 w 856492"/>
                    <a:gd name="connsiteY21" fmla="*/ 687705 h 792480"/>
                    <a:gd name="connsiteX22" fmla="*/ 810772 w 856492"/>
                    <a:gd name="connsiteY22" fmla="*/ 762000 h 792480"/>
                    <a:gd name="connsiteX23" fmla="*/ 833632 w 856492"/>
                    <a:gd name="connsiteY23" fmla="*/ 777240 h 792480"/>
                    <a:gd name="connsiteX24" fmla="*/ 856492 w 856492"/>
                    <a:gd name="connsiteY24" fmla="*/ 792480 h 792480"/>
                    <a:gd name="connsiteX0" fmla="*/ 231652 w 856492"/>
                    <a:gd name="connsiteY0" fmla="*/ 0 h 792480"/>
                    <a:gd name="connsiteX1" fmla="*/ 144975 w 856492"/>
                    <a:gd name="connsiteY1" fmla="*/ 13335 h 792480"/>
                    <a:gd name="connsiteX2" fmla="*/ 76871 w 856492"/>
                    <a:gd name="connsiteY2" fmla="*/ 47625 h 792480"/>
                    <a:gd name="connsiteX3" fmla="*/ 33532 w 856492"/>
                    <a:gd name="connsiteY3" fmla="*/ 60960 h 792480"/>
                    <a:gd name="connsiteX4" fmla="*/ 6862 w 856492"/>
                    <a:gd name="connsiteY4" fmla="*/ 83820 h 792480"/>
                    <a:gd name="connsiteX5" fmla="*/ 3052 w 856492"/>
                    <a:gd name="connsiteY5" fmla="*/ 121920 h 792480"/>
                    <a:gd name="connsiteX6" fmla="*/ 41152 w 856492"/>
                    <a:gd name="connsiteY6" fmla="*/ 160020 h 792480"/>
                    <a:gd name="connsiteX7" fmla="*/ 82109 w 856492"/>
                    <a:gd name="connsiteY7" fmla="*/ 182404 h 792480"/>
                    <a:gd name="connsiteX8" fmla="*/ 231652 w 856492"/>
                    <a:gd name="connsiteY8" fmla="*/ 236220 h 792480"/>
                    <a:gd name="connsiteX9" fmla="*/ 315472 w 856492"/>
                    <a:gd name="connsiteY9" fmla="*/ 266700 h 792480"/>
                    <a:gd name="connsiteX10" fmla="*/ 407388 w 856492"/>
                    <a:gd name="connsiteY10" fmla="*/ 311467 h 792480"/>
                    <a:gd name="connsiteX11" fmla="*/ 508353 w 856492"/>
                    <a:gd name="connsiteY11" fmla="*/ 351948 h 792480"/>
                    <a:gd name="connsiteX12" fmla="*/ 403102 w 856492"/>
                    <a:gd name="connsiteY12" fmla="*/ 404336 h 792480"/>
                    <a:gd name="connsiteX13" fmla="*/ 327855 w 856492"/>
                    <a:gd name="connsiteY13" fmla="*/ 438150 h 792480"/>
                    <a:gd name="connsiteX14" fmla="*/ 248797 w 856492"/>
                    <a:gd name="connsiteY14" fmla="*/ 475774 h 792480"/>
                    <a:gd name="connsiteX15" fmla="*/ 195457 w 856492"/>
                    <a:gd name="connsiteY15" fmla="*/ 529590 h 792480"/>
                    <a:gd name="connsiteX16" fmla="*/ 284992 w 856492"/>
                    <a:gd name="connsiteY16" fmla="*/ 571500 h 792480"/>
                    <a:gd name="connsiteX17" fmla="*/ 415485 w 856492"/>
                    <a:gd name="connsiteY17" fmla="*/ 589597 h 792480"/>
                    <a:gd name="connsiteX18" fmla="*/ 543120 w 856492"/>
                    <a:gd name="connsiteY18" fmla="*/ 607695 h 792480"/>
                    <a:gd name="connsiteX19" fmla="*/ 597412 w 856492"/>
                    <a:gd name="connsiteY19" fmla="*/ 624840 h 792480"/>
                    <a:gd name="connsiteX20" fmla="*/ 646466 w 856492"/>
                    <a:gd name="connsiteY20" fmla="*/ 640080 h 792480"/>
                    <a:gd name="connsiteX21" fmla="*/ 718380 w 856492"/>
                    <a:gd name="connsiteY21" fmla="*/ 687705 h 792480"/>
                    <a:gd name="connsiteX22" fmla="*/ 810772 w 856492"/>
                    <a:gd name="connsiteY22" fmla="*/ 762000 h 792480"/>
                    <a:gd name="connsiteX23" fmla="*/ 833632 w 856492"/>
                    <a:gd name="connsiteY23" fmla="*/ 777240 h 792480"/>
                    <a:gd name="connsiteX24" fmla="*/ 856492 w 856492"/>
                    <a:gd name="connsiteY24" fmla="*/ 792480 h 792480"/>
                    <a:gd name="connsiteX0" fmla="*/ 231652 w 856492"/>
                    <a:gd name="connsiteY0" fmla="*/ 0 h 792480"/>
                    <a:gd name="connsiteX1" fmla="*/ 144975 w 856492"/>
                    <a:gd name="connsiteY1" fmla="*/ 13335 h 792480"/>
                    <a:gd name="connsiteX2" fmla="*/ 33532 w 856492"/>
                    <a:gd name="connsiteY2" fmla="*/ 60960 h 792480"/>
                    <a:gd name="connsiteX3" fmla="*/ 6862 w 856492"/>
                    <a:gd name="connsiteY3" fmla="*/ 83820 h 792480"/>
                    <a:gd name="connsiteX4" fmla="*/ 3052 w 856492"/>
                    <a:gd name="connsiteY4" fmla="*/ 121920 h 792480"/>
                    <a:gd name="connsiteX5" fmla="*/ 41152 w 856492"/>
                    <a:gd name="connsiteY5" fmla="*/ 160020 h 792480"/>
                    <a:gd name="connsiteX6" fmla="*/ 82109 w 856492"/>
                    <a:gd name="connsiteY6" fmla="*/ 182404 h 792480"/>
                    <a:gd name="connsiteX7" fmla="*/ 231652 w 856492"/>
                    <a:gd name="connsiteY7" fmla="*/ 236220 h 792480"/>
                    <a:gd name="connsiteX8" fmla="*/ 315472 w 856492"/>
                    <a:gd name="connsiteY8" fmla="*/ 266700 h 792480"/>
                    <a:gd name="connsiteX9" fmla="*/ 407388 w 856492"/>
                    <a:gd name="connsiteY9" fmla="*/ 311467 h 792480"/>
                    <a:gd name="connsiteX10" fmla="*/ 508353 w 856492"/>
                    <a:gd name="connsiteY10" fmla="*/ 351948 h 792480"/>
                    <a:gd name="connsiteX11" fmla="*/ 403102 w 856492"/>
                    <a:gd name="connsiteY11" fmla="*/ 404336 h 792480"/>
                    <a:gd name="connsiteX12" fmla="*/ 327855 w 856492"/>
                    <a:gd name="connsiteY12" fmla="*/ 438150 h 792480"/>
                    <a:gd name="connsiteX13" fmla="*/ 248797 w 856492"/>
                    <a:gd name="connsiteY13" fmla="*/ 475774 h 792480"/>
                    <a:gd name="connsiteX14" fmla="*/ 195457 w 856492"/>
                    <a:gd name="connsiteY14" fmla="*/ 529590 h 792480"/>
                    <a:gd name="connsiteX15" fmla="*/ 284992 w 856492"/>
                    <a:gd name="connsiteY15" fmla="*/ 571500 h 792480"/>
                    <a:gd name="connsiteX16" fmla="*/ 415485 w 856492"/>
                    <a:gd name="connsiteY16" fmla="*/ 589597 h 792480"/>
                    <a:gd name="connsiteX17" fmla="*/ 543120 w 856492"/>
                    <a:gd name="connsiteY17" fmla="*/ 607695 h 792480"/>
                    <a:gd name="connsiteX18" fmla="*/ 597412 w 856492"/>
                    <a:gd name="connsiteY18" fmla="*/ 624840 h 792480"/>
                    <a:gd name="connsiteX19" fmla="*/ 646466 w 856492"/>
                    <a:gd name="connsiteY19" fmla="*/ 640080 h 792480"/>
                    <a:gd name="connsiteX20" fmla="*/ 718380 w 856492"/>
                    <a:gd name="connsiteY20" fmla="*/ 687705 h 792480"/>
                    <a:gd name="connsiteX21" fmla="*/ 810772 w 856492"/>
                    <a:gd name="connsiteY21" fmla="*/ 762000 h 792480"/>
                    <a:gd name="connsiteX22" fmla="*/ 833632 w 856492"/>
                    <a:gd name="connsiteY22" fmla="*/ 777240 h 792480"/>
                    <a:gd name="connsiteX23" fmla="*/ 856492 w 856492"/>
                    <a:gd name="connsiteY23" fmla="*/ 792480 h 792480"/>
                    <a:gd name="connsiteX0" fmla="*/ 231652 w 856492"/>
                    <a:gd name="connsiteY0" fmla="*/ 0 h 792480"/>
                    <a:gd name="connsiteX1" fmla="*/ 130688 w 856492"/>
                    <a:gd name="connsiteY1" fmla="*/ 25241 h 792480"/>
                    <a:gd name="connsiteX2" fmla="*/ 33532 w 856492"/>
                    <a:gd name="connsiteY2" fmla="*/ 60960 h 792480"/>
                    <a:gd name="connsiteX3" fmla="*/ 6862 w 856492"/>
                    <a:gd name="connsiteY3" fmla="*/ 83820 h 792480"/>
                    <a:gd name="connsiteX4" fmla="*/ 3052 w 856492"/>
                    <a:gd name="connsiteY4" fmla="*/ 121920 h 792480"/>
                    <a:gd name="connsiteX5" fmla="*/ 41152 w 856492"/>
                    <a:gd name="connsiteY5" fmla="*/ 160020 h 792480"/>
                    <a:gd name="connsiteX6" fmla="*/ 82109 w 856492"/>
                    <a:gd name="connsiteY6" fmla="*/ 182404 h 792480"/>
                    <a:gd name="connsiteX7" fmla="*/ 231652 w 856492"/>
                    <a:gd name="connsiteY7" fmla="*/ 236220 h 792480"/>
                    <a:gd name="connsiteX8" fmla="*/ 315472 w 856492"/>
                    <a:gd name="connsiteY8" fmla="*/ 266700 h 792480"/>
                    <a:gd name="connsiteX9" fmla="*/ 407388 w 856492"/>
                    <a:gd name="connsiteY9" fmla="*/ 311467 h 792480"/>
                    <a:gd name="connsiteX10" fmla="*/ 508353 w 856492"/>
                    <a:gd name="connsiteY10" fmla="*/ 351948 h 792480"/>
                    <a:gd name="connsiteX11" fmla="*/ 403102 w 856492"/>
                    <a:gd name="connsiteY11" fmla="*/ 404336 h 792480"/>
                    <a:gd name="connsiteX12" fmla="*/ 327855 w 856492"/>
                    <a:gd name="connsiteY12" fmla="*/ 438150 h 792480"/>
                    <a:gd name="connsiteX13" fmla="*/ 248797 w 856492"/>
                    <a:gd name="connsiteY13" fmla="*/ 475774 h 792480"/>
                    <a:gd name="connsiteX14" fmla="*/ 195457 w 856492"/>
                    <a:gd name="connsiteY14" fmla="*/ 529590 h 792480"/>
                    <a:gd name="connsiteX15" fmla="*/ 284992 w 856492"/>
                    <a:gd name="connsiteY15" fmla="*/ 571500 h 792480"/>
                    <a:gd name="connsiteX16" fmla="*/ 415485 w 856492"/>
                    <a:gd name="connsiteY16" fmla="*/ 589597 h 792480"/>
                    <a:gd name="connsiteX17" fmla="*/ 543120 w 856492"/>
                    <a:gd name="connsiteY17" fmla="*/ 607695 h 792480"/>
                    <a:gd name="connsiteX18" fmla="*/ 597412 w 856492"/>
                    <a:gd name="connsiteY18" fmla="*/ 624840 h 792480"/>
                    <a:gd name="connsiteX19" fmla="*/ 646466 w 856492"/>
                    <a:gd name="connsiteY19" fmla="*/ 640080 h 792480"/>
                    <a:gd name="connsiteX20" fmla="*/ 718380 w 856492"/>
                    <a:gd name="connsiteY20" fmla="*/ 687705 h 792480"/>
                    <a:gd name="connsiteX21" fmla="*/ 810772 w 856492"/>
                    <a:gd name="connsiteY21" fmla="*/ 762000 h 792480"/>
                    <a:gd name="connsiteX22" fmla="*/ 833632 w 856492"/>
                    <a:gd name="connsiteY22" fmla="*/ 777240 h 792480"/>
                    <a:gd name="connsiteX23" fmla="*/ 856492 w 856492"/>
                    <a:gd name="connsiteY23" fmla="*/ 792480 h 792480"/>
                    <a:gd name="connsiteX0" fmla="*/ 237401 w 862241"/>
                    <a:gd name="connsiteY0" fmla="*/ 0 h 792480"/>
                    <a:gd name="connsiteX1" fmla="*/ 136437 w 862241"/>
                    <a:gd name="connsiteY1" fmla="*/ 25241 h 792480"/>
                    <a:gd name="connsiteX2" fmla="*/ 39281 w 862241"/>
                    <a:gd name="connsiteY2" fmla="*/ 60960 h 792480"/>
                    <a:gd name="connsiteX3" fmla="*/ 3086 w 862241"/>
                    <a:gd name="connsiteY3" fmla="*/ 83820 h 792480"/>
                    <a:gd name="connsiteX4" fmla="*/ 8801 w 862241"/>
                    <a:gd name="connsiteY4" fmla="*/ 121920 h 792480"/>
                    <a:gd name="connsiteX5" fmla="*/ 46901 w 862241"/>
                    <a:gd name="connsiteY5" fmla="*/ 160020 h 792480"/>
                    <a:gd name="connsiteX6" fmla="*/ 87858 w 862241"/>
                    <a:gd name="connsiteY6" fmla="*/ 182404 h 792480"/>
                    <a:gd name="connsiteX7" fmla="*/ 237401 w 862241"/>
                    <a:gd name="connsiteY7" fmla="*/ 236220 h 792480"/>
                    <a:gd name="connsiteX8" fmla="*/ 321221 w 862241"/>
                    <a:gd name="connsiteY8" fmla="*/ 266700 h 792480"/>
                    <a:gd name="connsiteX9" fmla="*/ 413137 w 862241"/>
                    <a:gd name="connsiteY9" fmla="*/ 311467 h 792480"/>
                    <a:gd name="connsiteX10" fmla="*/ 514102 w 862241"/>
                    <a:gd name="connsiteY10" fmla="*/ 351948 h 792480"/>
                    <a:gd name="connsiteX11" fmla="*/ 408851 w 862241"/>
                    <a:gd name="connsiteY11" fmla="*/ 404336 h 792480"/>
                    <a:gd name="connsiteX12" fmla="*/ 333604 w 862241"/>
                    <a:gd name="connsiteY12" fmla="*/ 438150 h 792480"/>
                    <a:gd name="connsiteX13" fmla="*/ 254546 w 862241"/>
                    <a:gd name="connsiteY13" fmla="*/ 475774 h 792480"/>
                    <a:gd name="connsiteX14" fmla="*/ 201206 w 862241"/>
                    <a:gd name="connsiteY14" fmla="*/ 529590 h 792480"/>
                    <a:gd name="connsiteX15" fmla="*/ 290741 w 862241"/>
                    <a:gd name="connsiteY15" fmla="*/ 571500 h 792480"/>
                    <a:gd name="connsiteX16" fmla="*/ 421234 w 862241"/>
                    <a:gd name="connsiteY16" fmla="*/ 589597 h 792480"/>
                    <a:gd name="connsiteX17" fmla="*/ 548869 w 862241"/>
                    <a:gd name="connsiteY17" fmla="*/ 607695 h 792480"/>
                    <a:gd name="connsiteX18" fmla="*/ 603161 w 862241"/>
                    <a:gd name="connsiteY18" fmla="*/ 624840 h 792480"/>
                    <a:gd name="connsiteX19" fmla="*/ 652215 w 862241"/>
                    <a:gd name="connsiteY19" fmla="*/ 640080 h 792480"/>
                    <a:gd name="connsiteX20" fmla="*/ 724129 w 862241"/>
                    <a:gd name="connsiteY20" fmla="*/ 687705 h 792480"/>
                    <a:gd name="connsiteX21" fmla="*/ 816521 w 862241"/>
                    <a:gd name="connsiteY21" fmla="*/ 762000 h 792480"/>
                    <a:gd name="connsiteX22" fmla="*/ 839381 w 862241"/>
                    <a:gd name="connsiteY22" fmla="*/ 777240 h 792480"/>
                    <a:gd name="connsiteX23" fmla="*/ 862241 w 862241"/>
                    <a:gd name="connsiteY23" fmla="*/ 792480 h 792480"/>
                    <a:gd name="connsiteX0" fmla="*/ 236187 w 861027"/>
                    <a:gd name="connsiteY0" fmla="*/ 0 h 792480"/>
                    <a:gd name="connsiteX1" fmla="*/ 135223 w 861027"/>
                    <a:gd name="connsiteY1" fmla="*/ 25241 h 792480"/>
                    <a:gd name="connsiteX2" fmla="*/ 30923 w 861027"/>
                    <a:gd name="connsiteY2" fmla="*/ 51435 h 792480"/>
                    <a:gd name="connsiteX3" fmla="*/ 1872 w 861027"/>
                    <a:gd name="connsiteY3" fmla="*/ 83820 h 792480"/>
                    <a:gd name="connsiteX4" fmla="*/ 7587 w 861027"/>
                    <a:gd name="connsiteY4" fmla="*/ 121920 h 792480"/>
                    <a:gd name="connsiteX5" fmla="*/ 45687 w 861027"/>
                    <a:gd name="connsiteY5" fmla="*/ 160020 h 792480"/>
                    <a:gd name="connsiteX6" fmla="*/ 86644 w 861027"/>
                    <a:gd name="connsiteY6" fmla="*/ 182404 h 792480"/>
                    <a:gd name="connsiteX7" fmla="*/ 236187 w 861027"/>
                    <a:gd name="connsiteY7" fmla="*/ 236220 h 792480"/>
                    <a:gd name="connsiteX8" fmla="*/ 320007 w 861027"/>
                    <a:gd name="connsiteY8" fmla="*/ 266700 h 792480"/>
                    <a:gd name="connsiteX9" fmla="*/ 411923 w 861027"/>
                    <a:gd name="connsiteY9" fmla="*/ 311467 h 792480"/>
                    <a:gd name="connsiteX10" fmla="*/ 512888 w 861027"/>
                    <a:gd name="connsiteY10" fmla="*/ 351948 h 792480"/>
                    <a:gd name="connsiteX11" fmla="*/ 407637 w 861027"/>
                    <a:gd name="connsiteY11" fmla="*/ 404336 h 792480"/>
                    <a:gd name="connsiteX12" fmla="*/ 332390 w 861027"/>
                    <a:gd name="connsiteY12" fmla="*/ 438150 h 792480"/>
                    <a:gd name="connsiteX13" fmla="*/ 253332 w 861027"/>
                    <a:gd name="connsiteY13" fmla="*/ 475774 h 792480"/>
                    <a:gd name="connsiteX14" fmla="*/ 199992 w 861027"/>
                    <a:gd name="connsiteY14" fmla="*/ 529590 h 792480"/>
                    <a:gd name="connsiteX15" fmla="*/ 289527 w 861027"/>
                    <a:gd name="connsiteY15" fmla="*/ 571500 h 792480"/>
                    <a:gd name="connsiteX16" fmla="*/ 420020 w 861027"/>
                    <a:gd name="connsiteY16" fmla="*/ 589597 h 792480"/>
                    <a:gd name="connsiteX17" fmla="*/ 547655 w 861027"/>
                    <a:gd name="connsiteY17" fmla="*/ 607695 h 792480"/>
                    <a:gd name="connsiteX18" fmla="*/ 601947 w 861027"/>
                    <a:gd name="connsiteY18" fmla="*/ 624840 h 792480"/>
                    <a:gd name="connsiteX19" fmla="*/ 651001 w 861027"/>
                    <a:gd name="connsiteY19" fmla="*/ 640080 h 792480"/>
                    <a:gd name="connsiteX20" fmla="*/ 722915 w 861027"/>
                    <a:gd name="connsiteY20" fmla="*/ 687705 h 792480"/>
                    <a:gd name="connsiteX21" fmla="*/ 815307 w 861027"/>
                    <a:gd name="connsiteY21" fmla="*/ 762000 h 792480"/>
                    <a:gd name="connsiteX22" fmla="*/ 838167 w 861027"/>
                    <a:gd name="connsiteY22" fmla="*/ 777240 h 792480"/>
                    <a:gd name="connsiteX23" fmla="*/ 861027 w 861027"/>
                    <a:gd name="connsiteY23" fmla="*/ 792480 h 792480"/>
                    <a:gd name="connsiteX0" fmla="*/ 236187 w 861027"/>
                    <a:gd name="connsiteY0" fmla="*/ 0 h 792480"/>
                    <a:gd name="connsiteX1" fmla="*/ 135223 w 861027"/>
                    <a:gd name="connsiteY1" fmla="*/ 25241 h 792480"/>
                    <a:gd name="connsiteX2" fmla="*/ 30923 w 861027"/>
                    <a:gd name="connsiteY2" fmla="*/ 51435 h 792480"/>
                    <a:gd name="connsiteX3" fmla="*/ 1872 w 861027"/>
                    <a:gd name="connsiteY3" fmla="*/ 83820 h 792480"/>
                    <a:gd name="connsiteX4" fmla="*/ 7587 w 861027"/>
                    <a:gd name="connsiteY4" fmla="*/ 121920 h 792480"/>
                    <a:gd name="connsiteX5" fmla="*/ 45687 w 861027"/>
                    <a:gd name="connsiteY5" fmla="*/ 160020 h 792480"/>
                    <a:gd name="connsiteX6" fmla="*/ 86644 w 861027"/>
                    <a:gd name="connsiteY6" fmla="*/ 182404 h 792480"/>
                    <a:gd name="connsiteX7" fmla="*/ 236187 w 861027"/>
                    <a:gd name="connsiteY7" fmla="*/ 236220 h 792480"/>
                    <a:gd name="connsiteX8" fmla="*/ 320007 w 861027"/>
                    <a:gd name="connsiteY8" fmla="*/ 266700 h 792480"/>
                    <a:gd name="connsiteX9" fmla="*/ 411923 w 861027"/>
                    <a:gd name="connsiteY9" fmla="*/ 311467 h 792480"/>
                    <a:gd name="connsiteX10" fmla="*/ 512888 w 861027"/>
                    <a:gd name="connsiteY10" fmla="*/ 351948 h 792480"/>
                    <a:gd name="connsiteX11" fmla="*/ 407637 w 861027"/>
                    <a:gd name="connsiteY11" fmla="*/ 404336 h 792480"/>
                    <a:gd name="connsiteX12" fmla="*/ 332390 w 861027"/>
                    <a:gd name="connsiteY12" fmla="*/ 438150 h 792480"/>
                    <a:gd name="connsiteX13" fmla="*/ 253332 w 861027"/>
                    <a:gd name="connsiteY13" fmla="*/ 475774 h 792480"/>
                    <a:gd name="connsiteX14" fmla="*/ 199992 w 861027"/>
                    <a:gd name="connsiteY14" fmla="*/ 529590 h 792480"/>
                    <a:gd name="connsiteX15" fmla="*/ 289527 w 861027"/>
                    <a:gd name="connsiteY15" fmla="*/ 571500 h 792480"/>
                    <a:gd name="connsiteX16" fmla="*/ 420020 w 861027"/>
                    <a:gd name="connsiteY16" fmla="*/ 589597 h 792480"/>
                    <a:gd name="connsiteX17" fmla="*/ 547655 w 861027"/>
                    <a:gd name="connsiteY17" fmla="*/ 607695 h 792480"/>
                    <a:gd name="connsiteX18" fmla="*/ 601947 w 861027"/>
                    <a:gd name="connsiteY18" fmla="*/ 624840 h 792480"/>
                    <a:gd name="connsiteX19" fmla="*/ 651001 w 861027"/>
                    <a:gd name="connsiteY19" fmla="*/ 640080 h 792480"/>
                    <a:gd name="connsiteX20" fmla="*/ 722915 w 861027"/>
                    <a:gd name="connsiteY20" fmla="*/ 687705 h 792480"/>
                    <a:gd name="connsiteX21" fmla="*/ 815307 w 861027"/>
                    <a:gd name="connsiteY21" fmla="*/ 762000 h 792480"/>
                    <a:gd name="connsiteX22" fmla="*/ 838167 w 861027"/>
                    <a:gd name="connsiteY22" fmla="*/ 777240 h 792480"/>
                    <a:gd name="connsiteX23" fmla="*/ 861027 w 861027"/>
                    <a:gd name="connsiteY23" fmla="*/ 792480 h 792480"/>
                    <a:gd name="connsiteX0" fmla="*/ 243911 w 868751"/>
                    <a:gd name="connsiteY0" fmla="*/ 0 h 792480"/>
                    <a:gd name="connsiteX1" fmla="*/ 142947 w 868751"/>
                    <a:gd name="connsiteY1" fmla="*/ 25241 h 792480"/>
                    <a:gd name="connsiteX2" fmla="*/ 9596 w 868751"/>
                    <a:gd name="connsiteY2" fmla="*/ 83820 h 792480"/>
                    <a:gd name="connsiteX3" fmla="*/ 15311 w 868751"/>
                    <a:gd name="connsiteY3" fmla="*/ 121920 h 792480"/>
                    <a:gd name="connsiteX4" fmla="*/ 53411 w 868751"/>
                    <a:gd name="connsiteY4" fmla="*/ 160020 h 792480"/>
                    <a:gd name="connsiteX5" fmla="*/ 94368 w 868751"/>
                    <a:gd name="connsiteY5" fmla="*/ 182404 h 792480"/>
                    <a:gd name="connsiteX6" fmla="*/ 243911 w 868751"/>
                    <a:gd name="connsiteY6" fmla="*/ 236220 h 792480"/>
                    <a:gd name="connsiteX7" fmla="*/ 327731 w 868751"/>
                    <a:gd name="connsiteY7" fmla="*/ 266700 h 792480"/>
                    <a:gd name="connsiteX8" fmla="*/ 419647 w 868751"/>
                    <a:gd name="connsiteY8" fmla="*/ 311467 h 792480"/>
                    <a:gd name="connsiteX9" fmla="*/ 520612 w 868751"/>
                    <a:gd name="connsiteY9" fmla="*/ 351948 h 792480"/>
                    <a:gd name="connsiteX10" fmla="*/ 415361 w 868751"/>
                    <a:gd name="connsiteY10" fmla="*/ 404336 h 792480"/>
                    <a:gd name="connsiteX11" fmla="*/ 340114 w 868751"/>
                    <a:gd name="connsiteY11" fmla="*/ 438150 h 792480"/>
                    <a:gd name="connsiteX12" fmla="*/ 261056 w 868751"/>
                    <a:gd name="connsiteY12" fmla="*/ 475774 h 792480"/>
                    <a:gd name="connsiteX13" fmla="*/ 207716 w 868751"/>
                    <a:gd name="connsiteY13" fmla="*/ 529590 h 792480"/>
                    <a:gd name="connsiteX14" fmla="*/ 297251 w 868751"/>
                    <a:gd name="connsiteY14" fmla="*/ 571500 h 792480"/>
                    <a:gd name="connsiteX15" fmla="*/ 427744 w 868751"/>
                    <a:gd name="connsiteY15" fmla="*/ 589597 h 792480"/>
                    <a:gd name="connsiteX16" fmla="*/ 555379 w 868751"/>
                    <a:gd name="connsiteY16" fmla="*/ 607695 h 792480"/>
                    <a:gd name="connsiteX17" fmla="*/ 609671 w 868751"/>
                    <a:gd name="connsiteY17" fmla="*/ 624840 h 792480"/>
                    <a:gd name="connsiteX18" fmla="*/ 658725 w 868751"/>
                    <a:gd name="connsiteY18" fmla="*/ 640080 h 792480"/>
                    <a:gd name="connsiteX19" fmla="*/ 730639 w 868751"/>
                    <a:gd name="connsiteY19" fmla="*/ 687705 h 792480"/>
                    <a:gd name="connsiteX20" fmla="*/ 823031 w 868751"/>
                    <a:gd name="connsiteY20" fmla="*/ 762000 h 792480"/>
                    <a:gd name="connsiteX21" fmla="*/ 845891 w 868751"/>
                    <a:gd name="connsiteY21" fmla="*/ 777240 h 792480"/>
                    <a:gd name="connsiteX22" fmla="*/ 868751 w 868751"/>
                    <a:gd name="connsiteY22" fmla="*/ 792480 h 792480"/>
                    <a:gd name="connsiteX0" fmla="*/ 247717 w 872557"/>
                    <a:gd name="connsiteY0" fmla="*/ 0 h 792480"/>
                    <a:gd name="connsiteX1" fmla="*/ 146753 w 872557"/>
                    <a:gd name="connsiteY1" fmla="*/ 25241 h 792480"/>
                    <a:gd name="connsiteX2" fmla="*/ 13402 w 872557"/>
                    <a:gd name="connsiteY2" fmla="*/ 83820 h 792480"/>
                    <a:gd name="connsiteX3" fmla="*/ 9592 w 872557"/>
                    <a:gd name="connsiteY3" fmla="*/ 131445 h 792480"/>
                    <a:gd name="connsiteX4" fmla="*/ 57217 w 872557"/>
                    <a:gd name="connsiteY4" fmla="*/ 160020 h 792480"/>
                    <a:gd name="connsiteX5" fmla="*/ 98174 w 872557"/>
                    <a:gd name="connsiteY5" fmla="*/ 182404 h 792480"/>
                    <a:gd name="connsiteX6" fmla="*/ 247717 w 872557"/>
                    <a:gd name="connsiteY6" fmla="*/ 236220 h 792480"/>
                    <a:gd name="connsiteX7" fmla="*/ 331537 w 872557"/>
                    <a:gd name="connsiteY7" fmla="*/ 266700 h 792480"/>
                    <a:gd name="connsiteX8" fmla="*/ 423453 w 872557"/>
                    <a:gd name="connsiteY8" fmla="*/ 311467 h 792480"/>
                    <a:gd name="connsiteX9" fmla="*/ 524418 w 872557"/>
                    <a:gd name="connsiteY9" fmla="*/ 351948 h 792480"/>
                    <a:gd name="connsiteX10" fmla="*/ 419167 w 872557"/>
                    <a:gd name="connsiteY10" fmla="*/ 404336 h 792480"/>
                    <a:gd name="connsiteX11" fmla="*/ 343920 w 872557"/>
                    <a:gd name="connsiteY11" fmla="*/ 438150 h 792480"/>
                    <a:gd name="connsiteX12" fmla="*/ 264862 w 872557"/>
                    <a:gd name="connsiteY12" fmla="*/ 475774 h 792480"/>
                    <a:gd name="connsiteX13" fmla="*/ 211522 w 872557"/>
                    <a:gd name="connsiteY13" fmla="*/ 529590 h 792480"/>
                    <a:gd name="connsiteX14" fmla="*/ 301057 w 872557"/>
                    <a:gd name="connsiteY14" fmla="*/ 571500 h 792480"/>
                    <a:gd name="connsiteX15" fmla="*/ 431550 w 872557"/>
                    <a:gd name="connsiteY15" fmla="*/ 589597 h 792480"/>
                    <a:gd name="connsiteX16" fmla="*/ 559185 w 872557"/>
                    <a:gd name="connsiteY16" fmla="*/ 607695 h 792480"/>
                    <a:gd name="connsiteX17" fmla="*/ 613477 w 872557"/>
                    <a:gd name="connsiteY17" fmla="*/ 624840 h 792480"/>
                    <a:gd name="connsiteX18" fmla="*/ 662531 w 872557"/>
                    <a:gd name="connsiteY18" fmla="*/ 640080 h 792480"/>
                    <a:gd name="connsiteX19" fmla="*/ 734445 w 872557"/>
                    <a:gd name="connsiteY19" fmla="*/ 687705 h 792480"/>
                    <a:gd name="connsiteX20" fmla="*/ 826837 w 872557"/>
                    <a:gd name="connsiteY20" fmla="*/ 762000 h 792480"/>
                    <a:gd name="connsiteX21" fmla="*/ 849697 w 872557"/>
                    <a:gd name="connsiteY21" fmla="*/ 777240 h 792480"/>
                    <a:gd name="connsiteX22" fmla="*/ 872557 w 872557"/>
                    <a:gd name="connsiteY22" fmla="*/ 792480 h 792480"/>
                    <a:gd name="connsiteX0" fmla="*/ 247462 w 872302"/>
                    <a:gd name="connsiteY0" fmla="*/ 0 h 792480"/>
                    <a:gd name="connsiteX1" fmla="*/ 146498 w 872302"/>
                    <a:gd name="connsiteY1" fmla="*/ 25241 h 792480"/>
                    <a:gd name="connsiteX2" fmla="*/ 13147 w 872302"/>
                    <a:gd name="connsiteY2" fmla="*/ 83820 h 792480"/>
                    <a:gd name="connsiteX3" fmla="*/ 9337 w 872302"/>
                    <a:gd name="connsiteY3" fmla="*/ 131445 h 792480"/>
                    <a:gd name="connsiteX4" fmla="*/ 52199 w 872302"/>
                    <a:gd name="connsiteY4" fmla="*/ 167164 h 792480"/>
                    <a:gd name="connsiteX5" fmla="*/ 97919 w 872302"/>
                    <a:gd name="connsiteY5" fmla="*/ 182404 h 792480"/>
                    <a:gd name="connsiteX6" fmla="*/ 247462 w 872302"/>
                    <a:gd name="connsiteY6" fmla="*/ 236220 h 792480"/>
                    <a:gd name="connsiteX7" fmla="*/ 331282 w 872302"/>
                    <a:gd name="connsiteY7" fmla="*/ 266700 h 792480"/>
                    <a:gd name="connsiteX8" fmla="*/ 423198 w 872302"/>
                    <a:gd name="connsiteY8" fmla="*/ 311467 h 792480"/>
                    <a:gd name="connsiteX9" fmla="*/ 524163 w 872302"/>
                    <a:gd name="connsiteY9" fmla="*/ 351948 h 792480"/>
                    <a:gd name="connsiteX10" fmla="*/ 418912 w 872302"/>
                    <a:gd name="connsiteY10" fmla="*/ 404336 h 792480"/>
                    <a:gd name="connsiteX11" fmla="*/ 343665 w 872302"/>
                    <a:gd name="connsiteY11" fmla="*/ 438150 h 792480"/>
                    <a:gd name="connsiteX12" fmla="*/ 264607 w 872302"/>
                    <a:gd name="connsiteY12" fmla="*/ 475774 h 792480"/>
                    <a:gd name="connsiteX13" fmla="*/ 211267 w 872302"/>
                    <a:gd name="connsiteY13" fmla="*/ 529590 h 792480"/>
                    <a:gd name="connsiteX14" fmla="*/ 300802 w 872302"/>
                    <a:gd name="connsiteY14" fmla="*/ 571500 h 792480"/>
                    <a:gd name="connsiteX15" fmla="*/ 431295 w 872302"/>
                    <a:gd name="connsiteY15" fmla="*/ 589597 h 792480"/>
                    <a:gd name="connsiteX16" fmla="*/ 558930 w 872302"/>
                    <a:gd name="connsiteY16" fmla="*/ 607695 h 792480"/>
                    <a:gd name="connsiteX17" fmla="*/ 613222 w 872302"/>
                    <a:gd name="connsiteY17" fmla="*/ 624840 h 792480"/>
                    <a:gd name="connsiteX18" fmla="*/ 662276 w 872302"/>
                    <a:gd name="connsiteY18" fmla="*/ 640080 h 792480"/>
                    <a:gd name="connsiteX19" fmla="*/ 734190 w 872302"/>
                    <a:gd name="connsiteY19" fmla="*/ 687705 h 792480"/>
                    <a:gd name="connsiteX20" fmla="*/ 826582 w 872302"/>
                    <a:gd name="connsiteY20" fmla="*/ 762000 h 792480"/>
                    <a:gd name="connsiteX21" fmla="*/ 849442 w 872302"/>
                    <a:gd name="connsiteY21" fmla="*/ 777240 h 792480"/>
                    <a:gd name="connsiteX22" fmla="*/ 872302 w 872302"/>
                    <a:gd name="connsiteY22" fmla="*/ 792480 h 792480"/>
                    <a:gd name="connsiteX0" fmla="*/ 247462 w 872302"/>
                    <a:gd name="connsiteY0" fmla="*/ 0 h 792480"/>
                    <a:gd name="connsiteX1" fmla="*/ 146498 w 872302"/>
                    <a:gd name="connsiteY1" fmla="*/ 25241 h 792480"/>
                    <a:gd name="connsiteX2" fmla="*/ 13147 w 872302"/>
                    <a:gd name="connsiteY2" fmla="*/ 83820 h 792480"/>
                    <a:gd name="connsiteX3" fmla="*/ 9337 w 872302"/>
                    <a:gd name="connsiteY3" fmla="*/ 131445 h 792480"/>
                    <a:gd name="connsiteX4" fmla="*/ 52199 w 872302"/>
                    <a:gd name="connsiteY4" fmla="*/ 167164 h 792480"/>
                    <a:gd name="connsiteX5" fmla="*/ 97919 w 872302"/>
                    <a:gd name="connsiteY5" fmla="*/ 182404 h 792480"/>
                    <a:gd name="connsiteX6" fmla="*/ 247462 w 872302"/>
                    <a:gd name="connsiteY6" fmla="*/ 236220 h 792480"/>
                    <a:gd name="connsiteX7" fmla="*/ 331282 w 872302"/>
                    <a:gd name="connsiteY7" fmla="*/ 266700 h 792480"/>
                    <a:gd name="connsiteX8" fmla="*/ 435104 w 872302"/>
                    <a:gd name="connsiteY8" fmla="*/ 306705 h 792480"/>
                    <a:gd name="connsiteX9" fmla="*/ 524163 w 872302"/>
                    <a:gd name="connsiteY9" fmla="*/ 351948 h 792480"/>
                    <a:gd name="connsiteX10" fmla="*/ 418912 w 872302"/>
                    <a:gd name="connsiteY10" fmla="*/ 404336 h 792480"/>
                    <a:gd name="connsiteX11" fmla="*/ 343665 w 872302"/>
                    <a:gd name="connsiteY11" fmla="*/ 438150 h 792480"/>
                    <a:gd name="connsiteX12" fmla="*/ 264607 w 872302"/>
                    <a:gd name="connsiteY12" fmla="*/ 475774 h 792480"/>
                    <a:gd name="connsiteX13" fmla="*/ 211267 w 872302"/>
                    <a:gd name="connsiteY13" fmla="*/ 529590 h 792480"/>
                    <a:gd name="connsiteX14" fmla="*/ 300802 w 872302"/>
                    <a:gd name="connsiteY14" fmla="*/ 571500 h 792480"/>
                    <a:gd name="connsiteX15" fmla="*/ 431295 w 872302"/>
                    <a:gd name="connsiteY15" fmla="*/ 589597 h 792480"/>
                    <a:gd name="connsiteX16" fmla="*/ 558930 w 872302"/>
                    <a:gd name="connsiteY16" fmla="*/ 607695 h 792480"/>
                    <a:gd name="connsiteX17" fmla="*/ 613222 w 872302"/>
                    <a:gd name="connsiteY17" fmla="*/ 624840 h 792480"/>
                    <a:gd name="connsiteX18" fmla="*/ 662276 w 872302"/>
                    <a:gd name="connsiteY18" fmla="*/ 640080 h 792480"/>
                    <a:gd name="connsiteX19" fmla="*/ 734190 w 872302"/>
                    <a:gd name="connsiteY19" fmla="*/ 687705 h 792480"/>
                    <a:gd name="connsiteX20" fmla="*/ 826582 w 872302"/>
                    <a:gd name="connsiteY20" fmla="*/ 762000 h 792480"/>
                    <a:gd name="connsiteX21" fmla="*/ 849442 w 872302"/>
                    <a:gd name="connsiteY21" fmla="*/ 777240 h 792480"/>
                    <a:gd name="connsiteX22" fmla="*/ 872302 w 872302"/>
                    <a:gd name="connsiteY22" fmla="*/ 792480 h 792480"/>
                    <a:gd name="connsiteX0" fmla="*/ 247462 w 872302"/>
                    <a:gd name="connsiteY0" fmla="*/ 0 h 792480"/>
                    <a:gd name="connsiteX1" fmla="*/ 146498 w 872302"/>
                    <a:gd name="connsiteY1" fmla="*/ 25241 h 792480"/>
                    <a:gd name="connsiteX2" fmla="*/ 13147 w 872302"/>
                    <a:gd name="connsiteY2" fmla="*/ 83820 h 792480"/>
                    <a:gd name="connsiteX3" fmla="*/ 9337 w 872302"/>
                    <a:gd name="connsiteY3" fmla="*/ 131445 h 792480"/>
                    <a:gd name="connsiteX4" fmla="*/ 52199 w 872302"/>
                    <a:gd name="connsiteY4" fmla="*/ 167164 h 792480"/>
                    <a:gd name="connsiteX5" fmla="*/ 97919 w 872302"/>
                    <a:gd name="connsiteY5" fmla="*/ 182404 h 792480"/>
                    <a:gd name="connsiteX6" fmla="*/ 247462 w 872302"/>
                    <a:gd name="connsiteY6" fmla="*/ 236220 h 792480"/>
                    <a:gd name="connsiteX7" fmla="*/ 331282 w 872302"/>
                    <a:gd name="connsiteY7" fmla="*/ 266700 h 792480"/>
                    <a:gd name="connsiteX8" fmla="*/ 435104 w 872302"/>
                    <a:gd name="connsiteY8" fmla="*/ 306705 h 792480"/>
                    <a:gd name="connsiteX9" fmla="*/ 524163 w 872302"/>
                    <a:gd name="connsiteY9" fmla="*/ 351948 h 792480"/>
                    <a:gd name="connsiteX10" fmla="*/ 418912 w 872302"/>
                    <a:gd name="connsiteY10" fmla="*/ 404336 h 792480"/>
                    <a:gd name="connsiteX11" fmla="*/ 343665 w 872302"/>
                    <a:gd name="connsiteY11" fmla="*/ 438150 h 792480"/>
                    <a:gd name="connsiteX12" fmla="*/ 264607 w 872302"/>
                    <a:gd name="connsiteY12" fmla="*/ 475774 h 792480"/>
                    <a:gd name="connsiteX13" fmla="*/ 211267 w 872302"/>
                    <a:gd name="connsiteY13" fmla="*/ 529590 h 792480"/>
                    <a:gd name="connsiteX14" fmla="*/ 300802 w 872302"/>
                    <a:gd name="connsiteY14" fmla="*/ 571500 h 792480"/>
                    <a:gd name="connsiteX15" fmla="*/ 431295 w 872302"/>
                    <a:gd name="connsiteY15" fmla="*/ 589597 h 792480"/>
                    <a:gd name="connsiteX16" fmla="*/ 558930 w 872302"/>
                    <a:gd name="connsiteY16" fmla="*/ 607695 h 792480"/>
                    <a:gd name="connsiteX17" fmla="*/ 610841 w 872302"/>
                    <a:gd name="connsiteY17" fmla="*/ 627221 h 792480"/>
                    <a:gd name="connsiteX18" fmla="*/ 662276 w 872302"/>
                    <a:gd name="connsiteY18" fmla="*/ 640080 h 792480"/>
                    <a:gd name="connsiteX19" fmla="*/ 734190 w 872302"/>
                    <a:gd name="connsiteY19" fmla="*/ 687705 h 792480"/>
                    <a:gd name="connsiteX20" fmla="*/ 826582 w 872302"/>
                    <a:gd name="connsiteY20" fmla="*/ 762000 h 792480"/>
                    <a:gd name="connsiteX21" fmla="*/ 849442 w 872302"/>
                    <a:gd name="connsiteY21" fmla="*/ 777240 h 792480"/>
                    <a:gd name="connsiteX22" fmla="*/ 872302 w 872302"/>
                    <a:gd name="connsiteY22" fmla="*/ 792480 h 792480"/>
                    <a:gd name="connsiteX0" fmla="*/ 247462 w 872302"/>
                    <a:gd name="connsiteY0" fmla="*/ 0 h 792480"/>
                    <a:gd name="connsiteX1" fmla="*/ 146498 w 872302"/>
                    <a:gd name="connsiteY1" fmla="*/ 25241 h 792480"/>
                    <a:gd name="connsiteX2" fmla="*/ 13147 w 872302"/>
                    <a:gd name="connsiteY2" fmla="*/ 83820 h 792480"/>
                    <a:gd name="connsiteX3" fmla="*/ 9337 w 872302"/>
                    <a:gd name="connsiteY3" fmla="*/ 131445 h 792480"/>
                    <a:gd name="connsiteX4" fmla="*/ 52199 w 872302"/>
                    <a:gd name="connsiteY4" fmla="*/ 167164 h 792480"/>
                    <a:gd name="connsiteX5" fmla="*/ 97919 w 872302"/>
                    <a:gd name="connsiteY5" fmla="*/ 182404 h 792480"/>
                    <a:gd name="connsiteX6" fmla="*/ 247462 w 872302"/>
                    <a:gd name="connsiteY6" fmla="*/ 236220 h 792480"/>
                    <a:gd name="connsiteX7" fmla="*/ 331282 w 872302"/>
                    <a:gd name="connsiteY7" fmla="*/ 266700 h 792480"/>
                    <a:gd name="connsiteX8" fmla="*/ 435104 w 872302"/>
                    <a:gd name="connsiteY8" fmla="*/ 306705 h 792480"/>
                    <a:gd name="connsiteX9" fmla="*/ 524163 w 872302"/>
                    <a:gd name="connsiteY9" fmla="*/ 351948 h 792480"/>
                    <a:gd name="connsiteX10" fmla="*/ 418912 w 872302"/>
                    <a:gd name="connsiteY10" fmla="*/ 404336 h 792480"/>
                    <a:gd name="connsiteX11" fmla="*/ 343665 w 872302"/>
                    <a:gd name="connsiteY11" fmla="*/ 438150 h 792480"/>
                    <a:gd name="connsiteX12" fmla="*/ 264607 w 872302"/>
                    <a:gd name="connsiteY12" fmla="*/ 475774 h 792480"/>
                    <a:gd name="connsiteX13" fmla="*/ 211267 w 872302"/>
                    <a:gd name="connsiteY13" fmla="*/ 529590 h 792480"/>
                    <a:gd name="connsiteX14" fmla="*/ 300802 w 872302"/>
                    <a:gd name="connsiteY14" fmla="*/ 571500 h 792480"/>
                    <a:gd name="connsiteX15" fmla="*/ 431295 w 872302"/>
                    <a:gd name="connsiteY15" fmla="*/ 589597 h 792480"/>
                    <a:gd name="connsiteX16" fmla="*/ 558930 w 872302"/>
                    <a:gd name="connsiteY16" fmla="*/ 607695 h 792480"/>
                    <a:gd name="connsiteX17" fmla="*/ 662276 w 872302"/>
                    <a:gd name="connsiteY17" fmla="*/ 640080 h 792480"/>
                    <a:gd name="connsiteX18" fmla="*/ 734190 w 872302"/>
                    <a:gd name="connsiteY18" fmla="*/ 687705 h 792480"/>
                    <a:gd name="connsiteX19" fmla="*/ 826582 w 872302"/>
                    <a:gd name="connsiteY19" fmla="*/ 762000 h 792480"/>
                    <a:gd name="connsiteX20" fmla="*/ 849442 w 872302"/>
                    <a:gd name="connsiteY20" fmla="*/ 777240 h 792480"/>
                    <a:gd name="connsiteX21" fmla="*/ 872302 w 872302"/>
                    <a:gd name="connsiteY21" fmla="*/ 792480 h 792480"/>
                    <a:gd name="connsiteX0" fmla="*/ 247462 w 865158"/>
                    <a:gd name="connsiteY0" fmla="*/ 0 h 823436"/>
                    <a:gd name="connsiteX1" fmla="*/ 146498 w 865158"/>
                    <a:gd name="connsiteY1" fmla="*/ 25241 h 823436"/>
                    <a:gd name="connsiteX2" fmla="*/ 13147 w 865158"/>
                    <a:gd name="connsiteY2" fmla="*/ 83820 h 823436"/>
                    <a:gd name="connsiteX3" fmla="*/ 9337 w 865158"/>
                    <a:gd name="connsiteY3" fmla="*/ 131445 h 823436"/>
                    <a:gd name="connsiteX4" fmla="*/ 52199 w 865158"/>
                    <a:gd name="connsiteY4" fmla="*/ 167164 h 823436"/>
                    <a:gd name="connsiteX5" fmla="*/ 97919 w 865158"/>
                    <a:gd name="connsiteY5" fmla="*/ 182404 h 823436"/>
                    <a:gd name="connsiteX6" fmla="*/ 247462 w 865158"/>
                    <a:gd name="connsiteY6" fmla="*/ 236220 h 823436"/>
                    <a:gd name="connsiteX7" fmla="*/ 331282 w 865158"/>
                    <a:gd name="connsiteY7" fmla="*/ 266700 h 823436"/>
                    <a:gd name="connsiteX8" fmla="*/ 435104 w 865158"/>
                    <a:gd name="connsiteY8" fmla="*/ 306705 h 823436"/>
                    <a:gd name="connsiteX9" fmla="*/ 524163 w 865158"/>
                    <a:gd name="connsiteY9" fmla="*/ 351948 h 823436"/>
                    <a:gd name="connsiteX10" fmla="*/ 418912 w 865158"/>
                    <a:gd name="connsiteY10" fmla="*/ 404336 h 823436"/>
                    <a:gd name="connsiteX11" fmla="*/ 343665 w 865158"/>
                    <a:gd name="connsiteY11" fmla="*/ 438150 h 823436"/>
                    <a:gd name="connsiteX12" fmla="*/ 264607 w 865158"/>
                    <a:gd name="connsiteY12" fmla="*/ 475774 h 823436"/>
                    <a:gd name="connsiteX13" fmla="*/ 211267 w 865158"/>
                    <a:gd name="connsiteY13" fmla="*/ 529590 h 823436"/>
                    <a:gd name="connsiteX14" fmla="*/ 300802 w 865158"/>
                    <a:gd name="connsiteY14" fmla="*/ 571500 h 823436"/>
                    <a:gd name="connsiteX15" fmla="*/ 431295 w 865158"/>
                    <a:gd name="connsiteY15" fmla="*/ 589597 h 823436"/>
                    <a:gd name="connsiteX16" fmla="*/ 558930 w 865158"/>
                    <a:gd name="connsiteY16" fmla="*/ 607695 h 823436"/>
                    <a:gd name="connsiteX17" fmla="*/ 662276 w 865158"/>
                    <a:gd name="connsiteY17" fmla="*/ 640080 h 823436"/>
                    <a:gd name="connsiteX18" fmla="*/ 734190 w 865158"/>
                    <a:gd name="connsiteY18" fmla="*/ 687705 h 823436"/>
                    <a:gd name="connsiteX19" fmla="*/ 826582 w 865158"/>
                    <a:gd name="connsiteY19" fmla="*/ 762000 h 823436"/>
                    <a:gd name="connsiteX20" fmla="*/ 849442 w 865158"/>
                    <a:gd name="connsiteY20" fmla="*/ 777240 h 823436"/>
                    <a:gd name="connsiteX21" fmla="*/ 865158 w 865158"/>
                    <a:gd name="connsiteY21" fmla="*/ 823436 h 823436"/>
                    <a:gd name="connsiteX0" fmla="*/ 247462 w 865158"/>
                    <a:gd name="connsiteY0" fmla="*/ 0 h 823436"/>
                    <a:gd name="connsiteX1" fmla="*/ 146498 w 865158"/>
                    <a:gd name="connsiteY1" fmla="*/ 25241 h 823436"/>
                    <a:gd name="connsiteX2" fmla="*/ 13147 w 865158"/>
                    <a:gd name="connsiteY2" fmla="*/ 83820 h 823436"/>
                    <a:gd name="connsiteX3" fmla="*/ 9337 w 865158"/>
                    <a:gd name="connsiteY3" fmla="*/ 131445 h 823436"/>
                    <a:gd name="connsiteX4" fmla="*/ 52199 w 865158"/>
                    <a:gd name="connsiteY4" fmla="*/ 167164 h 823436"/>
                    <a:gd name="connsiteX5" fmla="*/ 97919 w 865158"/>
                    <a:gd name="connsiteY5" fmla="*/ 182404 h 823436"/>
                    <a:gd name="connsiteX6" fmla="*/ 247462 w 865158"/>
                    <a:gd name="connsiteY6" fmla="*/ 236220 h 823436"/>
                    <a:gd name="connsiteX7" fmla="*/ 331282 w 865158"/>
                    <a:gd name="connsiteY7" fmla="*/ 266700 h 823436"/>
                    <a:gd name="connsiteX8" fmla="*/ 435104 w 865158"/>
                    <a:gd name="connsiteY8" fmla="*/ 306705 h 823436"/>
                    <a:gd name="connsiteX9" fmla="*/ 524163 w 865158"/>
                    <a:gd name="connsiteY9" fmla="*/ 351948 h 823436"/>
                    <a:gd name="connsiteX10" fmla="*/ 418912 w 865158"/>
                    <a:gd name="connsiteY10" fmla="*/ 404336 h 823436"/>
                    <a:gd name="connsiteX11" fmla="*/ 343665 w 865158"/>
                    <a:gd name="connsiteY11" fmla="*/ 438150 h 823436"/>
                    <a:gd name="connsiteX12" fmla="*/ 264607 w 865158"/>
                    <a:gd name="connsiteY12" fmla="*/ 475774 h 823436"/>
                    <a:gd name="connsiteX13" fmla="*/ 211267 w 865158"/>
                    <a:gd name="connsiteY13" fmla="*/ 529590 h 823436"/>
                    <a:gd name="connsiteX14" fmla="*/ 300802 w 865158"/>
                    <a:gd name="connsiteY14" fmla="*/ 571500 h 823436"/>
                    <a:gd name="connsiteX15" fmla="*/ 431295 w 865158"/>
                    <a:gd name="connsiteY15" fmla="*/ 589597 h 823436"/>
                    <a:gd name="connsiteX16" fmla="*/ 558930 w 865158"/>
                    <a:gd name="connsiteY16" fmla="*/ 607695 h 823436"/>
                    <a:gd name="connsiteX17" fmla="*/ 662276 w 865158"/>
                    <a:gd name="connsiteY17" fmla="*/ 640080 h 823436"/>
                    <a:gd name="connsiteX18" fmla="*/ 734190 w 865158"/>
                    <a:gd name="connsiteY18" fmla="*/ 687705 h 823436"/>
                    <a:gd name="connsiteX19" fmla="*/ 826582 w 865158"/>
                    <a:gd name="connsiteY19" fmla="*/ 762000 h 823436"/>
                    <a:gd name="connsiteX20" fmla="*/ 865158 w 865158"/>
                    <a:gd name="connsiteY20" fmla="*/ 823436 h 823436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62276 w 891352"/>
                    <a:gd name="connsiteY17" fmla="*/ 640080 h 821055"/>
                    <a:gd name="connsiteX18" fmla="*/ 734190 w 891352"/>
                    <a:gd name="connsiteY18" fmla="*/ 687705 h 821055"/>
                    <a:gd name="connsiteX19" fmla="*/ 826582 w 891352"/>
                    <a:gd name="connsiteY19" fmla="*/ 762000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62276 w 891352"/>
                    <a:gd name="connsiteY17" fmla="*/ 640080 h 821055"/>
                    <a:gd name="connsiteX18" fmla="*/ 727046 w 891352"/>
                    <a:gd name="connsiteY18" fmla="*/ 697230 h 821055"/>
                    <a:gd name="connsiteX19" fmla="*/ 826582 w 891352"/>
                    <a:gd name="connsiteY19" fmla="*/ 762000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62276 w 891352"/>
                    <a:gd name="connsiteY17" fmla="*/ 640080 h 821055"/>
                    <a:gd name="connsiteX18" fmla="*/ 727046 w 891352"/>
                    <a:gd name="connsiteY18" fmla="*/ 697230 h 821055"/>
                    <a:gd name="connsiteX19" fmla="*/ 819438 w 891352"/>
                    <a:gd name="connsiteY19" fmla="*/ 769144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59895 w 891352"/>
                    <a:gd name="connsiteY17" fmla="*/ 635318 h 821055"/>
                    <a:gd name="connsiteX18" fmla="*/ 727046 w 891352"/>
                    <a:gd name="connsiteY18" fmla="*/ 697230 h 821055"/>
                    <a:gd name="connsiteX19" fmla="*/ 819438 w 891352"/>
                    <a:gd name="connsiteY19" fmla="*/ 769144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59895 w 891352"/>
                    <a:gd name="connsiteY17" fmla="*/ 635318 h 821055"/>
                    <a:gd name="connsiteX18" fmla="*/ 736571 w 891352"/>
                    <a:gd name="connsiteY18" fmla="*/ 687705 h 821055"/>
                    <a:gd name="connsiteX19" fmla="*/ 819438 w 891352"/>
                    <a:gd name="connsiteY19" fmla="*/ 769144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59895 w 891352"/>
                    <a:gd name="connsiteY17" fmla="*/ 635318 h 821055"/>
                    <a:gd name="connsiteX18" fmla="*/ 736571 w 891352"/>
                    <a:gd name="connsiteY18" fmla="*/ 687705 h 821055"/>
                    <a:gd name="connsiteX19" fmla="*/ 824201 w 891352"/>
                    <a:gd name="connsiteY19" fmla="*/ 762000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659895 w 891352"/>
                    <a:gd name="connsiteY16" fmla="*/ 635318 h 821055"/>
                    <a:gd name="connsiteX17" fmla="*/ 736571 w 891352"/>
                    <a:gd name="connsiteY17" fmla="*/ 687705 h 821055"/>
                    <a:gd name="connsiteX18" fmla="*/ 824201 w 891352"/>
                    <a:gd name="connsiteY18" fmla="*/ 762000 h 821055"/>
                    <a:gd name="connsiteX19" fmla="*/ 891352 w 891352"/>
                    <a:gd name="connsiteY19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736571 w 891352"/>
                    <a:gd name="connsiteY16" fmla="*/ 687705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43201 w 891352"/>
                    <a:gd name="connsiteY15" fmla="*/ 599122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47964 w 891352"/>
                    <a:gd name="connsiteY15" fmla="*/ 611028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55107 w 891352"/>
                    <a:gd name="connsiteY15" fmla="*/ 603884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26532 w 891352"/>
                    <a:gd name="connsiteY15" fmla="*/ 591978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291277 w 891352"/>
                    <a:gd name="connsiteY14" fmla="*/ 561975 h 821055"/>
                    <a:gd name="connsiteX15" fmla="*/ 426532 w 891352"/>
                    <a:gd name="connsiteY15" fmla="*/ 591978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04123 w 891352"/>
                    <a:gd name="connsiteY13" fmla="*/ 529590 h 821055"/>
                    <a:gd name="connsiteX14" fmla="*/ 291277 w 891352"/>
                    <a:gd name="connsiteY14" fmla="*/ 561975 h 821055"/>
                    <a:gd name="connsiteX15" fmla="*/ 426532 w 891352"/>
                    <a:gd name="connsiteY15" fmla="*/ 591978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04123 w 891352"/>
                    <a:gd name="connsiteY13" fmla="*/ 529590 h 821055"/>
                    <a:gd name="connsiteX14" fmla="*/ 291277 w 891352"/>
                    <a:gd name="connsiteY14" fmla="*/ 561975 h 821055"/>
                    <a:gd name="connsiteX15" fmla="*/ 426532 w 891352"/>
                    <a:gd name="connsiteY15" fmla="*/ 591978 h 821055"/>
                    <a:gd name="connsiteX16" fmla="*/ 643702 w 891352"/>
                    <a:gd name="connsiteY16" fmla="*/ 661511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04123 w 891352"/>
                    <a:gd name="connsiteY13" fmla="*/ 529590 h 821055"/>
                    <a:gd name="connsiteX14" fmla="*/ 291277 w 891352"/>
                    <a:gd name="connsiteY14" fmla="*/ 561975 h 821055"/>
                    <a:gd name="connsiteX15" fmla="*/ 443201 w 891352"/>
                    <a:gd name="connsiteY15" fmla="*/ 599122 h 821055"/>
                    <a:gd name="connsiteX16" fmla="*/ 643702 w 891352"/>
                    <a:gd name="connsiteY16" fmla="*/ 661511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91352" h="821055">
                      <a:moveTo>
                        <a:pt x="247462" y="0"/>
                      </a:moveTo>
                      <a:cubicBezTo>
                        <a:pt x="204282" y="7620"/>
                        <a:pt x="185550" y="11271"/>
                        <a:pt x="146498" y="25241"/>
                      </a:cubicBezTo>
                      <a:cubicBezTo>
                        <a:pt x="107446" y="39211"/>
                        <a:pt x="36007" y="66119"/>
                        <a:pt x="13147" y="83820"/>
                      </a:cubicBezTo>
                      <a:cubicBezTo>
                        <a:pt x="-9713" y="101521"/>
                        <a:pt x="2828" y="117554"/>
                        <a:pt x="9337" y="131445"/>
                      </a:cubicBezTo>
                      <a:cubicBezTo>
                        <a:pt x="15846" y="145336"/>
                        <a:pt x="37435" y="158671"/>
                        <a:pt x="52199" y="167164"/>
                      </a:cubicBezTo>
                      <a:cubicBezTo>
                        <a:pt x="66963" y="175657"/>
                        <a:pt x="65375" y="170895"/>
                        <a:pt x="97919" y="182404"/>
                      </a:cubicBezTo>
                      <a:lnTo>
                        <a:pt x="247462" y="236220"/>
                      </a:lnTo>
                      <a:lnTo>
                        <a:pt x="331282" y="266700"/>
                      </a:lnTo>
                      <a:cubicBezTo>
                        <a:pt x="362556" y="278448"/>
                        <a:pt x="402957" y="292497"/>
                        <a:pt x="435104" y="306705"/>
                      </a:cubicBezTo>
                      <a:cubicBezTo>
                        <a:pt x="467251" y="320913"/>
                        <a:pt x="526862" y="335676"/>
                        <a:pt x="524163" y="351948"/>
                      </a:cubicBezTo>
                      <a:cubicBezTo>
                        <a:pt x="521464" y="368220"/>
                        <a:pt x="448995" y="389969"/>
                        <a:pt x="418912" y="404336"/>
                      </a:cubicBezTo>
                      <a:cubicBezTo>
                        <a:pt x="388829" y="418703"/>
                        <a:pt x="369383" y="426244"/>
                        <a:pt x="343665" y="438150"/>
                      </a:cubicBezTo>
                      <a:cubicBezTo>
                        <a:pt x="317948" y="450056"/>
                        <a:pt x="287864" y="460534"/>
                        <a:pt x="264607" y="475774"/>
                      </a:cubicBezTo>
                      <a:cubicBezTo>
                        <a:pt x="241350" y="491014"/>
                        <a:pt x="199678" y="515223"/>
                        <a:pt x="204123" y="529590"/>
                      </a:cubicBezTo>
                      <a:cubicBezTo>
                        <a:pt x="208568" y="543957"/>
                        <a:pt x="251431" y="550386"/>
                        <a:pt x="291277" y="561975"/>
                      </a:cubicBezTo>
                      <a:cubicBezTo>
                        <a:pt x="331123" y="573564"/>
                        <a:pt x="403596" y="597142"/>
                        <a:pt x="443201" y="599122"/>
                      </a:cubicBezTo>
                      <a:cubicBezTo>
                        <a:pt x="515829" y="618490"/>
                        <a:pt x="580202" y="634365"/>
                        <a:pt x="643702" y="661511"/>
                      </a:cubicBezTo>
                      <a:cubicBezTo>
                        <a:pt x="707202" y="688657"/>
                        <a:pt x="782926" y="735409"/>
                        <a:pt x="824201" y="762000"/>
                      </a:cubicBezTo>
                      <a:cubicBezTo>
                        <a:pt x="865476" y="788591"/>
                        <a:pt x="883315" y="808256"/>
                        <a:pt x="891352" y="821055"/>
                      </a:cubicBezTo>
                    </a:path>
                  </a:pathLst>
                </a:custGeom>
                <a:ln w="38100" cap="rnd">
                  <a:solidFill>
                    <a:schemeClr val="tx1">
                      <a:lumMod val="75000"/>
                    </a:schemeClr>
                  </a:solidFill>
                  <a:tailEnd type="stealth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9" name="Rechteck: abgerundete Ecken 28">
                <a:extLst>
                  <a:ext uri="{FF2B5EF4-FFF2-40B4-BE49-F238E27FC236}">
                    <a16:creationId xmlns:a16="http://schemas.microsoft.com/office/drawing/2014/main" id="{B51959F0-D785-441A-B74D-AC56CE9BFB90}"/>
                  </a:ext>
                </a:extLst>
              </p:cNvPr>
              <p:cNvSpPr/>
              <p:nvPr/>
            </p:nvSpPr>
            <p:spPr>
              <a:xfrm>
                <a:off x="445789" y="2608566"/>
                <a:ext cx="916783" cy="938865"/>
              </a:xfrm>
              <a:prstGeom prst="round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E4ECCE23-C5BC-46E9-B09D-D1435E189432}"/>
                </a:ext>
              </a:extLst>
            </p:cNvPr>
            <p:cNvSpPr txBox="1"/>
            <p:nvPr/>
          </p:nvSpPr>
          <p:spPr>
            <a:xfrm>
              <a:off x="375505" y="2642703"/>
              <a:ext cx="10649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Segeo"/>
                </a:rPr>
                <a:t>GRACE TWS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C322435-E17E-4BEC-A42E-EC4E7630B89F}"/>
              </a:ext>
            </a:extLst>
          </p:cNvPr>
          <p:cNvGrpSpPr/>
          <p:nvPr/>
        </p:nvGrpSpPr>
        <p:grpSpPr>
          <a:xfrm>
            <a:off x="1255537" y="2939546"/>
            <a:ext cx="1064907" cy="1076423"/>
            <a:chOff x="1951516" y="4294316"/>
            <a:chExt cx="1064907" cy="1076423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963B81E3-0225-445E-9F4C-969F8CA4900E}"/>
                </a:ext>
              </a:extLst>
            </p:cNvPr>
            <p:cNvGrpSpPr/>
            <p:nvPr/>
          </p:nvGrpSpPr>
          <p:grpSpPr>
            <a:xfrm>
              <a:off x="1951516" y="4294316"/>
              <a:ext cx="1064907" cy="938865"/>
              <a:chOff x="1951516" y="4294316"/>
              <a:chExt cx="1064907" cy="938865"/>
            </a:xfrm>
          </p:grpSpPr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282504CB-9850-4ADC-9398-573BFF405D73}"/>
                  </a:ext>
                </a:extLst>
              </p:cNvPr>
              <p:cNvGrpSpPr/>
              <p:nvPr/>
            </p:nvGrpSpPr>
            <p:grpSpPr>
              <a:xfrm>
                <a:off x="2021800" y="4294316"/>
                <a:ext cx="916783" cy="938865"/>
                <a:chOff x="445789" y="2608566"/>
                <a:chExt cx="916783" cy="938865"/>
              </a:xfrm>
            </p:grpSpPr>
            <p:grpSp>
              <p:nvGrpSpPr>
                <p:cNvPr id="37" name="Gruppieren 36">
                  <a:extLst>
                    <a:ext uri="{FF2B5EF4-FFF2-40B4-BE49-F238E27FC236}">
                      <a16:creationId xmlns:a16="http://schemas.microsoft.com/office/drawing/2014/main" id="{6DBEF8BA-FE55-45DE-AA31-795F6F00CF33}"/>
                    </a:ext>
                  </a:extLst>
                </p:cNvPr>
                <p:cNvGrpSpPr/>
                <p:nvPr/>
              </p:nvGrpSpPr>
              <p:grpSpPr>
                <a:xfrm>
                  <a:off x="517824" y="2994549"/>
                  <a:ext cx="811696" cy="478524"/>
                  <a:chOff x="7435169" y="5197465"/>
                  <a:chExt cx="1163691" cy="892785"/>
                </a:xfrm>
              </p:grpSpPr>
              <p:pic>
                <p:nvPicPr>
                  <p:cNvPr id="39" name="Grafik 38">
                    <a:extLst>
                      <a:ext uri="{FF2B5EF4-FFF2-40B4-BE49-F238E27FC236}">
                        <a16:creationId xmlns:a16="http://schemas.microsoft.com/office/drawing/2014/main" id="{285570DD-6960-4594-A24D-A88056B281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35169" y="5233822"/>
                    <a:ext cx="1163691" cy="856428"/>
                  </a:xfrm>
                  <a:prstGeom prst="rect">
                    <a:avLst/>
                  </a:prstGeom>
                </p:spPr>
              </p:pic>
              <p:sp>
                <p:nvSpPr>
                  <p:cNvPr id="40" name="Freihandform: Form 39">
                    <a:extLst>
                      <a:ext uri="{FF2B5EF4-FFF2-40B4-BE49-F238E27FC236}">
                        <a16:creationId xmlns:a16="http://schemas.microsoft.com/office/drawing/2014/main" id="{8F4BFA67-4CEA-4F43-B041-4945D112B13A}"/>
                      </a:ext>
                    </a:extLst>
                  </p:cNvPr>
                  <p:cNvSpPr/>
                  <p:nvPr/>
                </p:nvSpPr>
                <p:spPr>
                  <a:xfrm>
                    <a:off x="7571339" y="5197465"/>
                    <a:ext cx="891353" cy="821056"/>
                  </a:xfrm>
                  <a:custGeom>
                    <a:avLst/>
                    <a:gdLst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502989 w 853509"/>
                      <a:gd name="connsiteY20" fmla="*/ 594360 h 792480"/>
                      <a:gd name="connsiteX21" fmla="*/ 563949 w 853509"/>
                      <a:gd name="connsiteY21" fmla="*/ 617220 h 792480"/>
                      <a:gd name="connsiteX22" fmla="*/ 594429 w 853509"/>
                      <a:gd name="connsiteY22" fmla="*/ 624840 h 792480"/>
                      <a:gd name="connsiteX23" fmla="*/ 617289 w 853509"/>
                      <a:gd name="connsiteY23" fmla="*/ 640080 h 792480"/>
                      <a:gd name="connsiteX24" fmla="*/ 701109 w 853509"/>
                      <a:gd name="connsiteY24" fmla="*/ 678180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79177 w 853509"/>
                      <a:gd name="connsiteY20" fmla="*/ 608647 h 792480"/>
                      <a:gd name="connsiteX21" fmla="*/ 563949 w 853509"/>
                      <a:gd name="connsiteY21" fmla="*/ 617220 h 792480"/>
                      <a:gd name="connsiteX22" fmla="*/ 594429 w 853509"/>
                      <a:gd name="connsiteY22" fmla="*/ 624840 h 792480"/>
                      <a:gd name="connsiteX23" fmla="*/ 617289 w 853509"/>
                      <a:gd name="connsiteY23" fmla="*/ 640080 h 792480"/>
                      <a:gd name="connsiteX24" fmla="*/ 701109 w 853509"/>
                      <a:gd name="connsiteY24" fmla="*/ 678180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79177 w 853509"/>
                      <a:gd name="connsiteY20" fmla="*/ 608647 h 792480"/>
                      <a:gd name="connsiteX21" fmla="*/ 563949 w 853509"/>
                      <a:gd name="connsiteY21" fmla="*/ 617220 h 792480"/>
                      <a:gd name="connsiteX22" fmla="*/ 594429 w 853509"/>
                      <a:gd name="connsiteY22" fmla="*/ 624840 h 792480"/>
                      <a:gd name="connsiteX23" fmla="*/ 617289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79177 w 853509"/>
                      <a:gd name="connsiteY20" fmla="*/ 608647 h 792480"/>
                      <a:gd name="connsiteX21" fmla="*/ 563949 w 853509"/>
                      <a:gd name="connsiteY21" fmla="*/ 617220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79177 w 853509"/>
                      <a:gd name="connsiteY20" fmla="*/ 60864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4872 w 853509"/>
                      <a:gd name="connsiteY16" fmla="*/ 43815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400119 w 853509"/>
                      <a:gd name="connsiteY15" fmla="*/ 404336 h 792480"/>
                      <a:gd name="connsiteX16" fmla="*/ 324872 w 853509"/>
                      <a:gd name="connsiteY16" fmla="*/ 43815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505370 w 853509"/>
                      <a:gd name="connsiteY14" fmla="*/ 351948 h 792480"/>
                      <a:gd name="connsiteX15" fmla="*/ 400119 w 853509"/>
                      <a:gd name="connsiteY15" fmla="*/ 404336 h 792480"/>
                      <a:gd name="connsiteX16" fmla="*/ 324872 w 853509"/>
                      <a:gd name="connsiteY16" fmla="*/ 43815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04405 w 853509"/>
                      <a:gd name="connsiteY13" fmla="*/ 311467 h 792480"/>
                      <a:gd name="connsiteX14" fmla="*/ 505370 w 853509"/>
                      <a:gd name="connsiteY14" fmla="*/ 351948 h 792480"/>
                      <a:gd name="connsiteX15" fmla="*/ 400119 w 853509"/>
                      <a:gd name="connsiteY15" fmla="*/ 404336 h 792480"/>
                      <a:gd name="connsiteX16" fmla="*/ 324872 w 853509"/>
                      <a:gd name="connsiteY16" fmla="*/ 43815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312489 w 853509"/>
                      <a:gd name="connsiteY10" fmla="*/ 266700 h 792480"/>
                      <a:gd name="connsiteX11" fmla="*/ 342969 w 853509"/>
                      <a:gd name="connsiteY11" fmla="*/ 274320 h 792480"/>
                      <a:gd name="connsiteX12" fmla="*/ 404405 w 853509"/>
                      <a:gd name="connsiteY12" fmla="*/ 311467 h 792480"/>
                      <a:gd name="connsiteX13" fmla="*/ 505370 w 853509"/>
                      <a:gd name="connsiteY13" fmla="*/ 351948 h 792480"/>
                      <a:gd name="connsiteX14" fmla="*/ 400119 w 853509"/>
                      <a:gd name="connsiteY14" fmla="*/ 404336 h 792480"/>
                      <a:gd name="connsiteX15" fmla="*/ 324872 w 853509"/>
                      <a:gd name="connsiteY15" fmla="*/ 438150 h 792480"/>
                      <a:gd name="connsiteX16" fmla="*/ 245814 w 853509"/>
                      <a:gd name="connsiteY16" fmla="*/ 475774 h 792480"/>
                      <a:gd name="connsiteX17" fmla="*/ 192474 w 853509"/>
                      <a:gd name="connsiteY17" fmla="*/ 529590 h 792480"/>
                      <a:gd name="connsiteX18" fmla="*/ 282009 w 853509"/>
                      <a:gd name="connsiteY18" fmla="*/ 571500 h 792480"/>
                      <a:gd name="connsiteX19" fmla="*/ 412502 w 853509"/>
                      <a:gd name="connsiteY19" fmla="*/ 589597 h 792480"/>
                      <a:gd name="connsiteX20" fmla="*/ 540137 w 853509"/>
                      <a:gd name="connsiteY20" fmla="*/ 607695 h 792480"/>
                      <a:gd name="connsiteX21" fmla="*/ 594429 w 853509"/>
                      <a:gd name="connsiteY21" fmla="*/ 624840 h 792480"/>
                      <a:gd name="connsiteX22" fmla="*/ 643483 w 853509"/>
                      <a:gd name="connsiteY22" fmla="*/ 640080 h 792480"/>
                      <a:gd name="connsiteX23" fmla="*/ 715397 w 853509"/>
                      <a:gd name="connsiteY23" fmla="*/ 687705 h 792480"/>
                      <a:gd name="connsiteX24" fmla="*/ 807789 w 853509"/>
                      <a:gd name="connsiteY24" fmla="*/ 762000 h 792480"/>
                      <a:gd name="connsiteX25" fmla="*/ 830649 w 853509"/>
                      <a:gd name="connsiteY25" fmla="*/ 777240 h 792480"/>
                      <a:gd name="connsiteX26" fmla="*/ 853509 w 853509"/>
                      <a:gd name="connsiteY26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312489 w 853509"/>
                      <a:gd name="connsiteY10" fmla="*/ 266700 h 792480"/>
                      <a:gd name="connsiteX11" fmla="*/ 404405 w 853509"/>
                      <a:gd name="connsiteY11" fmla="*/ 311467 h 792480"/>
                      <a:gd name="connsiteX12" fmla="*/ 505370 w 853509"/>
                      <a:gd name="connsiteY12" fmla="*/ 351948 h 792480"/>
                      <a:gd name="connsiteX13" fmla="*/ 400119 w 853509"/>
                      <a:gd name="connsiteY13" fmla="*/ 404336 h 792480"/>
                      <a:gd name="connsiteX14" fmla="*/ 324872 w 853509"/>
                      <a:gd name="connsiteY14" fmla="*/ 438150 h 792480"/>
                      <a:gd name="connsiteX15" fmla="*/ 245814 w 853509"/>
                      <a:gd name="connsiteY15" fmla="*/ 475774 h 792480"/>
                      <a:gd name="connsiteX16" fmla="*/ 192474 w 853509"/>
                      <a:gd name="connsiteY16" fmla="*/ 529590 h 792480"/>
                      <a:gd name="connsiteX17" fmla="*/ 282009 w 853509"/>
                      <a:gd name="connsiteY17" fmla="*/ 571500 h 792480"/>
                      <a:gd name="connsiteX18" fmla="*/ 412502 w 853509"/>
                      <a:gd name="connsiteY18" fmla="*/ 589597 h 792480"/>
                      <a:gd name="connsiteX19" fmla="*/ 540137 w 853509"/>
                      <a:gd name="connsiteY19" fmla="*/ 607695 h 792480"/>
                      <a:gd name="connsiteX20" fmla="*/ 594429 w 853509"/>
                      <a:gd name="connsiteY20" fmla="*/ 624840 h 792480"/>
                      <a:gd name="connsiteX21" fmla="*/ 643483 w 853509"/>
                      <a:gd name="connsiteY21" fmla="*/ 640080 h 792480"/>
                      <a:gd name="connsiteX22" fmla="*/ 715397 w 853509"/>
                      <a:gd name="connsiteY22" fmla="*/ 687705 h 792480"/>
                      <a:gd name="connsiteX23" fmla="*/ 807789 w 853509"/>
                      <a:gd name="connsiteY23" fmla="*/ 762000 h 792480"/>
                      <a:gd name="connsiteX24" fmla="*/ 830649 w 853509"/>
                      <a:gd name="connsiteY24" fmla="*/ 777240 h 792480"/>
                      <a:gd name="connsiteX25" fmla="*/ 853509 w 853509"/>
                      <a:gd name="connsiteY25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228669 w 853509"/>
                      <a:gd name="connsiteY8" fmla="*/ 236220 h 792480"/>
                      <a:gd name="connsiteX9" fmla="*/ 312489 w 853509"/>
                      <a:gd name="connsiteY9" fmla="*/ 266700 h 792480"/>
                      <a:gd name="connsiteX10" fmla="*/ 404405 w 853509"/>
                      <a:gd name="connsiteY10" fmla="*/ 311467 h 792480"/>
                      <a:gd name="connsiteX11" fmla="*/ 505370 w 853509"/>
                      <a:gd name="connsiteY11" fmla="*/ 351948 h 792480"/>
                      <a:gd name="connsiteX12" fmla="*/ 400119 w 853509"/>
                      <a:gd name="connsiteY12" fmla="*/ 404336 h 792480"/>
                      <a:gd name="connsiteX13" fmla="*/ 324872 w 853509"/>
                      <a:gd name="connsiteY13" fmla="*/ 438150 h 792480"/>
                      <a:gd name="connsiteX14" fmla="*/ 245814 w 853509"/>
                      <a:gd name="connsiteY14" fmla="*/ 475774 h 792480"/>
                      <a:gd name="connsiteX15" fmla="*/ 192474 w 853509"/>
                      <a:gd name="connsiteY15" fmla="*/ 529590 h 792480"/>
                      <a:gd name="connsiteX16" fmla="*/ 282009 w 853509"/>
                      <a:gd name="connsiteY16" fmla="*/ 571500 h 792480"/>
                      <a:gd name="connsiteX17" fmla="*/ 412502 w 853509"/>
                      <a:gd name="connsiteY17" fmla="*/ 589597 h 792480"/>
                      <a:gd name="connsiteX18" fmla="*/ 540137 w 853509"/>
                      <a:gd name="connsiteY18" fmla="*/ 607695 h 792480"/>
                      <a:gd name="connsiteX19" fmla="*/ 594429 w 853509"/>
                      <a:gd name="connsiteY19" fmla="*/ 624840 h 792480"/>
                      <a:gd name="connsiteX20" fmla="*/ 643483 w 853509"/>
                      <a:gd name="connsiteY20" fmla="*/ 640080 h 792480"/>
                      <a:gd name="connsiteX21" fmla="*/ 715397 w 853509"/>
                      <a:gd name="connsiteY21" fmla="*/ 687705 h 792480"/>
                      <a:gd name="connsiteX22" fmla="*/ 807789 w 853509"/>
                      <a:gd name="connsiteY22" fmla="*/ 762000 h 792480"/>
                      <a:gd name="connsiteX23" fmla="*/ 830649 w 853509"/>
                      <a:gd name="connsiteY23" fmla="*/ 777240 h 792480"/>
                      <a:gd name="connsiteX24" fmla="*/ 853509 w 853509"/>
                      <a:gd name="connsiteY24" fmla="*/ 792480 h 792480"/>
                      <a:gd name="connsiteX0" fmla="*/ 228681 w 853521"/>
                      <a:gd name="connsiteY0" fmla="*/ 0 h 792480"/>
                      <a:gd name="connsiteX1" fmla="*/ 99141 w 853521"/>
                      <a:gd name="connsiteY1" fmla="*/ 22860 h 792480"/>
                      <a:gd name="connsiteX2" fmla="*/ 76281 w 853521"/>
                      <a:gd name="connsiteY2" fmla="*/ 38100 h 792480"/>
                      <a:gd name="connsiteX3" fmla="*/ 30561 w 853521"/>
                      <a:gd name="connsiteY3" fmla="*/ 60960 h 792480"/>
                      <a:gd name="connsiteX4" fmla="*/ 22941 w 853521"/>
                      <a:gd name="connsiteY4" fmla="*/ 83820 h 792480"/>
                      <a:gd name="connsiteX5" fmla="*/ 81 w 853521"/>
                      <a:gd name="connsiteY5" fmla="*/ 121920 h 792480"/>
                      <a:gd name="connsiteX6" fmla="*/ 38181 w 853521"/>
                      <a:gd name="connsiteY6" fmla="*/ 160020 h 792480"/>
                      <a:gd name="connsiteX7" fmla="*/ 79138 w 853521"/>
                      <a:gd name="connsiteY7" fmla="*/ 182404 h 792480"/>
                      <a:gd name="connsiteX8" fmla="*/ 228681 w 853521"/>
                      <a:gd name="connsiteY8" fmla="*/ 236220 h 792480"/>
                      <a:gd name="connsiteX9" fmla="*/ 312501 w 853521"/>
                      <a:gd name="connsiteY9" fmla="*/ 266700 h 792480"/>
                      <a:gd name="connsiteX10" fmla="*/ 404417 w 853521"/>
                      <a:gd name="connsiteY10" fmla="*/ 311467 h 792480"/>
                      <a:gd name="connsiteX11" fmla="*/ 505382 w 853521"/>
                      <a:gd name="connsiteY11" fmla="*/ 351948 h 792480"/>
                      <a:gd name="connsiteX12" fmla="*/ 400131 w 853521"/>
                      <a:gd name="connsiteY12" fmla="*/ 404336 h 792480"/>
                      <a:gd name="connsiteX13" fmla="*/ 324884 w 853521"/>
                      <a:gd name="connsiteY13" fmla="*/ 438150 h 792480"/>
                      <a:gd name="connsiteX14" fmla="*/ 245826 w 853521"/>
                      <a:gd name="connsiteY14" fmla="*/ 475774 h 792480"/>
                      <a:gd name="connsiteX15" fmla="*/ 192486 w 853521"/>
                      <a:gd name="connsiteY15" fmla="*/ 529590 h 792480"/>
                      <a:gd name="connsiteX16" fmla="*/ 282021 w 853521"/>
                      <a:gd name="connsiteY16" fmla="*/ 571500 h 792480"/>
                      <a:gd name="connsiteX17" fmla="*/ 412514 w 853521"/>
                      <a:gd name="connsiteY17" fmla="*/ 589597 h 792480"/>
                      <a:gd name="connsiteX18" fmla="*/ 540149 w 853521"/>
                      <a:gd name="connsiteY18" fmla="*/ 607695 h 792480"/>
                      <a:gd name="connsiteX19" fmla="*/ 594441 w 853521"/>
                      <a:gd name="connsiteY19" fmla="*/ 624840 h 792480"/>
                      <a:gd name="connsiteX20" fmla="*/ 643495 w 853521"/>
                      <a:gd name="connsiteY20" fmla="*/ 640080 h 792480"/>
                      <a:gd name="connsiteX21" fmla="*/ 715409 w 853521"/>
                      <a:gd name="connsiteY21" fmla="*/ 687705 h 792480"/>
                      <a:gd name="connsiteX22" fmla="*/ 807801 w 853521"/>
                      <a:gd name="connsiteY22" fmla="*/ 762000 h 792480"/>
                      <a:gd name="connsiteX23" fmla="*/ 830661 w 853521"/>
                      <a:gd name="connsiteY23" fmla="*/ 777240 h 792480"/>
                      <a:gd name="connsiteX24" fmla="*/ 853521 w 853521"/>
                      <a:gd name="connsiteY24" fmla="*/ 792480 h 792480"/>
                      <a:gd name="connsiteX0" fmla="*/ 231652 w 856492"/>
                      <a:gd name="connsiteY0" fmla="*/ 0 h 792480"/>
                      <a:gd name="connsiteX1" fmla="*/ 102112 w 856492"/>
                      <a:gd name="connsiteY1" fmla="*/ 22860 h 792480"/>
                      <a:gd name="connsiteX2" fmla="*/ 79252 w 856492"/>
                      <a:gd name="connsiteY2" fmla="*/ 38100 h 792480"/>
                      <a:gd name="connsiteX3" fmla="*/ 33532 w 856492"/>
                      <a:gd name="connsiteY3" fmla="*/ 60960 h 792480"/>
                      <a:gd name="connsiteX4" fmla="*/ 6862 w 856492"/>
                      <a:gd name="connsiteY4" fmla="*/ 83820 h 792480"/>
                      <a:gd name="connsiteX5" fmla="*/ 3052 w 856492"/>
                      <a:gd name="connsiteY5" fmla="*/ 121920 h 792480"/>
                      <a:gd name="connsiteX6" fmla="*/ 41152 w 856492"/>
                      <a:gd name="connsiteY6" fmla="*/ 160020 h 792480"/>
                      <a:gd name="connsiteX7" fmla="*/ 82109 w 856492"/>
                      <a:gd name="connsiteY7" fmla="*/ 182404 h 792480"/>
                      <a:gd name="connsiteX8" fmla="*/ 231652 w 856492"/>
                      <a:gd name="connsiteY8" fmla="*/ 236220 h 792480"/>
                      <a:gd name="connsiteX9" fmla="*/ 315472 w 856492"/>
                      <a:gd name="connsiteY9" fmla="*/ 266700 h 792480"/>
                      <a:gd name="connsiteX10" fmla="*/ 407388 w 856492"/>
                      <a:gd name="connsiteY10" fmla="*/ 311467 h 792480"/>
                      <a:gd name="connsiteX11" fmla="*/ 508353 w 856492"/>
                      <a:gd name="connsiteY11" fmla="*/ 351948 h 792480"/>
                      <a:gd name="connsiteX12" fmla="*/ 403102 w 856492"/>
                      <a:gd name="connsiteY12" fmla="*/ 404336 h 792480"/>
                      <a:gd name="connsiteX13" fmla="*/ 327855 w 856492"/>
                      <a:gd name="connsiteY13" fmla="*/ 438150 h 792480"/>
                      <a:gd name="connsiteX14" fmla="*/ 248797 w 856492"/>
                      <a:gd name="connsiteY14" fmla="*/ 475774 h 792480"/>
                      <a:gd name="connsiteX15" fmla="*/ 195457 w 856492"/>
                      <a:gd name="connsiteY15" fmla="*/ 529590 h 792480"/>
                      <a:gd name="connsiteX16" fmla="*/ 284992 w 856492"/>
                      <a:gd name="connsiteY16" fmla="*/ 571500 h 792480"/>
                      <a:gd name="connsiteX17" fmla="*/ 415485 w 856492"/>
                      <a:gd name="connsiteY17" fmla="*/ 589597 h 792480"/>
                      <a:gd name="connsiteX18" fmla="*/ 543120 w 856492"/>
                      <a:gd name="connsiteY18" fmla="*/ 607695 h 792480"/>
                      <a:gd name="connsiteX19" fmla="*/ 597412 w 856492"/>
                      <a:gd name="connsiteY19" fmla="*/ 624840 h 792480"/>
                      <a:gd name="connsiteX20" fmla="*/ 646466 w 856492"/>
                      <a:gd name="connsiteY20" fmla="*/ 640080 h 792480"/>
                      <a:gd name="connsiteX21" fmla="*/ 718380 w 856492"/>
                      <a:gd name="connsiteY21" fmla="*/ 687705 h 792480"/>
                      <a:gd name="connsiteX22" fmla="*/ 810772 w 856492"/>
                      <a:gd name="connsiteY22" fmla="*/ 762000 h 792480"/>
                      <a:gd name="connsiteX23" fmla="*/ 833632 w 856492"/>
                      <a:gd name="connsiteY23" fmla="*/ 777240 h 792480"/>
                      <a:gd name="connsiteX24" fmla="*/ 856492 w 856492"/>
                      <a:gd name="connsiteY24" fmla="*/ 792480 h 792480"/>
                      <a:gd name="connsiteX0" fmla="*/ 231652 w 856492"/>
                      <a:gd name="connsiteY0" fmla="*/ 0 h 792480"/>
                      <a:gd name="connsiteX1" fmla="*/ 102112 w 856492"/>
                      <a:gd name="connsiteY1" fmla="*/ 22860 h 792480"/>
                      <a:gd name="connsiteX2" fmla="*/ 76871 w 856492"/>
                      <a:gd name="connsiteY2" fmla="*/ 47625 h 792480"/>
                      <a:gd name="connsiteX3" fmla="*/ 33532 w 856492"/>
                      <a:gd name="connsiteY3" fmla="*/ 60960 h 792480"/>
                      <a:gd name="connsiteX4" fmla="*/ 6862 w 856492"/>
                      <a:gd name="connsiteY4" fmla="*/ 83820 h 792480"/>
                      <a:gd name="connsiteX5" fmla="*/ 3052 w 856492"/>
                      <a:gd name="connsiteY5" fmla="*/ 121920 h 792480"/>
                      <a:gd name="connsiteX6" fmla="*/ 41152 w 856492"/>
                      <a:gd name="connsiteY6" fmla="*/ 160020 h 792480"/>
                      <a:gd name="connsiteX7" fmla="*/ 82109 w 856492"/>
                      <a:gd name="connsiteY7" fmla="*/ 182404 h 792480"/>
                      <a:gd name="connsiteX8" fmla="*/ 231652 w 856492"/>
                      <a:gd name="connsiteY8" fmla="*/ 236220 h 792480"/>
                      <a:gd name="connsiteX9" fmla="*/ 315472 w 856492"/>
                      <a:gd name="connsiteY9" fmla="*/ 266700 h 792480"/>
                      <a:gd name="connsiteX10" fmla="*/ 407388 w 856492"/>
                      <a:gd name="connsiteY10" fmla="*/ 311467 h 792480"/>
                      <a:gd name="connsiteX11" fmla="*/ 508353 w 856492"/>
                      <a:gd name="connsiteY11" fmla="*/ 351948 h 792480"/>
                      <a:gd name="connsiteX12" fmla="*/ 403102 w 856492"/>
                      <a:gd name="connsiteY12" fmla="*/ 404336 h 792480"/>
                      <a:gd name="connsiteX13" fmla="*/ 327855 w 856492"/>
                      <a:gd name="connsiteY13" fmla="*/ 438150 h 792480"/>
                      <a:gd name="connsiteX14" fmla="*/ 248797 w 856492"/>
                      <a:gd name="connsiteY14" fmla="*/ 475774 h 792480"/>
                      <a:gd name="connsiteX15" fmla="*/ 195457 w 856492"/>
                      <a:gd name="connsiteY15" fmla="*/ 529590 h 792480"/>
                      <a:gd name="connsiteX16" fmla="*/ 284992 w 856492"/>
                      <a:gd name="connsiteY16" fmla="*/ 571500 h 792480"/>
                      <a:gd name="connsiteX17" fmla="*/ 415485 w 856492"/>
                      <a:gd name="connsiteY17" fmla="*/ 589597 h 792480"/>
                      <a:gd name="connsiteX18" fmla="*/ 543120 w 856492"/>
                      <a:gd name="connsiteY18" fmla="*/ 607695 h 792480"/>
                      <a:gd name="connsiteX19" fmla="*/ 597412 w 856492"/>
                      <a:gd name="connsiteY19" fmla="*/ 624840 h 792480"/>
                      <a:gd name="connsiteX20" fmla="*/ 646466 w 856492"/>
                      <a:gd name="connsiteY20" fmla="*/ 640080 h 792480"/>
                      <a:gd name="connsiteX21" fmla="*/ 718380 w 856492"/>
                      <a:gd name="connsiteY21" fmla="*/ 687705 h 792480"/>
                      <a:gd name="connsiteX22" fmla="*/ 810772 w 856492"/>
                      <a:gd name="connsiteY22" fmla="*/ 762000 h 792480"/>
                      <a:gd name="connsiteX23" fmla="*/ 833632 w 856492"/>
                      <a:gd name="connsiteY23" fmla="*/ 777240 h 792480"/>
                      <a:gd name="connsiteX24" fmla="*/ 856492 w 856492"/>
                      <a:gd name="connsiteY24" fmla="*/ 792480 h 792480"/>
                      <a:gd name="connsiteX0" fmla="*/ 231652 w 856492"/>
                      <a:gd name="connsiteY0" fmla="*/ 0 h 792480"/>
                      <a:gd name="connsiteX1" fmla="*/ 144975 w 856492"/>
                      <a:gd name="connsiteY1" fmla="*/ 13335 h 792480"/>
                      <a:gd name="connsiteX2" fmla="*/ 76871 w 856492"/>
                      <a:gd name="connsiteY2" fmla="*/ 47625 h 792480"/>
                      <a:gd name="connsiteX3" fmla="*/ 33532 w 856492"/>
                      <a:gd name="connsiteY3" fmla="*/ 60960 h 792480"/>
                      <a:gd name="connsiteX4" fmla="*/ 6862 w 856492"/>
                      <a:gd name="connsiteY4" fmla="*/ 83820 h 792480"/>
                      <a:gd name="connsiteX5" fmla="*/ 3052 w 856492"/>
                      <a:gd name="connsiteY5" fmla="*/ 121920 h 792480"/>
                      <a:gd name="connsiteX6" fmla="*/ 41152 w 856492"/>
                      <a:gd name="connsiteY6" fmla="*/ 160020 h 792480"/>
                      <a:gd name="connsiteX7" fmla="*/ 82109 w 856492"/>
                      <a:gd name="connsiteY7" fmla="*/ 182404 h 792480"/>
                      <a:gd name="connsiteX8" fmla="*/ 231652 w 856492"/>
                      <a:gd name="connsiteY8" fmla="*/ 236220 h 792480"/>
                      <a:gd name="connsiteX9" fmla="*/ 315472 w 856492"/>
                      <a:gd name="connsiteY9" fmla="*/ 266700 h 792480"/>
                      <a:gd name="connsiteX10" fmla="*/ 407388 w 856492"/>
                      <a:gd name="connsiteY10" fmla="*/ 311467 h 792480"/>
                      <a:gd name="connsiteX11" fmla="*/ 508353 w 856492"/>
                      <a:gd name="connsiteY11" fmla="*/ 351948 h 792480"/>
                      <a:gd name="connsiteX12" fmla="*/ 403102 w 856492"/>
                      <a:gd name="connsiteY12" fmla="*/ 404336 h 792480"/>
                      <a:gd name="connsiteX13" fmla="*/ 327855 w 856492"/>
                      <a:gd name="connsiteY13" fmla="*/ 438150 h 792480"/>
                      <a:gd name="connsiteX14" fmla="*/ 248797 w 856492"/>
                      <a:gd name="connsiteY14" fmla="*/ 475774 h 792480"/>
                      <a:gd name="connsiteX15" fmla="*/ 195457 w 856492"/>
                      <a:gd name="connsiteY15" fmla="*/ 529590 h 792480"/>
                      <a:gd name="connsiteX16" fmla="*/ 284992 w 856492"/>
                      <a:gd name="connsiteY16" fmla="*/ 571500 h 792480"/>
                      <a:gd name="connsiteX17" fmla="*/ 415485 w 856492"/>
                      <a:gd name="connsiteY17" fmla="*/ 589597 h 792480"/>
                      <a:gd name="connsiteX18" fmla="*/ 543120 w 856492"/>
                      <a:gd name="connsiteY18" fmla="*/ 607695 h 792480"/>
                      <a:gd name="connsiteX19" fmla="*/ 597412 w 856492"/>
                      <a:gd name="connsiteY19" fmla="*/ 624840 h 792480"/>
                      <a:gd name="connsiteX20" fmla="*/ 646466 w 856492"/>
                      <a:gd name="connsiteY20" fmla="*/ 640080 h 792480"/>
                      <a:gd name="connsiteX21" fmla="*/ 718380 w 856492"/>
                      <a:gd name="connsiteY21" fmla="*/ 687705 h 792480"/>
                      <a:gd name="connsiteX22" fmla="*/ 810772 w 856492"/>
                      <a:gd name="connsiteY22" fmla="*/ 762000 h 792480"/>
                      <a:gd name="connsiteX23" fmla="*/ 833632 w 856492"/>
                      <a:gd name="connsiteY23" fmla="*/ 777240 h 792480"/>
                      <a:gd name="connsiteX24" fmla="*/ 856492 w 856492"/>
                      <a:gd name="connsiteY24" fmla="*/ 792480 h 792480"/>
                      <a:gd name="connsiteX0" fmla="*/ 231652 w 856492"/>
                      <a:gd name="connsiteY0" fmla="*/ 0 h 792480"/>
                      <a:gd name="connsiteX1" fmla="*/ 144975 w 856492"/>
                      <a:gd name="connsiteY1" fmla="*/ 13335 h 792480"/>
                      <a:gd name="connsiteX2" fmla="*/ 33532 w 856492"/>
                      <a:gd name="connsiteY2" fmla="*/ 60960 h 792480"/>
                      <a:gd name="connsiteX3" fmla="*/ 6862 w 856492"/>
                      <a:gd name="connsiteY3" fmla="*/ 83820 h 792480"/>
                      <a:gd name="connsiteX4" fmla="*/ 3052 w 856492"/>
                      <a:gd name="connsiteY4" fmla="*/ 121920 h 792480"/>
                      <a:gd name="connsiteX5" fmla="*/ 41152 w 856492"/>
                      <a:gd name="connsiteY5" fmla="*/ 160020 h 792480"/>
                      <a:gd name="connsiteX6" fmla="*/ 82109 w 856492"/>
                      <a:gd name="connsiteY6" fmla="*/ 182404 h 792480"/>
                      <a:gd name="connsiteX7" fmla="*/ 231652 w 856492"/>
                      <a:gd name="connsiteY7" fmla="*/ 236220 h 792480"/>
                      <a:gd name="connsiteX8" fmla="*/ 315472 w 856492"/>
                      <a:gd name="connsiteY8" fmla="*/ 266700 h 792480"/>
                      <a:gd name="connsiteX9" fmla="*/ 407388 w 856492"/>
                      <a:gd name="connsiteY9" fmla="*/ 311467 h 792480"/>
                      <a:gd name="connsiteX10" fmla="*/ 508353 w 856492"/>
                      <a:gd name="connsiteY10" fmla="*/ 351948 h 792480"/>
                      <a:gd name="connsiteX11" fmla="*/ 403102 w 856492"/>
                      <a:gd name="connsiteY11" fmla="*/ 404336 h 792480"/>
                      <a:gd name="connsiteX12" fmla="*/ 327855 w 856492"/>
                      <a:gd name="connsiteY12" fmla="*/ 438150 h 792480"/>
                      <a:gd name="connsiteX13" fmla="*/ 248797 w 856492"/>
                      <a:gd name="connsiteY13" fmla="*/ 475774 h 792480"/>
                      <a:gd name="connsiteX14" fmla="*/ 195457 w 856492"/>
                      <a:gd name="connsiteY14" fmla="*/ 529590 h 792480"/>
                      <a:gd name="connsiteX15" fmla="*/ 284992 w 856492"/>
                      <a:gd name="connsiteY15" fmla="*/ 571500 h 792480"/>
                      <a:gd name="connsiteX16" fmla="*/ 415485 w 856492"/>
                      <a:gd name="connsiteY16" fmla="*/ 589597 h 792480"/>
                      <a:gd name="connsiteX17" fmla="*/ 543120 w 856492"/>
                      <a:gd name="connsiteY17" fmla="*/ 607695 h 792480"/>
                      <a:gd name="connsiteX18" fmla="*/ 597412 w 856492"/>
                      <a:gd name="connsiteY18" fmla="*/ 624840 h 792480"/>
                      <a:gd name="connsiteX19" fmla="*/ 646466 w 856492"/>
                      <a:gd name="connsiteY19" fmla="*/ 640080 h 792480"/>
                      <a:gd name="connsiteX20" fmla="*/ 718380 w 856492"/>
                      <a:gd name="connsiteY20" fmla="*/ 687705 h 792480"/>
                      <a:gd name="connsiteX21" fmla="*/ 810772 w 856492"/>
                      <a:gd name="connsiteY21" fmla="*/ 762000 h 792480"/>
                      <a:gd name="connsiteX22" fmla="*/ 833632 w 856492"/>
                      <a:gd name="connsiteY22" fmla="*/ 777240 h 792480"/>
                      <a:gd name="connsiteX23" fmla="*/ 856492 w 856492"/>
                      <a:gd name="connsiteY23" fmla="*/ 792480 h 792480"/>
                      <a:gd name="connsiteX0" fmla="*/ 231652 w 856492"/>
                      <a:gd name="connsiteY0" fmla="*/ 0 h 792480"/>
                      <a:gd name="connsiteX1" fmla="*/ 130688 w 856492"/>
                      <a:gd name="connsiteY1" fmla="*/ 25241 h 792480"/>
                      <a:gd name="connsiteX2" fmla="*/ 33532 w 856492"/>
                      <a:gd name="connsiteY2" fmla="*/ 60960 h 792480"/>
                      <a:gd name="connsiteX3" fmla="*/ 6862 w 856492"/>
                      <a:gd name="connsiteY3" fmla="*/ 83820 h 792480"/>
                      <a:gd name="connsiteX4" fmla="*/ 3052 w 856492"/>
                      <a:gd name="connsiteY4" fmla="*/ 121920 h 792480"/>
                      <a:gd name="connsiteX5" fmla="*/ 41152 w 856492"/>
                      <a:gd name="connsiteY5" fmla="*/ 160020 h 792480"/>
                      <a:gd name="connsiteX6" fmla="*/ 82109 w 856492"/>
                      <a:gd name="connsiteY6" fmla="*/ 182404 h 792480"/>
                      <a:gd name="connsiteX7" fmla="*/ 231652 w 856492"/>
                      <a:gd name="connsiteY7" fmla="*/ 236220 h 792480"/>
                      <a:gd name="connsiteX8" fmla="*/ 315472 w 856492"/>
                      <a:gd name="connsiteY8" fmla="*/ 266700 h 792480"/>
                      <a:gd name="connsiteX9" fmla="*/ 407388 w 856492"/>
                      <a:gd name="connsiteY9" fmla="*/ 311467 h 792480"/>
                      <a:gd name="connsiteX10" fmla="*/ 508353 w 856492"/>
                      <a:gd name="connsiteY10" fmla="*/ 351948 h 792480"/>
                      <a:gd name="connsiteX11" fmla="*/ 403102 w 856492"/>
                      <a:gd name="connsiteY11" fmla="*/ 404336 h 792480"/>
                      <a:gd name="connsiteX12" fmla="*/ 327855 w 856492"/>
                      <a:gd name="connsiteY12" fmla="*/ 438150 h 792480"/>
                      <a:gd name="connsiteX13" fmla="*/ 248797 w 856492"/>
                      <a:gd name="connsiteY13" fmla="*/ 475774 h 792480"/>
                      <a:gd name="connsiteX14" fmla="*/ 195457 w 856492"/>
                      <a:gd name="connsiteY14" fmla="*/ 529590 h 792480"/>
                      <a:gd name="connsiteX15" fmla="*/ 284992 w 856492"/>
                      <a:gd name="connsiteY15" fmla="*/ 571500 h 792480"/>
                      <a:gd name="connsiteX16" fmla="*/ 415485 w 856492"/>
                      <a:gd name="connsiteY16" fmla="*/ 589597 h 792480"/>
                      <a:gd name="connsiteX17" fmla="*/ 543120 w 856492"/>
                      <a:gd name="connsiteY17" fmla="*/ 607695 h 792480"/>
                      <a:gd name="connsiteX18" fmla="*/ 597412 w 856492"/>
                      <a:gd name="connsiteY18" fmla="*/ 624840 h 792480"/>
                      <a:gd name="connsiteX19" fmla="*/ 646466 w 856492"/>
                      <a:gd name="connsiteY19" fmla="*/ 640080 h 792480"/>
                      <a:gd name="connsiteX20" fmla="*/ 718380 w 856492"/>
                      <a:gd name="connsiteY20" fmla="*/ 687705 h 792480"/>
                      <a:gd name="connsiteX21" fmla="*/ 810772 w 856492"/>
                      <a:gd name="connsiteY21" fmla="*/ 762000 h 792480"/>
                      <a:gd name="connsiteX22" fmla="*/ 833632 w 856492"/>
                      <a:gd name="connsiteY22" fmla="*/ 777240 h 792480"/>
                      <a:gd name="connsiteX23" fmla="*/ 856492 w 856492"/>
                      <a:gd name="connsiteY23" fmla="*/ 792480 h 792480"/>
                      <a:gd name="connsiteX0" fmla="*/ 237401 w 862241"/>
                      <a:gd name="connsiteY0" fmla="*/ 0 h 792480"/>
                      <a:gd name="connsiteX1" fmla="*/ 136437 w 862241"/>
                      <a:gd name="connsiteY1" fmla="*/ 25241 h 792480"/>
                      <a:gd name="connsiteX2" fmla="*/ 39281 w 862241"/>
                      <a:gd name="connsiteY2" fmla="*/ 60960 h 792480"/>
                      <a:gd name="connsiteX3" fmla="*/ 3086 w 862241"/>
                      <a:gd name="connsiteY3" fmla="*/ 83820 h 792480"/>
                      <a:gd name="connsiteX4" fmla="*/ 8801 w 862241"/>
                      <a:gd name="connsiteY4" fmla="*/ 121920 h 792480"/>
                      <a:gd name="connsiteX5" fmla="*/ 46901 w 862241"/>
                      <a:gd name="connsiteY5" fmla="*/ 160020 h 792480"/>
                      <a:gd name="connsiteX6" fmla="*/ 87858 w 862241"/>
                      <a:gd name="connsiteY6" fmla="*/ 182404 h 792480"/>
                      <a:gd name="connsiteX7" fmla="*/ 237401 w 862241"/>
                      <a:gd name="connsiteY7" fmla="*/ 236220 h 792480"/>
                      <a:gd name="connsiteX8" fmla="*/ 321221 w 862241"/>
                      <a:gd name="connsiteY8" fmla="*/ 266700 h 792480"/>
                      <a:gd name="connsiteX9" fmla="*/ 413137 w 862241"/>
                      <a:gd name="connsiteY9" fmla="*/ 311467 h 792480"/>
                      <a:gd name="connsiteX10" fmla="*/ 514102 w 862241"/>
                      <a:gd name="connsiteY10" fmla="*/ 351948 h 792480"/>
                      <a:gd name="connsiteX11" fmla="*/ 408851 w 862241"/>
                      <a:gd name="connsiteY11" fmla="*/ 404336 h 792480"/>
                      <a:gd name="connsiteX12" fmla="*/ 333604 w 862241"/>
                      <a:gd name="connsiteY12" fmla="*/ 438150 h 792480"/>
                      <a:gd name="connsiteX13" fmla="*/ 254546 w 862241"/>
                      <a:gd name="connsiteY13" fmla="*/ 475774 h 792480"/>
                      <a:gd name="connsiteX14" fmla="*/ 201206 w 862241"/>
                      <a:gd name="connsiteY14" fmla="*/ 529590 h 792480"/>
                      <a:gd name="connsiteX15" fmla="*/ 290741 w 862241"/>
                      <a:gd name="connsiteY15" fmla="*/ 571500 h 792480"/>
                      <a:gd name="connsiteX16" fmla="*/ 421234 w 862241"/>
                      <a:gd name="connsiteY16" fmla="*/ 589597 h 792480"/>
                      <a:gd name="connsiteX17" fmla="*/ 548869 w 862241"/>
                      <a:gd name="connsiteY17" fmla="*/ 607695 h 792480"/>
                      <a:gd name="connsiteX18" fmla="*/ 603161 w 862241"/>
                      <a:gd name="connsiteY18" fmla="*/ 624840 h 792480"/>
                      <a:gd name="connsiteX19" fmla="*/ 652215 w 862241"/>
                      <a:gd name="connsiteY19" fmla="*/ 640080 h 792480"/>
                      <a:gd name="connsiteX20" fmla="*/ 724129 w 862241"/>
                      <a:gd name="connsiteY20" fmla="*/ 687705 h 792480"/>
                      <a:gd name="connsiteX21" fmla="*/ 816521 w 862241"/>
                      <a:gd name="connsiteY21" fmla="*/ 762000 h 792480"/>
                      <a:gd name="connsiteX22" fmla="*/ 839381 w 862241"/>
                      <a:gd name="connsiteY22" fmla="*/ 777240 h 792480"/>
                      <a:gd name="connsiteX23" fmla="*/ 862241 w 862241"/>
                      <a:gd name="connsiteY23" fmla="*/ 792480 h 792480"/>
                      <a:gd name="connsiteX0" fmla="*/ 236187 w 861027"/>
                      <a:gd name="connsiteY0" fmla="*/ 0 h 792480"/>
                      <a:gd name="connsiteX1" fmla="*/ 135223 w 861027"/>
                      <a:gd name="connsiteY1" fmla="*/ 25241 h 792480"/>
                      <a:gd name="connsiteX2" fmla="*/ 30923 w 861027"/>
                      <a:gd name="connsiteY2" fmla="*/ 51435 h 792480"/>
                      <a:gd name="connsiteX3" fmla="*/ 1872 w 861027"/>
                      <a:gd name="connsiteY3" fmla="*/ 83820 h 792480"/>
                      <a:gd name="connsiteX4" fmla="*/ 7587 w 861027"/>
                      <a:gd name="connsiteY4" fmla="*/ 121920 h 792480"/>
                      <a:gd name="connsiteX5" fmla="*/ 45687 w 861027"/>
                      <a:gd name="connsiteY5" fmla="*/ 160020 h 792480"/>
                      <a:gd name="connsiteX6" fmla="*/ 86644 w 861027"/>
                      <a:gd name="connsiteY6" fmla="*/ 182404 h 792480"/>
                      <a:gd name="connsiteX7" fmla="*/ 236187 w 861027"/>
                      <a:gd name="connsiteY7" fmla="*/ 236220 h 792480"/>
                      <a:gd name="connsiteX8" fmla="*/ 320007 w 861027"/>
                      <a:gd name="connsiteY8" fmla="*/ 266700 h 792480"/>
                      <a:gd name="connsiteX9" fmla="*/ 411923 w 861027"/>
                      <a:gd name="connsiteY9" fmla="*/ 311467 h 792480"/>
                      <a:gd name="connsiteX10" fmla="*/ 512888 w 861027"/>
                      <a:gd name="connsiteY10" fmla="*/ 351948 h 792480"/>
                      <a:gd name="connsiteX11" fmla="*/ 407637 w 861027"/>
                      <a:gd name="connsiteY11" fmla="*/ 404336 h 792480"/>
                      <a:gd name="connsiteX12" fmla="*/ 332390 w 861027"/>
                      <a:gd name="connsiteY12" fmla="*/ 438150 h 792480"/>
                      <a:gd name="connsiteX13" fmla="*/ 253332 w 861027"/>
                      <a:gd name="connsiteY13" fmla="*/ 475774 h 792480"/>
                      <a:gd name="connsiteX14" fmla="*/ 199992 w 861027"/>
                      <a:gd name="connsiteY14" fmla="*/ 529590 h 792480"/>
                      <a:gd name="connsiteX15" fmla="*/ 289527 w 861027"/>
                      <a:gd name="connsiteY15" fmla="*/ 571500 h 792480"/>
                      <a:gd name="connsiteX16" fmla="*/ 420020 w 861027"/>
                      <a:gd name="connsiteY16" fmla="*/ 589597 h 792480"/>
                      <a:gd name="connsiteX17" fmla="*/ 547655 w 861027"/>
                      <a:gd name="connsiteY17" fmla="*/ 607695 h 792480"/>
                      <a:gd name="connsiteX18" fmla="*/ 601947 w 861027"/>
                      <a:gd name="connsiteY18" fmla="*/ 624840 h 792480"/>
                      <a:gd name="connsiteX19" fmla="*/ 651001 w 861027"/>
                      <a:gd name="connsiteY19" fmla="*/ 640080 h 792480"/>
                      <a:gd name="connsiteX20" fmla="*/ 722915 w 861027"/>
                      <a:gd name="connsiteY20" fmla="*/ 687705 h 792480"/>
                      <a:gd name="connsiteX21" fmla="*/ 815307 w 861027"/>
                      <a:gd name="connsiteY21" fmla="*/ 762000 h 792480"/>
                      <a:gd name="connsiteX22" fmla="*/ 838167 w 861027"/>
                      <a:gd name="connsiteY22" fmla="*/ 777240 h 792480"/>
                      <a:gd name="connsiteX23" fmla="*/ 861027 w 861027"/>
                      <a:gd name="connsiteY23" fmla="*/ 792480 h 792480"/>
                      <a:gd name="connsiteX0" fmla="*/ 236187 w 861027"/>
                      <a:gd name="connsiteY0" fmla="*/ 0 h 792480"/>
                      <a:gd name="connsiteX1" fmla="*/ 135223 w 861027"/>
                      <a:gd name="connsiteY1" fmla="*/ 25241 h 792480"/>
                      <a:gd name="connsiteX2" fmla="*/ 30923 w 861027"/>
                      <a:gd name="connsiteY2" fmla="*/ 51435 h 792480"/>
                      <a:gd name="connsiteX3" fmla="*/ 1872 w 861027"/>
                      <a:gd name="connsiteY3" fmla="*/ 83820 h 792480"/>
                      <a:gd name="connsiteX4" fmla="*/ 7587 w 861027"/>
                      <a:gd name="connsiteY4" fmla="*/ 121920 h 792480"/>
                      <a:gd name="connsiteX5" fmla="*/ 45687 w 861027"/>
                      <a:gd name="connsiteY5" fmla="*/ 160020 h 792480"/>
                      <a:gd name="connsiteX6" fmla="*/ 86644 w 861027"/>
                      <a:gd name="connsiteY6" fmla="*/ 182404 h 792480"/>
                      <a:gd name="connsiteX7" fmla="*/ 236187 w 861027"/>
                      <a:gd name="connsiteY7" fmla="*/ 236220 h 792480"/>
                      <a:gd name="connsiteX8" fmla="*/ 320007 w 861027"/>
                      <a:gd name="connsiteY8" fmla="*/ 266700 h 792480"/>
                      <a:gd name="connsiteX9" fmla="*/ 411923 w 861027"/>
                      <a:gd name="connsiteY9" fmla="*/ 311467 h 792480"/>
                      <a:gd name="connsiteX10" fmla="*/ 512888 w 861027"/>
                      <a:gd name="connsiteY10" fmla="*/ 351948 h 792480"/>
                      <a:gd name="connsiteX11" fmla="*/ 407637 w 861027"/>
                      <a:gd name="connsiteY11" fmla="*/ 404336 h 792480"/>
                      <a:gd name="connsiteX12" fmla="*/ 332390 w 861027"/>
                      <a:gd name="connsiteY12" fmla="*/ 438150 h 792480"/>
                      <a:gd name="connsiteX13" fmla="*/ 253332 w 861027"/>
                      <a:gd name="connsiteY13" fmla="*/ 475774 h 792480"/>
                      <a:gd name="connsiteX14" fmla="*/ 199992 w 861027"/>
                      <a:gd name="connsiteY14" fmla="*/ 529590 h 792480"/>
                      <a:gd name="connsiteX15" fmla="*/ 289527 w 861027"/>
                      <a:gd name="connsiteY15" fmla="*/ 571500 h 792480"/>
                      <a:gd name="connsiteX16" fmla="*/ 420020 w 861027"/>
                      <a:gd name="connsiteY16" fmla="*/ 589597 h 792480"/>
                      <a:gd name="connsiteX17" fmla="*/ 547655 w 861027"/>
                      <a:gd name="connsiteY17" fmla="*/ 607695 h 792480"/>
                      <a:gd name="connsiteX18" fmla="*/ 601947 w 861027"/>
                      <a:gd name="connsiteY18" fmla="*/ 624840 h 792480"/>
                      <a:gd name="connsiteX19" fmla="*/ 651001 w 861027"/>
                      <a:gd name="connsiteY19" fmla="*/ 640080 h 792480"/>
                      <a:gd name="connsiteX20" fmla="*/ 722915 w 861027"/>
                      <a:gd name="connsiteY20" fmla="*/ 687705 h 792480"/>
                      <a:gd name="connsiteX21" fmla="*/ 815307 w 861027"/>
                      <a:gd name="connsiteY21" fmla="*/ 762000 h 792480"/>
                      <a:gd name="connsiteX22" fmla="*/ 838167 w 861027"/>
                      <a:gd name="connsiteY22" fmla="*/ 777240 h 792480"/>
                      <a:gd name="connsiteX23" fmla="*/ 861027 w 861027"/>
                      <a:gd name="connsiteY23" fmla="*/ 792480 h 792480"/>
                      <a:gd name="connsiteX0" fmla="*/ 243911 w 868751"/>
                      <a:gd name="connsiteY0" fmla="*/ 0 h 792480"/>
                      <a:gd name="connsiteX1" fmla="*/ 142947 w 868751"/>
                      <a:gd name="connsiteY1" fmla="*/ 25241 h 792480"/>
                      <a:gd name="connsiteX2" fmla="*/ 9596 w 868751"/>
                      <a:gd name="connsiteY2" fmla="*/ 83820 h 792480"/>
                      <a:gd name="connsiteX3" fmla="*/ 15311 w 868751"/>
                      <a:gd name="connsiteY3" fmla="*/ 121920 h 792480"/>
                      <a:gd name="connsiteX4" fmla="*/ 53411 w 868751"/>
                      <a:gd name="connsiteY4" fmla="*/ 160020 h 792480"/>
                      <a:gd name="connsiteX5" fmla="*/ 94368 w 868751"/>
                      <a:gd name="connsiteY5" fmla="*/ 182404 h 792480"/>
                      <a:gd name="connsiteX6" fmla="*/ 243911 w 868751"/>
                      <a:gd name="connsiteY6" fmla="*/ 236220 h 792480"/>
                      <a:gd name="connsiteX7" fmla="*/ 327731 w 868751"/>
                      <a:gd name="connsiteY7" fmla="*/ 266700 h 792480"/>
                      <a:gd name="connsiteX8" fmla="*/ 419647 w 868751"/>
                      <a:gd name="connsiteY8" fmla="*/ 311467 h 792480"/>
                      <a:gd name="connsiteX9" fmla="*/ 520612 w 868751"/>
                      <a:gd name="connsiteY9" fmla="*/ 351948 h 792480"/>
                      <a:gd name="connsiteX10" fmla="*/ 415361 w 868751"/>
                      <a:gd name="connsiteY10" fmla="*/ 404336 h 792480"/>
                      <a:gd name="connsiteX11" fmla="*/ 340114 w 868751"/>
                      <a:gd name="connsiteY11" fmla="*/ 438150 h 792480"/>
                      <a:gd name="connsiteX12" fmla="*/ 261056 w 868751"/>
                      <a:gd name="connsiteY12" fmla="*/ 475774 h 792480"/>
                      <a:gd name="connsiteX13" fmla="*/ 207716 w 868751"/>
                      <a:gd name="connsiteY13" fmla="*/ 529590 h 792480"/>
                      <a:gd name="connsiteX14" fmla="*/ 297251 w 868751"/>
                      <a:gd name="connsiteY14" fmla="*/ 571500 h 792480"/>
                      <a:gd name="connsiteX15" fmla="*/ 427744 w 868751"/>
                      <a:gd name="connsiteY15" fmla="*/ 589597 h 792480"/>
                      <a:gd name="connsiteX16" fmla="*/ 555379 w 868751"/>
                      <a:gd name="connsiteY16" fmla="*/ 607695 h 792480"/>
                      <a:gd name="connsiteX17" fmla="*/ 609671 w 868751"/>
                      <a:gd name="connsiteY17" fmla="*/ 624840 h 792480"/>
                      <a:gd name="connsiteX18" fmla="*/ 658725 w 868751"/>
                      <a:gd name="connsiteY18" fmla="*/ 640080 h 792480"/>
                      <a:gd name="connsiteX19" fmla="*/ 730639 w 868751"/>
                      <a:gd name="connsiteY19" fmla="*/ 687705 h 792480"/>
                      <a:gd name="connsiteX20" fmla="*/ 823031 w 868751"/>
                      <a:gd name="connsiteY20" fmla="*/ 762000 h 792480"/>
                      <a:gd name="connsiteX21" fmla="*/ 845891 w 868751"/>
                      <a:gd name="connsiteY21" fmla="*/ 777240 h 792480"/>
                      <a:gd name="connsiteX22" fmla="*/ 868751 w 868751"/>
                      <a:gd name="connsiteY22" fmla="*/ 792480 h 792480"/>
                      <a:gd name="connsiteX0" fmla="*/ 247717 w 872557"/>
                      <a:gd name="connsiteY0" fmla="*/ 0 h 792480"/>
                      <a:gd name="connsiteX1" fmla="*/ 146753 w 872557"/>
                      <a:gd name="connsiteY1" fmla="*/ 25241 h 792480"/>
                      <a:gd name="connsiteX2" fmla="*/ 13402 w 872557"/>
                      <a:gd name="connsiteY2" fmla="*/ 83820 h 792480"/>
                      <a:gd name="connsiteX3" fmla="*/ 9592 w 872557"/>
                      <a:gd name="connsiteY3" fmla="*/ 131445 h 792480"/>
                      <a:gd name="connsiteX4" fmla="*/ 57217 w 872557"/>
                      <a:gd name="connsiteY4" fmla="*/ 160020 h 792480"/>
                      <a:gd name="connsiteX5" fmla="*/ 98174 w 872557"/>
                      <a:gd name="connsiteY5" fmla="*/ 182404 h 792480"/>
                      <a:gd name="connsiteX6" fmla="*/ 247717 w 872557"/>
                      <a:gd name="connsiteY6" fmla="*/ 236220 h 792480"/>
                      <a:gd name="connsiteX7" fmla="*/ 331537 w 872557"/>
                      <a:gd name="connsiteY7" fmla="*/ 266700 h 792480"/>
                      <a:gd name="connsiteX8" fmla="*/ 423453 w 872557"/>
                      <a:gd name="connsiteY8" fmla="*/ 311467 h 792480"/>
                      <a:gd name="connsiteX9" fmla="*/ 524418 w 872557"/>
                      <a:gd name="connsiteY9" fmla="*/ 351948 h 792480"/>
                      <a:gd name="connsiteX10" fmla="*/ 419167 w 872557"/>
                      <a:gd name="connsiteY10" fmla="*/ 404336 h 792480"/>
                      <a:gd name="connsiteX11" fmla="*/ 343920 w 872557"/>
                      <a:gd name="connsiteY11" fmla="*/ 438150 h 792480"/>
                      <a:gd name="connsiteX12" fmla="*/ 264862 w 872557"/>
                      <a:gd name="connsiteY12" fmla="*/ 475774 h 792480"/>
                      <a:gd name="connsiteX13" fmla="*/ 211522 w 872557"/>
                      <a:gd name="connsiteY13" fmla="*/ 529590 h 792480"/>
                      <a:gd name="connsiteX14" fmla="*/ 301057 w 872557"/>
                      <a:gd name="connsiteY14" fmla="*/ 571500 h 792480"/>
                      <a:gd name="connsiteX15" fmla="*/ 431550 w 872557"/>
                      <a:gd name="connsiteY15" fmla="*/ 589597 h 792480"/>
                      <a:gd name="connsiteX16" fmla="*/ 559185 w 872557"/>
                      <a:gd name="connsiteY16" fmla="*/ 607695 h 792480"/>
                      <a:gd name="connsiteX17" fmla="*/ 613477 w 872557"/>
                      <a:gd name="connsiteY17" fmla="*/ 624840 h 792480"/>
                      <a:gd name="connsiteX18" fmla="*/ 662531 w 872557"/>
                      <a:gd name="connsiteY18" fmla="*/ 640080 h 792480"/>
                      <a:gd name="connsiteX19" fmla="*/ 734445 w 872557"/>
                      <a:gd name="connsiteY19" fmla="*/ 687705 h 792480"/>
                      <a:gd name="connsiteX20" fmla="*/ 826837 w 872557"/>
                      <a:gd name="connsiteY20" fmla="*/ 762000 h 792480"/>
                      <a:gd name="connsiteX21" fmla="*/ 849697 w 872557"/>
                      <a:gd name="connsiteY21" fmla="*/ 777240 h 792480"/>
                      <a:gd name="connsiteX22" fmla="*/ 872557 w 872557"/>
                      <a:gd name="connsiteY22" fmla="*/ 792480 h 792480"/>
                      <a:gd name="connsiteX0" fmla="*/ 247462 w 872302"/>
                      <a:gd name="connsiteY0" fmla="*/ 0 h 792480"/>
                      <a:gd name="connsiteX1" fmla="*/ 146498 w 872302"/>
                      <a:gd name="connsiteY1" fmla="*/ 25241 h 792480"/>
                      <a:gd name="connsiteX2" fmla="*/ 13147 w 872302"/>
                      <a:gd name="connsiteY2" fmla="*/ 83820 h 792480"/>
                      <a:gd name="connsiteX3" fmla="*/ 9337 w 872302"/>
                      <a:gd name="connsiteY3" fmla="*/ 131445 h 792480"/>
                      <a:gd name="connsiteX4" fmla="*/ 52199 w 872302"/>
                      <a:gd name="connsiteY4" fmla="*/ 167164 h 792480"/>
                      <a:gd name="connsiteX5" fmla="*/ 97919 w 872302"/>
                      <a:gd name="connsiteY5" fmla="*/ 182404 h 792480"/>
                      <a:gd name="connsiteX6" fmla="*/ 247462 w 872302"/>
                      <a:gd name="connsiteY6" fmla="*/ 236220 h 792480"/>
                      <a:gd name="connsiteX7" fmla="*/ 331282 w 872302"/>
                      <a:gd name="connsiteY7" fmla="*/ 266700 h 792480"/>
                      <a:gd name="connsiteX8" fmla="*/ 423198 w 872302"/>
                      <a:gd name="connsiteY8" fmla="*/ 311467 h 792480"/>
                      <a:gd name="connsiteX9" fmla="*/ 524163 w 872302"/>
                      <a:gd name="connsiteY9" fmla="*/ 351948 h 792480"/>
                      <a:gd name="connsiteX10" fmla="*/ 418912 w 872302"/>
                      <a:gd name="connsiteY10" fmla="*/ 404336 h 792480"/>
                      <a:gd name="connsiteX11" fmla="*/ 343665 w 872302"/>
                      <a:gd name="connsiteY11" fmla="*/ 438150 h 792480"/>
                      <a:gd name="connsiteX12" fmla="*/ 264607 w 872302"/>
                      <a:gd name="connsiteY12" fmla="*/ 475774 h 792480"/>
                      <a:gd name="connsiteX13" fmla="*/ 211267 w 872302"/>
                      <a:gd name="connsiteY13" fmla="*/ 529590 h 792480"/>
                      <a:gd name="connsiteX14" fmla="*/ 300802 w 872302"/>
                      <a:gd name="connsiteY14" fmla="*/ 571500 h 792480"/>
                      <a:gd name="connsiteX15" fmla="*/ 431295 w 872302"/>
                      <a:gd name="connsiteY15" fmla="*/ 589597 h 792480"/>
                      <a:gd name="connsiteX16" fmla="*/ 558930 w 872302"/>
                      <a:gd name="connsiteY16" fmla="*/ 607695 h 792480"/>
                      <a:gd name="connsiteX17" fmla="*/ 613222 w 872302"/>
                      <a:gd name="connsiteY17" fmla="*/ 624840 h 792480"/>
                      <a:gd name="connsiteX18" fmla="*/ 662276 w 872302"/>
                      <a:gd name="connsiteY18" fmla="*/ 640080 h 792480"/>
                      <a:gd name="connsiteX19" fmla="*/ 734190 w 872302"/>
                      <a:gd name="connsiteY19" fmla="*/ 687705 h 792480"/>
                      <a:gd name="connsiteX20" fmla="*/ 826582 w 872302"/>
                      <a:gd name="connsiteY20" fmla="*/ 762000 h 792480"/>
                      <a:gd name="connsiteX21" fmla="*/ 849442 w 872302"/>
                      <a:gd name="connsiteY21" fmla="*/ 777240 h 792480"/>
                      <a:gd name="connsiteX22" fmla="*/ 872302 w 872302"/>
                      <a:gd name="connsiteY22" fmla="*/ 792480 h 792480"/>
                      <a:gd name="connsiteX0" fmla="*/ 247462 w 872302"/>
                      <a:gd name="connsiteY0" fmla="*/ 0 h 792480"/>
                      <a:gd name="connsiteX1" fmla="*/ 146498 w 872302"/>
                      <a:gd name="connsiteY1" fmla="*/ 25241 h 792480"/>
                      <a:gd name="connsiteX2" fmla="*/ 13147 w 872302"/>
                      <a:gd name="connsiteY2" fmla="*/ 83820 h 792480"/>
                      <a:gd name="connsiteX3" fmla="*/ 9337 w 872302"/>
                      <a:gd name="connsiteY3" fmla="*/ 131445 h 792480"/>
                      <a:gd name="connsiteX4" fmla="*/ 52199 w 872302"/>
                      <a:gd name="connsiteY4" fmla="*/ 167164 h 792480"/>
                      <a:gd name="connsiteX5" fmla="*/ 97919 w 872302"/>
                      <a:gd name="connsiteY5" fmla="*/ 182404 h 792480"/>
                      <a:gd name="connsiteX6" fmla="*/ 247462 w 872302"/>
                      <a:gd name="connsiteY6" fmla="*/ 236220 h 792480"/>
                      <a:gd name="connsiteX7" fmla="*/ 331282 w 872302"/>
                      <a:gd name="connsiteY7" fmla="*/ 266700 h 792480"/>
                      <a:gd name="connsiteX8" fmla="*/ 435104 w 872302"/>
                      <a:gd name="connsiteY8" fmla="*/ 306705 h 792480"/>
                      <a:gd name="connsiteX9" fmla="*/ 524163 w 872302"/>
                      <a:gd name="connsiteY9" fmla="*/ 351948 h 792480"/>
                      <a:gd name="connsiteX10" fmla="*/ 418912 w 872302"/>
                      <a:gd name="connsiteY10" fmla="*/ 404336 h 792480"/>
                      <a:gd name="connsiteX11" fmla="*/ 343665 w 872302"/>
                      <a:gd name="connsiteY11" fmla="*/ 438150 h 792480"/>
                      <a:gd name="connsiteX12" fmla="*/ 264607 w 872302"/>
                      <a:gd name="connsiteY12" fmla="*/ 475774 h 792480"/>
                      <a:gd name="connsiteX13" fmla="*/ 211267 w 872302"/>
                      <a:gd name="connsiteY13" fmla="*/ 529590 h 792480"/>
                      <a:gd name="connsiteX14" fmla="*/ 300802 w 872302"/>
                      <a:gd name="connsiteY14" fmla="*/ 571500 h 792480"/>
                      <a:gd name="connsiteX15" fmla="*/ 431295 w 872302"/>
                      <a:gd name="connsiteY15" fmla="*/ 589597 h 792480"/>
                      <a:gd name="connsiteX16" fmla="*/ 558930 w 872302"/>
                      <a:gd name="connsiteY16" fmla="*/ 607695 h 792480"/>
                      <a:gd name="connsiteX17" fmla="*/ 613222 w 872302"/>
                      <a:gd name="connsiteY17" fmla="*/ 624840 h 792480"/>
                      <a:gd name="connsiteX18" fmla="*/ 662276 w 872302"/>
                      <a:gd name="connsiteY18" fmla="*/ 640080 h 792480"/>
                      <a:gd name="connsiteX19" fmla="*/ 734190 w 872302"/>
                      <a:gd name="connsiteY19" fmla="*/ 687705 h 792480"/>
                      <a:gd name="connsiteX20" fmla="*/ 826582 w 872302"/>
                      <a:gd name="connsiteY20" fmla="*/ 762000 h 792480"/>
                      <a:gd name="connsiteX21" fmla="*/ 849442 w 872302"/>
                      <a:gd name="connsiteY21" fmla="*/ 777240 h 792480"/>
                      <a:gd name="connsiteX22" fmla="*/ 872302 w 872302"/>
                      <a:gd name="connsiteY22" fmla="*/ 792480 h 792480"/>
                      <a:gd name="connsiteX0" fmla="*/ 247462 w 872302"/>
                      <a:gd name="connsiteY0" fmla="*/ 0 h 792480"/>
                      <a:gd name="connsiteX1" fmla="*/ 146498 w 872302"/>
                      <a:gd name="connsiteY1" fmla="*/ 25241 h 792480"/>
                      <a:gd name="connsiteX2" fmla="*/ 13147 w 872302"/>
                      <a:gd name="connsiteY2" fmla="*/ 83820 h 792480"/>
                      <a:gd name="connsiteX3" fmla="*/ 9337 w 872302"/>
                      <a:gd name="connsiteY3" fmla="*/ 131445 h 792480"/>
                      <a:gd name="connsiteX4" fmla="*/ 52199 w 872302"/>
                      <a:gd name="connsiteY4" fmla="*/ 167164 h 792480"/>
                      <a:gd name="connsiteX5" fmla="*/ 97919 w 872302"/>
                      <a:gd name="connsiteY5" fmla="*/ 182404 h 792480"/>
                      <a:gd name="connsiteX6" fmla="*/ 247462 w 872302"/>
                      <a:gd name="connsiteY6" fmla="*/ 236220 h 792480"/>
                      <a:gd name="connsiteX7" fmla="*/ 331282 w 872302"/>
                      <a:gd name="connsiteY7" fmla="*/ 266700 h 792480"/>
                      <a:gd name="connsiteX8" fmla="*/ 435104 w 872302"/>
                      <a:gd name="connsiteY8" fmla="*/ 306705 h 792480"/>
                      <a:gd name="connsiteX9" fmla="*/ 524163 w 872302"/>
                      <a:gd name="connsiteY9" fmla="*/ 351948 h 792480"/>
                      <a:gd name="connsiteX10" fmla="*/ 418912 w 872302"/>
                      <a:gd name="connsiteY10" fmla="*/ 404336 h 792480"/>
                      <a:gd name="connsiteX11" fmla="*/ 343665 w 872302"/>
                      <a:gd name="connsiteY11" fmla="*/ 438150 h 792480"/>
                      <a:gd name="connsiteX12" fmla="*/ 264607 w 872302"/>
                      <a:gd name="connsiteY12" fmla="*/ 475774 h 792480"/>
                      <a:gd name="connsiteX13" fmla="*/ 211267 w 872302"/>
                      <a:gd name="connsiteY13" fmla="*/ 529590 h 792480"/>
                      <a:gd name="connsiteX14" fmla="*/ 300802 w 872302"/>
                      <a:gd name="connsiteY14" fmla="*/ 571500 h 792480"/>
                      <a:gd name="connsiteX15" fmla="*/ 431295 w 872302"/>
                      <a:gd name="connsiteY15" fmla="*/ 589597 h 792480"/>
                      <a:gd name="connsiteX16" fmla="*/ 558930 w 872302"/>
                      <a:gd name="connsiteY16" fmla="*/ 607695 h 792480"/>
                      <a:gd name="connsiteX17" fmla="*/ 610841 w 872302"/>
                      <a:gd name="connsiteY17" fmla="*/ 627221 h 792480"/>
                      <a:gd name="connsiteX18" fmla="*/ 662276 w 872302"/>
                      <a:gd name="connsiteY18" fmla="*/ 640080 h 792480"/>
                      <a:gd name="connsiteX19" fmla="*/ 734190 w 872302"/>
                      <a:gd name="connsiteY19" fmla="*/ 687705 h 792480"/>
                      <a:gd name="connsiteX20" fmla="*/ 826582 w 872302"/>
                      <a:gd name="connsiteY20" fmla="*/ 762000 h 792480"/>
                      <a:gd name="connsiteX21" fmla="*/ 849442 w 872302"/>
                      <a:gd name="connsiteY21" fmla="*/ 777240 h 792480"/>
                      <a:gd name="connsiteX22" fmla="*/ 872302 w 872302"/>
                      <a:gd name="connsiteY22" fmla="*/ 792480 h 792480"/>
                      <a:gd name="connsiteX0" fmla="*/ 247462 w 872302"/>
                      <a:gd name="connsiteY0" fmla="*/ 0 h 792480"/>
                      <a:gd name="connsiteX1" fmla="*/ 146498 w 872302"/>
                      <a:gd name="connsiteY1" fmla="*/ 25241 h 792480"/>
                      <a:gd name="connsiteX2" fmla="*/ 13147 w 872302"/>
                      <a:gd name="connsiteY2" fmla="*/ 83820 h 792480"/>
                      <a:gd name="connsiteX3" fmla="*/ 9337 w 872302"/>
                      <a:gd name="connsiteY3" fmla="*/ 131445 h 792480"/>
                      <a:gd name="connsiteX4" fmla="*/ 52199 w 872302"/>
                      <a:gd name="connsiteY4" fmla="*/ 167164 h 792480"/>
                      <a:gd name="connsiteX5" fmla="*/ 97919 w 872302"/>
                      <a:gd name="connsiteY5" fmla="*/ 182404 h 792480"/>
                      <a:gd name="connsiteX6" fmla="*/ 247462 w 872302"/>
                      <a:gd name="connsiteY6" fmla="*/ 236220 h 792480"/>
                      <a:gd name="connsiteX7" fmla="*/ 331282 w 872302"/>
                      <a:gd name="connsiteY7" fmla="*/ 266700 h 792480"/>
                      <a:gd name="connsiteX8" fmla="*/ 435104 w 872302"/>
                      <a:gd name="connsiteY8" fmla="*/ 306705 h 792480"/>
                      <a:gd name="connsiteX9" fmla="*/ 524163 w 872302"/>
                      <a:gd name="connsiteY9" fmla="*/ 351948 h 792480"/>
                      <a:gd name="connsiteX10" fmla="*/ 418912 w 872302"/>
                      <a:gd name="connsiteY10" fmla="*/ 404336 h 792480"/>
                      <a:gd name="connsiteX11" fmla="*/ 343665 w 872302"/>
                      <a:gd name="connsiteY11" fmla="*/ 438150 h 792480"/>
                      <a:gd name="connsiteX12" fmla="*/ 264607 w 872302"/>
                      <a:gd name="connsiteY12" fmla="*/ 475774 h 792480"/>
                      <a:gd name="connsiteX13" fmla="*/ 211267 w 872302"/>
                      <a:gd name="connsiteY13" fmla="*/ 529590 h 792480"/>
                      <a:gd name="connsiteX14" fmla="*/ 300802 w 872302"/>
                      <a:gd name="connsiteY14" fmla="*/ 571500 h 792480"/>
                      <a:gd name="connsiteX15" fmla="*/ 431295 w 872302"/>
                      <a:gd name="connsiteY15" fmla="*/ 589597 h 792480"/>
                      <a:gd name="connsiteX16" fmla="*/ 558930 w 872302"/>
                      <a:gd name="connsiteY16" fmla="*/ 607695 h 792480"/>
                      <a:gd name="connsiteX17" fmla="*/ 662276 w 872302"/>
                      <a:gd name="connsiteY17" fmla="*/ 640080 h 792480"/>
                      <a:gd name="connsiteX18" fmla="*/ 734190 w 872302"/>
                      <a:gd name="connsiteY18" fmla="*/ 687705 h 792480"/>
                      <a:gd name="connsiteX19" fmla="*/ 826582 w 872302"/>
                      <a:gd name="connsiteY19" fmla="*/ 762000 h 792480"/>
                      <a:gd name="connsiteX20" fmla="*/ 849442 w 872302"/>
                      <a:gd name="connsiteY20" fmla="*/ 777240 h 792480"/>
                      <a:gd name="connsiteX21" fmla="*/ 872302 w 872302"/>
                      <a:gd name="connsiteY21" fmla="*/ 792480 h 792480"/>
                      <a:gd name="connsiteX0" fmla="*/ 247462 w 865158"/>
                      <a:gd name="connsiteY0" fmla="*/ 0 h 823436"/>
                      <a:gd name="connsiteX1" fmla="*/ 146498 w 865158"/>
                      <a:gd name="connsiteY1" fmla="*/ 25241 h 823436"/>
                      <a:gd name="connsiteX2" fmla="*/ 13147 w 865158"/>
                      <a:gd name="connsiteY2" fmla="*/ 83820 h 823436"/>
                      <a:gd name="connsiteX3" fmla="*/ 9337 w 865158"/>
                      <a:gd name="connsiteY3" fmla="*/ 131445 h 823436"/>
                      <a:gd name="connsiteX4" fmla="*/ 52199 w 865158"/>
                      <a:gd name="connsiteY4" fmla="*/ 167164 h 823436"/>
                      <a:gd name="connsiteX5" fmla="*/ 97919 w 865158"/>
                      <a:gd name="connsiteY5" fmla="*/ 182404 h 823436"/>
                      <a:gd name="connsiteX6" fmla="*/ 247462 w 865158"/>
                      <a:gd name="connsiteY6" fmla="*/ 236220 h 823436"/>
                      <a:gd name="connsiteX7" fmla="*/ 331282 w 865158"/>
                      <a:gd name="connsiteY7" fmla="*/ 266700 h 823436"/>
                      <a:gd name="connsiteX8" fmla="*/ 435104 w 865158"/>
                      <a:gd name="connsiteY8" fmla="*/ 306705 h 823436"/>
                      <a:gd name="connsiteX9" fmla="*/ 524163 w 865158"/>
                      <a:gd name="connsiteY9" fmla="*/ 351948 h 823436"/>
                      <a:gd name="connsiteX10" fmla="*/ 418912 w 865158"/>
                      <a:gd name="connsiteY10" fmla="*/ 404336 h 823436"/>
                      <a:gd name="connsiteX11" fmla="*/ 343665 w 865158"/>
                      <a:gd name="connsiteY11" fmla="*/ 438150 h 823436"/>
                      <a:gd name="connsiteX12" fmla="*/ 264607 w 865158"/>
                      <a:gd name="connsiteY12" fmla="*/ 475774 h 823436"/>
                      <a:gd name="connsiteX13" fmla="*/ 211267 w 865158"/>
                      <a:gd name="connsiteY13" fmla="*/ 529590 h 823436"/>
                      <a:gd name="connsiteX14" fmla="*/ 300802 w 865158"/>
                      <a:gd name="connsiteY14" fmla="*/ 571500 h 823436"/>
                      <a:gd name="connsiteX15" fmla="*/ 431295 w 865158"/>
                      <a:gd name="connsiteY15" fmla="*/ 589597 h 823436"/>
                      <a:gd name="connsiteX16" fmla="*/ 558930 w 865158"/>
                      <a:gd name="connsiteY16" fmla="*/ 607695 h 823436"/>
                      <a:gd name="connsiteX17" fmla="*/ 662276 w 865158"/>
                      <a:gd name="connsiteY17" fmla="*/ 640080 h 823436"/>
                      <a:gd name="connsiteX18" fmla="*/ 734190 w 865158"/>
                      <a:gd name="connsiteY18" fmla="*/ 687705 h 823436"/>
                      <a:gd name="connsiteX19" fmla="*/ 826582 w 865158"/>
                      <a:gd name="connsiteY19" fmla="*/ 762000 h 823436"/>
                      <a:gd name="connsiteX20" fmla="*/ 849442 w 865158"/>
                      <a:gd name="connsiteY20" fmla="*/ 777240 h 823436"/>
                      <a:gd name="connsiteX21" fmla="*/ 865158 w 865158"/>
                      <a:gd name="connsiteY21" fmla="*/ 823436 h 823436"/>
                      <a:gd name="connsiteX0" fmla="*/ 247462 w 865158"/>
                      <a:gd name="connsiteY0" fmla="*/ 0 h 823436"/>
                      <a:gd name="connsiteX1" fmla="*/ 146498 w 865158"/>
                      <a:gd name="connsiteY1" fmla="*/ 25241 h 823436"/>
                      <a:gd name="connsiteX2" fmla="*/ 13147 w 865158"/>
                      <a:gd name="connsiteY2" fmla="*/ 83820 h 823436"/>
                      <a:gd name="connsiteX3" fmla="*/ 9337 w 865158"/>
                      <a:gd name="connsiteY3" fmla="*/ 131445 h 823436"/>
                      <a:gd name="connsiteX4" fmla="*/ 52199 w 865158"/>
                      <a:gd name="connsiteY4" fmla="*/ 167164 h 823436"/>
                      <a:gd name="connsiteX5" fmla="*/ 97919 w 865158"/>
                      <a:gd name="connsiteY5" fmla="*/ 182404 h 823436"/>
                      <a:gd name="connsiteX6" fmla="*/ 247462 w 865158"/>
                      <a:gd name="connsiteY6" fmla="*/ 236220 h 823436"/>
                      <a:gd name="connsiteX7" fmla="*/ 331282 w 865158"/>
                      <a:gd name="connsiteY7" fmla="*/ 266700 h 823436"/>
                      <a:gd name="connsiteX8" fmla="*/ 435104 w 865158"/>
                      <a:gd name="connsiteY8" fmla="*/ 306705 h 823436"/>
                      <a:gd name="connsiteX9" fmla="*/ 524163 w 865158"/>
                      <a:gd name="connsiteY9" fmla="*/ 351948 h 823436"/>
                      <a:gd name="connsiteX10" fmla="*/ 418912 w 865158"/>
                      <a:gd name="connsiteY10" fmla="*/ 404336 h 823436"/>
                      <a:gd name="connsiteX11" fmla="*/ 343665 w 865158"/>
                      <a:gd name="connsiteY11" fmla="*/ 438150 h 823436"/>
                      <a:gd name="connsiteX12" fmla="*/ 264607 w 865158"/>
                      <a:gd name="connsiteY12" fmla="*/ 475774 h 823436"/>
                      <a:gd name="connsiteX13" fmla="*/ 211267 w 865158"/>
                      <a:gd name="connsiteY13" fmla="*/ 529590 h 823436"/>
                      <a:gd name="connsiteX14" fmla="*/ 300802 w 865158"/>
                      <a:gd name="connsiteY14" fmla="*/ 571500 h 823436"/>
                      <a:gd name="connsiteX15" fmla="*/ 431295 w 865158"/>
                      <a:gd name="connsiteY15" fmla="*/ 589597 h 823436"/>
                      <a:gd name="connsiteX16" fmla="*/ 558930 w 865158"/>
                      <a:gd name="connsiteY16" fmla="*/ 607695 h 823436"/>
                      <a:gd name="connsiteX17" fmla="*/ 662276 w 865158"/>
                      <a:gd name="connsiteY17" fmla="*/ 640080 h 823436"/>
                      <a:gd name="connsiteX18" fmla="*/ 734190 w 865158"/>
                      <a:gd name="connsiteY18" fmla="*/ 687705 h 823436"/>
                      <a:gd name="connsiteX19" fmla="*/ 826582 w 865158"/>
                      <a:gd name="connsiteY19" fmla="*/ 762000 h 823436"/>
                      <a:gd name="connsiteX20" fmla="*/ 865158 w 865158"/>
                      <a:gd name="connsiteY20" fmla="*/ 823436 h 823436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62276 w 891352"/>
                      <a:gd name="connsiteY17" fmla="*/ 640080 h 821055"/>
                      <a:gd name="connsiteX18" fmla="*/ 734190 w 891352"/>
                      <a:gd name="connsiteY18" fmla="*/ 687705 h 821055"/>
                      <a:gd name="connsiteX19" fmla="*/ 826582 w 891352"/>
                      <a:gd name="connsiteY19" fmla="*/ 762000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62276 w 891352"/>
                      <a:gd name="connsiteY17" fmla="*/ 640080 h 821055"/>
                      <a:gd name="connsiteX18" fmla="*/ 727046 w 891352"/>
                      <a:gd name="connsiteY18" fmla="*/ 697230 h 821055"/>
                      <a:gd name="connsiteX19" fmla="*/ 826582 w 891352"/>
                      <a:gd name="connsiteY19" fmla="*/ 762000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62276 w 891352"/>
                      <a:gd name="connsiteY17" fmla="*/ 640080 h 821055"/>
                      <a:gd name="connsiteX18" fmla="*/ 727046 w 891352"/>
                      <a:gd name="connsiteY18" fmla="*/ 697230 h 821055"/>
                      <a:gd name="connsiteX19" fmla="*/ 819438 w 891352"/>
                      <a:gd name="connsiteY19" fmla="*/ 769144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59895 w 891352"/>
                      <a:gd name="connsiteY17" fmla="*/ 635318 h 821055"/>
                      <a:gd name="connsiteX18" fmla="*/ 727046 w 891352"/>
                      <a:gd name="connsiteY18" fmla="*/ 697230 h 821055"/>
                      <a:gd name="connsiteX19" fmla="*/ 819438 w 891352"/>
                      <a:gd name="connsiteY19" fmla="*/ 769144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59895 w 891352"/>
                      <a:gd name="connsiteY17" fmla="*/ 635318 h 821055"/>
                      <a:gd name="connsiteX18" fmla="*/ 736571 w 891352"/>
                      <a:gd name="connsiteY18" fmla="*/ 687705 h 821055"/>
                      <a:gd name="connsiteX19" fmla="*/ 819438 w 891352"/>
                      <a:gd name="connsiteY19" fmla="*/ 769144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59895 w 891352"/>
                      <a:gd name="connsiteY17" fmla="*/ 635318 h 821055"/>
                      <a:gd name="connsiteX18" fmla="*/ 736571 w 891352"/>
                      <a:gd name="connsiteY18" fmla="*/ 687705 h 821055"/>
                      <a:gd name="connsiteX19" fmla="*/ 824201 w 891352"/>
                      <a:gd name="connsiteY19" fmla="*/ 762000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659895 w 891352"/>
                      <a:gd name="connsiteY16" fmla="*/ 635318 h 821055"/>
                      <a:gd name="connsiteX17" fmla="*/ 736571 w 891352"/>
                      <a:gd name="connsiteY17" fmla="*/ 687705 h 821055"/>
                      <a:gd name="connsiteX18" fmla="*/ 824201 w 891352"/>
                      <a:gd name="connsiteY18" fmla="*/ 762000 h 821055"/>
                      <a:gd name="connsiteX19" fmla="*/ 891352 w 891352"/>
                      <a:gd name="connsiteY19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736571 w 891352"/>
                      <a:gd name="connsiteY16" fmla="*/ 687705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43201 w 891352"/>
                      <a:gd name="connsiteY15" fmla="*/ 599122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47964 w 891352"/>
                      <a:gd name="connsiteY15" fmla="*/ 611028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55107 w 891352"/>
                      <a:gd name="connsiteY15" fmla="*/ 603884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26532 w 891352"/>
                      <a:gd name="connsiteY15" fmla="*/ 591978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291277 w 891352"/>
                      <a:gd name="connsiteY14" fmla="*/ 561975 h 821055"/>
                      <a:gd name="connsiteX15" fmla="*/ 426532 w 891352"/>
                      <a:gd name="connsiteY15" fmla="*/ 591978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04123 w 891352"/>
                      <a:gd name="connsiteY13" fmla="*/ 529590 h 821055"/>
                      <a:gd name="connsiteX14" fmla="*/ 291277 w 891352"/>
                      <a:gd name="connsiteY14" fmla="*/ 561975 h 821055"/>
                      <a:gd name="connsiteX15" fmla="*/ 426532 w 891352"/>
                      <a:gd name="connsiteY15" fmla="*/ 591978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04123 w 891352"/>
                      <a:gd name="connsiteY13" fmla="*/ 529590 h 821055"/>
                      <a:gd name="connsiteX14" fmla="*/ 291277 w 891352"/>
                      <a:gd name="connsiteY14" fmla="*/ 561975 h 821055"/>
                      <a:gd name="connsiteX15" fmla="*/ 426532 w 891352"/>
                      <a:gd name="connsiteY15" fmla="*/ 591978 h 821055"/>
                      <a:gd name="connsiteX16" fmla="*/ 643702 w 891352"/>
                      <a:gd name="connsiteY16" fmla="*/ 661511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04123 w 891352"/>
                      <a:gd name="connsiteY13" fmla="*/ 529590 h 821055"/>
                      <a:gd name="connsiteX14" fmla="*/ 291277 w 891352"/>
                      <a:gd name="connsiteY14" fmla="*/ 561975 h 821055"/>
                      <a:gd name="connsiteX15" fmla="*/ 443201 w 891352"/>
                      <a:gd name="connsiteY15" fmla="*/ 599122 h 821055"/>
                      <a:gd name="connsiteX16" fmla="*/ 643702 w 891352"/>
                      <a:gd name="connsiteY16" fmla="*/ 661511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91352" h="821055">
                        <a:moveTo>
                          <a:pt x="247462" y="0"/>
                        </a:moveTo>
                        <a:cubicBezTo>
                          <a:pt x="204282" y="7620"/>
                          <a:pt x="185550" y="11271"/>
                          <a:pt x="146498" y="25241"/>
                        </a:cubicBezTo>
                        <a:cubicBezTo>
                          <a:pt x="107446" y="39211"/>
                          <a:pt x="36007" y="66119"/>
                          <a:pt x="13147" y="83820"/>
                        </a:cubicBezTo>
                        <a:cubicBezTo>
                          <a:pt x="-9713" y="101521"/>
                          <a:pt x="2828" y="117554"/>
                          <a:pt x="9337" y="131445"/>
                        </a:cubicBezTo>
                        <a:cubicBezTo>
                          <a:pt x="15846" y="145336"/>
                          <a:pt x="37435" y="158671"/>
                          <a:pt x="52199" y="167164"/>
                        </a:cubicBezTo>
                        <a:cubicBezTo>
                          <a:pt x="66963" y="175657"/>
                          <a:pt x="65375" y="170895"/>
                          <a:pt x="97919" y="182404"/>
                        </a:cubicBezTo>
                        <a:lnTo>
                          <a:pt x="247462" y="236220"/>
                        </a:lnTo>
                        <a:lnTo>
                          <a:pt x="331282" y="266700"/>
                        </a:lnTo>
                        <a:cubicBezTo>
                          <a:pt x="362556" y="278448"/>
                          <a:pt x="402957" y="292497"/>
                          <a:pt x="435104" y="306705"/>
                        </a:cubicBezTo>
                        <a:cubicBezTo>
                          <a:pt x="467251" y="320913"/>
                          <a:pt x="526862" y="335676"/>
                          <a:pt x="524163" y="351948"/>
                        </a:cubicBezTo>
                        <a:cubicBezTo>
                          <a:pt x="521464" y="368220"/>
                          <a:pt x="448995" y="389969"/>
                          <a:pt x="418912" y="404336"/>
                        </a:cubicBezTo>
                        <a:cubicBezTo>
                          <a:pt x="388829" y="418703"/>
                          <a:pt x="369383" y="426244"/>
                          <a:pt x="343665" y="438150"/>
                        </a:cubicBezTo>
                        <a:cubicBezTo>
                          <a:pt x="317948" y="450056"/>
                          <a:pt x="287864" y="460534"/>
                          <a:pt x="264607" y="475774"/>
                        </a:cubicBezTo>
                        <a:cubicBezTo>
                          <a:pt x="241350" y="491014"/>
                          <a:pt x="199678" y="515223"/>
                          <a:pt x="204123" y="529590"/>
                        </a:cubicBezTo>
                        <a:cubicBezTo>
                          <a:pt x="208568" y="543957"/>
                          <a:pt x="251431" y="550386"/>
                          <a:pt x="291277" y="561975"/>
                        </a:cubicBezTo>
                        <a:cubicBezTo>
                          <a:pt x="331123" y="573564"/>
                          <a:pt x="403596" y="597142"/>
                          <a:pt x="443201" y="599122"/>
                        </a:cubicBezTo>
                        <a:cubicBezTo>
                          <a:pt x="515829" y="618490"/>
                          <a:pt x="580202" y="634365"/>
                          <a:pt x="643702" y="661511"/>
                        </a:cubicBezTo>
                        <a:cubicBezTo>
                          <a:pt x="707202" y="688657"/>
                          <a:pt x="782926" y="735409"/>
                          <a:pt x="824201" y="762000"/>
                        </a:cubicBezTo>
                        <a:cubicBezTo>
                          <a:pt x="865476" y="788591"/>
                          <a:pt x="883315" y="808256"/>
                          <a:pt x="891352" y="821055"/>
                        </a:cubicBezTo>
                      </a:path>
                    </a:pathLst>
                  </a:custGeom>
                  <a:ln w="38100" cap="rnd">
                    <a:solidFill>
                      <a:schemeClr val="tx1">
                        <a:lumMod val="75000"/>
                      </a:schemeClr>
                    </a:solidFill>
                    <a:tailEnd type="stealth"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8" name="Rechteck: abgerundete Ecken 37">
                  <a:extLst>
                    <a:ext uri="{FF2B5EF4-FFF2-40B4-BE49-F238E27FC236}">
                      <a16:creationId xmlns:a16="http://schemas.microsoft.com/office/drawing/2014/main" id="{47676116-F1CC-4E8D-8EA5-C2E4CC32E79E}"/>
                    </a:ext>
                  </a:extLst>
                </p:cNvPr>
                <p:cNvSpPr/>
                <p:nvPr/>
              </p:nvSpPr>
              <p:spPr>
                <a:xfrm>
                  <a:off x="445789" y="2608566"/>
                  <a:ext cx="916783" cy="938865"/>
                </a:xfrm>
                <a:prstGeom prst="roundRect">
                  <a:avLst/>
                </a:prstGeom>
                <a:noFill/>
                <a:ln w="28575"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BD702124-C2D4-45BF-8195-5D500C5524C2}"/>
                  </a:ext>
                </a:extLst>
              </p:cNvPr>
              <p:cNvSpPr txBox="1"/>
              <p:nvPr/>
            </p:nvSpPr>
            <p:spPr>
              <a:xfrm>
                <a:off x="1951516" y="4328453"/>
                <a:ext cx="10649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Segeo"/>
                  </a:rPr>
                  <a:t>GRACE TWS</a:t>
                </a:r>
              </a:p>
            </p:txBody>
          </p:sp>
        </p:grpSp>
        <p:sp>
          <p:nvSpPr>
            <p:cNvPr id="34" name="Multiplikationszeichen 33">
              <a:extLst>
                <a:ext uri="{FF2B5EF4-FFF2-40B4-BE49-F238E27FC236}">
                  <a16:creationId xmlns:a16="http://schemas.microsoft.com/office/drawing/2014/main" id="{9AA42153-6B43-4FFD-ACDD-B3F3C78CEF46}"/>
                </a:ext>
              </a:extLst>
            </p:cNvPr>
            <p:cNvSpPr/>
            <p:nvPr/>
          </p:nvSpPr>
          <p:spPr>
            <a:xfrm>
              <a:off x="2005285" y="4388394"/>
              <a:ext cx="916783" cy="982345"/>
            </a:xfrm>
            <a:prstGeom prst="mathMultiply">
              <a:avLst>
                <a:gd name="adj1" fmla="val 994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DCB95EAE-C8EE-4851-8C46-ADA34195FF01}"/>
              </a:ext>
            </a:extLst>
          </p:cNvPr>
          <p:cNvGrpSpPr/>
          <p:nvPr/>
        </p:nvGrpSpPr>
        <p:grpSpPr>
          <a:xfrm>
            <a:off x="9966087" y="2956464"/>
            <a:ext cx="916783" cy="938865"/>
            <a:chOff x="445789" y="2608566"/>
            <a:chExt cx="916783" cy="938865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702BB23D-8757-4BA6-9D4C-897B3FF92D28}"/>
                </a:ext>
              </a:extLst>
            </p:cNvPr>
            <p:cNvGrpSpPr/>
            <p:nvPr/>
          </p:nvGrpSpPr>
          <p:grpSpPr>
            <a:xfrm>
              <a:off x="445789" y="2608566"/>
              <a:ext cx="916783" cy="938865"/>
              <a:chOff x="445789" y="2608566"/>
              <a:chExt cx="916783" cy="938865"/>
            </a:xfrm>
          </p:grpSpPr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5C030041-3234-4662-AE32-03A90F8D1E4F}"/>
                  </a:ext>
                </a:extLst>
              </p:cNvPr>
              <p:cNvGrpSpPr/>
              <p:nvPr/>
            </p:nvGrpSpPr>
            <p:grpSpPr>
              <a:xfrm>
                <a:off x="517824" y="2994549"/>
                <a:ext cx="811696" cy="478524"/>
                <a:chOff x="7435169" y="5197465"/>
                <a:chExt cx="1163691" cy="892785"/>
              </a:xfrm>
            </p:grpSpPr>
            <p:pic>
              <p:nvPicPr>
                <p:cNvPr id="46" name="Grafik 45">
                  <a:extLst>
                    <a:ext uri="{FF2B5EF4-FFF2-40B4-BE49-F238E27FC236}">
                      <a16:creationId xmlns:a16="http://schemas.microsoft.com/office/drawing/2014/main" id="{FC84AA4E-1C1B-4D8B-B320-F58254313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35169" y="5233822"/>
                  <a:ext cx="1163691" cy="856428"/>
                </a:xfrm>
                <a:prstGeom prst="rect">
                  <a:avLst/>
                </a:prstGeom>
              </p:spPr>
            </p:pic>
            <p:sp>
              <p:nvSpPr>
                <p:cNvPr id="47" name="Freihandform: Form 46">
                  <a:extLst>
                    <a:ext uri="{FF2B5EF4-FFF2-40B4-BE49-F238E27FC236}">
                      <a16:creationId xmlns:a16="http://schemas.microsoft.com/office/drawing/2014/main" id="{3F0C52AB-4788-494C-AAE6-06502851372F}"/>
                    </a:ext>
                  </a:extLst>
                </p:cNvPr>
                <p:cNvSpPr/>
                <p:nvPr/>
              </p:nvSpPr>
              <p:spPr>
                <a:xfrm>
                  <a:off x="7571339" y="5197465"/>
                  <a:ext cx="891353" cy="821056"/>
                </a:xfrm>
                <a:custGeom>
                  <a:avLst/>
                  <a:gdLst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502989 w 853509"/>
                    <a:gd name="connsiteY20" fmla="*/ 594360 h 792480"/>
                    <a:gd name="connsiteX21" fmla="*/ 563949 w 853509"/>
                    <a:gd name="connsiteY21" fmla="*/ 617220 h 792480"/>
                    <a:gd name="connsiteX22" fmla="*/ 594429 w 853509"/>
                    <a:gd name="connsiteY22" fmla="*/ 624840 h 792480"/>
                    <a:gd name="connsiteX23" fmla="*/ 617289 w 853509"/>
                    <a:gd name="connsiteY23" fmla="*/ 640080 h 792480"/>
                    <a:gd name="connsiteX24" fmla="*/ 701109 w 853509"/>
                    <a:gd name="connsiteY24" fmla="*/ 678180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79177 w 853509"/>
                    <a:gd name="connsiteY20" fmla="*/ 608647 h 792480"/>
                    <a:gd name="connsiteX21" fmla="*/ 563949 w 853509"/>
                    <a:gd name="connsiteY21" fmla="*/ 617220 h 792480"/>
                    <a:gd name="connsiteX22" fmla="*/ 594429 w 853509"/>
                    <a:gd name="connsiteY22" fmla="*/ 624840 h 792480"/>
                    <a:gd name="connsiteX23" fmla="*/ 617289 w 853509"/>
                    <a:gd name="connsiteY23" fmla="*/ 640080 h 792480"/>
                    <a:gd name="connsiteX24" fmla="*/ 701109 w 853509"/>
                    <a:gd name="connsiteY24" fmla="*/ 678180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79177 w 853509"/>
                    <a:gd name="connsiteY20" fmla="*/ 608647 h 792480"/>
                    <a:gd name="connsiteX21" fmla="*/ 563949 w 853509"/>
                    <a:gd name="connsiteY21" fmla="*/ 617220 h 792480"/>
                    <a:gd name="connsiteX22" fmla="*/ 594429 w 853509"/>
                    <a:gd name="connsiteY22" fmla="*/ 624840 h 792480"/>
                    <a:gd name="connsiteX23" fmla="*/ 617289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79177 w 853509"/>
                    <a:gd name="connsiteY20" fmla="*/ 608647 h 792480"/>
                    <a:gd name="connsiteX21" fmla="*/ 563949 w 853509"/>
                    <a:gd name="connsiteY21" fmla="*/ 617220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79177 w 853509"/>
                    <a:gd name="connsiteY20" fmla="*/ 60864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259149 w 853509"/>
                    <a:gd name="connsiteY18" fmla="*/ 54864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74389 w 853509"/>
                    <a:gd name="connsiteY17" fmla="*/ 487680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0109 w 853509"/>
                    <a:gd name="connsiteY16" fmla="*/ 45720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342969 w 853509"/>
                    <a:gd name="connsiteY15" fmla="*/ 449580 h 792480"/>
                    <a:gd name="connsiteX16" fmla="*/ 324872 w 853509"/>
                    <a:gd name="connsiteY16" fmla="*/ 43815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464889 w 853509"/>
                    <a:gd name="connsiteY14" fmla="*/ 373380 h 792480"/>
                    <a:gd name="connsiteX15" fmla="*/ 400119 w 853509"/>
                    <a:gd name="connsiteY15" fmla="*/ 404336 h 792480"/>
                    <a:gd name="connsiteX16" fmla="*/ 324872 w 853509"/>
                    <a:gd name="connsiteY16" fmla="*/ 43815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11549 w 853509"/>
                    <a:gd name="connsiteY13" fmla="*/ 297180 h 792480"/>
                    <a:gd name="connsiteX14" fmla="*/ 505370 w 853509"/>
                    <a:gd name="connsiteY14" fmla="*/ 351948 h 792480"/>
                    <a:gd name="connsiteX15" fmla="*/ 400119 w 853509"/>
                    <a:gd name="connsiteY15" fmla="*/ 404336 h 792480"/>
                    <a:gd name="connsiteX16" fmla="*/ 324872 w 853509"/>
                    <a:gd name="connsiteY16" fmla="*/ 43815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282009 w 853509"/>
                    <a:gd name="connsiteY10" fmla="*/ 251460 h 792480"/>
                    <a:gd name="connsiteX11" fmla="*/ 312489 w 853509"/>
                    <a:gd name="connsiteY11" fmla="*/ 266700 h 792480"/>
                    <a:gd name="connsiteX12" fmla="*/ 342969 w 853509"/>
                    <a:gd name="connsiteY12" fmla="*/ 274320 h 792480"/>
                    <a:gd name="connsiteX13" fmla="*/ 404405 w 853509"/>
                    <a:gd name="connsiteY13" fmla="*/ 311467 h 792480"/>
                    <a:gd name="connsiteX14" fmla="*/ 505370 w 853509"/>
                    <a:gd name="connsiteY14" fmla="*/ 351948 h 792480"/>
                    <a:gd name="connsiteX15" fmla="*/ 400119 w 853509"/>
                    <a:gd name="connsiteY15" fmla="*/ 404336 h 792480"/>
                    <a:gd name="connsiteX16" fmla="*/ 324872 w 853509"/>
                    <a:gd name="connsiteY16" fmla="*/ 438150 h 792480"/>
                    <a:gd name="connsiteX17" fmla="*/ 245814 w 853509"/>
                    <a:gd name="connsiteY17" fmla="*/ 475774 h 792480"/>
                    <a:gd name="connsiteX18" fmla="*/ 192474 w 853509"/>
                    <a:gd name="connsiteY18" fmla="*/ 529590 h 792480"/>
                    <a:gd name="connsiteX19" fmla="*/ 282009 w 853509"/>
                    <a:gd name="connsiteY19" fmla="*/ 571500 h 792480"/>
                    <a:gd name="connsiteX20" fmla="*/ 412502 w 853509"/>
                    <a:gd name="connsiteY20" fmla="*/ 589597 h 792480"/>
                    <a:gd name="connsiteX21" fmla="*/ 540137 w 853509"/>
                    <a:gd name="connsiteY21" fmla="*/ 607695 h 792480"/>
                    <a:gd name="connsiteX22" fmla="*/ 594429 w 853509"/>
                    <a:gd name="connsiteY22" fmla="*/ 624840 h 792480"/>
                    <a:gd name="connsiteX23" fmla="*/ 643483 w 853509"/>
                    <a:gd name="connsiteY23" fmla="*/ 640080 h 792480"/>
                    <a:gd name="connsiteX24" fmla="*/ 715397 w 853509"/>
                    <a:gd name="connsiteY24" fmla="*/ 687705 h 792480"/>
                    <a:gd name="connsiteX25" fmla="*/ 807789 w 853509"/>
                    <a:gd name="connsiteY25" fmla="*/ 762000 h 792480"/>
                    <a:gd name="connsiteX26" fmla="*/ 830649 w 853509"/>
                    <a:gd name="connsiteY26" fmla="*/ 777240 h 792480"/>
                    <a:gd name="connsiteX27" fmla="*/ 853509 w 853509"/>
                    <a:gd name="connsiteY27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312489 w 853509"/>
                    <a:gd name="connsiteY10" fmla="*/ 266700 h 792480"/>
                    <a:gd name="connsiteX11" fmla="*/ 342969 w 853509"/>
                    <a:gd name="connsiteY11" fmla="*/ 274320 h 792480"/>
                    <a:gd name="connsiteX12" fmla="*/ 404405 w 853509"/>
                    <a:gd name="connsiteY12" fmla="*/ 311467 h 792480"/>
                    <a:gd name="connsiteX13" fmla="*/ 505370 w 853509"/>
                    <a:gd name="connsiteY13" fmla="*/ 351948 h 792480"/>
                    <a:gd name="connsiteX14" fmla="*/ 400119 w 853509"/>
                    <a:gd name="connsiteY14" fmla="*/ 404336 h 792480"/>
                    <a:gd name="connsiteX15" fmla="*/ 324872 w 853509"/>
                    <a:gd name="connsiteY15" fmla="*/ 438150 h 792480"/>
                    <a:gd name="connsiteX16" fmla="*/ 245814 w 853509"/>
                    <a:gd name="connsiteY16" fmla="*/ 475774 h 792480"/>
                    <a:gd name="connsiteX17" fmla="*/ 192474 w 853509"/>
                    <a:gd name="connsiteY17" fmla="*/ 529590 h 792480"/>
                    <a:gd name="connsiteX18" fmla="*/ 282009 w 853509"/>
                    <a:gd name="connsiteY18" fmla="*/ 571500 h 792480"/>
                    <a:gd name="connsiteX19" fmla="*/ 412502 w 853509"/>
                    <a:gd name="connsiteY19" fmla="*/ 589597 h 792480"/>
                    <a:gd name="connsiteX20" fmla="*/ 540137 w 853509"/>
                    <a:gd name="connsiteY20" fmla="*/ 607695 h 792480"/>
                    <a:gd name="connsiteX21" fmla="*/ 594429 w 853509"/>
                    <a:gd name="connsiteY21" fmla="*/ 624840 h 792480"/>
                    <a:gd name="connsiteX22" fmla="*/ 643483 w 853509"/>
                    <a:gd name="connsiteY22" fmla="*/ 640080 h 792480"/>
                    <a:gd name="connsiteX23" fmla="*/ 715397 w 853509"/>
                    <a:gd name="connsiteY23" fmla="*/ 687705 h 792480"/>
                    <a:gd name="connsiteX24" fmla="*/ 807789 w 853509"/>
                    <a:gd name="connsiteY24" fmla="*/ 762000 h 792480"/>
                    <a:gd name="connsiteX25" fmla="*/ 830649 w 853509"/>
                    <a:gd name="connsiteY25" fmla="*/ 777240 h 792480"/>
                    <a:gd name="connsiteX26" fmla="*/ 853509 w 853509"/>
                    <a:gd name="connsiteY26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190569 w 853509"/>
                    <a:gd name="connsiteY8" fmla="*/ 213360 h 792480"/>
                    <a:gd name="connsiteX9" fmla="*/ 228669 w 853509"/>
                    <a:gd name="connsiteY9" fmla="*/ 236220 h 792480"/>
                    <a:gd name="connsiteX10" fmla="*/ 312489 w 853509"/>
                    <a:gd name="connsiteY10" fmla="*/ 266700 h 792480"/>
                    <a:gd name="connsiteX11" fmla="*/ 404405 w 853509"/>
                    <a:gd name="connsiteY11" fmla="*/ 311467 h 792480"/>
                    <a:gd name="connsiteX12" fmla="*/ 505370 w 853509"/>
                    <a:gd name="connsiteY12" fmla="*/ 351948 h 792480"/>
                    <a:gd name="connsiteX13" fmla="*/ 400119 w 853509"/>
                    <a:gd name="connsiteY13" fmla="*/ 404336 h 792480"/>
                    <a:gd name="connsiteX14" fmla="*/ 324872 w 853509"/>
                    <a:gd name="connsiteY14" fmla="*/ 438150 h 792480"/>
                    <a:gd name="connsiteX15" fmla="*/ 245814 w 853509"/>
                    <a:gd name="connsiteY15" fmla="*/ 475774 h 792480"/>
                    <a:gd name="connsiteX16" fmla="*/ 192474 w 853509"/>
                    <a:gd name="connsiteY16" fmla="*/ 529590 h 792480"/>
                    <a:gd name="connsiteX17" fmla="*/ 282009 w 853509"/>
                    <a:gd name="connsiteY17" fmla="*/ 571500 h 792480"/>
                    <a:gd name="connsiteX18" fmla="*/ 412502 w 853509"/>
                    <a:gd name="connsiteY18" fmla="*/ 589597 h 792480"/>
                    <a:gd name="connsiteX19" fmla="*/ 540137 w 853509"/>
                    <a:gd name="connsiteY19" fmla="*/ 607695 h 792480"/>
                    <a:gd name="connsiteX20" fmla="*/ 594429 w 853509"/>
                    <a:gd name="connsiteY20" fmla="*/ 624840 h 792480"/>
                    <a:gd name="connsiteX21" fmla="*/ 643483 w 853509"/>
                    <a:gd name="connsiteY21" fmla="*/ 640080 h 792480"/>
                    <a:gd name="connsiteX22" fmla="*/ 715397 w 853509"/>
                    <a:gd name="connsiteY22" fmla="*/ 687705 h 792480"/>
                    <a:gd name="connsiteX23" fmla="*/ 807789 w 853509"/>
                    <a:gd name="connsiteY23" fmla="*/ 762000 h 792480"/>
                    <a:gd name="connsiteX24" fmla="*/ 830649 w 853509"/>
                    <a:gd name="connsiteY24" fmla="*/ 777240 h 792480"/>
                    <a:gd name="connsiteX25" fmla="*/ 853509 w 853509"/>
                    <a:gd name="connsiteY25" fmla="*/ 792480 h 792480"/>
                    <a:gd name="connsiteX0" fmla="*/ 228669 w 853509"/>
                    <a:gd name="connsiteY0" fmla="*/ 0 h 792480"/>
                    <a:gd name="connsiteX1" fmla="*/ 99129 w 853509"/>
                    <a:gd name="connsiteY1" fmla="*/ 22860 h 792480"/>
                    <a:gd name="connsiteX2" fmla="*/ 76269 w 853509"/>
                    <a:gd name="connsiteY2" fmla="*/ 38100 h 792480"/>
                    <a:gd name="connsiteX3" fmla="*/ 30549 w 853509"/>
                    <a:gd name="connsiteY3" fmla="*/ 60960 h 792480"/>
                    <a:gd name="connsiteX4" fmla="*/ 22929 w 853509"/>
                    <a:gd name="connsiteY4" fmla="*/ 83820 h 792480"/>
                    <a:gd name="connsiteX5" fmla="*/ 69 w 853509"/>
                    <a:gd name="connsiteY5" fmla="*/ 121920 h 792480"/>
                    <a:gd name="connsiteX6" fmla="*/ 38169 w 853509"/>
                    <a:gd name="connsiteY6" fmla="*/ 160020 h 792480"/>
                    <a:gd name="connsiteX7" fmla="*/ 83889 w 853509"/>
                    <a:gd name="connsiteY7" fmla="*/ 175260 h 792480"/>
                    <a:gd name="connsiteX8" fmla="*/ 228669 w 853509"/>
                    <a:gd name="connsiteY8" fmla="*/ 236220 h 792480"/>
                    <a:gd name="connsiteX9" fmla="*/ 312489 w 853509"/>
                    <a:gd name="connsiteY9" fmla="*/ 266700 h 792480"/>
                    <a:gd name="connsiteX10" fmla="*/ 404405 w 853509"/>
                    <a:gd name="connsiteY10" fmla="*/ 311467 h 792480"/>
                    <a:gd name="connsiteX11" fmla="*/ 505370 w 853509"/>
                    <a:gd name="connsiteY11" fmla="*/ 351948 h 792480"/>
                    <a:gd name="connsiteX12" fmla="*/ 400119 w 853509"/>
                    <a:gd name="connsiteY12" fmla="*/ 404336 h 792480"/>
                    <a:gd name="connsiteX13" fmla="*/ 324872 w 853509"/>
                    <a:gd name="connsiteY13" fmla="*/ 438150 h 792480"/>
                    <a:gd name="connsiteX14" fmla="*/ 245814 w 853509"/>
                    <a:gd name="connsiteY14" fmla="*/ 475774 h 792480"/>
                    <a:gd name="connsiteX15" fmla="*/ 192474 w 853509"/>
                    <a:gd name="connsiteY15" fmla="*/ 529590 h 792480"/>
                    <a:gd name="connsiteX16" fmla="*/ 282009 w 853509"/>
                    <a:gd name="connsiteY16" fmla="*/ 571500 h 792480"/>
                    <a:gd name="connsiteX17" fmla="*/ 412502 w 853509"/>
                    <a:gd name="connsiteY17" fmla="*/ 589597 h 792480"/>
                    <a:gd name="connsiteX18" fmla="*/ 540137 w 853509"/>
                    <a:gd name="connsiteY18" fmla="*/ 607695 h 792480"/>
                    <a:gd name="connsiteX19" fmla="*/ 594429 w 853509"/>
                    <a:gd name="connsiteY19" fmla="*/ 624840 h 792480"/>
                    <a:gd name="connsiteX20" fmla="*/ 643483 w 853509"/>
                    <a:gd name="connsiteY20" fmla="*/ 640080 h 792480"/>
                    <a:gd name="connsiteX21" fmla="*/ 715397 w 853509"/>
                    <a:gd name="connsiteY21" fmla="*/ 687705 h 792480"/>
                    <a:gd name="connsiteX22" fmla="*/ 807789 w 853509"/>
                    <a:gd name="connsiteY22" fmla="*/ 762000 h 792480"/>
                    <a:gd name="connsiteX23" fmla="*/ 830649 w 853509"/>
                    <a:gd name="connsiteY23" fmla="*/ 777240 h 792480"/>
                    <a:gd name="connsiteX24" fmla="*/ 853509 w 853509"/>
                    <a:gd name="connsiteY24" fmla="*/ 792480 h 792480"/>
                    <a:gd name="connsiteX0" fmla="*/ 228681 w 853521"/>
                    <a:gd name="connsiteY0" fmla="*/ 0 h 792480"/>
                    <a:gd name="connsiteX1" fmla="*/ 99141 w 853521"/>
                    <a:gd name="connsiteY1" fmla="*/ 22860 h 792480"/>
                    <a:gd name="connsiteX2" fmla="*/ 76281 w 853521"/>
                    <a:gd name="connsiteY2" fmla="*/ 38100 h 792480"/>
                    <a:gd name="connsiteX3" fmla="*/ 30561 w 853521"/>
                    <a:gd name="connsiteY3" fmla="*/ 60960 h 792480"/>
                    <a:gd name="connsiteX4" fmla="*/ 22941 w 853521"/>
                    <a:gd name="connsiteY4" fmla="*/ 83820 h 792480"/>
                    <a:gd name="connsiteX5" fmla="*/ 81 w 853521"/>
                    <a:gd name="connsiteY5" fmla="*/ 121920 h 792480"/>
                    <a:gd name="connsiteX6" fmla="*/ 38181 w 853521"/>
                    <a:gd name="connsiteY6" fmla="*/ 160020 h 792480"/>
                    <a:gd name="connsiteX7" fmla="*/ 79138 w 853521"/>
                    <a:gd name="connsiteY7" fmla="*/ 182404 h 792480"/>
                    <a:gd name="connsiteX8" fmla="*/ 228681 w 853521"/>
                    <a:gd name="connsiteY8" fmla="*/ 236220 h 792480"/>
                    <a:gd name="connsiteX9" fmla="*/ 312501 w 853521"/>
                    <a:gd name="connsiteY9" fmla="*/ 266700 h 792480"/>
                    <a:gd name="connsiteX10" fmla="*/ 404417 w 853521"/>
                    <a:gd name="connsiteY10" fmla="*/ 311467 h 792480"/>
                    <a:gd name="connsiteX11" fmla="*/ 505382 w 853521"/>
                    <a:gd name="connsiteY11" fmla="*/ 351948 h 792480"/>
                    <a:gd name="connsiteX12" fmla="*/ 400131 w 853521"/>
                    <a:gd name="connsiteY12" fmla="*/ 404336 h 792480"/>
                    <a:gd name="connsiteX13" fmla="*/ 324884 w 853521"/>
                    <a:gd name="connsiteY13" fmla="*/ 438150 h 792480"/>
                    <a:gd name="connsiteX14" fmla="*/ 245826 w 853521"/>
                    <a:gd name="connsiteY14" fmla="*/ 475774 h 792480"/>
                    <a:gd name="connsiteX15" fmla="*/ 192486 w 853521"/>
                    <a:gd name="connsiteY15" fmla="*/ 529590 h 792480"/>
                    <a:gd name="connsiteX16" fmla="*/ 282021 w 853521"/>
                    <a:gd name="connsiteY16" fmla="*/ 571500 h 792480"/>
                    <a:gd name="connsiteX17" fmla="*/ 412514 w 853521"/>
                    <a:gd name="connsiteY17" fmla="*/ 589597 h 792480"/>
                    <a:gd name="connsiteX18" fmla="*/ 540149 w 853521"/>
                    <a:gd name="connsiteY18" fmla="*/ 607695 h 792480"/>
                    <a:gd name="connsiteX19" fmla="*/ 594441 w 853521"/>
                    <a:gd name="connsiteY19" fmla="*/ 624840 h 792480"/>
                    <a:gd name="connsiteX20" fmla="*/ 643495 w 853521"/>
                    <a:gd name="connsiteY20" fmla="*/ 640080 h 792480"/>
                    <a:gd name="connsiteX21" fmla="*/ 715409 w 853521"/>
                    <a:gd name="connsiteY21" fmla="*/ 687705 h 792480"/>
                    <a:gd name="connsiteX22" fmla="*/ 807801 w 853521"/>
                    <a:gd name="connsiteY22" fmla="*/ 762000 h 792480"/>
                    <a:gd name="connsiteX23" fmla="*/ 830661 w 853521"/>
                    <a:gd name="connsiteY23" fmla="*/ 777240 h 792480"/>
                    <a:gd name="connsiteX24" fmla="*/ 853521 w 853521"/>
                    <a:gd name="connsiteY24" fmla="*/ 792480 h 792480"/>
                    <a:gd name="connsiteX0" fmla="*/ 231652 w 856492"/>
                    <a:gd name="connsiteY0" fmla="*/ 0 h 792480"/>
                    <a:gd name="connsiteX1" fmla="*/ 102112 w 856492"/>
                    <a:gd name="connsiteY1" fmla="*/ 22860 h 792480"/>
                    <a:gd name="connsiteX2" fmla="*/ 79252 w 856492"/>
                    <a:gd name="connsiteY2" fmla="*/ 38100 h 792480"/>
                    <a:gd name="connsiteX3" fmla="*/ 33532 w 856492"/>
                    <a:gd name="connsiteY3" fmla="*/ 60960 h 792480"/>
                    <a:gd name="connsiteX4" fmla="*/ 6862 w 856492"/>
                    <a:gd name="connsiteY4" fmla="*/ 83820 h 792480"/>
                    <a:gd name="connsiteX5" fmla="*/ 3052 w 856492"/>
                    <a:gd name="connsiteY5" fmla="*/ 121920 h 792480"/>
                    <a:gd name="connsiteX6" fmla="*/ 41152 w 856492"/>
                    <a:gd name="connsiteY6" fmla="*/ 160020 h 792480"/>
                    <a:gd name="connsiteX7" fmla="*/ 82109 w 856492"/>
                    <a:gd name="connsiteY7" fmla="*/ 182404 h 792480"/>
                    <a:gd name="connsiteX8" fmla="*/ 231652 w 856492"/>
                    <a:gd name="connsiteY8" fmla="*/ 236220 h 792480"/>
                    <a:gd name="connsiteX9" fmla="*/ 315472 w 856492"/>
                    <a:gd name="connsiteY9" fmla="*/ 266700 h 792480"/>
                    <a:gd name="connsiteX10" fmla="*/ 407388 w 856492"/>
                    <a:gd name="connsiteY10" fmla="*/ 311467 h 792480"/>
                    <a:gd name="connsiteX11" fmla="*/ 508353 w 856492"/>
                    <a:gd name="connsiteY11" fmla="*/ 351948 h 792480"/>
                    <a:gd name="connsiteX12" fmla="*/ 403102 w 856492"/>
                    <a:gd name="connsiteY12" fmla="*/ 404336 h 792480"/>
                    <a:gd name="connsiteX13" fmla="*/ 327855 w 856492"/>
                    <a:gd name="connsiteY13" fmla="*/ 438150 h 792480"/>
                    <a:gd name="connsiteX14" fmla="*/ 248797 w 856492"/>
                    <a:gd name="connsiteY14" fmla="*/ 475774 h 792480"/>
                    <a:gd name="connsiteX15" fmla="*/ 195457 w 856492"/>
                    <a:gd name="connsiteY15" fmla="*/ 529590 h 792480"/>
                    <a:gd name="connsiteX16" fmla="*/ 284992 w 856492"/>
                    <a:gd name="connsiteY16" fmla="*/ 571500 h 792480"/>
                    <a:gd name="connsiteX17" fmla="*/ 415485 w 856492"/>
                    <a:gd name="connsiteY17" fmla="*/ 589597 h 792480"/>
                    <a:gd name="connsiteX18" fmla="*/ 543120 w 856492"/>
                    <a:gd name="connsiteY18" fmla="*/ 607695 h 792480"/>
                    <a:gd name="connsiteX19" fmla="*/ 597412 w 856492"/>
                    <a:gd name="connsiteY19" fmla="*/ 624840 h 792480"/>
                    <a:gd name="connsiteX20" fmla="*/ 646466 w 856492"/>
                    <a:gd name="connsiteY20" fmla="*/ 640080 h 792480"/>
                    <a:gd name="connsiteX21" fmla="*/ 718380 w 856492"/>
                    <a:gd name="connsiteY21" fmla="*/ 687705 h 792480"/>
                    <a:gd name="connsiteX22" fmla="*/ 810772 w 856492"/>
                    <a:gd name="connsiteY22" fmla="*/ 762000 h 792480"/>
                    <a:gd name="connsiteX23" fmla="*/ 833632 w 856492"/>
                    <a:gd name="connsiteY23" fmla="*/ 777240 h 792480"/>
                    <a:gd name="connsiteX24" fmla="*/ 856492 w 856492"/>
                    <a:gd name="connsiteY24" fmla="*/ 792480 h 792480"/>
                    <a:gd name="connsiteX0" fmla="*/ 231652 w 856492"/>
                    <a:gd name="connsiteY0" fmla="*/ 0 h 792480"/>
                    <a:gd name="connsiteX1" fmla="*/ 102112 w 856492"/>
                    <a:gd name="connsiteY1" fmla="*/ 22860 h 792480"/>
                    <a:gd name="connsiteX2" fmla="*/ 76871 w 856492"/>
                    <a:gd name="connsiteY2" fmla="*/ 47625 h 792480"/>
                    <a:gd name="connsiteX3" fmla="*/ 33532 w 856492"/>
                    <a:gd name="connsiteY3" fmla="*/ 60960 h 792480"/>
                    <a:gd name="connsiteX4" fmla="*/ 6862 w 856492"/>
                    <a:gd name="connsiteY4" fmla="*/ 83820 h 792480"/>
                    <a:gd name="connsiteX5" fmla="*/ 3052 w 856492"/>
                    <a:gd name="connsiteY5" fmla="*/ 121920 h 792480"/>
                    <a:gd name="connsiteX6" fmla="*/ 41152 w 856492"/>
                    <a:gd name="connsiteY6" fmla="*/ 160020 h 792480"/>
                    <a:gd name="connsiteX7" fmla="*/ 82109 w 856492"/>
                    <a:gd name="connsiteY7" fmla="*/ 182404 h 792480"/>
                    <a:gd name="connsiteX8" fmla="*/ 231652 w 856492"/>
                    <a:gd name="connsiteY8" fmla="*/ 236220 h 792480"/>
                    <a:gd name="connsiteX9" fmla="*/ 315472 w 856492"/>
                    <a:gd name="connsiteY9" fmla="*/ 266700 h 792480"/>
                    <a:gd name="connsiteX10" fmla="*/ 407388 w 856492"/>
                    <a:gd name="connsiteY10" fmla="*/ 311467 h 792480"/>
                    <a:gd name="connsiteX11" fmla="*/ 508353 w 856492"/>
                    <a:gd name="connsiteY11" fmla="*/ 351948 h 792480"/>
                    <a:gd name="connsiteX12" fmla="*/ 403102 w 856492"/>
                    <a:gd name="connsiteY12" fmla="*/ 404336 h 792480"/>
                    <a:gd name="connsiteX13" fmla="*/ 327855 w 856492"/>
                    <a:gd name="connsiteY13" fmla="*/ 438150 h 792480"/>
                    <a:gd name="connsiteX14" fmla="*/ 248797 w 856492"/>
                    <a:gd name="connsiteY14" fmla="*/ 475774 h 792480"/>
                    <a:gd name="connsiteX15" fmla="*/ 195457 w 856492"/>
                    <a:gd name="connsiteY15" fmla="*/ 529590 h 792480"/>
                    <a:gd name="connsiteX16" fmla="*/ 284992 w 856492"/>
                    <a:gd name="connsiteY16" fmla="*/ 571500 h 792480"/>
                    <a:gd name="connsiteX17" fmla="*/ 415485 w 856492"/>
                    <a:gd name="connsiteY17" fmla="*/ 589597 h 792480"/>
                    <a:gd name="connsiteX18" fmla="*/ 543120 w 856492"/>
                    <a:gd name="connsiteY18" fmla="*/ 607695 h 792480"/>
                    <a:gd name="connsiteX19" fmla="*/ 597412 w 856492"/>
                    <a:gd name="connsiteY19" fmla="*/ 624840 h 792480"/>
                    <a:gd name="connsiteX20" fmla="*/ 646466 w 856492"/>
                    <a:gd name="connsiteY20" fmla="*/ 640080 h 792480"/>
                    <a:gd name="connsiteX21" fmla="*/ 718380 w 856492"/>
                    <a:gd name="connsiteY21" fmla="*/ 687705 h 792480"/>
                    <a:gd name="connsiteX22" fmla="*/ 810772 w 856492"/>
                    <a:gd name="connsiteY22" fmla="*/ 762000 h 792480"/>
                    <a:gd name="connsiteX23" fmla="*/ 833632 w 856492"/>
                    <a:gd name="connsiteY23" fmla="*/ 777240 h 792480"/>
                    <a:gd name="connsiteX24" fmla="*/ 856492 w 856492"/>
                    <a:gd name="connsiteY24" fmla="*/ 792480 h 792480"/>
                    <a:gd name="connsiteX0" fmla="*/ 231652 w 856492"/>
                    <a:gd name="connsiteY0" fmla="*/ 0 h 792480"/>
                    <a:gd name="connsiteX1" fmla="*/ 144975 w 856492"/>
                    <a:gd name="connsiteY1" fmla="*/ 13335 h 792480"/>
                    <a:gd name="connsiteX2" fmla="*/ 76871 w 856492"/>
                    <a:gd name="connsiteY2" fmla="*/ 47625 h 792480"/>
                    <a:gd name="connsiteX3" fmla="*/ 33532 w 856492"/>
                    <a:gd name="connsiteY3" fmla="*/ 60960 h 792480"/>
                    <a:gd name="connsiteX4" fmla="*/ 6862 w 856492"/>
                    <a:gd name="connsiteY4" fmla="*/ 83820 h 792480"/>
                    <a:gd name="connsiteX5" fmla="*/ 3052 w 856492"/>
                    <a:gd name="connsiteY5" fmla="*/ 121920 h 792480"/>
                    <a:gd name="connsiteX6" fmla="*/ 41152 w 856492"/>
                    <a:gd name="connsiteY6" fmla="*/ 160020 h 792480"/>
                    <a:gd name="connsiteX7" fmla="*/ 82109 w 856492"/>
                    <a:gd name="connsiteY7" fmla="*/ 182404 h 792480"/>
                    <a:gd name="connsiteX8" fmla="*/ 231652 w 856492"/>
                    <a:gd name="connsiteY8" fmla="*/ 236220 h 792480"/>
                    <a:gd name="connsiteX9" fmla="*/ 315472 w 856492"/>
                    <a:gd name="connsiteY9" fmla="*/ 266700 h 792480"/>
                    <a:gd name="connsiteX10" fmla="*/ 407388 w 856492"/>
                    <a:gd name="connsiteY10" fmla="*/ 311467 h 792480"/>
                    <a:gd name="connsiteX11" fmla="*/ 508353 w 856492"/>
                    <a:gd name="connsiteY11" fmla="*/ 351948 h 792480"/>
                    <a:gd name="connsiteX12" fmla="*/ 403102 w 856492"/>
                    <a:gd name="connsiteY12" fmla="*/ 404336 h 792480"/>
                    <a:gd name="connsiteX13" fmla="*/ 327855 w 856492"/>
                    <a:gd name="connsiteY13" fmla="*/ 438150 h 792480"/>
                    <a:gd name="connsiteX14" fmla="*/ 248797 w 856492"/>
                    <a:gd name="connsiteY14" fmla="*/ 475774 h 792480"/>
                    <a:gd name="connsiteX15" fmla="*/ 195457 w 856492"/>
                    <a:gd name="connsiteY15" fmla="*/ 529590 h 792480"/>
                    <a:gd name="connsiteX16" fmla="*/ 284992 w 856492"/>
                    <a:gd name="connsiteY16" fmla="*/ 571500 h 792480"/>
                    <a:gd name="connsiteX17" fmla="*/ 415485 w 856492"/>
                    <a:gd name="connsiteY17" fmla="*/ 589597 h 792480"/>
                    <a:gd name="connsiteX18" fmla="*/ 543120 w 856492"/>
                    <a:gd name="connsiteY18" fmla="*/ 607695 h 792480"/>
                    <a:gd name="connsiteX19" fmla="*/ 597412 w 856492"/>
                    <a:gd name="connsiteY19" fmla="*/ 624840 h 792480"/>
                    <a:gd name="connsiteX20" fmla="*/ 646466 w 856492"/>
                    <a:gd name="connsiteY20" fmla="*/ 640080 h 792480"/>
                    <a:gd name="connsiteX21" fmla="*/ 718380 w 856492"/>
                    <a:gd name="connsiteY21" fmla="*/ 687705 h 792480"/>
                    <a:gd name="connsiteX22" fmla="*/ 810772 w 856492"/>
                    <a:gd name="connsiteY22" fmla="*/ 762000 h 792480"/>
                    <a:gd name="connsiteX23" fmla="*/ 833632 w 856492"/>
                    <a:gd name="connsiteY23" fmla="*/ 777240 h 792480"/>
                    <a:gd name="connsiteX24" fmla="*/ 856492 w 856492"/>
                    <a:gd name="connsiteY24" fmla="*/ 792480 h 792480"/>
                    <a:gd name="connsiteX0" fmla="*/ 231652 w 856492"/>
                    <a:gd name="connsiteY0" fmla="*/ 0 h 792480"/>
                    <a:gd name="connsiteX1" fmla="*/ 144975 w 856492"/>
                    <a:gd name="connsiteY1" fmla="*/ 13335 h 792480"/>
                    <a:gd name="connsiteX2" fmla="*/ 33532 w 856492"/>
                    <a:gd name="connsiteY2" fmla="*/ 60960 h 792480"/>
                    <a:gd name="connsiteX3" fmla="*/ 6862 w 856492"/>
                    <a:gd name="connsiteY3" fmla="*/ 83820 h 792480"/>
                    <a:gd name="connsiteX4" fmla="*/ 3052 w 856492"/>
                    <a:gd name="connsiteY4" fmla="*/ 121920 h 792480"/>
                    <a:gd name="connsiteX5" fmla="*/ 41152 w 856492"/>
                    <a:gd name="connsiteY5" fmla="*/ 160020 h 792480"/>
                    <a:gd name="connsiteX6" fmla="*/ 82109 w 856492"/>
                    <a:gd name="connsiteY6" fmla="*/ 182404 h 792480"/>
                    <a:gd name="connsiteX7" fmla="*/ 231652 w 856492"/>
                    <a:gd name="connsiteY7" fmla="*/ 236220 h 792480"/>
                    <a:gd name="connsiteX8" fmla="*/ 315472 w 856492"/>
                    <a:gd name="connsiteY8" fmla="*/ 266700 h 792480"/>
                    <a:gd name="connsiteX9" fmla="*/ 407388 w 856492"/>
                    <a:gd name="connsiteY9" fmla="*/ 311467 h 792480"/>
                    <a:gd name="connsiteX10" fmla="*/ 508353 w 856492"/>
                    <a:gd name="connsiteY10" fmla="*/ 351948 h 792480"/>
                    <a:gd name="connsiteX11" fmla="*/ 403102 w 856492"/>
                    <a:gd name="connsiteY11" fmla="*/ 404336 h 792480"/>
                    <a:gd name="connsiteX12" fmla="*/ 327855 w 856492"/>
                    <a:gd name="connsiteY12" fmla="*/ 438150 h 792480"/>
                    <a:gd name="connsiteX13" fmla="*/ 248797 w 856492"/>
                    <a:gd name="connsiteY13" fmla="*/ 475774 h 792480"/>
                    <a:gd name="connsiteX14" fmla="*/ 195457 w 856492"/>
                    <a:gd name="connsiteY14" fmla="*/ 529590 h 792480"/>
                    <a:gd name="connsiteX15" fmla="*/ 284992 w 856492"/>
                    <a:gd name="connsiteY15" fmla="*/ 571500 h 792480"/>
                    <a:gd name="connsiteX16" fmla="*/ 415485 w 856492"/>
                    <a:gd name="connsiteY16" fmla="*/ 589597 h 792480"/>
                    <a:gd name="connsiteX17" fmla="*/ 543120 w 856492"/>
                    <a:gd name="connsiteY17" fmla="*/ 607695 h 792480"/>
                    <a:gd name="connsiteX18" fmla="*/ 597412 w 856492"/>
                    <a:gd name="connsiteY18" fmla="*/ 624840 h 792480"/>
                    <a:gd name="connsiteX19" fmla="*/ 646466 w 856492"/>
                    <a:gd name="connsiteY19" fmla="*/ 640080 h 792480"/>
                    <a:gd name="connsiteX20" fmla="*/ 718380 w 856492"/>
                    <a:gd name="connsiteY20" fmla="*/ 687705 h 792480"/>
                    <a:gd name="connsiteX21" fmla="*/ 810772 w 856492"/>
                    <a:gd name="connsiteY21" fmla="*/ 762000 h 792480"/>
                    <a:gd name="connsiteX22" fmla="*/ 833632 w 856492"/>
                    <a:gd name="connsiteY22" fmla="*/ 777240 h 792480"/>
                    <a:gd name="connsiteX23" fmla="*/ 856492 w 856492"/>
                    <a:gd name="connsiteY23" fmla="*/ 792480 h 792480"/>
                    <a:gd name="connsiteX0" fmla="*/ 231652 w 856492"/>
                    <a:gd name="connsiteY0" fmla="*/ 0 h 792480"/>
                    <a:gd name="connsiteX1" fmla="*/ 130688 w 856492"/>
                    <a:gd name="connsiteY1" fmla="*/ 25241 h 792480"/>
                    <a:gd name="connsiteX2" fmla="*/ 33532 w 856492"/>
                    <a:gd name="connsiteY2" fmla="*/ 60960 h 792480"/>
                    <a:gd name="connsiteX3" fmla="*/ 6862 w 856492"/>
                    <a:gd name="connsiteY3" fmla="*/ 83820 h 792480"/>
                    <a:gd name="connsiteX4" fmla="*/ 3052 w 856492"/>
                    <a:gd name="connsiteY4" fmla="*/ 121920 h 792480"/>
                    <a:gd name="connsiteX5" fmla="*/ 41152 w 856492"/>
                    <a:gd name="connsiteY5" fmla="*/ 160020 h 792480"/>
                    <a:gd name="connsiteX6" fmla="*/ 82109 w 856492"/>
                    <a:gd name="connsiteY6" fmla="*/ 182404 h 792480"/>
                    <a:gd name="connsiteX7" fmla="*/ 231652 w 856492"/>
                    <a:gd name="connsiteY7" fmla="*/ 236220 h 792480"/>
                    <a:gd name="connsiteX8" fmla="*/ 315472 w 856492"/>
                    <a:gd name="connsiteY8" fmla="*/ 266700 h 792480"/>
                    <a:gd name="connsiteX9" fmla="*/ 407388 w 856492"/>
                    <a:gd name="connsiteY9" fmla="*/ 311467 h 792480"/>
                    <a:gd name="connsiteX10" fmla="*/ 508353 w 856492"/>
                    <a:gd name="connsiteY10" fmla="*/ 351948 h 792480"/>
                    <a:gd name="connsiteX11" fmla="*/ 403102 w 856492"/>
                    <a:gd name="connsiteY11" fmla="*/ 404336 h 792480"/>
                    <a:gd name="connsiteX12" fmla="*/ 327855 w 856492"/>
                    <a:gd name="connsiteY12" fmla="*/ 438150 h 792480"/>
                    <a:gd name="connsiteX13" fmla="*/ 248797 w 856492"/>
                    <a:gd name="connsiteY13" fmla="*/ 475774 h 792480"/>
                    <a:gd name="connsiteX14" fmla="*/ 195457 w 856492"/>
                    <a:gd name="connsiteY14" fmla="*/ 529590 h 792480"/>
                    <a:gd name="connsiteX15" fmla="*/ 284992 w 856492"/>
                    <a:gd name="connsiteY15" fmla="*/ 571500 h 792480"/>
                    <a:gd name="connsiteX16" fmla="*/ 415485 w 856492"/>
                    <a:gd name="connsiteY16" fmla="*/ 589597 h 792480"/>
                    <a:gd name="connsiteX17" fmla="*/ 543120 w 856492"/>
                    <a:gd name="connsiteY17" fmla="*/ 607695 h 792480"/>
                    <a:gd name="connsiteX18" fmla="*/ 597412 w 856492"/>
                    <a:gd name="connsiteY18" fmla="*/ 624840 h 792480"/>
                    <a:gd name="connsiteX19" fmla="*/ 646466 w 856492"/>
                    <a:gd name="connsiteY19" fmla="*/ 640080 h 792480"/>
                    <a:gd name="connsiteX20" fmla="*/ 718380 w 856492"/>
                    <a:gd name="connsiteY20" fmla="*/ 687705 h 792480"/>
                    <a:gd name="connsiteX21" fmla="*/ 810772 w 856492"/>
                    <a:gd name="connsiteY21" fmla="*/ 762000 h 792480"/>
                    <a:gd name="connsiteX22" fmla="*/ 833632 w 856492"/>
                    <a:gd name="connsiteY22" fmla="*/ 777240 h 792480"/>
                    <a:gd name="connsiteX23" fmla="*/ 856492 w 856492"/>
                    <a:gd name="connsiteY23" fmla="*/ 792480 h 792480"/>
                    <a:gd name="connsiteX0" fmla="*/ 237401 w 862241"/>
                    <a:gd name="connsiteY0" fmla="*/ 0 h 792480"/>
                    <a:gd name="connsiteX1" fmla="*/ 136437 w 862241"/>
                    <a:gd name="connsiteY1" fmla="*/ 25241 h 792480"/>
                    <a:gd name="connsiteX2" fmla="*/ 39281 w 862241"/>
                    <a:gd name="connsiteY2" fmla="*/ 60960 h 792480"/>
                    <a:gd name="connsiteX3" fmla="*/ 3086 w 862241"/>
                    <a:gd name="connsiteY3" fmla="*/ 83820 h 792480"/>
                    <a:gd name="connsiteX4" fmla="*/ 8801 w 862241"/>
                    <a:gd name="connsiteY4" fmla="*/ 121920 h 792480"/>
                    <a:gd name="connsiteX5" fmla="*/ 46901 w 862241"/>
                    <a:gd name="connsiteY5" fmla="*/ 160020 h 792480"/>
                    <a:gd name="connsiteX6" fmla="*/ 87858 w 862241"/>
                    <a:gd name="connsiteY6" fmla="*/ 182404 h 792480"/>
                    <a:gd name="connsiteX7" fmla="*/ 237401 w 862241"/>
                    <a:gd name="connsiteY7" fmla="*/ 236220 h 792480"/>
                    <a:gd name="connsiteX8" fmla="*/ 321221 w 862241"/>
                    <a:gd name="connsiteY8" fmla="*/ 266700 h 792480"/>
                    <a:gd name="connsiteX9" fmla="*/ 413137 w 862241"/>
                    <a:gd name="connsiteY9" fmla="*/ 311467 h 792480"/>
                    <a:gd name="connsiteX10" fmla="*/ 514102 w 862241"/>
                    <a:gd name="connsiteY10" fmla="*/ 351948 h 792480"/>
                    <a:gd name="connsiteX11" fmla="*/ 408851 w 862241"/>
                    <a:gd name="connsiteY11" fmla="*/ 404336 h 792480"/>
                    <a:gd name="connsiteX12" fmla="*/ 333604 w 862241"/>
                    <a:gd name="connsiteY12" fmla="*/ 438150 h 792480"/>
                    <a:gd name="connsiteX13" fmla="*/ 254546 w 862241"/>
                    <a:gd name="connsiteY13" fmla="*/ 475774 h 792480"/>
                    <a:gd name="connsiteX14" fmla="*/ 201206 w 862241"/>
                    <a:gd name="connsiteY14" fmla="*/ 529590 h 792480"/>
                    <a:gd name="connsiteX15" fmla="*/ 290741 w 862241"/>
                    <a:gd name="connsiteY15" fmla="*/ 571500 h 792480"/>
                    <a:gd name="connsiteX16" fmla="*/ 421234 w 862241"/>
                    <a:gd name="connsiteY16" fmla="*/ 589597 h 792480"/>
                    <a:gd name="connsiteX17" fmla="*/ 548869 w 862241"/>
                    <a:gd name="connsiteY17" fmla="*/ 607695 h 792480"/>
                    <a:gd name="connsiteX18" fmla="*/ 603161 w 862241"/>
                    <a:gd name="connsiteY18" fmla="*/ 624840 h 792480"/>
                    <a:gd name="connsiteX19" fmla="*/ 652215 w 862241"/>
                    <a:gd name="connsiteY19" fmla="*/ 640080 h 792480"/>
                    <a:gd name="connsiteX20" fmla="*/ 724129 w 862241"/>
                    <a:gd name="connsiteY20" fmla="*/ 687705 h 792480"/>
                    <a:gd name="connsiteX21" fmla="*/ 816521 w 862241"/>
                    <a:gd name="connsiteY21" fmla="*/ 762000 h 792480"/>
                    <a:gd name="connsiteX22" fmla="*/ 839381 w 862241"/>
                    <a:gd name="connsiteY22" fmla="*/ 777240 h 792480"/>
                    <a:gd name="connsiteX23" fmla="*/ 862241 w 862241"/>
                    <a:gd name="connsiteY23" fmla="*/ 792480 h 792480"/>
                    <a:gd name="connsiteX0" fmla="*/ 236187 w 861027"/>
                    <a:gd name="connsiteY0" fmla="*/ 0 h 792480"/>
                    <a:gd name="connsiteX1" fmla="*/ 135223 w 861027"/>
                    <a:gd name="connsiteY1" fmla="*/ 25241 h 792480"/>
                    <a:gd name="connsiteX2" fmla="*/ 30923 w 861027"/>
                    <a:gd name="connsiteY2" fmla="*/ 51435 h 792480"/>
                    <a:gd name="connsiteX3" fmla="*/ 1872 w 861027"/>
                    <a:gd name="connsiteY3" fmla="*/ 83820 h 792480"/>
                    <a:gd name="connsiteX4" fmla="*/ 7587 w 861027"/>
                    <a:gd name="connsiteY4" fmla="*/ 121920 h 792480"/>
                    <a:gd name="connsiteX5" fmla="*/ 45687 w 861027"/>
                    <a:gd name="connsiteY5" fmla="*/ 160020 h 792480"/>
                    <a:gd name="connsiteX6" fmla="*/ 86644 w 861027"/>
                    <a:gd name="connsiteY6" fmla="*/ 182404 h 792480"/>
                    <a:gd name="connsiteX7" fmla="*/ 236187 w 861027"/>
                    <a:gd name="connsiteY7" fmla="*/ 236220 h 792480"/>
                    <a:gd name="connsiteX8" fmla="*/ 320007 w 861027"/>
                    <a:gd name="connsiteY8" fmla="*/ 266700 h 792480"/>
                    <a:gd name="connsiteX9" fmla="*/ 411923 w 861027"/>
                    <a:gd name="connsiteY9" fmla="*/ 311467 h 792480"/>
                    <a:gd name="connsiteX10" fmla="*/ 512888 w 861027"/>
                    <a:gd name="connsiteY10" fmla="*/ 351948 h 792480"/>
                    <a:gd name="connsiteX11" fmla="*/ 407637 w 861027"/>
                    <a:gd name="connsiteY11" fmla="*/ 404336 h 792480"/>
                    <a:gd name="connsiteX12" fmla="*/ 332390 w 861027"/>
                    <a:gd name="connsiteY12" fmla="*/ 438150 h 792480"/>
                    <a:gd name="connsiteX13" fmla="*/ 253332 w 861027"/>
                    <a:gd name="connsiteY13" fmla="*/ 475774 h 792480"/>
                    <a:gd name="connsiteX14" fmla="*/ 199992 w 861027"/>
                    <a:gd name="connsiteY14" fmla="*/ 529590 h 792480"/>
                    <a:gd name="connsiteX15" fmla="*/ 289527 w 861027"/>
                    <a:gd name="connsiteY15" fmla="*/ 571500 h 792480"/>
                    <a:gd name="connsiteX16" fmla="*/ 420020 w 861027"/>
                    <a:gd name="connsiteY16" fmla="*/ 589597 h 792480"/>
                    <a:gd name="connsiteX17" fmla="*/ 547655 w 861027"/>
                    <a:gd name="connsiteY17" fmla="*/ 607695 h 792480"/>
                    <a:gd name="connsiteX18" fmla="*/ 601947 w 861027"/>
                    <a:gd name="connsiteY18" fmla="*/ 624840 h 792480"/>
                    <a:gd name="connsiteX19" fmla="*/ 651001 w 861027"/>
                    <a:gd name="connsiteY19" fmla="*/ 640080 h 792480"/>
                    <a:gd name="connsiteX20" fmla="*/ 722915 w 861027"/>
                    <a:gd name="connsiteY20" fmla="*/ 687705 h 792480"/>
                    <a:gd name="connsiteX21" fmla="*/ 815307 w 861027"/>
                    <a:gd name="connsiteY21" fmla="*/ 762000 h 792480"/>
                    <a:gd name="connsiteX22" fmla="*/ 838167 w 861027"/>
                    <a:gd name="connsiteY22" fmla="*/ 777240 h 792480"/>
                    <a:gd name="connsiteX23" fmla="*/ 861027 w 861027"/>
                    <a:gd name="connsiteY23" fmla="*/ 792480 h 792480"/>
                    <a:gd name="connsiteX0" fmla="*/ 236187 w 861027"/>
                    <a:gd name="connsiteY0" fmla="*/ 0 h 792480"/>
                    <a:gd name="connsiteX1" fmla="*/ 135223 w 861027"/>
                    <a:gd name="connsiteY1" fmla="*/ 25241 h 792480"/>
                    <a:gd name="connsiteX2" fmla="*/ 30923 w 861027"/>
                    <a:gd name="connsiteY2" fmla="*/ 51435 h 792480"/>
                    <a:gd name="connsiteX3" fmla="*/ 1872 w 861027"/>
                    <a:gd name="connsiteY3" fmla="*/ 83820 h 792480"/>
                    <a:gd name="connsiteX4" fmla="*/ 7587 w 861027"/>
                    <a:gd name="connsiteY4" fmla="*/ 121920 h 792480"/>
                    <a:gd name="connsiteX5" fmla="*/ 45687 w 861027"/>
                    <a:gd name="connsiteY5" fmla="*/ 160020 h 792480"/>
                    <a:gd name="connsiteX6" fmla="*/ 86644 w 861027"/>
                    <a:gd name="connsiteY6" fmla="*/ 182404 h 792480"/>
                    <a:gd name="connsiteX7" fmla="*/ 236187 w 861027"/>
                    <a:gd name="connsiteY7" fmla="*/ 236220 h 792480"/>
                    <a:gd name="connsiteX8" fmla="*/ 320007 w 861027"/>
                    <a:gd name="connsiteY8" fmla="*/ 266700 h 792480"/>
                    <a:gd name="connsiteX9" fmla="*/ 411923 w 861027"/>
                    <a:gd name="connsiteY9" fmla="*/ 311467 h 792480"/>
                    <a:gd name="connsiteX10" fmla="*/ 512888 w 861027"/>
                    <a:gd name="connsiteY10" fmla="*/ 351948 h 792480"/>
                    <a:gd name="connsiteX11" fmla="*/ 407637 w 861027"/>
                    <a:gd name="connsiteY11" fmla="*/ 404336 h 792480"/>
                    <a:gd name="connsiteX12" fmla="*/ 332390 w 861027"/>
                    <a:gd name="connsiteY12" fmla="*/ 438150 h 792480"/>
                    <a:gd name="connsiteX13" fmla="*/ 253332 w 861027"/>
                    <a:gd name="connsiteY13" fmla="*/ 475774 h 792480"/>
                    <a:gd name="connsiteX14" fmla="*/ 199992 w 861027"/>
                    <a:gd name="connsiteY14" fmla="*/ 529590 h 792480"/>
                    <a:gd name="connsiteX15" fmla="*/ 289527 w 861027"/>
                    <a:gd name="connsiteY15" fmla="*/ 571500 h 792480"/>
                    <a:gd name="connsiteX16" fmla="*/ 420020 w 861027"/>
                    <a:gd name="connsiteY16" fmla="*/ 589597 h 792480"/>
                    <a:gd name="connsiteX17" fmla="*/ 547655 w 861027"/>
                    <a:gd name="connsiteY17" fmla="*/ 607695 h 792480"/>
                    <a:gd name="connsiteX18" fmla="*/ 601947 w 861027"/>
                    <a:gd name="connsiteY18" fmla="*/ 624840 h 792480"/>
                    <a:gd name="connsiteX19" fmla="*/ 651001 w 861027"/>
                    <a:gd name="connsiteY19" fmla="*/ 640080 h 792480"/>
                    <a:gd name="connsiteX20" fmla="*/ 722915 w 861027"/>
                    <a:gd name="connsiteY20" fmla="*/ 687705 h 792480"/>
                    <a:gd name="connsiteX21" fmla="*/ 815307 w 861027"/>
                    <a:gd name="connsiteY21" fmla="*/ 762000 h 792480"/>
                    <a:gd name="connsiteX22" fmla="*/ 838167 w 861027"/>
                    <a:gd name="connsiteY22" fmla="*/ 777240 h 792480"/>
                    <a:gd name="connsiteX23" fmla="*/ 861027 w 861027"/>
                    <a:gd name="connsiteY23" fmla="*/ 792480 h 792480"/>
                    <a:gd name="connsiteX0" fmla="*/ 243911 w 868751"/>
                    <a:gd name="connsiteY0" fmla="*/ 0 h 792480"/>
                    <a:gd name="connsiteX1" fmla="*/ 142947 w 868751"/>
                    <a:gd name="connsiteY1" fmla="*/ 25241 h 792480"/>
                    <a:gd name="connsiteX2" fmla="*/ 9596 w 868751"/>
                    <a:gd name="connsiteY2" fmla="*/ 83820 h 792480"/>
                    <a:gd name="connsiteX3" fmla="*/ 15311 w 868751"/>
                    <a:gd name="connsiteY3" fmla="*/ 121920 h 792480"/>
                    <a:gd name="connsiteX4" fmla="*/ 53411 w 868751"/>
                    <a:gd name="connsiteY4" fmla="*/ 160020 h 792480"/>
                    <a:gd name="connsiteX5" fmla="*/ 94368 w 868751"/>
                    <a:gd name="connsiteY5" fmla="*/ 182404 h 792480"/>
                    <a:gd name="connsiteX6" fmla="*/ 243911 w 868751"/>
                    <a:gd name="connsiteY6" fmla="*/ 236220 h 792480"/>
                    <a:gd name="connsiteX7" fmla="*/ 327731 w 868751"/>
                    <a:gd name="connsiteY7" fmla="*/ 266700 h 792480"/>
                    <a:gd name="connsiteX8" fmla="*/ 419647 w 868751"/>
                    <a:gd name="connsiteY8" fmla="*/ 311467 h 792480"/>
                    <a:gd name="connsiteX9" fmla="*/ 520612 w 868751"/>
                    <a:gd name="connsiteY9" fmla="*/ 351948 h 792480"/>
                    <a:gd name="connsiteX10" fmla="*/ 415361 w 868751"/>
                    <a:gd name="connsiteY10" fmla="*/ 404336 h 792480"/>
                    <a:gd name="connsiteX11" fmla="*/ 340114 w 868751"/>
                    <a:gd name="connsiteY11" fmla="*/ 438150 h 792480"/>
                    <a:gd name="connsiteX12" fmla="*/ 261056 w 868751"/>
                    <a:gd name="connsiteY12" fmla="*/ 475774 h 792480"/>
                    <a:gd name="connsiteX13" fmla="*/ 207716 w 868751"/>
                    <a:gd name="connsiteY13" fmla="*/ 529590 h 792480"/>
                    <a:gd name="connsiteX14" fmla="*/ 297251 w 868751"/>
                    <a:gd name="connsiteY14" fmla="*/ 571500 h 792480"/>
                    <a:gd name="connsiteX15" fmla="*/ 427744 w 868751"/>
                    <a:gd name="connsiteY15" fmla="*/ 589597 h 792480"/>
                    <a:gd name="connsiteX16" fmla="*/ 555379 w 868751"/>
                    <a:gd name="connsiteY16" fmla="*/ 607695 h 792480"/>
                    <a:gd name="connsiteX17" fmla="*/ 609671 w 868751"/>
                    <a:gd name="connsiteY17" fmla="*/ 624840 h 792480"/>
                    <a:gd name="connsiteX18" fmla="*/ 658725 w 868751"/>
                    <a:gd name="connsiteY18" fmla="*/ 640080 h 792480"/>
                    <a:gd name="connsiteX19" fmla="*/ 730639 w 868751"/>
                    <a:gd name="connsiteY19" fmla="*/ 687705 h 792480"/>
                    <a:gd name="connsiteX20" fmla="*/ 823031 w 868751"/>
                    <a:gd name="connsiteY20" fmla="*/ 762000 h 792480"/>
                    <a:gd name="connsiteX21" fmla="*/ 845891 w 868751"/>
                    <a:gd name="connsiteY21" fmla="*/ 777240 h 792480"/>
                    <a:gd name="connsiteX22" fmla="*/ 868751 w 868751"/>
                    <a:gd name="connsiteY22" fmla="*/ 792480 h 792480"/>
                    <a:gd name="connsiteX0" fmla="*/ 247717 w 872557"/>
                    <a:gd name="connsiteY0" fmla="*/ 0 h 792480"/>
                    <a:gd name="connsiteX1" fmla="*/ 146753 w 872557"/>
                    <a:gd name="connsiteY1" fmla="*/ 25241 h 792480"/>
                    <a:gd name="connsiteX2" fmla="*/ 13402 w 872557"/>
                    <a:gd name="connsiteY2" fmla="*/ 83820 h 792480"/>
                    <a:gd name="connsiteX3" fmla="*/ 9592 w 872557"/>
                    <a:gd name="connsiteY3" fmla="*/ 131445 h 792480"/>
                    <a:gd name="connsiteX4" fmla="*/ 57217 w 872557"/>
                    <a:gd name="connsiteY4" fmla="*/ 160020 h 792480"/>
                    <a:gd name="connsiteX5" fmla="*/ 98174 w 872557"/>
                    <a:gd name="connsiteY5" fmla="*/ 182404 h 792480"/>
                    <a:gd name="connsiteX6" fmla="*/ 247717 w 872557"/>
                    <a:gd name="connsiteY6" fmla="*/ 236220 h 792480"/>
                    <a:gd name="connsiteX7" fmla="*/ 331537 w 872557"/>
                    <a:gd name="connsiteY7" fmla="*/ 266700 h 792480"/>
                    <a:gd name="connsiteX8" fmla="*/ 423453 w 872557"/>
                    <a:gd name="connsiteY8" fmla="*/ 311467 h 792480"/>
                    <a:gd name="connsiteX9" fmla="*/ 524418 w 872557"/>
                    <a:gd name="connsiteY9" fmla="*/ 351948 h 792480"/>
                    <a:gd name="connsiteX10" fmla="*/ 419167 w 872557"/>
                    <a:gd name="connsiteY10" fmla="*/ 404336 h 792480"/>
                    <a:gd name="connsiteX11" fmla="*/ 343920 w 872557"/>
                    <a:gd name="connsiteY11" fmla="*/ 438150 h 792480"/>
                    <a:gd name="connsiteX12" fmla="*/ 264862 w 872557"/>
                    <a:gd name="connsiteY12" fmla="*/ 475774 h 792480"/>
                    <a:gd name="connsiteX13" fmla="*/ 211522 w 872557"/>
                    <a:gd name="connsiteY13" fmla="*/ 529590 h 792480"/>
                    <a:gd name="connsiteX14" fmla="*/ 301057 w 872557"/>
                    <a:gd name="connsiteY14" fmla="*/ 571500 h 792480"/>
                    <a:gd name="connsiteX15" fmla="*/ 431550 w 872557"/>
                    <a:gd name="connsiteY15" fmla="*/ 589597 h 792480"/>
                    <a:gd name="connsiteX16" fmla="*/ 559185 w 872557"/>
                    <a:gd name="connsiteY16" fmla="*/ 607695 h 792480"/>
                    <a:gd name="connsiteX17" fmla="*/ 613477 w 872557"/>
                    <a:gd name="connsiteY17" fmla="*/ 624840 h 792480"/>
                    <a:gd name="connsiteX18" fmla="*/ 662531 w 872557"/>
                    <a:gd name="connsiteY18" fmla="*/ 640080 h 792480"/>
                    <a:gd name="connsiteX19" fmla="*/ 734445 w 872557"/>
                    <a:gd name="connsiteY19" fmla="*/ 687705 h 792480"/>
                    <a:gd name="connsiteX20" fmla="*/ 826837 w 872557"/>
                    <a:gd name="connsiteY20" fmla="*/ 762000 h 792480"/>
                    <a:gd name="connsiteX21" fmla="*/ 849697 w 872557"/>
                    <a:gd name="connsiteY21" fmla="*/ 777240 h 792480"/>
                    <a:gd name="connsiteX22" fmla="*/ 872557 w 872557"/>
                    <a:gd name="connsiteY22" fmla="*/ 792480 h 792480"/>
                    <a:gd name="connsiteX0" fmla="*/ 247462 w 872302"/>
                    <a:gd name="connsiteY0" fmla="*/ 0 h 792480"/>
                    <a:gd name="connsiteX1" fmla="*/ 146498 w 872302"/>
                    <a:gd name="connsiteY1" fmla="*/ 25241 h 792480"/>
                    <a:gd name="connsiteX2" fmla="*/ 13147 w 872302"/>
                    <a:gd name="connsiteY2" fmla="*/ 83820 h 792480"/>
                    <a:gd name="connsiteX3" fmla="*/ 9337 w 872302"/>
                    <a:gd name="connsiteY3" fmla="*/ 131445 h 792480"/>
                    <a:gd name="connsiteX4" fmla="*/ 52199 w 872302"/>
                    <a:gd name="connsiteY4" fmla="*/ 167164 h 792480"/>
                    <a:gd name="connsiteX5" fmla="*/ 97919 w 872302"/>
                    <a:gd name="connsiteY5" fmla="*/ 182404 h 792480"/>
                    <a:gd name="connsiteX6" fmla="*/ 247462 w 872302"/>
                    <a:gd name="connsiteY6" fmla="*/ 236220 h 792480"/>
                    <a:gd name="connsiteX7" fmla="*/ 331282 w 872302"/>
                    <a:gd name="connsiteY7" fmla="*/ 266700 h 792480"/>
                    <a:gd name="connsiteX8" fmla="*/ 423198 w 872302"/>
                    <a:gd name="connsiteY8" fmla="*/ 311467 h 792480"/>
                    <a:gd name="connsiteX9" fmla="*/ 524163 w 872302"/>
                    <a:gd name="connsiteY9" fmla="*/ 351948 h 792480"/>
                    <a:gd name="connsiteX10" fmla="*/ 418912 w 872302"/>
                    <a:gd name="connsiteY10" fmla="*/ 404336 h 792480"/>
                    <a:gd name="connsiteX11" fmla="*/ 343665 w 872302"/>
                    <a:gd name="connsiteY11" fmla="*/ 438150 h 792480"/>
                    <a:gd name="connsiteX12" fmla="*/ 264607 w 872302"/>
                    <a:gd name="connsiteY12" fmla="*/ 475774 h 792480"/>
                    <a:gd name="connsiteX13" fmla="*/ 211267 w 872302"/>
                    <a:gd name="connsiteY13" fmla="*/ 529590 h 792480"/>
                    <a:gd name="connsiteX14" fmla="*/ 300802 w 872302"/>
                    <a:gd name="connsiteY14" fmla="*/ 571500 h 792480"/>
                    <a:gd name="connsiteX15" fmla="*/ 431295 w 872302"/>
                    <a:gd name="connsiteY15" fmla="*/ 589597 h 792480"/>
                    <a:gd name="connsiteX16" fmla="*/ 558930 w 872302"/>
                    <a:gd name="connsiteY16" fmla="*/ 607695 h 792480"/>
                    <a:gd name="connsiteX17" fmla="*/ 613222 w 872302"/>
                    <a:gd name="connsiteY17" fmla="*/ 624840 h 792480"/>
                    <a:gd name="connsiteX18" fmla="*/ 662276 w 872302"/>
                    <a:gd name="connsiteY18" fmla="*/ 640080 h 792480"/>
                    <a:gd name="connsiteX19" fmla="*/ 734190 w 872302"/>
                    <a:gd name="connsiteY19" fmla="*/ 687705 h 792480"/>
                    <a:gd name="connsiteX20" fmla="*/ 826582 w 872302"/>
                    <a:gd name="connsiteY20" fmla="*/ 762000 h 792480"/>
                    <a:gd name="connsiteX21" fmla="*/ 849442 w 872302"/>
                    <a:gd name="connsiteY21" fmla="*/ 777240 h 792480"/>
                    <a:gd name="connsiteX22" fmla="*/ 872302 w 872302"/>
                    <a:gd name="connsiteY22" fmla="*/ 792480 h 792480"/>
                    <a:gd name="connsiteX0" fmla="*/ 247462 w 872302"/>
                    <a:gd name="connsiteY0" fmla="*/ 0 h 792480"/>
                    <a:gd name="connsiteX1" fmla="*/ 146498 w 872302"/>
                    <a:gd name="connsiteY1" fmla="*/ 25241 h 792480"/>
                    <a:gd name="connsiteX2" fmla="*/ 13147 w 872302"/>
                    <a:gd name="connsiteY2" fmla="*/ 83820 h 792480"/>
                    <a:gd name="connsiteX3" fmla="*/ 9337 w 872302"/>
                    <a:gd name="connsiteY3" fmla="*/ 131445 h 792480"/>
                    <a:gd name="connsiteX4" fmla="*/ 52199 w 872302"/>
                    <a:gd name="connsiteY4" fmla="*/ 167164 h 792480"/>
                    <a:gd name="connsiteX5" fmla="*/ 97919 w 872302"/>
                    <a:gd name="connsiteY5" fmla="*/ 182404 h 792480"/>
                    <a:gd name="connsiteX6" fmla="*/ 247462 w 872302"/>
                    <a:gd name="connsiteY6" fmla="*/ 236220 h 792480"/>
                    <a:gd name="connsiteX7" fmla="*/ 331282 w 872302"/>
                    <a:gd name="connsiteY7" fmla="*/ 266700 h 792480"/>
                    <a:gd name="connsiteX8" fmla="*/ 435104 w 872302"/>
                    <a:gd name="connsiteY8" fmla="*/ 306705 h 792480"/>
                    <a:gd name="connsiteX9" fmla="*/ 524163 w 872302"/>
                    <a:gd name="connsiteY9" fmla="*/ 351948 h 792480"/>
                    <a:gd name="connsiteX10" fmla="*/ 418912 w 872302"/>
                    <a:gd name="connsiteY10" fmla="*/ 404336 h 792480"/>
                    <a:gd name="connsiteX11" fmla="*/ 343665 w 872302"/>
                    <a:gd name="connsiteY11" fmla="*/ 438150 h 792480"/>
                    <a:gd name="connsiteX12" fmla="*/ 264607 w 872302"/>
                    <a:gd name="connsiteY12" fmla="*/ 475774 h 792480"/>
                    <a:gd name="connsiteX13" fmla="*/ 211267 w 872302"/>
                    <a:gd name="connsiteY13" fmla="*/ 529590 h 792480"/>
                    <a:gd name="connsiteX14" fmla="*/ 300802 w 872302"/>
                    <a:gd name="connsiteY14" fmla="*/ 571500 h 792480"/>
                    <a:gd name="connsiteX15" fmla="*/ 431295 w 872302"/>
                    <a:gd name="connsiteY15" fmla="*/ 589597 h 792480"/>
                    <a:gd name="connsiteX16" fmla="*/ 558930 w 872302"/>
                    <a:gd name="connsiteY16" fmla="*/ 607695 h 792480"/>
                    <a:gd name="connsiteX17" fmla="*/ 613222 w 872302"/>
                    <a:gd name="connsiteY17" fmla="*/ 624840 h 792480"/>
                    <a:gd name="connsiteX18" fmla="*/ 662276 w 872302"/>
                    <a:gd name="connsiteY18" fmla="*/ 640080 h 792480"/>
                    <a:gd name="connsiteX19" fmla="*/ 734190 w 872302"/>
                    <a:gd name="connsiteY19" fmla="*/ 687705 h 792480"/>
                    <a:gd name="connsiteX20" fmla="*/ 826582 w 872302"/>
                    <a:gd name="connsiteY20" fmla="*/ 762000 h 792480"/>
                    <a:gd name="connsiteX21" fmla="*/ 849442 w 872302"/>
                    <a:gd name="connsiteY21" fmla="*/ 777240 h 792480"/>
                    <a:gd name="connsiteX22" fmla="*/ 872302 w 872302"/>
                    <a:gd name="connsiteY22" fmla="*/ 792480 h 792480"/>
                    <a:gd name="connsiteX0" fmla="*/ 247462 w 872302"/>
                    <a:gd name="connsiteY0" fmla="*/ 0 h 792480"/>
                    <a:gd name="connsiteX1" fmla="*/ 146498 w 872302"/>
                    <a:gd name="connsiteY1" fmla="*/ 25241 h 792480"/>
                    <a:gd name="connsiteX2" fmla="*/ 13147 w 872302"/>
                    <a:gd name="connsiteY2" fmla="*/ 83820 h 792480"/>
                    <a:gd name="connsiteX3" fmla="*/ 9337 w 872302"/>
                    <a:gd name="connsiteY3" fmla="*/ 131445 h 792480"/>
                    <a:gd name="connsiteX4" fmla="*/ 52199 w 872302"/>
                    <a:gd name="connsiteY4" fmla="*/ 167164 h 792480"/>
                    <a:gd name="connsiteX5" fmla="*/ 97919 w 872302"/>
                    <a:gd name="connsiteY5" fmla="*/ 182404 h 792480"/>
                    <a:gd name="connsiteX6" fmla="*/ 247462 w 872302"/>
                    <a:gd name="connsiteY6" fmla="*/ 236220 h 792480"/>
                    <a:gd name="connsiteX7" fmla="*/ 331282 w 872302"/>
                    <a:gd name="connsiteY7" fmla="*/ 266700 h 792480"/>
                    <a:gd name="connsiteX8" fmla="*/ 435104 w 872302"/>
                    <a:gd name="connsiteY8" fmla="*/ 306705 h 792480"/>
                    <a:gd name="connsiteX9" fmla="*/ 524163 w 872302"/>
                    <a:gd name="connsiteY9" fmla="*/ 351948 h 792480"/>
                    <a:gd name="connsiteX10" fmla="*/ 418912 w 872302"/>
                    <a:gd name="connsiteY10" fmla="*/ 404336 h 792480"/>
                    <a:gd name="connsiteX11" fmla="*/ 343665 w 872302"/>
                    <a:gd name="connsiteY11" fmla="*/ 438150 h 792480"/>
                    <a:gd name="connsiteX12" fmla="*/ 264607 w 872302"/>
                    <a:gd name="connsiteY12" fmla="*/ 475774 h 792480"/>
                    <a:gd name="connsiteX13" fmla="*/ 211267 w 872302"/>
                    <a:gd name="connsiteY13" fmla="*/ 529590 h 792480"/>
                    <a:gd name="connsiteX14" fmla="*/ 300802 w 872302"/>
                    <a:gd name="connsiteY14" fmla="*/ 571500 h 792480"/>
                    <a:gd name="connsiteX15" fmla="*/ 431295 w 872302"/>
                    <a:gd name="connsiteY15" fmla="*/ 589597 h 792480"/>
                    <a:gd name="connsiteX16" fmla="*/ 558930 w 872302"/>
                    <a:gd name="connsiteY16" fmla="*/ 607695 h 792480"/>
                    <a:gd name="connsiteX17" fmla="*/ 610841 w 872302"/>
                    <a:gd name="connsiteY17" fmla="*/ 627221 h 792480"/>
                    <a:gd name="connsiteX18" fmla="*/ 662276 w 872302"/>
                    <a:gd name="connsiteY18" fmla="*/ 640080 h 792480"/>
                    <a:gd name="connsiteX19" fmla="*/ 734190 w 872302"/>
                    <a:gd name="connsiteY19" fmla="*/ 687705 h 792480"/>
                    <a:gd name="connsiteX20" fmla="*/ 826582 w 872302"/>
                    <a:gd name="connsiteY20" fmla="*/ 762000 h 792480"/>
                    <a:gd name="connsiteX21" fmla="*/ 849442 w 872302"/>
                    <a:gd name="connsiteY21" fmla="*/ 777240 h 792480"/>
                    <a:gd name="connsiteX22" fmla="*/ 872302 w 872302"/>
                    <a:gd name="connsiteY22" fmla="*/ 792480 h 792480"/>
                    <a:gd name="connsiteX0" fmla="*/ 247462 w 872302"/>
                    <a:gd name="connsiteY0" fmla="*/ 0 h 792480"/>
                    <a:gd name="connsiteX1" fmla="*/ 146498 w 872302"/>
                    <a:gd name="connsiteY1" fmla="*/ 25241 h 792480"/>
                    <a:gd name="connsiteX2" fmla="*/ 13147 w 872302"/>
                    <a:gd name="connsiteY2" fmla="*/ 83820 h 792480"/>
                    <a:gd name="connsiteX3" fmla="*/ 9337 w 872302"/>
                    <a:gd name="connsiteY3" fmla="*/ 131445 h 792480"/>
                    <a:gd name="connsiteX4" fmla="*/ 52199 w 872302"/>
                    <a:gd name="connsiteY4" fmla="*/ 167164 h 792480"/>
                    <a:gd name="connsiteX5" fmla="*/ 97919 w 872302"/>
                    <a:gd name="connsiteY5" fmla="*/ 182404 h 792480"/>
                    <a:gd name="connsiteX6" fmla="*/ 247462 w 872302"/>
                    <a:gd name="connsiteY6" fmla="*/ 236220 h 792480"/>
                    <a:gd name="connsiteX7" fmla="*/ 331282 w 872302"/>
                    <a:gd name="connsiteY7" fmla="*/ 266700 h 792480"/>
                    <a:gd name="connsiteX8" fmla="*/ 435104 w 872302"/>
                    <a:gd name="connsiteY8" fmla="*/ 306705 h 792480"/>
                    <a:gd name="connsiteX9" fmla="*/ 524163 w 872302"/>
                    <a:gd name="connsiteY9" fmla="*/ 351948 h 792480"/>
                    <a:gd name="connsiteX10" fmla="*/ 418912 w 872302"/>
                    <a:gd name="connsiteY10" fmla="*/ 404336 h 792480"/>
                    <a:gd name="connsiteX11" fmla="*/ 343665 w 872302"/>
                    <a:gd name="connsiteY11" fmla="*/ 438150 h 792480"/>
                    <a:gd name="connsiteX12" fmla="*/ 264607 w 872302"/>
                    <a:gd name="connsiteY12" fmla="*/ 475774 h 792480"/>
                    <a:gd name="connsiteX13" fmla="*/ 211267 w 872302"/>
                    <a:gd name="connsiteY13" fmla="*/ 529590 h 792480"/>
                    <a:gd name="connsiteX14" fmla="*/ 300802 w 872302"/>
                    <a:gd name="connsiteY14" fmla="*/ 571500 h 792480"/>
                    <a:gd name="connsiteX15" fmla="*/ 431295 w 872302"/>
                    <a:gd name="connsiteY15" fmla="*/ 589597 h 792480"/>
                    <a:gd name="connsiteX16" fmla="*/ 558930 w 872302"/>
                    <a:gd name="connsiteY16" fmla="*/ 607695 h 792480"/>
                    <a:gd name="connsiteX17" fmla="*/ 662276 w 872302"/>
                    <a:gd name="connsiteY17" fmla="*/ 640080 h 792480"/>
                    <a:gd name="connsiteX18" fmla="*/ 734190 w 872302"/>
                    <a:gd name="connsiteY18" fmla="*/ 687705 h 792480"/>
                    <a:gd name="connsiteX19" fmla="*/ 826582 w 872302"/>
                    <a:gd name="connsiteY19" fmla="*/ 762000 h 792480"/>
                    <a:gd name="connsiteX20" fmla="*/ 849442 w 872302"/>
                    <a:gd name="connsiteY20" fmla="*/ 777240 h 792480"/>
                    <a:gd name="connsiteX21" fmla="*/ 872302 w 872302"/>
                    <a:gd name="connsiteY21" fmla="*/ 792480 h 792480"/>
                    <a:gd name="connsiteX0" fmla="*/ 247462 w 865158"/>
                    <a:gd name="connsiteY0" fmla="*/ 0 h 823436"/>
                    <a:gd name="connsiteX1" fmla="*/ 146498 w 865158"/>
                    <a:gd name="connsiteY1" fmla="*/ 25241 h 823436"/>
                    <a:gd name="connsiteX2" fmla="*/ 13147 w 865158"/>
                    <a:gd name="connsiteY2" fmla="*/ 83820 h 823436"/>
                    <a:gd name="connsiteX3" fmla="*/ 9337 w 865158"/>
                    <a:gd name="connsiteY3" fmla="*/ 131445 h 823436"/>
                    <a:gd name="connsiteX4" fmla="*/ 52199 w 865158"/>
                    <a:gd name="connsiteY4" fmla="*/ 167164 h 823436"/>
                    <a:gd name="connsiteX5" fmla="*/ 97919 w 865158"/>
                    <a:gd name="connsiteY5" fmla="*/ 182404 h 823436"/>
                    <a:gd name="connsiteX6" fmla="*/ 247462 w 865158"/>
                    <a:gd name="connsiteY6" fmla="*/ 236220 h 823436"/>
                    <a:gd name="connsiteX7" fmla="*/ 331282 w 865158"/>
                    <a:gd name="connsiteY7" fmla="*/ 266700 h 823436"/>
                    <a:gd name="connsiteX8" fmla="*/ 435104 w 865158"/>
                    <a:gd name="connsiteY8" fmla="*/ 306705 h 823436"/>
                    <a:gd name="connsiteX9" fmla="*/ 524163 w 865158"/>
                    <a:gd name="connsiteY9" fmla="*/ 351948 h 823436"/>
                    <a:gd name="connsiteX10" fmla="*/ 418912 w 865158"/>
                    <a:gd name="connsiteY10" fmla="*/ 404336 h 823436"/>
                    <a:gd name="connsiteX11" fmla="*/ 343665 w 865158"/>
                    <a:gd name="connsiteY11" fmla="*/ 438150 h 823436"/>
                    <a:gd name="connsiteX12" fmla="*/ 264607 w 865158"/>
                    <a:gd name="connsiteY12" fmla="*/ 475774 h 823436"/>
                    <a:gd name="connsiteX13" fmla="*/ 211267 w 865158"/>
                    <a:gd name="connsiteY13" fmla="*/ 529590 h 823436"/>
                    <a:gd name="connsiteX14" fmla="*/ 300802 w 865158"/>
                    <a:gd name="connsiteY14" fmla="*/ 571500 h 823436"/>
                    <a:gd name="connsiteX15" fmla="*/ 431295 w 865158"/>
                    <a:gd name="connsiteY15" fmla="*/ 589597 h 823436"/>
                    <a:gd name="connsiteX16" fmla="*/ 558930 w 865158"/>
                    <a:gd name="connsiteY16" fmla="*/ 607695 h 823436"/>
                    <a:gd name="connsiteX17" fmla="*/ 662276 w 865158"/>
                    <a:gd name="connsiteY17" fmla="*/ 640080 h 823436"/>
                    <a:gd name="connsiteX18" fmla="*/ 734190 w 865158"/>
                    <a:gd name="connsiteY18" fmla="*/ 687705 h 823436"/>
                    <a:gd name="connsiteX19" fmla="*/ 826582 w 865158"/>
                    <a:gd name="connsiteY19" fmla="*/ 762000 h 823436"/>
                    <a:gd name="connsiteX20" fmla="*/ 849442 w 865158"/>
                    <a:gd name="connsiteY20" fmla="*/ 777240 h 823436"/>
                    <a:gd name="connsiteX21" fmla="*/ 865158 w 865158"/>
                    <a:gd name="connsiteY21" fmla="*/ 823436 h 823436"/>
                    <a:gd name="connsiteX0" fmla="*/ 247462 w 865158"/>
                    <a:gd name="connsiteY0" fmla="*/ 0 h 823436"/>
                    <a:gd name="connsiteX1" fmla="*/ 146498 w 865158"/>
                    <a:gd name="connsiteY1" fmla="*/ 25241 h 823436"/>
                    <a:gd name="connsiteX2" fmla="*/ 13147 w 865158"/>
                    <a:gd name="connsiteY2" fmla="*/ 83820 h 823436"/>
                    <a:gd name="connsiteX3" fmla="*/ 9337 w 865158"/>
                    <a:gd name="connsiteY3" fmla="*/ 131445 h 823436"/>
                    <a:gd name="connsiteX4" fmla="*/ 52199 w 865158"/>
                    <a:gd name="connsiteY4" fmla="*/ 167164 h 823436"/>
                    <a:gd name="connsiteX5" fmla="*/ 97919 w 865158"/>
                    <a:gd name="connsiteY5" fmla="*/ 182404 h 823436"/>
                    <a:gd name="connsiteX6" fmla="*/ 247462 w 865158"/>
                    <a:gd name="connsiteY6" fmla="*/ 236220 h 823436"/>
                    <a:gd name="connsiteX7" fmla="*/ 331282 w 865158"/>
                    <a:gd name="connsiteY7" fmla="*/ 266700 h 823436"/>
                    <a:gd name="connsiteX8" fmla="*/ 435104 w 865158"/>
                    <a:gd name="connsiteY8" fmla="*/ 306705 h 823436"/>
                    <a:gd name="connsiteX9" fmla="*/ 524163 w 865158"/>
                    <a:gd name="connsiteY9" fmla="*/ 351948 h 823436"/>
                    <a:gd name="connsiteX10" fmla="*/ 418912 w 865158"/>
                    <a:gd name="connsiteY10" fmla="*/ 404336 h 823436"/>
                    <a:gd name="connsiteX11" fmla="*/ 343665 w 865158"/>
                    <a:gd name="connsiteY11" fmla="*/ 438150 h 823436"/>
                    <a:gd name="connsiteX12" fmla="*/ 264607 w 865158"/>
                    <a:gd name="connsiteY12" fmla="*/ 475774 h 823436"/>
                    <a:gd name="connsiteX13" fmla="*/ 211267 w 865158"/>
                    <a:gd name="connsiteY13" fmla="*/ 529590 h 823436"/>
                    <a:gd name="connsiteX14" fmla="*/ 300802 w 865158"/>
                    <a:gd name="connsiteY14" fmla="*/ 571500 h 823436"/>
                    <a:gd name="connsiteX15" fmla="*/ 431295 w 865158"/>
                    <a:gd name="connsiteY15" fmla="*/ 589597 h 823436"/>
                    <a:gd name="connsiteX16" fmla="*/ 558930 w 865158"/>
                    <a:gd name="connsiteY16" fmla="*/ 607695 h 823436"/>
                    <a:gd name="connsiteX17" fmla="*/ 662276 w 865158"/>
                    <a:gd name="connsiteY17" fmla="*/ 640080 h 823436"/>
                    <a:gd name="connsiteX18" fmla="*/ 734190 w 865158"/>
                    <a:gd name="connsiteY18" fmla="*/ 687705 h 823436"/>
                    <a:gd name="connsiteX19" fmla="*/ 826582 w 865158"/>
                    <a:gd name="connsiteY19" fmla="*/ 762000 h 823436"/>
                    <a:gd name="connsiteX20" fmla="*/ 865158 w 865158"/>
                    <a:gd name="connsiteY20" fmla="*/ 823436 h 823436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62276 w 891352"/>
                    <a:gd name="connsiteY17" fmla="*/ 640080 h 821055"/>
                    <a:gd name="connsiteX18" fmla="*/ 734190 w 891352"/>
                    <a:gd name="connsiteY18" fmla="*/ 687705 h 821055"/>
                    <a:gd name="connsiteX19" fmla="*/ 826582 w 891352"/>
                    <a:gd name="connsiteY19" fmla="*/ 762000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62276 w 891352"/>
                    <a:gd name="connsiteY17" fmla="*/ 640080 h 821055"/>
                    <a:gd name="connsiteX18" fmla="*/ 727046 w 891352"/>
                    <a:gd name="connsiteY18" fmla="*/ 697230 h 821055"/>
                    <a:gd name="connsiteX19" fmla="*/ 826582 w 891352"/>
                    <a:gd name="connsiteY19" fmla="*/ 762000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62276 w 891352"/>
                    <a:gd name="connsiteY17" fmla="*/ 640080 h 821055"/>
                    <a:gd name="connsiteX18" fmla="*/ 727046 w 891352"/>
                    <a:gd name="connsiteY18" fmla="*/ 697230 h 821055"/>
                    <a:gd name="connsiteX19" fmla="*/ 819438 w 891352"/>
                    <a:gd name="connsiteY19" fmla="*/ 769144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59895 w 891352"/>
                    <a:gd name="connsiteY17" fmla="*/ 635318 h 821055"/>
                    <a:gd name="connsiteX18" fmla="*/ 727046 w 891352"/>
                    <a:gd name="connsiteY18" fmla="*/ 697230 h 821055"/>
                    <a:gd name="connsiteX19" fmla="*/ 819438 w 891352"/>
                    <a:gd name="connsiteY19" fmla="*/ 769144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59895 w 891352"/>
                    <a:gd name="connsiteY17" fmla="*/ 635318 h 821055"/>
                    <a:gd name="connsiteX18" fmla="*/ 736571 w 891352"/>
                    <a:gd name="connsiteY18" fmla="*/ 687705 h 821055"/>
                    <a:gd name="connsiteX19" fmla="*/ 819438 w 891352"/>
                    <a:gd name="connsiteY19" fmla="*/ 769144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558930 w 891352"/>
                    <a:gd name="connsiteY16" fmla="*/ 607695 h 821055"/>
                    <a:gd name="connsiteX17" fmla="*/ 659895 w 891352"/>
                    <a:gd name="connsiteY17" fmla="*/ 635318 h 821055"/>
                    <a:gd name="connsiteX18" fmla="*/ 736571 w 891352"/>
                    <a:gd name="connsiteY18" fmla="*/ 687705 h 821055"/>
                    <a:gd name="connsiteX19" fmla="*/ 824201 w 891352"/>
                    <a:gd name="connsiteY19" fmla="*/ 762000 h 821055"/>
                    <a:gd name="connsiteX20" fmla="*/ 891352 w 891352"/>
                    <a:gd name="connsiteY20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659895 w 891352"/>
                    <a:gd name="connsiteY16" fmla="*/ 635318 h 821055"/>
                    <a:gd name="connsiteX17" fmla="*/ 736571 w 891352"/>
                    <a:gd name="connsiteY17" fmla="*/ 687705 h 821055"/>
                    <a:gd name="connsiteX18" fmla="*/ 824201 w 891352"/>
                    <a:gd name="connsiteY18" fmla="*/ 762000 h 821055"/>
                    <a:gd name="connsiteX19" fmla="*/ 891352 w 891352"/>
                    <a:gd name="connsiteY19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736571 w 891352"/>
                    <a:gd name="connsiteY16" fmla="*/ 687705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31295 w 891352"/>
                    <a:gd name="connsiteY15" fmla="*/ 589597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43201 w 891352"/>
                    <a:gd name="connsiteY15" fmla="*/ 599122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47964 w 891352"/>
                    <a:gd name="connsiteY15" fmla="*/ 611028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55107 w 891352"/>
                    <a:gd name="connsiteY15" fmla="*/ 603884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300802 w 891352"/>
                    <a:gd name="connsiteY14" fmla="*/ 571500 h 821055"/>
                    <a:gd name="connsiteX15" fmla="*/ 426532 w 891352"/>
                    <a:gd name="connsiteY15" fmla="*/ 591978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11267 w 891352"/>
                    <a:gd name="connsiteY13" fmla="*/ 529590 h 821055"/>
                    <a:gd name="connsiteX14" fmla="*/ 291277 w 891352"/>
                    <a:gd name="connsiteY14" fmla="*/ 561975 h 821055"/>
                    <a:gd name="connsiteX15" fmla="*/ 426532 w 891352"/>
                    <a:gd name="connsiteY15" fmla="*/ 591978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04123 w 891352"/>
                    <a:gd name="connsiteY13" fmla="*/ 529590 h 821055"/>
                    <a:gd name="connsiteX14" fmla="*/ 291277 w 891352"/>
                    <a:gd name="connsiteY14" fmla="*/ 561975 h 821055"/>
                    <a:gd name="connsiteX15" fmla="*/ 426532 w 891352"/>
                    <a:gd name="connsiteY15" fmla="*/ 591978 h 821055"/>
                    <a:gd name="connsiteX16" fmla="*/ 646083 w 891352"/>
                    <a:gd name="connsiteY16" fmla="*/ 651986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04123 w 891352"/>
                    <a:gd name="connsiteY13" fmla="*/ 529590 h 821055"/>
                    <a:gd name="connsiteX14" fmla="*/ 291277 w 891352"/>
                    <a:gd name="connsiteY14" fmla="*/ 561975 h 821055"/>
                    <a:gd name="connsiteX15" fmla="*/ 426532 w 891352"/>
                    <a:gd name="connsiteY15" fmla="*/ 591978 h 821055"/>
                    <a:gd name="connsiteX16" fmla="*/ 643702 w 891352"/>
                    <a:gd name="connsiteY16" fmla="*/ 661511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  <a:gd name="connsiteX0" fmla="*/ 247462 w 891352"/>
                    <a:gd name="connsiteY0" fmla="*/ 0 h 821055"/>
                    <a:gd name="connsiteX1" fmla="*/ 146498 w 891352"/>
                    <a:gd name="connsiteY1" fmla="*/ 25241 h 821055"/>
                    <a:gd name="connsiteX2" fmla="*/ 13147 w 891352"/>
                    <a:gd name="connsiteY2" fmla="*/ 83820 h 821055"/>
                    <a:gd name="connsiteX3" fmla="*/ 9337 w 891352"/>
                    <a:gd name="connsiteY3" fmla="*/ 131445 h 821055"/>
                    <a:gd name="connsiteX4" fmla="*/ 52199 w 891352"/>
                    <a:gd name="connsiteY4" fmla="*/ 167164 h 821055"/>
                    <a:gd name="connsiteX5" fmla="*/ 97919 w 891352"/>
                    <a:gd name="connsiteY5" fmla="*/ 182404 h 821055"/>
                    <a:gd name="connsiteX6" fmla="*/ 247462 w 891352"/>
                    <a:gd name="connsiteY6" fmla="*/ 236220 h 821055"/>
                    <a:gd name="connsiteX7" fmla="*/ 331282 w 891352"/>
                    <a:gd name="connsiteY7" fmla="*/ 266700 h 821055"/>
                    <a:gd name="connsiteX8" fmla="*/ 435104 w 891352"/>
                    <a:gd name="connsiteY8" fmla="*/ 306705 h 821055"/>
                    <a:gd name="connsiteX9" fmla="*/ 524163 w 891352"/>
                    <a:gd name="connsiteY9" fmla="*/ 351948 h 821055"/>
                    <a:gd name="connsiteX10" fmla="*/ 418912 w 891352"/>
                    <a:gd name="connsiteY10" fmla="*/ 404336 h 821055"/>
                    <a:gd name="connsiteX11" fmla="*/ 343665 w 891352"/>
                    <a:gd name="connsiteY11" fmla="*/ 438150 h 821055"/>
                    <a:gd name="connsiteX12" fmla="*/ 264607 w 891352"/>
                    <a:gd name="connsiteY12" fmla="*/ 475774 h 821055"/>
                    <a:gd name="connsiteX13" fmla="*/ 204123 w 891352"/>
                    <a:gd name="connsiteY13" fmla="*/ 529590 h 821055"/>
                    <a:gd name="connsiteX14" fmla="*/ 291277 w 891352"/>
                    <a:gd name="connsiteY14" fmla="*/ 561975 h 821055"/>
                    <a:gd name="connsiteX15" fmla="*/ 443201 w 891352"/>
                    <a:gd name="connsiteY15" fmla="*/ 599122 h 821055"/>
                    <a:gd name="connsiteX16" fmla="*/ 643702 w 891352"/>
                    <a:gd name="connsiteY16" fmla="*/ 661511 h 821055"/>
                    <a:gd name="connsiteX17" fmla="*/ 824201 w 891352"/>
                    <a:gd name="connsiteY17" fmla="*/ 762000 h 821055"/>
                    <a:gd name="connsiteX18" fmla="*/ 891352 w 891352"/>
                    <a:gd name="connsiteY18" fmla="*/ 821055 h 82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91352" h="821055">
                      <a:moveTo>
                        <a:pt x="247462" y="0"/>
                      </a:moveTo>
                      <a:cubicBezTo>
                        <a:pt x="204282" y="7620"/>
                        <a:pt x="185550" y="11271"/>
                        <a:pt x="146498" y="25241"/>
                      </a:cubicBezTo>
                      <a:cubicBezTo>
                        <a:pt x="107446" y="39211"/>
                        <a:pt x="36007" y="66119"/>
                        <a:pt x="13147" y="83820"/>
                      </a:cubicBezTo>
                      <a:cubicBezTo>
                        <a:pt x="-9713" y="101521"/>
                        <a:pt x="2828" y="117554"/>
                        <a:pt x="9337" y="131445"/>
                      </a:cubicBezTo>
                      <a:cubicBezTo>
                        <a:pt x="15846" y="145336"/>
                        <a:pt x="37435" y="158671"/>
                        <a:pt x="52199" y="167164"/>
                      </a:cubicBezTo>
                      <a:cubicBezTo>
                        <a:pt x="66963" y="175657"/>
                        <a:pt x="65375" y="170895"/>
                        <a:pt x="97919" y="182404"/>
                      </a:cubicBezTo>
                      <a:lnTo>
                        <a:pt x="247462" y="236220"/>
                      </a:lnTo>
                      <a:lnTo>
                        <a:pt x="331282" y="266700"/>
                      </a:lnTo>
                      <a:cubicBezTo>
                        <a:pt x="362556" y="278448"/>
                        <a:pt x="402957" y="292497"/>
                        <a:pt x="435104" y="306705"/>
                      </a:cubicBezTo>
                      <a:cubicBezTo>
                        <a:pt x="467251" y="320913"/>
                        <a:pt x="526862" y="335676"/>
                        <a:pt x="524163" y="351948"/>
                      </a:cubicBezTo>
                      <a:cubicBezTo>
                        <a:pt x="521464" y="368220"/>
                        <a:pt x="448995" y="389969"/>
                        <a:pt x="418912" y="404336"/>
                      </a:cubicBezTo>
                      <a:cubicBezTo>
                        <a:pt x="388829" y="418703"/>
                        <a:pt x="369383" y="426244"/>
                        <a:pt x="343665" y="438150"/>
                      </a:cubicBezTo>
                      <a:cubicBezTo>
                        <a:pt x="317948" y="450056"/>
                        <a:pt x="287864" y="460534"/>
                        <a:pt x="264607" y="475774"/>
                      </a:cubicBezTo>
                      <a:cubicBezTo>
                        <a:pt x="241350" y="491014"/>
                        <a:pt x="199678" y="515223"/>
                        <a:pt x="204123" y="529590"/>
                      </a:cubicBezTo>
                      <a:cubicBezTo>
                        <a:pt x="208568" y="543957"/>
                        <a:pt x="251431" y="550386"/>
                        <a:pt x="291277" y="561975"/>
                      </a:cubicBezTo>
                      <a:cubicBezTo>
                        <a:pt x="331123" y="573564"/>
                        <a:pt x="403596" y="597142"/>
                        <a:pt x="443201" y="599122"/>
                      </a:cubicBezTo>
                      <a:cubicBezTo>
                        <a:pt x="515829" y="618490"/>
                        <a:pt x="580202" y="634365"/>
                        <a:pt x="643702" y="661511"/>
                      </a:cubicBezTo>
                      <a:cubicBezTo>
                        <a:pt x="707202" y="688657"/>
                        <a:pt x="782926" y="735409"/>
                        <a:pt x="824201" y="762000"/>
                      </a:cubicBezTo>
                      <a:cubicBezTo>
                        <a:pt x="865476" y="788591"/>
                        <a:pt x="883315" y="808256"/>
                        <a:pt x="891352" y="821055"/>
                      </a:cubicBezTo>
                    </a:path>
                  </a:pathLst>
                </a:custGeom>
                <a:ln w="38100" cap="rnd">
                  <a:solidFill>
                    <a:schemeClr val="tx1">
                      <a:lumMod val="75000"/>
                    </a:schemeClr>
                  </a:solidFill>
                  <a:tailEnd type="stealth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5" name="Rechteck: abgerundete Ecken 44">
                <a:extLst>
                  <a:ext uri="{FF2B5EF4-FFF2-40B4-BE49-F238E27FC236}">
                    <a16:creationId xmlns:a16="http://schemas.microsoft.com/office/drawing/2014/main" id="{B41CA04F-2EF9-4B8D-9E9D-2ED138F36E1D}"/>
                  </a:ext>
                </a:extLst>
              </p:cNvPr>
              <p:cNvSpPr/>
              <p:nvPr/>
            </p:nvSpPr>
            <p:spPr>
              <a:xfrm>
                <a:off x="445789" y="2608566"/>
                <a:ext cx="916783" cy="938865"/>
              </a:xfrm>
              <a:prstGeom prst="round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F65457BD-5842-486E-9816-A59F5CBF8F81}"/>
                </a:ext>
              </a:extLst>
            </p:cNvPr>
            <p:cNvSpPr txBox="1"/>
            <p:nvPr/>
          </p:nvSpPr>
          <p:spPr>
            <a:xfrm>
              <a:off x="452624" y="2642703"/>
              <a:ext cx="8987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latin typeface="Segeo"/>
                </a:rPr>
                <a:t>TWS mod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55CB5382-D17D-4DBC-92A6-608FBA7D34E3}"/>
              </a:ext>
            </a:extLst>
          </p:cNvPr>
          <p:cNvGrpSpPr/>
          <p:nvPr/>
        </p:nvGrpSpPr>
        <p:grpSpPr>
          <a:xfrm>
            <a:off x="9930081" y="1719905"/>
            <a:ext cx="933298" cy="1076423"/>
            <a:chOff x="2005285" y="4294316"/>
            <a:chExt cx="933298" cy="1076423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F30EAC2E-5E5C-428C-B8B0-707F5C477A6D}"/>
                </a:ext>
              </a:extLst>
            </p:cNvPr>
            <p:cNvGrpSpPr/>
            <p:nvPr/>
          </p:nvGrpSpPr>
          <p:grpSpPr>
            <a:xfrm>
              <a:off x="2021800" y="4294316"/>
              <a:ext cx="916783" cy="938865"/>
              <a:chOff x="2021800" y="4294316"/>
              <a:chExt cx="916783" cy="938865"/>
            </a:xfrm>
          </p:grpSpPr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C03934F6-44E3-48BC-911A-0B24898A08F1}"/>
                  </a:ext>
                </a:extLst>
              </p:cNvPr>
              <p:cNvGrpSpPr/>
              <p:nvPr/>
            </p:nvGrpSpPr>
            <p:grpSpPr>
              <a:xfrm>
                <a:off x="2021800" y="4294316"/>
                <a:ext cx="916783" cy="938865"/>
                <a:chOff x="445789" y="2608566"/>
                <a:chExt cx="916783" cy="938865"/>
              </a:xfrm>
            </p:grpSpPr>
            <p:grpSp>
              <p:nvGrpSpPr>
                <p:cNvPr id="53" name="Gruppieren 52">
                  <a:extLst>
                    <a:ext uri="{FF2B5EF4-FFF2-40B4-BE49-F238E27FC236}">
                      <a16:creationId xmlns:a16="http://schemas.microsoft.com/office/drawing/2014/main" id="{286AE3EB-86AA-4201-929A-BA5B880ABA4A}"/>
                    </a:ext>
                  </a:extLst>
                </p:cNvPr>
                <p:cNvGrpSpPr/>
                <p:nvPr/>
              </p:nvGrpSpPr>
              <p:grpSpPr>
                <a:xfrm>
                  <a:off x="517824" y="2994549"/>
                  <a:ext cx="811696" cy="478524"/>
                  <a:chOff x="7435169" y="5197465"/>
                  <a:chExt cx="1163691" cy="892785"/>
                </a:xfrm>
              </p:grpSpPr>
              <p:pic>
                <p:nvPicPr>
                  <p:cNvPr id="55" name="Grafik 54">
                    <a:extLst>
                      <a:ext uri="{FF2B5EF4-FFF2-40B4-BE49-F238E27FC236}">
                        <a16:creationId xmlns:a16="http://schemas.microsoft.com/office/drawing/2014/main" id="{2F297ADE-2E20-4EE5-AFB7-811EC8AF90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35169" y="5233822"/>
                    <a:ext cx="1163691" cy="856428"/>
                  </a:xfrm>
                  <a:prstGeom prst="rect">
                    <a:avLst/>
                  </a:prstGeom>
                </p:spPr>
              </p:pic>
              <p:sp>
                <p:nvSpPr>
                  <p:cNvPr id="56" name="Freihandform: Form 55">
                    <a:extLst>
                      <a:ext uri="{FF2B5EF4-FFF2-40B4-BE49-F238E27FC236}">
                        <a16:creationId xmlns:a16="http://schemas.microsoft.com/office/drawing/2014/main" id="{B4E94A86-2797-46EC-B5D4-B7E374E0ADF7}"/>
                      </a:ext>
                    </a:extLst>
                  </p:cNvPr>
                  <p:cNvSpPr/>
                  <p:nvPr/>
                </p:nvSpPr>
                <p:spPr>
                  <a:xfrm>
                    <a:off x="7571339" y="5197465"/>
                    <a:ext cx="891353" cy="821056"/>
                  </a:xfrm>
                  <a:custGeom>
                    <a:avLst/>
                    <a:gdLst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502989 w 853509"/>
                      <a:gd name="connsiteY20" fmla="*/ 594360 h 792480"/>
                      <a:gd name="connsiteX21" fmla="*/ 563949 w 853509"/>
                      <a:gd name="connsiteY21" fmla="*/ 617220 h 792480"/>
                      <a:gd name="connsiteX22" fmla="*/ 594429 w 853509"/>
                      <a:gd name="connsiteY22" fmla="*/ 624840 h 792480"/>
                      <a:gd name="connsiteX23" fmla="*/ 617289 w 853509"/>
                      <a:gd name="connsiteY23" fmla="*/ 640080 h 792480"/>
                      <a:gd name="connsiteX24" fmla="*/ 701109 w 853509"/>
                      <a:gd name="connsiteY24" fmla="*/ 678180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79177 w 853509"/>
                      <a:gd name="connsiteY20" fmla="*/ 608647 h 792480"/>
                      <a:gd name="connsiteX21" fmla="*/ 563949 w 853509"/>
                      <a:gd name="connsiteY21" fmla="*/ 617220 h 792480"/>
                      <a:gd name="connsiteX22" fmla="*/ 594429 w 853509"/>
                      <a:gd name="connsiteY22" fmla="*/ 624840 h 792480"/>
                      <a:gd name="connsiteX23" fmla="*/ 617289 w 853509"/>
                      <a:gd name="connsiteY23" fmla="*/ 640080 h 792480"/>
                      <a:gd name="connsiteX24" fmla="*/ 701109 w 853509"/>
                      <a:gd name="connsiteY24" fmla="*/ 678180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79177 w 853509"/>
                      <a:gd name="connsiteY20" fmla="*/ 608647 h 792480"/>
                      <a:gd name="connsiteX21" fmla="*/ 563949 w 853509"/>
                      <a:gd name="connsiteY21" fmla="*/ 617220 h 792480"/>
                      <a:gd name="connsiteX22" fmla="*/ 594429 w 853509"/>
                      <a:gd name="connsiteY22" fmla="*/ 624840 h 792480"/>
                      <a:gd name="connsiteX23" fmla="*/ 617289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79177 w 853509"/>
                      <a:gd name="connsiteY20" fmla="*/ 608647 h 792480"/>
                      <a:gd name="connsiteX21" fmla="*/ 563949 w 853509"/>
                      <a:gd name="connsiteY21" fmla="*/ 617220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79177 w 853509"/>
                      <a:gd name="connsiteY20" fmla="*/ 60864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259149 w 853509"/>
                      <a:gd name="connsiteY18" fmla="*/ 54864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74389 w 853509"/>
                      <a:gd name="connsiteY17" fmla="*/ 487680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0109 w 853509"/>
                      <a:gd name="connsiteY16" fmla="*/ 45720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342969 w 853509"/>
                      <a:gd name="connsiteY15" fmla="*/ 449580 h 792480"/>
                      <a:gd name="connsiteX16" fmla="*/ 324872 w 853509"/>
                      <a:gd name="connsiteY16" fmla="*/ 43815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464889 w 853509"/>
                      <a:gd name="connsiteY14" fmla="*/ 373380 h 792480"/>
                      <a:gd name="connsiteX15" fmla="*/ 400119 w 853509"/>
                      <a:gd name="connsiteY15" fmla="*/ 404336 h 792480"/>
                      <a:gd name="connsiteX16" fmla="*/ 324872 w 853509"/>
                      <a:gd name="connsiteY16" fmla="*/ 43815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11549 w 853509"/>
                      <a:gd name="connsiteY13" fmla="*/ 297180 h 792480"/>
                      <a:gd name="connsiteX14" fmla="*/ 505370 w 853509"/>
                      <a:gd name="connsiteY14" fmla="*/ 351948 h 792480"/>
                      <a:gd name="connsiteX15" fmla="*/ 400119 w 853509"/>
                      <a:gd name="connsiteY15" fmla="*/ 404336 h 792480"/>
                      <a:gd name="connsiteX16" fmla="*/ 324872 w 853509"/>
                      <a:gd name="connsiteY16" fmla="*/ 43815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282009 w 853509"/>
                      <a:gd name="connsiteY10" fmla="*/ 251460 h 792480"/>
                      <a:gd name="connsiteX11" fmla="*/ 312489 w 853509"/>
                      <a:gd name="connsiteY11" fmla="*/ 266700 h 792480"/>
                      <a:gd name="connsiteX12" fmla="*/ 342969 w 853509"/>
                      <a:gd name="connsiteY12" fmla="*/ 274320 h 792480"/>
                      <a:gd name="connsiteX13" fmla="*/ 404405 w 853509"/>
                      <a:gd name="connsiteY13" fmla="*/ 311467 h 792480"/>
                      <a:gd name="connsiteX14" fmla="*/ 505370 w 853509"/>
                      <a:gd name="connsiteY14" fmla="*/ 351948 h 792480"/>
                      <a:gd name="connsiteX15" fmla="*/ 400119 w 853509"/>
                      <a:gd name="connsiteY15" fmla="*/ 404336 h 792480"/>
                      <a:gd name="connsiteX16" fmla="*/ 324872 w 853509"/>
                      <a:gd name="connsiteY16" fmla="*/ 438150 h 792480"/>
                      <a:gd name="connsiteX17" fmla="*/ 245814 w 853509"/>
                      <a:gd name="connsiteY17" fmla="*/ 475774 h 792480"/>
                      <a:gd name="connsiteX18" fmla="*/ 192474 w 853509"/>
                      <a:gd name="connsiteY18" fmla="*/ 529590 h 792480"/>
                      <a:gd name="connsiteX19" fmla="*/ 282009 w 853509"/>
                      <a:gd name="connsiteY19" fmla="*/ 571500 h 792480"/>
                      <a:gd name="connsiteX20" fmla="*/ 412502 w 853509"/>
                      <a:gd name="connsiteY20" fmla="*/ 589597 h 792480"/>
                      <a:gd name="connsiteX21" fmla="*/ 540137 w 853509"/>
                      <a:gd name="connsiteY21" fmla="*/ 607695 h 792480"/>
                      <a:gd name="connsiteX22" fmla="*/ 594429 w 853509"/>
                      <a:gd name="connsiteY22" fmla="*/ 624840 h 792480"/>
                      <a:gd name="connsiteX23" fmla="*/ 643483 w 853509"/>
                      <a:gd name="connsiteY23" fmla="*/ 640080 h 792480"/>
                      <a:gd name="connsiteX24" fmla="*/ 715397 w 853509"/>
                      <a:gd name="connsiteY24" fmla="*/ 687705 h 792480"/>
                      <a:gd name="connsiteX25" fmla="*/ 807789 w 853509"/>
                      <a:gd name="connsiteY25" fmla="*/ 762000 h 792480"/>
                      <a:gd name="connsiteX26" fmla="*/ 830649 w 853509"/>
                      <a:gd name="connsiteY26" fmla="*/ 777240 h 792480"/>
                      <a:gd name="connsiteX27" fmla="*/ 853509 w 853509"/>
                      <a:gd name="connsiteY27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312489 w 853509"/>
                      <a:gd name="connsiteY10" fmla="*/ 266700 h 792480"/>
                      <a:gd name="connsiteX11" fmla="*/ 342969 w 853509"/>
                      <a:gd name="connsiteY11" fmla="*/ 274320 h 792480"/>
                      <a:gd name="connsiteX12" fmla="*/ 404405 w 853509"/>
                      <a:gd name="connsiteY12" fmla="*/ 311467 h 792480"/>
                      <a:gd name="connsiteX13" fmla="*/ 505370 w 853509"/>
                      <a:gd name="connsiteY13" fmla="*/ 351948 h 792480"/>
                      <a:gd name="connsiteX14" fmla="*/ 400119 w 853509"/>
                      <a:gd name="connsiteY14" fmla="*/ 404336 h 792480"/>
                      <a:gd name="connsiteX15" fmla="*/ 324872 w 853509"/>
                      <a:gd name="connsiteY15" fmla="*/ 438150 h 792480"/>
                      <a:gd name="connsiteX16" fmla="*/ 245814 w 853509"/>
                      <a:gd name="connsiteY16" fmla="*/ 475774 h 792480"/>
                      <a:gd name="connsiteX17" fmla="*/ 192474 w 853509"/>
                      <a:gd name="connsiteY17" fmla="*/ 529590 h 792480"/>
                      <a:gd name="connsiteX18" fmla="*/ 282009 w 853509"/>
                      <a:gd name="connsiteY18" fmla="*/ 571500 h 792480"/>
                      <a:gd name="connsiteX19" fmla="*/ 412502 w 853509"/>
                      <a:gd name="connsiteY19" fmla="*/ 589597 h 792480"/>
                      <a:gd name="connsiteX20" fmla="*/ 540137 w 853509"/>
                      <a:gd name="connsiteY20" fmla="*/ 607695 h 792480"/>
                      <a:gd name="connsiteX21" fmla="*/ 594429 w 853509"/>
                      <a:gd name="connsiteY21" fmla="*/ 624840 h 792480"/>
                      <a:gd name="connsiteX22" fmla="*/ 643483 w 853509"/>
                      <a:gd name="connsiteY22" fmla="*/ 640080 h 792480"/>
                      <a:gd name="connsiteX23" fmla="*/ 715397 w 853509"/>
                      <a:gd name="connsiteY23" fmla="*/ 687705 h 792480"/>
                      <a:gd name="connsiteX24" fmla="*/ 807789 w 853509"/>
                      <a:gd name="connsiteY24" fmla="*/ 762000 h 792480"/>
                      <a:gd name="connsiteX25" fmla="*/ 830649 w 853509"/>
                      <a:gd name="connsiteY25" fmla="*/ 777240 h 792480"/>
                      <a:gd name="connsiteX26" fmla="*/ 853509 w 853509"/>
                      <a:gd name="connsiteY26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190569 w 853509"/>
                      <a:gd name="connsiteY8" fmla="*/ 213360 h 792480"/>
                      <a:gd name="connsiteX9" fmla="*/ 228669 w 853509"/>
                      <a:gd name="connsiteY9" fmla="*/ 236220 h 792480"/>
                      <a:gd name="connsiteX10" fmla="*/ 312489 w 853509"/>
                      <a:gd name="connsiteY10" fmla="*/ 266700 h 792480"/>
                      <a:gd name="connsiteX11" fmla="*/ 404405 w 853509"/>
                      <a:gd name="connsiteY11" fmla="*/ 311467 h 792480"/>
                      <a:gd name="connsiteX12" fmla="*/ 505370 w 853509"/>
                      <a:gd name="connsiteY12" fmla="*/ 351948 h 792480"/>
                      <a:gd name="connsiteX13" fmla="*/ 400119 w 853509"/>
                      <a:gd name="connsiteY13" fmla="*/ 404336 h 792480"/>
                      <a:gd name="connsiteX14" fmla="*/ 324872 w 853509"/>
                      <a:gd name="connsiteY14" fmla="*/ 438150 h 792480"/>
                      <a:gd name="connsiteX15" fmla="*/ 245814 w 853509"/>
                      <a:gd name="connsiteY15" fmla="*/ 475774 h 792480"/>
                      <a:gd name="connsiteX16" fmla="*/ 192474 w 853509"/>
                      <a:gd name="connsiteY16" fmla="*/ 529590 h 792480"/>
                      <a:gd name="connsiteX17" fmla="*/ 282009 w 853509"/>
                      <a:gd name="connsiteY17" fmla="*/ 571500 h 792480"/>
                      <a:gd name="connsiteX18" fmla="*/ 412502 w 853509"/>
                      <a:gd name="connsiteY18" fmla="*/ 589597 h 792480"/>
                      <a:gd name="connsiteX19" fmla="*/ 540137 w 853509"/>
                      <a:gd name="connsiteY19" fmla="*/ 607695 h 792480"/>
                      <a:gd name="connsiteX20" fmla="*/ 594429 w 853509"/>
                      <a:gd name="connsiteY20" fmla="*/ 624840 h 792480"/>
                      <a:gd name="connsiteX21" fmla="*/ 643483 w 853509"/>
                      <a:gd name="connsiteY21" fmla="*/ 640080 h 792480"/>
                      <a:gd name="connsiteX22" fmla="*/ 715397 w 853509"/>
                      <a:gd name="connsiteY22" fmla="*/ 687705 h 792480"/>
                      <a:gd name="connsiteX23" fmla="*/ 807789 w 853509"/>
                      <a:gd name="connsiteY23" fmla="*/ 762000 h 792480"/>
                      <a:gd name="connsiteX24" fmla="*/ 830649 w 853509"/>
                      <a:gd name="connsiteY24" fmla="*/ 777240 h 792480"/>
                      <a:gd name="connsiteX25" fmla="*/ 853509 w 853509"/>
                      <a:gd name="connsiteY25" fmla="*/ 792480 h 792480"/>
                      <a:gd name="connsiteX0" fmla="*/ 228669 w 853509"/>
                      <a:gd name="connsiteY0" fmla="*/ 0 h 792480"/>
                      <a:gd name="connsiteX1" fmla="*/ 99129 w 853509"/>
                      <a:gd name="connsiteY1" fmla="*/ 22860 h 792480"/>
                      <a:gd name="connsiteX2" fmla="*/ 76269 w 853509"/>
                      <a:gd name="connsiteY2" fmla="*/ 38100 h 792480"/>
                      <a:gd name="connsiteX3" fmla="*/ 30549 w 853509"/>
                      <a:gd name="connsiteY3" fmla="*/ 60960 h 792480"/>
                      <a:gd name="connsiteX4" fmla="*/ 22929 w 853509"/>
                      <a:gd name="connsiteY4" fmla="*/ 83820 h 792480"/>
                      <a:gd name="connsiteX5" fmla="*/ 69 w 853509"/>
                      <a:gd name="connsiteY5" fmla="*/ 121920 h 792480"/>
                      <a:gd name="connsiteX6" fmla="*/ 38169 w 853509"/>
                      <a:gd name="connsiteY6" fmla="*/ 160020 h 792480"/>
                      <a:gd name="connsiteX7" fmla="*/ 83889 w 853509"/>
                      <a:gd name="connsiteY7" fmla="*/ 175260 h 792480"/>
                      <a:gd name="connsiteX8" fmla="*/ 228669 w 853509"/>
                      <a:gd name="connsiteY8" fmla="*/ 236220 h 792480"/>
                      <a:gd name="connsiteX9" fmla="*/ 312489 w 853509"/>
                      <a:gd name="connsiteY9" fmla="*/ 266700 h 792480"/>
                      <a:gd name="connsiteX10" fmla="*/ 404405 w 853509"/>
                      <a:gd name="connsiteY10" fmla="*/ 311467 h 792480"/>
                      <a:gd name="connsiteX11" fmla="*/ 505370 w 853509"/>
                      <a:gd name="connsiteY11" fmla="*/ 351948 h 792480"/>
                      <a:gd name="connsiteX12" fmla="*/ 400119 w 853509"/>
                      <a:gd name="connsiteY12" fmla="*/ 404336 h 792480"/>
                      <a:gd name="connsiteX13" fmla="*/ 324872 w 853509"/>
                      <a:gd name="connsiteY13" fmla="*/ 438150 h 792480"/>
                      <a:gd name="connsiteX14" fmla="*/ 245814 w 853509"/>
                      <a:gd name="connsiteY14" fmla="*/ 475774 h 792480"/>
                      <a:gd name="connsiteX15" fmla="*/ 192474 w 853509"/>
                      <a:gd name="connsiteY15" fmla="*/ 529590 h 792480"/>
                      <a:gd name="connsiteX16" fmla="*/ 282009 w 853509"/>
                      <a:gd name="connsiteY16" fmla="*/ 571500 h 792480"/>
                      <a:gd name="connsiteX17" fmla="*/ 412502 w 853509"/>
                      <a:gd name="connsiteY17" fmla="*/ 589597 h 792480"/>
                      <a:gd name="connsiteX18" fmla="*/ 540137 w 853509"/>
                      <a:gd name="connsiteY18" fmla="*/ 607695 h 792480"/>
                      <a:gd name="connsiteX19" fmla="*/ 594429 w 853509"/>
                      <a:gd name="connsiteY19" fmla="*/ 624840 h 792480"/>
                      <a:gd name="connsiteX20" fmla="*/ 643483 w 853509"/>
                      <a:gd name="connsiteY20" fmla="*/ 640080 h 792480"/>
                      <a:gd name="connsiteX21" fmla="*/ 715397 w 853509"/>
                      <a:gd name="connsiteY21" fmla="*/ 687705 h 792480"/>
                      <a:gd name="connsiteX22" fmla="*/ 807789 w 853509"/>
                      <a:gd name="connsiteY22" fmla="*/ 762000 h 792480"/>
                      <a:gd name="connsiteX23" fmla="*/ 830649 w 853509"/>
                      <a:gd name="connsiteY23" fmla="*/ 777240 h 792480"/>
                      <a:gd name="connsiteX24" fmla="*/ 853509 w 853509"/>
                      <a:gd name="connsiteY24" fmla="*/ 792480 h 792480"/>
                      <a:gd name="connsiteX0" fmla="*/ 228681 w 853521"/>
                      <a:gd name="connsiteY0" fmla="*/ 0 h 792480"/>
                      <a:gd name="connsiteX1" fmla="*/ 99141 w 853521"/>
                      <a:gd name="connsiteY1" fmla="*/ 22860 h 792480"/>
                      <a:gd name="connsiteX2" fmla="*/ 76281 w 853521"/>
                      <a:gd name="connsiteY2" fmla="*/ 38100 h 792480"/>
                      <a:gd name="connsiteX3" fmla="*/ 30561 w 853521"/>
                      <a:gd name="connsiteY3" fmla="*/ 60960 h 792480"/>
                      <a:gd name="connsiteX4" fmla="*/ 22941 w 853521"/>
                      <a:gd name="connsiteY4" fmla="*/ 83820 h 792480"/>
                      <a:gd name="connsiteX5" fmla="*/ 81 w 853521"/>
                      <a:gd name="connsiteY5" fmla="*/ 121920 h 792480"/>
                      <a:gd name="connsiteX6" fmla="*/ 38181 w 853521"/>
                      <a:gd name="connsiteY6" fmla="*/ 160020 h 792480"/>
                      <a:gd name="connsiteX7" fmla="*/ 79138 w 853521"/>
                      <a:gd name="connsiteY7" fmla="*/ 182404 h 792480"/>
                      <a:gd name="connsiteX8" fmla="*/ 228681 w 853521"/>
                      <a:gd name="connsiteY8" fmla="*/ 236220 h 792480"/>
                      <a:gd name="connsiteX9" fmla="*/ 312501 w 853521"/>
                      <a:gd name="connsiteY9" fmla="*/ 266700 h 792480"/>
                      <a:gd name="connsiteX10" fmla="*/ 404417 w 853521"/>
                      <a:gd name="connsiteY10" fmla="*/ 311467 h 792480"/>
                      <a:gd name="connsiteX11" fmla="*/ 505382 w 853521"/>
                      <a:gd name="connsiteY11" fmla="*/ 351948 h 792480"/>
                      <a:gd name="connsiteX12" fmla="*/ 400131 w 853521"/>
                      <a:gd name="connsiteY12" fmla="*/ 404336 h 792480"/>
                      <a:gd name="connsiteX13" fmla="*/ 324884 w 853521"/>
                      <a:gd name="connsiteY13" fmla="*/ 438150 h 792480"/>
                      <a:gd name="connsiteX14" fmla="*/ 245826 w 853521"/>
                      <a:gd name="connsiteY14" fmla="*/ 475774 h 792480"/>
                      <a:gd name="connsiteX15" fmla="*/ 192486 w 853521"/>
                      <a:gd name="connsiteY15" fmla="*/ 529590 h 792480"/>
                      <a:gd name="connsiteX16" fmla="*/ 282021 w 853521"/>
                      <a:gd name="connsiteY16" fmla="*/ 571500 h 792480"/>
                      <a:gd name="connsiteX17" fmla="*/ 412514 w 853521"/>
                      <a:gd name="connsiteY17" fmla="*/ 589597 h 792480"/>
                      <a:gd name="connsiteX18" fmla="*/ 540149 w 853521"/>
                      <a:gd name="connsiteY18" fmla="*/ 607695 h 792480"/>
                      <a:gd name="connsiteX19" fmla="*/ 594441 w 853521"/>
                      <a:gd name="connsiteY19" fmla="*/ 624840 h 792480"/>
                      <a:gd name="connsiteX20" fmla="*/ 643495 w 853521"/>
                      <a:gd name="connsiteY20" fmla="*/ 640080 h 792480"/>
                      <a:gd name="connsiteX21" fmla="*/ 715409 w 853521"/>
                      <a:gd name="connsiteY21" fmla="*/ 687705 h 792480"/>
                      <a:gd name="connsiteX22" fmla="*/ 807801 w 853521"/>
                      <a:gd name="connsiteY22" fmla="*/ 762000 h 792480"/>
                      <a:gd name="connsiteX23" fmla="*/ 830661 w 853521"/>
                      <a:gd name="connsiteY23" fmla="*/ 777240 h 792480"/>
                      <a:gd name="connsiteX24" fmla="*/ 853521 w 853521"/>
                      <a:gd name="connsiteY24" fmla="*/ 792480 h 792480"/>
                      <a:gd name="connsiteX0" fmla="*/ 231652 w 856492"/>
                      <a:gd name="connsiteY0" fmla="*/ 0 h 792480"/>
                      <a:gd name="connsiteX1" fmla="*/ 102112 w 856492"/>
                      <a:gd name="connsiteY1" fmla="*/ 22860 h 792480"/>
                      <a:gd name="connsiteX2" fmla="*/ 79252 w 856492"/>
                      <a:gd name="connsiteY2" fmla="*/ 38100 h 792480"/>
                      <a:gd name="connsiteX3" fmla="*/ 33532 w 856492"/>
                      <a:gd name="connsiteY3" fmla="*/ 60960 h 792480"/>
                      <a:gd name="connsiteX4" fmla="*/ 6862 w 856492"/>
                      <a:gd name="connsiteY4" fmla="*/ 83820 h 792480"/>
                      <a:gd name="connsiteX5" fmla="*/ 3052 w 856492"/>
                      <a:gd name="connsiteY5" fmla="*/ 121920 h 792480"/>
                      <a:gd name="connsiteX6" fmla="*/ 41152 w 856492"/>
                      <a:gd name="connsiteY6" fmla="*/ 160020 h 792480"/>
                      <a:gd name="connsiteX7" fmla="*/ 82109 w 856492"/>
                      <a:gd name="connsiteY7" fmla="*/ 182404 h 792480"/>
                      <a:gd name="connsiteX8" fmla="*/ 231652 w 856492"/>
                      <a:gd name="connsiteY8" fmla="*/ 236220 h 792480"/>
                      <a:gd name="connsiteX9" fmla="*/ 315472 w 856492"/>
                      <a:gd name="connsiteY9" fmla="*/ 266700 h 792480"/>
                      <a:gd name="connsiteX10" fmla="*/ 407388 w 856492"/>
                      <a:gd name="connsiteY10" fmla="*/ 311467 h 792480"/>
                      <a:gd name="connsiteX11" fmla="*/ 508353 w 856492"/>
                      <a:gd name="connsiteY11" fmla="*/ 351948 h 792480"/>
                      <a:gd name="connsiteX12" fmla="*/ 403102 w 856492"/>
                      <a:gd name="connsiteY12" fmla="*/ 404336 h 792480"/>
                      <a:gd name="connsiteX13" fmla="*/ 327855 w 856492"/>
                      <a:gd name="connsiteY13" fmla="*/ 438150 h 792480"/>
                      <a:gd name="connsiteX14" fmla="*/ 248797 w 856492"/>
                      <a:gd name="connsiteY14" fmla="*/ 475774 h 792480"/>
                      <a:gd name="connsiteX15" fmla="*/ 195457 w 856492"/>
                      <a:gd name="connsiteY15" fmla="*/ 529590 h 792480"/>
                      <a:gd name="connsiteX16" fmla="*/ 284992 w 856492"/>
                      <a:gd name="connsiteY16" fmla="*/ 571500 h 792480"/>
                      <a:gd name="connsiteX17" fmla="*/ 415485 w 856492"/>
                      <a:gd name="connsiteY17" fmla="*/ 589597 h 792480"/>
                      <a:gd name="connsiteX18" fmla="*/ 543120 w 856492"/>
                      <a:gd name="connsiteY18" fmla="*/ 607695 h 792480"/>
                      <a:gd name="connsiteX19" fmla="*/ 597412 w 856492"/>
                      <a:gd name="connsiteY19" fmla="*/ 624840 h 792480"/>
                      <a:gd name="connsiteX20" fmla="*/ 646466 w 856492"/>
                      <a:gd name="connsiteY20" fmla="*/ 640080 h 792480"/>
                      <a:gd name="connsiteX21" fmla="*/ 718380 w 856492"/>
                      <a:gd name="connsiteY21" fmla="*/ 687705 h 792480"/>
                      <a:gd name="connsiteX22" fmla="*/ 810772 w 856492"/>
                      <a:gd name="connsiteY22" fmla="*/ 762000 h 792480"/>
                      <a:gd name="connsiteX23" fmla="*/ 833632 w 856492"/>
                      <a:gd name="connsiteY23" fmla="*/ 777240 h 792480"/>
                      <a:gd name="connsiteX24" fmla="*/ 856492 w 856492"/>
                      <a:gd name="connsiteY24" fmla="*/ 792480 h 792480"/>
                      <a:gd name="connsiteX0" fmla="*/ 231652 w 856492"/>
                      <a:gd name="connsiteY0" fmla="*/ 0 h 792480"/>
                      <a:gd name="connsiteX1" fmla="*/ 102112 w 856492"/>
                      <a:gd name="connsiteY1" fmla="*/ 22860 h 792480"/>
                      <a:gd name="connsiteX2" fmla="*/ 76871 w 856492"/>
                      <a:gd name="connsiteY2" fmla="*/ 47625 h 792480"/>
                      <a:gd name="connsiteX3" fmla="*/ 33532 w 856492"/>
                      <a:gd name="connsiteY3" fmla="*/ 60960 h 792480"/>
                      <a:gd name="connsiteX4" fmla="*/ 6862 w 856492"/>
                      <a:gd name="connsiteY4" fmla="*/ 83820 h 792480"/>
                      <a:gd name="connsiteX5" fmla="*/ 3052 w 856492"/>
                      <a:gd name="connsiteY5" fmla="*/ 121920 h 792480"/>
                      <a:gd name="connsiteX6" fmla="*/ 41152 w 856492"/>
                      <a:gd name="connsiteY6" fmla="*/ 160020 h 792480"/>
                      <a:gd name="connsiteX7" fmla="*/ 82109 w 856492"/>
                      <a:gd name="connsiteY7" fmla="*/ 182404 h 792480"/>
                      <a:gd name="connsiteX8" fmla="*/ 231652 w 856492"/>
                      <a:gd name="connsiteY8" fmla="*/ 236220 h 792480"/>
                      <a:gd name="connsiteX9" fmla="*/ 315472 w 856492"/>
                      <a:gd name="connsiteY9" fmla="*/ 266700 h 792480"/>
                      <a:gd name="connsiteX10" fmla="*/ 407388 w 856492"/>
                      <a:gd name="connsiteY10" fmla="*/ 311467 h 792480"/>
                      <a:gd name="connsiteX11" fmla="*/ 508353 w 856492"/>
                      <a:gd name="connsiteY11" fmla="*/ 351948 h 792480"/>
                      <a:gd name="connsiteX12" fmla="*/ 403102 w 856492"/>
                      <a:gd name="connsiteY12" fmla="*/ 404336 h 792480"/>
                      <a:gd name="connsiteX13" fmla="*/ 327855 w 856492"/>
                      <a:gd name="connsiteY13" fmla="*/ 438150 h 792480"/>
                      <a:gd name="connsiteX14" fmla="*/ 248797 w 856492"/>
                      <a:gd name="connsiteY14" fmla="*/ 475774 h 792480"/>
                      <a:gd name="connsiteX15" fmla="*/ 195457 w 856492"/>
                      <a:gd name="connsiteY15" fmla="*/ 529590 h 792480"/>
                      <a:gd name="connsiteX16" fmla="*/ 284992 w 856492"/>
                      <a:gd name="connsiteY16" fmla="*/ 571500 h 792480"/>
                      <a:gd name="connsiteX17" fmla="*/ 415485 w 856492"/>
                      <a:gd name="connsiteY17" fmla="*/ 589597 h 792480"/>
                      <a:gd name="connsiteX18" fmla="*/ 543120 w 856492"/>
                      <a:gd name="connsiteY18" fmla="*/ 607695 h 792480"/>
                      <a:gd name="connsiteX19" fmla="*/ 597412 w 856492"/>
                      <a:gd name="connsiteY19" fmla="*/ 624840 h 792480"/>
                      <a:gd name="connsiteX20" fmla="*/ 646466 w 856492"/>
                      <a:gd name="connsiteY20" fmla="*/ 640080 h 792480"/>
                      <a:gd name="connsiteX21" fmla="*/ 718380 w 856492"/>
                      <a:gd name="connsiteY21" fmla="*/ 687705 h 792480"/>
                      <a:gd name="connsiteX22" fmla="*/ 810772 w 856492"/>
                      <a:gd name="connsiteY22" fmla="*/ 762000 h 792480"/>
                      <a:gd name="connsiteX23" fmla="*/ 833632 w 856492"/>
                      <a:gd name="connsiteY23" fmla="*/ 777240 h 792480"/>
                      <a:gd name="connsiteX24" fmla="*/ 856492 w 856492"/>
                      <a:gd name="connsiteY24" fmla="*/ 792480 h 792480"/>
                      <a:gd name="connsiteX0" fmla="*/ 231652 w 856492"/>
                      <a:gd name="connsiteY0" fmla="*/ 0 h 792480"/>
                      <a:gd name="connsiteX1" fmla="*/ 144975 w 856492"/>
                      <a:gd name="connsiteY1" fmla="*/ 13335 h 792480"/>
                      <a:gd name="connsiteX2" fmla="*/ 76871 w 856492"/>
                      <a:gd name="connsiteY2" fmla="*/ 47625 h 792480"/>
                      <a:gd name="connsiteX3" fmla="*/ 33532 w 856492"/>
                      <a:gd name="connsiteY3" fmla="*/ 60960 h 792480"/>
                      <a:gd name="connsiteX4" fmla="*/ 6862 w 856492"/>
                      <a:gd name="connsiteY4" fmla="*/ 83820 h 792480"/>
                      <a:gd name="connsiteX5" fmla="*/ 3052 w 856492"/>
                      <a:gd name="connsiteY5" fmla="*/ 121920 h 792480"/>
                      <a:gd name="connsiteX6" fmla="*/ 41152 w 856492"/>
                      <a:gd name="connsiteY6" fmla="*/ 160020 h 792480"/>
                      <a:gd name="connsiteX7" fmla="*/ 82109 w 856492"/>
                      <a:gd name="connsiteY7" fmla="*/ 182404 h 792480"/>
                      <a:gd name="connsiteX8" fmla="*/ 231652 w 856492"/>
                      <a:gd name="connsiteY8" fmla="*/ 236220 h 792480"/>
                      <a:gd name="connsiteX9" fmla="*/ 315472 w 856492"/>
                      <a:gd name="connsiteY9" fmla="*/ 266700 h 792480"/>
                      <a:gd name="connsiteX10" fmla="*/ 407388 w 856492"/>
                      <a:gd name="connsiteY10" fmla="*/ 311467 h 792480"/>
                      <a:gd name="connsiteX11" fmla="*/ 508353 w 856492"/>
                      <a:gd name="connsiteY11" fmla="*/ 351948 h 792480"/>
                      <a:gd name="connsiteX12" fmla="*/ 403102 w 856492"/>
                      <a:gd name="connsiteY12" fmla="*/ 404336 h 792480"/>
                      <a:gd name="connsiteX13" fmla="*/ 327855 w 856492"/>
                      <a:gd name="connsiteY13" fmla="*/ 438150 h 792480"/>
                      <a:gd name="connsiteX14" fmla="*/ 248797 w 856492"/>
                      <a:gd name="connsiteY14" fmla="*/ 475774 h 792480"/>
                      <a:gd name="connsiteX15" fmla="*/ 195457 w 856492"/>
                      <a:gd name="connsiteY15" fmla="*/ 529590 h 792480"/>
                      <a:gd name="connsiteX16" fmla="*/ 284992 w 856492"/>
                      <a:gd name="connsiteY16" fmla="*/ 571500 h 792480"/>
                      <a:gd name="connsiteX17" fmla="*/ 415485 w 856492"/>
                      <a:gd name="connsiteY17" fmla="*/ 589597 h 792480"/>
                      <a:gd name="connsiteX18" fmla="*/ 543120 w 856492"/>
                      <a:gd name="connsiteY18" fmla="*/ 607695 h 792480"/>
                      <a:gd name="connsiteX19" fmla="*/ 597412 w 856492"/>
                      <a:gd name="connsiteY19" fmla="*/ 624840 h 792480"/>
                      <a:gd name="connsiteX20" fmla="*/ 646466 w 856492"/>
                      <a:gd name="connsiteY20" fmla="*/ 640080 h 792480"/>
                      <a:gd name="connsiteX21" fmla="*/ 718380 w 856492"/>
                      <a:gd name="connsiteY21" fmla="*/ 687705 h 792480"/>
                      <a:gd name="connsiteX22" fmla="*/ 810772 w 856492"/>
                      <a:gd name="connsiteY22" fmla="*/ 762000 h 792480"/>
                      <a:gd name="connsiteX23" fmla="*/ 833632 w 856492"/>
                      <a:gd name="connsiteY23" fmla="*/ 777240 h 792480"/>
                      <a:gd name="connsiteX24" fmla="*/ 856492 w 856492"/>
                      <a:gd name="connsiteY24" fmla="*/ 792480 h 792480"/>
                      <a:gd name="connsiteX0" fmla="*/ 231652 w 856492"/>
                      <a:gd name="connsiteY0" fmla="*/ 0 h 792480"/>
                      <a:gd name="connsiteX1" fmla="*/ 144975 w 856492"/>
                      <a:gd name="connsiteY1" fmla="*/ 13335 h 792480"/>
                      <a:gd name="connsiteX2" fmla="*/ 33532 w 856492"/>
                      <a:gd name="connsiteY2" fmla="*/ 60960 h 792480"/>
                      <a:gd name="connsiteX3" fmla="*/ 6862 w 856492"/>
                      <a:gd name="connsiteY3" fmla="*/ 83820 h 792480"/>
                      <a:gd name="connsiteX4" fmla="*/ 3052 w 856492"/>
                      <a:gd name="connsiteY4" fmla="*/ 121920 h 792480"/>
                      <a:gd name="connsiteX5" fmla="*/ 41152 w 856492"/>
                      <a:gd name="connsiteY5" fmla="*/ 160020 h 792480"/>
                      <a:gd name="connsiteX6" fmla="*/ 82109 w 856492"/>
                      <a:gd name="connsiteY6" fmla="*/ 182404 h 792480"/>
                      <a:gd name="connsiteX7" fmla="*/ 231652 w 856492"/>
                      <a:gd name="connsiteY7" fmla="*/ 236220 h 792480"/>
                      <a:gd name="connsiteX8" fmla="*/ 315472 w 856492"/>
                      <a:gd name="connsiteY8" fmla="*/ 266700 h 792480"/>
                      <a:gd name="connsiteX9" fmla="*/ 407388 w 856492"/>
                      <a:gd name="connsiteY9" fmla="*/ 311467 h 792480"/>
                      <a:gd name="connsiteX10" fmla="*/ 508353 w 856492"/>
                      <a:gd name="connsiteY10" fmla="*/ 351948 h 792480"/>
                      <a:gd name="connsiteX11" fmla="*/ 403102 w 856492"/>
                      <a:gd name="connsiteY11" fmla="*/ 404336 h 792480"/>
                      <a:gd name="connsiteX12" fmla="*/ 327855 w 856492"/>
                      <a:gd name="connsiteY12" fmla="*/ 438150 h 792480"/>
                      <a:gd name="connsiteX13" fmla="*/ 248797 w 856492"/>
                      <a:gd name="connsiteY13" fmla="*/ 475774 h 792480"/>
                      <a:gd name="connsiteX14" fmla="*/ 195457 w 856492"/>
                      <a:gd name="connsiteY14" fmla="*/ 529590 h 792480"/>
                      <a:gd name="connsiteX15" fmla="*/ 284992 w 856492"/>
                      <a:gd name="connsiteY15" fmla="*/ 571500 h 792480"/>
                      <a:gd name="connsiteX16" fmla="*/ 415485 w 856492"/>
                      <a:gd name="connsiteY16" fmla="*/ 589597 h 792480"/>
                      <a:gd name="connsiteX17" fmla="*/ 543120 w 856492"/>
                      <a:gd name="connsiteY17" fmla="*/ 607695 h 792480"/>
                      <a:gd name="connsiteX18" fmla="*/ 597412 w 856492"/>
                      <a:gd name="connsiteY18" fmla="*/ 624840 h 792480"/>
                      <a:gd name="connsiteX19" fmla="*/ 646466 w 856492"/>
                      <a:gd name="connsiteY19" fmla="*/ 640080 h 792480"/>
                      <a:gd name="connsiteX20" fmla="*/ 718380 w 856492"/>
                      <a:gd name="connsiteY20" fmla="*/ 687705 h 792480"/>
                      <a:gd name="connsiteX21" fmla="*/ 810772 w 856492"/>
                      <a:gd name="connsiteY21" fmla="*/ 762000 h 792480"/>
                      <a:gd name="connsiteX22" fmla="*/ 833632 w 856492"/>
                      <a:gd name="connsiteY22" fmla="*/ 777240 h 792480"/>
                      <a:gd name="connsiteX23" fmla="*/ 856492 w 856492"/>
                      <a:gd name="connsiteY23" fmla="*/ 792480 h 792480"/>
                      <a:gd name="connsiteX0" fmla="*/ 231652 w 856492"/>
                      <a:gd name="connsiteY0" fmla="*/ 0 h 792480"/>
                      <a:gd name="connsiteX1" fmla="*/ 130688 w 856492"/>
                      <a:gd name="connsiteY1" fmla="*/ 25241 h 792480"/>
                      <a:gd name="connsiteX2" fmla="*/ 33532 w 856492"/>
                      <a:gd name="connsiteY2" fmla="*/ 60960 h 792480"/>
                      <a:gd name="connsiteX3" fmla="*/ 6862 w 856492"/>
                      <a:gd name="connsiteY3" fmla="*/ 83820 h 792480"/>
                      <a:gd name="connsiteX4" fmla="*/ 3052 w 856492"/>
                      <a:gd name="connsiteY4" fmla="*/ 121920 h 792480"/>
                      <a:gd name="connsiteX5" fmla="*/ 41152 w 856492"/>
                      <a:gd name="connsiteY5" fmla="*/ 160020 h 792480"/>
                      <a:gd name="connsiteX6" fmla="*/ 82109 w 856492"/>
                      <a:gd name="connsiteY6" fmla="*/ 182404 h 792480"/>
                      <a:gd name="connsiteX7" fmla="*/ 231652 w 856492"/>
                      <a:gd name="connsiteY7" fmla="*/ 236220 h 792480"/>
                      <a:gd name="connsiteX8" fmla="*/ 315472 w 856492"/>
                      <a:gd name="connsiteY8" fmla="*/ 266700 h 792480"/>
                      <a:gd name="connsiteX9" fmla="*/ 407388 w 856492"/>
                      <a:gd name="connsiteY9" fmla="*/ 311467 h 792480"/>
                      <a:gd name="connsiteX10" fmla="*/ 508353 w 856492"/>
                      <a:gd name="connsiteY10" fmla="*/ 351948 h 792480"/>
                      <a:gd name="connsiteX11" fmla="*/ 403102 w 856492"/>
                      <a:gd name="connsiteY11" fmla="*/ 404336 h 792480"/>
                      <a:gd name="connsiteX12" fmla="*/ 327855 w 856492"/>
                      <a:gd name="connsiteY12" fmla="*/ 438150 h 792480"/>
                      <a:gd name="connsiteX13" fmla="*/ 248797 w 856492"/>
                      <a:gd name="connsiteY13" fmla="*/ 475774 h 792480"/>
                      <a:gd name="connsiteX14" fmla="*/ 195457 w 856492"/>
                      <a:gd name="connsiteY14" fmla="*/ 529590 h 792480"/>
                      <a:gd name="connsiteX15" fmla="*/ 284992 w 856492"/>
                      <a:gd name="connsiteY15" fmla="*/ 571500 h 792480"/>
                      <a:gd name="connsiteX16" fmla="*/ 415485 w 856492"/>
                      <a:gd name="connsiteY16" fmla="*/ 589597 h 792480"/>
                      <a:gd name="connsiteX17" fmla="*/ 543120 w 856492"/>
                      <a:gd name="connsiteY17" fmla="*/ 607695 h 792480"/>
                      <a:gd name="connsiteX18" fmla="*/ 597412 w 856492"/>
                      <a:gd name="connsiteY18" fmla="*/ 624840 h 792480"/>
                      <a:gd name="connsiteX19" fmla="*/ 646466 w 856492"/>
                      <a:gd name="connsiteY19" fmla="*/ 640080 h 792480"/>
                      <a:gd name="connsiteX20" fmla="*/ 718380 w 856492"/>
                      <a:gd name="connsiteY20" fmla="*/ 687705 h 792480"/>
                      <a:gd name="connsiteX21" fmla="*/ 810772 w 856492"/>
                      <a:gd name="connsiteY21" fmla="*/ 762000 h 792480"/>
                      <a:gd name="connsiteX22" fmla="*/ 833632 w 856492"/>
                      <a:gd name="connsiteY22" fmla="*/ 777240 h 792480"/>
                      <a:gd name="connsiteX23" fmla="*/ 856492 w 856492"/>
                      <a:gd name="connsiteY23" fmla="*/ 792480 h 792480"/>
                      <a:gd name="connsiteX0" fmla="*/ 237401 w 862241"/>
                      <a:gd name="connsiteY0" fmla="*/ 0 h 792480"/>
                      <a:gd name="connsiteX1" fmla="*/ 136437 w 862241"/>
                      <a:gd name="connsiteY1" fmla="*/ 25241 h 792480"/>
                      <a:gd name="connsiteX2" fmla="*/ 39281 w 862241"/>
                      <a:gd name="connsiteY2" fmla="*/ 60960 h 792480"/>
                      <a:gd name="connsiteX3" fmla="*/ 3086 w 862241"/>
                      <a:gd name="connsiteY3" fmla="*/ 83820 h 792480"/>
                      <a:gd name="connsiteX4" fmla="*/ 8801 w 862241"/>
                      <a:gd name="connsiteY4" fmla="*/ 121920 h 792480"/>
                      <a:gd name="connsiteX5" fmla="*/ 46901 w 862241"/>
                      <a:gd name="connsiteY5" fmla="*/ 160020 h 792480"/>
                      <a:gd name="connsiteX6" fmla="*/ 87858 w 862241"/>
                      <a:gd name="connsiteY6" fmla="*/ 182404 h 792480"/>
                      <a:gd name="connsiteX7" fmla="*/ 237401 w 862241"/>
                      <a:gd name="connsiteY7" fmla="*/ 236220 h 792480"/>
                      <a:gd name="connsiteX8" fmla="*/ 321221 w 862241"/>
                      <a:gd name="connsiteY8" fmla="*/ 266700 h 792480"/>
                      <a:gd name="connsiteX9" fmla="*/ 413137 w 862241"/>
                      <a:gd name="connsiteY9" fmla="*/ 311467 h 792480"/>
                      <a:gd name="connsiteX10" fmla="*/ 514102 w 862241"/>
                      <a:gd name="connsiteY10" fmla="*/ 351948 h 792480"/>
                      <a:gd name="connsiteX11" fmla="*/ 408851 w 862241"/>
                      <a:gd name="connsiteY11" fmla="*/ 404336 h 792480"/>
                      <a:gd name="connsiteX12" fmla="*/ 333604 w 862241"/>
                      <a:gd name="connsiteY12" fmla="*/ 438150 h 792480"/>
                      <a:gd name="connsiteX13" fmla="*/ 254546 w 862241"/>
                      <a:gd name="connsiteY13" fmla="*/ 475774 h 792480"/>
                      <a:gd name="connsiteX14" fmla="*/ 201206 w 862241"/>
                      <a:gd name="connsiteY14" fmla="*/ 529590 h 792480"/>
                      <a:gd name="connsiteX15" fmla="*/ 290741 w 862241"/>
                      <a:gd name="connsiteY15" fmla="*/ 571500 h 792480"/>
                      <a:gd name="connsiteX16" fmla="*/ 421234 w 862241"/>
                      <a:gd name="connsiteY16" fmla="*/ 589597 h 792480"/>
                      <a:gd name="connsiteX17" fmla="*/ 548869 w 862241"/>
                      <a:gd name="connsiteY17" fmla="*/ 607695 h 792480"/>
                      <a:gd name="connsiteX18" fmla="*/ 603161 w 862241"/>
                      <a:gd name="connsiteY18" fmla="*/ 624840 h 792480"/>
                      <a:gd name="connsiteX19" fmla="*/ 652215 w 862241"/>
                      <a:gd name="connsiteY19" fmla="*/ 640080 h 792480"/>
                      <a:gd name="connsiteX20" fmla="*/ 724129 w 862241"/>
                      <a:gd name="connsiteY20" fmla="*/ 687705 h 792480"/>
                      <a:gd name="connsiteX21" fmla="*/ 816521 w 862241"/>
                      <a:gd name="connsiteY21" fmla="*/ 762000 h 792480"/>
                      <a:gd name="connsiteX22" fmla="*/ 839381 w 862241"/>
                      <a:gd name="connsiteY22" fmla="*/ 777240 h 792480"/>
                      <a:gd name="connsiteX23" fmla="*/ 862241 w 862241"/>
                      <a:gd name="connsiteY23" fmla="*/ 792480 h 792480"/>
                      <a:gd name="connsiteX0" fmla="*/ 236187 w 861027"/>
                      <a:gd name="connsiteY0" fmla="*/ 0 h 792480"/>
                      <a:gd name="connsiteX1" fmla="*/ 135223 w 861027"/>
                      <a:gd name="connsiteY1" fmla="*/ 25241 h 792480"/>
                      <a:gd name="connsiteX2" fmla="*/ 30923 w 861027"/>
                      <a:gd name="connsiteY2" fmla="*/ 51435 h 792480"/>
                      <a:gd name="connsiteX3" fmla="*/ 1872 w 861027"/>
                      <a:gd name="connsiteY3" fmla="*/ 83820 h 792480"/>
                      <a:gd name="connsiteX4" fmla="*/ 7587 w 861027"/>
                      <a:gd name="connsiteY4" fmla="*/ 121920 h 792480"/>
                      <a:gd name="connsiteX5" fmla="*/ 45687 w 861027"/>
                      <a:gd name="connsiteY5" fmla="*/ 160020 h 792480"/>
                      <a:gd name="connsiteX6" fmla="*/ 86644 w 861027"/>
                      <a:gd name="connsiteY6" fmla="*/ 182404 h 792480"/>
                      <a:gd name="connsiteX7" fmla="*/ 236187 w 861027"/>
                      <a:gd name="connsiteY7" fmla="*/ 236220 h 792480"/>
                      <a:gd name="connsiteX8" fmla="*/ 320007 w 861027"/>
                      <a:gd name="connsiteY8" fmla="*/ 266700 h 792480"/>
                      <a:gd name="connsiteX9" fmla="*/ 411923 w 861027"/>
                      <a:gd name="connsiteY9" fmla="*/ 311467 h 792480"/>
                      <a:gd name="connsiteX10" fmla="*/ 512888 w 861027"/>
                      <a:gd name="connsiteY10" fmla="*/ 351948 h 792480"/>
                      <a:gd name="connsiteX11" fmla="*/ 407637 w 861027"/>
                      <a:gd name="connsiteY11" fmla="*/ 404336 h 792480"/>
                      <a:gd name="connsiteX12" fmla="*/ 332390 w 861027"/>
                      <a:gd name="connsiteY12" fmla="*/ 438150 h 792480"/>
                      <a:gd name="connsiteX13" fmla="*/ 253332 w 861027"/>
                      <a:gd name="connsiteY13" fmla="*/ 475774 h 792480"/>
                      <a:gd name="connsiteX14" fmla="*/ 199992 w 861027"/>
                      <a:gd name="connsiteY14" fmla="*/ 529590 h 792480"/>
                      <a:gd name="connsiteX15" fmla="*/ 289527 w 861027"/>
                      <a:gd name="connsiteY15" fmla="*/ 571500 h 792480"/>
                      <a:gd name="connsiteX16" fmla="*/ 420020 w 861027"/>
                      <a:gd name="connsiteY16" fmla="*/ 589597 h 792480"/>
                      <a:gd name="connsiteX17" fmla="*/ 547655 w 861027"/>
                      <a:gd name="connsiteY17" fmla="*/ 607695 h 792480"/>
                      <a:gd name="connsiteX18" fmla="*/ 601947 w 861027"/>
                      <a:gd name="connsiteY18" fmla="*/ 624840 h 792480"/>
                      <a:gd name="connsiteX19" fmla="*/ 651001 w 861027"/>
                      <a:gd name="connsiteY19" fmla="*/ 640080 h 792480"/>
                      <a:gd name="connsiteX20" fmla="*/ 722915 w 861027"/>
                      <a:gd name="connsiteY20" fmla="*/ 687705 h 792480"/>
                      <a:gd name="connsiteX21" fmla="*/ 815307 w 861027"/>
                      <a:gd name="connsiteY21" fmla="*/ 762000 h 792480"/>
                      <a:gd name="connsiteX22" fmla="*/ 838167 w 861027"/>
                      <a:gd name="connsiteY22" fmla="*/ 777240 h 792480"/>
                      <a:gd name="connsiteX23" fmla="*/ 861027 w 861027"/>
                      <a:gd name="connsiteY23" fmla="*/ 792480 h 792480"/>
                      <a:gd name="connsiteX0" fmla="*/ 236187 w 861027"/>
                      <a:gd name="connsiteY0" fmla="*/ 0 h 792480"/>
                      <a:gd name="connsiteX1" fmla="*/ 135223 w 861027"/>
                      <a:gd name="connsiteY1" fmla="*/ 25241 h 792480"/>
                      <a:gd name="connsiteX2" fmla="*/ 30923 w 861027"/>
                      <a:gd name="connsiteY2" fmla="*/ 51435 h 792480"/>
                      <a:gd name="connsiteX3" fmla="*/ 1872 w 861027"/>
                      <a:gd name="connsiteY3" fmla="*/ 83820 h 792480"/>
                      <a:gd name="connsiteX4" fmla="*/ 7587 w 861027"/>
                      <a:gd name="connsiteY4" fmla="*/ 121920 h 792480"/>
                      <a:gd name="connsiteX5" fmla="*/ 45687 w 861027"/>
                      <a:gd name="connsiteY5" fmla="*/ 160020 h 792480"/>
                      <a:gd name="connsiteX6" fmla="*/ 86644 w 861027"/>
                      <a:gd name="connsiteY6" fmla="*/ 182404 h 792480"/>
                      <a:gd name="connsiteX7" fmla="*/ 236187 w 861027"/>
                      <a:gd name="connsiteY7" fmla="*/ 236220 h 792480"/>
                      <a:gd name="connsiteX8" fmla="*/ 320007 w 861027"/>
                      <a:gd name="connsiteY8" fmla="*/ 266700 h 792480"/>
                      <a:gd name="connsiteX9" fmla="*/ 411923 w 861027"/>
                      <a:gd name="connsiteY9" fmla="*/ 311467 h 792480"/>
                      <a:gd name="connsiteX10" fmla="*/ 512888 w 861027"/>
                      <a:gd name="connsiteY10" fmla="*/ 351948 h 792480"/>
                      <a:gd name="connsiteX11" fmla="*/ 407637 w 861027"/>
                      <a:gd name="connsiteY11" fmla="*/ 404336 h 792480"/>
                      <a:gd name="connsiteX12" fmla="*/ 332390 w 861027"/>
                      <a:gd name="connsiteY12" fmla="*/ 438150 h 792480"/>
                      <a:gd name="connsiteX13" fmla="*/ 253332 w 861027"/>
                      <a:gd name="connsiteY13" fmla="*/ 475774 h 792480"/>
                      <a:gd name="connsiteX14" fmla="*/ 199992 w 861027"/>
                      <a:gd name="connsiteY14" fmla="*/ 529590 h 792480"/>
                      <a:gd name="connsiteX15" fmla="*/ 289527 w 861027"/>
                      <a:gd name="connsiteY15" fmla="*/ 571500 h 792480"/>
                      <a:gd name="connsiteX16" fmla="*/ 420020 w 861027"/>
                      <a:gd name="connsiteY16" fmla="*/ 589597 h 792480"/>
                      <a:gd name="connsiteX17" fmla="*/ 547655 w 861027"/>
                      <a:gd name="connsiteY17" fmla="*/ 607695 h 792480"/>
                      <a:gd name="connsiteX18" fmla="*/ 601947 w 861027"/>
                      <a:gd name="connsiteY18" fmla="*/ 624840 h 792480"/>
                      <a:gd name="connsiteX19" fmla="*/ 651001 w 861027"/>
                      <a:gd name="connsiteY19" fmla="*/ 640080 h 792480"/>
                      <a:gd name="connsiteX20" fmla="*/ 722915 w 861027"/>
                      <a:gd name="connsiteY20" fmla="*/ 687705 h 792480"/>
                      <a:gd name="connsiteX21" fmla="*/ 815307 w 861027"/>
                      <a:gd name="connsiteY21" fmla="*/ 762000 h 792480"/>
                      <a:gd name="connsiteX22" fmla="*/ 838167 w 861027"/>
                      <a:gd name="connsiteY22" fmla="*/ 777240 h 792480"/>
                      <a:gd name="connsiteX23" fmla="*/ 861027 w 861027"/>
                      <a:gd name="connsiteY23" fmla="*/ 792480 h 792480"/>
                      <a:gd name="connsiteX0" fmla="*/ 243911 w 868751"/>
                      <a:gd name="connsiteY0" fmla="*/ 0 h 792480"/>
                      <a:gd name="connsiteX1" fmla="*/ 142947 w 868751"/>
                      <a:gd name="connsiteY1" fmla="*/ 25241 h 792480"/>
                      <a:gd name="connsiteX2" fmla="*/ 9596 w 868751"/>
                      <a:gd name="connsiteY2" fmla="*/ 83820 h 792480"/>
                      <a:gd name="connsiteX3" fmla="*/ 15311 w 868751"/>
                      <a:gd name="connsiteY3" fmla="*/ 121920 h 792480"/>
                      <a:gd name="connsiteX4" fmla="*/ 53411 w 868751"/>
                      <a:gd name="connsiteY4" fmla="*/ 160020 h 792480"/>
                      <a:gd name="connsiteX5" fmla="*/ 94368 w 868751"/>
                      <a:gd name="connsiteY5" fmla="*/ 182404 h 792480"/>
                      <a:gd name="connsiteX6" fmla="*/ 243911 w 868751"/>
                      <a:gd name="connsiteY6" fmla="*/ 236220 h 792480"/>
                      <a:gd name="connsiteX7" fmla="*/ 327731 w 868751"/>
                      <a:gd name="connsiteY7" fmla="*/ 266700 h 792480"/>
                      <a:gd name="connsiteX8" fmla="*/ 419647 w 868751"/>
                      <a:gd name="connsiteY8" fmla="*/ 311467 h 792480"/>
                      <a:gd name="connsiteX9" fmla="*/ 520612 w 868751"/>
                      <a:gd name="connsiteY9" fmla="*/ 351948 h 792480"/>
                      <a:gd name="connsiteX10" fmla="*/ 415361 w 868751"/>
                      <a:gd name="connsiteY10" fmla="*/ 404336 h 792480"/>
                      <a:gd name="connsiteX11" fmla="*/ 340114 w 868751"/>
                      <a:gd name="connsiteY11" fmla="*/ 438150 h 792480"/>
                      <a:gd name="connsiteX12" fmla="*/ 261056 w 868751"/>
                      <a:gd name="connsiteY12" fmla="*/ 475774 h 792480"/>
                      <a:gd name="connsiteX13" fmla="*/ 207716 w 868751"/>
                      <a:gd name="connsiteY13" fmla="*/ 529590 h 792480"/>
                      <a:gd name="connsiteX14" fmla="*/ 297251 w 868751"/>
                      <a:gd name="connsiteY14" fmla="*/ 571500 h 792480"/>
                      <a:gd name="connsiteX15" fmla="*/ 427744 w 868751"/>
                      <a:gd name="connsiteY15" fmla="*/ 589597 h 792480"/>
                      <a:gd name="connsiteX16" fmla="*/ 555379 w 868751"/>
                      <a:gd name="connsiteY16" fmla="*/ 607695 h 792480"/>
                      <a:gd name="connsiteX17" fmla="*/ 609671 w 868751"/>
                      <a:gd name="connsiteY17" fmla="*/ 624840 h 792480"/>
                      <a:gd name="connsiteX18" fmla="*/ 658725 w 868751"/>
                      <a:gd name="connsiteY18" fmla="*/ 640080 h 792480"/>
                      <a:gd name="connsiteX19" fmla="*/ 730639 w 868751"/>
                      <a:gd name="connsiteY19" fmla="*/ 687705 h 792480"/>
                      <a:gd name="connsiteX20" fmla="*/ 823031 w 868751"/>
                      <a:gd name="connsiteY20" fmla="*/ 762000 h 792480"/>
                      <a:gd name="connsiteX21" fmla="*/ 845891 w 868751"/>
                      <a:gd name="connsiteY21" fmla="*/ 777240 h 792480"/>
                      <a:gd name="connsiteX22" fmla="*/ 868751 w 868751"/>
                      <a:gd name="connsiteY22" fmla="*/ 792480 h 792480"/>
                      <a:gd name="connsiteX0" fmla="*/ 247717 w 872557"/>
                      <a:gd name="connsiteY0" fmla="*/ 0 h 792480"/>
                      <a:gd name="connsiteX1" fmla="*/ 146753 w 872557"/>
                      <a:gd name="connsiteY1" fmla="*/ 25241 h 792480"/>
                      <a:gd name="connsiteX2" fmla="*/ 13402 w 872557"/>
                      <a:gd name="connsiteY2" fmla="*/ 83820 h 792480"/>
                      <a:gd name="connsiteX3" fmla="*/ 9592 w 872557"/>
                      <a:gd name="connsiteY3" fmla="*/ 131445 h 792480"/>
                      <a:gd name="connsiteX4" fmla="*/ 57217 w 872557"/>
                      <a:gd name="connsiteY4" fmla="*/ 160020 h 792480"/>
                      <a:gd name="connsiteX5" fmla="*/ 98174 w 872557"/>
                      <a:gd name="connsiteY5" fmla="*/ 182404 h 792480"/>
                      <a:gd name="connsiteX6" fmla="*/ 247717 w 872557"/>
                      <a:gd name="connsiteY6" fmla="*/ 236220 h 792480"/>
                      <a:gd name="connsiteX7" fmla="*/ 331537 w 872557"/>
                      <a:gd name="connsiteY7" fmla="*/ 266700 h 792480"/>
                      <a:gd name="connsiteX8" fmla="*/ 423453 w 872557"/>
                      <a:gd name="connsiteY8" fmla="*/ 311467 h 792480"/>
                      <a:gd name="connsiteX9" fmla="*/ 524418 w 872557"/>
                      <a:gd name="connsiteY9" fmla="*/ 351948 h 792480"/>
                      <a:gd name="connsiteX10" fmla="*/ 419167 w 872557"/>
                      <a:gd name="connsiteY10" fmla="*/ 404336 h 792480"/>
                      <a:gd name="connsiteX11" fmla="*/ 343920 w 872557"/>
                      <a:gd name="connsiteY11" fmla="*/ 438150 h 792480"/>
                      <a:gd name="connsiteX12" fmla="*/ 264862 w 872557"/>
                      <a:gd name="connsiteY12" fmla="*/ 475774 h 792480"/>
                      <a:gd name="connsiteX13" fmla="*/ 211522 w 872557"/>
                      <a:gd name="connsiteY13" fmla="*/ 529590 h 792480"/>
                      <a:gd name="connsiteX14" fmla="*/ 301057 w 872557"/>
                      <a:gd name="connsiteY14" fmla="*/ 571500 h 792480"/>
                      <a:gd name="connsiteX15" fmla="*/ 431550 w 872557"/>
                      <a:gd name="connsiteY15" fmla="*/ 589597 h 792480"/>
                      <a:gd name="connsiteX16" fmla="*/ 559185 w 872557"/>
                      <a:gd name="connsiteY16" fmla="*/ 607695 h 792480"/>
                      <a:gd name="connsiteX17" fmla="*/ 613477 w 872557"/>
                      <a:gd name="connsiteY17" fmla="*/ 624840 h 792480"/>
                      <a:gd name="connsiteX18" fmla="*/ 662531 w 872557"/>
                      <a:gd name="connsiteY18" fmla="*/ 640080 h 792480"/>
                      <a:gd name="connsiteX19" fmla="*/ 734445 w 872557"/>
                      <a:gd name="connsiteY19" fmla="*/ 687705 h 792480"/>
                      <a:gd name="connsiteX20" fmla="*/ 826837 w 872557"/>
                      <a:gd name="connsiteY20" fmla="*/ 762000 h 792480"/>
                      <a:gd name="connsiteX21" fmla="*/ 849697 w 872557"/>
                      <a:gd name="connsiteY21" fmla="*/ 777240 h 792480"/>
                      <a:gd name="connsiteX22" fmla="*/ 872557 w 872557"/>
                      <a:gd name="connsiteY22" fmla="*/ 792480 h 792480"/>
                      <a:gd name="connsiteX0" fmla="*/ 247462 w 872302"/>
                      <a:gd name="connsiteY0" fmla="*/ 0 h 792480"/>
                      <a:gd name="connsiteX1" fmla="*/ 146498 w 872302"/>
                      <a:gd name="connsiteY1" fmla="*/ 25241 h 792480"/>
                      <a:gd name="connsiteX2" fmla="*/ 13147 w 872302"/>
                      <a:gd name="connsiteY2" fmla="*/ 83820 h 792480"/>
                      <a:gd name="connsiteX3" fmla="*/ 9337 w 872302"/>
                      <a:gd name="connsiteY3" fmla="*/ 131445 h 792480"/>
                      <a:gd name="connsiteX4" fmla="*/ 52199 w 872302"/>
                      <a:gd name="connsiteY4" fmla="*/ 167164 h 792480"/>
                      <a:gd name="connsiteX5" fmla="*/ 97919 w 872302"/>
                      <a:gd name="connsiteY5" fmla="*/ 182404 h 792480"/>
                      <a:gd name="connsiteX6" fmla="*/ 247462 w 872302"/>
                      <a:gd name="connsiteY6" fmla="*/ 236220 h 792480"/>
                      <a:gd name="connsiteX7" fmla="*/ 331282 w 872302"/>
                      <a:gd name="connsiteY7" fmla="*/ 266700 h 792480"/>
                      <a:gd name="connsiteX8" fmla="*/ 423198 w 872302"/>
                      <a:gd name="connsiteY8" fmla="*/ 311467 h 792480"/>
                      <a:gd name="connsiteX9" fmla="*/ 524163 w 872302"/>
                      <a:gd name="connsiteY9" fmla="*/ 351948 h 792480"/>
                      <a:gd name="connsiteX10" fmla="*/ 418912 w 872302"/>
                      <a:gd name="connsiteY10" fmla="*/ 404336 h 792480"/>
                      <a:gd name="connsiteX11" fmla="*/ 343665 w 872302"/>
                      <a:gd name="connsiteY11" fmla="*/ 438150 h 792480"/>
                      <a:gd name="connsiteX12" fmla="*/ 264607 w 872302"/>
                      <a:gd name="connsiteY12" fmla="*/ 475774 h 792480"/>
                      <a:gd name="connsiteX13" fmla="*/ 211267 w 872302"/>
                      <a:gd name="connsiteY13" fmla="*/ 529590 h 792480"/>
                      <a:gd name="connsiteX14" fmla="*/ 300802 w 872302"/>
                      <a:gd name="connsiteY14" fmla="*/ 571500 h 792480"/>
                      <a:gd name="connsiteX15" fmla="*/ 431295 w 872302"/>
                      <a:gd name="connsiteY15" fmla="*/ 589597 h 792480"/>
                      <a:gd name="connsiteX16" fmla="*/ 558930 w 872302"/>
                      <a:gd name="connsiteY16" fmla="*/ 607695 h 792480"/>
                      <a:gd name="connsiteX17" fmla="*/ 613222 w 872302"/>
                      <a:gd name="connsiteY17" fmla="*/ 624840 h 792480"/>
                      <a:gd name="connsiteX18" fmla="*/ 662276 w 872302"/>
                      <a:gd name="connsiteY18" fmla="*/ 640080 h 792480"/>
                      <a:gd name="connsiteX19" fmla="*/ 734190 w 872302"/>
                      <a:gd name="connsiteY19" fmla="*/ 687705 h 792480"/>
                      <a:gd name="connsiteX20" fmla="*/ 826582 w 872302"/>
                      <a:gd name="connsiteY20" fmla="*/ 762000 h 792480"/>
                      <a:gd name="connsiteX21" fmla="*/ 849442 w 872302"/>
                      <a:gd name="connsiteY21" fmla="*/ 777240 h 792480"/>
                      <a:gd name="connsiteX22" fmla="*/ 872302 w 872302"/>
                      <a:gd name="connsiteY22" fmla="*/ 792480 h 792480"/>
                      <a:gd name="connsiteX0" fmla="*/ 247462 w 872302"/>
                      <a:gd name="connsiteY0" fmla="*/ 0 h 792480"/>
                      <a:gd name="connsiteX1" fmla="*/ 146498 w 872302"/>
                      <a:gd name="connsiteY1" fmla="*/ 25241 h 792480"/>
                      <a:gd name="connsiteX2" fmla="*/ 13147 w 872302"/>
                      <a:gd name="connsiteY2" fmla="*/ 83820 h 792480"/>
                      <a:gd name="connsiteX3" fmla="*/ 9337 w 872302"/>
                      <a:gd name="connsiteY3" fmla="*/ 131445 h 792480"/>
                      <a:gd name="connsiteX4" fmla="*/ 52199 w 872302"/>
                      <a:gd name="connsiteY4" fmla="*/ 167164 h 792480"/>
                      <a:gd name="connsiteX5" fmla="*/ 97919 w 872302"/>
                      <a:gd name="connsiteY5" fmla="*/ 182404 h 792480"/>
                      <a:gd name="connsiteX6" fmla="*/ 247462 w 872302"/>
                      <a:gd name="connsiteY6" fmla="*/ 236220 h 792480"/>
                      <a:gd name="connsiteX7" fmla="*/ 331282 w 872302"/>
                      <a:gd name="connsiteY7" fmla="*/ 266700 h 792480"/>
                      <a:gd name="connsiteX8" fmla="*/ 435104 w 872302"/>
                      <a:gd name="connsiteY8" fmla="*/ 306705 h 792480"/>
                      <a:gd name="connsiteX9" fmla="*/ 524163 w 872302"/>
                      <a:gd name="connsiteY9" fmla="*/ 351948 h 792480"/>
                      <a:gd name="connsiteX10" fmla="*/ 418912 w 872302"/>
                      <a:gd name="connsiteY10" fmla="*/ 404336 h 792480"/>
                      <a:gd name="connsiteX11" fmla="*/ 343665 w 872302"/>
                      <a:gd name="connsiteY11" fmla="*/ 438150 h 792480"/>
                      <a:gd name="connsiteX12" fmla="*/ 264607 w 872302"/>
                      <a:gd name="connsiteY12" fmla="*/ 475774 h 792480"/>
                      <a:gd name="connsiteX13" fmla="*/ 211267 w 872302"/>
                      <a:gd name="connsiteY13" fmla="*/ 529590 h 792480"/>
                      <a:gd name="connsiteX14" fmla="*/ 300802 w 872302"/>
                      <a:gd name="connsiteY14" fmla="*/ 571500 h 792480"/>
                      <a:gd name="connsiteX15" fmla="*/ 431295 w 872302"/>
                      <a:gd name="connsiteY15" fmla="*/ 589597 h 792480"/>
                      <a:gd name="connsiteX16" fmla="*/ 558930 w 872302"/>
                      <a:gd name="connsiteY16" fmla="*/ 607695 h 792480"/>
                      <a:gd name="connsiteX17" fmla="*/ 613222 w 872302"/>
                      <a:gd name="connsiteY17" fmla="*/ 624840 h 792480"/>
                      <a:gd name="connsiteX18" fmla="*/ 662276 w 872302"/>
                      <a:gd name="connsiteY18" fmla="*/ 640080 h 792480"/>
                      <a:gd name="connsiteX19" fmla="*/ 734190 w 872302"/>
                      <a:gd name="connsiteY19" fmla="*/ 687705 h 792480"/>
                      <a:gd name="connsiteX20" fmla="*/ 826582 w 872302"/>
                      <a:gd name="connsiteY20" fmla="*/ 762000 h 792480"/>
                      <a:gd name="connsiteX21" fmla="*/ 849442 w 872302"/>
                      <a:gd name="connsiteY21" fmla="*/ 777240 h 792480"/>
                      <a:gd name="connsiteX22" fmla="*/ 872302 w 872302"/>
                      <a:gd name="connsiteY22" fmla="*/ 792480 h 792480"/>
                      <a:gd name="connsiteX0" fmla="*/ 247462 w 872302"/>
                      <a:gd name="connsiteY0" fmla="*/ 0 h 792480"/>
                      <a:gd name="connsiteX1" fmla="*/ 146498 w 872302"/>
                      <a:gd name="connsiteY1" fmla="*/ 25241 h 792480"/>
                      <a:gd name="connsiteX2" fmla="*/ 13147 w 872302"/>
                      <a:gd name="connsiteY2" fmla="*/ 83820 h 792480"/>
                      <a:gd name="connsiteX3" fmla="*/ 9337 w 872302"/>
                      <a:gd name="connsiteY3" fmla="*/ 131445 h 792480"/>
                      <a:gd name="connsiteX4" fmla="*/ 52199 w 872302"/>
                      <a:gd name="connsiteY4" fmla="*/ 167164 h 792480"/>
                      <a:gd name="connsiteX5" fmla="*/ 97919 w 872302"/>
                      <a:gd name="connsiteY5" fmla="*/ 182404 h 792480"/>
                      <a:gd name="connsiteX6" fmla="*/ 247462 w 872302"/>
                      <a:gd name="connsiteY6" fmla="*/ 236220 h 792480"/>
                      <a:gd name="connsiteX7" fmla="*/ 331282 w 872302"/>
                      <a:gd name="connsiteY7" fmla="*/ 266700 h 792480"/>
                      <a:gd name="connsiteX8" fmla="*/ 435104 w 872302"/>
                      <a:gd name="connsiteY8" fmla="*/ 306705 h 792480"/>
                      <a:gd name="connsiteX9" fmla="*/ 524163 w 872302"/>
                      <a:gd name="connsiteY9" fmla="*/ 351948 h 792480"/>
                      <a:gd name="connsiteX10" fmla="*/ 418912 w 872302"/>
                      <a:gd name="connsiteY10" fmla="*/ 404336 h 792480"/>
                      <a:gd name="connsiteX11" fmla="*/ 343665 w 872302"/>
                      <a:gd name="connsiteY11" fmla="*/ 438150 h 792480"/>
                      <a:gd name="connsiteX12" fmla="*/ 264607 w 872302"/>
                      <a:gd name="connsiteY12" fmla="*/ 475774 h 792480"/>
                      <a:gd name="connsiteX13" fmla="*/ 211267 w 872302"/>
                      <a:gd name="connsiteY13" fmla="*/ 529590 h 792480"/>
                      <a:gd name="connsiteX14" fmla="*/ 300802 w 872302"/>
                      <a:gd name="connsiteY14" fmla="*/ 571500 h 792480"/>
                      <a:gd name="connsiteX15" fmla="*/ 431295 w 872302"/>
                      <a:gd name="connsiteY15" fmla="*/ 589597 h 792480"/>
                      <a:gd name="connsiteX16" fmla="*/ 558930 w 872302"/>
                      <a:gd name="connsiteY16" fmla="*/ 607695 h 792480"/>
                      <a:gd name="connsiteX17" fmla="*/ 610841 w 872302"/>
                      <a:gd name="connsiteY17" fmla="*/ 627221 h 792480"/>
                      <a:gd name="connsiteX18" fmla="*/ 662276 w 872302"/>
                      <a:gd name="connsiteY18" fmla="*/ 640080 h 792480"/>
                      <a:gd name="connsiteX19" fmla="*/ 734190 w 872302"/>
                      <a:gd name="connsiteY19" fmla="*/ 687705 h 792480"/>
                      <a:gd name="connsiteX20" fmla="*/ 826582 w 872302"/>
                      <a:gd name="connsiteY20" fmla="*/ 762000 h 792480"/>
                      <a:gd name="connsiteX21" fmla="*/ 849442 w 872302"/>
                      <a:gd name="connsiteY21" fmla="*/ 777240 h 792480"/>
                      <a:gd name="connsiteX22" fmla="*/ 872302 w 872302"/>
                      <a:gd name="connsiteY22" fmla="*/ 792480 h 792480"/>
                      <a:gd name="connsiteX0" fmla="*/ 247462 w 872302"/>
                      <a:gd name="connsiteY0" fmla="*/ 0 h 792480"/>
                      <a:gd name="connsiteX1" fmla="*/ 146498 w 872302"/>
                      <a:gd name="connsiteY1" fmla="*/ 25241 h 792480"/>
                      <a:gd name="connsiteX2" fmla="*/ 13147 w 872302"/>
                      <a:gd name="connsiteY2" fmla="*/ 83820 h 792480"/>
                      <a:gd name="connsiteX3" fmla="*/ 9337 w 872302"/>
                      <a:gd name="connsiteY3" fmla="*/ 131445 h 792480"/>
                      <a:gd name="connsiteX4" fmla="*/ 52199 w 872302"/>
                      <a:gd name="connsiteY4" fmla="*/ 167164 h 792480"/>
                      <a:gd name="connsiteX5" fmla="*/ 97919 w 872302"/>
                      <a:gd name="connsiteY5" fmla="*/ 182404 h 792480"/>
                      <a:gd name="connsiteX6" fmla="*/ 247462 w 872302"/>
                      <a:gd name="connsiteY6" fmla="*/ 236220 h 792480"/>
                      <a:gd name="connsiteX7" fmla="*/ 331282 w 872302"/>
                      <a:gd name="connsiteY7" fmla="*/ 266700 h 792480"/>
                      <a:gd name="connsiteX8" fmla="*/ 435104 w 872302"/>
                      <a:gd name="connsiteY8" fmla="*/ 306705 h 792480"/>
                      <a:gd name="connsiteX9" fmla="*/ 524163 w 872302"/>
                      <a:gd name="connsiteY9" fmla="*/ 351948 h 792480"/>
                      <a:gd name="connsiteX10" fmla="*/ 418912 w 872302"/>
                      <a:gd name="connsiteY10" fmla="*/ 404336 h 792480"/>
                      <a:gd name="connsiteX11" fmla="*/ 343665 w 872302"/>
                      <a:gd name="connsiteY11" fmla="*/ 438150 h 792480"/>
                      <a:gd name="connsiteX12" fmla="*/ 264607 w 872302"/>
                      <a:gd name="connsiteY12" fmla="*/ 475774 h 792480"/>
                      <a:gd name="connsiteX13" fmla="*/ 211267 w 872302"/>
                      <a:gd name="connsiteY13" fmla="*/ 529590 h 792480"/>
                      <a:gd name="connsiteX14" fmla="*/ 300802 w 872302"/>
                      <a:gd name="connsiteY14" fmla="*/ 571500 h 792480"/>
                      <a:gd name="connsiteX15" fmla="*/ 431295 w 872302"/>
                      <a:gd name="connsiteY15" fmla="*/ 589597 h 792480"/>
                      <a:gd name="connsiteX16" fmla="*/ 558930 w 872302"/>
                      <a:gd name="connsiteY16" fmla="*/ 607695 h 792480"/>
                      <a:gd name="connsiteX17" fmla="*/ 662276 w 872302"/>
                      <a:gd name="connsiteY17" fmla="*/ 640080 h 792480"/>
                      <a:gd name="connsiteX18" fmla="*/ 734190 w 872302"/>
                      <a:gd name="connsiteY18" fmla="*/ 687705 h 792480"/>
                      <a:gd name="connsiteX19" fmla="*/ 826582 w 872302"/>
                      <a:gd name="connsiteY19" fmla="*/ 762000 h 792480"/>
                      <a:gd name="connsiteX20" fmla="*/ 849442 w 872302"/>
                      <a:gd name="connsiteY20" fmla="*/ 777240 h 792480"/>
                      <a:gd name="connsiteX21" fmla="*/ 872302 w 872302"/>
                      <a:gd name="connsiteY21" fmla="*/ 792480 h 792480"/>
                      <a:gd name="connsiteX0" fmla="*/ 247462 w 865158"/>
                      <a:gd name="connsiteY0" fmla="*/ 0 h 823436"/>
                      <a:gd name="connsiteX1" fmla="*/ 146498 w 865158"/>
                      <a:gd name="connsiteY1" fmla="*/ 25241 h 823436"/>
                      <a:gd name="connsiteX2" fmla="*/ 13147 w 865158"/>
                      <a:gd name="connsiteY2" fmla="*/ 83820 h 823436"/>
                      <a:gd name="connsiteX3" fmla="*/ 9337 w 865158"/>
                      <a:gd name="connsiteY3" fmla="*/ 131445 h 823436"/>
                      <a:gd name="connsiteX4" fmla="*/ 52199 w 865158"/>
                      <a:gd name="connsiteY4" fmla="*/ 167164 h 823436"/>
                      <a:gd name="connsiteX5" fmla="*/ 97919 w 865158"/>
                      <a:gd name="connsiteY5" fmla="*/ 182404 h 823436"/>
                      <a:gd name="connsiteX6" fmla="*/ 247462 w 865158"/>
                      <a:gd name="connsiteY6" fmla="*/ 236220 h 823436"/>
                      <a:gd name="connsiteX7" fmla="*/ 331282 w 865158"/>
                      <a:gd name="connsiteY7" fmla="*/ 266700 h 823436"/>
                      <a:gd name="connsiteX8" fmla="*/ 435104 w 865158"/>
                      <a:gd name="connsiteY8" fmla="*/ 306705 h 823436"/>
                      <a:gd name="connsiteX9" fmla="*/ 524163 w 865158"/>
                      <a:gd name="connsiteY9" fmla="*/ 351948 h 823436"/>
                      <a:gd name="connsiteX10" fmla="*/ 418912 w 865158"/>
                      <a:gd name="connsiteY10" fmla="*/ 404336 h 823436"/>
                      <a:gd name="connsiteX11" fmla="*/ 343665 w 865158"/>
                      <a:gd name="connsiteY11" fmla="*/ 438150 h 823436"/>
                      <a:gd name="connsiteX12" fmla="*/ 264607 w 865158"/>
                      <a:gd name="connsiteY12" fmla="*/ 475774 h 823436"/>
                      <a:gd name="connsiteX13" fmla="*/ 211267 w 865158"/>
                      <a:gd name="connsiteY13" fmla="*/ 529590 h 823436"/>
                      <a:gd name="connsiteX14" fmla="*/ 300802 w 865158"/>
                      <a:gd name="connsiteY14" fmla="*/ 571500 h 823436"/>
                      <a:gd name="connsiteX15" fmla="*/ 431295 w 865158"/>
                      <a:gd name="connsiteY15" fmla="*/ 589597 h 823436"/>
                      <a:gd name="connsiteX16" fmla="*/ 558930 w 865158"/>
                      <a:gd name="connsiteY16" fmla="*/ 607695 h 823436"/>
                      <a:gd name="connsiteX17" fmla="*/ 662276 w 865158"/>
                      <a:gd name="connsiteY17" fmla="*/ 640080 h 823436"/>
                      <a:gd name="connsiteX18" fmla="*/ 734190 w 865158"/>
                      <a:gd name="connsiteY18" fmla="*/ 687705 h 823436"/>
                      <a:gd name="connsiteX19" fmla="*/ 826582 w 865158"/>
                      <a:gd name="connsiteY19" fmla="*/ 762000 h 823436"/>
                      <a:gd name="connsiteX20" fmla="*/ 849442 w 865158"/>
                      <a:gd name="connsiteY20" fmla="*/ 777240 h 823436"/>
                      <a:gd name="connsiteX21" fmla="*/ 865158 w 865158"/>
                      <a:gd name="connsiteY21" fmla="*/ 823436 h 823436"/>
                      <a:gd name="connsiteX0" fmla="*/ 247462 w 865158"/>
                      <a:gd name="connsiteY0" fmla="*/ 0 h 823436"/>
                      <a:gd name="connsiteX1" fmla="*/ 146498 w 865158"/>
                      <a:gd name="connsiteY1" fmla="*/ 25241 h 823436"/>
                      <a:gd name="connsiteX2" fmla="*/ 13147 w 865158"/>
                      <a:gd name="connsiteY2" fmla="*/ 83820 h 823436"/>
                      <a:gd name="connsiteX3" fmla="*/ 9337 w 865158"/>
                      <a:gd name="connsiteY3" fmla="*/ 131445 h 823436"/>
                      <a:gd name="connsiteX4" fmla="*/ 52199 w 865158"/>
                      <a:gd name="connsiteY4" fmla="*/ 167164 h 823436"/>
                      <a:gd name="connsiteX5" fmla="*/ 97919 w 865158"/>
                      <a:gd name="connsiteY5" fmla="*/ 182404 h 823436"/>
                      <a:gd name="connsiteX6" fmla="*/ 247462 w 865158"/>
                      <a:gd name="connsiteY6" fmla="*/ 236220 h 823436"/>
                      <a:gd name="connsiteX7" fmla="*/ 331282 w 865158"/>
                      <a:gd name="connsiteY7" fmla="*/ 266700 h 823436"/>
                      <a:gd name="connsiteX8" fmla="*/ 435104 w 865158"/>
                      <a:gd name="connsiteY8" fmla="*/ 306705 h 823436"/>
                      <a:gd name="connsiteX9" fmla="*/ 524163 w 865158"/>
                      <a:gd name="connsiteY9" fmla="*/ 351948 h 823436"/>
                      <a:gd name="connsiteX10" fmla="*/ 418912 w 865158"/>
                      <a:gd name="connsiteY10" fmla="*/ 404336 h 823436"/>
                      <a:gd name="connsiteX11" fmla="*/ 343665 w 865158"/>
                      <a:gd name="connsiteY11" fmla="*/ 438150 h 823436"/>
                      <a:gd name="connsiteX12" fmla="*/ 264607 w 865158"/>
                      <a:gd name="connsiteY12" fmla="*/ 475774 h 823436"/>
                      <a:gd name="connsiteX13" fmla="*/ 211267 w 865158"/>
                      <a:gd name="connsiteY13" fmla="*/ 529590 h 823436"/>
                      <a:gd name="connsiteX14" fmla="*/ 300802 w 865158"/>
                      <a:gd name="connsiteY14" fmla="*/ 571500 h 823436"/>
                      <a:gd name="connsiteX15" fmla="*/ 431295 w 865158"/>
                      <a:gd name="connsiteY15" fmla="*/ 589597 h 823436"/>
                      <a:gd name="connsiteX16" fmla="*/ 558930 w 865158"/>
                      <a:gd name="connsiteY16" fmla="*/ 607695 h 823436"/>
                      <a:gd name="connsiteX17" fmla="*/ 662276 w 865158"/>
                      <a:gd name="connsiteY17" fmla="*/ 640080 h 823436"/>
                      <a:gd name="connsiteX18" fmla="*/ 734190 w 865158"/>
                      <a:gd name="connsiteY18" fmla="*/ 687705 h 823436"/>
                      <a:gd name="connsiteX19" fmla="*/ 826582 w 865158"/>
                      <a:gd name="connsiteY19" fmla="*/ 762000 h 823436"/>
                      <a:gd name="connsiteX20" fmla="*/ 865158 w 865158"/>
                      <a:gd name="connsiteY20" fmla="*/ 823436 h 823436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62276 w 891352"/>
                      <a:gd name="connsiteY17" fmla="*/ 640080 h 821055"/>
                      <a:gd name="connsiteX18" fmla="*/ 734190 w 891352"/>
                      <a:gd name="connsiteY18" fmla="*/ 687705 h 821055"/>
                      <a:gd name="connsiteX19" fmla="*/ 826582 w 891352"/>
                      <a:gd name="connsiteY19" fmla="*/ 762000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62276 w 891352"/>
                      <a:gd name="connsiteY17" fmla="*/ 640080 h 821055"/>
                      <a:gd name="connsiteX18" fmla="*/ 727046 w 891352"/>
                      <a:gd name="connsiteY18" fmla="*/ 697230 h 821055"/>
                      <a:gd name="connsiteX19" fmla="*/ 826582 w 891352"/>
                      <a:gd name="connsiteY19" fmla="*/ 762000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62276 w 891352"/>
                      <a:gd name="connsiteY17" fmla="*/ 640080 h 821055"/>
                      <a:gd name="connsiteX18" fmla="*/ 727046 w 891352"/>
                      <a:gd name="connsiteY18" fmla="*/ 697230 h 821055"/>
                      <a:gd name="connsiteX19" fmla="*/ 819438 w 891352"/>
                      <a:gd name="connsiteY19" fmla="*/ 769144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59895 w 891352"/>
                      <a:gd name="connsiteY17" fmla="*/ 635318 h 821055"/>
                      <a:gd name="connsiteX18" fmla="*/ 727046 w 891352"/>
                      <a:gd name="connsiteY18" fmla="*/ 697230 h 821055"/>
                      <a:gd name="connsiteX19" fmla="*/ 819438 w 891352"/>
                      <a:gd name="connsiteY19" fmla="*/ 769144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59895 w 891352"/>
                      <a:gd name="connsiteY17" fmla="*/ 635318 h 821055"/>
                      <a:gd name="connsiteX18" fmla="*/ 736571 w 891352"/>
                      <a:gd name="connsiteY18" fmla="*/ 687705 h 821055"/>
                      <a:gd name="connsiteX19" fmla="*/ 819438 w 891352"/>
                      <a:gd name="connsiteY19" fmla="*/ 769144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558930 w 891352"/>
                      <a:gd name="connsiteY16" fmla="*/ 607695 h 821055"/>
                      <a:gd name="connsiteX17" fmla="*/ 659895 w 891352"/>
                      <a:gd name="connsiteY17" fmla="*/ 635318 h 821055"/>
                      <a:gd name="connsiteX18" fmla="*/ 736571 w 891352"/>
                      <a:gd name="connsiteY18" fmla="*/ 687705 h 821055"/>
                      <a:gd name="connsiteX19" fmla="*/ 824201 w 891352"/>
                      <a:gd name="connsiteY19" fmla="*/ 762000 h 821055"/>
                      <a:gd name="connsiteX20" fmla="*/ 891352 w 891352"/>
                      <a:gd name="connsiteY20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659895 w 891352"/>
                      <a:gd name="connsiteY16" fmla="*/ 635318 h 821055"/>
                      <a:gd name="connsiteX17" fmla="*/ 736571 w 891352"/>
                      <a:gd name="connsiteY17" fmla="*/ 687705 h 821055"/>
                      <a:gd name="connsiteX18" fmla="*/ 824201 w 891352"/>
                      <a:gd name="connsiteY18" fmla="*/ 762000 h 821055"/>
                      <a:gd name="connsiteX19" fmla="*/ 891352 w 891352"/>
                      <a:gd name="connsiteY19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736571 w 891352"/>
                      <a:gd name="connsiteY16" fmla="*/ 687705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31295 w 891352"/>
                      <a:gd name="connsiteY15" fmla="*/ 589597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43201 w 891352"/>
                      <a:gd name="connsiteY15" fmla="*/ 599122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47964 w 891352"/>
                      <a:gd name="connsiteY15" fmla="*/ 611028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55107 w 891352"/>
                      <a:gd name="connsiteY15" fmla="*/ 603884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300802 w 891352"/>
                      <a:gd name="connsiteY14" fmla="*/ 571500 h 821055"/>
                      <a:gd name="connsiteX15" fmla="*/ 426532 w 891352"/>
                      <a:gd name="connsiteY15" fmla="*/ 591978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11267 w 891352"/>
                      <a:gd name="connsiteY13" fmla="*/ 529590 h 821055"/>
                      <a:gd name="connsiteX14" fmla="*/ 291277 w 891352"/>
                      <a:gd name="connsiteY14" fmla="*/ 561975 h 821055"/>
                      <a:gd name="connsiteX15" fmla="*/ 426532 w 891352"/>
                      <a:gd name="connsiteY15" fmla="*/ 591978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04123 w 891352"/>
                      <a:gd name="connsiteY13" fmla="*/ 529590 h 821055"/>
                      <a:gd name="connsiteX14" fmla="*/ 291277 w 891352"/>
                      <a:gd name="connsiteY14" fmla="*/ 561975 h 821055"/>
                      <a:gd name="connsiteX15" fmla="*/ 426532 w 891352"/>
                      <a:gd name="connsiteY15" fmla="*/ 591978 h 821055"/>
                      <a:gd name="connsiteX16" fmla="*/ 646083 w 891352"/>
                      <a:gd name="connsiteY16" fmla="*/ 651986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04123 w 891352"/>
                      <a:gd name="connsiteY13" fmla="*/ 529590 h 821055"/>
                      <a:gd name="connsiteX14" fmla="*/ 291277 w 891352"/>
                      <a:gd name="connsiteY14" fmla="*/ 561975 h 821055"/>
                      <a:gd name="connsiteX15" fmla="*/ 426532 w 891352"/>
                      <a:gd name="connsiteY15" fmla="*/ 591978 h 821055"/>
                      <a:gd name="connsiteX16" fmla="*/ 643702 w 891352"/>
                      <a:gd name="connsiteY16" fmla="*/ 661511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  <a:gd name="connsiteX0" fmla="*/ 247462 w 891352"/>
                      <a:gd name="connsiteY0" fmla="*/ 0 h 821055"/>
                      <a:gd name="connsiteX1" fmla="*/ 146498 w 891352"/>
                      <a:gd name="connsiteY1" fmla="*/ 25241 h 821055"/>
                      <a:gd name="connsiteX2" fmla="*/ 13147 w 891352"/>
                      <a:gd name="connsiteY2" fmla="*/ 83820 h 821055"/>
                      <a:gd name="connsiteX3" fmla="*/ 9337 w 891352"/>
                      <a:gd name="connsiteY3" fmla="*/ 131445 h 821055"/>
                      <a:gd name="connsiteX4" fmla="*/ 52199 w 891352"/>
                      <a:gd name="connsiteY4" fmla="*/ 167164 h 821055"/>
                      <a:gd name="connsiteX5" fmla="*/ 97919 w 891352"/>
                      <a:gd name="connsiteY5" fmla="*/ 182404 h 821055"/>
                      <a:gd name="connsiteX6" fmla="*/ 247462 w 891352"/>
                      <a:gd name="connsiteY6" fmla="*/ 236220 h 821055"/>
                      <a:gd name="connsiteX7" fmla="*/ 331282 w 891352"/>
                      <a:gd name="connsiteY7" fmla="*/ 266700 h 821055"/>
                      <a:gd name="connsiteX8" fmla="*/ 435104 w 891352"/>
                      <a:gd name="connsiteY8" fmla="*/ 306705 h 821055"/>
                      <a:gd name="connsiteX9" fmla="*/ 524163 w 891352"/>
                      <a:gd name="connsiteY9" fmla="*/ 351948 h 821055"/>
                      <a:gd name="connsiteX10" fmla="*/ 418912 w 891352"/>
                      <a:gd name="connsiteY10" fmla="*/ 404336 h 821055"/>
                      <a:gd name="connsiteX11" fmla="*/ 343665 w 891352"/>
                      <a:gd name="connsiteY11" fmla="*/ 438150 h 821055"/>
                      <a:gd name="connsiteX12" fmla="*/ 264607 w 891352"/>
                      <a:gd name="connsiteY12" fmla="*/ 475774 h 821055"/>
                      <a:gd name="connsiteX13" fmla="*/ 204123 w 891352"/>
                      <a:gd name="connsiteY13" fmla="*/ 529590 h 821055"/>
                      <a:gd name="connsiteX14" fmla="*/ 291277 w 891352"/>
                      <a:gd name="connsiteY14" fmla="*/ 561975 h 821055"/>
                      <a:gd name="connsiteX15" fmla="*/ 443201 w 891352"/>
                      <a:gd name="connsiteY15" fmla="*/ 599122 h 821055"/>
                      <a:gd name="connsiteX16" fmla="*/ 643702 w 891352"/>
                      <a:gd name="connsiteY16" fmla="*/ 661511 h 821055"/>
                      <a:gd name="connsiteX17" fmla="*/ 824201 w 891352"/>
                      <a:gd name="connsiteY17" fmla="*/ 762000 h 821055"/>
                      <a:gd name="connsiteX18" fmla="*/ 891352 w 891352"/>
                      <a:gd name="connsiteY18" fmla="*/ 821055 h 821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91352" h="821055">
                        <a:moveTo>
                          <a:pt x="247462" y="0"/>
                        </a:moveTo>
                        <a:cubicBezTo>
                          <a:pt x="204282" y="7620"/>
                          <a:pt x="185550" y="11271"/>
                          <a:pt x="146498" y="25241"/>
                        </a:cubicBezTo>
                        <a:cubicBezTo>
                          <a:pt x="107446" y="39211"/>
                          <a:pt x="36007" y="66119"/>
                          <a:pt x="13147" y="83820"/>
                        </a:cubicBezTo>
                        <a:cubicBezTo>
                          <a:pt x="-9713" y="101521"/>
                          <a:pt x="2828" y="117554"/>
                          <a:pt x="9337" y="131445"/>
                        </a:cubicBezTo>
                        <a:cubicBezTo>
                          <a:pt x="15846" y="145336"/>
                          <a:pt x="37435" y="158671"/>
                          <a:pt x="52199" y="167164"/>
                        </a:cubicBezTo>
                        <a:cubicBezTo>
                          <a:pt x="66963" y="175657"/>
                          <a:pt x="65375" y="170895"/>
                          <a:pt x="97919" y="182404"/>
                        </a:cubicBezTo>
                        <a:lnTo>
                          <a:pt x="247462" y="236220"/>
                        </a:lnTo>
                        <a:lnTo>
                          <a:pt x="331282" y="266700"/>
                        </a:lnTo>
                        <a:cubicBezTo>
                          <a:pt x="362556" y="278448"/>
                          <a:pt x="402957" y="292497"/>
                          <a:pt x="435104" y="306705"/>
                        </a:cubicBezTo>
                        <a:cubicBezTo>
                          <a:pt x="467251" y="320913"/>
                          <a:pt x="526862" y="335676"/>
                          <a:pt x="524163" y="351948"/>
                        </a:cubicBezTo>
                        <a:cubicBezTo>
                          <a:pt x="521464" y="368220"/>
                          <a:pt x="448995" y="389969"/>
                          <a:pt x="418912" y="404336"/>
                        </a:cubicBezTo>
                        <a:cubicBezTo>
                          <a:pt x="388829" y="418703"/>
                          <a:pt x="369383" y="426244"/>
                          <a:pt x="343665" y="438150"/>
                        </a:cubicBezTo>
                        <a:cubicBezTo>
                          <a:pt x="317948" y="450056"/>
                          <a:pt x="287864" y="460534"/>
                          <a:pt x="264607" y="475774"/>
                        </a:cubicBezTo>
                        <a:cubicBezTo>
                          <a:pt x="241350" y="491014"/>
                          <a:pt x="199678" y="515223"/>
                          <a:pt x="204123" y="529590"/>
                        </a:cubicBezTo>
                        <a:cubicBezTo>
                          <a:pt x="208568" y="543957"/>
                          <a:pt x="251431" y="550386"/>
                          <a:pt x="291277" y="561975"/>
                        </a:cubicBezTo>
                        <a:cubicBezTo>
                          <a:pt x="331123" y="573564"/>
                          <a:pt x="403596" y="597142"/>
                          <a:pt x="443201" y="599122"/>
                        </a:cubicBezTo>
                        <a:cubicBezTo>
                          <a:pt x="515829" y="618490"/>
                          <a:pt x="580202" y="634365"/>
                          <a:pt x="643702" y="661511"/>
                        </a:cubicBezTo>
                        <a:cubicBezTo>
                          <a:pt x="707202" y="688657"/>
                          <a:pt x="782926" y="735409"/>
                          <a:pt x="824201" y="762000"/>
                        </a:cubicBezTo>
                        <a:cubicBezTo>
                          <a:pt x="865476" y="788591"/>
                          <a:pt x="883315" y="808256"/>
                          <a:pt x="891352" y="821055"/>
                        </a:cubicBezTo>
                      </a:path>
                    </a:pathLst>
                  </a:custGeom>
                  <a:ln w="38100" cap="rnd">
                    <a:solidFill>
                      <a:schemeClr val="tx1">
                        <a:lumMod val="75000"/>
                      </a:schemeClr>
                    </a:solidFill>
                    <a:tailEnd type="stealth"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4" name="Rechteck: abgerundete Ecken 53">
                  <a:extLst>
                    <a:ext uri="{FF2B5EF4-FFF2-40B4-BE49-F238E27FC236}">
                      <a16:creationId xmlns:a16="http://schemas.microsoft.com/office/drawing/2014/main" id="{2F3DAC37-ED1E-4FDC-BBE0-F7FD3E176601}"/>
                    </a:ext>
                  </a:extLst>
                </p:cNvPr>
                <p:cNvSpPr/>
                <p:nvPr/>
              </p:nvSpPr>
              <p:spPr>
                <a:xfrm>
                  <a:off x="445789" y="2608566"/>
                  <a:ext cx="916783" cy="938865"/>
                </a:xfrm>
                <a:prstGeom prst="roundRect">
                  <a:avLst/>
                </a:prstGeom>
                <a:noFill/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0E5833D9-D0A3-4CB9-8D5A-A26FE5A3DDFB}"/>
                  </a:ext>
                </a:extLst>
              </p:cNvPr>
              <p:cNvSpPr txBox="1"/>
              <p:nvPr/>
            </p:nvSpPr>
            <p:spPr>
              <a:xfrm>
                <a:off x="2039652" y="4328453"/>
                <a:ext cx="8987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Segeo"/>
                  </a:rPr>
                  <a:t>TWS mod</a:t>
                </a:r>
              </a:p>
            </p:txBody>
          </p:sp>
        </p:grpSp>
        <p:sp>
          <p:nvSpPr>
            <p:cNvPr id="50" name="Multiplikationszeichen 49">
              <a:extLst>
                <a:ext uri="{FF2B5EF4-FFF2-40B4-BE49-F238E27FC236}">
                  <a16:creationId xmlns:a16="http://schemas.microsoft.com/office/drawing/2014/main" id="{108D08BB-5990-439E-96B2-4C7F2DA325CB}"/>
                </a:ext>
              </a:extLst>
            </p:cNvPr>
            <p:cNvSpPr/>
            <p:nvPr/>
          </p:nvSpPr>
          <p:spPr>
            <a:xfrm>
              <a:off x="2005285" y="4388394"/>
              <a:ext cx="916783" cy="982345"/>
            </a:xfrm>
            <a:prstGeom prst="mathMultiply">
              <a:avLst>
                <a:gd name="adj1" fmla="val 994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feld 56">
            <a:extLst>
              <a:ext uri="{FF2B5EF4-FFF2-40B4-BE49-F238E27FC236}">
                <a16:creationId xmlns:a16="http://schemas.microsoft.com/office/drawing/2014/main" id="{F0368CD0-509D-482C-9DDA-1C72F4CFF961}"/>
              </a:ext>
            </a:extLst>
          </p:cNvPr>
          <p:cNvSpPr txBox="1"/>
          <p:nvPr/>
        </p:nvSpPr>
        <p:spPr>
          <a:xfrm>
            <a:off x="1571997" y="2600992"/>
            <a:ext cx="43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Segeo"/>
              </a:rPr>
              <a:t>OR</a:t>
            </a:r>
          </a:p>
        </p:txBody>
      </p:sp>
      <p:sp>
        <p:nvSpPr>
          <p:cNvPr id="58" name="Pfeil: gebogen 57">
            <a:extLst>
              <a:ext uri="{FF2B5EF4-FFF2-40B4-BE49-F238E27FC236}">
                <a16:creationId xmlns:a16="http://schemas.microsoft.com/office/drawing/2014/main" id="{48C501B8-C0EA-48F6-9751-626CC781FEF7}"/>
              </a:ext>
            </a:extLst>
          </p:cNvPr>
          <p:cNvSpPr/>
          <p:nvPr/>
        </p:nvSpPr>
        <p:spPr>
          <a:xfrm flipV="1">
            <a:off x="8423519" y="3158531"/>
            <a:ext cx="1414536" cy="534729"/>
          </a:xfrm>
          <a:prstGeom prst="bentArrow">
            <a:avLst>
              <a:gd name="adj1" fmla="val 45603"/>
              <a:gd name="adj2" fmla="val 33241"/>
              <a:gd name="adj3" fmla="val 50000"/>
              <a:gd name="adj4" fmla="val 26800"/>
            </a:avLst>
          </a:prstGeom>
          <a:solidFill>
            <a:srgbClr val="496DB6"/>
          </a:solidFill>
          <a:ln>
            <a:solidFill>
              <a:srgbClr val="21428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6FFB05CA-AFE5-4BE0-9D6B-167E1F8D0756}"/>
              </a:ext>
            </a:extLst>
          </p:cNvPr>
          <p:cNvSpPr txBox="1"/>
          <p:nvPr/>
        </p:nvSpPr>
        <p:spPr>
          <a:xfrm>
            <a:off x="8591847" y="3293150"/>
            <a:ext cx="101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Segeo"/>
              </a:rPr>
              <a:t>Routing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664AD32D-E3AE-43A4-AB4C-083477C96C3A}"/>
              </a:ext>
            </a:extLst>
          </p:cNvPr>
          <p:cNvSpPr txBox="1"/>
          <p:nvPr/>
        </p:nvSpPr>
        <p:spPr>
          <a:xfrm>
            <a:off x="1186140" y="3941198"/>
            <a:ext cx="137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Segeo"/>
                <a:sym typeface="Wingdings" panose="05000000000000000000" pitchFamily="2" charset="2"/>
              </a:rPr>
              <a:t>with 3 different </a:t>
            </a:r>
          </a:p>
          <a:p>
            <a:pPr algn="ctr"/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Segeo"/>
                <a:sym typeface="Wingdings" panose="05000000000000000000" pitchFamily="2" charset="2"/>
              </a:rPr>
              <a:t>flow velocities</a:t>
            </a:r>
            <a:endParaRPr lang="en-US" sz="1400" b="1" i="1" dirty="0">
              <a:solidFill>
                <a:schemeClr val="accent6">
                  <a:lumMod val="50000"/>
                </a:schemeClr>
              </a:solidFill>
              <a:latin typeface="Segeo"/>
            </a:endParaRP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24FF4746-F72B-408B-BA2C-23D18B107576}"/>
              </a:ext>
            </a:extLst>
          </p:cNvPr>
          <p:cNvSpPr txBox="1"/>
          <p:nvPr/>
        </p:nvSpPr>
        <p:spPr>
          <a:xfrm>
            <a:off x="834138" y="4575483"/>
            <a:ext cx="523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Segeo"/>
              </a:rPr>
              <a:t>What’s the effect on model calibration?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FF50AE00-C6B6-45DD-BF44-9419311844C5}"/>
              </a:ext>
            </a:extLst>
          </p:cNvPr>
          <p:cNvSpPr txBox="1"/>
          <p:nvPr/>
        </p:nvSpPr>
        <p:spPr>
          <a:xfrm>
            <a:off x="6230235" y="4575483"/>
            <a:ext cx="5222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Segeo"/>
              </a:rPr>
              <a:t>What’s the effect on model simulation?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9EADDFDA-F768-4B62-9290-590F16E748F1}"/>
              </a:ext>
            </a:extLst>
          </p:cNvPr>
          <p:cNvSpPr txBox="1"/>
          <p:nvPr/>
        </p:nvSpPr>
        <p:spPr>
          <a:xfrm>
            <a:off x="1441516" y="5454619"/>
            <a:ext cx="4015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Segeo"/>
              </a:rPr>
              <a:t>looking at calibration results 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Segeo"/>
              </a:rPr>
              <a:t>when using different TWS estimates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3CDE117F-6221-4251-9FF9-D07FE17D2F8F}"/>
              </a:ext>
            </a:extLst>
          </p:cNvPr>
          <p:cNvSpPr txBox="1"/>
          <p:nvPr/>
        </p:nvSpPr>
        <p:spPr>
          <a:xfrm>
            <a:off x="6493963" y="5454065"/>
            <a:ext cx="4695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Segeo"/>
              </a:rPr>
              <a:t>comparing simulated TWS with &amp; without 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Segeo"/>
              </a:rPr>
              <a:t>river storage against GRACE TWS</a:t>
            </a:r>
          </a:p>
        </p:txBody>
      </p: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5AE638FB-F595-4B48-AC0C-E4677AF0E1C6}"/>
              </a:ext>
            </a:extLst>
          </p:cNvPr>
          <p:cNvCxnSpPr>
            <a:cxnSpLocks/>
            <a:stCxn id="63" idx="2"/>
            <a:endCxn id="65" idx="0"/>
          </p:cNvCxnSpPr>
          <p:nvPr/>
        </p:nvCxnSpPr>
        <p:spPr>
          <a:xfrm>
            <a:off x="8841688" y="5037148"/>
            <a:ext cx="2" cy="416917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52ED7F4B-41F9-45F5-AD39-9FFE79F5C934}"/>
              </a:ext>
            </a:extLst>
          </p:cNvPr>
          <p:cNvCxnSpPr>
            <a:cxnSpLocks/>
            <a:stCxn id="62" idx="2"/>
            <a:endCxn id="64" idx="0"/>
          </p:cNvCxnSpPr>
          <p:nvPr/>
        </p:nvCxnSpPr>
        <p:spPr>
          <a:xfrm>
            <a:off x="3449341" y="5037148"/>
            <a:ext cx="1" cy="417471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Textfeld 70">
            <a:extLst>
              <a:ext uri="{FF2B5EF4-FFF2-40B4-BE49-F238E27FC236}">
                <a16:creationId xmlns:a16="http://schemas.microsoft.com/office/drawing/2014/main" id="{72D14C9D-5B2D-4D03-918D-3BB804EE84DB}"/>
              </a:ext>
            </a:extLst>
          </p:cNvPr>
          <p:cNvSpPr txBox="1"/>
          <p:nvPr/>
        </p:nvSpPr>
        <p:spPr>
          <a:xfrm>
            <a:off x="9700238" y="3941198"/>
            <a:ext cx="137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Segeo"/>
                <a:sym typeface="Wingdings" panose="05000000000000000000" pitchFamily="2" charset="2"/>
              </a:rPr>
              <a:t>with 3 different </a:t>
            </a:r>
          </a:p>
          <a:p>
            <a:pPr algn="ctr"/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Segeo"/>
                <a:sym typeface="Wingdings" panose="05000000000000000000" pitchFamily="2" charset="2"/>
              </a:rPr>
              <a:t>flow velocities</a:t>
            </a:r>
            <a:endParaRPr lang="en-US" sz="1400" b="1" i="1" dirty="0">
              <a:solidFill>
                <a:schemeClr val="accent6">
                  <a:lumMod val="50000"/>
                </a:schemeClr>
              </a:solidFill>
              <a:latin typeface="Segeo"/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FB6BB3D-A238-4DE8-BC76-53D428C6DF0E}"/>
              </a:ext>
            </a:extLst>
          </p:cNvPr>
          <p:cNvSpPr txBox="1"/>
          <p:nvPr/>
        </p:nvSpPr>
        <p:spPr>
          <a:xfrm>
            <a:off x="933478" y="536104"/>
            <a:ext cx="10519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GRACE observes the vertically integrated TWS – but what’s the impact of river water storage when it’s used for model calibration?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1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59" grpId="0"/>
      <p:bldP spid="60" grpId="0"/>
      <p:bldP spid="62" grpId="0"/>
      <p:bldP spid="63" grpId="0"/>
      <p:bldP spid="64" grpId="0"/>
      <p:bldP spid="65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897C1-896A-4A01-B2ED-0E73EE39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DF4A61F-5053-9603-A9BE-2A37EE95E17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69" y="1628775"/>
            <a:ext cx="2737987" cy="48641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E70EE72-FF7E-42DE-BDE6-D7D80D493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4630"/>
          <a:stretch/>
        </p:blipFill>
        <p:spPr>
          <a:xfrm>
            <a:off x="-2" y="299103"/>
            <a:ext cx="12192001" cy="625552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9A6E3C56-3697-4B2C-BCEF-176C656E9220}"/>
              </a:ext>
            </a:extLst>
          </p:cNvPr>
          <p:cNvSpPr/>
          <p:nvPr/>
        </p:nvSpPr>
        <p:spPr>
          <a:xfrm>
            <a:off x="528082" y="429775"/>
            <a:ext cx="11135835" cy="60631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FB6BB3D-A238-4DE8-BC76-53D428C6DF0E}"/>
              </a:ext>
            </a:extLst>
          </p:cNvPr>
          <p:cNvSpPr txBox="1"/>
          <p:nvPr/>
        </p:nvSpPr>
        <p:spPr>
          <a:xfrm>
            <a:off x="933478" y="536104"/>
            <a:ext cx="10519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Removing river storage from GRACE TWS has no systematic impact on large-scale model calibration and resulting simulations.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85EF53C-8B00-8E7C-2723-140FEC61757C}"/>
              </a:ext>
            </a:extLst>
          </p:cNvPr>
          <p:cNvGrpSpPr/>
          <p:nvPr/>
        </p:nvGrpSpPr>
        <p:grpSpPr>
          <a:xfrm>
            <a:off x="1701334" y="2197346"/>
            <a:ext cx="8646455" cy="3465284"/>
            <a:chOff x="1600753" y="1978741"/>
            <a:chExt cx="8646455" cy="346528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3A4762C-DA20-5CA1-54A7-B8A631114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145"/>
            <a:stretch/>
          </p:blipFill>
          <p:spPr>
            <a:xfrm>
              <a:off x="1600753" y="1978741"/>
              <a:ext cx="8646455" cy="2896243"/>
            </a:xfrm>
            <a:prstGeom prst="rect">
              <a:avLst/>
            </a:prstGeom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02CA0DA8-6B5E-D5E7-C9DC-36252EE45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105" b="1021"/>
            <a:stretch/>
          </p:blipFill>
          <p:spPr>
            <a:xfrm>
              <a:off x="1600753" y="4848996"/>
              <a:ext cx="8646452" cy="595029"/>
            </a:xfrm>
            <a:prstGeom prst="rect">
              <a:avLst/>
            </a:prstGeom>
          </p:spPr>
        </p:pic>
      </p:grpSp>
      <p:sp>
        <p:nvSpPr>
          <p:cNvPr id="69" name="Textfeld 68">
            <a:extLst>
              <a:ext uri="{FF2B5EF4-FFF2-40B4-BE49-F238E27FC236}">
                <a16:creationId xmlns:a16="http://schemas.microsoft.com/office/drawing/2014/main" id="{0F2BED86-87E6-7FDA-245C-59D83F1588CE}"/>
              </a:ext>
            </a:extLst>
          </p:cNvPr>
          <p:cNvSpPr txBox="1"/>
          <p:nvPr/>
        </p:nvSpPr>
        <p:spPr>
          <a:xfrm>
            <a:off x="4417449" y="6090508"/>
            <a:ext cx="35517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Segeo"/>
              </a:rPr>
              <a:t>(MEF = Nash-Sutcliff Efficiency with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Segeo"/>
              </a:rPr>
              <a:t>MOD</a:t>
            </a:r>
            <a:r>
              <a:rPr lang="en-US" sz="1400" baseline="-25000" dirty="0" err="1">
                <a:solidFill>
                  <a:schemeClr val="accent6">
                    <a:lumMod val="50000"/>
                  </a:schemeClr>
                </a:solidFill>
                <a:latin typeface="Segeo"/>
              </a:rPr>
              <a:t>best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Segeo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492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897C1-896A-4A01-B2ED-0E73EE39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DF4A61F-5053-9603-A9BE-2A37EE95E17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69" y="1628775"/>
            <a:ext cx="2737987" cy="48641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E70EE72-FF7E-42DE-BDE6-D7D80D493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4630"/>
          <a:stretch/>
        </p:blipFill>
        <p:spPr>
          <a:xfrm>
            <a:off x="-2" y="299103"/>
            <a:ext cx="12192001" cy="625552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9A6E3C56-3697-4B2C-BCEF-176C656E9220}"/>
              </a:ext>
            </a:extLst>
          </p:cNvPr>
          <p:cNvSpPr/>
          <p:nvPr/>
        </p:nvSpPr>
        <p:spPr>
          <a:xfrm>
            <a:off x="528082" y="429775"/>
            <a:ext cx="11135835" cy="60631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FB6BB3D-A238-4DE8-BC76-53D428C6DF0E}"/>
              </a:ext>
            </a:extLst>
          </p:cNvPr>
          <p:cNvSpPr txBox="1"/>
          <p:nvPr/>
        </p:nvSpPr>
        <p:spPr>
          <a:xfrm>
            <a:off x="933478" y="536104"/>
            <a:ext cx="10519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Considering simulated river storage is regionally advantageous when evaluating model simulations against GRACE TWS.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F951A0A-640A-C02D-4F53-94B361744EBC}"/>
              </a:ext>
            </a:extLst>
          </p:cNvPr>
          <p:cNvGrpSpPr/>
          <p:nvPr/>
        </p:nvGrpSpPr>
        <p:grpSpPr>
          <a:xfrm>
            <a:off x="933477" y="1981645"/>
            <a:ext cx="10311467" cy="3939284"/>
            <a:chOff x="-4261587" y="2083084"/>
            <a:chExt cx="8511968" cy="33773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D6A8FD49-2653-C278-537A-3BA6AD67A8F4}"/>
                </a:ext>
              </a:extLst>
            </p:cNvPr>
            <p:cNvSpPr/>
            <p:nvPr/>
          </p:nvSpPr>
          <p:spPr>
            <a:xfrm>
              <a:off x="-4261587" y="2083084"/>
              <a:ext cx="8511968" cy="33773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7893BB7-3CE9-7BDE-FBA3-03BEDEA33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35" r="2613" b="94144"/>
            <a:stretch/>
          </p:blipFill>
          <p:spPr>
            <a:xfrm>
              <a:off x="-3879970" y="2166097"/>
              <a:ext cx="3233063" cy="69669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CE83BF1-2086-CBF2-6F56-2B739265A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" t="28835" r="49088" b="49329"/>
            <a:stretch/>
          </p:blipFill>
          <p:spPr>
            <a:xfrm>
              <a:off x="-3951858" y="2862786"/>
              <a:ext cx="3409715" cy="2597664"/>
            </a:xfrm>
            <a:prstGeom prst="rect">
              <a:avLst/>
            </a:prstGeom>
          </p:spPr>
        </p:pic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3419227D-CDEC-22EA-A8E5-CC75A243DA3E}"/>
              </a:ext>
            </a:extLst>
          </p:cNvPr>
          <p:cNvSpPr txBox="1"/>
          <p:nvPr/>
        </p:nvSpPr>
        <p:spPr>
          <a:xfrm>
            <a:off x="4417449" y="6090508"/>
            <a:ext cx="35517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Segeo"/>
              </a:rPr>
              <a:t>(MEF = Nash-Sutcliff Efficiency)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FCCFDF7-5530-CB59-9E84-60D131F06A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1" r="64967" b="25871"/>
          <a:stretch/>
        </p:blipFill>
        <p:spPr>
          <a:xfrm>
            <a:off x="6752761" y="2426749"/>
            <a:ext cx="3284017" cy="309167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2620F1B-1BE8-D93C-A6C1-F2F683514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7" t="-114" r="32092" b="98102"/>
          <a:stretch/>
        </p:blipFill>
        <p:spPr>
          <a:xfrm>
            <a:off x="6879672" y="1981645"/>
            <a:ext cx="3284017" cy="30886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84F9D22-6494-62EF-5705-C9542BECA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5" b="1021"/>
          <a:stretch/>
        </p:blipFill>
        <p:spPr>
          <a:xfrm>
            <a:off x="5967325" y="5518424"/>
            <a:ext cx="5127611" cy="35287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4836710-8B62-7ACD-508F-B526D9A61BB2}"/>
              </a:ext>
            </a:extLst>
          </p:cNvPr>
          <p:cNvSpPr txBox="1"/>
          <p:nvPr/>
        </p:nvSpPr>
        <p:spPr>
          <a:xfrm>
            <a:off x="954189" y="2660907"/>
            <a:ext cx="13724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AF5506"/>
                </a:solidFill>
                <a:latin typeface="Segeo"/>
              </a:rPr>
              <a:t>with routing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FF3D048-98C3-7A3A-0BE5-8924077D9145}"/>
              </a:ext>
            </a:extLst>
          </p:cNvPr>
          <p:cNvSpPr txBox="1"/>
          <p:nvPr/>
        </p:nvSpPr>
        <p:spPr>
          <a:xfrm>
            <a:off x="4288983" y="2652414"/>
            <a:ext cx="16962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654AA8"/>
                </a:solidFill>
                <a:latin typeface="Segeo"/>
              </a:rPr>
              <a:t>without routing</a:t>
            </a:r>
          </a:p>
        </p:txBody>
      </p:sp>
    </p:spTree>
    <p:extLst>
      <p:ext uri="{BB962C8B-B14F-4D97-AF65-F5344CB8AC3E}">
        <p14:creationId xmlns:p14="http://schemas.microsoft.com/office/powerpoint/2010/main" val="264447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897C1-896A-4A01-B2ED-0E73EE39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Inhaltsplatzhalter 23">
            <a:extLst>
              <a:ext uri="{FF2B5EF4-FFF2-40B4-BE49-F238E27FC236}">
                <a16:creationId xmlns:a16="http://schemas.microsoft.com/office/drawing/2014/main" id="{A20092DE-6592-47EB-BC91-D7C0B6FA115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12" y="1628775"/>
            <a:ext cx="4864100" cy="48641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E70EE72-FF7E-42DE-BDE6-D7D80D493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4630"/>
          <a:stretch/>
        </p:blipFill>
        <p:spPr>
          <a:xfrm>
            <a:off x="-2" y="299103"/>
            <a:ext cx="12192001" cy="6255521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D3DA4C7-EFBC-4D24-9E27-D3F9C9C44303}"/>
              </a:ext>
            </a:extLst>
          </p:cNvPr>
          <p:cNvGrpSpPr/>
          <p:nvPr/>
        </p:nvGrpSpPr>
        <p:grpSpPr>
          <a:xfrm>
            <a:off x="6245736" y="424095"/>
            <a:ext cx="5400000" cy="6068780"/>
            <a:chOff x="522208" y="424096"/>
            <a:chExt cx="5504873" cy="606878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45461E1-F809-48BF-89A8-AD6E279D510F}"/>
                </a:ext>
              </a:extLst>
            </p:cNvPr>
            <p:cNvSpPr/>
            <p:nvPr/>
          </p:nvSpPr>
          <p:spPr>
            <a:xfrm>
              <a:off x="522208" y="424096"/>
              <a:ext cx="5504873" cy="6068780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Untertitel 2">
              <a:extLst>
                <a:ext uri="{FF2B5EF4-FFF2-40B4-BE49-F238E27FC236}">
                  <a16:creationId xmlns:a16="http://schemas.microsoft.com/office/drawing/2014/main" id="{6C1BFB64-2B2B-4719-AB1E-0CE7D1ADE5FD}"/>
                </a:ext>
              </a:extLst>
            </p:cNvPr>
            <p:cNvSpPr txBox="1">
              <a:spLocks/>
            </p:cNvSpPr>
            <p:nvPr/>
          </p:nvSpPr>
          <p:spPr>
            <a:xfrm>
              <a:off x="738272" y="1378531"/>
              <a:ext cx="2934238" cy="1124574"/>
            </a:xfrm>
          </p:spPr>
          <p:txBody>
            <a:bodyPr/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Font typeface="Arial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Font typeface="Arial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Font typeface="Arial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Tina Trautmann</a:t>
              </a:r>
              <a:r>
                <a:rPr lang="en-US" sz="1800" baseline="3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baseline="7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▲</a:t>
              </a:r>
              <a:r>
                <a:rPr lang="en-US" sz="1400" baseline="7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Wingdings 2" panose="05020102010507070707" pitchFamily="18" charset="2"/>
                </a:rPr>
                <a:t></a:t>
              </a:r>
              <a:r>
                <a:rPr lang="en-US" sz="1400" baseline="7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▼</a:t>
              </a:r>
            </a:p>
            <a:p>
              <a:pPr marL="0" indent="0">
                <a:buNone/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Max-Planck Institute for Biogeochemistry, Jena</a:t>
              </a:r>
            </a:p>
            <a:p>
              <a:pPr marL="0" indent="0">
                <a:buNone/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mail: ttraut@bgc-jena.mpg.de</a:t>
              </a:r>
              <a:endParaRPr lang="en-US" sz="1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32D9C67-049E-4F78-B2EC-8197E802B889}"/>
                </a:ext>
              </a:extLst>
            </p:cNvPr>
            <p:cNvSpPr txBox="1"/>
            <p:nvPr/>
          </p:nvSpPr>
          <p:spPr>
            <a:xfrm>
              <a:off x="689850" y="5474248"/>
              <a:ext cx="511813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aseline="3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▲</a:t>
              </a:r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Max-Planck-Institute for Biogeochemistry, Jena, Germany</a:t>
              </a:r>
            </a:p>
            <a:p>
              <a:r>
                <a:rPr lang="en-US" sz="1000" baseline="3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Wingdings 2" panose="05020102010507070707" pitchFamily="18" charset="2"/>
                </a:rPr>
                <a:t> </a:t>
              </a:r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International Max Planck Research School for Biogeochemical Cycles, Jena, Germany </a:t>
              </a:r>
            </a:p>
            <a:p>
              <a:r>
                <a:rPr lang="en-US" sz="1000" baseline="3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▼</a:t>
              </a:r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Potsdam University, Potsdam, Germany</a:t>
              </a:r>
            </a:p>
            <a:p>
              <a:r>
                <a:rPr lang="en-US" sz="1000" baseline="3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■</a:t>
              </a:r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German Research Center for Geoscience, Potsdam, Germany</a:t>
              </a:r>
            </a:p>
            <a:p>
              <a:r>
                <a:rPr lang="en-US" sz="1000" baseline="3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○</a:t>
              </a:r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Korea Advanced Institute of Science and Technology, Daejeon, South Korea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154D8296-C8AD-4DFE-9913-1A57CA11C296}"/>
                </a:ext>
              </a:extLst>
            </p:cNvPr>
            <p:cNvSpPr txBox="1"/>
            <p:nvPr/>
          </p:nvSpPr>
          <p:spPr>
            <a:xfrm>
              <a:off x="773793" y="3902661"/>
              <a:ext cx="3078251" cy="1575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Co-Authors</a:t>
              </a:r>
            </a:p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Sujan Koirala</a:t>
              </a:r>
              <a:r>
                <a:rPr lang="en-US" sz="1400" baseline="7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▲</a:t>
              </a:r>
              <a:endParaRPr lang="en-US" sz="16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Andreas </a:t>
              </a:r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Güntner</a:t>
              </a:r>
              <a:r>
                <a:rPr lang="en-US" sz="1400" baseline="7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■▼</a:t>
              </a:r>
              <a:endParaRPr lang="en-US" sz="16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Hyungjun</a:t>
              </a: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Kim</a:t>
              </a:r>
              <a:r>
                <a:rPr lang="en-US" sz="1400" baseline="7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○</a:t>
              </a:r>
              <a:endParaRPr lang="en-US" sz="1600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Martin Jung</a:t>
              </a:r>
              <a:r>
                <a:rPr lang="en-US" sz="1400" baseline="70000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▲</a:t>
              </a:r>
              <a:endParaRPr lang="en-US" sz="1600" baseline="70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267F2272-1DAA-4423-A463-5C26228C229A}"/>
                </a:ext>
              </a:extLst>
            </p:cNvPr>
            <p:cNvGrpSpPr/>
            <p:nvPr/>
          </p:nvGrpSpPr>
          <p:grpSpPr>
            <a:xfrm>
              <a:off x="1233739" y="2819417"/>
              <a:ext cx="3960952" cy="859009"/>
              <a:chOff x="3935852" y="586099"/>
              <a:chExt cx="3697323" cy="792163"/>
            </a:xfrm>
          </p:grpSpPr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780AE262-8EF0-4E56-9919-09AF4C8DA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5852" y="627903"/>
                <a:ext cx="2044700" cy="5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>
                <a:extLst>
                  <a:ext uri="{FF2B5EF4-FFF2-40B4-BE49-F238E27FC236}">
                    <a16:creationId xmlns:a16="http://schemas.microsoft.com/office/drawing/2014/main" id="{BE129406-5C4E-4E88-9FB5-240539DDA9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5425" y="586099"/>
                <a:ext cx="968065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41B3E197-A7BB-4C83-908F-99DEE65C8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1740" y="597477"/>
                <a:ext cx="581435" cy="627481"/>
              </a:xfrm>
              <a:prstGeom prst="rect">
                <a:avLst/>
              </a:prstGeom>
            </p:spPr>
          </p:pic>
        </p:grpSp>
        <p:sp>
          <p:nvSpPr>
            <p:cNvPr id="22" name="Untertitel 2">
              <a:extLst>
                <a:ext uri="{FF2B5EF4-FFF2-40B4-BE49-F238E27FC236}">
                  <a16:creationId xmlns:a16="http://schemas.microsoft.com/office/drawing/2014/main" id="{58F90CFF-9399-4A16-A6B4-5917919976D5}"/>
                </a:ext>
              </a:extLst>
            </p:cNvPr>
            <p:cNvSpPr txBox="1">
              <a:spLocks/>
            </p:cNvSpPr>
            <p:nvPr/>
          </p:nvSpPr>
          <p:spPr>
            <a:xfrm>
              <a:off x="773793" y="854292"/>
              <a:ext cx="3595150" cy="555820"/>
            </a:xfrm>
          </p:spPr>
          <p:txBody>
            <a:bodyPr/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Font typeface="Arial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Font typeface="Arial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Font typeface="Arial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200" b="1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Contact</a:t>
              </a:r>
              <a:endParaRPr lang="en-US" sz="2200" b="1" baseline="70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88B3BC1-1860-4FA0-96CB-1E3A43977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905" y="1390406"/>
              <a:ext cx="1055450" cy="105545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445D3F6-749D-4529-8EEE-ADA3F5F6B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968" y="1390405"/>
              <a:ext cx="1055451" cy="1055451"/>
            </a:xfrm>
            <a:prstGeom prst="rect">
              <a:avLst/>
            </a:prstGeom>
          </p:spPr>
        </p:pic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83F2CDB5-E7D5-47F3-9CEE-0CBF697DF488}"/>
              </a:ext>
            </a:extLst>
          </p:cNvPr>
          <p:cNvSpPr/>
          <p:nvPr/>
        </p:nvSpPr>
        <p:spPr>
          <a:xfrm>
            <a:off x="546263" y="424095"/>
            <a:ext cx="5400000" cy="606878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150A0E5-C3CB-4A0C-9B8A-CC9EAE7DBC1C}"/>
              </a:ext>
            </a:extLst>
          </p:cNvPr>
          <p:cNvSpPr txBox="1"/>
          <p:nvPr/>
        </p:nvSpPr>
        <p:spPr>
          <a:xfrm>
            <a:off x="729432" y="1669306"/>
            <a:ext cx="521683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Segeo"/>
              </a:rPr>
              <a:t>What’s the effect on model calibration?</a:t>
            </a:r>
          </a:p>
          <a:p>
            <a:endParaRPr lang="en-US" sz="1400" b="1" dirty="0">
              <a:solidFill>
                <a:schemeClr val="accent6">
                  <a:lumMod val="50000"/>
                </a:schemeClr>
              </a:solidFill>
              <a:latin typeface="Segeo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Segeo"/>
                <a:sym typeface="Wingdings" panose="05000000000000000000" pitchFamily="2" charset="2"/>
              </a:rPr>
              <a:t>river storage included in GRACE TWS has no large impact on large-scale model calibration</a:t>
            </a:r>
          </a:p>
          <a:p>
            <a:endParaRPr lang="en-US" sz="2200" b="1" dirty="0">
              <a:solidFill>
                <a:schemeClr val="accent6">
                  <a:lumMod val="50000"/>
                </a:schemeClr>
              </a:solidFill>
              <a:latin typeface="Segeo"/>
              <a:sym typeface="Wingdings" panose="05000000000000000000" pitchFamily="2" charset="2"/>
            </a:endParaRPr>
          </a:p>
          <a:p>
            <a:endParaRPr lang="en-US" sz="2200" b="1" dirty="0">
              <a:solidFill>
                <a:schemeClr val="accent6">
                  <a:lumMod val="50000"/>
                </a:schemeClr>
              </a:solidFill>
              <a:latin typeface="Segeo"/>
              <a:sym typeface="Wingdings" panose="05000000000000000000" pitchFamily="2" charset="2"/>
            </a:endParaRP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Segeo"/>
              </a:rPr>
              <a:t>What’s the effect on model simulation?</a:t>
            </a:r>
          </a:p>
          <a:p>
            <a:endParaRPr lang="en-US" sz="1400" b="1" dirty="0">
              <a:solidFill>
                <a:schemeClr val="accent6">
                  <a:lumMod val="50000"/>
                </a:schemeClr>
              </a:solidFill>
              <a:latin typeface="Segeo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Segeo"/>
                <a:sym typeface="Wingdings" panose="05000000000000000000" pitchFamily="2" charset="2"/>
              </a:rPr>
              <a:t>river routing &amp; river storage should be considered for model evaluation</a:t>
            </a:r>
          </a:p>
        </p:txBody>
      </p:sp>
    </p:spTree>
    <p:extLst>
      <p:ext uri="{BB962C8B-B14F-4D97-AF65-F5344CB8AC3E}">
        <p14:creationId xmlns:p14="http://schemas.microsoft.com/office/powerpoint/2010/main" val="606574100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_AGU1">
  <a:themeElements>
    <a:clrScheme name="Custom 7">
      <a:dk1>
        <a:srgbClr val="23216D"/>
      </a:dk1>
      <a:lt1>
        <a:srgbClr val="FFFFFF"/>
      </a:lt1>
      <a:dk2>
        <a:srgbClr val="0298C3"/>
      </a:dk2>
      <a:lt2>
        <a:srgbClr val="FFFFFF"/>
      </a:lt2>
      <a:accent1>
        <a:srgbClr val="0298C3"/>
      </a:accent1>
      <a:accent2>
        <a:srgbClr val="D63669"/>
      </a:accent2>
      <a:accent3>
        <a:srgbClr val="DE7626"/>
      </a:accent3>
      <a:accent4>
        <a:srgbClr val="0298C3"/>
      </a:accent4>
      <a:accent5>
        <a:srgbClr val="23216D"/>
      </a:accent5>
      <a:accent6>
        <a:srgbClr val="57A354"/>
      </a:accent6>
      <a:hlink>
        <a:srgbClr val="0298C3"/>
      </a:hlink>
      <a:folHlink>
        <a:srgbClr val="D6366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ign_AGU1" id="{1DD596BB-A507-4324-B2A8-90621A4E7654}" vid="{74034987-74E5-43CB-BE23-154FFC0A830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Design_AGU1</Template>
  <TotalTime>2247</TotalTime>
  <Words>341</Words>
  <Application>Microsoft Office PowerPoint</Application>
  <PresentationFormat>Breitbild</PresentationFormat>
  <Paragraphs>65</Paragraphs>
  <Slides>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20" baseType="lpstr">
      <vt:lpstr>Arial</vt:lpstr>
      <vt:lpstr>Bebas Neue Bold</vt:lpstr>
      <vt:lpstr>Bebas Neue Pro</vt:lpstr>
      <vt:lpstr>Bebas Neue Pro Middle</vt:lpstr>
      <vt:lpstr>Bebas Neue Pro SmE Rg</vt:lpstr>
      <vt:lpstr>Bebas Neue Regular</vt:lpstr>
      <vt:lpstr>Calibri</vt:lpstr>
      <vt:lpstr>Libre Franklin</vt:lpstr>
      <vt:lpstr>Libre Franklin Light</vt:lpstr>
      <vt:lpstr>Segeo</vt:lpstr>
      <vt:lpstr>Segoe UI</vt:lpstr>
      <vt:lpstr>Segoe UI Semibold</vt:lpstr>
      <vt:lpstr>Wingdings</vt:lpstr>
      <vt:lpstr>Wingdings 2</vt:lpstr>
      <vt:lpstr>Design_AGU1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Tina Trautmann</dc:creator>
  <cp:lastModifiedBy>Tina Trautmann</cp:lastModifiedBy>
  <cp:revision>57</cp:revision>
  <dcterms:created xsi:type="dcterms:W3CDTF">2021-12-02T09:29:44Z</dcterms:created>
  <dcterms:modified xsi:type="dcterms:W3CDTF">2022-05-24T09:21:18Z</dcterms:modified>
</cp:coreProperties>
</file>