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661" r:id="rId1"/>
  </p:sldMasterIdLst>
  <p:notesMasterIdLst>
    <p:notesMasterId r:id="rId10"/>
  </p:notesMasterIdLst>
  <p:handoutMasterIdLst>
    <p:handoutMasterId r:id="rId11"/>
  </p:handoutMasterIdLst>
  <p:sldIdLst>
    <p:sldId id="256" r:id="rId2"/>
    <p:sldId id="271" r:id="rId3"/>
    <p:sldId id="272" r:id="rId4"/>
    <p:sldId id="338" r:id="rId5"/>
    <p:sldId id="343" r:id="rId6"/>
    <p:sldId id="340" r:id="rId7"/>
    <p:sldId id="341" r:id="rId8"/>
    <p:sldId id="342" r:id="rId9"/>
  </p:sldIdLst>
  <p:sldSz cx="9144000" cy="6858000" type="screen4x3"/>
  <p:notesSz cx="7099300" cy="10234613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B900D700-7D16-4E79-8E20-EAAD7AA4600C}">
          <p14:sldIdLst>
            <p14:sldId id="256"/>
            <p14:sldId id="271"/>
            <p14:sldId id="272"/>
            <p14:sldId id="338"/>
            <p14:sldId id="343"/>
            <p14:sldId id="340"/>
            <p14:sldId id="341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ABCA"/>
    <a:srgbClr val="BCD0E0"/>
    <a:srgbClr val="DDE7EF"/>
    <a:srgbClr val="E08484"/>
    <a:srgbClr val="CF9595"/>
    <a:srgbClr val="D98B8B"/>
    <a:srgbClr val="120288"/>
    <a:srgbClr val="061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8" autoAdjust="0"/>
    <p:restoredTop sz="76135" autoAdjust="0"/>
  </p:normalViewPr>
  <p:slideViewPr>
    <p:cSldViewPr snapToGrid="0" snapToObjects="1">
      <p:cViewPr>
        <p:scale>
          <a:sx n="89" d="100"/>
          <a:sy n="89" d="100"/>
        </p:scale>
        <p:origin x="194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-2496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AE6B77A-B588-4227-B7EB-263764F6E9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t" anchorCtr="0" compatLnSpc="1">
            <a:prstTxWarp prst="textNoShape">
              <a:avLst/>
            </a:prstTxWarp>
          </a:bodyPr>
          <a:lstStyle>
            <a:lvl1pPr defTabSz="953251" eaLnBrk="1" hangingPunct="1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1BB3643-9A0D-4CEE-8D75-BC163E99CC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t" anchorCtr="0" compatLnSpc="1">
            <a:prstTxWarp prst="textNoShape">
              <a:avLst/>
            </a:prstTxWarp>
          </a:bodyPr>
          <a:lstStyle>
            <a:lvl1pPr algn="r" defTabSz="953251" eaLnBrk="1" hangingPunct="1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59AEB4EB-280E-445A-9445-9855E6E1EEA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b" anchorCtr="0" compatLnSpc="1">
            <a:prstTxWarp prst="textNoShape">
              <a:avLst/>
            </a:prstTxWarp>
          </a:bodyPr>
          <a:lstStyle>
            <a:lvl1pPr defTabSz="953251" eaLnBrk="1" hangingPunct="1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C973A24E-B016-49B6-A981-8A307BFEA59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04" tIns="47703" rIns="95404" bIns="47703" numCol="1" anchor="b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 b="1" smtClean="0"/>
            </a:lvl1pPr>
          </a:lstStyle>
          <a:p>
            <a:pPr>
              <a:defRPr/>
            </a:pPr>
            <a:fld id="{CD52EB1A-1E42-4D8C-A5F8-5A93FAC65CAB}" type="slidenum">
              <a:rPr lang="de-DE" altLang="de-DE"/>
              <a:pPr>
                <a:defRPr/>
              </a:pPr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A0B7CB0-67CA-4F1C-90AB-CFC8A4B5672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721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6" tIns="46922" rIns="93846" bIns="46922" numCol="1" anchor="t" anchorCtr="0" compatLnSpc="1">
            <a:prstTxWarp prst="textNoShape">
              <a:avLst/>
            </a:prstTxWarp>
          </a:bodyPr>
          <a:lstStyle>
            <a:lvl1pPr defTabSz="936672" eaLnBrk="1" hangingPunct="1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A10936C-F790-4DE8-8868-7AEED93D90A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7488" y="0"/>
            <a:ext cx="30972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6" tIns="46922" rIns="93846" bIns="46922" numCol="1" anchor="t" anchorCtr="0" compatLnSpc="1">
            <a:prstTxWarp prst="textNoShape">
              <a:avLst/>
            </a:prstTxWarp>
          </a:bodyPr>
          <a:lstStyle>
            <a:lvl1pPr algn="r" defTabSz="936672" eaLnBrk="1" hangingPunct="1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7889B96D-5CA1-45AE-B353-69831FED8CB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9325" y="755650"/>
            <a:ext cx="5151438" cy="3863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2CDC90C3-0BF1-4E3A-8827-6D2BA1C0347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8688" y="4872038"/>
            <a:ext cx="5189537" cy="46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6" tIns="46922" rIns="93846" bIns="469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Click to edit Master text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AD568D6E-7F04-4F3F-B69A-5B6B3CA7A5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44075"/>
            <a:ext cx="309721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6" tIns="46922" rIns="93846" bIns="46922" numCol="1" anchor="b" anchorCtr="0" compatLnSpc="1">
            <a:prstTxWarp prst="textNoShape">
              <a:avLst/>
            </a:prstTxWarp>
          </a:bodyPr>
          <a:lstStyle>
            <a:lvl1pPr defTabSz="936672" eaLnBrk="1" hangingPunct="1">
              <a:defRPr sz="1300" b="1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6FF72CFC-FD95-465F-8197-DF969658DE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7488" y="9744075"/>
            <a:ext cx="30972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6" tIns="46922" rIns="93846" bIns="46922" numCol="1" anchor="b" anchorCtr="0" compatLnSpc="1">
            <a:prstTxWarp prst="textNoShape">
              <a:avLst/>
            </a:prstTxWarp>
          </a:bodyPr>
          <a:lstStyle>
            <a:lvl1pPr algn="r" defTabSz="936625" eaLnBrk="1" hangingPunct="1">
              <a:defRPr sz="1300" b="1" smtClean="0"/>
            </a:lvl1pPr>
          </a:lstStyle>
          <a:p>
            <a:pPr>
              <a:defRPr/>
            </a:pPr>
            <a:fld id="{CBDC372F-F51C-4F4D-8C39-5550FC71CE40}" type="slidenum">
              <a:rPr lang="de-DE" altLang="de-DE"/>
              <a:pPr>
                <a:defRPr/>
              </a:pPr>
              <a:t>‹N°›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7">
            <a:extLst>
              <a:ext uri="{FF2B5EF4-FFF2-40B4-BE49-F238E27FC236}">
                <a16:creationId xmlns:a16="http://schemas.microsoft.com/office/drawing/2014/main" id="{E3EC38D5-F017-4633-83C6-5A12A3D620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3960" tIns="46800" rIns="93960" bIns="46800" anchor="b" anchorCtr="0" compatLnSpc="1">
            <a:noAutofit/>
          </a:bodyPr>
          <a:lstStyle/>
          <a:p>
            <a:pPr lvl="0"/>
            <a:fld id="{9AF79F51-1F36-4E4F-BA38-A27E622D0378}" type="slidenum">
              <a:t>0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8E0A557-FEE8-4955-9E09-FC668EDE642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BF9B890-6D1D-41D2-8234-4BE5B6E940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de-DE" kern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7">
            <a:extLst>
              <a:ext uri="{FF2B5EF4-FFF2-40B4-BE49-F238E27FC236}">
                <a16:creationId xmlns:a16="http://schemas.microsoft.com/office/drawing/2014/main" id="{D0693ECB-A41C-4B5B-8D46-32963A79612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3960" tIns="46800" rIns="93960" bIns="46800" anchor="b" anchorCtr="0" compatLnSpc="1">
            <a:noAutofit/>
          </a:bodyPr>
          <a:lstStyle/>
          <a:p>
            <a:pPr lvl="0"/>
            <a:fld id="{7010D27A-33C2-4F02-B487-8A77152A9047}" type="slidenum">
              <a:t>1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157A73E-4E93-4306-BBBC-31447AD1DB9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9F7CD41-9673-4C21-853E-CC75640595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Times New Roman, serif"/>
              </a:rPr>
              <a:t/>
            </a:r>
            <a:br>
              <a:rPr lang="en-US" dirty="0">
                <a:effectLst/>
                <a:latin typeface="Times New Roman, serif"/>
              </a:rPr>
            </a:br>
            <a:endParaRPr lang="de-DE" kern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7">
            <a:extLst>
              <a:ext uri="{FF2B5EF4-FFF2-40B4-BE49-F238E27FC236}">
                <a16:creationId xmlns:a16="http://schemas.microsoft.com/office/drawing/2014/main" id="{E5FE656E-C97F-41C6-9BE8-668FC9313AE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3960" tIns="46800" rIns="93960" bIns="46800" anchor="b" anchorCtr="0" compatLnSpc="1">
            <a:noAutofit/>
          </a:bodyPr>
          <a:lstStyle/>
          <a:p>
            <a:pPr lvl="0"/>
            <a:fld id="{A6D1BFA3-C0E8-4E10-AA77-46159FFFECB3}" type="slidenum">
              <a:t>2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F9E362C-266A-47AF-AFC7-3C8ED74E29C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E60C714-E07F-445F-B361-3218E7BB20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rtl="0"/>
            <a:endParaRPr lang="de-DE" kern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7">
            <a:extLst>
              <a:ext uri="{FF2B5EF4-FFF2-40B4-BE49-F238E27FC236}">
                <a16:creationId xmlns:a16="http://schemas.microsoft.com/office/drawing/2014/main" id="{B08DDD8B-513A-4E4B-8A82-44BC87DE01A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3960" tIns="46800" rIns="93960" bIns="46800" anchor="b" anchorCtr="0" compatLnSpc="1">
            <a:noAutofit/>
          </a:bodyPr>
          <a:lstStyle/>
          <a:p>
            <a:pPr lvl="0"/>
            <a:fld id="{D047FAF6-D76B-4F5C-8930-53CB6C3C4ADD}" type="slidenum">
              <a:t>3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32D3D8-1F70-4506-8D45-53009EDF0E7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0026E8E-D8E8-4A01-B62E-9BDF569081C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800" b="0" kern="1200" dirty="0">
              <a:effectLst/>
              <a:latin typeface="Arial, sans-serif"/>
            </a:endParaRPr>
          </a:p>
        </p:txBody>
      </p:sp>
    </p:spTree>
    <p:extLst>
      <p:ext uri="{BB962C8B-B14F-4D97-AF65-F5344CB8AC3E}">
        <p14:creationId xmlns:p14="http://schemas.microsoft.com/office/powerpoint/2010/main" val="413280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7">
            <a:extLst>
              <a:ext uri="{FF2B5EF4-FFF2-40B4-BE49-F238E27FC236}">
                <a16:creationId xmlns:a16="http://schemas.microsoft.com/office/drawing/2014/main" id="{B08DDD8B-513A-4E4B-8A82-44BC87DE01A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3960" tIns="46800" rIns="93960" bIns="46800" anchor="b" anchorCtr="0" compatLnSpc="1">
            <a:noAutofit/>
          </a:bodyPr>
          <a:lstStyle/>
          <a:p>
            <a:pPr lvl="0"/>
            <a:fld id="{D047FAF6-D76B-4F5C-8930-53CB6C3C4ADD}" type="slidenum">
              <a:t>4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32D3D8-1F70-4506-8D45-53009EDF0E7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0026E8E-D8E8-4A01-B62E-9BDF569081C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800" b="0" kern="1200" dirty="0">
              <a:effectLst/>
              <a:latin typeface="Arial, sans-serif"/>
            </a:endParaRPr>
          </a:p>
        </p:txBody>
      </p:sp>
    </p:spTree>
    <p:extLst>
      <p:ext uri="{BB962C8B-B14F-4D97-AF65-F5344CB8AC3E}">
        <p14:creationId xmlns:p14="http://schemas.microsoft.com/office/powerpoint/2010/main" val="3940065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537F3FC-0FCF-4727-B225-50D0CA3E648B}"/>
              </a:ext>
            </a:extLst>
          </p:cNvPr>
          <p:cNvSpPr/>
          <p:nvPr userDrawn="1"/>
        </p:nvSpPr>
        <p:spPr bwMode="gray">
          <a:xfrm>
            <a:off x="1588" y="0"/>
            <a:ext cx="9140825" cy="65722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>
              <a:defRPr/>
            </a:pPr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pic>
        <p:nvPicPr>
          <p:cNvPr id="5" name="Grafik 11" descr="kopf2.wmf">
            <a:extLst>
              <a:ext uri="{FF2B5EF4-FFF2-40B4-BE49-F238E27FC236}">
                <a16:creationId xmlns:a16="http://schemas.microsoft.com/office/drawing/2014/main" id="{CC703C4D-40FE-498E-9412-43AA04BDB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100"/>
            <a:ext cx="351472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BF5170D7-2863-4764-A353-0708CEB3B2F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5400000">
            <a:off x="-2085181" y="3796507"/>
            <a:ext cx="4495800" cy="322262"/>
            <a:chOff x="101" y="1961"/>
            <a:chExt cx="5558" cy="398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2644D144-0AE7-43A8-AD39-84353EB6803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1" y="1961"/>
              <a:ext cx="5558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00F53A3-E976-4A38-9A05-D77C8517C1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" y="2065"/>
              <a:ext cx="377" cy="218"/>
            </a:xfrm>
            <a:custGeom>
              <a:avLst/>
              <a:gdLst>
                <a:gd name="T0" fmla="*/ 68 w 376"/>
                <a:gd name="T1" fmla="*/ 0 h 218"/>
                <a:gd name="T2" fmla="*/ 108 w 376"/>
                <a:gd name="T3" fmla="*/ 164 h 218"/>
                <a:gd name="T4" fmla="*/ 154 w 376"/>
                <a:gd name="T5" fmla="*/ 0 h 218"/>
                <a:gd name="T6" fmla="*/ 235 w 376"/>
                <a:gd name="T7" fmla="*/ 0 h 218"/>
                <a:gd name="T8" fmla="*/ 281 w 376"/>
                <a:gd name="T9" fmla="*/ 164 h 218"/>
                <a:gd name="T10" fmla="*/ 325 w 376"/>
                <a:gd name="T11" fmla="*/ 0 h 218"/>
                <a:gd name="T12" fmla="*/ 387 w 376"/>
                <a:gd name="T13" fmla="*/ 0 h 218"/>
                <a:gd name="T14" fmla="*/ 313 w 376"/>
                <a:gd name="T15" fmla="*/ 218 h 218"/>
                <a:gd name="T16" fmla="*/ 243 w 376"/>
                <a:gd name="T17" fmla="*/ 218 h 218"/>
                <a:gd name="T18" fmla="*/ 199 w 376"/>
                <a:gd name="T19" fmla="*/ 56 h 218"/>
                <a:gd name="T20" fmla="*/ 142 w 376"/>
                <a:gd name="T21" fmla="*/ 218 h 218"/>
                <a:gd name="T22" fmla="*/ 72 w 376"/>
                <a:gd name="T23" fmla="*/ 218 h 218"/>
                <a:gd name="T24" fmla="*/ 0 w 376"/>
                <a:gd name="T25" fmla="*/ 0 h 218"/>
                <a:gd name="T26" fmla="*/ 68 w 376"/>
                <a:gd name="T27" fmla="*/ 0 h 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6" h="218">
                  <a:moveTo>
                    <a:pt x="68" y="0"/>
                  </a:moveTo>
                  <a:lnTo>
                    <a:pt x="108" y="164"/>
                  </a:lnTo>
                  <a:lnTo>
                    <a:pt x="154" y="0"/>
                  </a:lnTo>
                  <a:lnTo>
                    <a:pt x="224" y="0"/>
                  </a:lnTo>
                  <a:lnTo>
                    <a:pt x="270" y="164"/>
                  </a:lnTo>
                  <a:lnTo>
                    <a:pt x="314" y="0"/>
                  </a:lnTo>
                  <a:lnTo>
                    <a:pt x="376" y="0"/>
                  </a:lnTo>
                  <a:lnTo>
                    <a:pt x="302" y="218"/>
                  </a:lnTo>
                  <a:lnTo>
                    <a:pt x="232" y="218"/>
                  </a:lnTo>
                  <a:lnTo>
                    <a:pt x="188" y="56"/>
                  </a:lnTo>
                  <a:lnTo>
                    <a:pt x="142" y="218"/>
                  </a:lnTo>
                  <a:lnTo>
                    <a:pt x="72" y="218"/>
                  </a:lnTo>
                  <a:lnTo>
                    <a:pt x="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B806610-1140-44FD-81C8-3B54F52C25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" y="2065"/>
              <a:ext cx="375" cy="218"/>
            </a:xfrm>
            <a:custGeom>
              <a:avLst/>
              <a:gdLst>
                <a:gd name="T0" fmla="*/ 68 w 376"/>
                <a:gd name="T1" fmla="*/ 0 h 218"/>
                <a:gd name="T2" fmla="*/ 108 w 376"/>
                <a:gd name="T3" fmla="*/ 164 h 218"/>
                <a:gd name="T4" fmla="*/ 154 w 376"/>
                <a:gd name="T5" fmla="*/ 0 h 218"/>
                <a:gd name="T6" fmla="*/ 213 w 376"/>
                <a:gd name="T7" fmla="*/ 0 h 218"/>
                <a:gd name="T8" fmla="*/ 259 w 376"/>
                <a:gd name="T9" fmla="*/ 164 h 218"/>
                <a:gd name="T10" fmla="*/ 303 w 376"/>
                <a:gd name="T11" fmla="*/ 0 h 218"/>
                <a:gd name="T12" fmla="*/ 365 w 376"/>
                <a:gd name="T13" fmla="*/ 0 h 218"/>
                <a:gd name="T14" fmla="*/ 291 w 376"/>
                <a:gd name="T15" fmla="*/ 218 h 218"/>
                <a:gd name="T16" fmla="*/ 221 w 376"/>
                <a:gd name="T17" fmla="*/ 218 h 218"/>
                <a:gd name="T18" fmla="*/ 188 w 376"/>
                <a:gd name="T19" fmla="*/ 56 h 218"/>
                <a:gd name="T20" fmla="*/ 142 w 376"/>
                <a:gd name="T21" fmla="*/ 218 h 218"/>
                <a:gd name="T22" fmla="*/ 72 w 376"/>
                <a:gd name="T23" fmla="*/ 218 h 218"/>
                <a:gd name="T24" fmla="*/ 0 w 376"/>
                <a:gd name="T25" fmla="*/ 0 h 218"/>
                <a:gd name="T26" fmla="*/ 68 w 376"/>
                <a:gd name="T27" fmla="*/ 0 h 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6" h="218">
                  <a:moveTo>
                    <a:pt x="68" y="0"/>
                  </a:moveTo>
                  <a:lnTo>
                    <a:pt x="108" y="164"/>
                  </a:lnTo>
                  <a:lnTo>
                    <a:pt x="154" y="0"/>
                  </a:lnTo>
                  <a:lnTo>
                    <a:pt x="224" y="0"/>
                  </a:lnTo>
                  <a:lnTo>
                    <a:pt x="270" y="164"/>
                  </a:lnTo>
                  <a:lnTo>
                    <a:pt x="314" y="0"/>
                  </a:lnTo>
                  <a:lnTo>
                    <a:pt x="376" y="0"/>
                  </a:lnTo>
                  <a:lnTo>
                    <a:pt x="302" y="218"/>
                  </a:lnTo>
                  <a:lnTo>
                    <a:pt x="232" y="218"/>
                  </a:lnTo>
                  <a:lnTo>
                    <a:pt x="188" y="56"/>
                  </a:lnTo>
                  <a:lnTo>
                    <a:pt x="142" y="218"/>
                  </a:lnTo>
                  <a:lnTo>
                    <a:pt x="72" y="218"/>
                  </a:lnTo>
                  <a:lnTo>
                    <a:pt x="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4658D10-0282-4930-B8EB-E8DEC43255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1" y="2065"/>
              <a:ext cx="377" cy="218"/>
            </a:xfrm>
            <a:custGeom>
              <a:avLst/>
              <a:gdLst>
                <a:gd name="T0" fmla="*/ 68 w 376"/>
                <a:gd name="T1" fmla="*/ 0 h 218"/>
                <a:gd name="T2" fmla="*/ 108 w 376"/>
                <a:gd name="T3" fmla="*/ 164 h 218"/>
                <a:gd name="T4" fmla="*/ 154 w 376"/>
                <a:gd name="T5" fmla="*/ 0 h 218"/>
                <a:gd name="T6" fmla="*/ 235 w 376"/>
                <a:gd name="T7" fmla="*/ 0 h 218"/>
                <a:gd name="T8" fmla="*/ 281 w 376"/>
                <a:gd name="T9" fmla="*/ 164 h 218"/>
                <a:gd name="T10" fmla="*/ 323 w 376"/>
                <a:gd name="T11" fmla="*/ 0 h 218"/>
                <a:gd name="T12" fmla="*/ 387 w 376"/>
                <a:gd name="T13" fmla="*/ 0 h 218"/>
                <a:gd name="T14" fmla="*/ 313 w 376"/>
                <a:gd name="T15" fmla="*/ 218 h 218"/>
                <a:gd name="T16" fmla="*/ 243 w 376"/>
                <a:gd name="T17" fmla="*/ 218 h 218"/>
                <a:gd name="T18" fmla="*/ 199 w 376"/>
                <a:gd name="T19" fmla="*/ 56 h 218"/>
                <a:gd name="T20" fmla="*/ 142 w 376"/>
                <a:gd name="T21" fmla="*/ 218 h 218"/>
                <a:gd name="T22" fmla="*/ 70 w 376"/>
                <a:gd name="T23" fmla="*/ 218 h 218"/>
                <a:gd name="T24" fmla="*/ 0 w 376"/>
                <a:gd name="T25" fmla="*/ 0 h 218"/>
                <a:gd name="T26" fmla="*/ 68 w 376"/>
                <a:gd name="T27" fmla="*/ 0 h 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6" h="218">
                  <a:moveTo>
                    <a:pt x="68" y="0"/>
                  </a:moveTo>
                  <a:lnTo>
                    <a:pt x="108" y="164"/>
                  </a:lnTo>
                  <a:lnTo>
                    <a:pt x="154" y="0"/>
                  </a:lnTo>
                  <a:lnTo>
                    <a:pt x="224" y="0"/>
                  </a:lnTo>
                  <a:lnTo>
                    <a:pt x="270" y="164"/>
                  </a:lnTo>
                  <a:lnTo>
                    <a:pt x="312" y="0"/>
                  </a:lnTo>
                  <a:lnTo>
                    <a:pt x="376" y="0"/>
                  </a:lnTo>
                  <a:lnTo>
                    <a:pt x="302" y="218"/>
                  </a:lnTo>
                  <a:lnTo>
                    <a:pt x="232" y="218"/>
                  </a:lnTo>
                  <a:lnTo>
                    <a:pt x="188" y="56"/>
                  </a:lnTo>
                  <a:lnTo>
                    <a:pt x="142" y="218"/>
                  </a:lnTo>
                  <a:lnTo>
                    <a:pt x="70" y="218"/>
                  </a:lnTo>
                  <a:lnTo>
                    <a:pt x="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0A84F3C6-82E0-4D0D-A836-5658701410F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41" y="2226"/>
              <a:ext cx="53" cy="57"/>
            </a:xfrm>
            <a:prstGeom prst="rect">
              <a:avLst/>
            </a:pr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de-DE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8EDA6516-C6A3-4DED-A547-E0111063EC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43" y="2063"/>
              <a:ext cx="216" cy="306"/>
            </a:xfrm>
            <a:custGeom>
              <a:avLst/>
              <a:gdLst>
                <a:gd name="T0" fmla="*/ 216 w 216"/>
                <a:gd name="T1" fmla="*/ 2 h 306"/>
                <a:gd name="T2" fmla="*/ 214 w 216"/>
                <a:gd name="T3" fmla="*/ 56 h 306"/>
                <a:gd name="T4" fmla="*/ 214 w 216"/>
                <a:gd name="T5" fmla="*/ 218 h 306"/>
                <a:gd name="T6" fmla="*/ 210 w 216"/>
                <a:gd name="T7" fmla="*/ 244 h 306"/>
                <a:gd name="T8" fmla="*/ 202 w 216"/>
                <a:gd name="T9" fmla="*/ 266 h 306"/>
                <a:gd name="T10" fmla="*/ 190 w 216"/>
                <a:gd name="T11" fmla="*/ 282 h 306"/>
                <a:gd name="T12" fmla="*/ 174 w 216"/>
                <a:gd name="T13" fmla="*/ 292 h 306"/>
                <a:gd name="T14" fmla="*/ 138 w 216"/>
                <a:gd name="T15" fmla="*/ 304 h 306"/>
                <a:gd name="T16" fmla="*/ 104 w 216"/>
                <a:gd name="T17" fmla="*/ 306 h 306"/>
                <a:gd name="T18" fmla="*/ 76 w 216"/>
                <a:gd name="T19" fmla="*/ 304 h 306"/>
                <a:gd name="T20" fmla="*/ 46 w 216"/>
                <a:gd name="T21" fmla="*/ 296 h 306"/>
                <a:gd name="T22" fmla="*/ 26 w 216"/>
                <a:gd name="T23" fmla="*/ 282 h 306"/>
                <a:gd name="T24" fmla="*/ 16 w 216"/>
                <a:gd name="T25" fmla="*/ 268 h 306"/>
                <a:gd name="T26" fmla="*/ 10 w 216"/>
                <a:gd name="T27" fmla="*/ 248 h 306"/>
                <a:gd name="T28" fmla="*/ 70 w 216"/>
                <a:gd name="T29" fmla="*/ 236 h 306"/>
                <a:gd name="T30" fmla="*/ 72 w 216"/>
                <a:gd name="T31" fmla="*/ 244 h 306"/>
                <a:gd name="T32" fmla="*/ 80 w 216"/>
                <a:gd name="T33" fmla="*/ 258 h 306"/>
                <a:gd name="T34" fmla="*/ 96 w 216"/>
                <a:gd name="T35" fmla="*/ 266 h 306"/>
                <a:gd name="T36" fmla="*/ 108 w 216"/>
                <a:gd name="T37" fmla="*/ 266 h 306"/>
                <a:gd name="T38" fmla="*/ 134 w 216"/>
                <a:gd name="T39" fmla="*/ 260 h 306"/>
                <a:gd name="T40" fmla="*/ 142 w 216"/>
                <a:gd name="T41" fmla="*/ 250 h 306"/>
                <a:gd name="T42" fmla="*/ 148 w 216"/>
                <a:gd name="T43" fmla="*/ 238 h 306"/>
                <a:gd name="T44" fmla="*/ 150 w 216"/>
                <a:gd name="T45" fmla="*/ 220 h 306"/>
                <a:gd name="T46" fmla="*/ 150 w 216"/>
                <a:gd name="T47" fmla="*/ 186 h 306"/>
                <a:gd name="T48" fmla="*/ 134 w 216"/>
                <a:gd name="T49" fmla="*/ 202 h 306"/>
                <a:gd name="T50" fmla="*/ 120 w 216"/>
                <a:gd name="T51" fmla="*/ 210 h 306"/>
                <a:gd name="T52" fmla="*/ 92 w 216"/>
                <a:gd name="T53" fmla="*/ 216 h 306"/>
                <a:gd name="T54" fmla="*/ 80 w 216"/>
                <a:gd name="T55" fmla="*/ 216 h 306"/>
                <a:gd name="T56" fmla="*/ 60 w 216"/>
                <a:gd name="T57" fmla="*/ 210 h 306"/>
                <a:gd name="T58" fmla="*/ 36 w 216"/>
                <a:gd name="T59" fmla="*/ 196 h 306"/>
                <a:gd name="T60" fmla="*/ 12 w 216"/>
                <a:gd name="T61" fmla="*/ 166 h 306"/>
                <a:gd name="T62" fmla="*/ 2 w 216"/>
                <a:gd name="T63" fmla="*/ 128 h 306"/>
                <a:gd name="T64" fmla="*/ 0 w 216"/>
                <a:gd name="T65" fmla="*/ 108 h 306"/>
                <a:gd name="T66" fmla="*/ 6 w 216"/>
                <a:gd name="T67" fmla="*/ 68 h 306"/>
                <a:gd name="T68" fmla="*/ 22 w 216"/>
                <a:gd name="T69" fmla="*/ 34 h 306"/>
                <a:gd name="T70" fmla="*/ 52 w 216"/>
                <a:gd name="T71" fmla="*/ 10 h 306"/>
                <a:gd name="T72" fmla="*/ 72 w 216"/>
                <a:gd name="T73" fmla="*/ 2 h 306"/>
                <a:gd name="T74" fmla="*/ 94 w 216"/>
                <a:gd name="T75" fmla="*/ 0 h 306"/>
                <a:gd name="T76" fmla="*/ 106 w 216"/>
                <a:gd name="T77" fmla="*/ 2 h 306"/>
                <a:gd name="T78" fmla="*/ 128 w 216"/>
                <a:gd name="T79" fmla="*/ 8 h 306"/>
                <a:gd name="T80" fmla="*/ 148 w 216"/>
                <a:gd name="T81" fmla="*/ 22 h 306"/>
                <a:gd name="T82" fmla="*/ 156 w 216"/>
                <a:gd name="T83" fmla="*/ 2 h 306"/>
                <a:gd name="T84" fmla="*/ 106 w 216"/>
                <a:gd name="T85" fmla="*/ 172 h 306"/>
                <a:gd name="T86" fmla="*/ 114 w 216"/>
                <a:gd name="T87" fmla="*/ 172 h 306"/>
                <a:gd name="T88" fmla="*/ 132 w 216"/>
                <a:gd name="T89" fmla="*/ 164 h 306"/>
                <a:gd name="T90" fmla="*/ 146 w 216"/>
                <a:gd name="T91" fmla="*/ 144 h 306"/>
                <a:gd name="T92" fmla="*/ 150 w 216"/>
                <a:gd name="T93" fmla="*/ 124 h 306"/>
                <a:gd name="T94" fmla="*/ 152 w 216"/>
                <a:gd name="T95" fmla="*/ 110 h 306"/>
                <a:gd name="T96" fmla="*/ 148 w 216"/>
                <a:gd name="T97" fmla="*/ 78 h 306"/>
                <a:gd name="T98" fmla="*/ 138 w 216"/>
                <a:gd name="T99" fmla="*/ 58 h 306"/>
                <a:gd name="T100" fmla="*/ 120 w 216"/>
                <a:gd name="T101" fmla="*/ 46 h 306"/>
                <a:gd name="T102" fmla="*/ 108 w 216"/>
                <a:gd name="T103" fmla="*/ 44 h 306"/>
                <a:gd name="T104" fmla="*/ 90 w 216"/>
                <a:gd name="T105" fmla="*/ 48 h 306"/>
                <a:gd name="T106" fmla="*/ 76 w 216"/>
                <a:gd name="T107" fmla="*/ 58 h 306"/>
                <a:gd name="T108" fmla="*/ 68 w 216"/>
                <a:gd name="T109" fmla="*/ 78 h 306"/>
                <a:gd name="T110" fmla="*/ 64 w 216"/>
                <a:gd name="T111" fmla="*/ 108 h 306"/>
                <a:gd name="T112" fmla="*/ 64 w 216"/>
                <a:gd name="T113" fmla="*/ 124 h 306"/>
                <a:gd name="T114" fmla="*/ 70 w 216"/>
                <a:gd name="T115" fmla="*/ 144 h 306"/>
                <a:gd name="T116" fmla="*/ 82 w 216"/>
                <a:gd name="T117" fmla="*/ 164 h 306"/>
                <a:gd name="T118" fmla="*/ 98 w 216"/>
                <a:gd name="T119" fmla="*/ 172 h 306"/>
                <a:gd name="T120" fmla="*/ 106 w 216"/>
                <a:gd name="T121" fmla="*/ 172 h 3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6" h="306">
                  <a:moveTo>
                    <a:pt x="216" y="2"/>
                  </a:moveTo>
                  <a:lnTo>
                    <a:pt x="216" y="2"/>
                  </a:lnTo>
                  <a:lnTo>
                    <a:pt x="214" y="28"/>
                  </a:lnTo>
                  <a:lnTo>
                    <a:pt x="214" y="56"/>
                  </a:lnTo>
                  <a:lnTo>
                    <a:pt x="214" y="218"/>
                  </a:lnTo>
                  <a:lnTo>
                    <a:pt x="212" y="232"/>
                  </a:lnTo>
                  <a:lnTo>
                    <a:pt x="210" y="244"/>
                  </a:lnTo>
                  <a:lnTo>
                    <a:pt x="206" y="256"/>
                  </a:lnTo>
                  <a:lnTo>
                    <a:pt x="202" y="266"/>
                  </a:lnTo>
                  <a:lnTo>
                    <a:pt x="196" y="274"/>
                  </a:lnTo>
                  <a:lnTo>
                    <a:pt x="190" y="282"/>
                  </a:lnTo>
                  <a:lnTo>
                    <a:pt x="182" y="288"/>
                  </a:lnTo>
                  <a:lnTo>
                    <a:pt x="174" y="292"/>
                  </a:lnTo>
                  <a:lnTo>
                    <a:pt x="158" y="300"/>
                  </a:lnTo>
                  <a:lnTo>
                    <a:pt x="138" y="304"/>
                  </a:lnTo>
                  <a:lnTo>
                    <a:pt x="120" y="306"/>
                  </a:lnTo>
                  <a:lnTo>
                    <a:pt x="104" y="306"/>
                  </a:lnTo>
                  <a:lnTo>
                    <a:pt x="76" y="304"/>
                  </a:lnTo>
                  <a:lnTo>
                    <a:pt x="62" y="302"/>
                  </a:lnTo>
                  <a:lnTo>
                    <a:pt x="46" y="296"/>
                  </a:lnTo>
                  <a:lnTo>
                    <a:pt x="32" y="288"/>
                  </a:lnTo>
                  <a:lnTo>
                    <a:pt x="26" y="282"/>
                  </a:lnTo>
                  <a:lnTo>
                    <a:pt x="20" y="274"/>
                  </a:lnTo>
                  <a:lnTo>
                    <a:pt x="16" y="268"/>
                  </a:lnTo>
                  <a:lnTo>
                    <a:pt x="12" y="258"/>
                  </a:lnTo>
                  <a:lnTo>
                    <a:pt x="10" y="248"/>
                  </a:lnTo>
                  <a:lnTo>
                    <a:pt x="8" y="236"/>
                  </a:lnTo>
                  <a:lnTo>
                    <a:pt x="70" y="236"/>
                  </a:lnTo>
                  <a:lnTo>
                    <a:pt x="72" y="244"/>
                  </a:lnTo>
                  <a:lnTo>
                    <a:pt x="76" y="254"/>
                  </a:lnTo>
                  <a:lnTo>
                    <a:pt x="80" y="258"/>
                  </a:lnTo>
                  <a:lnTo>
                    <a:pt x="88" y="262"/>
                  </a:lnTo>
                  <a:lnTo>
                    <a:pt x="96" y="266"/>
                  </a:lnTo>
                  <a:lnTo>
                    <a:pt x="108" y="266"/>
                  </a:lnTo>
                  <a:lnTo>
                    <a:pt x="122" y="264"/>
                  </a:lnTo>
                  <a:lnTo>
                    <a:pt x="134" y="260"/>
                  </a:lnTo>
                  <a:lnTo>
                    <a:pt x="138" y="256"/>
                  </a:lnTo>
                  <a:lnTo>
                    <a:pt x="142" y="250"/>
                  </a:lnTo>
                  <a:lnTo>
                    <a:pt x="146" y="244"/>
                  </a:lnTo>
                  <a:lnTo>
                    <a:pt x="148" y="238"/>
                  </a:lnTo>
                  <a:lnTo>
                    <a:pt x="150" y="220"/>
                  </a:lnTo>
                  <a:lnTo>
                    <a:pt x="150" y="186"/>
                  </a:lnTo>
                  <a:lnTo>
                    <a:pt x="142" y="194"/>
                  </a:lnTo>
                  <a:lnTo>
                    <a:pt x="134" y="202"/>
                  </a:lnTo>
                  <a:lnTo>
                    <a:pt x="128" y="208"/>
                  </a:lnTo>
                  <a:lnTo>
                    <a:pt x="120" y="210"/>
                  </a:lnTo>
                  <a:lnTo>
                    <a:pt x="104" y="214"/>
                  </a:lnTo>
                  <a:lnTo>
                    <a:pt x="92" y="216"/>
                  </a:lnTo>
                  <a:lnTo>
                    <a:pt x="80" y="216"/>
                  </a:lnTo>
                  <a:lnTo>
                    <a:pt x="70" y="214"/>
                  </a:lnTo>
                  <a:lnTo>
                    <a:pt x="60" y="210"/>
                  </a:lnTo>
                  <a:lnTo>
                    <a:pt x="50" y="206"/>
                  </a:lnTo>
                  <a:lnTo>
                    <a:pt x="36" y="196"/>
                  </a:lnTo>
                  <a:lnTo>
                    <a:pt x="22" y="182"/>
                  </a:lnTo>
                  <a:lnTo>
                    <a:pt x="12" y="166"/>
                  </a:lnTo>
                  <a:lnTo>
                    <a:pt x="6" y="148"/>
                  </a:lnTo>
                  <a:lnTo>
                    <a:pt x="2" y="128"/>
                  </a:lnTo>
                  <a:lnTo>
                    <a:pt x="0" y="108"/>
                  </a:lnTo>
                  <a:lnTo>
                    <a:pt x="2" y="88"/>
                  </a:lnTo>
                  <a:lnTo>
                    <a:pt x="6" y="68"/>
                  </a:lnTo>
                  <a:lnTo>
                    <a:pt x="12" y="50"/>
                  </a:lnTo>
                  <a:lnTo>
                    <a:pt x="22" y="34"/>
                  </a:lnTo>
                  <a:lnTo>
                    <a:pt x="36" y="20"/>
                  </a:lnTo>
                  <a:lnTo>
                    <a:pt x="52" y="10"/>
                  </a:lnTo>
                  <a:lnTo>
                    <a:pt x="62" y="6"/>
                  </a:lnTo>
                  <a:lnTo>
                    <a:pt x="72" y="2"/>
                  </a:lnTo>
                  <a:lnTo>
                    <a:pt x="82" y="2"/>
                  </a:lnTo>
                  <a:lnTo>
                    <a:pt x="94" y="0"/>
                  </a:lnTo>
                  <a:lnTo>
                    <a:pt x="106" y="2"/>
                  </a:lnTo>
                  <a:lnTo>
                    <a:pt x="118" y="4"/>
                  </a:lnTo>
                  <a:lnTo>
                    <a:pt x="128" y="8"/>
                  </a:lnTo>
                  <a:lnTo>
                    <a:pt x="136" y="12"/>
                  </a:lnTo>
                  <a:lnTo>
                    <a:pt x="148" y="22"/>
                  </a:lnTo>
                  <a:lnTo>
                    <a:pt x="154" y="32"/>
                  </a:lnTo>
                  <a:lnTo>
                    <a:pt x="156" y="2"/>
                  </a:lnTo>
                  <a:lnTo>
                    <a:pt x="216" y="2"/>
                  </a:lnTo>
                  <a:close/>
                  <a:moveTo>
                    <a:pt x="106" y="172"/>
                  </a:moveTo>
                  <a:lnTo>
                    <a:pt x="106" y="172"/>
                  </a:lnTo>
                  <a:lnTo>
                    <a:pt x="114" y="172"/>
                  </a:lnTo>
                  <a:lnTo>
                    <a:pt x="122" y="170"/>
                  </a:lnTo>
                  <a:lnTo>
                    <a:pt x="132" y="164"/>
                  </a:lnTo>
                  <a:lnTo>
                    <a:pt x="140" y="154"/>
                  </a:lnTo>
                  <a:lnTo>
                    <a:pt x="146" y="144"/>
                  </a:lnTo>
                  <a:lnTo>
                    <a:pt x="148" y="134"/>
                  </a:lnTo>
                  <a:lnTo>
                    <a:pt x="150" y="124"/>
                  </a:lnTo>
                  <a:lnTo>
                    <a:pt x="152" y="110"/>
                  </a:lnTo>
                  <a:lnTo>
                    <a:pt x="150" y="90"/>
                  </a:lnTo>
                  <a:lnTo>
                    <a:pt x="148" y="78"/>
                  </a:lnTo>
                  <a:lnTo>
                    <a:pt x="144" y="68"/>
                  </a:lnTo>
                  <a:lnTo>
                    <a:pt x="138" y="58"/>
                  </a:lnTo>
                  <a:lnTo>
                    <a:pt x="130" y="50"/>
                  </a:lnTo>
                  <a:lnTo>
                    <a:pt x="120" y="46"/>
                  </a:lnTo>
                  <a:lnTo>
                    <a:pt x="108" y="44"/>
                  </a:lnTo>
                  <a:lnTo>
                    <a:pt x="98" y="44"/>
                  </a:lnTo>
                  <a:lnTo>
                    <a:pt x="90" y="48"/>
                  </a:lnTo>
                  <a:lnTo>
                    <a:pt x="84" y="52"/>
                  </a:lnTo>
                  <a:lnTo>
                    <a:pt x="76" y="58"/>
                  </a:lnTo>
                  <a:lnTo>
                    <a:pt x="72" y="68"/>
                  </a:lnTo>
                  <a:lnTo>
                    <a:pt x="68" y="78"/>
                  </a:lnTo>
                  <a:lnTo>
                    <a:pt x="64" y="92"/>
                  </a:lnTo>
                  <a:lnTo>
                    <a:pt x="64" y="108"/>
                  </a:lnTo>
                  <a:lnTo>
                    <a:pt x="64" y="124"/>
                  </a:lnTo>
                  <a:lnTo>
                    <a:pt x="66" y="134"/>
                  </a:lnTo>
                  <a:lnTo>
                    <a:pt x="70" y="144"/>
                  </a:lnTo>
                  <a:lnTo>
                    <a:pt x="74" y="154"/>
                  </a:lnTo>
                  <a:lnTo>
                    <a:pt x="82" y="164"/>
                  </a:lnTo>
                  <a:lnTo>
                    <a:pt x="92" y="170"/>
                  </a:lnTo>
                  <a:lnTo>
                    <a:pt x="98" y="172"/>
                  </a:lnTo>
                  <a:lnTo>
                    <a:pt x="106" y="172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FB85797E-87FB-4C3F-B015-C58CFA93DE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91" y="2059"/>
              <a:ext cx="226" cy="231"/>
            </a:xfrm>
            <a:custGeom>
              <a:avLst/>
              <a:gdLst>
                <a:gd name="T0" fmla="*/ 114 w 226"/>
                <a:gd name="T1" fmla="*/ 0 h 232"/>
                <a:gd name="T2" fmla="*/ 142 w 226"/>
                <a:gd name="T3" fmla="*/ 4 h 232"/>
                <a:gd name="T4" fmla="*/ 164 w 226"/>
                <a:gd name="T5" fmla="*/ 10 h 232"/>
                <a:gd name="T6" fmla="*/ 184 w 226"/>
                <a:gd name="T7" fmla="*/ 20 h 232"/>
                <a:gd name="T8" fmla="*/ 200 w 226"/>
                <a:gd name="T9" fmla="*/ 36 h 232"/>
                <a:gd name="T10" fmla="*/ 220 w 226"/>
                <a:gd name="T11" fmla="*/ 72 h 232"/>
                <a:gd name="T12" fmla="*/ 226 w 226"/>
                <a:gd name="T13" fmla="*/ 116 h 232"/>
                <a:gd name="T14" fmla="*/ 226 w 226"/>
                <a:gd name="T15" fmla="*/ 127 h 232"/>
                <a:gd name="T16" fmla="*/ 212 w 226"/>
                <a:gd name="T17" fmla="*/ 169 h 232"/>
                <a:gd name="T18" fmla="*/ 192 w 226"/>
                <a:gd name="T19" fmla="*/ 193 h 232"/>
                <a:gd name="T20" fmla="*/ 174 w 226"/>
                <a:gd name="T21" fmla="*/ 207 h 232"/>
                <a:gd name="T22" fmla="*/ 152 w 226"/>
                <a:gd name="T23" fmla="*/ 215 h 232"/>
                <a:gd name="T24" fmla="*/ 126 w 226"/>
                <a:gd name="T25" fmla="*/ 221 h 232"/>
                <a:gd name="T26" fmla="*/ 112 w 226"/>
                <a:gd name="T27" fmla="*/ 221 h 232"/>
                <a:gd name="T28" fmla="*/ 68 w 226"/>
                <a:gd name="T29" fmla="*/ 213 h 232"/>
                <a:gd name="T30" fmla="*/ 34 w 226"/>
                <a:gd name="T31" fmla="*/ 193 h 232"/>
                <a:gd name="T32" fmla="*/ 14 w 226"/>
                <a:gd name="T33" fmla="*/ 167 h 232"/>
                <a:gd name="T34" fmla="*/ 6 w 226"/>
                <a:gd name="T35" fmla="*/ 145 h 232"/>
                <a:gd name="T36" fmla="*/ 0 w 226"/>
                <a:gd name="T37" fmla="*/ 116 h 232"/>
                <a:gd name="T38" fmla="*/ 2 w 226"/>
                <a:gd name="T39" fmla="*/ 96 h 232"/>
                <a:gd name="T40" fmla="*/ 14 w 226"/>
                <a:gd name="T41" fmla="*/ 56 h 232"/>
                <a:gd name="T42" fmla="*/ 32 w 226"/>
                <a:gd name="T43" fmla="*/ 30 h 232"/>
                <a:gd name="T44" fmla="*/ 50 w 226"/>
                <a:gd name="T45" fmla="*/ 18 h 232"/>
                <a:gd name="T46" fmla="*/ 72 w 226"/>
                <a:gd name="T47" fmla="*/ 6 h 232"/>
                <a:gd name="T48" fmla="*/ 98 w 226"/>
                <a:gd name="T49" fmla="*/ 2 h 232"/>
                <a:gd name="T50" fmla="*/ 114 w 226"/>
                <a:gd name="T51" fmla="*/ 0 h 232"/>
                <a:gd name="T52" fmla="*/ 114 w 226"/>
                <a:gd name="T53" fmla="*/ 177 h 232"/>
                <a:gd name="T54" fmla="*/ 134 w 226"/>
                <a:gd name="T55" fmla="*/ 173 h 232"/>
                <a:gd name="T56" fmla="*/ 148 w 226"/>
                <a:gd name="T57" fmla="*/ 161 h 232"/>
                <a:gd name="T58" fmla="*/ 158 w 226"/>
                <a:gd name="T59" fmla="*/ 137 h 232"/>
                <a:gd name="T60" fmla="*/ 162 w 226"/>
                <a:gd name="T61" fmla="*/ 112 h 232"/>
                <a:gd name="T62" fmla="*/ 160 w 226"/>
                <a:gd name="T63" fmla="*/ 90 h 232"/>
                <a:gd name="T64" fmla="*/ 154 w 226"/>
                <a:gd name="T65" fmla="*/ 68 h 232"/>
                <a:gd name="T66" fmla="*/ 140 w 226"/>
                <a:gd name="T67" fmla="*/ 50 h 232"/>
                <a:gd name="T68" fmla="*/ 114 w 226"/>
                <a:gd name="T69" fmla="*/ 44 h 232"/>
                <a:gd name="T70" fmla="*/ 106 w 226"/>
                <a:gd name="T71" fmla="*/ 44 h 232"/>
                <a:gd name="T72" fmla="*/ 92 w 226"/>
                <a:gd name="T73" fmla="*/ 48 h 232"/>
                <a:gd name="T74" fmla="*/ 78 w 226"/>
                <a:gd name="T75" fmla="*/ 62 h 232"/>
                <a:gd name="T76" fmla="*/ 70 w 226"/>
                <a:gd name="T77" fmla="*/ 86 h 232"/>
                <a:gd name="T78" fmla="*/ 66 w 226"/>
                <a:gd name="T79" fmla="*/ 116 h 232"/>
                <a:gd name="T80" fmla="*/ 68 w 226"/>
                <a:gd name="T81" fmla="*/ 123 h 232"/>
                <a:gd name="T82" fmla="*/ 74 w 226"/>
                <a:gd name="T83" fmla="*/ 149 h 232"/>
                <a:gd name="T84" fmla="*/ 86 w 226"/>
                <a:gd name="T85" fmla="*/ 167 h 232"/>
                <a:gd name="T86" fmla="*/ 104 w 226"/>
                <a:gd name="T87" fmla="*/ 175 h 232"/>
                <a:gd name="T88" fmla="*/ 114 w 226"/>
                <a:gd name="T89" fmla="*/ 177 h 2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6" h="232">
                  <a:moveTo>
                    <a:pt x="114" y="0"/>
                  </a:moveTo>
                  <a:lnTo>
                    <a:pt x="114" y="0"/>
                  </a:lnTo>
                  <a:lnTo>
                    <a:pt x="128" y="2"/>
                  </a:lnTo>
                  <a:lnTo>
                    <a:pt x="142" y="4"/>
                  </a:lnTo>
                  <a:lnTo>
                    <a:pt x="154" y="6"/>
                  </a:lnTo>
                  <a:lnTo>
                    <a:pt x="164" y="10"/>
                  </a:lnTo>
                  <a:lnTo>
                    <a:pt x="176" y="14"/>
                  </a:lnTo>
                  <a:lnTo>
                    <a:pt x="184" y="20"/>
                  </a:lnTo>
                  <a:lnTo>
                    <a:pt x="192" y="28"/>
                  </a:lnTo>
                  <a:lnTo>
                    <a:pt x="200" y="36"/>
                  </a:lnTo>
                  <a:lnTo>
                    <a:pt x="212" y="52"/>
                  </a:lnTo>
                  <a:lnTo>
                    <a:pt x="220" y="72"/>
                  </a:lnTo>
                  <a:lnTo>
                    <a:pt x="226" y="92"/>
                  </a:lnTo>
                  <a:lnTo>
                    <a:pt x="226" y="116"/>
                  </a:lnTo>
                  <a:lnTo>
                    <a:pt x="226" y="138"/>
                  </a:lnTo>
                  <a:lnTo>
                    <a:pt x="220" y="160"/>
                  </a:lnTo>
                  <a:lnTo>
                    <a:pt x="212" y="180"/>
                  </a:lnTo>
                  <a:lnTo>
                    <a:pt x="200" y="196"/>
                  </a:lnTo>
                  <a:lnTo>
                    <a:pt x="192" y="204"/>
                  </a:lnTo>
                  <a:lnTo>
                    <a:pt x="184" y="212"/>
                  </a:lnTo>
                  <a:lnTo>
                    <a:pt x="174" y="218"/>
                  </a:lnTo>
                  <a:lnTo>
                    <a:pt x="164" y="222"/>
                  </a:lnTo>
                  <a:lnTo>
                    <a:pt x="152" y="226"/>
                  </a:lnTo>
                  <a:lnTo>
                    <a:pt x="140" y="230"/>
                  </a:lnTo>
                  <a:lnTo>
                    <a:pt x="126" y="232"/>
                  </a:lnTo>
                  <a:lnTo>
                    <a:pt x="112" y="232"/>
                  </a:lnTo>
                  <a:lnTo>
                    <a:pt x="90" y="230"/>
                  </a:lnTo>
                  <a:lnTo>
                    <a:pt x="68" y="224"/>
                  </a:lnTo>
                  <a:lnTo>
                    <a:pt x="50" y="216"/>
                  </a:lnTo>
                  <a:lnTo>
                    <a:pt x="34" y="204"/>
                  </a:lnTo>
                  <a:lnTo>
                    <a:pt x="20" y="186"/>
                  </a:lnTo>
                  <a:lnTo>
                    <a:pt x="14" y="178"/>
                  </a:lnTo>
                  <a:lnTo>
                    <a:pt x="10" y="168"/>
                  </a:lnTo>
                  <a:lnTo>
                    <a:pt x="6" y="156"/>
                  </a:lnTo>
                  <a:lnTo>
                    <a:pt x="4" y="144"/>
                  </a:lnTo>
                  <a:lnTo>
                    <a:pt x="0" y="116"/>
                  </a:lnTo>
                  <a:lnTo>
                    <a:pt x="2" y="96"/>
                  </a:lnTo>
                  <a:lnTo>
                    <a:pt x="6" y="76"/>
                  </a:lnTo>
                  <a:lnTo>
                    <a:pt x="14" y="56"/>
                  </a:lnTo>
                  <a:lnTo>
                    <a:pt x="26" y="40"/>
                  </a:lnTo>
                  <a:lnTo>
                    <a:pt x="32" y="30"/>
                  </a:lnTo>
                  <a:lnTo>
                    <a:pt x="40" y="24"/>
                  </a:lnTo>
                  <a:lnTo>
                    <a:pt x="50" y="18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84" y="4"/>
                  </a:lnTo>
                  <a:lnTo>
                    <a:pt x="98" y="2"/>
                  </a:lnTo>
                  <a:lnTo>
                    <a:pt x="114" y="0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24" y="186"/>
                  </a:lnTo>
                  <a:lnTo>
                    <a:pt x="134" y="184"/>
                  </a:lnTo>
                  <a:lnTo>
                    <a:pt x="142" y="178"/>
                  </a:lnTo>
                  <a:lnTo>
                    <a:pt x="148" y="172"/>
                  </a:lnTo>
                  <a:lnTo>
                    <a:pt x="154" y="162"/>
                  </a:lnTo>
                  <a:lnTo>
                    <a:pt x="158" y="148"/>
                  </a:lnTo>
                  <a:lnTo>
                    <a:pt x="160" y="132"/>
                  </a:lnTo>
                  <a:lnTo>
                    <a:pt x="162" y="112"/>
                  </a:lnTo>
                  <a:lnTo>
                    <a:pt x="160" y="90"/>
                  </a:lnTo>
                  <a:lnTo>
                    <a:pt x="158" y="78"/>
                  </a:lnTo>
                  <a:lnTo>
                    <a:pt x="154" y="68"/>
                  </a:lnTo>
                  <a:lnTo>
                    <a:pt x="148" y="58"/>
                  </a:lnTo>
                  <a:lnTo>
                    <a:pt x="140" y="50"/>
                  </a:lnTo>
                  <a:lnTo>
                    <a:pt x="128" y="46"/>
                  </a:lnTo>
                  <a:lnTo>
                    <a:pt x="114" y="44"/>
                  </a:lnTo>
                  <a:lnTo>
                    <a:pt x="106" y="44"/>
                  </a:lnTo>
                  <a:lnTo>
                    <a:pt x="98" y="46"/>
                  </a:lnTo>
                  <a:lnTo>
                    <a:pt x="92" y="48"/>
                  </a:lnTo>
                  <a:lnTo>
                    <a:pt x="86" y="52"/>
                  </a:lnTo>
                  <a:lnTo>
                    <a:pt x="78" y="62"/>
                  </a:lnTo>
                  <a:lnTo>
                    <a:pt x="72" y="72"/>
                  </a:lnTo>
                  <a:lnTo>
                    <a:pt x="70" y="86"/>
                  </a:lnTo>
                  <a:lnTo>
                    <a:pt x="68" y="98"/>
                  </a:lnTo>
                  <a:lnTo>
                    <a:pt x="66" y="118"/>
                  </a:lnTo>
                  <a:lnTo>
                    <a:pt x="68" y="134"/>
                  </a:lnTo>
                  <a:lnTo>
                    <a:pt x="70" y="148"/>
                  </a:lnTo>
                  <a:lnTo>
                    <a:pt x="74" y="160"/>
                  </a:lnTo>
                  <a:lnTo>
                    <a:pt x="78" y="170"/>
                  </a:lnTo>
                  <a:lnTo>
                    <a:pt x="86" y="178"/>
                  </a:lnTo>
                  <a:lnTo>
                    <a:pt x="94" y="184"/>
                  </a:lnTo>
                  <a:lnTo>
                    <a:pt x="104" y="186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EDC6CEA5-B4C5-4853-BF2D-FCA0CAEC04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30" y="2057"/>
              <a:ext cx="208" cy="233"/>
            </a:xfrm>
            <a:custGeom>
              <a:avLst/>
              <a:gdLst>
                <a:gd name="T0" fmla="*/ 62 w 208"/>
                <a:gd name="T1" fmla="*/ 123 h 234"/>
                <a:gd name="T2" fmla="*/ 64 w 208"/>
                <a:gd name="T3" fmla="*/ 147 h 234"/>
                <a:gd name="T4" fmla="*/ 72 w 208"/>
                <a:gd name="T5" fmla="*/ 165 h 234"/>
                <a:gd name="T6" fmla="*/ 92 w 208"/>
                <a:gd name="T7" fmla="*/ 179 h 234"/>
                <a:gd name="T8" fmla="*/ 106 w 208"/>
                <a:gd name="T9" fmla="*/ 181 h 234"/>
                <a:gd name="T10" fmla="*/ 130 w 208"/>
                <a:gd name="T11" fmla="*/ 175 h 234"/>
                <a:gd name="T12" fmla="*/ 138 w 208"/>
                <a:gd name="T13" fmla="*/ 165 h 234"/>
                <a:gd name="T14" fmla="*/ 144 w 208"/>
                <a:gd name="T15" fmla="*/ 151 h 234"/>
                <a:gd name="T16" fmla="*/ 202 w 208"/>
                <a:gd name="T17" fmla="*/ 151 h 234"/>
                <a:gd name="T18" fmla="*/ 198 w 208"/>
                <a:gd name="T19" fmla="*/ 171 h 234"/>
                <a:gd name="T20" fmla="*/ 182 w 208"/>
                <a:gd name="T21" fmla="*/ 197 h 234"/>
                <a:gd name="T22" fmla="*/ 176 w 208"/>
                <a:gd name="T23" fmla="*/ 203 h 234"/>
                <a:gd name="T24" fmla="*/ 150 w 208"/>
                <a:gd name="T25" fmla="*/ 217 h 234"/>
                <a:gd name="T26" fmla="*/ 106 w 208"/>
                <a:gd name="T27" fmla="*/ 223 h 234"/>
                <a:gd name="T28" fmla="*/ 90 w 208"/>
                <a:gd name="T29" fmla="*/ 223 h 234"/>
                <a:gd name="T30" fmla="*/ 58 w 208"/>
                <a:gd name="T31" fmla="*/ 215 h 234"/>
                <a:gd name="T32" fmla="*/ 38 w 208"/>
                <a:gd name="T33" fmla="*/ 205 h 234"/>
                <a:gd name="T34" fmla="*/ 28 w 208"/>
                <a:gd name="T35" fmla="*/ 197 h 234"/>
                <a:gd name="T36" fmla="*/ 16 w 208"/>
                <a:gd name="T37" fmla="*/ 179 h 234"/>
                <a:gd name="T38" fmla="*/ 2 w 208"/>
                <a:gd name="T39" fmla="*/ 137 h 234"/>
                <a:gd name="T40" fmla="*/ 0 w 208"/>
                <a:gd name="T41" fmla="*/ 117 h 234"/>
                <a:gd name="T42" fmla="*/ 6 w 208"/>
                <a:gd name="T43" fmla="*/ 80 h 234"/>
                <a:gd name="T44" fmla="*/ 16 w 208"/>
                <a:gd name="T45" fmla="*/ 54 h 234"/>
                <a:gd name="T46" fmla="*/ 34 w 208"/>
                <a:gd name="T47" fmla="*/ 30 h 234"/>
                <a:gd name="T48" fmla="*/ 46 w 208"/>
                <a:gd name="T49" fmla="*/ 18 h 234"/>
                <a:gd name="T50" fmla="*/ 74 w 208"/>
                <a:gd name="T51" fmla="*/ 6 h 234"/>
                <a:gd name="T52" fmla="*/ 108 w 208"/>
                <a:gd name="T53" fmla="*/ 0 h 234"/>
                <a:gd name="T54" fmla="*/ 120 w 208"/>
                <a:gd name="T55" fmla="*/ 2 h 234"/>
                <a:gd name="T56" fmla="*/ 144 w 208"/>
                <a:gd name="T57" fmla="*/ 6 h 234"/>
                <a:gd name="T58" fmla="*/ 168 w 208"/>
                <a:gd name="T59" fmla="*/ 18 h 234"/>
                <a:gd name="T60" fmla="*/ 188 w 208"/>
                <a:gd name="T61" fmla="*/ 40 h 234"/>
                <a:gd name="T62" fmla="*/ 196 w 208"/>
                <a:gd name="T63" fmla="*/ 54 h 234"/>
                <a:gd name="T64" fmla="*/ 204 w 208"/>
                <a:gd name="T65" fmla="*/ 76 h 234"/>
                <a:gd name="T66" fmla="*/ 208 w 208"/>
                <a:gd name="T67" fmla="*/ 117 h 234"/>
                <a:gd name="T68" fmla="*/ 62 w 208"/>
                <a:gd name="T69" fmla="*/ 123 h 234"/>
                <a:gd name="T70" fmla="*/ 144 w 208"/>
                <a:gd name="T71" fmla="*/ 94 h 234"/>
                <a:gd name="T72" fmla="*/ 140 w 208"/>
                <a:gd name="T73" fmla="*/ 74 h 234"/>
                <a:gd name="T74" fmla="*/ 134 w 208"/>
                <a:gd name="T75" fmla="*/ 58 h 234"/>
                <a:gd name="T76" fmla="*/ 118 w 208"/>
                <a:gd name="T77" fmla="*/ 46 h 234"/>
                <a:gd name="T78" fmla="*/ 106 w 208"/>
                <a:gd name="T79" fmla="*/ 44 h 234"/>
                <a:gd name="T80" fmla="*/ 88 w 208"/>
                <a:gd name="T81" fmla="*/ 48 h 234"/>
                <a:gd name="T82" fmla="*/ 74 w 208"/>
                <a:gd name="T83" fmla="*/ 60 h 234"/>
                <a:gd name="T84" fmla="*/ 68 w 208"/>
                <a:gd name="T85" fmla="*/ 74 h 234"/>
                <a:gd name="T86" fmla="*/ 144 w 208"/>
                <a:gd name="T87" fmla="*/ 94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8" h="234">
                  <a:moveTo>
                    <a:pt x="62" y="134"/>
                  </a:moveTo>
                  <a:lnTo>
                    <a:pt x="62" y="134"/>
                  </a:lnTo>
                  <a:lnTo>
                    <a:pt x="62" y="148"/>
                  </a:lnTo>
                  <a:lnTo>
                    <a:pt x="64" y="158"/>
                  </a:lnTo>
                  <a:lnTo>
                    <a:pt x="68" y="168"/>
                  </a:lnTo>
                  <a:lnTo>
                    <a:pt x="72" y="176"/>
                  </a:lnTo>
                  <a:lnTo>
                    <a:pt x="80" y="184"/>
                  </a:lnTo>
                  <a:lnTo>
                    <a:pt x="92" y="190"/>
                  </a:lnTo>
                  <a:lnTo>
                    <a:pt x="106" y="192"/>
                  </a:lnTo>
                  <a:lnTo>
                    <a:pt x="118" y="190"/>
                  </a:lnTo>
                  <a:lnTo>
                    <a:pt x="130" y="186"/>
                  </a:lnTo>
                  <a:lnTo>
                    <a:pt x="134" y="182"/>
                  </a:lnTo>
                  <a:lnTo>
                    <a:pt x="138" y="176"/>
                  </a:lnTo>
                  <a:lnTo>
                    <a:pt x="142" y="170"/>
                  </a:lnTo>
                  <a:lnTo>
                    <a:pt x="144" y="162"/>
                  </a:lnTo>
                  <a:lnTo>
                    <a:pt x="202" y="162"/>
                  </a:lnTo>
                  <a:lnTo>
                    <a:pt x="202" y="170"/>
                  </a:lnTo>
                  <a:lnTo>
                    <a:pt x="198" y="182"/>
                  </a:lnTo>
                  <a:lnTo>
                    <a:pt x="192" y="194"/>
                  </a:lnTo>
                  <a:lnTo>
                    <a:pt x="182" y="208"/>
                  </a:lnTo>
                  <a:lnTo>
                    <a:pt x="176" y="214"/>
                  </a:lnTo>
                  <a:lnTo>
                    <a:pt x="168" y="220"/>
                  </a:lnTo>
                  <a:lnTo>
                    <a:pt x="150" y="228"/>
                  </a:lnTo>
                  <a:lnTo>
                    <a:pt x="128" y="232"/>
                  </a:lnTo>
                  <a:lnTo>
                    <a:pt x="106" y="234"/>
                  </a:lnTo>
                  <a:lnTo>
                    <a:pt x="90" y="234"/>
                  </a:lnTo>
                  <a:lnTo>
                    <a:pt x="68" y="230"/>
                  </a:lnTo>
                  <a:lnTo>
                    <a:pt x="58" y="226"/>
                  </a:lnTo>
                  <a:lnTo>
                    <a:pt x="48" y="222"/>
                  </a:lnTo>
                  <a:lnTo>
                    <a:pt x="38" y="216"/>
                  </a:lnTo>
                  <a:lnTo>
                    <a:pt x="28" y="208"/>
                  </a:lnTo>
                  <a:lnTo>
                    <a:pt x="22" y="198"/>
                  </a:lnTo>
                  <a:lnTo>
                    <a:pt x="16" y="190"/>
                  </a:lnTo>
                  <a:lnTo>
                    <a:pt x="8" y="170"/>
                  </a:lnTo>
                  <a:lnTo>
                    <a:pt x="2" y="148"/>
                  </a:lnTo>
                  <a:lnTo>
                    <a:pt x="0" y="122"/>
                  </a:lnTo>
                  <a:lnTo>
                    <a:pt x="2" y="94"/>
                  </a:lnTo>
                  <a:lnTo>
                    <a:pt x="6" y="80"/>
                  </a:lnTo>
                  <a:lnTo>
                    <a:pt x="10" y="66"/>
                  </a:lnTo>
                  <a:lnTo>
                    <a:pt x="16" y="54"/>
                  </a:lnTo>
                  <a:lnTo>
                    <a:pt x="24" y="40"/>
                  </a:lnTo>
                  <a:lnTo>
                    <a:pt x="34" y="30"/>
                  </a:lnTo>
                  <a:lnTo>
                    <a:pt x="46" y="18"/>
                  </a:lnTo>
                  <a:lnTo>
                    <a:pt x="60" y="12"/>
                  </a:lnTo>
                  <a:lnTo>
                    <a:pt x="74" y="6"/>
                  </a:lnTo>
                  <a:lnTo>
                    <a:pt x="90" y="2"/>
                  </a:lnTo>
                  <a:lnTo>
                    <a:pt x="108" y="0"/>
                  </a:lnTo>
                  <a:lnTo>
                    <a:pt x="120" y="2"/>
                  </a:lnTo>
                  <a:lnTo>
                    <a:pt x="132" y="4"/>
                  </a:lnTo>
                  <a:lnTo>
                    <a:pt x="144" y="6"/>
                  </a:lnTo>
                  <a:lnTo>
                    <a:pt x="156" y="12"/>
                  </a:lnTo>
                  <a:lnTo>
                    <a:pt x="168" y="18"/>
                  </a:lnTo>
                  <a:lnTo>
                    <a:pt x="178" y="28"/>
                  </a:lnTo>
                  <a:lnTo>
                    <a:pt x="188" y="40"/>
                  </a:lnTo>
                  <a:lnTo>
                    <a:pt x="196" y="54"/>
                  </a:lnTo>
                  <a:lnTo>
                    <a:pt x="200" y="64"/>
                  </a:lnTo>
                  <a:lnTo>
                    <a:pt x="204" y="76"/>
                  </a:lnTo>
                  <a:lnTo>
                    <a:pt x="208" y="98"/>
                  </a:lnTo>
                  <a:lnTo>
                    <a:pt x="208" y="118"/>
                  </a:lnTo>
                  <a:lnTo>
                    <a:pt x="208" y="134"/>
                  </a:lnTo>
                  <a:lnTo>
                    <a:pt x="62" y="134"/>
                  </a:lnTo>
                  <a:close/>
                  <a:moveTo>
                    <a:pt x="144" y="94"/>
                  </a:moveTo>
                  <a:lnTo>
                    <a:pt x="144" y="94"/>
                  </a:lnTo>
                  <a:lnTo>
                    <a:pt x="142" y="82"/>
                  </a:lnTo>
                  <a:lnTo>
                    <a:pt x="140" y="74"/>
                  </a:lnTo>
                  <a:lnTo>
                    <a:pt x="138" y="64"/>
                  </a:lnTo>
                  <a:lnTo>
                    <a:pt x="134" y="58"/>
                  </a:lnTo>
                  <a:lnTo>
                    <a:pt x="126" y="50"/>
                  </a:lnTo>
                  <a:lnTo>
                    <a:pt x="118" y="46"/>
                  </a:lnTo>
                  <a:lnTo>
                    <a:pt x="106" y="44"/>
                  </a:lnTo>
                  <a:lnTo>
                    <a:pt x="96" y="46"/>
                  </a:lnTo>
                  <a:lnTo>
                    <a:pt x="88" y="48"/>
                  </a:lnTo>
                  <a:lnTo>
                    <a:pt x="80" y="52"/>
                  </a:lnTo>
                  <a:lnTo>
                    <a:pt x="74" y="60"/>
                  </a:lnTo>
                  <a:lnTo>
                    <a:pt x="70" y="66"/>
                  </a:lnTo>
                  <a:lnTo>
                    <a:pt x="68" y="74"/>
                  </a:lnTo>
                  <a:lnTo>
                    <a:pt x="64" y="94"/>
                  </a:lnTo>
                  <a:lnTo>
                    <a:pt x="144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67390620-798A-401D-A73C-D7D076397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8" y="2000"/>
              <a:ext cx="159" cy="286"/>
            </a:xfrm>
            <a:custGeom>
              <a:avLst/>
              <a:gdLst>
                <a:gd name="T0" fmla="*/ 167 w 158"/>
                <a:gd name="T1" fmla="*/ 280 h 286"/>
                <a:gd name="T2" fmla="*/ 167 w 158"/>
                <a:gd name="T3" fmla="*/ 280 h 286"/>
                <a:gd name="T4" fmla="*/ 139 w 158"/>
                <a:gd name="T5" fmla="*/ 284 h 286"/>
                <a:gd name="T6" fmla="*/ 119 w 158"/>
                <a:gd name="T7" fmla="*/ 286 h 286"/>
                <a:gd name="T8" fmla="*/ 119 w 158"/>
                <a:gd name="T9" fmla="*/ 286 h 286"/>
                <a:gd name="T10" fmla="*/ 97 w 158"/>
                <a:gd name="T11" fmla="*/ 284 h 286"/>
                <a:gd name="T12" fmla="*/ 70 w 158"/>
                <a:gd name="T13" fmla="*/ 280 h 286"/>
                <a:gd name="T14" fmla="*/ 58 w 158"/>
                <a:gd name="T15" fmla="*/ 272 h 286"/>
                <a:gd name="T16" fmla="*/ 50 w 158"/>
                <a:gd name="T17" fmla="*/ 264 h 286"/>
                <a:gd name="T18" fmla="*/ 46 w 158"/>
                <a:gd name="T19" fmla="*/ 254 h 286"/>
                <a:gd name="T20" fmla="*/ 44 w 158"/>
                <a:gd name="T21" fmla="*/ 244 h 286"/>
                <a:gd name="T22" fmla="*/ 42 w 158"/>
                <a:gd name="T23" fmla="*/ 228 h 286"/>
                <a:gd name="T24" fmla="*/ 42 w 158"/>
                <a:gd name="T25" fmla="*/ 108 h 286"/>
                <a:gd name="T26" fmla="*/ 0 w 158"/>
                <a:gd name="T27" fmla="*/ 108 h 286"/>
                <a:gd name="T28" fmla="*/ 0 w 158"/>
                <a:gd name="T29" fmla="*/ 66 h 286"/>
                <a:gd name="T30" fmla="*/ 42 w 158"/>
                <a:gd name="T31" fmla="*/ 66 h 286"/>
                <a:gd name="T32" fmla="*/ 42 w 158"/>
                <a:gd name="T33" fmla="*/ 22 h 286"/>
                <a:gd name="T34" fmla="*/ 117 w 158"/>
                <a:gd name="T35" fmla="*/ 0 h 286"/>
                <a:gd name="T36" fmla="*/ 117 w 158"/>
                <a:gd name="T37" fmla="*/ 66 h 286"/>
                <a:gd name="T38" fmla="*/ 169 w 158"/>
                <a:gd name="T39" fmla="*/ 66 h 286"/>
                <a:gd name="T40" fmla="*/ 169 w 158"/>
                <a:gd name="T41" fmla="*/ 108 h 286"/>
                <a:gd name="T42" fmla="*/ 117 w 158"/>
                <a:gd name="T43" fmla="*/ 108 h 286"/>
                <a:gd name="T44" fmla="*/ 117 w 158"/>
                <a:gd name="T45" fmla="*/ 206 h 286"/>
                <a:gd name="T46" fmla="*/ 117 w 158"/>
                <a:gd name="T47" fmla="*/ 206 h 286"/>
                <a:gd name="T48" fmla="*/ 117 w 158"/>
                <a:gd name="T49" fmla="*/ 220 h 286"/>
                <a:gd name="T50" fmla="*/ 119 w 158"/>
                <a:gd name="T51" fmla="*/ 226 h 286"/>
                <a:gd name="T52" fmla="*/ 121 w 158"/>
                <a:gd name="T53" fmla="*/ 230 h 286"/>
                <a:gd name="T54" fmla="*/ 125 w 158"/>
                <a:gd name="T55" fmla="*/ 234 h 286"/>
                <a:gd name="T56" fmla="*/ 129 w 158"/>
                <a:gd name="T57" fmla="*/ 236 h 286"/>
                <a:gd name="T58" fmla="*/ 137 w 158"/>
                <a:gd name="T59" fmla="*/ 238 h 286"/>
                <a:gd name="T60" fmla="*/ 147 w 158"/>
                <a:gd name="T61" fmla="*/ 238 h 286"/>
                <a:gd name="T62" fmla="*/ 147 w 158"/>
                <a:gd name="T63" fmla="*/ 238 h 286"/>
                <a:gd name="T64" fmla="*/ 167 w 158"/>
                <a:gd name="T65" fmla="*/ 238 h 286"/>
                <a:gd name="T66" fmla="*/ 167 w 158"/>
                <a:gd name="T67" fmla="*/ 28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8" h="286">
                  <a:moveTo>
                    <a:pt x="156" y="280"/>
                  </a:moveTo>
                  <a:lnTo>
                    <a:pt x="156" y="280"/>
                  </a:lnTo>
                  <a:lnTo>
                    <a:pt x="128" y="284"/>
                  </a:lnTo>
                  <a:lnTo>
                    <a:pt x="108" y="286"/>
                  </a:lnTo>
                  <a:lnTo>
                    <a:pt x="86" y="284"/>
                  </a:lnTo>
                  <a:lnTo>
                    <a:pt x="70" y="280"/>
                  </a:lnTo>
                  <a:lnTo>
                    <a:pt x="58" y="272"/>
                  </a:lnTo>
                  <a:lnTo>
                    <a:pt x="50" y="264"/>
                  </a:lnTo>
                  <a:lnTo>
                    <a:pt x="46" y="254"/>
                  </a:lnTo>
                  <a:lnTo>
                    <a:pt x="44" y="244"/>
                  </a:lnTo>
                  <a:lnTo>
                    <a:pt x="42" y="228"/>
                  </a:lnTo>
                  <a:lnTo>
                    <a:pt x="42" y="108"/>
                  </a:lnTo>
                  <a:lnTo>
                    <a:pt x="0" y="108"/>
                  </a:lnTo>
                  <a:lnTo>
                    <a:pt x="0" y="66"/>
                  </a:lnTo>
                  <a:lnTo>
                    <a:pt x="42" y="66"/>
                  </a:lnTo>
                  <a:lnTo>
                    <a:pt x="42" y="22"/>
                  </a:lnTo>
                  <a:lnTo>
                    <a:pt x="106" y="0"/>
                  </a:lnTo>
                  <a:lnTo>
                    <a:pt x="106" y="66"/>
                  </a:lnTo>
                  <a:lnTo>
                    <a:pt x="158" y="66"/>
                  </a:lnTo>
                  <a:lnTo>
                    <a:pt x="158" y="108"/>
                  </a:lnTo>
                  <a:lnTo>
                    <a:pt x="106" y="108"/>
                  </a:lnTo>
                  <a:lnTo>
                    <a:pt x="106" y="206"/>
                  </a:lnTo>
                  <a:lnTo>
                    <a:pt x="106" y="220"/>
                  </a:lnTo>
                  <a:lnTo>
                    <a:pt x="108" y="226"/>
                  </a:lnTo>
                  <a:lnTo>
                    <a:pt x="110" y="230"/>
                  </a:lnTo>
                  <a:lnTo>
                    <a:pt x="114" y="234"/>
                  </a:lnTo>
                  <a:lnTo>
                    <a:pt x="118" y="236"/>
                  </a:lnTo>
                  <a:lnTo>
                    <a:pt x="126" y="238"/>
                  </a:lnTo>
                  <a:lnTo>
                    <a:pt x="136" y="238"/>
                  </a:lnTo>
                  <a:lnTo>
                    <a:pt x="156" y="238"/>
                  </a:lnTo>
                  <a:lnTo>
                    <a:pt x="156" y="28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82C9B9FF-2401-460D-88CA-0576581492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3" y="1971"/>
              <a:ext cx="204" cy="312"/>
            </a:xfrm>
            <a:custGeom>
              <a:avLst/>
              <a:gdLst>
                <a:gd name="T0" fmla="*/ 0 w 204"/>
                <a:gd name="T1" fmla="*/ 0 h 312"/>
                <a:gd name="T2" fmla="*/ 64 w 204"/>
                <a:gd name="T3" fmla="*/ 0 h 312"/>
                <a:gd name="T4" fmla="*/ 64 w 204"/>
                <a:gd name="T5" fmla="*/ 124 h 312"/>
                <a:gd name="T6" fmla="*/ 64 w 204"/>
                <a:gd name="T7" fmla="*/ 124 h 312"/>
                <a:gd name="T8" fmla="*/ 70 w 204"/>
                <a:gd name="T9" fmla="*/ 114 h 312"/>
                <a:gd name="T10" fmla="*/ 82 w 204"/>
                <a:gd name="T11" fmla="*/ 104 h 312"/>
                <a:gd name="T12" fmla="*/ 92 w 204"/>
                <a:gd name="T13" fmla="*/ 98 h 312"/>
                <a:gd name="T14" fmla="*/ 102 w 204"/>
                <a:gd name="T15" fmla="*/ 94 h 312"/>
                <a:gd name="T16" fmla="*/ 112 w 204"/>
                <a:gd name="T17" fmla="*/ 92 h 312"/>
                <a:gd name="T18" fmla="*/ 126 w 204"/>
                <a:gd name="T19" fmla="*/ 90 h 312"/>
                <a:gd name="T20" fmla="*/ 126 w 204"/>
                <a:gd name="T21" fmla="*/ 90 h 312"/>
                <a:gd name="T22" fmla="*/ 138 w 204"/>
                <a:gd name="T23" fmla="*/ 92 h 312"/>
                <a:gd name="T24" fmla="*/ 148 w 204"/>
                <a:gd name="T25" fmla="*/ 94 h 312"/>
                <a:gd name="T26" fmla="*/ 158 w 204"/>
                <a:gd name="T27" fmla="*/ 96 h 312"/>
                <a:gd name="T28" fmla="*/ 166 w 204"/>
                <a:gd name="T29" fmla="*/ 100 h 312"/>
                <a:gd name="T30" fmla="*/ 180 w 204"/>
                <a:gd name="T31" fmla="*/ 110 h 312"/>
                <a:gd name="T32" fmla="*/ 190 w 204"/>
                <a:gd name="T33" fmla="*/ 120 h 312"/>
                <a:gd name="T34" fmla="*/ 190 w 204"/>
                <a:gd name="T35" fmla="*/ 120 h 312"/>
                <a:gd name="T36" fmla="*/ 196 w 204"/>
                <a:gd name="T37" fmla="*/ 130 h 312"/>
                <a:gd name="T38" fmla="*/ 200 w 204"/>
                <a:gd name="T39" fmla="*/ 144 h 312"/>
                <a:gd name="T40" fmla="*/ 204 w 204"/>
                <a:gd name="T41" fmla="*/ 160 h 312"/>
                <a:gd name="T42" fmla="*/ 204 w 204"/>
                <a:gd name="T43" fmla="*/ 180 h 312"/>
                <a:gd name="T44" fmla="*/ 204 w 204"/>
                <a:gd name="T45" fmla="*/ 312 h 312"/>
                <a:gd name="T46" fmla="*/ 140 w 204"/>
                <a:gd name="T47" fmla="*/ 312 h 312"/>
                <a:gd name="T48" fmla="*/ 140 w 204"/>
                <a:gd name="T49" fmla="*/ 182 h 312"/>
                <a:gd name="T50" fmla="*/ 140 w 204"/>
                <a:gd name="T51" fmla="*/ 182 h 312"/>
                <a:gd name="T52" fmla="*/ 140 w 204"/>
                <a:gd name="T53" fmla="*/ 168 h 312"/>
                <a:gd name="T54" fmla="*/ 140 w 204"/>
                <a:gd name="T55" fmla="*/ 162 h 312"/>
                <a:gd name="T56" fmla="*/ 136 w 204"/>
                <a:gd name="T57" fmla="*/ 154 h 312"/>
                <a:gd name="T58" fmla="*/ 132 w 204"/>
                <a:gd name="T59" fmla="*/ 146 h 312"/>
                <a:gd name="T60" fmla="*/ 126 w 204"/>
                <a:gd name="T61" fmla="*/ 140 h 312"/>
                <a:gd name="T62" fmla="*/ 116 w 204"/>
                <a:gd name="T63" fmla="*/ 136 h 312"/>
                <a:gd name="T64" fmla="*/ 106 w 204"/>
                <a:gd name="T65" fmla="*/ 134 h 312"/>
                <a:gd name="T66" fmla="*/ 106 w 204"/>
                <a:gd name="T67" fmla="*/ 134 h 312"/>
                <a:gd name="T68" fmla="*/ 90 w 204"/>
                <a:gd name="T69" fmla="*/ 136 h 312"/>
                <a:gd name="T70" fmla="*/ 84 w 204"/>
                <a:gd name="T71" fmla="*/ 140 h 312"/>
                <a:gd name="T72" fmla="*/ 78 w 204"/>
                <a:gd name="T73" fmla="*/ 144 h 312"/>
                <a:gd name="T74" fmla="*/ 72 w 204"/>
                <a:gd name="T75" fmla="*/ 150 h 312"/>
                <a:gd name="T76" fmla="*/ 68 w 204"/>
                <a:gd name="T77" fmla="*/ 158 h 312"/>
                <a:gd name="T78" fmla="*/ 66 w 204"/>
                <a:gd name="T79" fmla="*/ 166 h 312"/>
                <a:gd name="T80" fmla="*/ 64 w 204"/>
                <a:gd name="T81" fmla="*/ 178 h 312"/>
                <a:gd name="T82" fmla="*/ 64 w 204"/>
                <a:gd name="T83" fmla="*/ 312 h 312"/>
                <a:gd name="T84" fmla="*/ 0 w 204"/>
                <a:gd name="T85" fmla="*/ 312 h 312"/>
                <a:gd name="T86" fmla="*/ 0 w 204"/>
                <a:gd name="T87" fmla="*/ 0 h 3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4" h="312">
                  <a:moveTo>
                    <a:pt x="0" y="0"/>
                  </a:moveTo>
                  <a:lnTo>
                    <a:pt x="64" y="0"/>
                  </a:lnTo>
                  <a:lnTo>
                    <a:pt x="64" y="124"/>
                  </a:lnTo>
                  <a:lnTo>
                    <a:pt x="70" y="114"/>
                  </a:lnTo>
                  <a:lnTo>
                    <a:pt x="82" y="104"/>
                  </a:lnTo>
                  <a:lnTo>
                    <a:pt x="92" y="98"/>
                  </a:lnTo>
                  <a:lnTo>
                    <a:pt x="102" y="94"/>
                  </a:lnTo>
                  <a:lnTo>
                    <a:pt x="112" y="92"/>
                  </a:lnTo>
                  <a:lnTo>
                    <a:pt x="126" y="90"/>
                  </a:lnTo>
                  <a:lnTo>
                    <a:pt x="138" y="92"/>
                  </a:lnTo>
                  <a:lnTo>
                    <a:pt x="148" y="94"/>
                  </a:lnTo>
                  <a:lnTo>
                    <a:pt x="158" y="96"/>
                  </a:lnTo>
                  <a:lnTo>
                    <a:pt x="166" y="100"/>
                  </a:lnTo>
                  <a:lnTo>
                    <a:pt x="180" y="110"/>
                  </a:lnTo>
                  <a:lnTo>
                    <a:pt x="190" y="120"/>
                  </a:lnTo>
                  <a:lnTo>
                    <a:pt x="196" y="130"/>
                  </a:lnTo>
                  <a:lnTo>
                    <a:pt x="200" y="144"/>
                  </a:lnTo>
                  <a:lnTo>
                    <a:pt x="204" y="160"/>
                  </a:lnTo>
                  <a:lnTo>
                    <a:pt x="204" y="180"/>
                  </a:lnTo>
                  <a:lnTo>
                    <a:pt x="204" y="312"/>
                  </a:lnTo>
                  <a:lnTo>
                    <a:pt x="140" y="312"/>
                  </a:lnTo>
                  <a:lnTo>
                    <a:pt x="140" y="182"/>
                  </a:lnTo>
                  <a:lnTo>
                    <a:pt x="140" y="168"/>
                  </a:lnTo>
                  <a:lnTo>
                    <a:pt x="140" y="162"/>
                  </a:lnTo>
                  <a:lnTo>
                    <a:pt x="136" y="154"/>
                  </a:lnTo>
                  <a:lnTo>
                    <a:pt x="132" y="146"/>
                  </a:lnTo>
                  <a:lnTo>
                    <a:pt x="126" y="140"/>
                  </a:lnTo>
                  <a:lnTo>
                    <a:pt x="116" y="136"/>
                  </a:lnTo>
                  <a:lnTo>
                    <a:pt x="106" y="134"/>
                  </a:lnTo>
                  <a:lnTo>
                    <a:pt x="90" y="136"/>
                  </a:lnTo>
                  <a:lnTo>
                    <a:pt x="84" y="140"/>
                  </a:lnTo>
                  <a:lnTo>
                    <a:pt x="78" y="144"/>
                  </a:lnTo>
                  <a:lnTo>
                    <a:pt x="72" y="150"/>
                  </a:lnTo>
                  <a:lnTo>
                    <a:pt x="68" y="158"/>
                  </a:lnTo>
                  <a:lnTo>
                    <a:pt x="66" y="166"/>
                  </a:lnTo>
                  <a:lnTo>
                    <a:pt x="64" y="178"/>
                  </a:lnTo>
                  <a:lnTo>
                    <a:pt x="64" y="312"/>
                  </a:lnTo>
                  <a:lnTo>
                    <a:pt x="0" y="3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174172F4-B3DB-4000-B574-1AD24FB6C3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62" y="2047"/>
              <a:ext cx="206" cy="233"/>
            </a:xfrm>
            <a:custGeom>
              <a:avLst/>
              <a:gdLst>
                <a:gd name="T0" fmla="*/ 52 w 208"/>
                <a:gd name="T1" fmla="*/ 123 h 234"/>
                <a:gd name="T2" fmla="*/ 53 w 208"/>
                <a:gd name="T3" fmla="*/ 147 h 234"/>
                <a:gd name="T4" fmla="*/ 61 w 208"/>
                <a:gd name="T5" fmla="*/ 165 h 234"/>
                <a:gd name="T6" fmla="*/ 81 w 208"/>
                <a:gd name="T7" fmla="*/ 179 h 234"/>
                <a:gd name="T8" fmla="*/ 95 w 208"/>
                <a:gd name="T9" fmla="*/ 181 h 234"/>
                <a:gd name="T10" fmla="*/ 117 w 208"/>
                <a:gd name="T11" fmla="*/ 175 h 234"/>
                <a:gd name="T12" fmla="*/ 127 w 208"/>
                <a:gd name="T13" fmla="*/ 165 h 234"/>
                <a:gd name="T14" fmla="*/ 133 w 208"/>
                <a:gd name="T15" fmla="*/ 151 h 234"/>
                <a:gd name="T16" fmla="*/ 180 w 208"/>
                <a:gd name="T17" fmla="*/ 151 h 234"/>
                <a:gd name="T18" fmla="*/ 176 w 208"/>
                <a:gd name="T19" fmla="*/ 171 h 234"/>
                <a:gd name="T20" fmla="*/ 160 w 208"/>
                <a:gd name="T21" fmla="*/ 197 h 234"/>
                <a:gd name="T22" fmla="*/ 154 w 208"/>
                <a:gd name="T23" fmla="*/ 203 h 234"/>
                <a:gd name="T24" fmla="*/ 139 w 208"/>
                <a:gd name="T25" fmla="*/ 217 h 234"/>
                <a:gd name="T26" fmla="*/ 95 w 208"/>
                <a:gd name="T27" fmla="*/ 223 h 234"/>
                <a:gd name="T28" fmla="*/ 77 w 208"/>
                <a:gd name="T29" fmla="*/ 223 h 234"/>
                <a:gd name="T30" fmla="*/ 52 w 208"/>
                <a:gd name="T31" fmla="*/ 215 h 234"/>
                <a:gd name="T32" fmla="*/ 38 w 208"/>
                <a:gd name="T33" fmla="*/ 205 h 234"/>
                <a:gd name="T34" fmla="*/ 28 w 208"/>
                <a:gd name="T35" fmla="*/ 197 h 234"/>
                <a:gd name="T36" fmla="*/ 16 w 208"/>
                <a:gd name="T37" fmla="*/ 179 h 234"/>
                <a:gd name="T38" fmla="*/ 2 w 208"/>
                <a:gd name="T39" fmla="*/ 137 h 234"/>
                <a:gd name="T40" fmla="*/ 0 w 208"/>
                <a:gd name="T41" fmla="*/ 117 h 234"/>
                <a:gd name="T42" fmla="*/ 4 w 208"/>
                <a:gd name="T43" fmla="*/ 80 h 234"/>
                <a:gd name="T44" fmla="*/ 14 w 208"/>
                <a:gd name="T45" fmla="*/ 54 h 234"/>
                <a:gd name="T46" fmla="*/ 32 w 208"/>
                <a:gd name="T47" fmla="*/ 30 h 234"/>
                <a:gd name="T48" fmla="*/ 46 w 208"/>
                <a:gd name="T49" fmla="*/ 18 h 234"/>
                <a:gd name="T50" fmla="*/ 63 w 208"/>
                <a:gd name="T51" fmla="*/ 6 h 234"/>
                <a:gd name="T52" fmla="*/ 95 w 208"/>
                <a:gd name="T53" fmla="*/ 0 h 234"/>
                <a:gd name="T54" fmla="*/ 107 w 208"/>
                <a:gd name="T55" fmla="*/ 2 h 234"/>
                <a:gd name="T56" fmla="*/ 133 w 208"/>
                <a:gd name="T57" fmla="*/ 6 h 234"/>
                <a:gd name="T58" fmla="*/ 150 w 208"/>
                <a:gd name="T59" fmla="*/ 18 h 234"/>
                <a:gd name="T60" fmla="*/ 164 w 208"/>
                <a:gd name="T61" fmla="*/ 40 h 234"/>
                <a:gd name="T62" fmla="*/ 172 w 208"/>
                <a:gd name="T63" fmla="*/ 54 h 234"/>
                <a:gd name="T64" fmla="*/ 182 w 208"/>
                <a:gd name="T65" fmla="*/ 76 h 234"/>
                <a:gd name="T66" fmla="*/ 186 w 208"/>
                <a:gd name="T67" fmla="*/ 117 h 234"/>
                <a:gd name="T68" fmla="*/ 52 w 208"/>
                <a:gd name="T69" fmla="*/ 123 h 234"/>
                <a:gd name="T70" fmla="*/ 131 w 208"/>
                <a:gd name="T71" fmla="*/ 94 h 234"/>
                <a:gd name="T72" fmla="*/ 129 w 208"/>
                <a:gd name="T73" fmla="*/ 74 h 234"/>
                <a:gd name="T74" fmla="*/ 121 w 208"/>
                <a:gd name="T75" fmla="*/ 58 h 234"/>
                <a:gd name="T76" fmla="*/ 105 w 208"/>
                <a:gd name="T77" fmla="*/ 46 h 234"/>
                <a:gd name="T78" fmla="*/ 93 w 208"/>
                <a:gd name="T79" fmla="*/ 44 h 234"/>
                <a:gd name="T80" fmla="*/ 75 w 208"/>
                <a:gd name="T81" fmla="*/ 48 h 234"/>
                <a:gd name="T82" fmla="*/ 63 w 208"/>
                <a:gd name="T83" fmla="*/ 60 h 234"/>
                <a:gd name="T84" fmla="*/ 55 w 208"/>
                <a:gd name="T85" fmla="*/ 74 h 234"/>
                <a:gd name="T86" fmla="*/ 131 w 208"/>
                <a:gd name="T87" fmla="*/ 94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8" h="234">
                  <a:moveTo>
                    <a:pt x="62" y="134"/>
                  </a:moveTo>
                  <a:lnTo>
                    <a:pt x="62" y="134"/>
                  </a:lnTo>
                  <a:lnTo>
                    <a:pt x="62" y="148"/>
                  </a:lnTo>
                  <a:lnTo>
                    <a:pt x="64" y="158"/>
                  </a:lnTo>
                  <a:lnTo>
                    <a:pt x="66" y="168"/>
                  </a:lnTo>
                  <a:lnTo>
                    <a:pt x="72" y="176"/>
                  </a:lnTo>
                  <a:lnTo>
                    <a:pt x="80" y="184"/>
                  </a:lnTo>
                  <a:lnTo>
                    <a:pt x="92" y="190"/>
                  </a:lnTo>
                  <a:lnTo>
                    <a:pt x="106" y="192"/>
                  </a:lnTo>
                  <a:lnTo>
                    <a:pt x="118" y="190"/>
                  </a:lnTo>
                  <a:lnTo>
                    <a:pt x="128" y="186"/>
                  </a:lnTo>
                  <a:lnTo>
                    <a:pt x="134" y="182"/>
                  </a:lnTo>
                  <a:lnTo>
                    <a:pt x="138" y="176"/>
                  </a:lnTo>
                  <a:lnTo>
                    <a:pt x="142" y="170"/>
                  </a:lnTo>
                  <a:lnTo>
                    <a:pt x="144" y="162"/>
                  </a:lnTo>
                  <a:lnTo>
                    <a:pt x="202" y="162"/>
                  </a:lnTo>
                  <a:lnTo>
                    <a:pt x="202" y="170"/>
                  </a:lnTo>
                  <a:lnTo>
                    <a:pt x="198" y="182"/>
                  </a:lnTo>
                  <a:lnTo>
                    <a:pt x="192" y="194"/>
                  </a:lnTo>
                  <a:lnTo>
                    <a:pt x="182" y="208"/>
                  </a:lnTo>
                  <a:lnTo>
                    <a:pt x="174" y="214"/>
                  </a:lnTo>
                  <a:lnTo>
                    <a:pt x="168" y="220"/>
                  </a:lnTo>
                  <a:lnTo>
                    <a:pt x="150" y="228"/>
                  </a:lnTo>
                  <a:lnTo>
                    <a:pt x="128" y="232"/>
                  </a:lnTo>
                  <a:lnTo>
                    <a:pt x="106" y="234"/>
                  </a:lnTo>
                  <a:lnTo>
                    <a:pt x="88" y="234"/>
                  </a:lnTo>
                  <a:lnTo>
                    <a:pt x="68" y="230"/>
                  </a:lnTo>
                  <a:lnTo>
                    <a:pt x="58" y="226"/>
                  </a:lnTo>
                  <a:lnTo>
                    <a:pt x="48" y="222"/>
                  </a:lnTo>
                  <a:lnTo>
                    <a:pt x="38" y="216"/>
                  </a:lnTo>
                  <a:lnTo>
                    <a:pt x="28" y="208"/>
                  </a:lnTo>
                  <a:lnTo>
                    <a:pt x="22" y="198"/>
                  </a:lnTo>
                  <a:lnTo>
                    <a:pt x="16" y="190"/>
                  </a:lnTo>
                  <a:lnTo>
                    <a:pt x="6" y="170"/>
                  </a:lnTo>
                  <a:lnTo>
                    <a:pt x="2" y="148"/>
                  </a:lnTo>
                  <a:lnTo>
                    <a:pt x="0" y="122"/>
                  </a:lnTo>
                  <a:lnTo>
                    <a:pt x="2" y="94"/>
                  </a:lnTo>
                  <a:lnTo>
                    <a:pt x="4" y="80"/>
                  </a:lnTo>
                  <a:lnTo>
                    <a:pt x="8" y="66"/>
                  </a:lnTo>
                  <a:lnTo>
                    <a:pt x="14" y="54"/>
                  </a:lnTo>
                  <a:lnTo>
                    <a:pt x="22" y="40"/>
                  </a:lnTo>
                  <a:lnTo>
                    <a:pt x="32" y="30"/>
                  </a:lnTo>
                  <a:lnTo>
                    <a:pt x="46" y="18"/>
                  </a:lnTo>
                  <a:lnTo>
                    <a:pt x="58" y="12"/>
                  </a:lnTo>
                  <a:lnTo>
                    <a:pt x="74" y="6"/>
                  </a:lnTo>
                  <a:lnTo>
                    <a:pt x="90" y="2"/>
                  </a:lnTo>
                  <a:lnTo>
                    <a:pt x="106" y="0"/>
                  </a:lnTo>
                  <a:lnTo>
                    <a:pt x="118" y="2"/>
                  </a:lnTo>
                  <a:lnTo>
                    <a:pt x="130" y="4"/>
                  </a:lnTo>
                  <a:lnTo>
                    <a:pt x="144" y="6"/>
                  </a:lnTo>
                  <a:lnTo>
                    <a:pt x="156" y="12"/>
                  </a:lnTo>
                  <a:lnTo>
                    <a:pt x="166" y="18"/>
                  </a:lnTo>
                  <a:lnTo>
                    <a:pt x="178" y="28"/>
                  </a:lnTo>
                  <a:lnTo>
                    <a:pt x="186" y="40"/>
                  </a:lnTo>
                  <a:lnTo>
                    <a:pt x="194" y="54"/>
                  </a:lnTo>
                  <a:lnTo>
                    <a:pt x="200" y="64"/>
                  </a:lnTo>
                  <a:lnTo>
                    <a:pt x="204" y="76"/>
                  </a:lnTo>
                  <a:lnTo>
                    <a:pt x="208" y="98"/>
                  </a:lnTo>
                  <a:lnTo>
                    <a:pt x="208" y="118"/>
                  </a:lnTo>
                  <a:lnTo>
                    <a:pt x="208" y="134"/>
                  </a:lnTo>
                  <a:lnTo>
                    <a:pt x="62" y="134"/>
                  </a:lnTo>
                  <a:close/>
                  <a:moveTo>
                    <a:pt x="142" y="94"/>
                  </a:moveTo>
                  <a:lnTo>
                    <a:pt x="142" y="94"/>
                  </a:lnTo>
                  <a:lnTo>
                    <a:pt x="142" y="82"/>
                  </a:lnTo>
                  <a:lnTo>
                    <a:pt x="140" y="74"/>
                  </a:lnTo>
                  <a:lnTo>
                    <a:pt x="138" y="64"/>
                  </a:lnTo>
                  <a:lnTo>
                    <a:pt x="132" y="58"/>
                  </a:lnTo>
                  <a:lnTo>
                    <a:pt x="126" y="50"/>
                  </a:lnTo>
                  <a:lnTo>
                    <a:pt x="116" y="46"/>
                  </a:lnTo>
                  <a:lnTo>
                    <a:pt x="104" y="44"/>
                  </a:lnTo>
                  <a:lnTo>
                    <a:pt x="94" y="46"/>
                  </a:lnTo>
                  <a:lnTo>
                    <a:pt x="86" y="48"/>
                  </a:lnTo>
                  <a:lnTo>
                    <a:pt x="80" y="52"/>
                  </a:lnTo>
                  <a:lnTo>
                    <a:pt x="74" y="60"/>
                  </a:lnTo>
                  <a:lnTo>
                    <a:pt x="70" y="66"/>
                  </a:lnTo>
                  <a:lnTo>
                    <a:pt x="66" y="74"/>
                  </a:lnTo>
                  <a:lnTo>
                    <a:pt x="64" y="94"/>
                  </a:lnTo>
                  <a:lnTo>
                    <a:pt x="142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63D97177-3044-4876-AF84-E6EDC375354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88" y="2124"/>
              <a:ext cx="108" cy="47"/>
            </a:xfrm>
            <a:prstGeom prst="rect">
              <a:avLst/>
            </a:pr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de-DE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32A4F99-452E-4C7B-A722-C55E71BEC9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25" y="2045"/>
              <a:ext cx="208" cy="224"/>
            </a:xfrm>
            <a:custGeom>
              <a:avLst/>
              <a:gdLst>
                <a:gd name="T0" fmla="*/ 64 w 208"/>
                <a:gd name="T1" fmla="*/ 0 h 224"/>
                <a:gd name="T2" fmla="*/ 64 w 208"/>
                <a:gd name="T3" fmla="*/ 130 h 224"/>
                <a:gd name="T4" fmla="*/ 64 w 208"/>
                <a:gd name="T5" fmla="*/ 130 h 224"/>
                <a:gd name="T6" fmla="*/ 64 w 208"/>
                <a:gd name="T7" fmla="*/ 146 h 224"/>
                <a:gd name="T8" fmla="*/ 66 w 208"/>
                <a:gd name="T9" fmla="*/ 154 h 224"/>
                <a:gd name="T10" fmla="*/ 68 w 208"/>
                <a:gd name="T11" fmla="*/ 162 h 224"/>
                <a:gd name="T12" fmla="*/ 72 w 208"/>
                <a:gd name="T13" fmla="*/ 168 h 224"/>
                <a:gd name="T14" fmla="*/ 78 w 208"/>
                <a:gd name="T15" fmla="*/ 174 h 224"/>
                <a:gd name="T16" fmla="*/ 88 w 208"/>
                <a:gd name="T17" fmla="*/ 176 h 224"/>
                <a:gd name="T18" fmla="*/ 98 w 208"/>
                <a:gd name="T19" fmla="*/ 178 h 224"/>
                <a:gd name="T20" fmla="*/ 98 w 208"/>
                <a:gd name="T21" fmla="*/ 178 h 224"/>
                <a:gd name="T22" fmla="*/ 112 w 208"/>
                <a:gd name="T23" fmla="*/ 176 h 224"/>
                <a:gd name="T24" fmla="*/ 122 w 208"/>
                <a:gd name="T25" fmla="*/ 172 h 224"/>
                <a:gd name="T26" fmla="*/ 130 w 208"/>
                <a:gd name="T27" fmla="*/ 166 h 224"/>
                <a:gd name="T28" fmla="*/ 134 w 208"/>
                <a:gd name="T29" fmla="*/ 158 h 224"/>
                <a:gd name="T30" fmla="*/ 138 w 208"/>
                <a:gd name="T31" fmla="*/ 148 h 224"/>
                <a:gd name="T32" fmla="*/ 138 w 208"/>
                <a:gd name="T33" fmla="*/ 136 h 224"/>
                <a:gd name="T34" fmla="*/ 140 w 208"/>
                <a:gd name="T35" fmla="*/ 110 h 224"/>
                <a:gd name="T36" fmla="*/ 140 w 208"/>
                <a:gd name="T37" fmla="*/ 0 h 224"/>
                <a:gd name="T38" fmla="*/ 206 w 208"/>
                <a:gd name="T39" fmla="*/ 0 h 224"/>
                <a:gd name="T40" fmla="*/ 206 w 208"/>
                <a:gd name="T41" fmla="*/ 144 h 224"/>
                <a:gd name="T42" fmla="*/ 206 w 208"/>
                <a:gd name="T43" fmla="*/ 144 h 224"/>
                <a:gd name="T44" fmla="*/ 206 w 208"/>
                <a:gd name="T45" fmla="*/ 202 h 224"/>
                <a:gd name="T46" fmla="*/ 206 w 208"/>
                <a:gd name="T47" fmla="*/ 202 h 224"/>
                <a:gd name="T48" fmla="*/ 208 w 208"/>
                <a:gd name="T49" fmla="*/ 218 h 224"/>
                <a:gd name="T50" fmla="*/ 146 w 208"/>
                <a:gd name="T51" fmla="*/ 218 h 224"/>
                <a:gd name="T52" fmla="*/ 144 w 208"/>
                <a:gd name="T53" fmla="*/ 190 h 224"/>
                <a:gd name="T54" fmla="*/ 144 w 208"/>
                <a:gd name="T55" fmla="*/ 190 h 224"/>
                <a:gd name="T56" fmla="*/ 136 w 208"/>
                <a:gd name="T57" fmla="*/ 198 h 224"/>
                <a:gd name="T58" fmla="*/ 124 w 208"/>
                <a:gd name="T59" fmla="*/ 210 h 224"/>
                <a:gd name="T60" fmla="*/ 116 w 208"/>
                <a:gd name="T61" fmla="*/ 216 h 224"/>
                <a:gd name="T62" fmla="*/ 106 w 208"/>
                <a:gd name="T63" fmla="*/ 220 h 224"/>
                <a:gd name="T64" fmla="*/ 94 w 208"/>
                <a:gd name="T65" fmla="*/ 222 h 224"/>
                <a:gd name="T66" fmla="*/ 80 w 208"/>
                <a:gd name="T67" fmla="*/ 224 h 224"/>
                <a:gd name="T68" fmla="*/ 80 w 208"/>
                <a:gd name="T69" fmla="*/ 224 h 224"/>
                <a:gd name="T70" fmla="*/ 68 w 208"/>
                <a:gd name="T71" fmla="*/ 224 h 224"/>
                <a:gd name="T72" fmla="*/ 58 w 208"/>
                <a:gd name="T73" fmla="*/ 222 h 224"/>
                <a:gd name="T74" fmla="*/ 40 w 208"/>
                <a:gd name="T75" fmla="*/ 214 h 224"/>
                <a:gd name="T76" fmla="*/ 24 w 208"/>
                <a:gd name="T77" fmla="*/ 206 h 224"/>
                <a:gd name="T78" fmla="*/ 14 w 208"/>
                <a:gd name="T79" fmla="*/ 194 h 224"/>
                <a:gd name="T80" fmla="*/ 14 w 208"/>
                <a:gd name="T81" fmla="*/ 194 h 224"/>
                <a:gd name="T82" fmla="*/ 8 w 208"/>
                <a:gd name="T83" fmla="*/ 188 h 224"/>
                <a:gd name="T84" fmla="*/ 6 w 208"/>
                <a:gd name="T85" fmla="*/ 180 h 224"/>
                <a:gd name="T86" fmla="*/ 2 w 208"/>
                <a:gd name="T87" fmla="*/ 162 h 224"/>
                <a:gd name="T88" fmla="*/ 0 w 208"/>
                <a:gd name="T89" fmla="*/ 146 h 224"/>
                <a:gd name="T90" fmla="*/ 0 w 208"/>
                <a:gd name="T91" fmla="*/ 136 h 224"/>
                <a:gd name="T92" fmla="*/ 0 w 208"/>
                <a:gd name="T93" fmla="*/ 0 h 224"/>
                <a:gd name="T94" fmla="*/ 64 w 208"/>
                <a:gd name="T95" fmla="*/ 0 h 2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08" h="224">
                  <a:moveTo>
                    <a:pt x="64" y="0"/>
                  </a:moveTo>
                  <a:lnTo>
                    <a:pt x="64" y="130"/>
                  </a:lnTo>
                  <a:lnTo>
                    <a:pt x="64" y="146"/>
                  </a:lnTo>
                  <a:lnTo>
                    <a:pt x="66" y="154"/>
                  </a:lnTo>
                  <a:lnTo>
                    <a:pt x="68" y="162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88" y="176"/>
                  </a:lnTo>
                  <a:lnTo>
                    <a:pt x="98" y="178"/>
                  </a:lnTo>
                  <a:lnTo>
                    <a:pt x="112" y="176"/>
                  </a:lnTo>
                  <a:lnTo>
                    <a:pt x="122" y="172"/>
                  </a:lnTo>
                  <a:lnTo>
                    <a:pt x="130" y="166"/>
                  </a:lnTo>
                  <a:lnTo>
                    <a:pt x="134" y="158"/>
                  </a:lnTo>
                  <a:lnTo>
                    <a:pt x="138" y="148"/>
                  </a:lnTo>
                  <a:lnTo>
                    <a:pt x="138" y="136"/>
                  </a:lnTo>
                  <a:lnTo>
                    <a:pt x="140" y="110"/>
                  </a:lnTo>
                  <a:lnTo>
                    <a:pt x="140" y="0"/>
                  </a:lnTo>
                  <a:lnTo>
                    <a:pt x="206" y="0"/>
                  </a:lnTo>
                  <a:lnTo>
                    <a:pt x="206" y="144"/>
                  </a:lnTo>
                  <a:lnTo>
                    <a:pt x="206" y="202"/>
                  </a:lnTo>
                  <a:lnTo>
                    <a:pt x="208" y="218"/>
                  </a:lnTo>
                  <a:lnTo>
                    <a:pt x="146" y="218"/>
                  </a:lnTo>
                  <a:lnTo>
                    <a:pt x="144" y="190"/>
                  </a:lnTo>
                  <a:lnTo>
                    <a:pt x="136" y="198"/>
                  </a:lnTo>
                  <a:lnTo>
                    <a:pt x="124" y="210"/>
                  </a:lnTo>
                  <a:lnTo>
                    <a:pt x="116" y="216"/>
                  </a:lnTo>
                  <a:lnTo>
                    <a:pt x="106" y="220"/>
                  </a:lnTo>
                  <a:lnTo>
                    <a:pt x="94" y="222"/>
                  </a:lnTo>
                  <a:lnTo>
                    <a:pt x="80" y="224"/>
                  </a:lnTo>
                  <a:lnTo>
                    <a:pt x="68" y="224"/>
                  </a:lnTo>
                  <a:lnTo>
                    <a:pt x="58" y="222"/>
                  </a:lnTo>
                  <a:lnTo>
                    <a:pt x="40" y="214"/>
                  </a:lnTo>
                  <a:lnTo>
                    <a:pt x="24" y="206"/>
                  </a:lnTo>
                  <a:lnTo>
                    <a:pt x="14" y="194"/>
                  </a:lnTo>
                  <a:lnTo>
                    <a:pt x="8" y="188"/>
                  </a:lnTo>
                  <a:lnTo>
                    <a:pt x="6" y="180"/>
                  </a:lnTo>
                  <a:lnTo>
                    <a:pt x="2" y="162"/>
                  </a:lnTo>
                  <a:lnTo>
                    <a:pt x="0" y="146"/>
                  </a:lnTo>
                  <a:lnTo>
                    <a:pt x="0" y="136"/>
                  </a:ln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3AACC7E8-13BA-433F-AA25-B932A60832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4" y="2039"/>
              <a:ext cx="208" cy="224"/>
            </a:xfrm>
            <a:custGeom>
              <a:avLst/>
              <a:gdLst>
                <a:gd name="T0" fmla="*/ 2 w 208"/>
                <a:gd name="T1" fmla="*/ 44 h 224"/>
                <a:gd name="T2" fmla="*/ 2 w 208"/>
                <a:gd name="T3" fmla="*/ 44 h 224"/>
                <a:gd name="T4" fmla="*/ 2 w 208"/>
                <a:gd name="T5" fmla="*/ 30 h 224"/>
                <a:gd name="T6" fmla="*/ 0 w 208"/>
                <a:gd name="T7" fmla="*/ 6 h 224"/>
                <a:gd name="T8" fmla="*/ 62 w 208"/>
                <a:gd name="T9" fmla="*/ 6 h 224"/>
                <a:gd name="T10" fmla="*/ 64 w 208"/>
                <a:gd name="T11" fmla="*/ 38 h 224"/>
                <a:gd name="T12" fmla="*/ 64 w 208"/>
                <a:gd name="T13" fmla="*/ 38 h 224"/>
                <a:gd name="T14" fmla="*/ 70 w 208"/>
                <a:gd name="T15" fmla="*/ 28 h 224"/>
                <a:gd name="T16" fmla="*/ 76 w 208"/>
                <a:gd name="T17" fmla="*/ 22 h 224"/>
                <a:gd name="T18" fmla="*/ 84 w 208"/>
                <a:gd name="T19" fmla="*/ 16 h 224"/>
                <a:gd name="T20" fmla="*/ 94 w 208"/>
                <a:gd name="T21" fmla="*/ 10 h 224"/>
                <a:gd name="T22" fmla="*/ 104 w 208"/>
                <a:gd name="T23" fmla="*/ 4 h 224"/>
                <a:gd name="T24" fmla="*/ 118 w 208"/>
                <a:gd name="T25" fmla="*/ 2 h 224"/>
                <a:gd name="T26" fmla="*/ 134 w 208"/>
                <a:gd name="T27" fmla="*/ 0 h 224"/>
                <a:gd name="T28" fmla="*/ 134 w 208"/>
                <a:gd name="T29" fmla="*/ 0 h 224"/>
                <a:gd name="T30" fmla="*/ 150 w 208"/>
                <a:gd name="T31" fmla="*/ 0 h 224"/>
                <a:gd name="T32" fmla="*/ 162 w 208"/>
                <a:gd name="T33" fmla="*/ 4 h 224"/>
                <a:gd name="T34" fmla="*/ 174 w 208"/>
                <a:gd name="T35" fmla="*/ 8 h 224"/>
                <a:gd name="T36" fmla="*/ 182 w 208"/>
                <a:gd name="T37" fmla="*/ 14 h 224"/>
                <a:gd name="T38" fmla="*/ 190 w 208"/>
                <a:gd name="T39" fmla="*/ 22 h 224"/>
                <a:gd name="T40" fmla="*/ 194 w 208"/>
                <a:gd name="T41" fmla="*/ 28 h 224"/>
                <a:gd name="T42" fmla="*/ 202 w 208"/>
                <a:gd name="T43" fmla="*/ 40 h 224"/>
                <a:gd name="T44" fmla="*/ 202 w 208"/>
                <a:gd name="T45" fmla="*/ 40 h 224"/>
                <a:gd name="T46" fmla="*/ 204 w 208"/>
                <a:gd name="T47" fmla="*/ 52 h 224"/>
                <a:gd name="T48" fmla="*/ 206 w 208"/>
                <a:gd name="T49" fmla="*/ 64 h 224"/>
                <a:gd name="T50" fmla="*/ 208 w 208"/>
                <a:gd name="T51" fmla="*/ 106 h 224"/>
                <a:gd name="T52" fmla="*/ 208 w 208"/>
                <a:gd name="T53" fmla="*/ 224 h 224"/>
                <a:gd name="T54" fmla="*/ 142 w 208"/>
                <a:gd name="T55" fmla="*/ 224 h 224"/>
                <a:gd name="T56" fmla="*/ 142 w 208"/>
                <a:gd name="T57" fmla="*/ 88 h 224"/>
                <a:gd name="T58" fmla="*/ 142 w 208"/>
                <a:gd name="T59" fmla="*/ 88 h 224"/>
                <a:gd name="T60" fmla="*/ 142 w 208"/>
                <a:gd name="T61" fmla="*/ 76 h 224"/>
                <a:gd name="T62" fmla="*/ 138 w 208"/>
                <a:gd name="T63" fmla="*/ 64 h 224"/>
                <a:gd name="T64" fmla="*/ 138 w 208"/>
                <a:gd name="T65" fmla="*/ 64 h 224"/>
                <a:gd name="T66" fmla="*/ 134 w 208"/>
                <a:gd name="T67" fmla="*/ 58 h 224"/>
                <a:gd name="T68" fmla="*/ 128 w 208"/>
                <a:gd name="T69" fmla="*/ 52 h 224"/>
                <a:gd name="T70" fmla="*/ 118 w 208"/>
                <a:gd name="T71" fmla="*/ 48 h 224"/>
                <a:gd name="T72" fmla="*/ 108 w 208"/>
                <a:gd name="T73" fmla="*/ 46 h 224"/>
                <a:gd name="T74" fmla="*/ 108 w 208"/>
                <a:gd name="T75" fmla="*/ 46 h 224"/>
                <a:gd name="T76" fmla="*/ 98 w 208"/>
                <a:gd name="T77" fmla="*/ 48 h 224"/>
                <a:gd name="T78" fmla="*/ 88 w 208"/>
                <a:gd name="T79" fmla="*/ 50 h 224"/>
                <a:gd name="T80" fmla="*/ 80 w 208"/>
                <a:gd name="T81" fmla="*/ 56 h 224"/>
                <a:gd name="T82" fmla="*/ 74 w 208"/>
                <a:gd name="T83" fmla="*/ 62 h 224"/>
                <a:gd name="T84" fmla="*/ 74 w 208"/>
                <a:gd name="T85" fmla="*/ 62 h 224"/>
                <a:gd name="T86" fmla="*/ 72 w 208"/>
                <a:gd name="T87" fmla="*/ 68 h 224"/>
                <a:gd name="T88" fmla="*/ 68 w 208"/>
                <a:gd name="T89" fmla="*/ 76 h 224"/>
                <a:gd name="T90" fmla="*/ 68 w 208"/>
                <a:gd name="T91" fmla="*/ 84 h 224"/>
                <a:gd name="T92" fmla="*/ 66 w 208"/>
                <a:gd name="T93" fmla="*/ 96 h 224"/>
                <a:gd name="T94" fmla="*/ 66 w 208"/>
                <a:gd name="T95" fmla="*/ 224 h 224"/>
                <a:gd name="T96" fmla="*/ 2 w 208"/>
                <a:gd name="T97" fmla="*/ 224 h 224"/>
                <a:gd name="T98" fmla="*/ 2 w 208"/>
                <a:gd name="T99" fmla="*/ 44 h 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08" h="224">
                  <a:moveTo>
                    <a:pt x="2" y="44"/>
                  </a:moveTo>
                  <a:lnTo>
                    <a:pt x="2" y="44"/>
                  </a:lnTo>
                  <a:lnTo>
                    <a:pt x="2" y="30"/>
                  </a:lnTo>
                  <a:lnTo>
                    <a:pt x="0" y="6"/>
                  </a:lnTo>
                  <a:lnTo>
                    <a:pt x="62" y="6"/>
                  </a:lnTo>
                  <a:lnTo>
                    <a:pt x="64" y="38"/>
                  </a:lnTo>
                  <a:lnTo>
                    <a:pt x="70" y="28"/>
                  </a:lnTo>
                  <a:lnTo>
                    <a:pt x="76" y="22"/>
                  </a:lnTo>
                  <a:lnTo>
                    <a:pt x="84" y="16"/>
                  </a:lnTo>
                  <a:lnTo>
                    <a:pt x="94" y="10"/>
                  </a:lnTo>
                  <a:lnTo>
                    <a:pt x="104" y="4"/>
                  </a:lnTo>
                  <a:lnTo>
                    <a:pt x="118" y="2"/>
                  </a:lnTo>
                  <a:lnTo>
                    <a:pt x="134" y="0"/>
                  </a:lnTo>
                  <a:lnTo>
                    <a:pt x="150" y="0"/>
                  </a:lnTo>
                  <a:lnTo>
                    <a:pt x="162" y="4"/>
                  </a:lnTo>
                  <a:lnTo>
                    <a:pt x="174" y="8"/>
                  </a:lnTo>
                  <a:lnTo>
                    <a:pt x="182" y="14"/>
                  </a:lnTo>
                  <a:lnTo>
                    <a:pt x="190" y="22"/>
                  </a:lnTo>
                  <a:lnTo>
                    <a:pt x="194" y="28"/>
                  </a:lnTo>
                  <a:lnTo>
                    <a:pt x="202" y="40"/>
                  </a:lnTo>
                  <a:lnTo>
                    <a:pt x="204" y="52"/>
                  </a:lnTo>
                  <a:lnTo>
                    <a:pt x="206" y="64"/>
                  </a:lnTo>
                  <a:lnTo>
                    <a:pt x="208" y="106"/>
                  </a:lnTo>
                  <a:lnTo>
                    <a:pt x="208" y="224"/>
                  </a:lnTo>
                  <a:lnTo>
                    <a:pt x="142" y="224"/>
                  </a:lnTo>
                  <a:lnTo>
                    <a:pt x="142" y="88"/>
                  </a:lnTo>
                  <a:lnTo>
                    <a:pt x="142" y="76"/>
                  </a:lnTo>
                  <a:lnTo>
                    <a:pt x="138" y="64"/>
                  </a:lnTo>
                  <a:lnTo>
                    <a:pt x="134" y="58"/>
                  </a:lnTo>
                  <a:lnTo>
                    <a:pt x="128" y="52"/>
                  </a:lnTo>
                  <a:lnTo>
                    <a:pt x="118" y="48"/>
                  </a:lnTo>
                  <a:lnTo>
                    <a:pt x="108" y="46"/>
                  </a:lnTo>
                  <a:lnTo>
                    <a:pt x="98" y="48"/>
                  </a:lnTo>
                  <a:lnTo>
                    <a:pt x="88" y="50"/>
                  </a:lnTo>
                  <a:lnTo>
                    <a:pt x="80" y="56"/>
                  </a:lnTo>
                  <a:lnTo>
                    <a:pt x="74" y="62"/>
                  </a:lnTo>
                  <a:lnTo>
                    <a:pt x="72" y="68"/>
                  </a:lnTo>
                  <a:lnTo>
                    <a:pt x="68" y="76"/>
                  </a:lnTo>
                  <a:lnTo>
                    <a:pt x="68" y="84"/>
                  </a:lnTo>
                  <a:lnTo>
                    <a:pt x="66" y="96"/>
                  </a:lnTo>
                  <a:lnTo>
                    <a:pt x="66" y="224"/>
                  </a:lnTo>
                  <a:lnTo>
                    <a:pt x="2" y="224"/>
                  </a:lnTo>
                  <a:lnTo>
                    <a:pt x="2" y="4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E055C80B-0446-439A-8606-4997401E15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24" y="1961"/>
              <a:ext cx="69" cy="312"/>
            </a:xfrm>
            <a:custGeom>
              <a:avLst/>
              <a:gdLst>
                <a:gd name="T0" fmla="*/ 0 w 70"/>
                <a:gd name="T1" fmla="*/ 0 h 312"/>
                <a:gd name="T2" fmla="*/ 59 w 70"/>
                <a:gd name="T3" fmla="*/ 0 h 312"/>
                <a:gd name="T4" fmla="*/ 59 w 70"/>
                <a:gd name="T5" fmla="*/ 56 h 312"/>
                <a:gd name="T6" fmla="*/ 0 w 70"/>
                <a:gd name="T7" fmla="*/ 56 h 312"/>
                <a:gd name="T8" fmla="*/ 0 w 70"/>
                <a:gd name="T9" fmla="*/ 0 h 312"/>
                <a:gd name="T10" fmla="*/ 2 w 70"/>
                <a:gd name="T11" fmla="*/ 94 h 312"/>
                <a:gd name="T12" fmla="*/ 55 w 70"/>
                <a:gd name="T13" fmla="*/ 94 h 312"/>
                <a:gd name="T14" fmla="*/ 55 w 70"/>
                <a:gd name="T15" fmla="*/ 312 h 312"/>
                <a:gd name="T16" fmla="*/ 2 w 70"/>
                <a:gd name="T17" fmla="*/ 312 h 312"/>
                <a:gd name="T18" fmla="*/ 2 w 70"/>
                <a:gd name="T19" fmla="*/ 94 h 3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0" h="312">
                  <a:moveTo>
                    <a:pt x="0" y="0"/>
                  </a:moveTo>
                  <a:lnTo>
                    <a:pt x="70" y="0"/>
                  </a:lnTo>
                  <a:lnTo>
                    <a:pt x="70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2" y="94"/>
                  </a:moveTo>
                  <a:lnTo>
                    <a:pt x="66" y="94"/>
                  </a:lnTo>
                  <a:lnTo>
                    <a:pt x="66" y="312"/>
                  </a:lnTo>
                  <a:lnTo>
                    <a:pt x="2" y="312"/>
                  </a:lnTo>
                  <a:lnTo>
                    <a:pt x="2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D0DF3DCD-B634-4CF5-9894-548FD1A310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08" y="2055"/>
              <a:ext cx="230" cy="218"/>
            </a:xfrm>
            <a:custGeom>
              <a:avLst/>
              <a:gdLst>
                <a:gd name="T0" fmla="*/ 68 w 230"/>
                <a:gd name="T1" fmla="*/ 0 h 218"/>
                <a:gd name="T2" fmla="*/ 118 w 230"/>
                <a:gd name="T3" fmla="*/ 148 h 218"/>
                <a:gd name="T4" fmla="*/ 168 w 230"/>
                <a:gd name="T5" fmla="*/ 0 h 218"/>
                <a:gd name="T6" fmla="*/ 230 w 230"/>
                <a:gd name="T7" fmla="*/ 0 h 218"/>
                <a:gd name="T8" fmla="*/ 150 w 230"/>
                <a:gd name="T9" fmla="*/ 218 h 218"/>
                <a:gd name="T10" fmla="*/ 80 w 230"/>
                <a:gd name="T11" fmla="*/ 218 h 218"/>
                <a:gd name="T12" fmla="*/ 0 w 230"/>
                <a:gd name="T13" fmla="*/ 0 h 218"/>
                <a:gd name="T14" fmla="*/ 68 w 230"/>
                <a:gd name="T15" fmla="*/ 0 h 2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0" h="218">
                  <a:moveTo>
                    <a:pt x="68" y="0"/>
                  </a:moveTo>
                  <a:lnTo>
                    <a:pt x="118" y="148"/>
                  </a:lnTo>
                  <a:lnTo>
                    <a:pt x="168" y="0"/>
                  </a:lnTo>
                  <a:lnTo>
                    <a:pt x="230" y="0"/>
                  </a:lnTo>
                  <a:lnTo>
                    <a:pt x="150" y="218"/>
                  </a:lnTo>
                  <a:lnTo>
                    <a:pt x="80" y="218"/>
                  </a:lnTo>
                  <a:lnTo>
                    <a:pt x="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6C20FB0-F781-4FA9-BFAD-4DA6117D4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47" y="2047"/>
              <a:ext cx="208" cy="233"/>
            </a:xfrm>
            <a:custGeom>
              <a:avLst/>
              <a:gdLst>
                <a:gd name="T0" fmla="*/ 62 w 208"/>
                <a:gd name="T1" fmla="*/ 123 h 234"/>
                <a:gd name="T2" fmla="*/ 64 w 208"/>
                <a:gd name="T3" fmla="*/ 147 h 234"/>
                <a:gd name="T4" fmla="*/ 72 w 208"/>
                <a:gd name="T5" fmla="*/ 165 h 234"/>
                <a:gd name="T6" fmla="*/ 92 w 208"/>
                <a:gd name="T7" fmla="*/ 179 h 234"/>
                <a:gd name="T8" fmla="*/ 106 w 208"/>
                <a:gd name="T9" fmla="*/ 181 h 234"/>
                <a:gd name="T10" fmla="*/ 130 w 208"/>
                <a:gd name="T11" fmla="*/ 175 h 234"/>
                <a:gd name="T12" fmla="*/ 138 w 208"/>
                <a:gd name="T13" fmla="*/ 165 h 234"/>
                <a:gd name="T14" fmla="*/ 144 w 208"/>
                <a:gd name="T15" fmla="*/ 151 h 234"/>
                <a:gd name="T16" fmla="*/ 202 w 208"/>
                <a:gd name="T17" fmla="*/ 151 h 234"/>
                <a:gd name="T18" fmla="*/ 198 w 208"/>
                <a:gd name="T19" fmla="*/ 171 h 234"/>
                <a:gd name="T20" fmla="*/ 182 w 208"/>
                <a:gd name="T21" fmla="*/ 197 h 234"/>
                <a:gd name="T22" fmla="*/ 176 w 208"/>
                <a:gd name="T23" fmla="*/ 203 h 234"/>
                <a:gd name="T24" fmla="*/ 150 w 208"/>
                <a:gd name="T25" fmla="*/ 217 h 234"/>
                <a:gd name="T26" fmla="*/ 106 w 208"/>
                <a:gd name="T27" fmla="*/ 223 h 234"/>
                <a:gd name="T28" fmla="*/ 90 w 208"/>
                <a:gd name="T29" fmla="*/ 223 h 234"/>
                <a:gd name="T30" fmla="*/ 58 w 208"/>
                <a:gd name="T31" fmla="*/ 215 h 234"/>
                <a:gd name="T32" fmla="*/ 38 w 208"/>
                <a:gd name="T33" fmla="*/ 205 h 234"/>
                <a:gd name="T34" fmla="*/ 28 w 208"/>
                <a:gd name="T35" fmla="*/ 197 h 234"/>
                <a:gd name="T36" fmla="*/ 16 w 208"/>
                <a:gd name="T37" fmla="*/ 179 h 234"/>
                <a:gd name="T38" fmla="*/ 2 w 208"/>
                <a:gd name="T39" fmla="*/ 137 h 234"/>
                <a:gd name="T40" fmla="*/ 0 w 208"/>
                <a:gd name="T41" fmla="*/ 117 h 234"/>
                <a:gd name="T42" fmla="*/ 6 w 208"/>
                <a:gd name="T43" fmla="*/ 80 h 234"/>
                <a:gd name="T44" fmla="*/ 16 w 208"/>
                <a:gd name="T45" fmla="*/ 54 h 234"/>
                <a:gd name="T46" fmla="*/ 34 w 208"/>
                <a:gd name="T47" fmla="*/ 30 h 234"/>
                <a:gd name="T48" fmla="*/ 46 w 208"/>
                <a:gd name="T49" fmla="*/ 18 h 234"/>
                <a:gd name="T50" fmla="*/ 74 w 208"/>
                <a:gd name="T51" fmla="*/ 6 h 234"/>
                <a:gd name="T52" fmla="*/ 108 w 208"/>
                <a:gd name="T53" fmla="*/ 0 h 234"/>
                <a:gd name="T54" fmla="*/ 120 w 208"/>
                <a:gd name="T55" fmla="*/ 2 h 234"/>
                <a:gd name="T56" fmla="*/ 144 w 208"/>
                <a:gd name="T57" fmla="*/ 6 h 234"/>
                <a:gd name="T58" fmla="*/ 168 w 208"/>
                <a:gd name="T59" fmla="*/ 18 h 234"/>
                <a:gd name="T60" fmla="*/ 188 w 208"/>
                <a:gd name="T61" fmla="*/ 40 h 234"/>
                <a:gd name="T62" fmla="*/ 196 w 208"/>
                <a:gd name="T63" fmla="*/ 54 h 234"/>
                <a:gd name="T64" fmla="*/ 204 w 208"/>
                <a:gd name="T65" fmla="*/ 76 h 234"/>
                <a:gd name="T66" fmla="*/ 208 w 208"/>
                <a:gd name="T67" fmla="*/ 117 h 234"/>
                <a:gd name="T68" fmla="*/ 62 w 208"/>
                <a:gd name="T69" fmla="*/ 123 h 234"/>
                <a:gd name="T70" fmla="*/ 144 w 208"/>
                <a:gd name="T71" fmla="*/ 94 h 234"/>
                <a:gd name="T72" fmla="*/ 142 w 208"/>
                <a:gd name="T73" fmla="*/ 74 h 234"/>
                <a:gd name="T74" fmla="*/ 134 w 208"/>
                <a:gd name="T75" fmla="*/ 58 h 234"/>
                <a:gd name="T76" fmla="*/ 118 w 208"/>
                <a:gd name="T77" fmla="*/ 46 h 234"/>
                <a:gd name="T78" fmla="*/ 106 w 208"/>
                <a:gd name="T79" fmla="*/ 44 h 234"/>
                <a:gd name="T80" fmla="*/ 88 w 208"/>
                <a:gd name="T81" fmla="*/ 48 h 234"/>
                <a:gd name="T82" fmla="*/ 74 w 208"/>
                <a:gd name="T83" fmla="*/ 60 h 234"/>
                <a:gd name="T84" fmla="*/ 68 w 208"/>
                <a:gd name="T85" fmla="*/ 74 h 234"/>
                <a:gd name="T86" fmla="*/ 144 w 208"/>
                <a:gd name="T87" fmla="*/ 94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8" h="234">
                  <a:moveTo>
                    <a:pt x="62" y="134"/>
                  </a:moveTo>
                  <a:lnTo>
                    <a:pt x="62" y="134"/>
                  </a:lnTo>
                  <a:lnTo>
                    <a:pt x="62" y="148"/>
                  </a:lnTo>
                  <a:lnTo>
                    <a:pt x="64" y="158"/>
                  </a:lnTo>
                  <a:lnTo>
                    <a:pt x="68" y="168"/>
                  </a:lnTo>
                  <a:lnTo>
                    <a:pt x="72" y="176"/>
                  </a:lnTo>
                  <a:lnTo>
                    <a:pt x="80" y="184"/>
                  </a:lnTo>
                  <a:lnTo>
                    <a:pt x="92" y="190"/>
                  </a:lnTo>
                  <a:lnTo>
                    <a:pt x="106" y="192"/>
                  </a:lnTo>
                  <a:lnTo>
                    <a:pt x="118" y="190"/>
                  </a:lnTo>
                  <a:lnTo>
                    <a:pt x="130" y="186"/>
                  </a:lnTo>
                  <a:lnTo>
                    <a:pt x="134" y="182"/>
                  </a:lnTo>
                  <a:lnTo>
                    <a:pt x="138" y="176"/>
                  </a:lnTo>
                  <a:lnTo>
                    <a:pt x="142" y="170"/>
                  </a:lnTo>
                  <a:lnTo>
                    <a:pt x="144" y="162"/>
                  </a:lnTo>
                  <a:lnTo>
                    <a:pt x="202" y="162"/>
                  </a:lnTo>
                  <a:lnTo>
                    <a:pt x="202" y="170"/>
                  </a:lnTo>
                  <a:lnTo>
                    <a:pt x="198" y="182"/>
                  </a:lnTo>
                  <a:lnTo>
                    <a:pt x="192" y="194"/>
                  </a:lnTo>
                  <a:lnTo>
                    <a:pt x="182" y="208"/>
                  </a:lnTo>
                  <a:lnTo>
                    <a:pt x="176" y="214"/>
                  </a:lnTo>
                  <a:lnTo>
                    <a:pt x="168" y="220"/>
                  </a:lnTo>
                  <a:lnTo>
                    <a:pt x="150" y="228"/>
                  </a:lnTo>
                  <a:lnTo>
                    <a:pt x="128" y="232"/>
                  </a:lnTo>
                  <a:lnTo>
                    <a:pt x="106" y="234"/>
                  </a:lnTo>
                  <a:lnTo>
                    <a:pt x="90" y="234"/>
                  </a:lnTo>
                  <a:lnTo>
                    <a:pt x="68" y="230"/>
                  </a:lnTo>
                  <a:lnTo>
                    <a:pt x="58" y="226"/>
                  </a:lnTo>
                  <a:lnTo>
                    <a:pt x="48" y="222"/>
                  </a:lnTo>
                  <a:lnTo>
                    <a:pt x="38" y="216"/>
                  </a:lnTo>
                  <a:lnTo>
                    <a:pt x="28" y="208"/>
                  </a:lnTo>
                  <a:lnTo>
                    <a:pt x="22" y="198"/>
                  </a:lnTo>
                  <a:lnTo>
                    <a:pt x="16" y="190"/>
                  </a:lnTo>
                  <a:lnTo>
                    <a:pt x="8" y="170"/>
                  </a:lnTo>
                  <a:lnTo>
                    <a:pt x="2" y="148"/>
                  </a:lnTo>
                  <a:lnTo>
                    <a:pt x="0" y="122"/>
                  </a:lnTo>
                  <a:lnTo>
                    <a:pt x="2" y="94"/>
                  </a:lnTo>
                  <a:lnTo>
                    <a:pt x="6" y="80"/>
                  </a:lnTo>
                  <a:lnTo>
                    <a:pt x="10" y="66"/>
                  </a:lnTo>
                  <a:lnTo>
                    <a:pt x="16" y="54"/>
                  </a:lnTo>
                  <a:lnTo>
                    <a:pt x="24" y="40"/>
                  </a:lnTo>
                  <a:lnTo>
                    <a:pt x="34" y="30"/>
                  </a:lnTo>
                  <a:lnTo>
                    <a:pt x="46" y="18"/>
                  </a:lnTo>
                  <a:lnTo>
                    <a:pt x="60" y="12"/>
                  </a:lnTo>
                  <a:lnTo>
                    <a:pt x="74" y="6"/>
                  </a:lnTo>
                  <a:lnTo>
                    <a:pt x="90" y="2"/>
                  </a:lnTo>
                  <a:lnTo>
                    <a:pt x="108" y="0"/>
                  </a:lnTo>
                  <a:lnTo>
                    <a:pt x="120" y="2"/>
                  </a:lnTo>
                  <a:lnTo>
                    <a:pt x="132" y="4"/>
                  </a:lnTo>
                  <a:lnTo>
                    <a:pt x="144" y="6"/>
                  </a:lnTo>
                  <a:lnTo>
                    <a:pt x="156" y="12"/>
                  </a:lnTo>
                  <a:lnTo>
                    <a:pt x="168" y="18"/>
                  </a:lnTo>
                  <a:lnTo>
                    <a:pt x="178" y="28"/>
                  </a:lnTo>
                  <a:lnTo>
                    <a:pt x="188" y="40"/>
                  </a:lnTo>
                  <a:lnTo>
                    <a:pt x="196" y="54"/>
                  </a:lnTo>
                  <a:lnTo>
                    <a:pt x="200" y="64"/>
                  </a:lnTo>
                  <a:lnTo>
                    <a:pt x="204" y="76"/>
                  </a:lnTo>
                  <a:lnTo>
                    <a:pt x="208" y="98"/>
                  </a:lnTo>
                  <a:lnTo>
                    <a:pt x="208" y="118"/>
                  </a:lnTo>
                  <a:lnTo>
                    <a:pt x="208" y="134"/>
                  </a:lnTo>
                  <a:lnTo>
                    <a:pt x="62" y="134"/>
                  </a:lnTo>
                  <a:close/>
                  <a:moveTo>
                    <a:pt x="144" y="94"/>
                  </a:moveTo>
                  <a:lnTo>
                    <a:pt x="144" y="94"/>
                  </a:lnTo>
                  <a:lnTo>
                    <a:pt x="142" y="82"/>
                  </a:lnTo>
                  <a:lnTo>
                    <a:pt x="142" y="74"/>
                  </a:lnTo>
                  <a:lnTo>
                    <a:pt x="138" y="64"/>
                  </a:lnTo>
                  <a:lnTo>
                    <a:pt x="134" y="58"/>
                  </a:lnTo>
                  <a:lnTo>
                    <a:pt x="126" y="50"/>
                  </a:lnTo>
                  <a:lnTo>
                    <a:pt x="118" y="46"/>
                  </a:lnTo>
                  <a:lnTo>
                    <a:pt x="106" y="44"/>
                  </a:lnTo>
                  <a:lnTo>
                    <a:pt x="96" y="46"/>
                  </a:lnTo>
                  <a:lnTo>
                    <a:pt x="88" y="48"/>
                  </a:lnTo>
                  <a:lnTo>
                    <a:pt x="80" y="52"/>
                  </a:lnTo>
                  <a:lnTo>
                    <a:pt x="74" y="60"/>
                  </a:lnTo>
                  <a:lnTo>
                    <a:pt x="70" y="66"/>
                  </a:lnTo>
                  <a:lnTo>
                    <a:pt x="68" y="74"/>
                  </a:lnTo>
                  <a:lnTo>
                    <a:pt x="64" y="94"/>
                  </a:lnTo>
                  <a:lnTo>
                    <a:pt x="144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F42D6B59-EB91-46AD-8845-CFC8003735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1" y="2043"/>
              <a:ext cx="135" cy="220"/>
            </a:xfrm>
            <a:custGeom>
              <a:avLst/>
              <a:gdLst>
                <a:gd name="T0" fmla="*/ 2 w 136"/>
                <a:gd name="T1" fmla="*/ 56 h 220"/>
                <a:gd name="T2" fmla="*/ 2 w 136"/>
                <a:gd name="T3" fmla="*/ 56 h 220"/>
                <a:gd name="T4" fmla="*/ 0 w 136"/>
                <a:gd name="T5" fmla="*/ 2 h 220"/>
                <a:gd name="T6" fmla="*/ 60 w 136"/>
                <a:gd name="T7" fmla="*/ 2 h 220"/>
                <a:gd name="T8" fmla="*/ 60 w 136"/>
                <a:gd name="T9" fmla="*/ 42 h 220"/>
                <a:gd name="T10" fmla="*/ 60 w 136"/>
                <a:gd name="T11" fmla="*/ 42 h 220"/>
                <a:gd name="T12" fmla="*/ 68 w 136"/>
                <a:gd name="T13" fmla="*/ 28 h 220"/>
                <a:gd name="T14" fmla="*/ 68 w 136"/>
                <a:gd name="T15" fmla="*/ 20 h 220"/>
                <a:gd name="T16" fmla="*/ 71 w 136"/>
                <a:gd name="T17" fmla="*/ 14 h 220"/>
                <a:gd name="T18" fmla="*/ 81 w 136"/>
                <a:gd name="T19" fmla="*/ 8 h 220"/>
                <a:gd name="T20" fmla="*/ 91 w 136"/>
                <a:gd name="T21" fmla="*/ 4 h 220"/>
                <a:gd name="T22" fmla="*/ 107 w 136"/>
                <a:gd name="T23" fmla="*/ 0 h 220"/>
                <a:gd name="T24" fmla="*/ 125 w 136"/>
                <a:gd name="T25" fmla="*/ 0 h 220"/>
                <a:gd name="T26" fmla="*/ 125 w 136"/>
                <a:gd name="T27" fmla="*/ 58 h 220"/>
                <a:gd name="T28" fmla="*/ 125 w 136"/>
                <a:gd name="T29" fmla="*/ 58 h 220"/>
                <a:gd name="T30" fmla="*/ 103 w 136"/>
                <a:gd name="T31" fmla="*/ 58 h 220"/>
                <a:gd name="T32" fmla="*/ 87 w 136"/>
                <a:gd name="T33" fmla="*/ 60 h 220"/>
                <a:gd name="T34" fmla="*/ 75 w 136"/>
                <a:gd name="T35" fmla="*/ 66 h 220"/>
                <a:gd name="T36" fmla="*/ 68 w 136"/>
                <a:gd name="T37" fmla="*/ 72 h 220"/>
                <a:gd name="T38" fmla="*/ 68 w 136"/>
                <a:gd name="T39" fmla="*/ 82 h 220"/>
                <a:gd name="T40" fmla="*/ 68 w 136"/>
                <a:gd name="T41" fmla="*/ 92 h 220"/>
                <a:gd name="T42" fmla="*/ 66 w 136"/>
                <a:gd name="T43" fmla="*/ 102 h 220"/>
                <a:gd name="T44" fmla="*/ 66 w 136"/>
                <a:gd name="T45" fmla="*/ 112 h 220"/>
                <a:gd name="T46" fmla="*/ 66 w 136"/>
                <a:gd name="T47" fmla="*/ 220 h 220"/>
                <a:gd name="T48" fmla="*/ 2 w 136"/>
                <a:gd name="T49" fmla="*/ 220 h 220"/>
                <a:gd name="T50" fmla="*/ 2 w 136"/>
                <a:gd name="T51" fmla="*/ 56 h 2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6" h="220">
                  <a:moveTo>
                    <a:pt x="2" y="56"/>
                  </a:moveTo>
                  <a:lnTo>
                    <a:pt x="2" y="56"/>
                  </a:lnTo>
                  <a:lnTo>
                    <a:pt x="0" y="2"/>
                  </a:lnTo>
                  <a:lnTo>
                    <a:pt x="60" y="2"/>
                  </a:lnTo>
                  <a:lnTo>
                    <a:pt x="60" y="42"/>
                  </a:lnTo>
                  <a:lnTo>
                    <a:pt x="68" y="28"/>
                  </a:lnTo>
                  <a:lnTo>
                    <a:pt x="74" y="20"/>
                  </a:lnTo>
                  <a:lnTo>
                    <a:pt x="82" y="14"/>
                  </a:lnTo>
                  <a:lnTo>
                    <a:pt x="92" y="8"/>
                  </a:lnTo>
                  <a:lnTo>
                    <a:pt x="102" y="4"/>
                  </a:lnTo>
                  <a:lnTo>
                    <a:pt x="118" y="0"/>
                  </a:lnTo>
                  <a:lnTo>
                    <a:pt x="136" y="0"/>
                  </a:lnTo>
                  <a:lnTo>
                    <a:pt x="136" y="58"/>
                  </a:lnTo>
                  <a:lnTo>
                    <a:pt x="114" y="58"/>
                  </a:lnTo>
                  <a:lnTo>
                    <a:pt x="98" y="60"/>
                  </a:lnTo>
                  <a:lnTo>
                    <a:pt x="86" y="66"/>
                  </a:lnTo>
                  <a:lnTo>
                    <a:pt x="76" y="72"/>
                  </a:lnTo>
                  <a:lnTo>
                    <a:pt x="72" y="82"/>
                  </a:lnTo>
                  <a:lnTo>
                    <a:pt x="68" y="92"/>
                  </a:lnTo>
                  <a:lnTo>
                    <a:pt x="66" y="102"/>
                  </a:lnTo>
                  <a:lnTo>
                    <a:pt x="66" y="112"/>
                  </a:lnTo>
                  <a:lnTo>
                    <a:pt x="66" y="220"/>
                  </a:lnTo>
                  <a:lnTo>
                    <a:pt x="2" y="220"/>
                  </a:lnTo>
                  <a:lnTo>
                    <a:pt x="2" y="56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6F4CF97D-834C-4252-BCF0-6A95A2FC9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20" y="2049"/>
              <a:ext cx="192" cy="229"/>
            </a:xfrm>
            <a:custGeom>
              <a:avLst/>
              <a:gdLst>
                <a:gd name="T0" fmla="*/ 60 w 192"/>
                <a:gd name="T1" fmla="*/ 149 h 230"/>
                <a:gd name="T2" fmla="*/ 66 w 192"/>
                <a:gd name="T3" fmla="*/ 165 h 230"/>
                <a:gd name="T4" fmla="*/ 74 w 192"/>
                <a:gd name="T5" fmla="*/ 175 h 230"/>
                <a:gd name="T6" fmla="*/ 88 w 192"/>
                <a:gd name="T7" fmla="*/ 179 h 230"/>
                <a:gd name="T8" fmla="*/ 98 w 192"/>
                <a:gd name="T9" fmla="*/ 179 h 230"/>
                <a:gd name="T10" fmla="*/ 112 w 192"/>
                <a:gd name="T11" fmla="*/ 177 h 230"/>
                <a:gd name="T12" fmla="*/ 122 w 192"/>
                <a:gd name="T13" fmla="*/ 171 h 230"/>
                <a:gd name="T14" fmla="*/ 130 w 192"/>
                <a:gd name="T15" fmla="*/ 153 h 230"/>
                <a:gd name="T16" fmla="*/ 130 w 192"/>
                <a:gd name="T17" fmla="*/ 147 h 230"/>
                <a:gd name="T18" fmla="*/ 116 w 192"/>
                <a:gd name="T19" fmla="*/ 135 h 230"/>
                <a:gd name="T20" fmla="*/ 60 w 192"/>
                <a:gd name="T21" fmla="*/ 119 h 230"/>
                <a:gd name="T22" fmla="*/ 44 w 192"/>
                <a:gd name="T23" fmla="*/ 115 h 230"/>
                <a:gd name="T24" fmla="*/ 26 w 192"/>
                <a:gd name="T25" fmla="*/ 114 h 230"/>
                <a:gd name="T26" fmla="*/ 12 w 192"/>
                <a:gd name="T27" fmla="*/ 96 h 230"/>
                <a:gd name="T28" fmla="*/ 6 w 192"/>
                <a:gd name="T29" fmla="*/ 68 h 230"/>
                <a:gd name="T30" fmla="*/ 8 w 192"/>
                <a:gd name="T31" fmla="*/ 54 h 230"/>
                <a:gd name="T32" fmla="*/ 20 w 192"/>
                <a:gd name="T33" fmla="*/ 28 h 230"/>
                <a:gd name="T34" fmla="*/ 46 w 192"/>
                <a:gd name="T35" fmla="*/ 12 h 230"/>
                <a:gd name="T36" fmla="*/ 80 w 192"/>
                <a:gd name="T37" fmla="*/ 2 h 230"/>
                <a:gd name="T38" fmla="*/ 102 w 192"/>
                <a:gd name="T39" fmla="*/ 0 h 230"/>
                <a:gd name="T40" fmla="*/ 132 w 192"/>
                <a:gd name="T41" fmla="*/ 4 h 230"/>
                <a:gd name="T42" fmla="*/ 158 w 192"/>
                <a:gd name="T43" fmla="*/ 16 h 230"/>
                <a:gd name="T44" fmla="*/ 176 w 192"/>
                <a:gd name="T45" fmla="*/ 36 h 230"/>
                <a:gd name="T46" fmla="*/ 184 w 192"/>
                <a:gd name="T47" fmla="*/ 66 h 230"/>
                <a:gd name="T48" fmla="*/ 126 w 192"/>
                <a:gd name="T49" fmla="*/ 66 h 230"/>
                <a:gd name="T50" fmla="*/ 122 w 192"/>
                <a:gd name="T51" fmla="*/ 50 h 230"/>
                <a:gd name="T52" fmla="*/ 114 w 192"/>
                <a:gd name="T53" fmla="*/ 44 h 230"/>
                <a:gd name="T54" fmla="*/ 94 w 192"/>
                <a:gd name="T55" fmla="*/ 40 h 230"/>
                <a:gd name="T56" fmla="*/ 82 w 192"/>
                <a:gd name="T57" fmla="*/ 40 h 230"/>
                <a:gd name="T58" fmla="*/ 66 w 192"/>
                <a:gd name="T59" fmla="*/ 52 h 230"/>
                <a:gd name="T60" fmla="*/ 64 w 192"/>
                <a:gd name="T61" fmla="*/ 60 h 230"/>
                <a:gd name="T62" fmla="*/ 66 w 192"/>
                <a:gd name="T63" fmla="*/ 70 h 230"/>
                <a:gd name="T64" fmla="*/ 82 w 192"/>
                <a:gd name="T65" fmla="*/ 80 h 230"/>
                <a:gd name="T66" fmla="*/ 134 w 192"/>
                <a:gd name="T67" fmla="*/ 94 h 230"/>
                <a:gd name="T68" fmla="*/ 148 w 192"/>
                <a:gd name="T69" fmla="*/ 98 h 230"/>
                <a:gd name="T70" fmla="*/ 170 w 192"/>
                <a:gd name="T71" fmla="*/ 110 h 230"/>
                <a:gd name="T72" fmla="*/ 184 w 192"/>
                <a:gd name="T73" fmla="*/ 115 h 230"/>
                <a:gd name="T74" fmla="*/ 190 w 192"/>
                <a:gd name="T75" fmla="*/ 133 h 230"/>
                <a:gd name="T76" fmla="*/ 192 w 192"/>
                <a:gd name="T77" fmla="*/ 145 h 230"/>
                <a:gd name="T78" fmla="*/ 186 w 192"/>
                <a:gd name="T79" fmla="*/ 171 h 230"/>
                <a:gd name="T80" fmla="*/ 168 w 192"/>
                <a:gd name="T81" fmla="*/ 197 h 230"/>
                <a:gd name="T82" fmla="*/ 136 w 192"/>
                <a:gd name="T83" fmla="*/ 213 h 230"/>
                <a:gd name="T84" fmla="*/ 92 w 192"/>
                <a:gd name="T85" fmla="*/ 219 h 230"/>
                <a:gd name="T86" fmla="*/ 70 w 192"/>
                <a:gd name="T87" fmla="*/ 219 h 230"/>
                <a:gd name="T88" fmla="*/ 42 w 192"/>
                <a:gd name="T89" fmla="*/ 211 h 230"/>
                <a:gd name="T90" fmla="*/ 24 w 192"/>
                <a:gd name="T91" fmla="*/ 199 h 230"/>
                <a:gd name="T92" fmla="*/ 16 w 192"/>
                <a:gd name="T93" fmla="*/ 193 h 230"/>
                <a:gd name="T94" fmla="*/ 4 w 192"/>
                <a:gd name="T95" fmla="*/ 169 h 230"/>
                <a:gd name="T96" fmla="*/ 0 w 192"/>
                <a:gd name="T97" fmla="*/ 149 h 2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2" h="230">
                  <a:moveTo>
                    <a:pt x="60" y="160"/>
                  </a:moveTo>
                  <a:lnTo>
                    <a:pt x="60" y="160"/>
                  </a:lnTo>
                  <a:lnTo>
                    <a:pt x="64" y="172"/>
                  </a:lnTo>
                  <a:lnTo>
                    <a:pt x="66" y="176"/>
                  </a:lnTo>
                  <a:lnTo>
                    <a:pt x="70" y="182"/>
                  </a:lnTo>
                  <a:lnTo>
                    <a:pt x="74" y="186"/>
                  </a:lnTo>
                  <a:lnTo>
                    <a:pt x="80" y="188"/>
                  </a:lnTo>
                  <a:lnTo>
                    <a:pt x="88" y="190"/>
                  </a:lnTo>
                  <a:lnTo>
                    <a:pt x="98" y="190"/>
                  </a:lnTo>
                  <a:lnTo>
                    <a:pt x="106" y="190"/>
                  </a:lnTo>
                  <a:lnTo>
                    <a:pt x="112" y="188"/>
                  </a:lnTo>
                  <a:lnTo>
                    <a:pt x="118" y="186"/>
                  </a:lnTo>
                  <a:lnTo>
                    <a:pt x="122" y="182"/>
                  </a:lnTo>
                  <a:lnTo>
                    <a:pt x="128" y="174"/>
                  </a:lnTo>
                  <a:lnTo>
                    <a:pt x="130" y="164"/>
                  </a:lnTo>
                  <a:lnTo>
                    <a:pt x="130" y="158"/>
                  </a:lnTo>
                  <a:lnTo>
                    <a:pt x="126" y="152"/>
                  </a:lnTo>
                  <a:lnTo>
                    <a:pt x="116" y="146"/>
                  </a:lnTo>
                  <a:lnTo>
                    <a:pt x="100" y="140"/>
                  </a:lnTo>
                  <a:lnTo>
                    <a:pt x="60" y="130"/>
                  </a:lnTo>
                  <a:lnTo>
                    <a:pt x="44" y="124"/>
                  </a:lnTo>
                  <a:lnTo>
                    <a:pt x="36" y="120"/>
                  </a:lnTo>
                  <a:lnTo>
                    <a:pt x="26" y="114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8" y="84"/>
                  </a:lnTo>
                  <a:lnTo>
                    <a:pt x="6" y="68"/>
                  </a:lnTo>
                  <a:lnTo>
                    <a:pt x="8" y="54"/>
                  </a:lnTo>
                  <a:lnTo>
                    <a:pt x="12" y="40"/>
                  </a:lnTo>
                  <a:lnTo>
                    <a:pt x="20" y="28"/>
                  </a:lnTo>
                  <a:lnTo>
                    <a:pt x="32" y="18"/>
                  </a:lnTo>
                  <a:lnTo>
                    <a:pt x="46" y="12"/>
                  </a:lnTo>
                  <a:lnTo>
                    <a:pt x="62" y="6"/>
                  </a:lnTo>
                  <a:lnTo>
                    <a:pt x="80" y="2"/>
                  </a:lnTo>
                  <a:lnTo>
                    <a:pt x="102" y="0"/>
                  </a:lnTo>
                  <a:lnTo>
                    <a:pt x="118" y="2"/>
                  </a:lnTo>
                  <a:lnTo>
                    <a:pt x="132" y="4"/>
                  </a:lnTo>
                  <a:lnTo>
                    <a:pt x="146" y="10"/>
                  </a:lnTo>
                  <a:lnTo>
                    <a:pt x="158" y="16"/>
                  </a:lnTo>
                  <a:lnTo>
                    <a:pt x="168" y="26"/>
                  </a:lnTo>
                  <a:lnTo>
                    <a:pt x="176" y="36"/>
                  </a:lnTo>
                  <a:lnTo>
                    <a:pt x="182" y="50"/>
                  </a:lnTo>
                  <a:lnTo>
                    <a:pt x="184" y="66"/>
                  </a:lnTo>
                  <a:lnTo>
                    <a:pt x="126" y="66"/>
                  </a:lnTo>
                  <a:lnTo>
                    <a:pt x="124" y="58"/>
                  </a:lnTo>
                  <a:lnTo>
                    <a:pt x="122" y="50"/>
                  </a:lnTo>
                  <a:lnTo>
                    <a:pt x="118" y="46"/>
                  </a:lnTo>
                  <a:lnTo>
                    <a:pt x="114" y="44"/>
                  </a:lnTo>
                  <a:lnTo>
                    <a:pt x="104" y="40"/>
                  </a:lnTo>
                  <a:lnTo>
                    <a:pt x="94" y="40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66" y="52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6" y="70"/>
                  </a:lnTo>
                  <a:lnTo>
                    <a:pt x="72" y="76"/>
                  </a:lnTo>
                  <a:lnTo>
                    <a:pt x="82" y="80"/>
                  </a:lnTo>
                  <a:lnTo>
                    <a:pt x="94" y="84"/>
                  </a:lnTo>
                  <a:lnTo>
                    <a:pt x="134" y="94"/>
                  </a:lnTo>
                  <a:lnTo>
                    <a:pt x="148" y="98"/>
                  </a:lnTo>
                  <a:lnTo>
                    <a:pt x="160" y="104"/>
                  </a:lnTo>
                  <a:lnTo>
                    <a:pt x="170" y="110"/>
                  </a:lnTo>
                  <a:lnTo>
                    <a:pt x="178" y="118"/>
                  </a:lnTo>
                  <a:lnTo>
                    <a:pt x="184" y="126"/>
                  </a:lnTo>
                  <a:lnTo>
                    <a:pt x="188" y="134"/>
                  </a:lnTo>
                  <a:lnTo>
                    <a:pt x="190" y="144"/>
                  </a:lnTo>
                  <a:lnTo>
                    <a:pt x="192" y="156"/>
                  </a:lnTo>
                  <a:lnTo>
                    <a:pt x="190" y="170"/>
                  </a:lnTo>
                  <a:lnTo>
                    <a:pt x="186" y="182"/>
                  </a:lnTo>
                  <a:lnTo>
                    <a:pt x="178" y="196"/>
                  </a:lnTo>
                  <a:lnTo>
                    <a:pt x="168" y="208"/>
                  </a:lnTo>
                  <a:lnTo>
                    <a:pt x="154" y="216"/>
                  </a:lnTo>
                  <a:lnTo>
                    <a:pt x="136" y="224"/>
                  </a:lnTo>
                  <a:lnTo>
                    <a:pt x="116" y="228"/>
                  </a:lnTo>
                  <a:lnTo>
                    <a:pt x="92" y="230"/>
                  </a:lnTo>
                  <a:lnTo>
                    <a:pt x="70" y="230"/>
                  </a:lnTo>
                  <a:lnTo>
                    <a:pt x="52" y="224"/>
                  </a:lnTo>
                  <a:lnTo>
                    <a:pt x="42" y="222"/>
                  </a:lnTo>
                  <a:lnTo>
                    <a:pt x="32" y="216"/>
                  </a:lnTo>
                  <a:lnTo>
                    <a:pt x="24" y="210"/>
                  </a:lnTo>
                  <a:lnTo>
                    <a:pt x="16" y="204"/>
                  </a:lnTo>
                  <a:lnTo>
                    <a:pt x="8" y="192"/>
                  </a:lnTo>
                  <a:lnTo>
                    <a:pt x="4" y="180"/>
                  </a:lnTo>
                  <a:lnTo>
                    <a:pt x="2" y="170"/>
                  </a:lnTo>
                  <a:lnTo>
                    <a:pt x="0" y="160"/>
                  </a:lnTo>
                  <a:lnTo>
                    <a:pt x="60" y="16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8FF883BA-584A-4709-A5DF-E7DB3783BC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36" y="1961"/>
              <a:ext cx="69" cy="312"/>
            </a:xfrm>
            <a:custGeom>
              <a:avLst/>
              <a:gdLst>
                <a:gd name="T0" fmla="*/ 0 w 68"/>
                <a:gd name="T1" fmla="*/ 0 h 312"/>
                <a:gd name="T2" fmla="*/ 79 w 68"/>
                <a:gd name="T3" fmla="*/ 0 h 312"/>
                <a:gd name="T4" fmla="*/ 79 w 68"/>
                <a:gd name="T5" fmla="*/ 56 h 312"/>
                <a:gd name="T6" fmla="*/ 0 w 68"/>
                <a:gd name="T7" fmla="*/ 56 h 312"/>
                <a:gd name="T8" fmla="*/ 0 w 68"/>
                <a:gd name="T9" fmla="*/ 0 h 312"/>
                <a:gd name="T10" fmla="*/ 2 w 68"/>
                <a:gd name="T11" fmla="*/ 94 h 312"/>
                <a:gd name="T12" fmla="*/ 77 w 68"/>
                <a:gd name="T13" fmla="*/ 94 h 312"/>
                <a:gd name="T14" fmla="*/ 77 w 68"/>
                <a:gd name="T15" fmla="*/ 312 h 312"/>
                <a:gd name="T16" fmla="*/ 2 w 68"/>
                <a:gd name="T17" fmla="*/ 312 h 312"/>
                <a:gd name="T18" fmla="*/ 2 w 68"/>
                <a:gd name="T19" fmla="*/ 94 h 3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8" h="312">
                  <a:moveTo>
                    <a:pt x="0" y="0"/>
                  </a:moveTo>
                  <a:lnTo>
                    <a:pt x="68" y="0"/>
                  </a:lnTo>
                  <a:lnTo>
                    <a:pt x="68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2" y="94"/>
                  </a:moveTo>
                  <a:lnTo>
                    <a:pt x="66" y="94"/>
                  </a:lnTo>
                  <a:lnTo>
                    <a:pt x="66" y="312"/>
                  </a:lnTo>
                  <a:lnTo>
                    <a:pt x="2" y="312"/>
                  </a:lnTo>
                  <a:lnTo>
                    <a:pt x="2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485ACAC4-3B36-478C-9507-AA05159D89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7" y="1981"/>
              <a:ext cx="159" cy="286"/>
            </a:xfrm>
            <a:custGeom>
              <a:avLst/>
              <a:gdLst>
                <a:gd name="T0" fmla="*/ 167 w 158"/>
                <a:gd name="T1" fmla="*/ 280 h 286"/>
                <a:gd name="T2" fmla="*/ 167 w 158"/>
                <a:gd name="T3" fmla="*/ 280 h 286"/>
                <a:gd name="T4" fmla="*/ 139 w 158"/>
                <a:gd name="T5" fmla="*/ 284 h 286"/>
                <a:gd name="T6" fmla="*/ 117 w 158"/>
                <a:gd name="T7" fmla="*/ 286 h 286"/>
                <a:gd name="T8" fmla="*/ 117 w 158"/>
                <a:gd name="T9" fmla="*/ 286 h 286"/>
                <a:gd name="T10" fmla="*/ 97 w 158"/>
                <a:gd name="T11" fmla="*/ 284 h 286"/>
                <a:gd name="T12" fmla="*/ 70 w 158"/>
                <a:gd name="T13" fmla="*/ 280 h 286"/>
                <a:gd name="T14" fmla="*/ 58 w 158"/>
                <a:gd name="T15" fmla="*/ 272 h 286"/>
                <a:gd name="T16" fmla="*/ 50 w 158"/>
                <a:gd name="T17" fmla="*/ 264 h 286"/>
                <a:gd name="T18" fmla="*/ 46 w 158"/>
                <a:gd name="T19" fmla="*/ 254 h 286"/>
                <a:gd name="T20" fmla="*/ 44 w 158"/>
                <a:gd name="T21" fmla="*/ 244 h 286"/>
                <a:gd name="T22" fmla="*/ 42 w 158"/>
                <a:gd name="T23" fmla="*/ 228 h 286"/>
                <a:gd name="T24" fmla="*/ 42 w 158"/>
                <a:gd name="T25" fmla="*/ 108 h 286"/>
                <a:gd name="T26" fmla="*/ 0 w 158"/>
                <a:gd name="T27" fmla="*/ 108 h 286"/>
                <a:gd name="T28" fmla="*/ 0 w 158"/>
                <a:gd name="T29" fmla="*/ 66 h 286"/>
                <a:gd name="T30" fmla="*/ 42 w 158"/>
                <a:gd name="T31" fmla="*/ 66 h 286"/>
                <a:gd name="T32" fmla="*/ 42 w 158"/>
                <a:gd name="T33" fmla="*/ 22 h 286"/>
                <a:gd name="T34" fmla="*/ 117 w 158"/>
                <a:gd name="T35" fmla="*/ 0 h 286"/>
                <a:gd name="T36" fmla="*/ 117 w 158"/>
                <a:gd name="T37" fmla="*/ 66 h 286"/>
                <a:gd name="T38" fmla="*/ 169 w 158"/>
                <a:gd name="T39" fmla="*/ 66 h 286"/>
                <a:gd name="T40" fmla="*/ 169 w 158"/>
                <a:gd name="T41" fmla="*/ 108 h 286"/>
                <a:gd name="T42" fmla="*/ 117 w 158"/>
                <a:gd name="T43" fmla="*/ 108 h 286"/>
                <a:gd name="T44" fmla="*/ 117 w 158"/>
                <a:gd name="T45" fmla="*/ 206 h 286"/>
                <a:gd name="T46" fmla="*/ 117 w 158"/>
                <a:gd name="T47" fmla="*/ 206 h 286"/>
                <a:gd name="T48" fmla="*/ 117 w 158"/>
                <a:gd name="T49" fmla="*/ 220 h 286"/>
                <a:gd name="T50" fmla="*/ 119 w 158"/>
                <a:gd name="T51" fmla="*/ 226 h 286"/>
                <a:gd name="T52" fmla="*/ 121 w 158"/>
                <a:gd name="T53" fmla="*/ 230 h 286"/>
                <a:gd name="T54" fmla="*/ 125 w 158"/>
                <a:gd name="T55" fmla="*/ 234 h 286"/>
                <a:gd name="T56" fmla="*/ 129 w 158"/>
                <a:gd name="T57" fmla="*/ 236 h 286"/>
                <a:gd name="T58" fmla="*/ 137 w 158"/>
                <a:gd name="T59" fmla="*/ 238 h 286"/>
                <a:gd name="T60" fmla="*/ 145 w 158"/>
                <a:gd name="T61" fmla="*/ 238 h 286"/>
                <a:gd name="T62" fmla="*/ 145 w 158"/>
                <a:gd name="T63" fmla="*/ 238 h 286"/>
                <a:gd name="T64" fmla="*/ 167 w 158"/>
                <a:gd name="T65" fmla="*/ 238 h 286"/>
                <a:gd name="T66" fmla="*/ 167 w 158"/>
                <a:gd name="T67" fmla="*/ 28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8" h="286">
                  <a:moveTo>
                    <a:pt x="156" y="280"/>
                  </a:moveTo>
                  <a:lnTo>
                    <a:pt x="156" y="280"/>
                  </a:lnTo>
                  <a:lnTo>
                    <a:pt x="128" y="284"/>
                  </a:lnTo>
                  <a:lnTo>
                    <a:pt x="106" y="286"/>
                  </a:lnTo>
                  <a:lnTo>
                    <a:pt x="86" y="284"/>
                  </a:lnTo>
                  <a:lnTo>
                    <a:pt x="70" y="280"/>
                  </a:lnTo>
                  <a:lnTo>
                    <a:pt x="58" y="272"/>
                  </a:lnTo>
                  <a:lnTo>
                    <a:pt x="50" y="264"/>
                  </a:lnTo>
                  <a:lnTo>
                    <a:pt x="46" y="254"/>
                  </a:lnTo>
                  <a:lnTo>
                    <a:pt x="44" y="244"/>
                  </a:lnTo>
                  <a:lnTo>
                    <a:pt x="42" y="228"/>
                  </a:lnTo>
                  <a:lnTo>
                    <a:pt x="42" y="108"/>
                  </a:lnTo>
                  <a:lnTo>
                    <a:pt x="0" y="108"/>
                  </a:lnTo>
                  <a:lnTo>
                    <a:pt x="0" y="66"/>
                  </a:lnTo>
                  <a:lnTo>
                    <a:pt x="42" y="66"/>
                  </a:lnTo>
                  <a:lnTo>
                    <a:pt x="42" y="22"/>
                  </a:lnTo>
                  <a:lnTo>
                    <a:pt x="106" y="0"/>
                  </a:lnTo>
                  <a:lnTo>
                    <a:pt x="106" y="66"/>
                  </a:lnTo>
                  <a:lnTo>
                    <a:pt x="158" y="66"/>
                  </a:lnTo>
                  <a:lnTo>
                    <a:pt x="158" y="108"/>
                  </a:lnTo>
                  <a:lnTo>
                    <a:pt x="106" y="108"/>
                  </a:lnTo>
                  <a:lnTo>
                    <a:pt x="106" y="206"/>
                  </a:lnTo>
                  <a:lnTo>
                    <a:pt x="106" y="220"/>
                  </a:lnTo>
                  <a:lnTo>
                    <a:pt x="108" y="226"/>
                  </a:lnTo>
                  <a:lnTo>
                    <a:pt x="110" y="230"/>
                  </a:lnTo>
                  <a:lnTo>
                    <a:pt x="114" y="234"/>
                  </a:lnTo>
                  <a:lnTo>
                    <a:pt x="118" y="236"/>
                  </a:lnTo>
                  <a:lnTo>
                    <a:pt x="126" y="238"/>
                  </a:lnTo>
                  <a:lnTo>
                    <a:pt x="134" y="238"/>
                  </a:lnTo>
                  <a:lnTo>
                    <a:pt x="156" y="238"/>
                  </a:lnTo>
                  <a:lnTo>
                    <a:pt x="156" y="28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B0F170C3-441E-4DA8-9DE6-8AEDBEC3C9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9" y="2049"/>
              <a:ext cx="198" cy="229"/>
            </a:xfrm>
            <a:custGeom>
              <a:avLst/>
              <a:gdLst>
                <a:gd name="T0" fmla="*/ 140 w 198"/>
                <a:gd name="T1" fmla="*/ 213 h 230"/>
                <a:gd name="T2" fmla="*/ 138 w 198"/>
                <a:gd name="T3" fmla="*/ 183 h 230"/>
                <a:gd name="T4" fmla="*/ 130 w 198"/>
                <a:gd name="T5" fmla="*/ 195 h 230"/>
                <a:gd name="T6" fmla="*/ 110 w 198"/>
                <a:gd name="T7" fmla="*/ 209 h 230"/>
                <a:gd name="T8" fmla="*/ 86 w 198"/>
                <a:gd name="T9" fmla="*/ 217 h 230"/>
                <a:gd name="T10" fmla="*/ 74 w 198"/>
                <a:gd name="T11" fmla="*/ 219 h 230"/>
                <a:gd name="T12" fmla="*/ 38 w 198"/>
                <a:gd name="T13" fmla="*/ 213 h 230"/>
                <a:gd name="T14" fmla="*/ 18 w 198"/>
                <a:gd name="T15" fmla="*/ 201 h 230"/>
                <a:gd name="T16" fmla="*/ 10 w 198"/>
                <a:gd name="T17" fmla="*/ 191 h 230"/>
                <a:gd name="T18" fmla="*/ 2 w 198"/>
                <a:gd name="T19" fmla="*/ 165 h 230"/>
                <a:gd name="T20" fmla="*/ 0 w 198"/>
                <a:gd name="T21" fmla="*/ 153 h 230"/>
                <a:gd name="T22" fmla="*/ 4 w 198"/>
                <a:gd name="T23" fmla="*/ 129 h 230"/>
                <a:gd name="T24" fmla="*/ 14 w 198"/>
                <a:gd name="T25" fmla="*/ 115 h 230"/>
                <a:gd name="T26" fmla="*/ 32 w 198"/>
                <a:gd name="T27" fmla="*/ 104 h 230"/>
                <a:gd name="T28" fmla="*/ 46 w 198"/>
                <a:gd name="T29" fmla="*/ 96 h 230"/>
                <a:gd name="T30" fmla="*/ 68 w 198"/>
                <a:gd name="T31" fmla="*/ 90 h 230"/>
                <a:gd name="T32" fmla="*/ 114 w 198"/>
                <a:gd name="T33" fmla="*/ 84 h 230"/>
                <a:gd name="T34" fmla="*/ 132 w 198"/>
                <a:gd name="T35" fmla="*/ 84 h 230"/>
                <a:gd name="T36" fmla="*/ 130 w 198"/>
                <a:gd name="T37" fmla="*/ 56 h 230"/>
                <a:gd name="T38" fmla="*/ 126 w 198"/>
                <a:gd name="T39" fmla="*/ 50 h 230"/>
                <a:gd name="T40" fmla="*/ 116 w 198"/>
                <a:gd name="T41" fmla="*/ 40 h 230"/>
                <a:gd name="T42" fmla="*/ 100 w 198"/>
                <a:gd name="T43" fmla="*/ 38 h 230"/>
                <a:gd name="T44" fmla="*/ 94 w 198"/>
                <a:gd name="T45" fmla="*/ 38 h 230"/>
                <a:gd name="T46" fmla="*/ 82 w 198"/>
                <a:gd name="T47" fmla="*/ 44 h 230"/>
                <a:gd name="T48" fmla="*/ 76 w 198"/>
                <a:gd name="T49" fmla="*/ 50 h 230"/>
                <a:gd name="T50" fmla="*/ 72 w 198"/>
                <a:gd name="T51" fmla="*/ 60 h 230"/>
                <a:gd name="T52" fmla="*/ 10 w 198"/>
                <a:gd name="T53" fmla="*/ 68 h 230"/>
                <a:gd name="T54" fmla="*/ 10 w 198"/>
                <a:gd name="T55" fmla="*/ 58 h 230"/>
                <a:gd name="T56" fmla="*/ 16 w 198"/>
                <a:gd name="T57" fmla="*/ 38 h 230"/>
                <a:gd name="T58" fmla="*/ 26 w 198"/>
                <a:gd name="T59" fmla="*/ 24 h 230"/>
                <a:gd name="T60" fmla="*/ 34 w 198"/>
                <a:gd name="T61" fmla="*/ 18 h 230"/>
                <a:gd name="T62" fmla="*/ 66 w 198"/>
                <a:gd name="T63" fmla="*/ 2 h 230"/>
                <a:gd name="T64" fmla="*/ 100 w 198"/>
                <a:gd name="T65" fmla="*/ 0 h 230"/>
                <a:gd name="T66" fmla="*/ 116 w 198"/>
                <a:gd name="T67" fmla="*/ 0 h 230"/>
                <a:gd name="T68" fmla="*/ 148 w 198"/>
                <a:gd name="T69" fmla="*/ 8 h 230"/>
                <a:gd name="T70" fmla="*/ 170 w 198"/>
                <a:gd name="T71" fmla="*/ 20 h 230"/>
                <a:gd name="T72" fmla="*/ 178 w 198"/>
                <a:gd name="T73" fmla="*/ 28 h 230"/>
                <a:gd name="T74" fmla="*/ 186 w 198"/>
                <a:gd name="T75" fmla="*/ 42 h 230"/>
                <a:gd name="T76" fmla="*/ 192 w 198"/>
                <a:gd name="T77" fmla="*/ 70 h 230"/>
                <a:gd name="T78" fmla="*/ 194 w 198"/>
                <a:gd name="T79" fmla="*/ 157 h 230"/>
                <a:gd name="T80" fmla="*/ 194 w 198"/>
                <a:gd name="T81" fmla="*/ 185 h 230"/>
                <a:gd name="T82" fmla="*/ 140 w 198"/>
                <a:gd name="T83" fmla="*/ 213 h 230"/>
                <a:gd name="T84" fmla="*/ 62 w 198"/>
                <a:gd name="T85" fmla="*/ 145 h 230"/>
                <a:gd name="T86" fmla="*/ 70 w 198"/>
                <a:gd name="T87" fmla="*/ 167 h 230"/>
                <a:gd name="T88" fmla="*/ 80 w 198"/>
                <a:gd name="T89" fmla="*/ 173 h 230"/>
                <a:gd name="T90" fmla="*/ 94 w 198"/>
                <a:gd name="T91" fmla="*/ 177 h 230"/>
                <a:gd name="T92" fmla="*/ 102 w 198"/>
                <a:gd name="T93" fmla="*/ 175 h 230"/>
                <a:gd name="T94" fmla="*/ 116 w 198"/>
                <a:gd name="T95" fmla="*/ 169 h 230"/>
                <a:gd name="T96" fmla="*/ 120 w 198"/>
                <a:gd name="T97" fmla="*/ 165 h 230"/>
                <a:gd name="T98" fmla="*/ 130 w 198"/>
                <a:gd name="T99" fmla="*/ 141 h 230"/>
                <a:gd name="T100" fmla="*/ 132 w 198"/>
                <a:gd name="T101" fmla="*/ 115 h 230"/>
                <a:gd name="T102" fmla="*/ 118 w 198"/>
                <a:gd name="T103" fmla="*/ 115 h 230"/>
                <a:gd name="T104" fmla="*/ 92 w 198"/>
                <a:gd name="T105" fmla="*/ 115 h 230"/>
                <a:gd name="T106" fmla="*/ 74 w 198"/>
                <a:gd name="T107" fmla="*/ 123 h 230"/>
                <a:gd name="T108" fmla="*/ 64 w 198"/>
                <a:gd name="T109" fmla="*/ 137 h 230"/>
                <a:gd name="T110" fmla="*/ 62 w 198"/>
                <a:gd name="T111" fmla="*/ 145 h 23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8" h="230">
                  <a:moveTo>
                    <a:pt x="140" y="224"/>
                  </a:moveTo>
                  <a:lnTo>
                    <a:pt x="140" y="224"/>
                  </a:lnTo>
                  <a:lnTo>
                    <a:pt x="138" y="206"/>
                  </a:lnTo>
                  <a:lnTo>
                    <a:pt x="138" y="194"/>
                  </a:lnTo>
                  <a:lnTo>
                    <a:pt x="130" y="206"/>
                  </a:lnTo>
                  <a:lnTo>
                    <a:pt x="120" y="214"/>
                  </a:lnTo>
                  <a:lnTo>
                    <a:pt x="110" y="220"/>
                  </a:lnTo>
                  <a:lnTo>
                    <a:pt x="102" y="224"/>
                  </a:lnTo>
                  <a:lnTo>
                    <a:pt x="86" y="228"/>
                  </a:lnTo>
                  <a:lnTo>
                    <a:pt x="74" y="230"/>
                  </a:lnTo>
                  <a:lnTo>
                    <a:pt x="52" y="228"/>
                  </a:lnTo>
                  <a:lnTo>
                    <a:pt x="38" y="224"/>
                  </a:lnTo>
                  <a:lnTo>
                    <a:pt x="26" y="218"/>
                  </a:lnTo>
                  <a:lnTo>
                    <a:pt x="18" y="212"/>
                  </a:lnTo>
                  <a:lnTo>
                    <a:pt x="10" y="202"/>
                  </a:lnTo>
                  <a:lnTo>
                    <a:pt x="4" y="190"/>
                  </a:lnTo>
                  <a:lnTo>
                    <a:pt x="2" y="176"/>
                  </a:lnTo>
                  <a:lnTo>
                    <a:pt x="0" y="164"/>
                  </a:lnTo>
                  <a:lnTo>
                    <a:pt x="2" y="148"/>
                  </a:lnTo>
                  <a:lnTo>
                    <a:pt x="4" y="140"/>
                  </a:lnTo>
                  <a:lnTo>
                    <a:pt x="8" y="130"/>
                  </a:lnTo>
                  <a:lnTo>
                    <a:pt x="14" y="122"/>
                  </a:lnTo>
                  <a:lnTo>
                    <a:pt x="22" y="112"/>
                  </a:lnTo>
                  <a:lnTo>
                    <a:pt x="32" y="104"/>
                  </a:lnTo>
                  <a:lnTo>
                    <a:pt x="46" y="96"/>
                  </a:lnTo>
                  <a:lnTo>
                    <a:pt x="56" y="92"/>
                  </a:lnTo>
                  <a:lnTo>
                    <a:pt x="68" y="90"/>
                  </a:lnTo>
                  <a:lnTo>
                    <a:pt x="92" y="86"/>
                  </a:lnTo>
                  <a:lnTo>
                    <a:pt x="114" y="84"/>
                  </a:lnTo>
                  <a:lnTo>
                    <a:pt x="132" y="84"/>
                  </a:lnTo>
                  <a:lnTo>
                    <a:pt x="132" y="68"/>
                  </a:lnTo>
                  <a:lnTo>
                    <a:pt x="130" y="56"/>
                  </a:lnTo>
                  <a:lnTo>
                    <a:pt x="126" y="50"/>
                  </a:lnTo>
                  <a:lnTo>
                    <a:pt x="124" y="46"/>
                  </a:lnTo>
                  <a:lnTo>
                    <a:pt x="116" y="40"/>
                  </a:lnTo>
                  <a:lnTo>
                    <a:pt x="108" y="38"/>
                  </a:lnTo>
                  <a:lnTo>
                    <a:pt x="100" y="38"/>
                  </a:lnTo>
                  <a:lnTo>
                    <a:pt x="94" y="38"/>
                  </a:lnTo>
                  <a:lnTo>
                    <a:pt x="88" y="40"/>
                  </a:lnTo>
                  <a:lnTo>
                    <a:pt x="82" y="44"/>
                  </a:lnTo>
                  <a:lnTo>
                    <a:pt x="76" y="50"/>
                  </a:lnTo>
                  <a:lnTo>
                    <a:pt x="74" y="54"/>
                  </a:lnTo>
                  <a:lnTo>
                    <a:pt x="72" y="60"/>
                  </a:lnTo>
                  <a:lnTo>
                    <a:pt x="72" y="68"/>
                  </a:lnTo>
                  <a:lnTo>
                    <a:pt x="10" y="68"/>
                  </a:lnTo>
                  <a:lnTo>
                    <a:pt x="10" y="58"/>
                  </a:lnTo>
                  <a:lnTo>
                    <a:pt x="14" y="44"/>
                  </a:lnTo>
                  <a:lnTo>
                    <a:pt x="16" y="38"/>
                  </a:lnTo>
                  <a:lnTo>
                    <a:pt x="20" y="30"/>
                  </a:lnTo>
                  <a:lnTo>
                    <a:pt x="26" y="24"/>
                  </a:lnTo>
                  <a:lnTo>
                    <a:pt x="34" y="18"/>
                  </a:lnTo>
                  <a:lnTo>
                    <a:pt x="50" y="8"/>
                  </a:lnTo>
                  <a:lnTo>
                    <a:pt x="66" y="2"/>
                  </a:lnTo>
                  <a:lnTo>
                    <a:pt x="84" y="0"/>
                  </a:lnTo>
                  <a:lnTo>
                    <a:pt x="100" y="0"/>
                  </a:lnTo>
                  <a:lnTo>
                    <a:pt x="116" y="0"/>
                  </a:lnTo>
                  <a:lnTo>
                    <a:pt x="138" y="4"/>
                  </a:lnTo>
                  <a:lnTo>
                    <a:pt x="148" y="8"/>
                  </a:lnTo>
                  <a:lnTo>
                    <a:pt x="160" y="12"/>
                  </a:lnTo>
                  <a:lnTo>
                    <a:pt x="170" y="20"/>
                  </a:lnTo>
                  <a:lnTo>
                    <a:pt x="178" y="28"/>
                  </a:lnTo>
                  <a:lnTo>
                    <a:pt x="182" y="34"/>
                  </a:lnTo>
                  <a:lnTo>
                    <a:pt x="186" y="42"/>
                  </a:lnTo>
                  <a:lnTo>
                    <a:pt x="190" y="58"/>
                  </a:lnTo>
                  <a:lnTo>
                    <a:pt x="192" y="70"/>
                  </a:lnTo>
                  <a:lnTo>
                    <a:pt x="192" y="82"/>
                  </a:lnTo>
                  <a:lnTo>
                    <a:pt x="194" y="168"/>
                  </a:lnTo>
                  <a:lnTo>
                    <a:pt x="194" y="196"/>
                  </a:lnTo>
                  <a:lnTo>
                    <a:pt x="198" y="224"/>
                  </a:lnTo>
                  <a:lnTo>
                    <a:pt x="140" y="224"/>
                  </a:lnTo>
                  <a:close/>
                  <a:moveTo>
                    <a:pt x="62" y="156"/>
                  </a:moveTo>
                  <a:lnTo>
                    <a:pt x="62" y="156"/>
                  </a:lnTo>
                  <a:lnTo>
                    <a:pt x="64" y="168"/>
                  </a:lnTo>
                  <a:lnTo>
                    <a:pt x="70" y="178"/>
                  </a:lnTo>
                  <a:lnTo>
                    <a:pt x="74" y="182"/>
                  </a:lnTo>
                  <a:lnTo>
                    <a:pt x="80" y="184"/>
                  </a:lnTo>
                  <a:lnTo>
                    <a:pt x="86" y="188"/>
                  </a:lnTo>
                  <a:lnTo>
                    <a:pt x="94" y="188"/>
                  </a:lnTo>
                  <a:lnTo>
                    <a:pt x="102" y="186"/>
                  </a:lnTo>
                  <a:lnTo>
                    <a:pt x="108" y="184"/>
                  </a:lnTo>
                  <a:lnTo>
                    <a:pt x="116" y="180"/>
                  </a:lnTo>
                  <a:lnTo>
                    <a:pt x="120" y="176"/>
                  </a:lnTo>
                  <a:lnTo>
                    <a:pt x="128" y="164"/>
                  </a:lnTo>
                  <a:lnTo>
                    <a:pt x="130" y="152"/>
                  </a:lnTo>
                  <a:lnTo>
                    <a:pt x="132" y="138"/>
                  </a:lnTo>
                  <a:lnTo>
                    <a:pt x="132" y="122"/>
                  </a:lnTo>
                  <a:lnTo>
                    <a:pt x="118" y="120"/>
                  </a:lnTo>
                  <a:lnTo>
                    <a:pt x="104" y="122"/>
                  </a:lnTo>
                  <a:lnTo>
                    <a:pt x="92" y="124"/>
                  </a:lnTo>
                  <a:lnTo>
                    <a:pt x="82" y="128"/>
                  </a:lnTo>
                  <a:lnTo>
                    <a:pt x="74" y="134"/>
                  </a:lnTo>
                  <a:lnTo>
                    <a:pt x="68" y="140"/>
                  </a:lnTo>
                  <a:lnTo>
                    <a:pt x="64" y="148"/>
                  </a:lnTo>
                  <a:lnTo>
                    <a:pt x="62" y="156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E5AB3AB3-1F98-43E0-8449-21AA057B38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5" y="2047"/>
              <a:ext cx="208" cy="233"/>
            </a:xfrm>
            <a:custGeom>
              <a:avLst/>
              <a:gdLst>
                <a:gd name="T0" fmla="*/ 62 w 208"/>
                <a:gd name="T1" fmla="*/ 123 h 234"/>
                <a:gd name="T2" fmla="*/ 64 w 208"/>
                <a:gd name="T3" fmla="*/ 147 h 234"/>
                <a:gd name="T4" fmla="*/ 72 w 208"/>
                <a:gd name="T5" fmla="*/ 165 h 234"/>
                <a:gd name="T6" fmla="*/ 90 w 208"/>
                <a:gd name="T7" fmla="*/ 179 h 234"/>
                <a:gd name="T8" fmla="*/ 106 w 208"/>
                <a:gd name="T9" fmla="*/ 181 h 234"/>
                <a:gd name="T10" fmla="*/ 128 w 208"/>
                <a:gd name="T11" fmla="*/ 175 h 234"/>
                <a:gd name="T12" fmla="*/ 138 w 208"/>
                <a:gd name="T13" fmla="*/ 165 h 234"/>
                <a:gd name="T14" fmla="*/ 144 w 208"/>
                <a:gd name="T15" fmla="*/ 151 h 234"/>
                <a:gd name="T16" fmla="*/ 202 w 208"/>
                <a:gd name="T17" fmla="*/ 151 h 234"/>
                <a:gd name="T18" fmla="*/ 198 w 208"/>
                <a:gd name="T19" fmla="*/ 171 h 234"/>
                <a:gd name="T20" fmla="*/ 182 w 208"/>
                <a:gd name="T21" fmla="*/ 197 h 234"/>
                <a:gd name="T22" fmla="*/ 174 w 208"/>
                <a:gd name="T23" fmla="*/ 203 h 234"/>
                <a:gd name="T24" fmla="*/ 150 w 208"/>
                <a:gd name="T25" fmla="*/ 217 h 234"/>
                <a:gd name="T26" fmla="*/ 104 w 208"/>
                <a:gd name="T27" fmla="*/ 223 h 234"/>
                <a:gd name="T28" fmla="*/ 88 w 208"/>
                <a:gd name="T29" fmla="*/ 223 h 234"/>
                <a:gd name="T30" fmla="*/ 58 w 208"/>
                <a:gd name="T31" fmla="*/ 215 h 234"/>
                <a:gd name="T32" fmla="*/ 38 w 208"/>
                <a:gd name="T33" fmla="*/ 205 h 234"/>
                <a:gd name="T34" fmla="*/ 28 w 208"/>
                <a:gd name="T35" fmla="*/ 197 h 234"/>
                <a:gd name="T36" fmla="*/ 16 w 208"/>
                <a:gd name="T37" fmla="*/ 179 h 234"/>
                <a:gd name="T38" fmla="*/ 2 w 208"/>
                <a:gd name="T39" fmla="*/ 137 h 234"/>
                <a:gd name="T40" fmla="*/ 0 w 208"/>
                <a:gd name="T41" fmla="*/ 117 h 234"/>
                <a:gd name="T42" fmla="*/ 4 w 208"/>
                <a:gd name="T43" fmla="*/ 80 h 234"/>
                <a:gd name="T44" fmla="*/ 14 w 208"/>
                <a:gd name="T45" fmla="*/ 54 h 234"/>
                <a:gd name="T46" fmla="*/ 32 w 208"/>
                <a:gd name="T47" fmla="*/ 30 h 234"/>
                <a:gd name="T48" fmla="*/ 46 w 208"/>
                <a:gd name="T49" fmla="*/ 18 h 234"/>
                <a:gd name="T50" fmla="*/ 74 w 208"/>
                <a:gd name="T51" fmla="*/ 6 h 234"/>
                <a:gd name="T52" fmla="*/ 106 w 208"/>
                <a:gd name="T53" fmla="*/ 0 h 234"/>
                <a:gd name="T54" fmla="*/ 118 w 208"/>
                <a:gd name="T55" fmla="*/ 2 h 234"/>
                <a:gd name="T56" fmla="*/ 142 w 208"/>
                <a:gd name="T57" fmla="*/ 6 h 234"/>
                <a:gd name="T58" fmla="*/ 166 w 208"/>
                <a:gd name="T59" fmla="*/ 18 h 234"/>
                <a:gd name="T60" fmla="*/ 186 w 208"/>
                <a:gd name="T61" fmla="*/ 40 h 234"/>
                <a:gd name="T62" fmla="*/ 194 w 208"/>
                <a:gd name="T63" fmla="*/ 54 h 234"/>
                <a:gd name="T64" fmla="*/ 202 w 208"/>
                <a:gd name="T65" fmla="*/ 76 h 234"/>
                <a:gd name="T66" fmla="*/ 208 w 208"/>
                <a:gd name="T67" fmla="*/ 117 h 234"/>
                <a:gd name="T68" fmla="*/ 62 w 208"/>
                <a:gd name="T69" fmla="*/ 123 h 234"/>
                <a:gd name="T70" fmla="*/ 142 w 208"/>
                <a:gd name="T71" fmla="*/ 94 h 234"/>
                <a:gd name="T72" fmla="*/ 140 w 208"/>
                <a:gd name="T73" fmla="*/ 74 h 234"/>
                <a:gd name="T74" fmla="*/ 132 w 208"/>
                <a:gd name="T75" fmla="*/ 58 h 234"/>
                <a:gd name="T76" fmla="*/ 116 w 208"/>
                <a:gd name="T77" fmla="*/ 46 h 234"/>
                <a:gd name="T78" fmla="*/ 104 w 208"/>
                <a:gd name="T79" fmla="*/ 44 h 234"/>
                <a:gd name="T80" fmla="*/ 86 w 208"/>
                <a:gd name="T81" fmla="*/ 48 h 234"/>
                <a:gd name="T82" fmla="*/ 74 w 208"/>
                <a:gd name="T83" fmla="*/ 60 h 234"/>
                <a:gd name="T84" fmla="*/ 66 w 208"/>
                <a:gd name="T85" fmla="*/ 74 h 234"/>
                <a:gd name="T86" fmla="*/ 142 w 208"/>
                <a:gd name="T87" fmla="*/ 94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8" h="234">
                  <a:moveTo>
                    <a:pt x="62" y="134"/>
                  </a:moveTo>
                  <a:lnTo>
                    <a:pt x="62" y="134"/>
                  </a:lnTo>
                  <a:lnTo>
                    <a:pt x="62" y="148"/>
                  </a:lnTo>
                  <a:lnTo>
                    <a:pt x="64" y="158"/>
                  </a:lnTo>
                  <a:lnTo>
                    <a:pt x="66" y="168"/>
                  </a:lnTo>
                  <a:lnTo>
                    <a:pt x="72" y="176"/>
                  </a:lnTo>
                  <a:lnTo>
                    <a:pt x="80" y="184"/>
                  </a:lnTo>
                  <a:lnTo>
                    <a:pt x="90" y="190"/>
                  </a:lnTo>
                  <a:lnTo>
                    <a:pt x="106" y="192"/>
                  </a:lnTo>
                  <a:lnTo>
                    <a:pt x="118" y="190"/>
                  </a:lnTo>
                  <a:lnTo>
                    <a:pt x="128" y="186"/>
                  </a:lnTo>
                  <a:lnTo>
                    <a:pt x="134" y="182"/>
                  </a:lnTo>
                  <a:lnTo>
                    <a:pt x="138" y="176"/>
                  </a:lnTo>
                  <a:lnTo>
                    <a:pt x="140" y="170"/>
                  </a:lnTo>
                  <a:lnTo>
                    <a:pt x="144" y="162"/>
                  </a:lnTo>
                  <a:lnTo>
                    <a:pt x="202" y="162"/>
                  </a:lnTo>
                  <a:lnTo>
                    <a:pt x="200" y="170"/>
                  </a:lnTo>
                  <a:lnTo>
                    <a:pt x="198" y="182"/>
                  </a:lnTo>
                  <a:lnTo>
                    <a:pt x="192" y="194"/>
                  </a:lnTo>
                  <a:lnTo>
                    <a:pt x="182" y="208"/>
                  </a:lnTo>
                  <a:lnTo>
                    <a:pt x="174" y="214"/>
                  </a:lnTo>
                  <a:lnTo>
                    <a:pt x="168" y="220"/>
                  </a:lnTo>
                  <a:lnTo>
                    <a:pt x="150" y="228"/>
                  </a:lnTo>
                  <a:lnTo>
                    <a:pt x="128" y="232"/>
                  </a:lnTo>
                  <a:lnTo>
                    <a:pt x="104" y="234"/>
                  </a:lnTo>
                  <a:lnTo>
                    <a:pt x="88" y="234"/>
                  </a:lnTo>
                  <a:lnTo>
                    <a:pt x="68" y="230"/>
                  </a:lnTo>
                  <a:lnTo>
                    <a:pt x="58" y="226"/>
                  </a:lnTo>
                  <a:lnTo>
                    <a:pt x="46" y="222"/>
                  </a:lnTo>
                  <a:lnTo>
                    <a:pt x="38" y="216"/>
                  </a:lnTo>
                  <a:lnTo>
                    <a:pt x="28" y="208"/>
                  </a:lnTo>
                  <a:lnTo>
                    <a:pt x="20" y="198"/>
                  </a:lnTo>
                  <a:lnTo>
                    <a:pt x="16" y="190"/>
                  </a:lnTo>
                  <a:lnTo>
                    <a:pt x="6" y="170"/>
                  </a:lnTo>
                  <a:lnTo>
                    <a:pt x="2" y="148"/>
                  </a:lnTo>
                  <a:lnTo>
                    <a:pt x="0" y="122"/>
                  </a:lnTo>
                  <a:lnTo>
                    <a:pt x="2" y="94"/>
                  </a:lnTo>
                  <a:lnTo>
                    <a:pt x="4" y="80"/>
                  </a:lnTo>
                  <a:lnTo>
                    <a:pt x="8" y="66"/>
                  </a:lnTo>
                  <a:lnTo>
                    <a:pt x="14" y="54"/>
                  </a:lnTo>
                  <a:lnTo>
                    <a:pt x="22" y="40"/>
                  </a:lnTo>
                  <a:lnTo>
                    <a:pt x="32" y="30"/>
                  </a:lnTo>
                  <a:lnTo>
                    <a:pt x="46" y="18"/>
                  </a:lnTo>
                  <a:lnTo>
                    <a:pt x="58" y="12"/>
                  </a:lnTo>
                  <a:lnTo>
                    <a:pt x="74" y="6"/>
                  </a:lnTo>
                  <a:lnTo>
                    <a:pt x="90" y="2"/>
                  </a:lnTo>
                  <a:lnTo>
                    <a:pt x="106" y="0"/>
                  </a:lnTo>
                  <a:lnTo>
                    <a:pt x="118" y="2"/>
                  </a:lnTo>
                  <a:lnTo>
                    <a:pt x="130" y="4"/>
                  </a:lnTo>
                  <a:lnTo>
                    <a:pt x="142" y="6"/>
                  </a:lnTo>
                  <a:lnTo>
                    <a:pt x="154" y="12"/>
                  </a:lnTo>
                  <a:lnTo>
                    <a:pt x="166" y="18"/>
                  </a:lnTo>
                  <a:lnTo>
                    <a:pt x="176" y="28"/>
                  </a:lnTo>
                  <a:lnTo>
                    <a:pt x="186" y="40"/>
                  </a:lnTo>
                  <a:lnTo>
                    <a:pt x="194" y="54"/>
                  </a:lnTo>
                  <a:lnTo>
                    <a:pt x="200" y="64"/>
                  </a:lnTo>
                  <a:lnTo>
                    <a:pt x="202" y="76"/>
                  </a:lnTo>
                  <a:lnTo>
                    <a:pt x="206" y="98"/>
                  </a:lnTo>
                  <a:lnTo>
                    <a:pt x="208" y="118"/>
                  </a:lnTo>
                  <a:lnTo>
                    <a:pt x="208" y="134"/>
                  </a:lnTo>
                  <a:lnTo>
                    <a:pt x="62" y="134"/>
                  </a:lnTo>
                  <a:close/>
                  <a:moveTo>
                    <a:pt x="142" y="94"/>
                  </a:moveTo>
                  <a:lnTo>
                    <a:pt x="142" y="94"/>
                  </a:lnTo>
                  <a:lnTo>
                    <a:pt x="142" y="82"/>
                  </a:lnTo>
                  <a:lnTo>
                    <a:pt x="140" y="74"/>
                  </a:lnTo>
                  <a:lnTo>
                    <a:pt x="138" y="64"/>
                  </a:lnTo>
                  <a:lnTo>
                    <a:pt x="132" y="58"/>
                  </a:lnTo>
                  <a:lnTo>
                    <a:pt x="126" y="50"/>
                  </a:lnTo>
                  <a:lnTo>
                    <a:pt x="116" y="46"/>
                  </a:lnTo>
                  <a:lnTo>
                    <a:pt x="104" y="44"/>
                  </a:lnTo>
                  <a:lnTo>
                    <a:pt x="94" y="46"/>
                  </a:lnTo>
                  <a:lnTo>
                    <a:pt x="86" y="48"/>
                  </a:lnTo>
                  <a:lnTo>
                    <a:pt x="80" y="52"/>
                  </a:lnTo>
                  <a:lnTo>
                    <a:pt x="74" y="60"/>
                  </a:lnTo>
                  <a:lnTo>
                    <a:pt x="70" y="66"/>
                  </a:lnTo>
                  <a:lnTo>
                    <a:pt x="66" y="74"/>
                  </a:lnTo>
                  <a:lnTo>
                    <a:pt x="64" y="94"/>
                  </a:lnTo>
                  <a:lnTo>
                    <a:pt x="142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099299F9-27C1-459D-8AEB-E9478A5B22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3" y="1981"/>
              <a:ext cx="157" cy="286"/>
            </a:xfrm>
            <a:custGeom>
              <a:avLst/>
              <a:gdLst>
                <a:gd name="T0" fmla="*/ 145 w 158"/>
                <a:gd name="T1" fmla="*/ 280 h 286"/>
                <a:gd name="T2" fmla="*/ 145 w 158"/>
                <a:gd name="T3" fmla="*/ 280 h 286"/>
                <a:gd name="T4" fmla="*/ 117 w 158"/>
                <a:gd name="T5" fmla="*/ 284 h 286"/>
                <a:gd name="T6" fmla="*/ 95 w 158"/>
                <a:gd name="T7" fmla="*/ 286 h 286"/>
                <a:gd name="T8" fmla="*/ 95 w 158"/>
                <a:gd name="T9" fmla="*/ 286 h 286"/>
                <a:gd name="T10" fmla="*/ 79 w 158"/>
                <a:gd name="T11" fmla="*/ 284 h 286"/>
                <a:gd name="T12" fmla="*/ 70 w 158"/>
                <a:gd name="T13" fmla="*/ 280 h 286"/>
                <a:gd name="T14" fmla="*/ 58 w 158"/>
                <a:gd name="T15" fmla="*/ 272 h 286"/>
                <a:gd name="T16" fmla="*/ 50 w 158"/>
                <a:gd name="T17" fmla="*/ 264 h 286"/>
                <a:gd name="T18" fmla="*/ 46 w 158"/>
                <a:gd name="T19" fmla="*/ 254 h 286"/>
                <a:gd name="T20" fmla="*/ 42 w 158"/>
                <a:gd name="T21" fmla="*/ 244 h 286"/>
                <a:gd name="T22" fmla="*/ 42 w 158"/>
                <a:gd name="T23" fmla="*/ 228 h 286"/>
                <a:gd name="T24" fmla="*/ 42 w 158"/>
                <a:gd name="T25" fmla="*/ 108 h 286"/>
                <a:gd name="T26" fmla="*/ 0 w 158"/>
                <a:gd name="T27" fmla="*/ 108 h 286"/>
                <a:gd name="T28" fmla="*/ 0 w 158"/>
                <a:gd name="T29" fmla="*/ 66 h 286"/>
                <a:gd name="T30" fmla="*/ 42 w 158"/>
                <a:gd name="T31" fmla="*/ 66 h 286"/>
                <a:gd name="T32" fmla="*/ 42 w 158"/>
                <a:gd name="T33" fmla="*/ 22 h 286"/>
                <a:gd name="T34" fmla="*/ 95 w 158"/>
                <a:gd name="T35" fmla="*/ 0 h 286"/>
                <a:gd name="T36" fmla="*/ 95 w 158"/>
                <a:gd name="T37" fmla="*/ 66 h 286"/>
                <a:gd name="T38" fmla="*/ 147 w 158"/>
                <a:gd name="T39" fmla="*/ 66 h 286"/>
                <a:gd name="T40" fmla="*/ 147 w 158"/>
                <a:gd name="T41" fmla="*/ 108 h 286"/>
                <a:gd name="T42" fmla="*/ 95 w 158"/>
                <a:gd name="T43" fmla="*/ 108 h 286"/>
                <a:gd name="T44" fmla="*/ 95 w 158"/>
                <a:gd name="T45" fmla="*/ 206 h 286"/>
                <a:gd name="T46" fmla="*/ 95 w 158"/>
                <a:gd name="T47" fmla="*/ 206 h 286"/>
                <a:gd name="T48" fmla="*/ 95 w 158"/>
                <a:gd name="T49" fmla="*/ 220 h 286"/>
                <a:gd name="T50" fmla="*/ 97 w 158"/>
                <a:gd name="T51" fmla="*/ 226 h 286"/>
                <a:gd name="T52" fmla="*/ 99 w 158"/>
                <a:gd name="T53" fmla="*/ 230 h 286"/>
                <a:gd name="T54" fmla="*/ 101 w 158"/>
                <a:gd name="T55" fmla="*/ 234 h 286"/>
                <a:gd name="T56" fmla="*/ 107 w 158"/>
                <a:gd name="T57" fmla="*/ 236 h 286"/>
                <a:gd name="T58" fmla="*/ 113 w 158"/>
                <a:gd name="T59" fmla="*/ 238 h 286"/>
                <a:gd name="T60" fmla="*/ 123 w 158"/>
                <a:gd name="T61" fmla="*/ 238 h 286"/>
                <a:gd name="T62" fmla="*/ 123 w 158"/>
                <a:gd name="T63" fmla="*/ 238 h 286"/>
                <a:gd name="T64" fmla="*/ 145 w 158"/>
                <a:gd name="T65" fmla="*/ 238 h 286"/>
                <a:gd name="T66" fmla="*/ 145 w 158"/>
                <a:gd name="T67" fmla="*/ 28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8" h="286">
                  <a:moveTo>
                    <a:pt x="156" y="280"/>
                  </a:moveTo>
                  <a:lnTo>
                    <a:pt x="156" y="280"/>
                  </a:lnTo>
                  <a:lnTo>
                    <a:pt x="128" y="284"/>
                  </a:lnTo>
                  <a:lnTo>
                    <a:pt x="106" y="286"/>
                  </a:lnTo>
                  <a:lnTo>
                    <a:pt x="86" y="284"/>
                  </a:lnTo>
                  <a:lnTo>
                    <a:pt x="70" y="280"/>
                  </a:lnTo>
                  <a:lnTo>
                    <a:pt x="58" y="272"/>
                  </a:lnTo>
                  <a:lnTo>
                    <a:pt x="50" y="264"/>
                  </a:lnTo>
                  <a:lnTo>
                    <a:pt x="46" y="254"/>
                  </a:lnTo>
                  <a:lnTo>
                    <a:pt x="42" y="244"/>
                  </a:lnTo>
                  <a:lnTo>
                    <a:pt x="42" y="228"/>
                  </a:lnTo>
                  <a:lnTo>
                    <a:pt x="42" y="108"/>
                  </a:lnTo>
                  <a:lnTo>
                    <a:pt x="0" y="108"/>
                  </a:lnTo>
                  <a:lnTo>
                    <a:pt x="0" y="66"/>
                  </a:lnTo>
                  <a:lnTo>
                    <a:pt x="42" y="66"/>
                  </a:lnTo>
                  <a:lnTo>
                    <a:pt x="42" y="22"/>
                  </a:lnTo>
                  <a:lnTo>
                    <a:pt x="106" y="0"/>
                  </a:lnTo>
                  <a:lnTo>
                    <a:pt x="106" y="66"/>
                  </a:lnTo>
                  <a:lnTo>
                    <a:pt x="158" y="66"/>
                  </a:lnTo>
                  <a:lnTo>
                    <a:pt x="158" y="108"/>
                  </a:lnTo>
                  <a:lnTo>
                    <a:pt x="106" y="108"/>
                  </a:lnTo>
                  <a:lnTo>
                    <a:pt x="106" y="206"/>
                  </a:lnTo>
                  <a:lnTo>
                    <a:pt x="106" y="220"/>
                  </a:lnTo>
                  <a:lnTo>
                    <a:pt x="108" y="226"/>
                  </a:lnTo>
                  <a:lnTo>
                    <a:pt x="110" y="230"/>
                  </a:lnTo>
                  <a:lnTo>
                    <a:pt x="112" y="234"/>
                  </a:lnTo>
                  <a:lnTo>
                    <a:pt x="118" y="236"/>
                  </a:lnTo>
                  <a:lnTo>
                    <a:pt x="124" y="238"/>
                  </a:lnTo>
                  <a:lnTo>
                    <a:pt x="134" y="238"/>
                  </a:lnTo>
                  <a:lnTo>
                    <a:pt x="156" y="238"/>
                  </a:lnTo>
                  <a:lnTo>
                    <a:pt x="156" y="28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55D91B25-93AF-45DF-84CE-464ACF6FBA0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09" y="2216"/>
              <a:ext cx="53" cy="57"/>
            </a:xfrm>
            <a:prstGeom prst="rect">
              <a:avLst/>
            </a:pr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de-DE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89C66B58-D299-44BF-87F4-940EEA4A2F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98" y="1961"/>
              <a:ext cx="224" cy="316"/>
            </a:xfrm>
            <a:custGeom>
              <a:avLst/>
              <a:gdLst>
                <a:gd name="T0" fmla="*/ 222 w 224"/>
                <a:gd name="T1" fmla="*/ 0 h 316"/>
                <a:gd name="T2" fmla="*/ 222 w 224"/>
                <a:gd name="T3" fmla="*/ 276 h 316"/>
                <a:gd name="T4" fmla="*/ 158 w 224"/>
                <a:gd name="T5" fmla="*/ 312 h 316"/>
                <a:gd name="T6" fmla="*/ 158 w 224"/>
                <a:gd name="T7" fmla="*/ 280 h 316"/>
                <a:gd name="T8" fmla="*/ 144 w 224"/>
                <a:gd name="T9" fmla="*/ 298 h 316"/>
                <a:gd name="T10" fmla="*/ 136 w 224"/>
                <a:gd name="T11" fmla="*/ 306 h 316"/>
                <a:gd name="T12" fmla="*/ 112 w 224"/>
                <a:gd name="T13" fmla="*/ 314 h 316"/>
                <a:gd name="T14" fmla="*/ 92 w 224"/>
                <a:gd name="T15" fmla="*/ 316 h 316"/>
                <a:gd name="T16" fmla="*/ 72 w 224"/>
                <a:gd name="T17" fmla="*/ 314 h 316"/>
                <a:gd name="T18" fmla="*/ 38 w 224"/>
                <a:gd name="T19" fmla="*/ 300 h 316"/>
                <a:gd name="T20" fmla="*/ 14 w 224"/>
                <a:gd name="T21" fmla="*/ 272 h 316"/>
                <a:gd name="T22" fmla="*/ 2 w 224"/>
                <a:gd name="T23" fmla="*/ 232 h 316"/>
                <a:gd name="T24" fmla="*/ 0 w 224"/>
                <a:gd name="T25" fmla="*/ 208 h 316"/>
                <a:gd name="T26" fmla="*/ 6 w 224"/>
                <a:gd name="T27" fmla="*/ 160 h 316"/>
                <a:gd name="T28" fmla="*/ 26 w 224"/>
                <a:gd name="T29" fmla="*/ 122 h 316"/>
                <a:gd name="T30" fmla="*/ 58 w 224"/>
                <a:gd name="T31" fmla="*/ 100 h 316"/>
                <a:gd name="T32" fmla="*/ 96 w 224"/>
                <a:gd name="T33" fmla="*/ 90 h 316"/>
                <a:gd name="T34" fmla="*/ 110 w 224"/>
                <a:gd name="T35" fmla="*/ 92 h 316"/>
                <a:gd name="T36" fmla="*/ 132 w 224"/>
                <a:gd name="T37" fmla="*/ 98 h 316"/>
                <a:gd name="T38" fmla="*/ 152 w 224"/>
                <a:gd name="T39" fmla="*/ 112 h 316"/>
                <a:gd name="T40" fmla="*/ 158 w 224"/>
                <a:gd name="T41" fmla="*/ 0 h 316"/>
                <a:gd name="T42" fmla="*/ 108 w 224"/>
                <a:gd name="T43" fmla="*/ 274 h 316"/>
                <a:gd name="T44" fmla="*/ 134 w 224"/>
                <a:gd name="T45" fmla="*/ 268 h 316"/>
                <a:gd name="T46" fmla="*/ 150 w 224"/>
                <a:gd name="T47" fmla="*/ 250 h 316"/>
                <a:gd name="T48" fmla="*/ 156 w 224"/>
                <a:gd name="T49" fmla="*/ 236 h 316"/>
                <a:gd name="T50" fmla="*/ 160 w 224"/>
                <a:gd name="T51" fmla="*/ 198 h 316"/>
                <a:gd name="T52" fmla="*/ 158 w 224"/>
                <a:gd name="T53" fmla="*/ 184 h 316"/>
                <a:gd name="T54" fmla="*/ 152 w 224"/>
                <a:gd name="T55" fmla="*/ 160 h 316"/>
                <a:gd name="T56" fmla="*/ 140 w 224"/>
                <a:gd name="T57" fmla="*/ 142 h 316"/>
                <a:gd name="T58" fmla="*/ 122 w 224"/>
                <a:gd name="T59" fmla="*/ 134 h 316"/>
                <a:gd name="T60" fmla="*/ 112 w 224"/>
                <a:gd name="T61" fmla="*/ 132 h 316"/>
                <a:gd name="T62" fmla="*/ 98 w 224"/>
                <a:gd name="T63" fmla="*/ 136 h 316"/>
                <a:gd name="T64" fmla="*/ 78 w 224"/>
                <a:gd name="T65" fmla="*/ 150 h 316"/>
                <a:gd name="T66" fmla="*/ 68 w 224"/>
                <a:gd name="T67" fmla="*/ 174 h 316"/>
                <a:gd name="T68" fmla="*/ 64 w 224"/>
                <a:gd name="T69" fmla="*/ 206 h 316"/>
                <a:gd name="T70" fmla="*/ 66 w 224"/>
                <a:gd name="T71" fmla="*/ 220 h 316"/>
                <a:gd name="T72" fmla="*/ 70 w 224"/>
                <a:gd name="T73" fmla="*/ 244 h 316"/>
                <a:gd name="T74" fmla="*/ 80 w 224"/>
                <a:gd name="T75" fmla="*/ 262 h 316"/>
                <a:gd name="T76" fmla="*/ 98 w 224"/>
                <a:gd name="T77" fmla="*/ 274 h 316"/>
                <a:gd name="T78" fmla="*/ 108 w 224"/>
                <a:gd name="T79" fmla="*/ 274 h 3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24" h="316">
                  <a:moveTo>
                    <a:pt x="158" y="0"/>
                  </a:moveTo>
                  <a:lnTo>
                    <a:pt x="222" y="0"/>
                  </a:lnTo>
                  <a:lnTo>
                    <a:pt x="222" y="276"/>
                  </a:lnTo>
                  <a:lnTo>
                    <a:pt x="224" y="312"/>
                  </a:lnTo>
                  <a:lnTo>
                    <a:pt x="158" y="312"/>
                  </a:lnTo>
                  <a:lnTo>
                    <a:pt x="158" y="280"/>
                  </a:lnTo>
                  <a:lnTo>
                    <a:pt x="150" y="292"/>
                  </a:lnTo>
                  <a:lnTo>
                    <a:pt x="144" y="298"/>
                  </a:lnTo>
                  <a:lnTo>
                    <a:pt x="136" y="306"/>
                  </a:lnTo>
                  <a:lnTo>
                    <a:pt x="124" y="312"/>
                  </a:lnTo>
                  <a:lnTo>
                    <a:pt x="112" y="314"/>
                  </a:lnTo>
                  <a:lnTo>
                    <a:pt x="102" y="316"/>
                  </a:lnTo>
                  <a:lnTo>
                    <a:pt x="92" y="316"/>
                  </a:lnTo>
                  <a:lnTo>
                    <a:pt x="72" y="314"/>
                  </a:lnTo>
                  <a:lnTo>
                    <a:pt x="54" y="310"/>
                  </a:lnTo>
                  <a:lnTo>
                    <a:pt x="38" y="300"/>
                  </a:lnTo>
                  <a:lnTo>
                    <a:pt x="24" y="288"/>
                  </a:lnTo>
                  <a:lnTo>
                    <a:pt x="14" y="272"/>
                  </a:lnTo>
                  <a:lnTo>
                    <a:pt x="6" y="254"/>
                  </a:lnTo>
                  <a:lnTo>
                    <a:pt x="2" y="232"/>
                  </a:lnTo>
                  <a:lnTo>
                    <a:pt x="0" y="208"/>
                  </a:lnTo>
                  <a:lnTo>
                    <a:pt x="2" y="182"/>
                  </a:lnTo>
                  <a:lnTo>
                    <a:pt x="6" y="160"/>
                  </a:lnTo>
                  <a:lnTo>
                    <a:pt x="16" y="140"/>
                  </a:lnTo>
                  <a:lnTo>
                    <a:pt x="26" y="122"/>
                  </a:lnTo>
                  <a:lnTo>
                    <a:pt x="40" y="108"/>
                  </a:lnTo>
                  <a:lnTo>
                    <a:pt x="58" y="100"/>
                  </a:lnTo>
                  <a:lnTo>
                    <a:pt x="76" y="92"/>
                  </a:lnTo>
                  <a:lnTo>
                    <a:pt x="96" y="90"/>
                  </a:lnTo>
                  <a:lnTo>
                    <a:pt x="110" y="92"/>
                  </a:lnTo>
                  <a:lnTo>
                    <a:pt x="122" y="94"/>
                  </a:lnTo>
                  <a:lnTo>
                    <a:pt x="132" y="98"/>
                  </a:lnTo>
                  <a:lnTo>
                    <a:pt x="140" y="102"/>
                  </a:lnTo>
                  <a:lnTo>
                    <a:pt x="152" y="112"/>
                  </a:lnTo>
                  <a:lnTo>
                    <a:pt x="158" y="120"/>
                  </a:lnTo>
                  <a:lnTo>
                    <a:pt x="158" y="0"/>
                  </a:lnTo>
                  <a:close/>
                  <a:moveTo>
                    <a:pt x="108" y="274"/>
                  </a:moveTo>
                  <a:lnTo>
                    <a:pt x="108" y="274"/>
                  </a:lnTo>
                  <a:lnTo>
                    <a:pt x="122" y="272"/>
                  </a:lnTo>
                  <a:lnTo>
                    <a:pt x="134" y="268"/>
                  </a:lnTo>
                  <a:lnTo>
                    <a:pt x="142" y="260"/>
                  </a:lnTo>
                  <a:lnTo>
                    <a:pt x="150" y="250"/>
                  </a:lnTo>
                  <a:lnTo>
                    <a:pt x="156" y="236"/>
                  </a:lnTo>
                  <a:lnTo>
                    <a:pt x="158" y="222"/>
                  </a:lnTo>
                  <a:lnTo>
                    <a:pt x="160" y="198"/>
                  </a:lnTo>
                  <a:lnTo>
                    <a:pt x="158" y="184"/>
                  </a:lnTo>
                  <a:lnTo>
                    <a:pt x="156" y="170"/>
                  </a:lnTo>
                  <a:lnTo>
                    <a:pt x="152" y="160"/>
                  </a:lnTo>
                  <a:lnTo>
                    <a:pt x="146" y="150"/>
                  </a:lnTo>
                  <a:lnTo>
                    <a:pt x="140" y="142"/>
                  </a:lnTo>
                  <a:lnTo>
                    <a:pt x="132" y="138"/>
                  </a:lnTo>
                  <a:lnTo>
                    <a:pt x="122" y="134"/>
                  </a:lnTo>
                  <a:lnTo>
                    <a:pt x="112" y="132"/>
                  </a:lnTo>
                  <a:lnTo>
                    <a:pt x="104" y="134"/>
                  </a:lnTo>
                  <a:lnTo>
                    <a:pt x="98" y="136"/>
                  </a:lnTo>
                  <a:lnTo>
                    <a:pt x="86" y="142"/>
                  </a:lnTo>
                  <a:lnTo>
                    <a:pt x="78" y="150"/>
                  </a:lnTo>
                  <a:lnTo>
                    <a:pt x="72" y="162"/>
                  </a:lnTo>
                  <a:lnTo>
                    <a:pt x="68" y="174"/>
                  </a:lnTo>
                  <a:lnTo>
                    <a:pt x="66" y="186"/>
                  </a:lnTo>
                  <a:lnTo>
                    <a:pt x="64" y="206"/>
                  </a:lnTo>
                  <a:lnTo>
                    <a:pt x="66" y="220"/>
                  </a:lnTo>
                  <a:lnTo>
                    <a:pt x="68" y="232"/>
                  </a:lnTo>
                  <a:lnTo>
                    <a:pt x="70" y="244"/>
                  </a:lnTo>
                  <a:lnTo>
                    <a:pt x="74" y="254"/>
                  </a:lnTo>
                  <a:lnTo>
                    <a:pt x="80" y="262"/>
                  </a:lnTo>
                  <a:lnTo>
                    <a:pt x="88" y="270"/>
                  </a:lnTo>
                  <a:lnTo>
                    <a:pt x="98" y="274"/>
                  </a:lnTo>
                  <a:lnTo>
                    <a:pt x="108" y="27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6DBC74AA-9CBA-4532-9807-B15A236888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51" y="2047"/>
              <a:ext cx="208" cy="233"/>
            </a:xfrm>
            <a:custGeom>
              <a:avLst/>
              <a:gdLst>
                <a:gd name="T0" fmla="*/ 60 w 208"/>
                <a:gd name="T1" fmla="*/ 123 h 234"/>
                <a:gd name="T2" fmla="*/ 62 w 208"/>
                <a:gd name="T3" fmla="*/ 147 h 234"/>
                <a:gd name="T4" fmla="*/ 72 w 208"/>
                <a:gd name="T5" fmla="*/ 165 h 234"/>
                <a:gd name="T6" fmla="*/ 90 w 208"/>
                <a:gd name="T7" fmla="*/ 179 h 234"/>
                <a:gd name="T8" fmla="*/ 104 w 208"/>
                <a:gd name="T9" fmla="*/ 181 h 234"/>
                <a:gd name="T10" fmla="*/ 128 w 208"/>
                <a:gd name="T11" fmla="*/ 175 h 234"/>
                <a:gd name="T12" fmla="*/ 136 w 208"/>
                <a:gd name="T13" fmla="*/ 165 h 234"/>
                <a:gd name="T14" fmla="*/ 142 w 208"/>
                <a:gd name="T15" fmla="*/ 151 h 234"/>
                <a:gd name="T16" fmla="*/ 202 w 208"/>
                <a:gd name="T17" fmla="*/ 151 h 234"/>
                <a:gd name="T18" fmla="*/ 198 w 208"/>
                <a:gd name="T19" fmla="*/ 171 h 234"/>
                <a:gd name="T20" fmla="*/ 180 w 208"/>
                <a:gd name="T21" fmla="*/ 197 h 234"/>
                <a:gd name="T22" fmla="*/ 174 w 208"/>
                <a:gd name="T23" fmla="*/ 203 h 234"/>
                <a:gd name="T24" fmla="*/ 148 w 208"/>
                <a:gd name="T25" fmla="*/ 217 h 234"/>
                <a:gd name="T26" fmla="*/ 104 w 208"/>
                <a:gd name="T27" fmla="*/ 223 h 234"/>
                <a:gd name="T28" fmla="*/ 88 w 208"/>
                <a:gd name="T29" fmla="*/ 223 h 234"/>
                <a:gd name="T30" fmla="*/ 56 w 208"/>
                <a:gd name="T31" fmla="*/ 215 h 234"/>
                <a:gd name="T32" fmla="*/ 36 w 208"/>
                <a:gd name="T33" fmla="*/ 205 h 234"/>
                <a:gd name="T34" fmla="*/ 28 w 208"/>
                <a:gd name="T35" fmla="*/ 197 h 234"/>
                <a:gd name="T36" fmla="*/ 14 w 208"/>
                <a:gd name="T37" fmla="*/ 179 h 234"/>
                <a:gd name="T38" fmla="*/ 0 w 208"/>
                <a:gd name="T39" fmla="*/ 137 h 234"/>
                <a:gd name="T40" fmla="*/ 0 w 208"/>
                <a:gd name="T41" fmla="*/ 117 h 234"/>
                <a:gd name="T42" fmla="*/ 4 w 208"/>
                <a:gd name="T43" fmla="*/ 80 h 234"/>
                <a:gd name="T44" fmla="*/ 14 w 208"/>
                <a:gd name="T45" fmla="*/ 54 h 234"/>
                <a:gd name="T46" fmla="*/ 32 w 208"/>
                <a:gd name="T47" fmla="*/ 30 h 234"/>
                <a:gd name="T48" fmla="*/ 44 w 208"/>
                <a:gd name="T49" fmla="*/ 18 h 234"/>
                <a:gd name="T50" fmla="*/ 72 w 208"/>
                <a:gd name="T51" fmla="*/ 6 h 234"/>
                <a:gd name="T52" fmla="*/ 106 w 208"/>
                <a:gd name="T53" fmla="*/ 0 h 234"/>
                <a:gd name="T54" fmla="*/ 118 w 208"/>
                <a:gd name="T55" fmla="*/ 2 h 234"/>
                <a:gd name="T56" fmla="*/ 142 w 208"/>
                <a:gd name="T57" fmla="*/ 6 h 234"/>
                <a:gd name="T58" fmla="*/ 166 w 208"/>
                <a:gd name="T59" fmla="*/ 18 h 234"/>
                <a:gd name="T60" fmla="*/ 186 w 208"/>
                <a:gd name="T61" fmla="*/ 40 h 234"/>
                <a:gd name="T62" fmla="*/ 194 w 208"/>
                <a:gd name="T63" fmla="*/ 54 h 234"/>
                <a:gd name="T64" fmla="*/ 202 w 208"/>
                <a:gd name="T65" fmla="*/ 76 h 234"/>
                <a:gd name="T66" fmla="*/ 208 w 208"/>
                <a:gd name="T67" fmla="*/ 117 h 234"/>
                <a:gd name="T68" fmla="*/ 60 w 208"/>
                <a:gd name="T69" fmla="*/ 123 h 234"/>
                <a:gd name="T70" fmla="*/ 142 w 208"/>
                <a:gd name="T71" fmla="*/ 94 h 234"/>
                <a:gd name="T72" fmla="*/ 140 w 208"/>
                <a:gd name="T73" fmla="*/ 74 h 234"/>
                <a:gd name="T74" fmla="*/ 132 w 208"/>
                <a:gd name="T75" fmla="*/ 58 h 234"/>
                <a:gd name="T76" fmla="*/ 116 w 208"/>
                <a:gd name="T77" fmla="*/ 46 h 234"/>
                <a:gd name="T78" fmla="*/ 104 w 208"/>
                <a:gd name="T79" fmla="*/ 44 h 234"/>
                <a:gd name="T80" fmla="*/ 86 w 208"/>
                <a:gd name="T81" fmla="*/ 48 h 234"/>
                <a:gd name="T82" fmla="*/ 74 w 208"/>
                <a:gd name="T83" fmla="*/ 60 h 234"/>
                <a:gd name="T84" fmla="*/ 66 w 208"/>
                <a:gd name="T85" fmla="*/ 74 h 234"/>
                <a:gd name="T86" fmla="*/ 142 w 208"/>
                <a:gd name="T87" fmla="*/ 94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8" h="234">
                  <a:moveTo>
                    <a:pt x="60" y="134"/>
                  </a:moveTo>
                  <a:lnTo>
                    <a:pt x="60" y="134"/>
                  </a:lnTo>
                  <a:lnTo>
                    <a:pt x="62" y="148"/>
                  </a:lnTo>
                  <a:lnTo>
                    <a:pt x="62" y="158"/>
                  </a:lnTo>
                  <a:lnTo>
                    <a:pt x="66" y="168"/>
                  </a:lnTo>
                  <a:lnTo>
                    <a:pt x="72" y="176"/>
                  </a:lnTo>
                  <a:lnTo>
                    <a:pt x="80" y="184"/>
                  </a:lnTo>
                  <a:lnTo>
                    <a:pt x="90" y="190"/>
                  </a:lnTo>
                  <a:lnTo>
                    <a:pt x="104" y="192"/>
                  </a:lnTo>
                  <a:lnTo>
                    <a:pt x="116" y="190"/>
                  </a:lnTo>
                  <a:lnTo>
                    <a:pt x="128" y="186"/>
                  </a:lnTo>
                  <a:lnTo>
                    <a:pt x="132" y="182"/>
                  </a:lnTo>
                  <a:lnTo>
                    <a:pt x="136" y="176"/>
                  </a:lnTo>
                  <a:lnTo>
                    <a:pt x="140" y="170"/>
                  </a:lnTo>
                  <a:lnTo>
                    <a:pt x="142" y="162"/>
                  </a:lnTo>
                  <a:lnTo>
                    <a:pt x="202" y="162"/>
                  </a:lnTo>
                  <a:lnTo>
                    <a:pt x="200" y="170"/>
                  </a:lnTo>
                  <a:lnTo>
                    <a:pt x="198" y="182"/>
                  </a:lnTo>
                  <a:lnTo>
                    <a:pt x="192" y="194"/>
                  </a:lnTo>
                  <a:lnTo>
                    <a:pt x="180" y="208"/>
                  </a:lnTo>
                  <a:lnTo>
                    <a:pt x="174" y="214"/>
                  </a:lnTo>
                  <a:lnTo>
                    <a:pt x="166" y="220"/>
                  </a:lnTo>
                  <a:lnTo>
                    <a:pt x="148" y="228"/>
                  </a:lnTo>
                  <a:lnTo>
                    <a:pt x="128" y="232"/>
                  </a:lnTo>
                  <a:lnTo>
                    <a:pt x="104" y="234"/>
                  </a:lnTo>
                  <a:lnTo>
                    <a:pt x="88" y="234"/>
                  </a:lnTo>
                  <a:lnTo>
                    <a:pt x="68" y="230"/>
                  </a:lnTo>
                  <a:lnTo>
                    <a:pt x="56" y="226"/>
                  </a:lnTo>
                  <a:lnTo>
                    <a:pt x="46" y="222"/>
                  </a:lnTo>
                  <a:lnTo>
                    <a:pt x="36" y="216"/>
                  </a:lnTo>
                  <a:lnTo>
                    <a:pt x="28" y="208"/>
                  </a:lnTo>
                  <a:lnTo>
                    <a:pt x="20" y="198"/>
                  </a:lnTo>
                  <a:lnTo>
                    <a:pt x="14" y="190"/>
                  </a:lnTo>
                  <a:lnTo>
                    <a:pt x="6" y="170"/>
                  </a:lnTo>
                  <a:lnTo>
                    <a:pt x="0" y="148"/>
                  </a:lnTo>
                  <a:lnTo>
                    <a:pt x="0" y="122"/>
                  </a:lnTo>
                  <a:lnTo>
                    <a:pt x="0" y="94"/>
                  </a:lnTo>
                  <a:lnTo>
                    <a:pt x="4" y="80"/>
                  </a:lnTo>
                  <a:lnTo>
                    <a:pt x="8" y="66"/>
                  </a:lnTo>
                  <a:lnTo>
                    <a:pt x="14" y="54"/>
                  </a:lnTo>
                  <a:lnTo>
                    <a:pt x="22" y="40"/>
                  </a:lnTo>
                  <a:lnTo>
                    <a:pt x="32" y="30"/>
                  </a:lnTo>
                  <a:lnTo>
                    <a:pt x="44" y="18"/>
                  </a:lnTo>
                  <a:lnTo>
                    <a:pt x="58" y="12"/>
                  </a:lnTo>
                  <a:lnTo>
                    <a:pt x="72" y="6"/>
                  </a:lnTo>
                  <a:lnTo>
                    <a:pt x="88" y="2"/>
                  </a:lnTo>
                  <a:lnTo>
                    <a:pt x="106" y="0"/>
                  </a:lnTo>
                  <a:lnTo>
                    <a:pt x="118" y="2"/>
                  </a:lnTo>
                  <a:lnTo>
                    <a:pt x="130" y="4"/>
                  </a:lnTo>
                  <a:lnTo>
                    <a:pt x="142" y="6"/>
                  </a:lnTo>
                  <a:lnTo>
                    <a:pt x="154" y="12"/>
                  </a:lnTo>
                  <a:lnTo>
                    <a:pt x="166" y="18"/>
                  </a:lnTo>
                  <a:lnTo>
                    <a:pt x="176" y="28"/>
                  </a:lnTo>
                  <a:lnTo>
                    <a:pt x="186" y="40"/>
                  </a:lnTo>
                  <a:lnTo>
                    <a:pt x="194" y="54"/>
                  </a:lnTo>
                  <a:lnTo>
                    <a:pt x="198" y="64"/>
                  </a:lnTo>
                  <a:lnTo>
                    <a:pt x="202" y="76"/>
                  </a:lnTo>
                  <a:lnTo>
                    <a:pt x="206" y="98"/>
                  </a:lnTo>
                  <a:lnTo>
                    <a:pt x="208" y="118"/>
                  </a:lnTo>
                  <a:lnTo>
                    <a:pt x="206" y="134"/>
                  </a:lnTo>
                  <a:lnTo>
                    <a:pt x="60" y="134"/>
                  </a:lnTo>
                  <a:close/>
                  <a:moveTo>
                    <a:pt x="142" y="94"/>
                  </a:moveTo>
                  <a:lnTo>
                    <a:pt x="142" y="94"/>
                  </a:lnTo>
                  <a:lnTo>
                    <a:pt x="140" y="82"/>
                  </a:lnTo>
                  <a:lnTo>
                    <a:pt x="140" y="74"/>
                  </a:lnTo>
                  <a:lnTo>
                    <a:pt x="136" y="64"/>
                  </a:lnTo>
                  <a:lnTo>
                    <a:pt x="132" y="58"/>
                  </a:lnTo>
                  <a:lnTo>
                    <a:pt x="126" y="50"/>
                  </a:lnTo>
                  <a:lnTo>
                    <a:pt x="116" y="46"/>
                  </a:lnTo>
                  <a:lnTo>
                    <a:pt x="104" y="44"/>
                  </a:lnTo>
                  <a:lnTo>
                    <a:pt x="94" y="46"/>
                  </a:lnTo>
                  <a:lnTo>
                    <a:pt x="86" y="48"/>
                  </a:lnTo>
                  <a:lnTo>
                    <a:pt x="78" y="52"/>
                  </a:lnTo>
                  <a:lnTo>
                    <a:pt x="74" y="60"/>
                  </a:lnTo>
                  <a:lnTo>
                    <a:pt x="68" y="66"/>
                  </a:lnTo>
                  <a:lnTo>
                    <a:pt x="66" y="74"/>
                  </a:lnTo>
                  <a:lnTo>
                    <a:pt x="62" y="94"/>
                  </a:lnTo>
                  <a:lnTo>
                    <a:pt x="142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4" name="Rectangle 9">
            <a:extLst>
              <a:ext uri="{FF2B5EF4-FFF2-40B4-BE49-F238E27FC236}">
                <a16:creationId xmlns:a16="http://schemas.microsoft.com/office/drawing/2014/main" id="{5AB4E3E7-F23A-4D90-A022-A346018DB4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89AB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sz="2800">
              <a:latin typeface="Arial Black" panose="020B0A04020102020204" pitchFamily="34" charset="0"/>
            </a:endParaRPr>
          </a:p>
        </p:txBody>
      </p:sp>
      <p:sp>
        <p:nvSpPr>
          <p:cNvPr id="35" name="Text Box 12">
            <a:extLst>
              <a:ext uri="{FF2B5EF4-FFF2-40B4-BE49-F238E27FC236}">
                <a16:creationId xmlns:a16="http://schemas.microsoft.com/office/drawing/2014/main" id="{ED3A8587-0C5E-404B-93F5-4E0DB6108DB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0213" y="6605588"/>
            <a:ext cx="1908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6800" rIns="0" bIns="46800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fld id="{CA85BD7A-AD7F-43F8-A1FA-C676CA5C1003}" type="datetime1">
              <a:rPr lang="de-DE" sz="800" smtClean="0"/>
              <a:pPr eaLnBrk="1" hangingPunct="1">
                <a:defRPr/>
              </a:pPr>
              <a:t>24.05.2022</a:t>
            </a:fld>
            <a:endParaRPr lang="de-DE" sz="800"/>
          </a:p>
        </p:txBody>
      </p:sp>
      <p:pic>
        <p:nvPicPr>
          <p:cNvPr id="36" name="Grafik 35" descr="Goethe-Logo 080508.wmf">
            <a:extLst>
              <a:ext uri="{FF2B5EF4-FFF2-40B4-BE49-F238E27FC236}">
                <a16:creationId xmlns:a16="http://schemas.microsoft.com/office/drawing/2014/main" id="{78F6C768-76CA-47ED-B36C-372EB6D9EB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246063"/>
            <a:ext cx="115252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200">
                <a:solidFill>
                  <a:schemeClr val="accent1"/>
                </a:solidFill>
                <a:latin typeface="Arial" pitchFamily="-65" charset="0"/>
                <a:cs typeface="Arial" pitchFamily="-65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219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 sz="2000">
                <a:solidFill>
                  <a:schemeClr val="tx1"/>
                </a:solidFill>
                <a:latin typeface="Arial" pitchFamily="-65" charset="0"/>
                <a:cs typeface="Arial" pitchFamily="-65" charset="0"/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75286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0F580B0-A127-4C0E-A841-32A835BD0CA3}"/>
              </a:ext>
            </a:extLst>
          </p:cNvPr>
          <p:cNvSpPr/>
          <p:nvPr userDrawn="1"/>
        </p:nvSpPr>
        <p:spPr bwMode="gray">
          <a:xfrm>
            <a:off x="1588" y="0"/>
            <a:ext cx="9140825" cy="65722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>
              <a:defRPr/>
            </a:pPr>
            <a:endParaRPr lang="de-DE" sz="1600" b="1">
              <a:solidFill>
                <a:schemeClr val="bg1"/>
              </a:solidFill>
              <a:ea typeface="Gulim" pitchFamily="34" charset="-127"/>
            </a:endParaRPr>
          </a:p>
        </p:txBody>
      </p:sp>
      <p:pic>
        <p:nvPicPr>
          <p:cNvPr id="5" name="Grafik 11" descr="kopf2.wmf">
            <a:extLst>
              <a:ext uri="{FF2B5EF4-FFF2-40B4-BE49-F238E27FC236}">
                <a16:creationId xmlns:a16="http://schemas.microsoft.com/office/drawing/2014/main" id="{B249A981-5CB0-4038-B5D9-E12CE683F1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100"/>
            <a:ext cx="351472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4CE2AAA4-4413-4858-890C-C86E556982B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5400000">
            <a:off x="-2085181" y="3796507"/>
            <a:ext cx="4495800" cy="322262"/>
            <a:chOff x="101" y="1961"/>
            <a:chExt cx="5558" cy="398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DC9085AD-7C5B-4734-8908-878C5CDC2F4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1" y="1961"/>
              <a:ext cx="5558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669394F-8026-4D96-9652-D008F89484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" y="2065"/>
              <a:ext cx="377" cy="218"/>
            </a:xfrm>
            <a:custGeom>
              <a:avLst/>
              <a:gdLst>
                <a:gd name="T0" fmla="*/ 68 w 376"/>
                <a:gd name="T1" fmla="*/ 0 h 218"/>
                <a:gd name="T2" fmla="*/ 108 w 376"/>
                <a:gd name="T3" fmla="*/ 164 h 218"/>
                <a:gd name="T4" fmla="*/ 154 w 376"/>
                <a:gd name="T5" fmla="*/ 0 h 218"/>
                <a:gd name="T6" fmla="*/ 235 w 376"/>
                <a:gd name="T7" fmla="*/ 0 h 218"/>
                <a:gd name="T8" fmla="*/ 281 w 376"/>
                <a:gd name="T9" fmla="*/ 164 h 218"/>
                <a:gd name="T10" fmla="*/ 325 w 376"/>
                <a:gd name="T11" fmla="*/ 0 h 218"/>
                <a:gd name="T12" fmla="*/ 387 w 376"/>
                <a:gd name="T13" fmla="*/ 0 h 218"/>
                <a:gd name="T14" fmla="*/ 313 w 376"/>
                <a:gd name="T15" fmla="*/ 218 h 218"/>
                <a:gd name="T16" fmla="*/ 243 w 376"/>
                <a:gd name="T17" fmla="*/ 218 h 218"/>
                <a:gd name="T18" fmla="*/ 199 w 376"/>
                <a:gd name="T19" fmla="*/ 56 h 218"/>
                <a:gd name="T20" fmla="*/ 142 w 376"/>
                <a:gd name="T21" fmla="*/ 218 h 218"/>
                <a:gd name="T22" fmla="*/ 72 w 376"/>
                <a:gd name="T23" fmla="*/ 218 h 218"/>
                <a:gd name="T24" fmla="*/ 0 w 376"/>
                <a:gd name="T25" fmla="*/ 0 h 218"/>
                <a:gd name="T26" fmla="*/ 68 w 376"/>
                <a:gd name="T27" fmla="*/ 0 h 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6" h="218">
                  <a:moveTo>
                    <a:pt x="68" y="0"/>
                  </a:moveTo>
                  <a:lnTo>
                    <a:pt x="108" y="164"/>
                  </a:lnTo>
                  <a:lnTo>
                    <a:pt x="154" y="0"/>
                  </a:lnTo>
                  <a:lnTo>
                    <a:pt x="224" y="0"/>
                  </a:lnTo>
                  <a:lnTo>
                    <a:pt x="270" y="164"/>
                  </a:lnTo>
                  <a:lnTo>
                    <a:pt x="314" y="0"/>
                  </a:lnTo>
                  <a:lnTo>
                    <a:pt x="376" y="0"/>
                  </a:lnTo>
                  <a:lnTo>
                    <a:pt x="302" y="218"/>
                  </a:lnTo>
                  <a:lnTo>
                    <a:pt x="232" y="218"/>
                  </a:lnTo>
                  <a:lnTo>
                    <a:pt x="188" y="56"/>
                  </a:lnTo>
                  <a:lnTo>
                    <a:pt x="142" y="218"/>
                  </a:lnTo>
                  <a:lnTo>
                    <a:pt x="72" y="218"/>
                  </a:lnTo>
                  <a:lnTo>
                    <a:pt x="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473F035-6169-4579-9F3C-D8C617F1D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" y="2065"/>
              <a:ext cx="375" cy="218"/>
            </a:xfrm>
            <a:custGeom>
              <a:avLst/>
              <a:gdLst>
                <a:gd name="T0" fmla="*/ 68 w 376"/>
                <a:gd name="T1" fmla="*/ 0 h 218"/>
                <a:gd name="T2" fmla="*/ 108 w 376"/>
                <a:gd name="T3" fmla="*/ 164 h 218"/>
                <a:gd name="T4" fmla="*/ 154 w 376"/>
                <a:gd name="T5" fmla="*/ 0 h 218"/>
                <a:gd name="T6" fmla="*/ 213 w 376"/>
                <a:gd name="T7" fmla="*/ 0 h 218"/>
                <a:gd name="T8" fmla="*/ 259 w 376"/>
                <a:gd name="T9" fmla="*/ 164 h 218"/>
                <a:gd name="T10" fmla="*/ 303 w 376"/>
                <a:gd name="T11" fmla="*/ 0 h 218"/>
                <a:gd name="T12" fmla="*/ 365 w 376"/>
                <a:gd name="T13" fmla="*/ 0 h 218"/>
                <a:gd name="T14" fmla="*/ 291 w 376"/>
                <a:gd name="T15" fmla="*/ 218 h 218"/>
                <a:gd name="T16" fmla="*/ 221 w 376"/>
                <a:gd name="T17" fmla="*/ 218 h 218"/>
                <a:gd name="T18" fmla="*/ 188 w 376"/>
                <a:gd name="T19" fmla="*/ 56 h 218"/>
                <a:gd name="T20" fmla="*/ 142 w 376"/>
                <a:gd name="T21" fmla="*/ 218 h 218"/>
                <a:gd name="T22" fmla="*/ 72 w 376"/>
                <a:gd name="T23" fmla="*/ 218 h 218"/>
                <a:gd name="T24" fmla="*/ 0 w 376"/>
                <a:gd name="T25" fmla="*/ 0 h 218"/>
                <a:gd name="T26" fmla="*/ 68 w 376"/>
                <a:gd name="T27" fmla="*/ 0 h 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6" h="218">
                  <a:moveTo>
                    <a:pt x="68" y="0"/>
                  </a:moveTo>
                  <a:lnTo>
                    <a:pt x="108" y="164"/>
                  </a:lnTo>
                  <a:lnTo>
                    <a:pt x="154" y="0"/>
                  </a:lnTo>
                  <a:lnTo>
                    <a:pt x="224" y="0"/>
                  </a:lnTo>
                  <a:lnTo>
                    <a:pt x="270" y="164"/>
                  </a:lnTo>
                  <a:lnTo>
                    <a:pt x="314" y="0"/>
                  </a:lnTo>
                  <a:lnTo>
                    <a:pt x="376" y="0"/>
                  </a:lnTo>
                  <a:lnTo>
                    <a:pt x="302" y="218"/>
                  </a:lnTo>
                  <a:lnTo>
                    <a:pt x="232" y="218"/>
                  </a:lnTo>
                  <a:lnTo>
                    <a:pt x="188" y="56"/>
                  </a:lnTo>
                  <a:lnTo>
                    <a:pt x="142" y="218"/>
                  </a:lnTo>
                  <a:lnTo>
                    <a:pt x="72" y="218"/>
                  </a:lnTo>
                  <a:lnTo>
                    <a:pt x="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FAA7533-8AE9-4FD3-BC64-524A09EDDE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1" y="2065"/>
              <a:ext cx="377" cy="218"/>
            </a:xfrm>
            <a:custGeom>
              <a:avLst/>
              <a:gdLst>
                <a:gd name="T0" fmla="*/ 68 w 376"/>
                <a:gd name="T1" fmla="*/ 0 h 218"/>
                <a:gd name="T2" fmla="*/ 108 w 376"/>
                <a:gd name="T3" fmla="*/ 164 h 218"/>
                <a:gd name="T4" fmla="*/ 154 w 376"/>
                <a:gd name="T5" fmla="*/ 0 h 218"/>
                <a:gd name="T6" fmla="*/ 235 w 376"/>
                <a:gd name="T7" fmla="*/ 0 h 218"/>
                <a:gd name="T8" fmla="*/ 281 w 376"/>
                <a:gd name="T9" fmla="*/ 164 h 218"/>
                <a:gd name="T10" fmla="*/ 323 w 376"/>
                <a:gd name="T11" fmla="*/ 0 h 218"/>
                <a:gd name="T12" fmla="*/ 387 w 376"/>
                <a:gd name="T13" fmla="*/ 0 h 218"/>
                <a:gd name="T14" fmla="*/ 313 w 376"/>
                <a:gd name="T15" fmla="*/ 218 h 218"/>
                <a:gd name="T16" fmla="*/ 243 w 376"/>
                <a:gd name="T17" fmla="*/ 218 h 218"/>
                <a:gd name="T18" fmla="*/ 199 w 376"/>
                <a:gd name="T19" fmla="*/ 56 h 218"/>
                <a:gd name="T20" fmla="*/ 142 w 376"/>
                <a:gd name="T21" fmla="*/ 218 h 218"/>
                <a:gd name="T22" fmla="*/ 70 w 376"/>
                <a:gd name="T23" fmla="*/ 218 h 218"/>
                <a:gd name="T24" fmla="*/ 0 w 376"/>
                <a:gd name="T25" fmla="*/ 0 h 218"/>
                <a:gd name="T26" fmla="*/ 68 w 376"/>
                <a:gd name="T27" fmla="*/ 0 h 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6" h="218">
                  <a:moveTo>
                    <a:pt x="68" y="0"/>
                  </a:moveTo>
                  <a:lnTo>
                    <a:pt x="108" y="164"/>
                  </a:lnTo>
                  <a:lnTo>
                    <a:pt x="154" y="0"/>
                  </a:lnTo>
                  <a:lnTo>
                    <a:pt x="224" y="0"/>
                  </a:lnTo>
                  <a:lnTo>
                    <a:pt x="270" y="164"/>
                  </a:lnTo>
                  <a:lnTo>
                    <a:pt x="312" y="0"/>
                  </a:lnTo>
                  <a:lnTo>
                    <a:pt x="376" y="0"/>
                  </a:lnTo>
                  <a:lnTo>
                    <a:pt x="302" y="218"/>
                  </a:lnTo>
                  <a:lnTo>
                    <a:pt x="232" y="218"/>
                  </a:lnTo>
                  <a:lnTo>
                    <a:pt x="188" y="56"/>
                  </a:lnTo>
                  <a:lnTo>
                    <a:pt x="142" y="218"/>
                  </a:lnTo>
                  <a:lnTo>
                    <a:pt x="70" y="218"/>
                  </a:lnTo>
                  <a:lnTo>
                    <a:pt x="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946C98E6-27E4-4BF5-BB36-55D13E1C9A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41" y="2226"/>
              <a:ext cx="53" cy="57"/>
            </a:xfrm>
            <a:prstGeom prst="rect">
              <a:avLst/>
            </a:pr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de-DE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FFB23D5-357C-4236-B091-765780D9E2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43" y="2063"/>
              <a:ext cx="216" cy="306"/>
            </a:xfrm>
            <a:custGeom>
              <a:avLst/>
              <a:gdLst>
                <a:gd name="T0" fmla="*/ 216 w 216"/>
                <a:gd name="T1" fmla="*/ 2 h 306"/>
                <a:gd name="T2" fmla="*/ 214 w 216"/>
                <a:gd name="T3" fmla="*/ 56 h 306"/>
                <a:gd name="T4" fmla="*/ 214 w 216"/>
                <a:gd name="T5" fmla="*/ 218 h 306"/>
                <a:gd name="T6" fmla="*/ 210 w 216"/>
                <a:gd name="T7" fmla="*/ 244 h 306"/>
                <a:gd name="T8" fmla="*/ 202 w 216"/>
                <a:gd name="T9" fmla="*/ 266 h 306"/>
                <a:gd name="T10" fmla="*/ 190 w 216"/>
                <a:gd name="T11" fmla="*/ 282 h 306"/>
                <a:gd name="T12" fmla="*/ 174 w 216"/>
                <a:gd name="T13" fmla="*/ 292 h 306"/>
                <a:gd name="T14" fmla="*/ 138 w 216"/>
                <a:gd name="T15" fmla="*/ 304 h 306"/>
                <a:gd name="T16" fmla="*/ 104 w 216"/>
                <a:gd name="T17" fmla="*/ 306 h 306"/>
                <a:gd name="T18" fmla="*/ 76 w 216"/>
                <a:gd name="T19" fmla="*/ 304 h 306"/>
                <a:gd name="T20" fmla="*/ 46 w 216"/>
                <a:gd name="T21" fmla="*/ 296 h 306"/>
                <a:gd name="T22" fmla="*/ 26 w 216"/>
                <a:gd name="T23" fmla="*/ 282 h 306"/>
                <a:gd name="T24" fmla="*/ 16 w 216"/>
                <a:gd name="T25" fmla="*/ 268 h 306"/>
                <a:gd name="T26" fmla="*/ 10 w 216"/>
                <a:gd name="T27" fmla="*/ 248 h 306"/>
                <a:gd name="T28" fmla="*/ 70 w 216"/>
                <a:gd name="T29" fmla="*/ 236 h 306"/>
                <a:gd name="T30" fmla="*/ 72 w 216"/>
                <a:gd name="T31" fmla="*/ 244 h 306"/>
                <a:gd name="T32" fmla="*/ 80 w 216"/>
                <a:gd name="T33" fmla="*/ 258 h 306"/>
                <a:gd name="T34" fmla="*/ 96 w 216"/>
                <a:gd name="T35" fmla="*/ 266 h 306"/>
                <a:gd name="T36" fmla="*/ 108 w 216"/>
                <a:gd name="T37" fmla="*/ 266 h 306"/>
                <a:gd name="T38" fmla="*/ 134 w 216"/>
                <a:gd name="T39" fmla="*/ 260 h 306"/>
                <a:gd name="T40" fmla="*/ 142 w 216"/>
                <a:gd name="T41" fmla="*/ 250 h 306"/>
                <a:gd name="T42" fmla="*/ 148 w 216"/>
                <a:gd name="T43" fmla="*/ 238 h 306"/>
                <a:gd name="T44" fmla="*/ 150 w 216"/>
                <a:gd name="T45" fmla="*/ 220 h 306"/>
                <a:gd name="T46" fmla="*/ 150 w 216"/>
                <a:gd name="T47" fmla="*/ 186 h 306"/>
                <a:gd name="T48" fmla="*/ 134 w 216"/>
                <a:gd name="T49" fmla="*/ 202 h 306"/>
                <a:gd name="T50" fmla="*/ 120 w 216"/>
                <a:gd name="T51" fmla="*/ 210 h 306"/>
                <a:gd name="T52" fmla="*/ 92 w 216"/>
                <a:gd name="T53" fmla="*/ 216 h 306"/>
                <a:gd name="T54" fmla="*/ 80 w 216"/>
                <a:gd name="T55" fmla="*/ 216 h 306"/>
                <a:gd name="T56" fmla="*/ 60 w 216"/>
                <a:gd name="T57" fmla="*/ 210 h 306"/>
                <a:gd name="T58" fmla="*/ 36 w 216"/>
                <a:gd name="T59" fmla="*/ 196 h 306"/>
                <a:gd name="T60" fmla="*/ 12 w 216"/>
                <a:gd name="T61" fmla="*/ 166 h 306"/>
                <a:gd name="T62" fmla="*/ 2 w 216"/>
                <a:gd name="T63" fmla="*/ 128 h 306"/>
                <a:gd name="T64" fmla="*/ 0 w 216"/>
                <a:gd name="T65" fmla="*/ 108 h 306"/>
                <a:gd name="T66" fmla="*/ 6 w 216"/>
                <a:gd name="T67" fmla="*/ 68 h 306"/>
                <a:gd name="T68" fmla="*/ 22 w 216"/>
                <a:gd name="T69" fmla="*/ 34 h 306"/>
                <a:gd name="T70" fmla="*/ 52 w 216"/>
                <a:gd name="T71" fmla="*/ 10 h 306"/>
                <a:gd name="T72" fmla="*/ 72 w 216"/>
                <a:gd name="T73" fmla="*/ 2 h 306"/>
                <a:gd name="T74" fmla="*/ 94 w 216"/>
                <a:gd name="T75" fmla="*/ 0 h 306"/>
                <a:gd name="T76" fmla="*/ 106 w 216"/>
                <a:gd name="T77" fmla="*/ 2 h 306"/>
                <a:gd name="T78" fmla="*/ 128 w 216"/>
                <a:gd name="T79" fmla="*/ 8 h 306"/>
                <a:gd name="T80" fmla="*/ 148 w 216"/>
                <a:gd name="T81" fmla="*/ 22 h 306"/>
                <a:gd name="T82" fmla="*/ 156 w 216"/>
                <a:gd name="T83" fmla="*/ 2 h 306"/>
                <a:gd name="T84" fmla="*/ 106 w 216"/>
                <a:gd name="T85" fmla="*/ 172 h 306"/>
                <a:gd name="T86" fmla="*/ 114 w 216"/>
                <a:gd name="T87" fmla="*/ 172 h 306"/>
                <a:gd name="T88" fmla="*/ 132 w 216"/>
                <a:gd name="T89" fmla="*/ 164 h 306"/>
                <a:gd name="T90" fmla="*/ 146 w 216"/>
                <a:gd name="T91" fmla="*/ 144 h 306"/>
                <a:gd name="T92" fmla="*/ 150 w 216"/>
                <a:gd name="T93" fmla="*/ 124 h 306"/>
                <a:gd name="T94" fmla="*/ 152 w 216"/>
                <a:gd name="T95" fmla="*/ 110 h 306"/>
                <a:gd name="T96" fmla="*/ 148 w 216"/>
                <a:gd name="T97" fmla="*/ 78 h 306"/>
                <a:gd name="T98" fmla="*/ 138 w 216"/>
                <a:gd name="T99" fmla="*/ 58 h 306"/>
                <a:gd name="T100" fmla="*/ 120 w 216"/>
                <a:gd name="T101" fmla="*/ 46 h 306"/>
                <a:gd name="T102" fmla="*/ 108 w 216"/>
                <a:gd name="T103" fmla="*/ 44 h 306"/>
                <a:gd name="T104" fmla="*/ 90 w 216"/>
                <a:gd name="T105" fmla="*/ 48 h 306"/>
                <a:gd name="T106" fmla="*/ 76 w 216"/>
                <a:gd name="T107" fmla="*/ 58 h 306"/>
                <a:gd name="T108" fmla="*/ 68 w 216"/>
                <a:gd name="T109" fmla="*/ 78 h 306"/>
                <a:gd name="T110" fmla="*/ 64 w 216"/>
                <a:gd name="T111" fmla="*/ 108 h 306"/>
                <a:gd name="T112" fmla="*/ 64 w 216"/>
                <a:gd name="T113" fmla="*/ 124 h 306"/>
                <a:gd name="T114" fmla="*/ 70 w 216"/>
                <a:gd name="T115" fmla="*/ 144 h 306"/>
                <a:gd name="T116" fmla="*/ 82 w 216"/>
                <a:gd name="T117" fmla="*/ 164 h 306"/>
                <a:gd name="T118" fmla="*/ 98 w 216"/>
                <a:gd name="T119" fmla="*/ 172 h 306"/>
                <a:gd name="T120" fmla="*/ 106 w 216"/>
                <a:gd name="T121" fmla="*/ 172 h 3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6" h="306">
                  <a:moveTo>
                    <a:pt x="216" y="2"/>
                  </a:moveTo>
                  <a:lnTo>
                    <a:pt x="216" y="2"/>
                  </a:lnTo>
                  <a:lnTo>
                    <a:pt x="214" y="28"/>
                  </a:lnTo>
                  <a:lnTo>
                    <a:pt x="214" y="56"/>
                  </a:lnTo>
                  <a:lnTo>
                    <a:pt x="214" y="218"/>
                  </a:lnTo>
                  <a:lnTo>
                    <a:pt x="212" y="232"/>
                  </a:lnTo>
                  <a:lnTo>
                    <a:pt x="210" y="244"/>
                  </a:lnTo>
                  <a:lnTo>
                    <a:pt x="206" y="256"/>
                  </a:lnTo>
                  <a:lnTo>
                    <a:pt x="202" y="266"/>
                  </a:lnTo>
                  <a:lnTo>
                    <a:pt x="196" y="274"/>
                  </a:lnTo>
                  <a:lnTo>
                    <a:pt x="190" y="282"/>
                  </a:lnTo>
                  <a:lnTo>
                    <a:pt x="182" y="288"/>
                  </a:lnTo>
                  <a:lnTo>
                    <a:pt x="174" y="292"/>
                  </a:lnTo>
                  <a:lnTo>
                    <a:pt x="158" y="300"/>
                  </a:lnTo>
                  <a:lnTo>
                    <a:pt x="138" y="304"/>
                  </a:lnTo>
                  <a:lnTo>
                    <a:pt x="120" y="306"/>
                  </a:lnTo>
                  <a:lnTo>
                    <a:pt x="104" y="306"/>
                  </a:lnTo>
                  <a:lnTo>
                    <a:pt x="76" y="304"/>
                  </a:lnTo>
                  <a:lnTo>
                    <a:pt x="62" y="302"/>
                  </a:lnTo>
                  <a:lnTo>
                    <a:pt x="46" y="296"/>
                  </a:lnTo>
                  <a:lnTo>
                    <a:pt x="32" y="288"/>
                  </a:lnTo>
                  <a:lnTo>
                    <a:pt x="26" y="282"/>
                  </a:lnTo>
                  <a:lnTo>
                    <a:pt x="20" y="274"/>
                  </a:lnTo>
                  <a:lnTo>
                    <a:pt x="16" y="268"/>
                  </a:lnTo>
                  <a:lnTo>
                    <a:pt x="12" y="258"/>
                  </a:lnTo>
                  <a:lnTo>
                    <a:pt x="10" y="248"/>
                  </a:lnTo>
                  <a:lnTo>
                    <a:pt x="8" y="236"/>
                  </a:lnTo>
                  <a:lnTo>
                    <a:pt x="70" y="236"/>
                  </a:lnTo>
                  <a:lnTo>
                    <a:pt x="72" y="244"/>
                  </a:lnTo>
                  <a:lnTo>
                    <a:pt x="76" y="254"/>
                  </a:lnTo>
                  <a:lnTo>
                    <a:pt x="80" y="258"/>
                  </a:lnTo>
                  <a:lnTo>
                    <a:pt x="88" y="262"/>
                  </a:lnTo>
                  <a:lnTo>
                    <a:pt x="96" y="266"/>
                  </a:lnTo>
                  <a:lnTo>
                    <a:pt x="108" y="266"/>
                  </a:lnTo>
                  <a:lnTo>
                    <a:pt x="122" y="264"/>
                  </a:lnTo>
                  <a:lnTo>
                    <a:pt x="134" y="260"/>
                  </a:lnTo>
                  <a:lnTo>
                    <a:pt x="138" y="256"/>
                  </a:lnTo>
                  <a:lnTo>
                    <a:pt x="142" y="250"/>
                  </a:lnTo>
                  <a:lnTo>
                    <a:pt x="146" y="244"/>
                  </a:lnTo>
                  <a:lnTo>
                    <a:pt x="148" y="238"/>
                  </a:lnTo>
                  <a:lnTo>
                    <a:pt x="150" y="220"/>
                  </a:lnTo>
                  <a:lnTo>
                    <a:pt x="150" y="186"/>
                  </a:lnTo>
                  <a:lnTo>
                    <a:pt x="142" y="194"/>
                  </a:lnTo>
                  <a:lnTo>
                    <a:pt x="134" y="202"/>
                  </a:lnTo>
                  <a:lnTo>
                    <a:pt x="128" y="208"/>
                  </a:lnTo>
                  <a:lnTo>
                    <a:pt x="120" y="210"/>
                  </a:lnTo>
                  <a:lnTo>
                    <a:pt x="104" y="214"/>
                  </a:lnTo>
                  <a:lnTo>
                    <a:pt x="92" y="216"/>
                  </a:lnTo>
                  <a:lnTo>
                    <a:pt x="80" y="216"/>
                  </a:lnTo>
                  <a:lnTo>
                    <a:pt x="70" y="214"/>
                  </a:lnTo>
                  <a:lnTo>
                    <a:pt x="60" y="210"/>
                  </a:lnTo>
                  <a:lnTo>
                    <a:pt x="50" y="206"/>
                  </a:lnTo>
                  <a:lnTo>
                    <a:pt x="36" y="196"/>
                  </a:lnTo>
                  <a:lnTo>
                    <a:pt x="22" y="182"/>
                  </a:lnTo>
                  <a:lnTo>
                    <a:pt x="12" y="166"/>
                  </a:lnTo>
                  <a:lnTo>
                    <a:pt x="6" y="148"/>
                  </a:lnTo>
                  <a:lnTo>
                    <a:pt x="2" y="128"/>
                  </a:lnTo>
                  <a:lnTo>
                    <a:pt x="0" y="108"/>
                  </a:lnTo>
                  <a:lnTo>
                    <a:pt x="2" y="88"/>
                  </a:lnTo>
                  <a:lnTo>
                    <a:pt x="6" y="68"/>
                  </a:lnTo>
                  <a:lnTo>
                    <a:pt x="12" y="50"/>
                  </a:lnTo>
                  <a:lnTo>
                    <a:pt x="22" y="34"/>
                  </a:lnTo>
                  <a:lnTo>
                    <a:pt x="36" y="20"/>
                  </a:lnTo>
                  <a:lnTo>
                    <a:pt x="52" y="10"/>
                  </a:lnTo>
                  <a:lnTo>
                    <a:pt x="62" y="6"/>
                  </a:lnTo>
                  <a:lnTo>
                    <a:pt x="72" y="2"/>
                  </a:lnTo>
                  <a:lnTo>
                    <a:pt x="82" y="2"/>
                  </a:lnTo>
                  <a:lnTo>
                    <a:pt x="94" y="0"/>
                  </a:lnTo>
                  <a:lnTo>
                    <a:pt x="106" y="2"/>
                  </a:lnTo>
                  <a:lnTo>
                    <a:pt x="118" y="4"/>
                  </a:lnTo>
                  <a:lnTo>
                    <a:pt x="128" y="8"/>
                  </a:lnTo>
                  <a:lnTo>
                    <a:pt x="136" y="12"/>
                  </a:lnTo>
                  <a:lnTo>
                    <a:pt x="148" y="22"/>
                  </a:lnTo>
                  <a:lnTo>
                    <a:pt x="154" y="32"/>
                  </a:lnTo>
                  <a:lnTo>
                    <a:pt x="156" y="2"/>
                  </a:lnTo>
                  <a:lnTo>
                    <a:pt x="216" y="2"/>
                  </a:lnTo>
                  <a:close/>
                  <a:moveTo>
                    <a:pt x="106" y="172"/>
                  </a:moveTo>
                  <a:lnTo>
                    <a:pt x="106" y="172"/>
                  </a:lnTo>
                  <a:lnTo>
                    <a:pt x="114" y="172"/>
                  </a:lnTo>
                  <a:lnTo>
                    <a:pt x="122" y="170"/>
                  </a:lnTo>
                  <a:lnTo>
                    <a:pt x="132" y="164"/>
                  </a:lnTo>
                  <a:lnTo>
                    <a:pt x="140" y="154"/>
                  </a:lnTo>
                  <a:lnTo>
                    <a:pt x="146" y="144"/>
                  </a:lnTo>
                  <a:lnTo>
                    <a:pt x="148" y="134"/>
                  </a:lnTo>
                  <a:lnTo>
                    <a:pt x="150" y="124"/>
                  </a:lnTo>
                  <a:lnTo>
                    <a:pt x="152" y="110"/>
                  </a:lnTo>
                  <a:lnTo>
                    <a:pt x="150" y="90"/>
                  </a:lnTo>
                  <a:lnTo>
                    <a:pt x="148" y="78"/>
                  </a:lnTo>
                  <a:lnTo>
                    <a:pt x="144" y="68"/>
                  </a:lnTo>
                  <a:lnTo>
                    <a:pt x="138" y="58"/>
                  </a:lnTo>
                  <a:lnTo>
                    <a:pt x="130" y="50"/>
                  </a:lnTo>
                  <a:lnTo>
                    <a:pt x="120" y="46"/>
                  </a:lnTo>
                  <a:lnTo>
                    <a:pt x="108" y="44"/>
                  </a:lnTo>
                  <a:lnTo>
                    <a:pt x="98" y="44"/>
                  </a:lnTo>
                  <a:lnTo>
                    <a:pt x="90" y="48"/>
                  </a:lnTo>
                  <a:lnTo>
                    <a:pt x="84" y="52"/>
                  </a:lnTo>
                  <a:lnTo>
                    <a:pt x="76" y="58"/>
                  </a:lnTo>
                  <a:lnTo>
                    <a:pt x="72" y="68"/>
                  </a:lnTo>
                  <a:lnTo>
                    <a:pt x="68" y="78"/>
                  </a:lnTo>
                  <a:lnTo>
                    <a:pt x="64" y="92"/>
                  </a:lnTo>
                  <a:lnTo>
                    <a:pt x="64" y="108"/>
                  </a:lnTo>
                  <a:lnTo>
                    <a:pt x="64" y="124"/>
                  </a:lnTo>
                  <a:lnTo>
                    <a:pt x="66" y="134"/>
                  </a:lnTo>
                  <a:lnTo>
                    <a:pt x="70" y="144"/>
                  </a:lnTo>
                  <a:lnTo>
                    <a:pt x="74" y="154"/>
                  </a:lnTo>
                  <a:lnTo>
                    <a:pt x="82" y="164"/>
                  </a:lnTo>
                  <a:lnTo>
                    <a:pt x="92" y="170"/>
                  </a:lnTo>
                  <a:lnTo>
                    <a:pt x="98" y="172"/>
                  </a:lnTo>
                  <a:lnTo>
                    <a:pt x="106" y="172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05DAE99-B942-4405-ABC7-5D5B12CC31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91" y="2059"/>
              <a:ext cx="226" cy="231"/>
            </a:xfrm>
            <a:custGeom>
              <a:avLst/>
              <a:gdLst>
                <a:gd name="T0" fmla="*/ 114 w 226"/>
                <a:gd name="T1" fmla="*/ 0 h 232"/>
                <a:gd name="T2" fmla="*/ 142 w 226"/>
                <a:gd name="T3" fmla="*/ 4 h 232"/>
                <a:gd name="T4" fmla="*/ 164 w 226"/>
                <a:gd name="T5" fmla="*/ 10 h 232"/>
                <a:gd name="T6" fmla="*/ 184 w 226"/>
                <a:gd name="T7" fmla="*/ 20 h 232"/>
                <a:gd name="T8" fmla="*/ 200 w 226"/>
                <a:gd name="T9" fmla="*/ 36 h 232"/>
                <a:gd name="T10" fmla="*/ 220 w 226"/>
                <a:gd name="T11" fmla="*/ 72 h 232"/>
                <a:gd name="T12" fmla="*/ 226 w 226"/>
                <a:gd name="T13" fmla="*/ 116 h 232"/>
                <a:gd name="T14" fmla="*/ 226 w 226"/>
                <a:gd name="T15" fmla="*/ 127 h 232"/>
                <a:gd name="T16" fmla="*/ 212 w 226"/>
                <a:gd name="T17" fmla="*/ 169 h 232"/>
                <a:gd name="T18" fmla="*/ 192 w 226"/>
                <a:gd name="T19" fmla="*/ 193 h 232"/>
                <a:gd name="T20" fmla="*/ 174 w 226"/>
                <a:gd name="T21" fmla="*/ 207 h 232"/>
                <a:gd name="T22" fmla="*/ 152 w 226"/>
                <a:gd name="T23" fmla="*/ 215 h 232"/>
                <a:gd name="T24" fmla="*/ 126 w 226"/>
                <a:gd name="T25" fmla="*/ 221 h 232"/>
                <a:gd name="T26" fmla="*/ 112 w 226"/>
                <a:gd name="T27" fmla="*/ 221 h 232"/>
                <a:gd name="T28" fmla="*/ 68 w 226"/>
                <a:gd name="T29" fmla="*/ 213 h 232"/>
                <a:gd name="T30" fmla="*/ 34 w 226"/>
                <a:gd name="T31" fmla="*/ 193 h 232"/>
                <a:gd name="T32" fmla="*/ 14 w 226"/>
                <a:gd name="T33" fmla="*/ 167 h 232"/>
                <a:gd name="T34" fmla="*/ 6 w 226"/>
                <a:gd name="T35" fmla="*/ 145 h 232"/>
                <a:gd name="T36" fmla="*/ 0 w 226"/>
                <a:gd name="T37" fmla="*/ 116 h 232"/>
                <a:gd name="T38" fmla="*/ 2 w 226"/>
                <a:gd name="T39" fmla="*/ 96 h 232"/>
                <a:gd name="T40" fmla="*/ 14 w 226"/>
                <a:gd name="T41" fmla="*/ 56 h 232"/>
                <a:gd name="T42" fmla="*/ 32 w 226"/>
                <a:gd name="T43" fmla="*/ 30 h 232"/>
                <a:gd name="T44" fmla="*/ 50 w 226"/>
                <a:gd name="T45" fmla="*/ 18 h 232"/>
                <a:gd name="T46" fmla="*/ 72 w 226"/>
                <a:gd name="T47" fmla="*/ 6 h 232"/>
                <a:gd name="T48" fmla="*/ 98 w 226"/>
                <a:gd name="T49" fmla="*/ 2 h 232"/>
                <a:gd name="T50" fmla="*/ 114 w 226"/>
                <a:gd name="T51" fmla="*/ 0 h 232"/>
                <a:gd name="T52" fmla="*/ 114 w 226"/>
                <a:gd name="T53" fmla="*/ 177 h 232"/>
                <a:gd name="T54" fmla="*/ 134 w 226"/>
                <a:gd name="T55" fmla="*/ 173 h 232"/>
                <a:gd name="T56" fmla="*/ 148 w 226"/>
                <a:gd name="T57" fmla="*/ 161 h 232"/>
                <a:gd name="T58" fmla="*/ 158 w 226"/>
                <a:gd name="T59" fmla="*/ 137 h 232"/>
                <a:gd name="T60" fmla="*/ 162 w 226"/>
                <a:gd name="T61" fmla="*/ 112 h 232"/>
                <a:gd name="T62" fmla="*/ 160 w 226"/>
                <a:gd name="T63" fmla="*/ 90 h 232"/>
                <a:gd name="T64" fmla="*/ 154 w 226"/>
                <a:gd name="T65" fmla="*/ 68 h 232"/>
                <a:gd name="T66" fmla="*/ 140 w 226"/>
                <a:gd name="T67" fmla="*/ 50 h 232"/>
                <a:gd name="T68" fmla="*/ 114 w 226"/>
                <a:gd name="T69" fmla="*/ 44 h 232"/>
                <a:gd name="T70" fmla="*/ 106 w 226"/>
                <a:gd name="T71" fmla="*/ 44 h 232"/>
                <a:gd name="T72" fmla="*/ 92 w 226"/>
                <a:gd name="T73" fmla="*/ 48 h 232"/>
                <a:gd name="T74" fmla="*/ 78 w 226"/>
                <a:gd name="T75" fmla="*/ 62 h 232"/>
                <a:gd name="T76" fmla="*/ 70 w 226"/>
                <a:gd name="T77" fmla="*/ 86 h 232"/>
                <a:gd name="T78" fmla="*/ 66 w 226"/>
                <a:gd name="T79" fmla="*/ 116 h 232"/>
                <a:gd name="T80" fmla="*/ 68 w 226"/>
                <a:gd name="T81" fmla="*/ 123 h 232"/>
                <a:gd name="T82" fmla="*/ 74 w 226"/>
                <a:gd name="T83" fmla="*/ 149 h 232"/>
                <a:gd name="T84" fmla="*/ 86 w 226"/>
                <a:gd name="T85" fmla="*/ 167 h 232"/>
                <a:gd name="T86" fmla="*/ 104 w 226"/>
                <a:gd name="T87" fmla="*/ 175 h 232"/>
                <a:gd name="T88" fmla="*/ 114 w 226"/>
                <a:gd name="T89" fmla="*/ 177 h 2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6" h="232">
                  <a:moveTo>
                    <a:pt x="114" y="0"/>
                  </a:moveTo>
                  <a:lnTo>
                    <a:pt x="114" y="0"/>
                  </a:lnTo>
                  <a:lnTo>
                    <a:pt x="128" y="2"/>
                  </a:lnTo>
                  <a:lnTo>
                    <a:pt x="142" y="4"/>
                  </a:lnTo>
                  <a:lnTo>
                    <a:pt x="154" y="6"/>
                  </a:lnTo>
                  <a:lnTo>
                    <a:pt x="164" y="10"/>
                  </a:lnTo>
                  <a:lnTo>
                    <a:pt x="176" y="14"/>
                  </a:lnTo>
                  <a:lnTo>
                    <a:pt x="184" y="20"/>
                  </a:lnTo>
                  <a:lnTo>
                    <a:pt x="192" y="28"/>
                  </a:lnTo>
                  <a:lnTo>
                    <a:pt x="200" y="36"/>
                  </a:lnTo>
                  <a:lnTo>
                    <a:pt x="212" y="52"/>
                  </a:lnTo>
                  <a:lnTo>
                    <a:pt x="220" y="72"/>
                  </a:lnTo>
                  <a:lnTo>
                    <a:pt x="226" y="92"/>
                  </a:lnTo>
                  <a:lnTo>
                    <a:pt x="226" y="116"/>
                  </a:lnTo>
                  <a:lnTo>
                    <a:pt x="226" y="138"/>
                  </a:lnTo>
                  <a:lnTo>
                    <a:pt x="220" y="160"/>
                  </a:lnTo>
                  <a:lnTo>
                    <a:pt x="212" y="180"/>
                  </a:lnTo>
                  <a:lnTo>
                    <a:pt x="200" y="196"/>
                  </a:lnTo>
                  <a:lnTo>
                    <a:pt x="192" y="204"/>
                  </a:lnTo>
                  <a:lnTo>
                    <a:pt x="184" y="212"/>
                  </a:lnTo>
                  <a:lnTo>
                    <a:pt x="174" y="218"/>
                  </a:lnTo>
                  <a:lnTo>
                    <a:pt x="164" y="222"/>
                  </a:lnTo>
                  <a:lnTo>
                    <a:pt x="152" y="226"/>
                  </a:lnTo>
                  <a:lnTo>
                    <a:pt x="140" y="230"/>
                  </a:lnTo>
                  <a:lnTo>
                    <a:pt x="126" y="232"/>
                  </a:lnTo>
                  <a:lnTo>
                    <a:pt x="112" y="232"/>
                  </a:lnTo>
                  <a:lnTo>
                    <a:pt x="90" y="230"/>
                  </a:lnTo>
                  <a:lnTo>
                    <a:pt x="68" y="224"/>
                  </a:lnTo>
                  <a:lnTo>
                    <a:pt x="50" y="216"/>
                  </a:lnTo>
                  <a:lnTo>
                    <a:pt x="34" y="204"/>
                  </a:lnTo>
                  <a:lnTo>
                    <a:pt x="20" y="186"/>
                  </a:lnTo>
                  <a:lnTo>
                    <a:pt x="14" y="178"/>
                  </a:lnTo>
                  <a:lnTo>
                    <a:pt x="10" y="168"/>
                  </a:lnTo>
                  <a:lnTo>
                    <a:pt x="6" y="156"/>
                  </a:lnTo>
                  <a:lnTo>
                    <a:pt x="4" y="144"/>
                  </a:lnTo>
                  <a:lnTo>
                    <a:pt x="0" y="116"/>
                  </a:lnTo>
                  <a:lnTo>
                    <a:pt x="2" y="96"/>
                  </a:lnTo>
                  <a:lnTo>
                    <a:pt x="6" y="76"/>
                  </a:lnTo>
                  <a:lnTo>
                    <a:pt x="14" y="56"/>
                  </a:lnTo>
                  <a:lnTo>
                    <a:pt x="26" y="40"/>
                  </a:lnTo>
                  <a:lnTo>
                    <a:pt x="32" y="30"/>
                  </a:lnTo>
                  <a:lnTo>
                    <a:pt x="40" y="24"/>
                  </a:lnTo>
                  <a:lnTo>
                    <a:pt x="50" y="18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84" y="4"/>
                  </a:lnTo>
                  <a:lnTo>
                    <a:pt x="98" y="2"/>
                  </a:lnTo>
                  <a:lnTo>
                    <a:pt x="114" y="0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24" y="186"/>
                  </a:lnTo>
                  <a:lnTo>
                    <a:pt x="134" y="184"/>
                  </a:lnTo>
                  <a:lnTo>
                    <a:pt x="142" y="178"/>
                  </a:lnTo>
                  <a:lnTo>
                    <a:pt x="148" y="172"/>
                  </a:lnTo>
                  <a:lnTo>
                    <a:pt x="154" y="162"/>
                  </a:lnTo>
                  <a:lnTo>
                    <a:pt x="158" y="148"/>
                  </a:lnTo>
                  <a:lnTo>
                    <a:pt x="160" y="132"/>
                  </a:lnTo>
                  <a:lnTo>
                    <a:pt x="162" y="112"/>
                  </a:lnTo>
                  <a:lnTo>
                    <a:pt x="160" y="90"/>
                  </a:lnTo>
                  <a:lnTo>
                    <a:pt x="158" y="78"/>
                  </a:lnTo>
                  <a:lnTo>
                    <a:pt x="154" y="68"/>
                  </a:lnTo>
                  <a:lnTo>
                    <a:pt x="148" y="58"/>
                  </a:lnTo>
                  <a:lnTo>
                    <a:pt x="140" y="50"/>
                  </a:lnTo>
                  <a:lnTo>
                    <a:pt x="128" y="46"/>
                  </a:lnTo>
                  <a:lnTo>
                    <a:pt x="114" y="44"/>
                  </a:lnTo>
                  <a:lnTo>
                    <a:pt x="106" y="44"/>
                  </a:lnTo>
                  <a:lnTo>
                    <a:pt x="98" y="46"/>
                  </a:lnTo>
                  <a:lnTo>
                    <a:pt x="92" y="48"/>
                  </a:lnTo>
                  <a:lnTo>
                    <a:pt x="86" y="52"/>
                  </a:lnTo>
                  <a:lnTo>
                    <a:pt x="78" y="62"/>
                  </a:lnTo>
                  <a:lnTo>
                    <a:pt x="72" y="72"/>
                  </a:lnTo>
                  <a:lnTo>
                    <a:pt x="70" y="86"/>
                  </a:lnTo>
                  <a:lnTo>
                    <a:pt x="68" y="98"/>
                  </a:lnTo>
                  <a:lnTo>
                    <a:pt x="66" y="118"/>
                  </a:lnTo>
                  <a:lnTo>
                    <a:pt x="68" y="134"/>
                  </a:lnTo>
                  <a:lnTo>
                    <a:pt x="70" y="148"/>
                  </a:lnTo>
                  <a:lnTo>
                    <a:pt x="74" y="160"/>
                  </a:lnTo>
                  <a:lnTo>
                    <a:pt x="78" y="170"/>
                  </a:lnTo>
                  <a:lnTo>
                    <a:pt x="86" y="178"/>
                  </a:lnTo>
                  <a:lnTo>
                    <a:pt x="94" y="184"/>
                  </a:lnTo>
                  <a:lnTo>
                    <a:pt x="104" y="186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0282A5B-75A0-4F83-8E3F-EB51352D16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30" y="2057"/>
              <a:ext cx="208" cy="233"/>
            </a:xfrm>
            <a:custGeom>
              <a:avLst/>
              <a:gdLst>
                <a:gd name="T0" fmla="*/ 62 w 208"/>
                <a:gd name="T1" fmla="*/ 123 h 234"/>
                <a:gd name="T2" fmla="*/ 64 w 208"/>
                <a:gd name="T3" fmla="*/ 147 h 234"/>
                <a:gd name="T4" fmla="*/ 72 w 208"/>
                <a:gd name="T5" fmla="*/ 165 h 234"/>
                <a:gd name="T6" fmla="*/ 92 w 208"/>
                <a:gd name="T7" fmla="*/ 179 h 234"/>
                <a:gd name="T8" fmla="*/ 106 w 208"/>
                <a:gd name="T9" fmla="*/ 181 h 234"/>
                <a:gd name="T10" fmla="*/ 130 w 208"/>
                <a:gd name="T11" fmla="*/ 175 h 234"/>
                <a:gd name="T12" fmla="*/ 138 w 208"/>
                <a:gd name="T13" fmla="*/ 165 h 234"/>
                <a:gd name="T14" fmla="*/ 144 w 208"/>
                <a:gd name="T15" fmla="*/ 151 h 234"/>
                <a:gd name="T16" fmla="*/ 202 w 208"/>
                <a:gd name="T17" fmla="*/ 151 h 234"/>
                <a:gd name="T18" fmla="*/ 198 w 208"/>
                <a:gd name="T19" fmla="*/ 171 h 234"/>
                <a:gd name="T20" fmla="*/ 182 w 208"/>
                <a:gd name="T21" fmla="*/ 197 h 234"/>
                <a:gd name="T22" fmla="*/ 176 w 208"/>
                <a:gd name="T23" fmla="*/ 203 h 234"/>
                <a:gd name="T24" fmla="*/ 150 w 208"/>
                <a:gd name="T25" fmla="*/ 217 h 234"/>
                <a:gd name="T26" fmla="*/ 106 w 208"/>
                <a:gd name="T27" fmla="*/ 223 h 234"/>
                <a:gd name="T28" fmla="*/ 90 w 208"/>
                <a:gd name="T29" fmla="*/ 223 h 234"/>
                <a:gd name="T30" fmla="*/ 58 w 208"/>
                <a:gd name="T31" fmla="*/ 215 h 234"/>
                <a:gd name="T32" fmla="*/ 38 w 208"/>
                <a:gd name="T33" fmla="*/ 205 h 234"/>
                <a:gd name="T34" fmla="*/ 28 w 208"/>
                <a:gd name="T35" fmla="*/ 197 h 234"/>
                <a:gd name="T36" fmla="*/ 16 w 208"/>
                <a:gd name="T37" fmla="*/ 179 h 234"/>
                <a:gd name="T38" fmla="*/ 2 w 208"/>
                <a:gd name="T39" fmla="*/ 137 h 234"/>
                <a:gd name="T40" fmla="*/ 0 w 208"/>
                <a:gd name="T41" fmla="*/ 117 h 234"/>
                <a:gd name="T42" fmla="*/ 6 w 208"/>
                <a:gd name="T43" fmla="*/ 80 h 234"/>
                <a:gd name="T44" fmla="*/ 16 w 208"/>
                <a:gd name="T45" fmla="*/ 54 h 234"/>
                <a:gd name="T46" fmla="*/ 34 w 208"/>
                <a:gd name="T47" fmla="*/ 30 h 234"/>
                <a:gd name="T48" fmla="*/ 46 w 208"/>
                <a:gd name="T49" fmla="*/ 18 h 234"/>
                <a:gd name="T50" fmla="*/ 74 w 208"/>
                <a:gd name="T51" fmla="*/ 6 h 234"/>
                <a:gd name="T52" fmla="*/ 108 w 208"/>
                <a:gd name="T53" fmla="*/ 0 h 234"/>
                <a:gd name="T54" fmla="*/ 120 w 208"/>
                <a:gd name="T55" fmla="*/ 2 h 234"/>
                <a:gd name="T56" fmla="*/ 144 w 208"/>
                <a:gd name="T57" fmla="*/ 6 h 234"/>
                <a:gd name="T58" fmla="*/ 168 w 208"/>
                <a:gd name="T59" fmla="*/ 18 h 234"/>
                <a:gd name="T60" fmla="*/ 188 w 208"/>
                <a:gd name="T61" fmla="*/ 40 h 234"/>
                <a:gd name="T62" fmla="*/ 196 w 208"/>
                <a:gd name="T63" fmla="*/ 54 h 234"/>
                <a:gd name="T64" fmla="*/ 204 w 208"/>
                <a:gd name="T65" fmla="*/ 76 h 234"/>
                <a:gd name="T66" fmla="*/ 208 w 208"/>
                <a:gd name="T67" fmla="*/ 117 h 234"/>
                <a:gd name="T68" fmla="*/ 62 w 208"/>
                <a:gd name="T69" fmla="*/ 123 h 234"/>
                <a:gd name="T70" fmla="*/ 144 w 208"/>
                <a:gd name="T71" fmla="*/ 94 h 234"/>
                <a:gd name="T72" fmla="*/ 140 w 208"/>
                <a:gd name="T73" fmla="*/ 74 h 234"/>
                <a:gd name="T74" fmla="*/ 134 w 208"/>
                <a:gd name="T75" fmla="*/ 58 h 234"/>
                <a:gd name="T76" fmla="*/ 118 w 208"/>
                <a:gd name="T77" fmla="*/ 46 h 234"/>
                <a:gd name="T78" fmla="*/ 106 w 208"/>
                <a:gd name="T79" fmla="*/ 44 h 234"/>
                <a:gd name="T80" fmla="*/ 88 w 208"/>
                <a:gd name="T81" fmla="*/ 48 h 234"/>
                <a:gd name="T82" fmla="*/ 74 w 208"/>
                <a:gd name="T83" fmla="*/ 60 h 234"/>
                <a:gd name="T84" fmla="*/ 68 w 208"/>
                <a:gd name="T85" fmla="*/ 74 h 234"/>
                <a:gd name="T86" fmla="*/ 144 w 208"/>
                <a:gd name="T87" fmla="*/ 94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8" h="234">
                  <a:moveTo>
                    <a:pt x="62" y="134"/>
                  </a:moveTo>
                  <a:lnTo>
                    <a:pt x="62" y="134"/>
                  </a:lnTo>
                  <a:lnTo>
                    <a:pt x="62" y="148"/>
                  </a:lnTo>
                  <a:lnTo>
                    <a:pt x="64" y="158"/>
                  </a:lnTo>
                  <a:lnTo>
                    <a:pt x="68" y="168"/>
                  </a:lnTo>
                  <a:lnTo>
                    <a:pt x="72" y="176"/>
                  </a:lnTo>
                  <a:lnTo>
                    <a:pt x="80" y="184"/>
                  </a:lnTo>
                  <a:lnTo>
                    <a:pt x="92" y="190"/>
                  </a:lnTo>
                  <a:lnTo>
                    <a:pt x="106" y="192"/>
                  </a:lnTo>
                  <a:lnTo>
                    <a:pt x="118" y="190"/>
                  </a:lnTo>
                  <a:lnTo>
                    <a:pt x="130" y="186"/>
                  </a:lnTo>
                  <a:lnTo>
                    <a:pt x="134" y="182"/>
                  </a:lnTo>
                  <a:lnTo>
                    <a:pt x="138" y="176"/>
                  </a:lnTo>
                  <a:lnTo>
                    <a:pt x="142" y="170"/>
                  </a:lnTo>
                  <a:lnTo>
                    <a:pt x="144" y="162"/>
                  </a:lnTo>
                  <a:lnTo>
                    <a:pt x="202" y="162"/>
                  </a:lnTo>
                  <a:lnTo>
                    <a:pt x="202" y="170"/>
                  </a:lnTo>
                  <a:lnTo>
                    <a:pt x="198" y="182"/>
                  </a:lnTo>
                  <a:lnTo>
                    <a:pt x="192" y="194"/>
                  </a:lnTo>
                  <a:lnTo>
                    <a:pt x="182" y="208"/>
                  </a:lnTo>
                  <a:lnTo>
                    <a:pt x="176" y="214"/>
                  </a:lnTo>
                  <a:lnTo>
                    <a:pt x="168" y="220"/>
                  </a:lnTo>
                  <a:lnTo>
                    <a:pt x="150" y="228"/>
                  </a:lnTo>
                  <a:lnTo>
                    <a:pt x="128" y="232"/>
                  </a:lnTo>
                  <a:lnTo>
                    <a:pt x="106" y="234"/>
                  </a:lnTo>
                  <a:lnTo>
                    <a:pt x="90" y="234"/>
                  </a:lnTo>
                  <a:lnTo>
                    <a:pt x="68" y="230"/>
                  </a:lnTo>
                  <a:lnTo>
                    <a:pt x="58" y="226"/>
                  </a:lnTo>
                  <a:lnTo>
                    <a:pt x="48" y="222"/>
                  </a:lnTo>
                  <a:lnTo>
                    <a:pt x="38" y="216"/>
                  </a:lnTo>
                  <a:lnTo>
                    <a:pt x="28" y="208"/>
                  </a:lnTo>
                  <a:lnTo>
                    <a:pt x="22" y="198"/>
                  </a:lnTo>
                  <a:lnTo>
                    <a:pt x="16" y="190"/>
                  </a:lnTo>
                  <a:lnTo>
                    <a:pt x="8" y="170"/>
                  </a:lnTo>
                  <a:lnTo>
                    <a:pt x="2" y="148"/>
                  </a:lnTo>
                  <a:lnTo>
                    <a:pt x="0" y="122"/>
                  </a:lnTo>
                  <a:lnTo>
                    <a:pt x="2" y="94"/>
                  </a:lnTo>
                  <a:lnTo>
                    <a:pt x="6" y="80"/>
                  </a:lnTo>
                  <a:lnTo>
                    <a:pt x="10" y="66"/>
                  </a:lnTo>
                  <a:lnTo>
                    <a:pt x="16" y="54"/>
                  </a:lnTo>
                  <a:lnTo>
                    <a:pt x="24" y="40"/>
                  </a:lnTo>
                  <a:lnTo>
                    <a:pt x="34" y="30"/>
                  </a:lnTo>
                  <a:lnTo>
                    <a:pt x="46" y="18"/>
                  </a:lnTo>
                  <a:lnTo>
                    <a:pt x="60" y="12"/>
                  </a:lnTo>
                  <a:lnTo>
                    <a:pt x="74" y="6"/>
                  </a:lnTo>
                  <a:lnTo>
                    <a:pt x="90" y="2"/>
                  </a:lnTo>
                  <a:lnTo>
                    <a:pt x="108" y="0"/>
                  </a:lnTo>
                  <a:lnTo>
                    <a:pt x="120" y="2"/>
                  </a:lnTo>
                  <a:lnTo>
                    <a:pt x="132" y="4"/>
                  </a:lnTo>
                  <a:lnTo>
                    <a:pt x="144" y="6"/>
                  </a:lnTo>
                  <a:lnTo>
                    <a:pt x="156" y="12"/>
                  </a:lnTo>
                  <a:lnTo>
                    <a:pt x="168" y="18"/>
                  </a:lnTo>
                  <a:lnTo>
                    <a:pt x="178" y="28"/>
                  </a:lnTo>
                  <a:lnTo>
                    <a:pt x="188" y="40"/>
                  </a:lnTo>
                  <a:lnTo>
                    <a:pt x="196" y="54"/>
                  </a:lnTo>
                  <a:lnTo>
                    <a:pt x="200" y="64"/>
                  </a:lnTo>
                  <a:lnTo>
                    <a:pt x="204" y="76"/>
                  </a:lnTo>
                  <a:lnTo>
                    <a:pt x="208" y="98"/>
                  </a:lnTo>
                  <a:lnTo>
                    <a:pt x="208" y="118"/>
                  </a:lnTo>
                  <a:lnTo>
                    <a:pt x="208" y="134"/>
                  </a:lnTo>
                  <a:lnTo>
                    <a:pt x="62" y="134"/>
                  </a:lnTo>
                  <a:close/>
                  <a:moveTo>
                    <a:pt x="144" y="94"/>
                  </a:moveTo>
                  <a:lnTo>
                    <a:pt x="144" y="94"/>
                  </a:lnTo>
                  <a:lnTo>
                    <a:pt x="142" y="82"/>
                  </a:lnTo>
                  <a:lnTo>
                    <a:pt x="140" y="74"/>
                  </a:lnTo>
                  <a:lnTo>
                    <a:pt x="138" y="64"/>
                  </a:lnTo>
                  <a:lnTo>
                    <a:pt x="134" y="58"/>
                  </a:lnTo>
                  <a:lnTo>
                    <a:pt x="126" y="50"/>
                  </a:lnTo>
                  <a:lnTo>
                    <a:pt x="118" y="46"/>
                  </a:lnTo>
                  <a:lnTo>
                    <a:pt x="106" y="44"/>
                  </a:lnTo>
                  <a:lnTo>
                    <a:pt x="96" y="46"/>
                  </a:lnTo>
                  <a:lnTo>
                    <a:pt x="88" y="48"/>
                  </a:lnTo>
                  <a:lnTo>
                    <a:pt x="80" y="52"/>
                  </a:lnTo>
                  <a:lnTo>
                    <a:pt x="74" y="60"/>
                  </a:lnTo>
                  <a:lnTo>
                    <a:pt x="70" y="66"/>
                  </a:lnTo>
                  <a:lnTo>
                    <a:pt x="68" y="74"/>
                  </a:lnTo>
                  <a:lnTo>
                    <a:pt x="64" y="94"/>
                  </a:lnTo>
                  <a:lnTo>
                    <a:pt x="144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146151B8-7799-4F23-858C-17EBE27502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8" y="2000"/>
              <a:ext cx="159" cy="286"/>
            </a:xfrm>
            <a:custGeom>
              <a:avLst/>
              <a:gdLst>
                <a:gd name="T0" fmla="*/ 167 w 158"/>
                <a:gd name="T1" fmla="*/ 280 h 286"/>
                <a:gd name="T2" fmla="*/ 167 w 158"/>
                <a:gd name="T3" fmla="*/ 280 h 286"/>
                <a:gd name="T4" fmla="*/ 139 w 158"/>
                <a:gd name="T5" fmla="*/ 284 h 286"/>
                <a:gd name="T6" fmla="*/ 119 w 158"/>
                <a:gd name="T7" fmla="*/ 286 h 286"/>
                <a:gd name="T8" fmla="*/ 119 w 158"/>
                <a:gd name="T9" fmla="*/ 286 h 286"/>
                <a:gd name="T10" fmla="*/ 97 w 158"/>
                <a:gd name="T11" fmla="*/ 284 h 286"/>
                <a:gd name="T12" fmla="*/ 70 w 158"/>
                <a:gd name="T13" fmla="*/ 280 h 286"/>
                <a:gd name="T14" fmla="*/ 58 w 158"/>
                <a:gd name="T15" fmla="*/ 272 h 286"/>
                <a:gd name="T16" fmla="*/ 50 w 158"/>
                <a:gd name="T17" fmla="*/ 264 h 286"/>
                <a:gd name="T18" fmla="*/ 46 w 158"/>
                <a:gd name="T19" fmla="*/ 254 h 286"/>
                <a:gd name="T20" fmla="*/ 44 w 158"/>
                <a:gd name="T21" fmla="*/ 244 h 286"/>
                <a:gd name="T22" fmla="*/ 42 w 158"/>
                <a:gd name="T23" fmla="*/ 228 h 286"/>
                <a:gd name="T24" fmla="*/ 42 w 158"/>
                <a:gd name="T25" fmla="*/ 108 h 286"/>
                <a:gd name="T26" fmla="*/ 0 w 158"/>
                <a:gd name="T27" fmla="*/ 108 h 286"/>
                <a:gd name="T28" fmla="*/ 0 w 158"/>
                <a:gd name="T29" fmla="*/ 66 h 286"/>
                <a:gd name="T30" fmla="*/ 42 w 158"/>
                <a:gd name="T31" fmla="*/ 66 h 286"/>
                <a:gd name="T32" fmla="*/ 42 w 158"/>
                <a:gd name="T33" fmla="*/ 22 h 286"/>
                <a:gd name="T34" fmla="*/ 117 w 158"/>
                <a:gd name="T35" fmla="*/ 0 h 286"/>
                <a:gd name="T36" fmla="*/ 117 w 158"/>
                <a:gd name="T37" fmla="*/ 66 h 286"/>
                <a:gd name="T38" fmla="*/ 169 w 158"/>
                <a:gd name="T39" fmla="*/ 66 h 286"/>
                <a:gd name="T40" fmla="*/ 169 w 158"/>
                <a:gd name="T41" fmla="*/ 108 h 286"/>
                <a:gd name="T42" fmla="*/ 117 w 158"/>
                <a:gd name="T43" fmla="*/ 108 h 286"/>
                <a:gd name="T44" fmla="*/ 117 w 158"/>
                <a:gd name="T45" fmla="*/ 206 h 286"/>
                <a:gd name="T46" fmla="*/ 117 w 158"/>
                <a:gd name="T47" fmla="*/ 206 h 286"/>
                <a:gd name="T48" fmla="*/ 117 w 158"/>
                <a:gd name="T49" fmla="*/ 220 h 286"/>
                <a:gd name="T50" fmla="*/ 119 w 158"/>
                <a:gd name="T51" fmla="*/ 226 h 286"/>
                <a:gd name="T52" fmla="*/ 121 w 158"/>
                <a:gd name="T53" fmla="*/ 230 h 286"/>
                <a:gd name="T54" fmla="*/ 125 w 158"/>
                <a:gd name="T55" fmla="*/ 234 h 286"/>
                <a:gd name="T56" fmla="*/ 129 w 158"/>
                <a:gd name="T57" fmla="*/ 236 h 286"/>
                <a:gd name="T58" fmla="*/ 137 w 158"/>
                <a:gd name="T59" fmla="*/ 238 h 286"/>
                <a:gd name="T60" fmla="*/ 147 w 158"/>
                <a:gd name="T61" fmla="*/ 238 h 286"/>
                <a:gd name="T62" fmla="*/ 147 w 158"/>
                <a:gd name="T63" fmla="*/ 238 h 286"/>
                <a:gd name="T64" fmla="*/ 167 w 158"/>
                <a:gd name="T65" fmla="*/ 238 h 286"/>
                <a:gd name="T66" fmla="*/ 167 w 158"/>
                <a:gd name="T67" fmla="*/ 28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8" h="286">
                  <a:moveTo>
                    <a:pt x="156" y="280"/>
                  </a:moveTo>
                  <a:lnTo>
                    <a:pt x="156" y="280"/>
                  </a:lnTo>
                  <a:lnTo>
                    <a:pt x="128" y="284"/>
                  </a:lnTo>
                  <a:lnTo>
                    <a:pt x="108" y="286"/>
                  </a:lnTo>
                  <a:lnTo>
                    <a:pt x="86" y="284"/>
                  </a:lnTo>
                  <a:lnTo>
                    <a:pt x="70" y="280"/>
                  </a:lnTo>
                  <a:lnTo>
                    <a:pt x="58" y="272"/>
                  </a:lnTo>
                  <a:lnTo>
                    <a:pt x="50" y="264"/>
                  </a:lnTo>
                  <a:lnTo>
                    <a:pt x="46" y="254"/>
                  </a:lnTo>
                  <a:lnTo>
                    <a:pt x="44" y="244"/>
                  </a:lnTo>
                  <a:lnTo>
                    <a:pt x="42" y="228"/>
                  </a:lnTo>
                  <a:lnTo>
                    <a:pt x="42" y="108"/>
                  </a:lnTo>
                  <a:lnTo>
                    <a:pt x="0" y="108"/>
                  </a:lnTo>
                  <a:lnTo>
                    <a:pt x="0" y="66"/>
                  </a:lnTo>
                  <a:lnTo>
                    <a:pt x="42" y="66"/>
                  </a:lnTo>
                  <a:lnTo>
                    <a:pt x="42" y="22"/>
                  </a:lnTo>
                  <a:lnTo>
                    <a:pt x="106" y="0"/>
                  </a:lnTo>
                  <a:lnTo>
                    <a:pt x="106" y="66"/>
                  </a:lnTo>
                  <a:lnTo>
                    <a:pt x="158" y="66"/>
                  </a:lnTo>
                  <a:lnTo>
                    <a:pt x="158" y="108"/>
                  </a:lnTo>
                  <a:lnTo>
                    <a:pt x="106" y="108"/>
                  </a:lnTo>
                  <a:lnTo>
                    <a:pt x="106" y="206"/>
                  </a:lnTo>
                  <a:lnTo>
                    <a:pt x="106" y="220"/>
                  </a:lnTo>
                  <a:lnTo>
                    <a:pt x="108" y="226"/>
                  </a:lnTo>
                  <a:lnTo>
                    <a:pt x="110" y="230"/>
                  </a:lnTo>
                  <a:lnTo>
                    <a:pt x="114" y="234"/>
                  </a:lnTo>
                  <a:lnTo>
                    <a:pt x="118" y="236"/>
                  </a:lnTo>
                  <a:lnTo>
                    <a:pt x="126" y="238"/>
                  </a:lnTo>
                  <a:lnTo>
                    <a:pt x="136" y="238"/>
                  </a:lnTo>
                  <a:lnTo>
                    <a:pt x="156" y="238"/>
                  </a:lnTo>
                  <a:lnTo>
                    <a:pt x="156" y="28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41737FFD-6D1B-41CD-8CA9-83573D7630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3" y="1971"/>
              <a:ext cx="204" cy="312"/>
            </a:xfrm>
            <a:custGeom>
              <a:avLst/>
              <a:gdLst>
                <a:gd name="T0" fmla="*/ 0 w 204"/>
                <a:gd name="T1" fmla="*/ 0 h 312"/>
                <a:gd name="T2" fmla="*/ 64 w 204"/>
                <a:gd name="T3" fmla="*/ 0 h 312"/>
                <a:gd name="T4" fmla="*/ 64 w 204"/>
                <a:gd name="T5" fmla="*/ 124 h 312"/>
                <a:gd name="T6" fmla="*/ 64 w 204"/>
                <a:gd name="T7" fmla="*/ 124 h 312"/>
                <a:gd name="T8" fmla="*/ 70 w 204"/>
                <a:gd name="T9" fmla="*/ 114 h 312"/>
                <a:gd name="T10" fmla="*/ 82 w 204"/>
                <a:gd name="T11" fmla="*/ 104 h 312"/>
                <a:gd name="T12" fmla="*/ 92 w 204"/>
                <a:gd name="T13" fmla="*/ 98 h 312"/>
                <a:gd name="T14" fmla="*/ 102 w 204"/>
                <a:gd name="T15" fmla="*/ 94 h 312"/>
                <a:gd name="T16" fmla="*/ 112 w 204"/>
                <a:gd name="T17" fmla="*/ 92 h 312"/>
                <a:gd name="T18" fmla="*/ 126 w 204"/>
                <a:gd name="T19" fmla="*/ 90 h 312"/>
                <a:gd name="T20" fmla="*/ 126 w 204"/>
                <a:gd name="T21" fmla="*/ 90 h 312"/>
                <a:gd name="T22" fmla="*/ 138 w 204"/>
                <a:gd name="T23" fmla="*/ 92 h 312"/>
                <a:gd name="T24" fmla="*/ 148 w 204"/>
                <a:gd name="T25" fmla="*/ 94 h 312"/>
                <a:gd name="T26" fmla="*/ 158 w 204"/>
                <a:gd name="T27" fmla="*/ 96 h 312"/>
                <a:gd name="T28" fmla="*/ 166 w 204"/>
                <a:gd name="T29" fmla="*/ 100 h 312"/>
                <a:gd name="T30" fmla="*/ 180 w 204"/>
                <a:gd name="T31" fmla="*/ 110 h 312"/>
                <a:gd name="T32" fmla="*/ 190 w 204"/>
                <a:gd name="T33" fmla="*/ 120 h 312"/>
                <a:gd name="T34" fmla="*/ 190 w 204"/>
                <a:gd name="T35" fmla="*/ 120 h 312"/>
                <a:gd name="T36" fmla="*/ 196 w 204"/>
                <a:gd name="T37" fmla="*/ 130 h 312"/>
                <a:gd name="T38" fmla="*/ 200 w 204"/>
                <a:gd name="T39" fmla="*/ 144 h 312"/>
                <a:gd name="T40" fmla="*/ 204 w 204"/>
                <a:gd name="T41" fmla="*/ 160 h 312"/>
                <a:gd name="T42" fmla="*/ 204 w 204"/>
                <a:gd name="T43" fmla="*/ 180 h 312"/>
                <a:gd name="T44" fmla="*/ 204 w 204"/>
                <a:gd name="T45" fmla="*/ 312 h 312"/>
                <a:gd name="T46" fmla="*/ 140 w 204"/>
                <a:gd name="T47" fmla="*/ 312 h 312"/>
                <a:gd name="T48" fmla="*/ 140 w 204"/>
                <a:gd name="T49" fmla="*/ 182 h 312"/>
                <a:gd name="T50" fmla="*/ 140 w 204"/>
                <a:gd name="T51" fmla="*/ 182 h 312"/>
                <a:gd name="T52" fmla="*/ 140 w 204"/>
                <a:gd name="T53" fmla="*/ 168 h 312"/>
                <a:gd name="T54" fmla="*/ 140 w 204"/>
                <a:gd name="T55" fmla="*/ 162 h 312"/>
                <a:gd name="T56" fmla="*/ 136 w 204"/>
                <a:gd name="T57" fmla="*/ 154 h 312"/>
                <a:gd name="T58" fmla="*/ 132 w 204"/>
                <a:gd name="T59" fmla="*/ 146 h 312"/>
                <a:gd name="T60" fmla="*/ 126 w 204"/>
                <a:gd name="T61" fmla="*/ 140 h 312"/>
                <a:gd name="T62" fmla="*/ 116 w 204"/>
                <a:gd name="T63" fmla="*/ 136 h 312"/>
                <a:gd name="T64" fmla="*/ 106 w 204"/>
                <a:gd name="T65" fmla="*/ 134 h 312"/>
                <a:gd name="T66" fmla="*/ 106 w 204"/>
                <a:gd name="T67" fmla="*/ 134 h 312"/>
                <a:gd name="T68" fmla="*/ 90 w 204"/>
                <a:gd name="T69" fmla="*/ 136 h 312"/>
                <a:gd name="T70" fmla="*/ 84 w 204"/>
                <a:gd name="T71" fmla="*/ 140 h 312"/>
                <a:gd name="T72" fmla="*/ 78 w 204"/>
                <a:gd name="T73" fmla="*/ 144 h 312"/>
                <a:gd name="T74" fmla="*/ 72 w 204"/>
                <a:gd name="T75" fmla="*/ 150 h 312"/>
                <a:gd name="T76" fmla="*/ 68 w 204"/>
                <a:gd name="T77" fmla="*/ 158 h 312"/>
                <a:gd name="T78" fmla="*/ 66 w 204"/>
                <a:gd name="T79" fmla="*/ 166 h 312"/>
                <a:gd name="T80" fmla="*/ 64 w 204"/>
                <a:gd name="T81" fmla="*/ 178 h 312"/>
                <a:gd name="T82" fmla="*/ 64 w 204"/>
                <a:gd name="T83" fmla="*/ 312 h 312"/>
                <a:gd name="T84" fmla="*/ 0 w 204"/>
                <a:gd name="T85" fmla="*/ 312 h 312"/>
                <a:gd name="T86" fmla="*/ 0 w 204"/>
                <a:gd name="T87" fmla="*/ 0 h 3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4" h="312">
                  <a:moveTo>
                    <a:pt x="0" y="0"/>
                  </a:moveTo>
                  <a:lnTo>
                    <a:pt x="64" y="0"/>
                  </a:lnTo>
                  <a:lnTo>
                    <a:pt x="64" y="124"/>
                  </a:lnTo>
                  <a:lnTo>
                    <a:pt x="70" y="114"/>
                  </a:lnTo>
                  <a:lnTo>
                    <a:pt x="82" y="104"/>
                  </a:lnTo>
                  <a:lnTo>
                    <a:pt x="92" y="98"/>
                  </a:lnTo>
                  <a:lnTo>
                    <a:pt x="102" y="94"/>
                  </a:lnTo>
                  <a:lnTo>
                    <a:pt x="112" y="92"/>
                  </a:lnTo>
                  <a:lnTo>
                    <a:pt x="126" y="90"/>
                  </a:lnTo>
                  <a:lnTo>
                    <a:pt x="138" y="92"/>
                  </a:lnTo>
                  <a:lnTo>
                    <a:pt x="148" y="94"/>
                  </a:lnTo>
                  <a:lnTo>
                    <a:pt x="158" y="96"/>
                  </a:lnTo>
                  <a:lnTo>
                    <a:pt x="166" y="100"/>
                  </a:lnTo>
                  <a:lnTo>
                    <a:pt x="180" y="110"/>
                  </a:lnTo>
                  <a:lnTo>
                    <a:pt x="190" y="120"/>
                  </a:lnTo>
                  <a:lnTo>
                    <a:pt x="196" y="130"/>
                  </a:lnTo>
                  <a:lnTo>
                    <a:pt x="200" y="144"/>
                  </a:lnTo>
                  <a:lnTo>
                    <a:pt x="204" y="160"/>
                  </a:lnTo>
                  <a:lnTo>
                    <a:pt x="204" y="180"/>
                  </a:lnTo>
                  <a:lnTo>
                    <a:pt x="204" y="312"/>
                  </a:lnTo>
                  <a:lnTo>
                    <a:pt x="140" y="312"/>
                  </a:lnTo>
                  <a:lnTo>
                    <a:pt x="140" y="182"/>
                  </a:lnTo>
                  <a:lnTo>
                    <a:pt x="140" y="168"/>
                  </a:lnTo>
                  <a:lnTo>
                    <a:pt x="140" y="162"/>
                  </a:lnTo>
                  <a:lnTo>
                    <a:pt x="136" y="154"/>
                  </a:lnTo>
                  <a:lnTo>
                    <a:pt x="132" y="146"/>
                  </a:lnTo>
                  <a:lnTo>
                    <a:pt x="126" y="140"/>
                  </a:lnTo>
                  <a:lnTo>
                    <a:pt x="116" y="136"/>
                  </a:lnTo>
                  <a:lnTo>
                    <a:pt x="106" y="134"/>
                  </a:lnTo>
                  <a:lnTo>
                    <a:pt x="90" y="136"/>
                  </a:lnTo>
                  <a:lnTo>
                    <a:pt x="84" y="140"/>
                  </a:lnTo>
                  <a:lnTo>
                    <a:pt x="78" y="144"/>
                  </a:lnTo>
                  <a:lnTo>
                    <a:pt x="72" y="150"/>
                  </a:lnTo>
                  <a:lnTo>
                    <a:pt x="68" y="158"/>
                  </a:lnTo>
                  <a:lnTo>
                    <a:pt x="66" y="166"/>
                  </a:lnTo>
                  <a:lnTo>
                    <a:pt x="64" y="178"/>
                  </a:lnTo>
                  <a:lnTo>
                    <a:pt x="64" y="312"/>
                  </a:lnTo>
                  <a:lnTo>
                    <a:pt x="0" y="3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C262961E-DDB1-48A3-8D8B-40ADBAA51D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62" y="2047"/>
              <a:ext cx="206" cy="233"/>
            </a:xfrm>
            <a:custGeom>
              <a:avLst/>
              <a:gdLst>
                <a:gd name="T0" fmla="*/ 52 w 208"/>
                <a:gd name="T1" fmla="*/ 123 h 234"/>
                <a:gd name="T2" fmla="*/ 53 w 208"/>
                <a:gd name="T3" fmla="*/ 147 h 234"/>
                <a:gd name="T4" fmla="*/ 61 w 208"/>
                <a:gd name="T5" fmla="*/ 165 h 234"/>
                <a:gd name="T6" fmla="*/ 81 w 208"/>
                <a:gd name="T7" fmla="*/ 179 h 234"/>
                <a:gd name="T8" fmla="*/ 95 w 208"/>
                <a:gd name="T9" fmla="*/ 181 h 234"/>
                <a:gd name="T10" fmla="*/ 117 w 208"/>
                <a:gd name="T11" fmla="*/ 175 h 234"/>
                <a:gd name="T12" fmla="*/ 127 w 208"/>
                <a:gd name="T13" fmla="*/ 165 h 234"/>
                <a:gd name="T14" fmla="*/ 133 w 208"/>
                <a:gd name="T15" fmla="*/ 151 h 234"/>
                <a:gd name="T16" fmla="*/ 180 w 208"/>
                <a:gd name="T17" fmla="*/ 151 h 234"/>
                <a:gd name="T18" fmla="*/ 176 w 208"/>
                <a:gd name="T19" fmla="*/ 171 h 234"/>
                <a:gd name="T20" fmla="*/ 160 w 208"/>
                <a:gd name="T21" fmla="*/ 197 h 234"/>
                <a:gd name="T22" fmla="*/ 154 w 208"/>
                <a:gd name="T23" fmla="*/ 203 h 234"/>
                <a:gd name="T24" fmla="*/ 139 w 208"/>
                <a:gd name="T25" fmla="*/ 217 h 234"/>
                <a:gd name="T26" fmla="*/ 95 w 208"/>
                <a:gd name="T27" fmla="*/ 223 h 234"/>
                <a:gd name="T28" fmla="*/ 77 w 208"/>
                <a:gd name="T29" fmla="*/ 223 h 234"/>
                <a:gd name="T30" fmla="*/ 52 w 208"/>
                <a:gd name="T31" fmla="*/ 215 h 234"/>
                <a:gd name="T32" fmla="*/ 38 w 208"/>
                <a:gd name="T33" fmla="*/ 205 h 234"/>
                <a:gd name="T34" fmla="*/ 28 w 208"/>
                <a:gd name="T35" fmla="*/ 197 h 234"/>
                <a:gd name="T36" fmla="*/ 16 w 208"/>
                <a:gd name="T37" fmla="*/ 179 h 234"/>
                <a:gd name="T38" fmla="*/ 2 w 208"/>
                <a:gd name="T39" fmla="*/ 137 h 234"/>
                <a:gd name="T40" fmla="*/ 0 w 208"/>
                <a:gd name="T41" fmla="*/ 117 h 234"/>
                <a:gd name="T42" fmla="*/ 4 w 208"/>
                <a:gd name="T43" fmla="*/ 80 h 234"/>
                <a:gd name="T44" fmla="*/ 14 w 208"/>
                <a:gd name="T45" fmla="*/ 54 h 234"/>
                <a:gd name="T46" fmla="*/ 32 w 208"/>
                <a:gd name="T47" fmla="*/ 30 h 234"/>
                <a:gd name="T48" fmla="*/ 46 w 208"/>
                <a:gd name="T49" fmla="*/ 18 h 234"/>
                <a:gd name="T50" fmla="*/ 63 w 208"/>
                <a:gd name="T51" fmla="*/ 6 h 234"/>
                <a:gd name="T52" fmla="*/ 95 w 208"/>
                <a:gd name="T53" fmla="*/ 0 h 234"/>
                <a:gd name="T54" fmla="*/ 107 w 208"/>
                <a:gd name="T55" fmla="*/ 2 h 234"/>
                <a:gd name="T56" fmla="*/ 133 w 208"/>
                <a:gd name="T57" fmla="*/ 6 h 234"/>
                <a:gd name="T58" fmla="*/ 150 w 208"/>
                <a:gd name="T59" fmla="*/ 18 h 234"/>
                <a:gd name="T60" fmla="*/ 164 w 208"/>
                <a:gd name="T61" fmla="*/ 40 h 234"/>
                <a:gd name="T62" fmla="*/ 172 w 208"/>
                <a:gd name="T63" fmla="*/ 54 h 234"/>
                <a:gd name="T64" fmla="*/ 182 w 208"/>
                <a:gd name="T65" fmla="*/ 76 h 234"/>
                <a:gd name="T66" fmla="*/ 186 w 208"/>
                <a:gd name="T67" fmla="*/ 117 h 234"/>
                <a:gd name="T68" fmla="*/ 52 w 208"/>
                <a:gd name="T69" fmla="*/ 123 h 234"/>
                <a:gd name="T70" fmla="*/ 131 w 208"/>
                <a:gd name="T71" fmla="*/ 94 h 234"/>
                <a:gd name="T72" fmla="*/ 129 w 208"/>
                <a:gd name="T73" fmla="*/ 74 h 234"/>
                <a:gd name="T74" fmla="*/ 121 w 208"/>
                <a:gd name="T75" fmla="*/ 58 h 234"/>
                <a:gd name="T76" fmla="*/ 105 w 208"/>
                <a:gd name="T77" fmla="*/ 46 h 234"/>
                <a:gd name="T78" fmla="*/ 93 w 208"/>
                <a:gd name="T79" fmla="*/ 44 h 234"/>
                <a:gd name="T80" fmla="*/ 75 w 208"/>
                <a:gd name="T81" fmla="*/ 48 h 234"/>
                <a:gd name="T82" fmla="*/ 63 w 208"/>
                <a:gd name="T83" fmla="*/ 60 h 234"/>
                <a:gd name="T84" fmla="*/ 55 w 208"/>
                <a:gd name="T85" fmla="*/ 74 h 234"/>
                <a:gd name="T86" fmla="*/ 131 w 208"/>
                <a:gd name="T87" fmla="*/ 94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8" h="234">
                  <a:moveTo>
                    <a:pt x="62" y="134"/>
                  </a:moveTo>
                  <a:lnTo>
                    <a:pt x="62" y="134"/>
                  </a:lnTo>
                  <a:lnTo>
                    <a:pt x="62" y="148"/>
                  </a:lnTo>
                  <a:lnTo>
                    <a:pt x="64" y="158"/>
                  </a:lnTo>
                  <a:lnTo>
                    <a:pt x="66" y="168"/>
                  </a:lnTo>
                  <a:lnTo>
                    <a:pt x="72" y="176"/>
                  </a:lnTo>
                  <a:lnTo>
                    <a:pt x="80" y="184"/>
                  </a:lnTo>
                  <a:lnTo>
                    <a:pt x="92" y="190"/>
                  </a:lnTo>
                  <a:lnTo>
                    <a:pt x="106" y="192"/>
                  </a:lnTo>
                  <a:lnTo>
                    <a:pt x="118" y="190"/>
                  </a:lnTo>
                  <a:lnTo>
                    <a:pt x="128" y="186"/>
                  </a:lnTo>
                  <a:lnTo>
                    <a:pt x="134" y="182"/>
                  </a:lnTo>
                  <a:lnTo>
                    <a:pt x="138" y="176"/>
                  </a:lnTo>
                  <a:lnTo>
                    <a:pt x="142" y="170"/>
                  </a:lnTo>
                  <a:lnTo>
                    <a:pt x="144" y="162"/>
                  </a:lnTo>
                  <a:lnTo>
                    <a:pt x="202" y="162"/>
                  </a:lnTo>
                  <a:lnTo>
                    <a:pt x="202" y="170"/>
                  </a:lnTo>
                  <a:lnTo>
                    <a:pt x="198" y="182"/>
                  </a:lnTo>
                  <a:lnTo>
                    <a:pt x="192" y="194"/>
                  </a:lnTo>
                  <a:lnTo>
                    <a:pt x="182" y="208"/>
                  </a:lnTo>
                  <a:lnTo>
                    <a:pt x="174" y="214"/>
                  </a:lnTo>
                  <a:lnTo>
                    <a:pt x="168" y="220"/>
                  </a:lnTo>
                  <a:lnTo>
                    <a:pt x="150" y="228"/>
                  </a:lnTo>
                  <a:lnTo>
                    <a:pt x="128" y="232"/>
                  </a:lnTo>
                  <a:lnTo>
                    <a:pt x="106" y="234"/>
                  </a:lnTo>
                  <a:lnTo>
                    <a:pt x="88" y="234"/>
                  </a:lnTo>
                  <a:lnTo>
                    <a:pt x="68" y="230"/>
                  </a:lnTo>
                  <a:lnTo>
                    <a:pt x="58" y="226"/>
                  </a:lnTo>
                  <a:lnTo>
                    <a:pt x="48" y="222"/>
                  </a:lnTo>
                  <a:lnTo>
                    <a:pt x="38" y="216"/>
                  </a:lnTo>
                  <a:lnTo>
                    <a:pt x="28" y="208"/>
                  </a:lnTo>
                  <a:lnTo>
                    <a:pt x="22" y="198"/>
                  </a:lnTo>
                  <a:lnTo>
                    <a:pt x="16" y="190"/>
                  </a:lnTo>
                  <a:lnTo>
                    <a:pt x="6" y="170"/>
                  </a:lnTo>
                  <a:lnTo>
                    <a:pt x="2" y="148"/>
                  </a:lnTo>
                  <a:lnTo>
                    <a:pt x="0" y="122"/>
                  </a:lnTo>
                  <a:lnTo>
                    <a:pt x="2" y="94"/>
                  </a:lnTo>
                  <a:lnTo>
                    <a:pt x="4" y="80"/>
                  </a:lnTo>
                  <a:lnTo>
                    <a:pt x="8" y="66"/>
                  </a:lnTo>
                  <a:lnTo>
                    <a:pt x="14" y="54"/>
                  </a:lnTo>
                  <a:lnTo>
                    <a:pt x="22" y="40"/>
                  </a:lnTo>
                  <a:lnTo>
                    <a:pt x="32" y="30"/>
                  </a:lnTo>
                  <a:lnTo>
                    <a:pt x="46" y="18"/>
                  </a:lnTo>
                  <a:lnTo>
                    <a:pt x="58" y="12"/>
                  </a:lnTo>
                  <a:lnTo>
                    <a:pt x="74" y="6"/>
                  </a:lnTo>
                  <a:lnTo>
                    <a:pt x="90" y="2"/>
                  </a:lnTo>
                  <a:lnTo>
                    <a:pt x="106" y="0"/>
                  </a:lnTo>
                  <a:lnTo>
                    <a:pt x="118" y="2"/>
                  </a:lnTo>
                  <a:lnTo>
                    <a:pt x="130" y="4"/>
                  </a:lnTo>
                  <a:lnTo>
                    <a:pt x="144" y="6"/>
                  </a:lnTo>
                  <a:lnTo>
                    <a:pt x="156" y="12"/>
                  </a:lnTo>
                  <a:lnTo>
                    <a:pt x="166" y="18"/>
                  </a:lnTo>
                  <a:lnTo>
                    <a:pt x="178" y="28"/>
                  </a:lnTo>
                  <a:lnTo>
                    <a:pt x="186" y="40"/>
                  </a:lnTo>
                  <a:lnTo>
                    <a:pt x="194" y="54"/>
                  </a:lnTo>
                  <a:lnTo>
                    <a:pt x="200" y="64"/>
                  </a:lnTo>
                  <a:lnTo>
                    <a:pt x="204" y="76"/>
                  </a:lnTo>
                  <a:lnTo>
                    <a:pt x="208" y="98"/>
                  </a:lnTo>
                  <a:lnTo>
                    <a:pt x="208" y="118"/>
                  </a:lnTo>
                  <a:lnTo>
                    <a:pt x="208" y="134"/>
                  </a:lnTo>
                  <a:lnTo>
                    <a:pt x="62" y="134"/>
                  </a:lnTo>
                  <a:close/>
                  <a:moveTo>
                    <a:pt x="142" y="94"/>
                  </a:moveTo>
                  <a:lnTo>
                    <a:pt x="142" y="94"/>
                  </a:lnTo>
                  <a:lnTo>
                    <a:pt x="142" y="82"/>
                  </a:lnTo>
                  <a:lnTo>
                    <a:pt x="140" y="74"/>
                  </a:lnTo>
                  <a:lnTo>
                    <a:pt x="138" y="64"/>
                  </a:lnTo>
                  <a:lnTo>
                    <a:pt x="132" y="58"/>
                  </a:lnTo>
                  <a:lnTo>
                    <a:pt x="126" y="50"/>
                  </a:lnTo>
                  <a:lnTo>
                    <a:pt x="116" y="46"/>
                  </a:lnTo>
                  <a:lnTo>
                    <a:pt x="104" y="44"/>
                  </a:lnTo>
                  <a:lnTo>
                    <a:pt x="94" y="46"/>
                  </a:lnTo>
                  <a:lnTo>
                    <a:pt x="86" y="48"/>
                  </a:lnTo>
                  <a:lnTo>
                    <a:pt x="80" y="52"/>
                  </a:lnTo>
                  <a:lnTo>
                    <a:pt x="74" y="60"/>
                  </a:lnTo>
                  <a:lnTo>
                    <a:pt x="70" y="66"/>
                  </a:lnTo>
                  <a:lnTo>
                    <a:pt x="66" y="74"/>
                  </a:lnTo>
                  <a:lnTo>
                    <a:pt x="64" y="94"/>
                  </a:lnTo>
                  <a:lnTo>
                    <a:pt x="142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D26805C5-0D55-4467-A9CE-D445936BD3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88" y="2124"/>
              <a:ext cx="108" cy="47"/>
            </a:xfrm>
            <a:prstGeom prst="rect">
              <a:avLst/>
            </a:pr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de-DE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C6CBCBAA-149E-4990-B98A-CB31821BC5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25" y="2045"/>
              <a:ext cx="208" cy="224"/>
            </a:xfrm>
            <a:custGeom>
              <a:avLst/>
              <a:gdLst>
                <a:gd name="T0" fmla="*/ 64 w 208"/>
                <a:gd name="T1" fmla="*/ 0 h 224"/>
                <a:gd name="T2" fmla="*/ 64 w 208"/>
                <a:gd name="T3" fmla="*/ 130 h 224"/>
                <a:gd name="T4" fmla="*/ 64 w 208"/>
                <a:gd name="T5" fmla="*/ 130 h 224"/>
                <a:gd name="T6" fmla="*/ 64 w 208"/>
                <a:gd name="T7" fmla="*/ 146 h 224"/>
                <a:gd name="T8" fmla="*/ 66 w 208"/>
                <a:gd name="T9" fmla="*/ 154 h 224"/>
                <a:gd name="T10" fmla="*/ 68 w 208"/>
                <a:gd name="T11" fmla="*/ 162 h 224"/>
                <a:gd name="T12" fmla="*/ 72 w 208"/>
                <a:gd name="T13" fmla="*/ 168 h 224"/>
                <a:gd name="T14" fmla="*/ 78 w 208"/>
                <a:gd name="T15" fmla="*/ 174 h 224"/>
                <a:gd name="T16" fmla="*/ 88 w 208"/>
                <a:gd name="T17" fmla="*/ 176 h 224"/>
                <a:gd name="T18" fmla="*/ 98 w 208"/>
                <a:gd name="T19" fmla="*/ 178 h 224"/>
                <a:gd name="T20" fmla="*/ 98 w 208"/>
                <a:gd name="T21" fmla="*/ 178 h 224"/>
                <a:gd name="T22" fmla="*/ 112 w 208"/>
                <a:gd name="T23" fmla="*/ 176 h 224"/>
                <a:gd name="T24" fmla="*/ 122 w 208"/>
                <a:gd name="T25" fmla="*/ 172 h 224"/>
                <a:gd name="T26" fmla="*/ 130 w 208"/>
                <a:gd name="T27" fmla="*/ 166 h 224"/>
                <a:gd name="T28" fmla="*/ 134 w 208"/>
                <a:gd name="T29" fmla="*/ 158 h 224"/>
                <a:gd name="T30" fmla="*/ 138 w 208"/>
                <a:gd name="T31" fmla="*/ 148 h 224"/>
                <a:gd name="T32" fmla="*/ 138 w 208"/>
                <a:gd name="T33" fmla="*/ 136 h 224"/>
                <a:gd name="T34" fmla="*/ 140 w 208"/>
                <a:gd name="T35" fmla="*/ 110 h 224"/>
                <a:gd name="T36" fmla="*/ 140 w 208"/>
                <a:gd name="T37" fmla="*/ 0 h 224"/>
                <a:gd name="T38" fmla="*/ 206 w 208"/>
                <a:gd name="T39" fmla="*/ 0 h 224"/>
                <a:gd name="T40" fmla="*/ 206 w 208"/>
                <a:gd name="T41" fmla="*/ 144 h 224"/>
                <a:gd name="T42" fmla="*/ 206 w 208"/>
                <a:gd name="T43" fmla="*/ 144 h 224"/>
                <a:gd name="T44" fmla="*/ 206 w 208"/>
                <a:gd name="T45" fmla="*/ 202 h 224"/>
                <a:gd name="T46" fmla="*/ 206 w 208"/>
                <a:gd name="T47" fmla="*/ 202 h 224"/>
                <a:gd name="T48" fmla="*/ 208 w 208"/>
                <a:gd name="T49" fmla="*/ 218 h 224"/>
                <a:gd name="T50" fmla="*/ 146 w 208"/>
                <a:gd name="T51" fmla="*/ 218 h 224"/>
                <a:gd name="T52" fmla="*/ 144 w 208"/>
                <a:gd name="T53" fmla="*/ 190 h 224"/>
                <a:gd name="T54" fmla="*/ 144 w 208"/>
                <a:gd name="T55" fmla="*/ 190 h 224"/>
                <a:gd name="T56" fmla="*/ 136 w 208"/>
                <a:gd name="T57" fmla="*/ 198 h 224"/>
                <a:gd name="T58" fmla="*/ 124 w 208"/>
                <a:gd name="T59" fmla="*/ 210 h 224"/>
                <a:gd name="T60" fmla="*/ 116 w 208"/>
                <a:gd name="T61" fmla="*/ 216 h 224"/>
                <a:gd name="T62" fmla="*/ 106 w 208"/>
                <a:gd name="T63" fmla="*/ 220 h 224"/>
                <a:gd name="T64" fmla="*/ 94 w 208"/>
                <a:gd name="T65" fmla="*/ 222 h 224"/>
                <a:gd name="T66" fmla="*/ 80 w 208"/>
                <a:gd name="T67" fmla="*/ 224 h 224"/>
                <a:gd name="T68" fmla="*/ 80 w 208"/>
                <a:gd name="T69" fmla="*/ 224 h 224"/>
                <a:gd name="T70" fmla="*/ 68 w 208"/>
                <a:gd name="T71" fmla="*/ 224 h 224"/>
                <a:gd name="T72" fmla="*/ 58 w 208"/>
                <a:gd name="T73" fmla="*/ 222 h 224"/>
                <a:gd name="T74" fmla="*/ 40 w 208"/>
                <a:gd name="T75" fmla="*/ 214 h 224"/>
                <a:gd name="T76" fmla="*/ 24 w 208"/>
                <a:gd name="T77" fmla="*/ 206 h 224"/>
                <a:gd name="T78" fmla="*/ 14 w 208"/>
                <a:gd name="T79" fmla="*/ 194 h 224"/>
                <a:gd name="T80" fmla="*/ 14 w 208"/>
                <a:gd name="T81" fmla="*/ 194 h 224"/>
                <a:gd name="T82" fmla="*/ 8 w 208"/>
                <a:gd name="T83" fmla="*/ 188 h 224"/>
                <a:gd name="T84" fmla="*/ 6 w 208"/>
                <a:gd name="T85" fmla="*/ 180 h 224"/>
                <a:gd name="T86" fmla="*/ 2 w 208"/>
                <a:gd name="T87" fmla="*/ 162 h 224"/>
                <a:gd name="T88" fmla="*/ 0 w 208"/>
                <a:gd name="T89" fmla="*/ 146 h 224"/>
                <a:gd name="T90" fmla="*/ 0 w 208"/>
                <a:gd name="T91" fmla="*/ 136 h 224"/>
                <a:gd name="T92" fmla="*/ 0 w 208"/>
                <a:gd name="T93" fmla="*/ 0 h 224"/>
                <a:gd name="T94" fmla="*/ 64 w 208"/>
                <a:gd name="T95" fmla="*/ 0 h 2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08" h="224">
                  <a:moveTo>
                    <a:pt x="64" y="0"/>
                  </a:moveTo>
                  <a:lnTo>
                    <a:pt x="64" y="130"/>
                  </a:lnTo>
                  <a:lnTo>
                    <a:pt x="64" y="146"/>
                  </a:lnTo>
                  <a:lnTo>
                    <a:pt x="66" y="154"/>
                  </a:lnTo>
                  <a:lnTo>
                    <a:pt x="68" y="162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88" y="176"/>
                  </a:lnTo>
                  <a:lnTo>
                    <a:pt x="98" y="178"/>
                  </a:lnTo>
                  <a:lnTo>
                    <a:pt x="112" y="176"/>
                  </a:lnTo>
                  <a:lnTo>
                    <a:pt x="122" y="172"/>
                  </a:lnTo>
                  <a:lnTo>
                    <a:pt x="130" y="166"/>
                  </a:lnTo>
                  <a:lnTo>
                    <a:pt x="134" y="158"/>
                  </a:lnTo>
                  <a:lnTo>
                    <a:pt x="138" y="148"/>
                  </a:lnTo>
                  <a:lnTo>
                    <a:pt x="138" y="136"/>
                  </a:lnTo>
                  <a:lnTo>
                    <a:pt x="140" y="110"/>
                  </a:lnTo>
                  <a:lnTo>
                    <a:pt x="140" y="0"/>
                  </a:lnTo>
                  <a:lnTo>
                    <a:pt x="206" y="0"/>
                  </a:lnTo>
                  <a:lnTo>
                    <a:pt x="206" y="144"/>
                  </a:lnTo>
                  <a:lnTo>
                    <a:pt x="206" y="202"/>
                  </a:lnTo>
                  <a:lnTo>
                    <a:pt x="208" y="218"/>
                  </a:lnTo>
                  <a:lnTo>
                    <a:pt x="146" y="218"/>
                  </a:lnTo>
                  <a:lnTo>
                    <a:pt x="144" y="190"/>
                  </a:lnTo>
                  <a:lnTo>
                    <a:pt x="136" y="198"/>
                  </a:lnTo>
                  <a:lnTo>
                    <a:pt x="124" y="210"/>
                  </a:lnTo>
                  <a:lnTo>
                    <a:pt x="116" y="216"/>
                  </a:lnTo>
                  <a:lnTo>
                    <a:pt x="106" y="220"/>
                  </a:lnTo>
                  <a:lnTo>
                    <a:pt x="94" y="222"/>
                  </a:lnTo>
                  <a:lnTo>
                    <a:pt x="80" y="224"/>
                  </a:lnTo>
                  <a:lnTo>
                    <a:pt x="68" y="224"/>
                  </a:lnTo>
                  <a:lnTo>
                    <a:pt x="58" y="222"/>
                  </a:lnTo>
                  <a:lnTo>
                    <a:pt x="40" y="214"/>
                  </a:lnTo>
                  <a:lnTo>
                    <a:pt x="24" y="206"/>
                  </a:lnTo>
                  <a:lnTo>
                    <a:pt x="14" y="194"/>
                  </a:lnTo>
                  <a:lnTo>
                    <a:pt x="8" y="188"/>
                  </a:lnTo>
                  <a:lnTo>
                    <a:pt x="6" y="180"/>
                  </a:lnTo>
                  <a:lnTo>
                    <a:pt x="2" y="162"/>
                  </a:lnTo>
                  <a:lnTo>
                    <a:pt x="0" y="146"/>
                  </a:lnTo>
                  <a:lnTo>
                    <a:pt x="0" y="136"/>
                  </a:ln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C2314FE-0C32-4AEA-803A-C16D604C2D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4" y="2039"/>
              <a:ext cx="208" cy="224"/>
            </a:xfrm>
            <a:custGeom>
              <a:avLst/>
              <a:gdLst>
                <a:gd name="T0" fmla="*/ 2 w 208"/>
                <a:gd name="T1" fmla="*/ 44 h 224"/>
                <a:gd name="T2" fmla="*/ 2 w 208"/>
                <a:gd name="T3" fmla="*/ 44 h 224"/>
                <a:gd name="T4" fmla="*/ 2 w 208"/>
                <a:gd name="T5" fmla="*/ 30 h 224"/>
                <a:gd name="T6" fmla="*/ 0 w 208"/>
                <a:gd name="T7" fmla="*/ 6 h 224"/>
                <a:gd name="T8" fmla="*/ 62 w 208"/>
                <a:gd name="T9" fmla="*/ 6 h 224"/>
                <a:gd name="T10" fmla="*/ 64 w 208"/>
                <a:gd name="T11" fmla="*/ 38 h 224"/>
                <a:gd name="T12" fmla="*/ 64 w 208"/>
                <a:gd name="T13" fmla="*/ 38 h 224"/>
                <a:gd name="T14" fmla="*/ 70 w 208"/>
                <a:gd name="T15" fmla="*/ 28 h 224"/>
                <a:gd name="T16" fmla="*/ 76 w 208"/>
                <a:gd name="T17" fmla="*/ 22 h 224"/>
                <a:gd name="T18" fmla="*/ 84 w 208"/>
                <a:gd name="T19" fmla="*/ 16 h 224"/>
                <a:gd name="T20" fmla="*/ 94 w 208"/>
                <a:gd name="T21" fmla="*/ 10 h 224"/>
                <a:gd name="T22" fmla="*/ 104 w 208"/>
                <a:gd name="T23" fmla="*/ 4 h 224"/>
                <a:gd name="T24" fmla="*/ 118 w 208"/>
                <a:gd name="T25" fmla="*/ 2 h 224"/>
                <a:gd name="T26" fmla="*/ 134 w 208"/>
                <a:gd name="T27" fmla="*/ 0 h 224"/>
                <a:gd name="T28" fmla="*/ 134 w 208"/>
                <a:gd name="T29" fmla="*/ 0 h 224"/>
                <a:gd name="T30" fmla="*/ 150 w 208"/>
                <a:gd name="T31" fmla="*/ 0 h 224"/>
                <a:gd name="T32" fmla="*/ 162 w 208"/>
                <a:gd name="T33" fmla="*/ 4 h 224"/>
                <a:gd name="T34" fmla="*/ 174 w 208"/>
                <a:gd name="T35" fmla="*/ 8 h 224"/>
                <a:gd name="T36" fmla="*/ 182 w 208"/>
                <a:gd name="T37" fmla="*/ 14 h 224"/>
                <a:gd name="T38" fmla="*/ 190 w 208"/>
                <a:gd name="T39" fmla="*/ 22 h 224"/>
                <a:gd name="T40" fmla="*/ 194 w 208"/>
                <a:gd name="T41" fmla="*/ 28 h 224"/>
                <a:gd name="T42" fmla="*/ 202 w 208"/>
                <a:gd name="T43" fmla="*/ 40 h 224"/>
                <a:gd name="T44" fmla="*/ 202 w 208"/>
                <a:gd name="T45" fmla="*/ 40 h 224"/>
                <a:gd name="T46" fmla="*/ 204 w 208"/>
                <a:gd name="T47" fmla="*/ 52 h 224"/>
                <a:gd name="T48" fmla="*/ 206 w 208"/>
                <a:gd name="T49" fmla="*/ 64 h 224"/>
                <a:gd name="T50" fmla="*/ 208 w 208"/>
                <a:gd name="T51" fmla="*/ 106 h 224"/>
                <a:gd name="T52" fmla="*/ 208 w 208"/>
                <a:gd name="T53" fmla="*/ 224 h 224"/>
                <a:gd name="T54" fmla="*/ 142 w 208"/>
                <a:gd name="T55" fmla="*/ 224 h 224"/>
                <a:gd name="T56" fmla="*/ 142 w 208"/>
                <a:gd name="T57" fmla="*/ 88 h 224"/>
                <a:gd name="T58" fmla="*/ 142 w 208"/>
                <a:gd name="T59" fmla="*/ 88 h 224"/>
                <a:gd name="T60" fmla="*/ 142 w 208"/>
                <a:gd name="T61" fmla="*/ 76 h 224"/>
                <a:gd name="T62" fmla="*/ 138 w 208"/>
                <a:gd name="T63" fmla="*/ 64 h 224"/>
                <a:gd name="T64" fmla="*/ 138 w 208"/>
                <a:gd name="T65" fmla="*/ 64 h 224"/>
                <a:gd name="T66" fmla="*/ 134 w 208"/>
                <a:gd name="T67" fmla="*/ 58 h 224"/>
                <a:gd name="T68" fmla="*/ 128 w 208"/>
                <a:gd name="T69" fmla="*/ 52 h 224"/>
                <a:gd name="T70" fmla="*/ 118 w 208"/>
                <a:gd name="T71" fmla="*/ 48 h 224"/>
                <a:gd name="T72" fmla="*/ 108 w 208"/>
                <a:gd name="T73" fmla="*/ 46 h 224"/>
                <a:gd name="T74" fmla="*/ 108 w 208"/>
                <a:gd name="T75" fmla="*/ 46 h 224"/>
                <a:gd name="T76" fmla="*/ 98 w 208"/>
                <a:gd name="T77" fmla="*/ 48 h 224"/>
                <a:gd name="T78" fmla="*/ 88 w 208"/>
                <a:gd name="T79" fmla="*/ 50 h 224"/>
                <a:gd name="T80" fmla="*/ 80 w 208"/>
                <a:gd name="T81" fmla="*/ 56 h 224"/>
                <a:gd name="T82" fmla="*/ 74 w 208"/>
                <a:gd name="T83" fmla="*/ 62 h 224"/>
                <a:gd name="T84" fmla="*/ 74 w 208"/>
                <a:gd name="T85" fmla="*/ 62 h 224"/>
                <a:gd name="T86" fmla="*/ 72 w 208"/>
                <a:gd name="T87" fmla="*/ 68 h 224"/>
                <a:gd name="T88" fmla="*/ 68 w 208"/>
                <a:gd name="T89" fmla="*/ 76 h 224"/>
                <a:gd name="T90" fmla="*/ 68 w 208"/>
                <a:gd name="T91" fmla="*/ 84 h 224"/>
                <a:gd name="T92" fmla="*/ 66 w 208"/>
                <a:gd name="T93" fmla="*/ 96 h 224"/>
                <a:gd name="T94" fmla="*/ 66 w 208"/>
                <a:gd name="T95" fmla="*/ 224 h 224"/>
                <a:gd name="T96" fmla="*/ 2 w 208"/>
                <a:gd name="T97" fmla="*/ 224 h 224"/>
                <a:gd name="T98" fmla="*/ 2 w 208"/>
                <a:gd name="T99" fmla="*/ 44 h 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08" h="224">
                  <a:moveTo>
                    <a:pt x="2" y="44"/>
                  </a:moveTo>
                  <a:lnTo>
                    <a:pt x="2" y="44"/>
                  </a:lnTo>
                  <a:lnTo>
                    <a:pt x="2" y="30"/>
                  </a:lnTo>
                  <a:lnTo>
                    <a:pt x="0" y="6"/>
                  </a:lnTo>
                  <a:lnTo>
                    <a:pt x="62" y="6"/>
                  </a:lnTo>
                  <a:lnTo>
                    <a:pt x="64" y="38"/>
                  </a:lnTo>
                  <a:lnTo>
                    <a:pt x="70" y="28"/>
                  </a:lnTo>
                  <a:lnTo>
                    <a:pt x="76" y="22"/>
                  </a:lnTo>
                  <a:lnTo>
                    <a:pt x="84" y="16"/>
                  </a:lnTo>
                  <a:lnTo>
                    <a:pt x="94" y="10"/>
                  </a:lnTo>
                  <a:lnTo>
                    <a:pt x="104" y="4"/>
                  </a:lnTo>
                  <a:lnTo>
                    <a:pt x="118" y="2"/>
                  </a:lnTo>
                  <a:lnTo>
                    <a:pt x="134" y="0"/>
                  </a:lnTo>
                  <a:lnTo>
                    <a:pt x="150" y="0"/>
                  </a:lnTo>
                  <a:lnTo>
                    <a:pt x="162" y="4"/>
                  </a:lnTo>
                  <a:lnTo>
                    <a:pt x="174" y="8"/>
                  </a:lnTo>
                  <a:lnTo>
                    <a:pt x="182" y="14"/>
                  </a:lnTo>
                  <a:lnTo>
                    <a:pt x="190" y="22"/>
                  </a:lnTo>
                  <a:lnTo>
                    <a:pt x="194" y="28"/>
                  </a:lnTo>
                  <a:lnTo>
                    <a:pt x="202" y="40"/>
                  </a:lnTo>
                  <a:lnTo>
                    <a:pt x="204" y="52"/>
                  </a:lnTo>
                  <a:lnTo>
                    <a:pt x="206" y="64"/>
                  </a:lnTo>
                  <a:lnTo>
                    <a:pt x="208" y="106"/>
                  </a:lnTo>
                  <a:lnTo>
                    <a:pt x="208" y="224"/>
                  </a:lnTo>
                  <a:lnTo>
                    <a:pt x="142" y="224"/>
                  </a:lnTo>
                  <a:lnTo>
                    <a:pt x="142" y="88"/>
                  </a:lnTo>
                  <a:lnTo>
                    <a:pt x="142" y="76"/>
                  </a:lnTo>
                  <a:lnTo>
                    <a:pt x="138" y="64"/>
                  </a:lnTo>
                  <a:lnTo>
                    <a:pt x="134" y="58"/>
                  </a:lnTo>
                  <a:lnTo>
                    <a:pt x="128" y="52"/>
                  </a:lnTo>
                  <a:lnTo>
                    <a:pt x="118" y="48"/>
                  </a:lnTo>
                  <a:lnTo>
                    <a:pt x="108" y="46"/>
                  </a:lnTo>
                  <a:lnTo>
                    <a:pt x="98" y="48"/>
                  </a:lnTo>
                  <a:lnTo>
                    <a:pt x="88" y="50"/>
                  </a:lnTo>
                  <a:lnTo>
                    <a:pt x="80" y="56"/>
                  </a:lnTo>
                  <a:lnTo>
                    <a:pt x="74" y="62"/>
                  </a:lnTo>
                  <a:lnTo>
                    <a:pt x="72" y="68"/>
                  </a:lnTo>
                  <a:lnTo>
                    <a:pt x="68" y="76"/>
                  </a:lnTo>
                  <a:lnTo>
                    <a:pt x="68" y="84"/>
                  </a:lnTo>
                  <a:lnTo>
                    <a:pt x="66" y="96"/>
                  </a:lnTo>
                  <a:lnTo>
                    <a:pt x="66" y="224"/>
                  </a:lnTo>
                  <a:lnTo>
                    <a:pt x="2" y="224"/>
                  </a:lnTo>
                  <a:lnTo>
                    <a:pt x="2" y="4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2EE4ECC8-6662-441E-83CB-13E9E37F32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24" y="1961"/>
              <a:ext cx="69" cy="312"/>
            </a:xfrm>
            <a:custGeom>
              <a:avLst/>
              <a:gdLst>
                <a:gd name="T0" fmla="*/ 0 w 70"/>
                <a:gd name="T1" fmla="*/ 0 h 312"/>
                <a:gd name="T2" fmla="*/ 59 w 70"/>
                <a:gd name="T3" fmla="*/ 0 h 312"/>
                <a:gd name="T4" fmla="*/ 59 w 70"/>
                <a:gd name="T5" fmla="*/ 56 h 312"/>
                <a:gd name="T6" fmla="*/ 0 w 70"/>
                <a:gd name="T7" fmla="*/ 56 h 312"/>
                <a:gd name="T8" fmla="*/ 0 w 70"/>
                <a:gd name="T9" fmla="*/ 0 h 312"/>
                <a:gd name="T10" fmla="*/ 2 w 70"/>
                <a:gd name="T11" fmla="*/ 94 h 312"/>
                <a:gd name="T12" fmla="*/ 55 w 70"/>
                <a:gd name="T13" fmla="*/ 94 h 312"/>
                <a:gd name="T14" fmla="*/ 55 w 70"/>
                <a:gd name="T15" fmla="*/ 312 h 312"/>
                <a:gd name="T16" fmla="*/ 2 w 70"/>
                <a:gd name="T17" fmla="*/ 312 h 312"/>
                <a:gd name="T18" fmla="*/ 2 w 70"/>
                <a:gd name="T19" fmla="*/ 94 h 3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0" h="312">
                  <a:moveTo>
                    <a:pt x="0" y="0"/>
                  </a:moveTo>
                  <a:lnTo>
                    <a:pt x="70" y="0"/>
                  </a:lnTo>
                  <a:lnTo>
                    <a:pt x="70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2" y="94"/>
                  </a:moveTo>
                  <a:lnTo>
                    <a:pt x="66" y="94"/>
                  </a:lnTo>
                  <a:lnTo>
                    <a:pt x="66" y="312"/>
                  </a:lnTo>
                  <a:lnTo>
                    <a:pt x="2" y="312"/>
                  </a:lnTo>
                  <a:lnTo>
                    <a:pt x="2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5D886D39-1108-4E04-A30A-50C3E8DD70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08" y="2055"/>
              <a:ext cx="230" cy="218"/>
            </a:xfrm>
            <a:custGeom>
              <a:avLst/>
              <a:gdLst>
                <a:gd name="T0" fmla="*/ 68 w 230"/>
                <a:gd name="T1" fmla="*/ 0 h 218"/>
                <a:gd name="T2" fmla="*/ 118 w 230"/>
                <a:gd name="T3" fmla="*/ 148 h 218"/>
                <a:gd name="T4" fmla="*/ 168 w 230"/>
                <a:gd name="T5" fmla="*/ 0 h 218"/>
                <a:gd name="T6" fmla="*/ 230 w 230"/>
                <a:gd name="T7" fmla="*/ 0 h 218"/>
                <a:gd name="T8" fmla="*/ 150 w 230"/>
                <a:gd name="T9" fmla="*/ 218 h 218"/>
                <a:gd name="T10" fmla="*/ 80 w 230"/>
                <a:gd name="T11" fmla="*/ 218 h 218"/>
                <a:gd name="T12" fmla="*/ 0 w 230"/>
                <a:gd name="T13" fmla="*/ 0 h 218"/>
                <a:gd name="T14" fmla="*/ 68 w 230"/>
                <a:gd name="T15" fmla="*/ 0 h 2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0" h="218">
                  <a:moveTo>
                    <a:pt x="68" y="0"/>
                  </a:moveTo>
                  <a:lnTo>
                    <a:pt x="118" y="148"/>
                  </a:lnTo>
                  <a:lnTo>
                    <a:pt x="168" y="0"/>
                  </a:lnTo>
                  <a:lnTo>
                    <a:pt x="230" y="0"/>
                  </a:lnTo>
                  <a:lnTo>
                    <a:pt x="150" y="218"/>
                  </a:lnTo>
                  <a:lnTo>
                    <a:pt x="80" y="218"/>
                  </a:lnTo>
                  <a:lnTo>
                    <a:pt x="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EC38CCF2-F3D2-4156-BE65-2F58FC8605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47" y="2047"/>
              <a:ext cx="208" cy="233"/>
            </a:xfrm>
            <a:custGeom>
              <a:avLst/>
              <a:gdLst>
                <a:gd name="T0" fmla="*/ 62 w 208"/>
                <a:gd name="T1" fmla="*/ 123 h 234"/>
                <a:gd name="T2" fmla="*/ 64 w 208"/>
                <a:gd name="T3" fmla="*/ 147 h 234"/>
                <a:gd name="T4" fmla="*/ 72 w 208"/>
                <a:gd name="T5" fmla="*/ 165 h 234"/>
                <a:gd name="T6" fmla="*/ 92 w 208"/>
                <a:gd name="T7" fmla="*/ 179 h 234"/>
                <a:gd name="T8" fmla="*/ 106 w 208"/>
                <a:gd name="T9" fmla="*/ 181 h 234"/>
                <a:gd name="T10" fmla="*/ 130 w 208"/>
                <a:gd name="T11" fmla="*/ 175 h 234"/>
                <a:gd name="T12" fmla="*/ 138 w 208"/>
                <a:gd name="T13" fmla="*/ 165 h 234"/>
                <a:gd name="T14" fmla="*/ 144 w 208"/>
                <a:gd name="T15" fmla="*/ 151 h 234"/>
                <a:gd name="T16" fmla="*/ 202 w 208"/>
                <a:gd name="T17" fmla="*/ 151 h 234"/>
                <a:gd name="T18" fmla="*/ 198 w 208"/>
                <a:gd name="T19" fmla="*/ 171 h 234"/>
                <a:gd name="T20" fmla="*/ 182 w 208"/>
                <a:gd name="T21" fmla="*/ 197 h 234"/>
                <a:gd name="T22" fmla="*/ 176 w 208"/>
                <a:gd name="T23" fmla="*/ 203 h 234"/>
                <a:gd name="T24" fmla="*/ 150 w 208"/>
                <a:gd name="T25" fmla="*/ 217 h 234"/>
                <a:gd name="T26" fmla="*/ 106 w 208"/>
                <a:gd name="T27" fmla="*/ 223 h 234"/>
                <a:gd name="T28" fmla="*/ 90 w 208"/>
                <a:gd name="T29" fmla="*/ 223 h 234"/>
                <a:gd name="T30" fmla="*/ 58 w 208"/>
                <a:gd name="T31" fmla="*/ 215 h 234"/>
                <a:gd name="T32" fmla="*/ 38 w 208"/>
                <a:gd name="T33" fmla="*/ 205 h 234"/>
                <a:gd name="T34" fmla="*/ 28 w 208"/>
                <a:gd name="T35" fmla="*/ 197 h 234"/>
                <a:gd name="T36" fmla="*/ 16 w 208"/>
                <a:gd name="T37" fmla="*/ 179 h 234"/>
                <a:gd name="T38" fmla="*/ 2 w 208"/>
                <a:gd name="T39" fmla="*/ 137 h 234"/>
                <a:gd name="T40" fmla="*/ 0 w 208"/>
                <a:gd name="T41" fmla="*/ 117 h 234"/>
                <a:gd name="T42" fmla="*/ 6 w 208"/>
                <a:gd name="T43" fmla="*/ 80 h 234"/>
                <a:gd name="T44" fmla="*/ 16 w 208"/>
                <a:gd name="T45" fmla="*/ 54 h 234"/>
                <a:gd name="T46" fmla="*/ 34 w 208"/>
                <a:gd name="T47" fmla="*/ 30 h 234"/>
                <a:gd name="T48" fmla="*/ 46 w 208"/>
                <a:gd name="T49" fmla="*/ 18 h 234"/>
                <a:gd name="T50" fmla="*/ 74 w 208"/>
                <a:gd name="T51" fmla="*/ 6 h 234"/>
                <a:gd name="T52" fmla="*/ 108 w 208"/>
                <a:gd name="T53" fmla="*/ 0 h 234"/>
                <a:gd name="T54" fmla="*/ 120 w 208"/>
                <a:gd name="T55" fmla="*/ 2 h 234"/>
                <a:gd name="T56" fmla="*/ 144 w 208"/>
                <a:gd name="T57" fmla="*/ 6 h 234"/>
                <a:gd name="T58" fmla="*/ 168 w 208"/>
                <a:gd name="T59" fmla="*/ 18 h 234"/>
                <a:gd name="T60" fmla="*/ 188 w 208"/>
                <a:gd name="T61" fmla="*/ 40 h 234"/>
                <a:gd name="T62" fmla="*/ 196 w 208"/>
                <a:gd name="T63" fmla="*/ 54 h 234"/>
                <a:gd name="T64" fmla="*/ 204 w 208"/>
                <a:gd name="T65" fmla="*/ 76 h 234"/>
                <a:gd name="T66" fmla="*/ 208 w 208"/>
                <a:gd name="T67" fmla="*/ 117 h 234"/>
                <a:gd name="T68" fmla="*/ 62 w 208"/>
                <a:gd name="T69" fmla="*/ 123 h 234"/>
                <a:gd name="T70" fmla="*/ 144 w 208"/>
                <a:gd name="T71" fmla="*/ 94 h 234"/>
                <a:gd name="T72" fmla="*/ 142 w 208"/>
                <a:gd name="T73" fmla="*/ 74 h 234"/>
                <a:gd name="T74" fmla="*/ 134 w 208"/>
                <a:gd name="T75" fmla="*/ 58 h 234"/>
                <a:gd name="T76" fmla="*/ 118 w 208"/>
                <a:gd name="T77" fmla="*/ 46 h 234"/>
                <a:gd name="T78" fmla="*/ 106 w 208"/>
                <a:gd name="T79" fmla="*/ 44 h 234"/>
                <a:gd name="T80" fmla="*/ 88 w 208"/>
                <a:gd name="T81" fmla="*/ 48 h 234"/>
                <a:gd name="T82" fmla="*/ 74 w 208"/>
                <a:gd name="T83" fmla="*/ 60 h 234"/>
                <a:gd name="T84" fmla="*/ 68 w 208"/>
                <a:gd name="T85" fmla="*/ 74 h 234"/>
                <a:gd name="T86" fmla="*/ 144 w 208"/>
                <a:gd name="T87" fmla="*/ 94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8" h="234">
                  <a:moveTo>
                    <a:pt x="62" y="134"/>
                  </a:moveTo>
                  <a:lnTo>
                    <a:pt x="62" y="134"/>
                  </a:lnTo>
                  <a:lnTo>
                    <a:pt x="62" y="148"/>
                  </a:lnTo>
                  <a:lnTo>
                    <a:pt x="64" y="158"/>
                  </a:lnTo>
                  <a:lnTo>
                    <a:pt x="68" y="168"/>
                  </a:lnTo>
                  <a:lnTo>
                    <a:pt x="72" y="176"/>
                  </a:lnTo>
                  <a:lnTo>
                    <a:pt x="80" y="184"/>
                  </a:lnTo>
                  <a:lnTo>
                    <a:pt x="92" y="190"/>
                  </a:lnTo>
                  <a:lnTo>
                    <a:pt x="106" y="192"/>
                  </a:lnTo>
                  <a:lnTo>
                    <a:pt x="118" y="190"/>
                  </a:lnTo>
                  <a:lnTo>
                    <a:pt x="130" y="186"/>
                  </a:lnTo>
                  <a:lnTo>
                    <a:pt x="134" y="182"/>
                  </a:lnTo>
                  <a:lnTo>
                    <a:pt x="138" y="176"/>
                  </a:lnTo>
                  <a:lnTo>
                    <a:pt x="142" y="170"/>
                  </a:lnTo>
                  <a:lnTo>
                    <a:pt x="144" y="162"/>
                  </a:lnTo>
                  <a:lnTo>
                    <a:pt x="202" y="162"/>
                  </a:lnTo>
                  <a:lnTo>
                    <a:pt x="202" y="170"/>
                  </a:lnTo>
                  <a:lnTo>
                    <a:pt x="198" y="182"/>
                  </a:lnTo>
                  <a:lnTo>
                    <a:pt x="192" y="194"/>
                  </a:lnTo>
                  <a:lnTo>
                    <a:pt x="182" y="208"/>
                  </a:lnTo>
                  <a:lnTo>
                    <a:pt x="176" y="214"/>
                  </a:lnTo>
                  <a:lnTo>
                    <a:pt x="168" y="220"/>
                  </a:lnTo>
                  <a:lnTo>
                    <a:pt x="150" y="228"/>
                  </a:lnTo>
                  <a:lnTo>
                    <a:pt x="128" y="232"/>
                  </a:lnTo>
                  <a:lnTo>
                    <a:pt x="106" y="234"/>
                  </a:lnTo>
                  <a:lnTo>
                    <a:pt x="90" y="234"/>
                  </a:lnTo>
                  <a:lnTo>
                    <a:pt x="68" y="230"/>
                  </a:lnTo>
                  <a:lnTo>
                    <a:pt x="58" y="226"/>
                  </a:lnTo>
                  <a:lnTo>
                    <a:pt x="48" y="222"/>
                  </a:lnTo>
                  <a:lnTo>
                    <a:pt x="38" y="216"/>
                  </a:lnTo>
                  <a:lnTo>
                    <a:pt x="28" y="208"/>
                  </a:lnTo>
                  <a:lnTo>
                    <a:pt x="22" y="198"/>
                  </a:lnTo>
                  <a:lnTo>
                    <a:pt x="16" y="190"/>
                  </a:lnTo>
                  <a:lnTo>
                    <a:pt x="8" y="170"/>
                  </a:lnTo>
                  <a:lnTo>
                    <a:pt x="2" y="148"/>
                  </a:lnTo>
                  <a:lnTo>
                    <a:pt x="0" y="122"/>
                  </a:lnTo>
                  <a:lnTo>
                    <a:pt x="2" y="94"/>
                  </a:lnTo>
                  <a:lnTo>
                    <a:pt x="6" y="80"/>
                  </a:lnTo>
                  <a:lnTo>
                    <a:pt x="10" y="66"/>
                  </a:lnTo>
                  <a:lnTo>
                    <a:pt x="16" y="54"/>
                  </a:lnTo>
                  <a:lnTo>
                    <a:pt x="24" y="40"/>
                  </a:lnTo>
                  <a:lnTo>
                    <a:pt x="34" y="30"/>
                  </a:lnTo>
                  <a:lnTo>
                    <a:pt x="46" y="18"/>
                  </a:lnTo>
                  <a:lnTo>
                    <a:pt x="60" y="12"/>
                  </a:lnTo>
                  <a:lnTo>
                    <a:pt x="74" y="6"/>
                  </a:lnTo>
                  <a:lnTo>
                    <a:pt x="90" y="2"/>
                  </a:lnTo>
                  <a:lnTo>
                    <a:pt x="108" y="0"/>
                  </a:lnTo>
                  <a:lnTo>
                    <a:pt x="120" y="2"/>
                  </a:lnTo>
                  <a:lnTo>
                    <a:pt x="132" y="4"/>
                  </a:lnTo>
                  <a:lnTo>
                    <a:pt x="144" y="6"/>
                  </a:lnTo>
                  <a:lnTo>
                    <a:pt x="156" y="12"/>
                  </a:lnTo>
                  <a:lnTo>
                    <a:pt x="168" y="18"/>
                  </a:lnTo>
                  <a:lnTo>
                    <a:pt x="178" y="28"/>
                  </a:lnTo>
                  <a:lnTo>
                    <a:pt x="188" y="40"/>
                  </a:lnTo>
                  <a:lnTo>
                    <a:pt x="196" y="54"/>
                  </a:lnTo>
                  <a:lnTo>
                    <a:pt x="200" y="64"/>
                  </a:lnTo>
                  <a:lnTo>
                    <a:pt x="204" y="76"/>
                  </a:lnTo>
                  <a:lnTo>
                    <a:pt x="208" y="98"/>
                  </a:lnTo>
                  <a:lnTo>
                    <a:pt x="208" y="118"/>
                  </a:lnTo>
                  <a:lnTo>
                    <a:pt x="208" y="134"/>
                  </a:lnTo>
                  <a:lnTo>
                    <a:pt x="62" y="134"/>
                  </a:lnTo>
                  <a:close/>
                  <a:moveTo>
                    <a:pt x="144" y="94"/>
                  </a:moveTo>
                  <a:lnTo>
                    <a:pt x="144" y="94"/>
                  </a:lnTo>
                  <a:lnTo>
                    <a:pt x="142" y="82"/>
                  </a:lnTo>
                  <a:lnTo>
                    <a:pt x="142" y="74"/>
                  </a:lnTo>
                  <a:lnTo>
                    <a:pt x="138" y="64"/>
                  </a:lnTo>
                  <a:lnTo>
                    <a:pt x="134" y="58"/>
                  </a:lnTo>
                  <a:lnTo>
                    <a:pt x="126" y="50"/>
                  </a:lnTo>
                  <a:lnTo>
                    <a:pt x="118" y="46"/>
                  </a:lnTo>
                  <a:lnTo>
                    <a:pt x="106" y="44"/>
                  </a:lnTo>
                  <a:lnTo>
                    <a:pt x="96" y="46"/>
                  </a:lnTo>
                  <a:lnTo>
                    <a:pt x="88" y="48"/>
                  </a:lnTo>
                  <a:lnTo>
                    <a:pt x="80" y="52"/>
                  </a:lnTo>
                  <a:lnTo>
                    <a:pt x="74" y="60"/>
                  </a:lnTo>
                  <a:lnTo>
                    <a:pt x="70" y="66"/>
                  </a:lnTo>
                  <a:lnTo>
                    <a:pt x="68" y="74"/>
                  </a:lnTo>
                  <a:lnTo>
                    <a:pt x="64" y="94"/>
                  </a:lnTo>
                  <a:lnTo>
                    <a:pt x="144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B237318C-6F85-4D70-B205-F935B6DDE6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1" y="2043"/>
              <a:ext cx="135" cy="220"/>
            </a:xfrm>
            <a:custGeom>
              <a:avLst/>
              <a:gdLst>
                <a:gd name="T0" fmla="*/ 2 w 136"/>
                <a:gd name="T1" fmla="*/ 56 h 220"/>
                <a:gd name="T2" fmla="*/ 2 w 136"/>
                <a:gd name="T3" fmla="*/ 56 h 220"/>
                <a:gd name="T4" fmla="*/ 0 w 136"/>
                <a:gd name="T5" fmla="*/ 2 h 220"/>
                <a:gd name="T6" fmla="*/ 60 w 136"/>
                <a:gd name="T7" fmla="*/ 2 h 220"/>
                <a:gd name="T8" fmla="*/ 60 w 136"/>
                <a:gd name="T9" fmla="*/ 42 h 220"/>
                <a:gd name="T10" fmla="*/ 60 w 136"/>
                <a:gd name="T11" fmla="*/ 42 h 220"/>
                <a:gd name="T12" fmla="*/ 68 w 136"/>
                <a:gd name="T13" fmla="*/ 28 h 220"/>
                <a:gd name="T14" fmla="*/ 68 w 136"/>
                <a:gd name="T15" fmla="*/ 20 h 220"/>
                <a:gd name="T16" fmla="*/ 71 w 136"/>
                <a:gd name="T17" fmla="*/ 14 h 220"/>
                <a:gd name="T18" fmla="*/ 81 w 136"/>
                <a:gd name="T19" fmla="*/ 8 h 220"/>
                <a:gd name="T20" fmla="*/ 91 w 136"/>
                <a:gd name="T21" fmla="*/ 4 h 220"/>
                <a:gd name="T22" fmla="*/ 107 w 136"/>
                <a:gd name="T23" fmla="*/ 0 h 220"/>
                <a:gd name="T24" fmla="*/ 125 w 136"/>
                <a:gd name="T25" fmla="*/ 0 h 220"/>
                <a:gd name="T26" fmla="*/ 125 w 136"/>
                <a:gd name="T27" fmla="*/ 58 h 220"/>
                <a:gd name="T28" fmla="*/ 125 w 136"/>
                <a:gd name="T29" fmla="*/ 58 h 220"/>
                <a:gd name="T30" fmla="*/ 103 w 136"/>
                <a:gd name="T31" fmla="*/ 58 h 220"/>
                <a:gd name="T32" fmla="*/ 87 w 136"/>
                <a:gd name="T33" fmla="*/ 60 h 220"/>
                <a:gd name="T34" fmla="*/ 75 w 136"/>
                <a:gd name="T35" fmla="*/ 66 h 220"/>
                <a:gd name="T36" fmla="*/ 68 w 136"/>
                <a:gd name="T37" fmla="*/ 72 h 220"/>
                <a:gd name="T38" fmla="*/ 68 w 136"/>
                <a:gd name="T39" fmla="*/ 82 h 220"/>
                <a:gd name="T40" fmla="*/ 68 w 136"/>
                <a:gd name="T41" fmla="*/ 92 h 220"/>
                <a:gd name="T42" fmla="*/ 66 w 136"/>
                <a:gd name="T43" fmla="*/ 102 h 220"/>
                <a:gd name="T44" fmla="*/ 66 w 136"/>
                <a:gd name="T45" fmla="*/ 112 h 220"/>
                <a:gd name="T46" fmla="*/ 66 w 136"/>
                <a:gd name="T47" fmla="*/ 220 h 220"/>
                <a:gd name="T48" fmla="*/ 2 w 136"/>
                <a:gd name="T49" fmla="*/ 220 h 220"/>
                <a:gd name="T50" fmla="*/ 2 w 136"/>
                <a:gd name="T51" fmla="*/ 56 h 2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6" h="220">
                  <a:moveTo>
                    <a:pt x="2" y="56"/>
                  </a:moveTo>
                  <a:lnTo>
                    <a:pt x="2" y="56"/>
                  </a:lnTo>
                  <a:lnTo>
                    <a:pt x="0" y="2"/>
                  </a:lnTo>
                  <a:lnTo>
                    <a:pt x="60" y="2"/>
                  </a:lnTo>
                  <a:lnTo>
                    <a:pt x="60" y="42"/>
                  </a:lnTo>
                  <a:lnTo>
                    <a:pt x="68" y="28"/>
                  </a:lnTo>
                  <a:lnTo>
                    <a:pt x="74" y="20"/>
                  </a:lnTo>
                  <a:lnTo>
                    <a:pt x="82" y="14"/>
                  </a:lnTo>
                  <a:lnTo>
                    <a:pt x="92" y="8"/>
                  </a:lnTo>
                  <a:lnTo>
                    <a:pt x="102" y="4"/>
                  </a:lnTo>
                  <a:lnTo>
                    <a:pt x="118" y="0"/>
                  </a:lnTo>
                  <a:lnTo>
                    <a:pt x="136" y="0"/>
                  </a:lnTo>
                  <a:lnTo>
                    <a:pt x="136" y="58"/>
                  </a:lnTo>
                  <a:lnTo>
                    <a:pt x="114" y="58"/>
                  </a:lnTo>
                  <a:lnTo>
                    <a:pt x="98" y="60"/>
                  </a:lnTo>
                  <a:lnTo>
                    <a:pt x="86" y="66"/>
                  </a:lnTo>
                  <a:lnTo>
                    <a:pt x="76" y="72"/>
                  </a:lnTo>
                  <a:lnTo>
                    <a:pt x="72" y="82"/>
                  </a:lnTo>
                  <a:lnTo>
                    <a:pt x="68" y="92"/>
                  </a:lnTo>
                  <a:lnTo>
                    <a:pt x="66" y="102"/>
                  </a:lnTo>
                  <a:lnTo>
                    <a:pt x="66" y="112"/>
                  </a:lnTo>
                  <a:lnTo>
                    <a:pt x="66" y="220"/>
                  </a:lnTo>
                  <a:lnTo>
                    <a:pt x="2" y="220"/>
                  </a:lnTo>
                  <a:lnTo>
                    <a:pt x="2" y="56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730618A7-93C8-4B2A-8E86-BFCDC5BE6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20" y="2049"/>
              <a:ext cx="192" cy="229"/>
            </a:xfrm>
            <a:custGeom>
              <a:avLst/>
              <a:gdLst>
                <a:gd name="T0" fmla="*/ 60 w 192"/>
                <a:gd name="T1" fmla="*/ 149 h 230"/>
                <a:gd name="T2" fmla="*/ 66 w 192"/>
                <a:gd name="T3" fmla="*/ 165 h 230"/>
                <a:gd name="T4" fmla="*/ 74 w 192"/>
                <a:gd name="T5" fmla="*/ 175 h 230"/>
                <a:gd name="T6" fmla="*/ 88 w 192"/>
                <a:gd name="T7" fmla="*/ 179 h 230"/>
                <a:gd name="T8" fmla="*/ 98 w 192"/>
                <a:gd name="T9" fmla="*/ 179 h 230"/>
                <a:gd name="T10" fmla="*/ 112 w 192"/>
                <a:gd name="T11" fmla="*/ 177 h 230"/>
                <a:gd name="T12" fmla="*/ 122 w 192"/>
                <a:gd name="T13" fmla="*/ 171 h 230"/>
                <a:gd name="T14" fmla="*/ 130 w 192"/>
                <a:gd name="T15" fmla="*/ 153 h 230"/>
                <a:gd name="T16" fmla="*/ 130 w 192"/>
                <a:gd name="T17" fmla="*/ 147 h 230"/>
                <a:gd name="T18" fmla="*/ 116 w 192"/>
                <a:gd name="T19" fmla="*/ 135 h 230"/>
                <a:gd name="T20" fmla="*/ 60 w 192"/>
                <a:gd name="T21" fmla="*/ 119 h 230"/>
                <a:gd name="T22" fmla="*/ 44 w 192"/>
                <a:gd name="T23" fmla="*/ 115 h 230"/>
                <a:gd name="T24" fmla="*/ 26 w 192"/>
                <a:gd name="T25" fmla="*/ 114 h 230"/>
                <a:gd name="T26" fmla="*/ 12 w 192"/>
                <a:gd name="T27" fmla="*/ 96 h 230"/>
                <a:gd name="T28" fmla="*/ 6 w 192"/>
                <a:gd name="T29" fmla="*/ 68 h 230"/>
                <a:gd name="T30" fmla="*/ 8 w 192"/>
                <a:gd name="T31" fmla="*/ 54 h 230"/>
                <a:gd name="T32" fmla="*/ 20 w 192"/>
                <a:gd name="T33" fmla="*/ 28 h 230"/>
                <a:gd name="T34" fmla="*/ 46 w 192"/>
                <a:gd name="T35" fmla="*/ 12 h 230"/>
                <a:gd name="T36" fmla="*/ 80 w 192"/>
                <a:gd name="T37" fmla="*/ 2 h 230"/>
                <a:gd name="T38" fmla="*/ 102 w 192"/>
                <a:gd name="T39" fmla="*/ 0 h 230"/>
                <a:gd name="T40" fmla="*/ 132 w 192"/>
                <a:gd name="T41" fmla="*/ 4 h 230"/>
                <a:gd name="T42" fmla="*/ 158 w 192"/>
                <a:gd name="T43" fmla="*/ 16 h 230"/>
                <a:gd name="T44" fmla="*/ 176 w 192"/>
                <a:gd name="T45" fmla="*/ 36 h 230"/>
                <a:gd name="T46" fmla="*/ 184 w 192"/>
                <a:gd name="T47" fmla="*/ 66 h 230"/>
                <a:gd name="T48" fmla="*/ 126 w 192"/>
                <a:gd name="T49" fmla="*/ 66 h 230"/>
                <a:gd name="T50" fmla="*/ 122 w 192"/>
                <a:gd name="T51" fmla="*/ 50 h 230"/>
                <a:gd name="T52" fmla="*/ 114 w 192"/>
                <a:gd name="T53" fmla="*/ 44 h 230"/>
                <a:gd name="T54" fmla="*/ 94 w 192"/>
                <a:gd name="T55" fmla="*/ 40 h 230"/>
                <a:gd name="T56" fmla="*/ 82 w 192"/>
                <a:gd name="T57" fmla="*/ 40 h 230"/>
                <a:gd name="T58" fmla="*/ 66 w 192"/>
                <a:gd name="T59" fmla="*/ 52 h 230"/>
                <a:gd name="T60" fmla="*/ 64 w 192"/>
                <a:gd name="T61" fmla="*/ 60 h 230"/>
                <a:gd name="T62" fmla="*/ 66 w 192"/>
                <a:gd name="T63" fmla="*/ 70 h 230"/>
                <a:gd name="T64" fmla="*/ 82 w 192"/>
                <a:gd name="T65" fmla="*/ 80 h 230"/>
                <a:gd name="T66" fmla="*/ 134 w 192"/>
                <a:gd name="T67" fmla="*/ 94 h 230"/>
                <a:gd name="T68" fmla="*/ 148 w 192"/>
                <a:gd name="T69" fmla="*/ 98 h 230"/>
                <a:gd name="T70" fmla="*/ 170 w 192"/>
                <a:gd name="T71" fmla="*/ 110 h 230"/>
                <a:gd name="T72" fmla="*/ 184 w 192"/>
                <a:gd name="T73" fmla="*/ 115 h 230"/>
                <a:gd name="T74" fmla="*/ 190 w 192"/>
                <a:gd name="T75" fmla="*/ 133 h 230"/>
                <a:gd name="T76" fmla="*/ 192 w 192"/>
                <a:gd name="T77" fmla="*/ 145 h 230"/>
                <a:gd name="T78" fmla="*/ 186 w 192"/>
                <a:gd name="T79" fmla="*/ 171 h 230"/>
                <a:gd name="T80" fmla="*/ 168 w 192"/>
                <a:gd name="T81" fmla="*/ 197 h 230"/>
                <a:gd name="T82" fmla="*/ 136 w 192"/>
                <a:gd name="T83" fmla="*/ 213 h 230"/>
                <a:gd name="T84" fmla="*/ 92 w 192"/>
                <a:gd name="T85" fmla="*/ 219 h 230"/>
                <a:gd name="T86" fmla="*/ 70 w 192"/>
                <a:gd name="T87" fmla="*/ 219 h 230"/>
                <a:gd name="T88" fmla="*/ 42 w 192"/>
                <a:gd name="T89" fmla="*/ 211 h 230"/>
                <a:gd name="T90" fmla="*/ 24 w 192"/>
                <a:gd name="T91" fmla="*/ 199 h 230"/>
                <a:gd name="T92" fmla="*/ 16 w 192"/>
                <a:gd name="T93" fmla="*/ 193 h 230"/>
                <a:gd name="T94" fmla="*/ 4 w 192"/>
                <a:gd name="T95" fmla="*/ 169 h 230"/>
                <a:gd name="T96" fmla="*/ 0 w 192"/>
                <a:gd name="T97" fmla="*/ 149 h 2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92" h="230">
                  <a:moveTo>
                    <a:pt x="60" y="160"/>
                  </a:moveTo>
                  <a:lnTo>
                    <a:pt x="60" y="160"/>
                  </a:lnTo>
                  <a:lnTo>
                    <a:pt x="64" y="172"/>
                  </a:lnTo>
                  <a:lnTo>
                    <a:pt x="66" y="176"/>
                  </a:lnTo>
                  <a:lnTo>
                    <a:pt x="70" y="182"/>
                  </a:lnTo>
                  <a:lnTo>
                    <a:pt x="74" y="186"/>
                  </a:lnTo>
                  <a:lnTo>
                    <a:pt x="80" y="188"/>
                  </a:lnTo>
                  <a:lnTo>
                    <a:pt x="88" y="190"/>
                  </a:lnTo>
                  <a:lnTo>
                    <a:pt x="98" y="190"/>
                  </a:lnTo>
                  <a:lnTo>
                    <a:pt x="106" y="190"/>
                  </a:lnTo>
                  <a:lnTo>
                    <a:pt x="112" y="188"/>
                  </a:lnTo>
                  <a:lnTo>
                    <a:pt x="118" y="186"/>
                  </a:lnTo>
                  <a:lnTo>
                    <a:pt x="122" y="182"/>
                  </a:lnTo>
                  <a:lnTo>
                    <a:pt x="128" y="174"/>
                  </a:lnTo>
                  <a:lnTo>
                    <a:pt x="130" y="164"/>
                  </a:lnTo>
                  <a:lnTo>
                    <a:pt x="130" y="158"/>
                  </a:lnTo>
                  <a:lnTo>
                    <a:pt x="126" y="152"/>
                  </a:lnTo>
                  <a:lnTo>
                    <a:pt x="116" y="146"/>
                  </a:lnTo>
                  <a:lnTo>
                    <a:pt x="100" y="140"/>
                  </a:lnTo>
                  <a:lnTo>
                    <a:pt x="60" y="130"/>
                  </a:lnTo>
                  <a:lnTo>
                    <a:pt x="44" y="124"/>
                  </a:lnTo>
                  <a:lnTo>
                    <a:pt x="36" y="120"/>
                  </a:lnTo>
                  <a:lnTo>
                    <a:pt x="26" y="114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8" y="84"/>
                  </a:lnTo>
                  <a:lnTo>
                    <a:pt x="6" y="68"/>
                  </a:lnTo>
                  <a:lnTo>
                    <a:pt x="8" y="54"/>
                  </a:lnTo>
                  <a:lnTo>
                    <a:pt x="12" y="40"/>
                  </a:lnTo>
                  <a:lnTo>
                    <a:pt x="20" y="28"/>
                  </a:lnTo>
                  <a:lnTo>
                    <a:pt x="32" y="18"/>
                  </a:lnTo>
                  <a:lnTo>
                    <a:pt x="46" y="12"/>
                  </a:lnTo>
                  <a:lnTo>
                    <a:pt x="62" y="6"/>
                  </a:lnTo>
                  <a:lnTo>
                    <a:pt x="80" y="2"/>
                  </a:lnTo>
                  <a:lnTo>
                    <a:pt x="102" y="0"/>
                  </a:lnTo>
                  <a:lnTo>
                    <a:pt x="118" y="2"/>
                  </a:lnTo>
                  <a:lnTo>
                    <a:pt x="132" y="4"/>
                  </a:lnTo>
                  <a:lnTo>
                    <a:pt x="146" y="10"/>
                  </a:lnTo>
                  <a:lnTo>
                    <a:pt x="158" y="16"/>
                  </a:lnTo>
                  <a:lnTo>
                    <a:pt x="168" y="26"/>
                  </a:lnTo>
                  <a:lnTo>
                    <a:pt x="176" y="36"/>
                  </a:lnTo>
                  <a:lnTo>
                    <a:pt x="182" y="50"/>
                  </a:lnTo>
                  <a:lnTo>
                    <a:pt x="184" y="66"/>
                  </a:lnTo>
                  <a:lnTo>
                    <a:pt x="126" y="66"/>
                  </a:lnTo>
                  <a:lnTo>
                    <a:pt x="124" y="58"/>
                  </a:lnTo>
                  <a:lnTo>
                    <a:pt x="122" y="50"/>
                  </a:lnTo>
                  <a:lnTo>
                    <a:pt x="118" y="46"/>
                  </a:lnTo>
                  <a:lnTo>
                    <a:pt x="114" y="44"/>
                  </a:lnTo>
                  <a:lnTo>
                    <a:pt x="104" y="40"/>
                  </a:lnTo>
                  <a:lnTo>
                    <a:pt x="94" y="40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66" y="52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6" y="70"/>
                  </a:lnTo>
                  <a:lnTo>
                    <a:pt x="72" y="76"/>
                  </a:lnTo>
                  <a:lnTo>
                    <a:pt x="82" y="80"/>
                  </a:lnTo>
                  <a:lnTo>
                    <a:pt x="94" y="84"/>
                  </a:lnTo>
                  <a:lnTo>
                    <a:pt x="134" y="94"/>
                  </a:lnTo>
                  <a:lnTo>
                    <a:pt x="148" y="98"/>
                  </a:lnTo>
                  <a:lnTo>
                    <a:pt x="160" y="104"/>
                  </a:lnTo>
                  <a:lnTo>
                    <a:pt x="170" y="110"/>
                  </a:lnTo>
                  <a:lnTo>
                    <a:pt x="178" y="118"/>
                  </a:lnTo>
                  <a:lnTo>
                    <a:pt x="184" y="126"/>
                  </a:lnTo>
                  <a:lnTo>
                    <a:pt x="188" y="134"/>
                  </a:lnTo>
                  <a:lnTo>
                    <a:pt x="190" y="144"/>
                  </a:lnTo>
                  <a:lnTo>
                    <a:pt x="192" y="156"/>
                  </a:lnTo>
                  <a:lnTo>
                    <a:pt x="190" y="170"/>
                  </a:lnTo>
                  <a:lnTo>
                    <a:pt x="186" y="182"/>
                  </a:lnTo>
                  <a:lnTo>
                    <a:pt x="178" y="196"/>
                  </a:lnTo>
                  <a:lnTo>
                    <a:pt x="168" y="208"/>
                  </a:lnTo>
                  <a:lnTo>
                    <a:pt x="154" y="216"/>
                  </a:lnTo>
                  <a:lnTo>
                    <a:pt x="136" y="224"/>
                  </a:lnTo>
                  <a:lnTo>
                    <a:pt x="116" y="228"/>
                  </a:lnTo>
                  <a:lnTo>
                    <a:pt x="92" y="230"/>
                  </a:lnTo>
                  <a:lnTo>
                    <a:pt x="70" y="230"/>
                  </a:lnTo>
                  <a:lnTo>
                    <a:pt x="52" y="224"/>
                  </a:lnTo>
                  <a:lnTo>
                    <a:pt x="42" y="222"/>
                  </a:lnTo>
                  <a:lnTo>
                    <a:pt x="32" y="216"/>
                  </a:lnTo>
                  <a:lnTo>
                    <a:pt x="24" y="210"/>
                  </a:lnTo>
                  <a:lnTo>
                    <a:pt x="16" y="204"/>
                  </a:lnTo>
                  <a:lnTo>
                    <a:pt x="8" y="192"/>
                  </a:lnTo>
                  <a:lnTo>
                    <a:pt x="4" y="180"/>
                  </a:lnTo>
                  <a:lnTo>
                    <a:pt x="2" y="170"/>
                  </a:lnTo>
                  <a:lnTo>
                    <a:pt x="0" y="160"/>
                  </a:lnTo>
                  <a:lnTo>
                    <a:pt x="60" y="16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65E5DC91-9C9C-4B1F-A863-0F2B051691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36" y="1961"/>
              <a:ext cx="69" cy="312"/>
            </a:xfrm>
            <a:custGeom>
              <a:avLst/>
              <a:gdLst>
                <a:gd name="T0" fmla="*/ 0 w 68"/>
                <a:gd name="T1" fmla="*/ 0 h 312"/>
                <a:gd name="T2" fmla="*/ 79 w 68"/>
                <a:gd name="T3" fmla="*/ 0 h 312"/>
                <a:gd name="T4" fmla="*/ 79 w 68"/>
                <a:gd name="T5" fmla="*/ 56 h 312"/>
                <a:gd name="T6" fmla="*/ 0 w 68"/>
                <a:gd name="T7" fmla="*/ 56 h 312"/>
                <a:gd name="T8" fmla="*/ 0 w 68"/>
                <a:gd name="T9" fmla="*/ 0 h 312"/>
                <a:gd name="T10" fmla="*/ 2 w 68"/>
                <a:gd name="T11" fmla="*/ 94 h 312"/>
                <a:gd name="T12" fmla="*/ 77 w 68"/>
                <a:gd name="T13" fmla="*/ 94 h 312"/>
                <a:gd name="T14" fmla="*/ 77 w 68"/>
                <a:gd name="T15" fmla="*/ 312 h 312"/>
                <a:gd name="T16" fmla="*/ 2 w 68"/>
                <a:gd name="T17" fmla="*/ 312 h 312"/>
                <a:gd name="T18" fmla="*/ 2 w 68"/>
                <a:gd name="T19" fmla="*/ 94 h 3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8" h="312">
                  <a:moveTo>
                    <a:pt x="0" y="0"/>
                  </a:moveTo>
                  <a:lnTo>
                    <a:pt x="68" y="0"/>
                  </a:lnTo>
                  <a:lnTo>
                    <a:pt x="68" y="56"/>
                  </a:lnTo>
                  <a:lnTo>
                    <a:pt x="0" y="56"/>
                  </a:lnTo>
                  <a:lnTo>
                    <a:pt x="0" y="0"/>
                  </a:lnTo>
                  <a:close/>
                  <a:moveTo>
                    <a:pt x="2" y="94"/>
                  </a:moveTo>
                  <a:lnTo>
                    <a:pt x="66" y="94"/>
                  </a:lnTo>
                  <a:lnTo>
                    <a:pt x="66" y="312"/>
                  </a:lnTo>
                  <a:lnTo>
                    <a:pt x="2" y="312"/>
                  </a:lnTo>
                  <a:lnTo>
                    <a:pt x="2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DE77C39D-061A-45C2-8E94-8FB791071A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7" y="1981"/>
              <a:ext cx="159" cy="286"/>
            </a:xfrm>
            <a:custGeom>
              <a:avLst/>
              <a:gdLst>
                <a:gd name="T0" fmla="*/ 167 w 158"/>
                <a:gd name="T1" fmla="*/ 280 h 286"/>
                <a:gd name="T2" fmla="*/ 167 w 158"/>
                <a:gd name="T3" fmla="*/ 280 h 286"/>
                <a:gd name="T4" fmla="*/ 139 w 158"/>
                <a:gd name="T5" fmla="*/ 284 h 286"/>
                <a:gd name="T6" fmla="*/ 117 w 158"/>
                <a:gd name="T7" fmla="*/ 286 h 286"/>
                <a:gd name="T8" fmla="*/ 117 w 158"/>
                <a:gd name="T9" fmla="*/ 286 h 286"/>
                <a:gd name="T10" fmla="*/ 97 w 158"/>
                <a:gd name="T11" fmla="*/ 284 h 286"/>
                <a:gd name="T12" fmla="*/ 70 w 158"/>
                <a:gd name="T13" fmla="*/ 280 h 286"/>
                <a:gd name="T14" fmla="*/ 58 w 158"/>
                <a:gd name="T15" fmla="*/ 272 h 286"/>
                <a:gd name="T16" fmla="*/ 50 w 158"/>
                <a:gd name="T17" fmla="*/ 264 h 286"/>
                <a:gd name="T18" fmla="*/ 46 w 158"/>
                <a:gd name="T19" fmla="*/ 254 h 286"/>
                <a:gd name="T20" fmla="*/ 44 w 158"/>
                <a:gd name="T21" fmla="*/ 244 h 286"/>
                <a:gd name="T22" fmla="*/ 42 w 158"/>
                <a:gd name="T23" fmla="*/ 228 h 286"/>
                <a:gd name="T24" fmla="*/ 42 w 158"/>
                <a:gd name="T25" fmla="*/ 108 h 286"/>
                <a:gd name="T26" fmla="*/ 0 w 158"/>
                <a:gd name="T27" fmla="*/ 108 h 286"/>
                <a:gd name="T28" fmla="*/ 0 w 158"/>
                <a:gd name="T29" fmla="*/ 66 h 286"/>
                <a:gd name="T30" fmla="*/ 42 w 158"/>
                <a:gd name="T31" fmla="*/ 66 h 286"/>
                <a:gd name="T32" fmla="*/ 42 w 158"/>
                <a:gd name="T33" fmla="*/ 22 h 286"/>
                <a:gd name="T34" fmla="*/ 117 w 158"/>
                <a:gd name="T35" fmla="*/ 0 h 286"/>
                <a:gd name="T36" fmla="*/ 117 w 158"/>
                <a:gd name="T37" fmla="*/ 66 h 286"/>
                <a:gd name="T38" fmla="*/ 169 w 158"/>
                <a:gd name="T39" fmla="*/ 66 h 286"/>
                <a:gd name="T40" fmla="*/ 169 w 158"/>
                <a:gd name="T41" fmla="*/ 108 h 286"/>
                <a:gd name="T42" fmla="*/ 117 w 158"/>
                <a:gd name="T43" fmla="*/ 108 h 286"/>
                <a:gd name="T44" fmla="*/ 117 w 158"/>
                <a:gd name="T45" fmla="*/ 206 h 286"/>
                <a:gd name="T46" fmla="*/ 117 w 158"/>
                <a:gd name="T47" fmla="*/ 206 h 286"/>
                <a:gd name="T48" fmla="*/ 117 w 158"/>
                <a:gd name="T49" fmla="*/ 220 h 286"/>
                <a:gd name="T50" fmla="*/ 119 w 158"/>
                <a:gd name="T51" fmla="*/ 226 h 286"/>
                <a:gd name="T52" fmla="*/ 121 w 158"/>
                <a:gd name="T53" fmla="*/ 230 h 286"/>
                <a:gd name="T54" fmla="*/ 125 w 158"/>
                <a:gd name="T55" fmla="*/ 234 h 286"/>
                <a:gd name="T56" fmla="*/ 129 w 158"/>
                <a:gd name="T57" fmla="*/ 236 h 286"/>
                <a:gd name="T58" fmla="*/ 137 w 158"/>
                <a:gd name="T59" fmla="*/ 238 h 286"/>
                <a:gd name="T60" fmla="*/ 145 w 158"/>
                <a:gd name="T61" fmla="*/ 238 h 286"/>
                <a:gd name="T62" fmla="*/ 145 w 158"/>
                <a:gd name="T63" fmla="*/ 238 h 286"/>
                <a:gd name="T64" fmla="*/ 167 w 158"/>
                <a:gd name="T65" fmla="*/ 238 h 286"/>
                <a:gd name="T66" fmla="*/ 167 w 158"/>
                <a:gd name="T67" fmla="*/ 28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8" h="286">
                  <a:moveTo>
                    <a:pt x="156" y="280"/>
                  </a:moveTo>
                  <a:lnTo>
                    <a:pt x="156" y="280"/>
                  </a:lnTo>
                  <a:lnTo>
                    <a:pt x="128" y="284"/>
                  </a:lnTo>
                  <a:lnTo>
                    <a:pt x="106" y="286"/>
                  </a:lnTo>
                  <a:lnTo>
                    <a:pt x="86" y="284"/>
                  </a:lnTo>
                  <a:lnTo>
                    <a:pt x="70" y="280"/>
                  </a:lnTo>
                  <a:lnTo>
                    <a:pt x="58" y="272"/>
                  </a:lnTo>
                  <a:lnTo>
                    <a:pt x="50" y="264"/>
                  </a:lnTo>
                  <a:lnTo>
                    <a:pt x="46" y="254"/>
                  </a:lnTo>
                  <a:lnTo>
                    <a:pt x="44" y="244"/>
                  </a:lnTo>
                  <a:lnTo>
                    <a:pt x="42" y="228"/>
                  </a:lnTo>
                  <a:lnTo>
                    <a:pt x="42" y="108"/>
                  </a:lnTo>
                  <a:lnTo>
                    <a:pt x="0" y="108"/>
                  </a:lnTo>
                  <a:lnTo>
                    <a:pt x="0" y="66"/>
                  </a:lnTo>
                  <a:lnTo>
                    <a:pt x="42" y="66"/>
                  </a:lnTo>
                  <a:lnTo>
                    <a:pt x="42" y="22"/>
                  </a:lnTo>
                  <a:lnTo>
                    <a:pt x="106" y="0"/>
                  </a:lnTo>
                  <a:lnTo>
                    <a:pt x="106" y="66"/>
                  </a:lnTo>
                  <a:lnTo>
                    <a:pt x="158" y="66"/>
                  </a:lnTo>
                  <a:lnTo>
                    <a:pt x="158" y="108"/>
                  </a:lnTo>
                  <a:lnTo>
                    <a:pt x="106" y="108"/>
                  </a:lnTo>
                  <a:lnTo>
                    <a:pt x="106" y="206"/>
                  </a:lnTo>
                  <a:lnTo>
                    <a:pt x="106" y="220"/>
                  </a:lnTo>
                  <a:lnTo>
                    <a:pt x="108" y="226"/>
                  </a:lnTo>
                  <a:lnTo>
                    <a:pt x="110" y="230"/>
                  </a:lnTo>
                  <a:lnTo>
                    <a:pt x="114" y="234"/>
                  </a:lnTo>
                  <a:lnTo>
                    <a:pt x="118" y="236"/>
                  </a:lnTo>
                  <a:lnTo>
                    <a:pt x="126" y="238"/>
                  </a:lnTo>
                  <a:lnTo>
                    <a:pt x="134" y="238"/>
                  </a:lnTo>
                  <a:lnTo>
                    <a:pt x="156" y="238"/>
                  </a:lnTo>
                  <a:lnTo>
                    <a:pt x="156" y="28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4296F585-C420-4AA8-B7F1-CBDD2ECF71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9" y="2049"/>
              <a:ext cx="198" cy="229"/>
            </a:xfrm>
            <a:custGeom>
              <a:avLst/>
              <a:gdLst>
                <a:gd name="T0" fmla="*/ 140 w 198"/>
                <a:gd name="T1" fmla="*/ 213 h 230"/>
                <a:gd name="T2" fmla="*/ 138 w 198"/>
                <a:gd name="T3" fmla="*/ 183 h 230"/>
                <a:gd name="T4" fmla="*/ 130 w 198"/>
                <a:gd name="T5" fmla="*/ 195 h 230"/>
                <a:gd name="T6" fmla="*/ 110 w 198"/>
                <a:gd name="T7" fmla="*/ 209 h 230"/>
                <a:gd name="T8" fmla="*/ 86 w 198"/>
                <a:gd name="T9" fmla="*/ 217 h 230"/>
                <a:gd name="T10" fmla="*/ 74 w 198"/>
                <a:gd name="T11" fmla="*/ 219 h 230"/>
                <a:gd name="T12" fmla="*/ 38 w 198"/>
                <a:gd name="T13" fmla="*/ 213 h 230"/>
                <a:gd name="T14" fmla="*/ 18 w 198"/>
                <a:gd name="T15" fmla="*/ 201 h 230"/>
                <a:gd name="T16" fmla="*/ 10 w 198"/>
                <a:gd name="T17" fmla="*/ 191 h 230"/>
                <a:gd name="T18" fmla="*/ 2 w 198"/>
                <a:gd name="T19" fmla="*/ 165 h 230"/>
                <a:gd name="T20" fmla="*/ 0 w 198"/>
                <a:gd name="T21" fmla="*/ 153 h 230"/>
                <a:gd name="T22" fmla="*/ 4 w 198"/>
                <a:gd name="T23" fmla="*/ 129 h 230"/>
                <a:gd name="T24" fmla="*/ 14 w 198"/>
                <a:gd name="T25" fmla="*/ 115 h 230"/>
                <a:gd name="T26" fmla="*/ 32 w 198"/>
                <a:gd name="T27" fmla="*/ 104 h 230"/>
                <a:gd name="T28" fmla="*/ 46 w 198"/>
                <a:gd name="T29" fmla="*/ 96 h 230"/>
                <a:gd name="T30" fmla="*/ 68 w 198"/>
                <a:gd name="T31" fmla="*/ 90 h 230"/>
                <a:gd name="T32" fmla="*/ 114 w 198"/>
                <a:gd name="T33" fmla="*/ 84 h 230"/>
                <a:gd name="T34" fmla="*/ 132 w 198"/>
                <a:gd name="T35" fmla="*/ 84 h 230"/>
                <a:gd name="T36" fmla="*/ 130 w 198"/>
                <a:gd name="T37" fmla="*/ 56 h 230"/>
                <a:gd name="T38" fmla="*/ 126 w 198"/>
                <a:gd name="T39" fmla="*/ 50 h 230"/>
                <a:gd name="T40" fmla="*/ 116 w 198"/>
                <a:gd name="T41" fmla="*/ 40 h 230"/>
                <a:gd name="T42" fmla="*/ 100 w 198"/>
                <a:gd name="T43" fmla="*/ 38 h 230"/>
                <a:gd name="T44" fmla="*/ 94 w 198"/>
                <a:gd name="T45" fmla="*/ 38 h 230"/>
                <a:gd name="T46" fmla="*/ 82 w 198"/>
                <a:gd name="T47" fmla="*/ 44 h 230"/>
                <a:gd name="T48" fmla="*/ 76 w 198"/>
                <a:gd name="T49" fmla="*/ 50 h 230"/>
                <a:gd name="T50" fmla="*/ 72 w 198"/>
                <a:gd name="T51" fmla="*/ 60 h 230"/>
                <a:gd name="T52" fmla="*/ 10 w 198"/>
                <a:gd name="T53" fmla="*/ 68 h 230"/>
                <a:gd name="T54" fmla="*/ 10 w 198"/>
                <a:gd name="T55" fmla="*/ 58 h 230"/>
                <a:gd name="T56" fmla="*/ 16 w 198"/>
                <a:gd name="T57" fmla="*/ 38 h 230"/>
                <a:gd name="T58" fmla="*/ 26 w 198"/>
                <a:gd name="T59" fmla="*/ 24 h 230"/>
                <a:gd name="T60" fmla="*/ 34 w 198"/>
                <a:gd name="T61" fmla="*/ 18 h 230"/>
                <a:gd name="T62" fmla="*/ 66 w 198"/>
                <a:gd name="T63" fmla="*/ 2 h 230"/>
                <a:gd name="T64" fmla="*/ 100 w 198"/>
                <a:gd name="T65" fmla="*/ 0 h 230"/>
                <a:gd name="T66" fmla="*/ 116 w 198"/>
                <a:gd name="T67" fmla="*/ 0 h 230"/>
                <a:gd name="T68" fmla="*/ 148 w 198"/>
                <a:gd name="T69" fmla="*/ 8 h 230"/>
                <a:gd name="T70" fmla="*/ 170 w 198"/>
                <a:gd name="T71" fmla="*/ 20 h 230"/>
                <a:gd name="T72" fmla="*/ 178 w 198"/>
                <a:gd name="T73" fmla="*/ 28 h 230"/>
                <a:gd name="T74" fmla="*/ 186 w 198"/>
                <a:gd name="T75" fmla="*/ 42 h 230"/>
                <a:gd name="T76" fmla="*/ 192 w 198"/>
                <a:gd name="T77" fmla="*/ 70 h 230"/>
                <a:gd name="T78" fmla="*/ 194 w 198"/>
                <a:gd name="T79" fmla="*/ 157 h 230"/>
                <a:gd name="T80" fmla="*/ 194 w 198"/>
                <a:gd name="T81" fmla="*/ 185 h 230"/>
                <a:gd name="T82" fmla="*/ 140 w 198"/>
                <a:gd name="T83" fmla="*/ 213 h 230"/>
                <a:gd name="T84" fmla="*/ 62 w 198"/>
                <a:gd name="T85" fmla="*/ 145 h 230"/>
                <a:gd name="T86" fmla="*/ 70 w 198"/>
                <a:gd name="T87" fmla="*/ 167 h 230"/>
                <a:gd name="T88" fmla="*/ 80 w 198"/>
                <a:gd name="T89" fmla="*/ 173 h 230"/>
                <a:gd name="T90" fmla="*/ 94 w 198"/>
                <a:gd name="T91" fmla="*/ 177 h 230"/>
                <a:gd name="T92" fmla="*/ 102 w 198"/>
                <a:gd name="T93" fmla="*/ 175 h 230"/>
                <a:gd name="T94" fmla="*/ 116 w 198"/>
                <a:gd name="T95" fmla="*/ 169 h 230"/>
                <a:gd name="T96" fmla="*/ 120 w 198"/>
                <a:gd name="T97" fmla="*/ 165 h 230"/>
                <a:gd name="T98" fmla="*/ 130 w 198"/>
                <a:gd name="T99" fmla="*/ 141 h 230"/>
                <a:gd name="T100" fmla="*/ 132 w 198"/>
                <a:gd name="T101" fmla="*/ 115 h 230"/>
                <a:gd name="T102" fmla="*/ 118 w 198"/>
                <a:gd name="T103" fmla="*/ 115 h 230"/>
                <a:gd name="T104" fmla="*/ 92 w 198"/>
                <a:gd name="T105" fmla="*/ 115 h 230"/>
                <a:gd name="T106" fmla="*/ 74 w 198"/>
                <a:gd name="T107" fmla="*/ 123 h 230"/>
                <a:gd name="T108" fmla="*/ 64 w 198"/>
                <a:gd name="T109" fmla="*/ 137 h 230"/>
                <a:gd name="T110" fmla="*/ 62 w 198"/>
                <a:gd name="T111" fmla="*/ 145 h 23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8" h="230">
                  <a:moveTo>
                    <a:pt x="140" y="224"/>
                  </a:moveTo>
                  <a:lnTo>
                    <a:pt x="140" y="224"/>
                  </a:lnTo>
                  <a:lnTo>
                    <a:pt x="138" y="206"/>
                  </a:lnTo>
                  <a:lnTo>
                    <a:pt x="138" y="194"/>
                  </a:lnTo>
                  <a:lnTo>
                    <a:pt x="130" y="206"/>
                  </a:lnTo>
                  <a:lnTo>
                    <a:pt x="120" y="214"/>
                  </a:lnTo>
                  <a:lnTo>
                    <a:pt x="110" y="220"/>
                  </a:lnTo>
                  <a:lnTo>
                    <a:pt x="102" y="224"/>
                  </a:lnTo>
                  <a:lnTo>
                    <a:pt x="86" y="228"/>
                  </a:lnTo>
                  <a:lnTo>
                    <a:pt x="74" y="230"/>
                  </a:lnTo>
                  <a:lnTo>
                    <a:pt x="52" y="228"/>
                  </a:lnTo>
                  <a:lnTo>
                    <a:pt x="38" y="224"/>
                  </a:lnTo>
                  <a:lnTo>
                    <a:pt x="26" y="218"/>
                  </a:lnTo>
                  <a:lnTo>
                    <a:pt x="18" y="212"/>
                  </a:lnTo>
                  <a:lnTo>
                    <a:pt x="10" y="202"/>
                  </a:lnTo>
                  <a:lnTo>
                    <a:pt x="4" y="190"/>
                  </a:lnTo>
                  <a:lnTo>
                    <a:pt x="2" y="176"/>
                  </a:lnTo>
                  <a:lnTo>
                    <a:pt x="0" y="164"/>
                  </a:lnTo>
                  <a:lnTo>
                    <a:pt x="2" y="148"/>
                  </a:lnTo>
                  <a:lnTo>
                    <a:pt x="4" y="140"/>
                  </a:lnTo>
                  <a:lnTo>
                    <a:pt x="8" y="130"/>
                  </a:lnTo>
                  <a:lnTo>
                    <a:pt x="14" y="122"/>
                  </a:lnTo>
                  <a:lnTo>
                    <a:pt x="22" y="112"/>
                  </a:lnTo>
                  <a:lnTo>
                    <a:pt x="32" y="104"/>
                  </a:lnTo>
                  <a:lnTo>
                    <a:pt x="46" y="96"/>
                  </a:lnTo>
                  <a:lnTo>
                    <a:pt x="56" y="92"/>
                  </a:lnTo>
                  <a:lnTo>
                    <a:pt x="68" y="90"/>
                  </a:lnTo>
                  <a:lnTo>
                    <a:pt x="92" y="86"/>
                  </a:lnTo>
                  <a:lnTo>
                    <a:pt x="114" y="84"/>
                  </a:lnTo>
                  <a:lnTo>
                    <a:pt x="132" y="84"/>
                  </a:lnTo>
                  <a:lnTo>
                    <a:pt x="132" y="68"/>
                  </a:lnTo>
                  <a:lnTo>
                    <a:pt x="130" y="56"/>
                  </a:lnTo>
                  <a:lnTo>
                    <a:pt x="126" y="50"/>
                  </a:lnTo>
                  <a:lnTo>
                    <a:pt x="124" y="46"/>
                  </a:lnTo>
                  <a:lnTo>
                    <a:pt x="116" y="40"/>
                  </a:lnTo>
                  <a:lnTo>
                    <a:pt x="108" y="38"/>
                  </a:lnTo>
                  <a:lnTo>
                    <a:pt x="100" y="38"/>
                  </a:lnTo>
                  <a:lnTo>
                    <a:pt x="94" y="38"/>
                  </a:lnTo>
                  <a:lnTo>
                    <a:pt x="88" y="40"/>
                  </a:lnTo>
                  <a:lnTo>
                    <a:pt x="82" y="44"/>
                  </a:lnTo>
                  <a:lnTo>
                    <a:pt x="76" y="50"/>
                  </a:lnTo>
                  <a:lnTo>
                    <a:pt x="74" y="54"/>
                  </a:lnTo>
                  <a:lnTo>
                    <a:pt x="72" y="60"/>
                  </a:lnTo>
                  <a:lnTo>
                    <a:pt x="72" y="68"/>
                  </a:lnTo>
                  <a:lnTo>
                    <a:pt x="10" y="68"/>
                  </a:lnTo>
                  <a:lnTo>
                    <a:pt x="10" y="58"/>
                  </a:lnTo>
                  <a:lnTo>
                    <a:pt x="14" y="44"/>
                  </a:lnTo>
                  <a:lnTo>
                    <a:pt x="16" y="38"/>
                  </a:lnTo>
                  <a:lnTo>
                    <a:pt x="20" y="30"/>
                  </a:lnTo>
                  <a:lnTo>
                    <a:pt x="26" y="24"/>
                  </a:lnTo>
                  <a:lnTo>
                    <a:pt x="34" y="18"/>
                  </a:lnTo>
                  <a:lnTo>
                    <a:pt x="50" y="8"/>
                  </a:lnTo>
                  <a:lnTo>
                    <a:pt x="66" y="2"/>
                  </a:lnTo>
                  <a:lnTo>
                    <a:pt x="84" y="0"/>
                  </a:lnTo>
                  <a:lnTo>
                    <a:pt x="100" y="0"/>
                  </a:lnTo>
                  <a:lnTo>
                    <a:pt x="116" y="0"/>
                  </a:lnTo>
                  <a:lnTo>
                    <a:pt x="138" y="4"/>
                  </a:lnTo>
                  <a:lnTo>
                    <a:pt x="148" y="8"/>
                  </a:lnTo>
                  <a:lnTo>
                    <a:pt x="160" y="12"/>
                  </a:lnTo>
                  <a:lnTo>
                    <a:pt x="170" y="20"/>
                  </a:lnTo>
                  <a:lnTo>
                    <a:pt x="178" y="28"/>
                  </a:lnTo>
                  <a:lnTo>
                    <a:pt x="182" y="34"/>
                  </a:lnTo>
                  <a:lnTo>
                    <a:pt x="186" y="42"/>
                  </a:lnTo>
                  <a:lnTo>
                    <a:pt x="190" y="58"/>
                  </a:lnTo>
                  <a:lnTo>
                    <a:pt x="192" y="70"/>
                  </a:lnTo>
                  <a:lnTo>
                    <a:pt x="192" y="82"/>
                  </a:lnTo>
                  <a:lnTo>
                    <a:pt x="194" y="168"/>
                  </a:lnTo>
                  <a:lnTo>
                    <a:pt x="194" y="196"/>
                  </a:lnTo>
                  <a:lnTo>
                    <a:pt x="198" y="224"/>
                  </a:lnTo>
                  <a:lnTo>
                    <a:pt x="140" y="224"/>
                  </a:lnTo>
                  <a:close/>
                  <a:moveTo>
                    <a:pt x="62" y="156"/>
                  </a:moveTo>
                  <a:lnTo>
                    <a:pt x="62" y="156"/>
                  </a:lnTo>
                  <a:lnTo>
                    <a:pt x="64" y="168"/>
                  </a:lnTo>
                  <a:lnTo>
                    <a:pt x="70" y="178"/>
                  </a:lnTo>
                  <a:lnTo>
                    <a:pt x="74" y="182"/>
                  </a:lnTo>
                  <a:lnTo>
                    <a:pt x="80" y="184"/>
                  </a:lnTo>
                  <a:lnTo>
                    <a:pt x="86" y="188"/>
                  </a:lnTo>
                  <a:lnTo>
                    <a:pt x="94" y="188"/>
                  </a:lnTo>
                  <a:lnTo>
                    <a:pt x="102" y="186"/>
                  </a:lnTo>
                  <a:lnTo>
                    <a:pt x="108" y="184"/>
                  </a:lnTo>
                  <a:lnTo>
                    <a:pt x="116" y="180"/>
                  </a:lnTo>
                  <a:lnTo>
                    <a:pt x="120" y="176"/>
                  </a:lnTo>
                  <a:lnTo>
                    <a:pt x="128" y="164"/>
                  </a:lnTo>
                  <a:lnTo>
                    <a:pt x="130" y="152"/>
                  </a:lnTo>
                  <a:lnTo>
                    <a:pt x="132" y="138"/>
                  </a:lnTo>
                  <a:lnTo>
                    <a:pt x="132" y="122"/>
                  </a:lnTo>
                  <a:lnTo>
                    <a:pt x="118" y="120"/>
                  </a:lnTo>
                  <a:lnTo>
                    <a:pt x="104" y="122"/>
                  </a:lnTo>
                  <a:lnTo>
                    <a:pt x="92" y="124"/>
                  </a:lnTo>
                  <a:lnTo>
                    <a:pt x="82" y="128"/>
                  </a:lnTo>
                  <a:lnTo>
                    <a:pt x="74" y="134"/>
                  </a:lnTo>
                  <a:lnTo>
                    <a:pt x="68" y="140"/>
                  </a:lnTo>
                  <a:lnTo>
                    <a:pt x="64" y="148"/>
                  </a:lnTo>
                  <a:lnTo>
                    <a:pt x="62" y="156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679984D2-CE9B-4A32-BD33-CA079D52EB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5" y="2047"/>
              <a:ext cx="208" cy="233"/>
            </a:xfrm>
            <a:custGeom>
              <a:avLst/>
              <a:gdLst>
                <a:gd name="T0" fmla="*/ 62 w 208"/>
                <a:gd name="T1" fmla="*/ 123 h 234"/>
                <a:gd name="T2" fmla="*/ 64 w 208"/>
                <a:gd name="T3" fmla="*/ 147 h 234"/>
                <a:gd name="T4" fmla="*/ 72 w 208"/>
                <a:gd name="T5" fmla="*/ 165 h 234"/>
                <a:gd name="T6" fmla="*/ 90 w 208"/>
                <a:gd name="T7" fmla="*/ 179 h 234"/>
                <a:gd name="T8" fmla="*/ 106 w 208"/>
                <a:gd name="T9" fmla="*/ 181 h 234"/>
                <a:gd name="T10" fmla="*/ 128 w 208"/>
                <a:gd name="T11" fmla="*/ 175 h 234"/>
                <a:gd name="T12" fmla="*/ 138 w 208"/>
                <a:gd name="T13" fmla="*/ 165 h 234"/>
                <a:gd name="T14" fmla="*/ 144 w 208"/>
                <a:gd name="T15" fmla="*/ 151 h 234"/>
                <a:gd name="T16" fmla="*/ 202 w 208"/>
                <a:gd name="T17" fmla="*/ 151 h 234"/>
                <a:gd name="T18" fmla="*/ 198 w 208"/>
                <a:gd name="T19" fmla="*/ 171 h 234"/>
                <a:gd name="T20" fmla="*/ 182 w 208"/>
                <a:gd name="T21" fmla="*/ 197 h 234"/>
                <a:gd name="T22" fmla="*/ 174 w 208"/>
                <a:gd name="T23" fmla="*/ 203 h 234"/>
                <a:gd name="T24" fmla="*/ 150 w 208"/>
                <a:gd name="T25" fmla="*/ 217 h 234"/>
                <a:gd name="T26" fmla="*/ 104 w 208"/>
                <a:gd name="T27" fmla="*/ 223 h 234"/>
                <a:gd name="T28" fmla="*/ 88 w 208"/>
                <a:gd name="T29" fmla="*/ 223 h 234"/>
                <a:gd name="T30" fmla="*/ 58 w 208"/>
                <a:gd name="T31" fmla="*/ 215 h 234"/>
                <a:gd name="T32" fmla="*/ 38 w 208"/>
                <a:gd name="T33" fmla="*/ 205 h 234"/>
                <a:gd name="T34" fmla="*/ 28 w 208"/>
                <a:gd name="T35" fmla="*/ 197 h 234"/>
                <a:gd name="T36" fmla="*/ 16 w 208"/>
                <a:gd name="T37" fmla="*/ 179 h 234"/>
                <a:gd name="T38" fmla="*/ 2 w 208"/>
                <a:gd name="T39" fmla="*/ 137 h 234"/>
                <a:gd name="T40" fmla="*/ 0 w 208"/>
                <a:gd name="T41" fmla="*/ 117 h 234"/>
                <a:gd name="T42" fmla="*/ 4 w 208"/>
                <a:gd name="T43" fmla="*/ 80 h 234"/>
                <a:gd name="T44" fmla="*/ 14 w 208"/>
                <a:gd name="T45" fmla="*/ 54 h 234"/>
                <a:gd name="T46" fmla="*/ 32 w 208"/>
                <a:gd name="T47" fmla="*/ 30 h 234"/>
                <a:gd name="T48" fmla="*/ 46 w 208"/>
                <a:gd name="T49" fmla="*/ 18 h 234"/>
                <a:gd name="T50" fmla="*/ 74 w 208"/>
                <a:gd name="T51" fmla="*/ 6 h 234"/>
                <a:gd name="T52" fmla="*/ 106 w 208"/>
                <a:gd name="T53" fmla="*/ 0 h 234"/>
                <a:gd name="T54" fmla="*/ 118 w 208"/>
                <a:gd name="T55" fmla="*/ 2 h 234"/>
                <a:gd name="T56" fmla="*/ 142 w 208"/>
                <a:gd name="T57" fmla="*/ 6 h 234"/>
                <a:gd name="T58" fmla="*/ 166 w 208"/>
                <a:gd name="T59" fmla="*/ 18 h 234"/>
                <a:gd name="T60" fmla="*/ 186 w 208"/>
                <a:gd name="T61" fmla="*/ 40 h 234"/>
                <a:gd name="T62" fmla="*/ 194 w 208"/>
                <a:gd name="T63" fmla="*/ 54 h 234"/>
                <a:gd name="T64" fmla="*/ 202 w 208"/>
                <a:gd name="T65" fmla="*/ 76 h 234"/>
                <a:gd name="T66" fmla="*/ 208 w 208"/>
                <a:gd name="T67" fmla="*/ 117 h 234"/>
                <a:gd name="T68" fmla="*/ 62 w 208"/>
                <a:gd name="T69" fmla="*/ 123 h 234"/>
                <a:gd name="T70" fmla="*/ 142 w 208"/>
                <a:gd name="T71" fmla="*/ 94 h 234"/>
                <a:gd name="T72" fmla="*/ 140 w 208"/>
                <a:gd name="T73" fmla="*/ 74 h 234"/>
                <a:gd name="T74" fmla="*/ 132 w 208"/>
                <a:gd name="T75" fmla="*/ 58 h 234"/>
                <a:gd name="T76" fmla="*/ 116 w 208"/>
                <a:gd name="T77" fmla="*/ 46 h 234"/>
                <a:gd name="T78" fmla="*/ 104 w 208"/>
                <a:gd name="T79" fmla="*/ 44 h 234"/>
                <a:gd name="T80" fmla="*/ 86 w 208"/>
                <a:gd name="T81" fmla="*/ 48 h 234"/>
                <a:gd name="T82" fmla="*/ 74 w 208"/>
                <a:gd name="T83" fmla="*/ 60 h 234"/>
                <a:gd name="T84" fmla="*/ 66 w 208"/>
                <a:gd name="T85" fmla="*/ 74 h 234"/>
                <a:gd name="T86" fmla="*/ 142 w 208"/>
                <a:gd name="T87" fmla="*/ 94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8" h="234">
                  <a:moveTo>
                    <a:pt x="62" y="134"/>
                  </a:moveTo>
                  <a:lnTo>
                    <a:pt x="62" y="134"/>
                  </a:lnTo>
                  <a:lnTo>
                    <a:pt x="62" y="148"/>
                  </a:lnTo>
                  <a:lnTo>
                    <a:pt x="64" y="158"/>
                  </a:lnTo>
                  <a:lnTo>
                    <a:pt x="66" y="168"/>
                  </a:lnTo>
                  <a:lnTo>
                    <a:pt x="72" y="176"/>
                  </a:lnTo>
                  <a:lnTo>
                    <a:pt x="80" y="184"/>
                  </a:lnTo>
                  <a:lnTo>
                    <a:pt x="90" y="190"/>
                  </a:lnTo>
                  <a:lnTo>
                    <a:pt x="106" y="192"/>
                  </a:lnTo>
                  <a:lnTo>
                    <a:pt x="118" y="190"/>
                  </a:lnTo>
                  <a:lnTo>
                    <a:pt x="128" y="186"/>
                  </a:lnTo>
                  <a:lnTo>
                    <a:pt x="134" y="182"/>
                  </a:lnTo>
                  <a:lnTo>
                    <a:pt x="138" y="176"/>
                  </a:lnTo>
                  <a:lnTo>
                    <a:pt x="140" y="170"/>
                  </a:lnTo>
                  <a:lnTo>
                    <a:pt x="144" y="162"/>
                  </a:lnTo>
                  <a:lnTo>
                    <a:pt x="202" y="162"/>
                  </a:lnTo>
                  <a:lnTo>
                    <a:pt x="200" y="170"/>
                  </a:lnTo>
                  <a:lnTo>
                    <a:pt x="198" y="182"/>
                  </a:lnTo>
                  <a:lnTo>
                    <a:pt x="192" y="194"/>
                  </a:lnTo>
                  <a:lnTo>
                    <a:pt x="182" y="208"/>
                  </a:lnTo>
                  <a:lnTo>
                    <a:pt x="174" y="214"/>
                  </a:lnTo>
                  <a:lnTo>
                    <a:pt x="168" y="220"/>
                  </a:lnTo>
                  <a:lnTo>
                    <a:pt x="150" y="228"/>
                  </a:lnTo>
                  <a:lnTo>
                    <a:pt x="128" y="232"/>
                  </a:lnTo>
                  <a:lnTo>
                    <a:pt x="104" y="234"/>
                  </a:lnTo>
                  <a:lnTo>
                    <a:pt x="88" y="234"/>
                  </a:lnTo>
                  <a:lnTo>
                    <a:pt x="68" y="230"/>
                  </a:lnTo>
                  <a:lnTo>
                    <a:pt x="58" y="226"/>
                  </a:lnTo>
                  <a:lnTo>
                    <a:pt x="46" y="222"/>
                  </a:lnTo>
                  <a:lnTo>
                    <a:pt x="38" y="216"/>
                  </a:lnTo>
                  <a:lnTo>
                    <a:pt x="28" y="208"/>
                  </a:lnTo>
                  <a:lnTo>
                    <a:pt x="20" y="198"/>
                  </a:lnTo>
                  <a:lnTo>
                    <a:pt x="16" y="190"/>
                  </a:lnTo>
                  <a:lnTo>
                    <a:pt x="6" y="170"/>
                  </a:lnTo>
                  <a:lnTo>
                    <a:pt x="2" y="148"/>
                  </a:lnTo>
                  <a:lnTo>
                    <a:pt x="0" y="122"/>
                  </a:lnTo>
                  <a:lnTo>
                    <a:pt x="2" y="94"/>
                  </a:lnTo>
                  <a:lnTo>
                    <a:pt x="4" y="80"/>
                  </a:lnTo>
                  <a:lnTo>
                    <a:pt x="8" y="66"/>
                  </a:lnTo>
                  <a:lnTo>
                    <a:pt x="14" y="54"/>
                  </a:lnTo>
                  <a:lnTo>
                    <a:pt x="22" y="40"/>
                  </a:lnTo>
                  <a:lnTo>
                    <a:pt x="32" y="30"/>
                  </a:lnTo>
                  <a:lnTo>
                    <a:pt x="46" y="18"/>
                  </a:lnTo>
                  <a:lnTo>
                    <a:pt x="58" y="12"/>
                  </a:lnTo>
                  <a:lnTo>
                    <a:pt x="74" y="6"/>
                  </a:lnTo>
                  <a:lnTo>
                    <a:pt x="90" y="2"/>
                  </a:lnTo>
                  <a:lnTo>
                    <a:pt x="106" y="0"/>
                  </a:lnTo>
                  <a:lnTo>
                    <a:pt x="118" y="2"/>
                  </a:lnTo>
                  <a:lnTo>
                    <a:pt x="130" y="4"/>
                  </a:lnTo>
                  <a:lnTo>
                    <a:pt x="142" y="6"/>
                  </a:lnTo>
                  <a:lnTo>
                    <a:pt x="154" y="12"/>
                  </a:lnTo>
                  <a:lnTo>
                    <a:pt x="166" y="18"/>
                  </a:lnTo>
                  <a:lnTo>
                    <a:pt x="176" y="28"/>
                  </a:lnTo>
                  <a:lnTo>
                    <a:pt x="186" y="40"/>
                  </a:lnTo>
                  <a:lnTo>
                    <a:pt x="194" y="54"/>
                  </a:lnTo>
                  <a:lnTo>
                    <a:pt x="200" y="64"/>
                  </a:lnTo>
                  <a:lnTo>
                    <a:pt x="202" y="76"/>
                  </a:lnTo>
                  <a:lnTo>
                    <a:pt x="206" y="98"/>
                  </a:lnTo>
                  <a:lnTo>
                    <a:pt x="208" y="118"/>
                  </a:lnTo>
                  <a:lnTo>
                    <a:pt x="208" y="134"/>
                  </a:lnTo>
                  <a:lnTo>
                    <a:pt x="62" y="134"/>
                  </a:lnTo>
                  <a:close/>
                  <a:moveTo>
                    <a:pt x="142" y="94"/>
                  </a:moveTo>
                  <a:lnTo>
                    <a:pt x="142" y="94"/>
                  </a:lnTo>
                  <a:lnTo>
                    <a:pt x="142" y="82"/>
                  </a:lnTo>
                  <a:lnTo>
                    <a:pt x="140" y="74"/>
                  </a:lnTo>
                  <a:lnTo>
                    <a:pt x="138" y="64"/>
                  </a:lnTo>
                  <a:lnTo>
                    <a:pt x="132" y="58"/>
                  </a:lnTo>
                  <a:lnTo>
                    <a:pt x="126" y="50"/>
                  </a:lnTo>
                  <a:lnTo>
                    <a:pt x="116" y="46"/>
                  </a:lnTo>
                  <a:lnTo>
                    <a:pt x="104" y="44"/>
                  </a:lnTo>
                  <a:lnTo>
                    <a:pt x="94" y="46"/>
                  </a:lnTo>
                  <a:lnTo>
                    <a:pt x="86" y="48"/>
                  </a:lnTo>
                  <a:lnTo>
                    <a:pt x="80" y="52"/>
                  </a:lnTo>
                  <a:lnTo>
                    <a:pt x="74" y="60"/>
                  </a:lnTo>
                  <a:lnTo>
                    <a:pt x="70" y="66"/>
                  </a:lnTo>
                  <a:lnTo>
                    <a:pt x="66" y="74"/>
                  </a:lnTo>
                  <a:lnTo>
                    <a:pt x="64" y="94"/>
                  </a:lnTo>
                  <a:lnTo>
                    <a:pt x="142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789328CD-213E-43E8-82DA-79440BF698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3" y="1981"/>
              <a:ext cx="157" cy="286"/>
            </a:xfrm>
            <a:custGeom>
              <a:avLst/>
              <a:gdLst>
                <a:gd name="T0" fmla="*/ 145 w 158"/>
                <a:gd name="T1" fmla="*/ 280 h 286"/>
                <a:gd name="T2" fmla="*/ 145 w 158"/>
                <a:gd name="T3" fmla="*/ 280 h 286"/>
                <a:gd name="T4" fmla="*/ 117 w 158"/>
                <a:gd name="T5" fmla="*/ 284 h 286"/>
                <a:gd name="T6" fmla="*/ 95 w 158"/>
                <a:gd name="T7" fmla="*/ 286 h 286"/>
                <a:gd name="T8" fmla="*/ 95 w 158"/>
                <a:gd name="T9" fmla="*/ 286 h 286"/>
                <a:gd name="T10" fmla="*/ 79 w 158"/>
                <a:gd name="T11" fmla="*/ 284 h 286"/>
                <a:gd name="T12" fmla="*/ 70 w 158"/>
                <a:gd name="T13" fmla="*/ 280 h 286"/>
                <a:gd name="T14" fmla="*/ 58 w 158"/>
                <a:gd name="T15" fmla="*/ 272 h 286"/>
                <a:gd name="T16" fmla="*/ 50 w 158"/>
                <a:gd name="T17" fmla="*/ 264 h 286"/>
                <a:gd name="T18" fmla="*/ 46 w 158"/>
                <a:gd name="T19" fmla="*/ 254 h 286"/>
                <a:gd name="T20" fmla="*/ 42 w 158"/>
                <a:gd name="T21" fmla="*/ 244 h 286"/>
                <a:gd name="T22" fmla="*/ 42 w 158"/>
                <a:gd name="T23" fmla="*/ 228 h 286"/>
                <a:gd name="T24" fmla="*/ 42 w 158"/>
                <a:gd name="T25" fmla="*/ 108 h 286"/>
                <a:gd name="T26" fmla="*/ 0 w 158"/>
                <a:gd name="T27" fmla="*/ 108 h 286"/>
                <a:gd name="T28" fmla="*/ 0 w 158"/>
                <a:gd name="T29" fmla="*/ 66 h 286"/>
                <a:gd name="T30" fmla="*/ 42 w 158"/>
                <a:gd name="T31" fmla="*/ 66 h 286"/>
                <a:gd name="T32" fmla="*/ 42 w 158"/>
                <a:gd name="T33" fmla="*/ 22 h 286"/>
                <a:gd name="T34" fmla="*/ 95 w 158"/>
                <a:gd name="T35" fmla="*/ 0 h 286"/>
                <a:gd name="T36" fmla="*/ 95 w 158"/>
                <a:gd name="T37" fmla="*/ 66 h 286"/>
                <a:gd name="T38" fmla="*/ 147 w 158"/>
                <a:gd name="T39" fmla="*/ 66 h 286"/>
                <a:gd name="T40" fmla="*/ 147 w 158"/>
                <a:gd name="T41" fmla="*/ 108 h 286"/>
                <a:gd name="T42" fmla="*/ 95 w 158"/>
                <a:gd name="T43" fmla="*/ 108 h 286"/>
                <a:gd name="T44" fmla="*/ 95 w 158"/>
                <a:gd name="T45" fmla="*/ 206 h 286"/>
                <a:gd name="T46" fmla="*/ 95 w 158"/>
                <a:gd name="T47" fmla="*/ 206 h 286"/>
                <a:gd name="T48" fmla="*/ 95 w 158"/>
                <a:gd name="T49" fmla="*/ 220 h 286"/>
                <a:gd name="T50" fmla="*/ 97 w 158"/>
                <a:gd name="T51" fmla="*/ 226 h 286"/>
                <a:gd name="T52" fmla="*/ 99 w 158"/>
                <a:gd name="T53" fmla="*/ 230 h 286"/>
                <a:gd name="T54" fmla="*/ 101 w 158"/>
                <a:gd name="T55" fmla="*/ 234 h 286"/>
                <a:gd name="T56" fmla="*/ 107 w 158"/>
                <a:gd name="T57" fmla="*/ 236 h 286"/>
                <a:gd name="T58" fmla="*/ 113 w 158"/>
                <a:gd name="T59" fmla="*/ 238 h 286"/>
                <a:gd name="T60" fmla="*/ 123 w 158"/>
                <a:gd name="T61" fmla="*/ 238 h 286"/>
                <a:gd name="T62" fmla="*/ 123 w 158"/>
                <a:gd name="T63" fmla="*/ 238 h 286"/>
                <a:gd name="T64" fmla="*/ 145 w 158"/>
                <a:gd name="T65" fmla="*/ 238 h 286"/>
                <a:gd name="T66" fmla="*/ 145 w 158"/>
                <a:gd name="T67" fmla="*/ 280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8" h="286">
                  <a:moveTo>
                    <a:pt x="156" y="280"/>
                  </a:moveTo>
                  <a:lnTo>
                    <a:pt x="156" y="280"/>
                  </a:lnTo>
                  <a:lnTo>
                    <a:pt x="128" y="284"/>
                  </a:lnTo>
                  <a:lnTo>
                    <a:pt x="106" y="286"/>
                  </a:lnTo>
                  <a:lnTo>
                    <a:pt x="86" y="284"/>
                  </a:lnTo>
                  <a:lnTo>
                    <a:pt x="70" y="280"/>
                  </a:lnTo>
                  <a:lnTo>
                    <a:pt x="58" y="272"/>
                  </a:lnTo>
                  <a:lnTo>
                    <a:pt x="50" y="264"/>
                  </a:lnTo>
                  <a:lnTo>
                    <a:pt x="46" y="254"/>
                  </a:lnTo>
                  <a:lnTo>
                    <a:pt x="42" y="244"/>
                  </a:lnTo>
                  <a:lnTo>
                    <a:pt x="42" y="228"/>
                  </a:lnTo>
                  <a:lnTo>
                    <a:pt x="42" y="108"/>
                  </a:lnTo>
                  <a:lnTo>
                    <a:pt x="0" y="108"/>
                  </a:lnTo>
                  <a:lnTo>
                    <a:pt x="0" y="66"/>
                  </a:lnTo>
                  <a:lnTo>
                    <a:pt x="42" y="66"/>
                  </a:lnTo>
                  <a:lnTo>
                    <a:pt x="42" y="22"/>
                  </a:lnTo>
                  <a:lnTo>
                    <a:pt x="106" y="0"/>
                  </a:lnTo>
                  <a:lnTo>
                    <a:pt x="106" y="66"/>
                  </a:lnTo>
                  <a:lnTo>
                    <a:pt x="158" y="66"/>
                  </a:lnTo>
                  <a:lnTo>
                    <a:pt x="158" y="108"/>
                  </a:lnTo>
                  <a:lnTo>
                    <a:pt x="106" y="108"/>
                  </a:lnTo>
                  <a:lnTo>
                    <a:pt x="106" y="206"/>
                  </a:lnTo>
                  <a:lnTo>
                    <a:pt x="106" y="220"/>
                  </a:lnTo>
                  <a:lnTo>
                    <a:pt x="108" y="226"/>
                  </a:lnTo>
                  <a:lnTo>
                    <a:pt x="110" y="230"/>
                  </a:lnTo>
                  <a:lnTo>
                    <a:pt x="112" y="234"/>
                  </a:lnTo>
                  <a:lnTo>
                    <a:pt x="118" y="236"/>
                  </a:lnTo>
                  <a:lnTo>
                    <a:pt x="124" y="238"/>
                  </a:lnTo>
                  <a:lnTo>
                    <a:pt x="134" y="238"/>
                  </a:lnTo>
                  <a:lnTo>
                    <a:pt x="156" y="238"/>
                  </a:lnTo>
                  <a:lnTo>
                    <a:pt x="156" y="280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62ED87A9-A4A7-4652-82CD-ABD18891D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09" y="2216"/>
              <a:ext cx="53" cy="57"/>
            </a:xfrm>
            <a:prstGeom prst="rect">
              <a:avLst/>
            </a:pr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de-DE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79A95DF6-8F43-432A-B936-58D74E9C95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98" y="1961"/>
              <a:ext cx="224" cy="316"/>
            </a:xfrm>
            <a:custGeom>
              <a:avLst/>
              <a:gdLst>
                <a:gd name="T0" fmla="*/ 222 w 224"/>
                <a:gd name="T1" fmla="*/ 0 h 316"/>
                <a:gd name="T2" fmla="*/ 222 w 224"/>
                <a:gd name="T3" fmla="*/ 276 h 316"/>
                <a:gd name="T4" fmla="*/ 158 w 224"/>
                <a:gd name="T5" fmla="*/ 312 h 316"/>
                <a:gd name="T6" fmla="*/ 158 w 224"/>
                <a:gd name="T7" fmla="*/ 280 h 316"/>
                <a:gd name="T8" fmla="*/ 144 w 224"/>
                <a:gd name="T9" fmla="*/ 298 h 316"/>
                <a:gd name="T10" fmla="*/ 136 w 224"/>
                <a:gd name="T11" fmla="*/ 306 h 316"/>
                <a:gd name="T12" fmla="*/ 112 w 224"/>
                <a:gd name="T13" fmla="*/ 314 h 316"/>
                <a:gd name="T14" fmla="*/ 92 w 224"/>
                <a:gd name="T15" fmla="*/ 316 h 316"/>
                <a:gd name="T16" fmla="*/ 72 w 224"/>
                <a:gd name="T17" fmla="*/ 314 h 316"/>
                <a:gd name="T18" fmla="*/ 38 w 224"/>
                <a:gd name="T19" fmla="*/ 300 h 316"/>
                <a:gd name="T20" fmla="*/ 14 w 224"/>
                <a:gd name="T21" fmla="*/ 272 h 316"/>
                <a:gd name="T22" fmla="*/ 2 w 224"/>
                <a:gd name="T23" fmla="*/ 232 h 316"/>
                <a:gd name="T24" fmla="*/ 0 w 224"/>
                <a:gd name="T25" fmla="*/ 208 h 316"/>
                <a:gd name="T26" fmla="*/ 6 w 224"/>
                <a:gd name="T27" fmla="*/ 160 h 316"/>
                <a:gd name="T28" fmla="*/ 26 w 224"/>
                <a:gd name="T29" fmla="*/ 122 h 316"/>
                <a:gd name="T30" fmla="*/ 58 w 224"/>
                <a:gd name="T31" fmla="*/ 100 h 316"/>
                <a:gd name="T32" fmla="*/ 96 w 224"/>
                <a:gd name="T33" fmla="*/ 90 h 316"/>
                <a:gd name="T34" fmla="*/ 110 w 224"/>
                <a:gd name="T35" fmla="*/ 92 h 316"/>
                <a:gd name="T36" fmla="*/ 132 w 224"/>
                <a:gd name="T37" fmla="*/ 98 h 316"/>
                <a:gd name="T38" fmla="*/ 152 w 224"/>
                <a:gd name="T39" fmla="*/ 112 h 316"/>
                <a:gd name="T40" fmla="*/ 158 w 224"/>
                <a:gd name="T41" fmla="*/ 0 h 316"/>
                <a:gd name="T42" fmla="*/ 108 w 224"/>
                <a:gd name="T43" fmla="*/ 274 h 316"/>
                <a:gd name="T44" fmla="*/ 134 w 224"/>
                <a:gd name="T45" fmla="*/ 268 h 316"/>
                <a:gd name="T46" fmla="*/ 150 w 224"/>
                <a:gd name="T47" fmla="*/ 250 h 316"/>
                <a:gd name="T48" fmla="*/ 156 w 224"/>
                <a:gd name="T49" fmla="*/ 236 h 316"/>
                <a:gd name="T50" fmla="*/ 160 w 224"/>
                <a:gd name="T51" fmla="*/ 198 h 316"/>
                <a:gd name="T52" fmla="*/ 158 w 224"/>
                <a:gd name="T53" fmla="*/ 184 h 316"/>
                <a:gd name="T54" fmla="*/ 152 w 224"/>
                <a:gd name="T55" fmla="*/ 160 h 316"/>
                <a:gd name="T56" fmla="*/ 140 w 224"/>
                <a:gd name="T57" fmla="*/ 142 h 316"/>
                <a:gd name="T58" fmla="*/ 122 w 224"/>
                <a:gd name="T59" fmla="*/ 134 h 316"/>
                <a:gd name="T60" fmla="*/ 112 w 224"/>
                <a:gd name="T61" fmla="*/ 132 h 316"/>
                <a:gd name="T62" fmla="*/ 98 w 224"/>
                <a:gd name="T63" fmla="*/ 136 h 316"/>
                <a:gd name="T64" fmla="*/ 78 w 224"/>
                <a:gd name="T65" fmla="*/ 150 h 316"/>
                <a:gd name="T66" fmla="*/ 68 w 224"/>
                <a:gd name="T67" fmla="*/ 174 h 316"/>
                <a:gd name="T68" fmla="*/ 64 w 224"/>
                <a:gd name="T69" fmla="*/ 206 h 316"/>
                <a:gd name="T70" fmla="*/ 66 w 224"/>
                <a:gd name="T71" fmla="*/ 220 h 316"/>
                <a:gd name="T72" fmla="*/ 70 w 224"/>
                <a:gd name="T73" fmla="*/ 244 h 316"/>
                <a:gd name="T74" fmla="*/ 80 w 224"/>
                <a:gd name="T75" fmla="*/ 262 h 316"/>
                <a:gd name="T76" fmla="*/ 98 w 224"/>
                <a:gd name="T77" fmla="*/ 274 h 316"/>
                <a:gd name="T78" fmla="*/ 108 w 224"/>
                <a:gd name="T79" fmla="*/ 274 h 3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24" h="316">
                  <a:moveTo>
                    <a:pt x="158" y="0"/>
                  </a:moveTo>
                  <a:lnTo>
                    <a:pt x="222" y="0"/>
                  </a:lnTo>
                  <a:lnTo>
                    <a:pt x="222" y="276"/>
                  </a:lnTo>
                  <a:lnTo>
                    <a:pt x="224" y="312"/>
                  </a:lnTo>
                  <a:lnTo>
                    <a:pt x="158" y="312"/>
                  </a:lnTo>
                  <a:lnTo>
                    <a:pt x="158" y="280"/>
                  </a:lnTo>
                  <a:lnTo>
                    <a:pt x="150" y="292"/>
                  </a:lnTo>
                  <a:lnTo>
                    <a:pt x="144" y="298"/>
                  </a:lnTo>
                  <a:lnTo>
                    <a:pt x="136" y="306"/>
                  </a:lnTo>
                  <a:lnTo>
                    <a:pt x="124" y="312"/>
                  </a:lnTo>
                  <a:lnTo>
                    <a:pt x="112" y="314"/>
                  </a:lnTo>
                  <a:lnTo>
                    <a:pt x="102" y="316"/>
                  </a:lnTo>
                  <a:lnTo>
                    <a:pt x="92" y="316"/>
                  </a:lnTo>
                  <a:lnTo>
                    <a:pt x="72" y="314"/>
                  </a:lnTo>
                  <a:lnTo>
                    <a:pt x="54" y="310"/>
                  </a:lnTo>
                  <a:lnTo>
                    <a:pt x="38" y="300"/>
                  </a:lnTo>
                  <a:lnTo>
                    <a:pt x="24" y="288"/>
                  </a:lnTo>
                  <a:lnTo>
                    <a:pt x="14" y="272"/>
                  </a:lnTo>
                  <a:lnTo>
                    <a:pt x="6" y="254"/>
                  </a:lnTo>
                  <a:lnTo>
                    <a:pt x="2" y="232"/>
                  </a:lnTo>
                  <a:lnTo>
                    <a:pt x="0" y="208"/>
                  </a:lnTo>
                  <a:lnTo>
                    <a:pt x="2" y="182"/>
                  </a:lnTo>
                  <a:lnTo>
                    <a:pt x="6" y="160"/>
                  </a:lnTo>
                  <a:lnTo>
                    <a:pt x="16" y="140"/>
                  </a:lnTo>
                  <a:lnTo>
                    <a:pt x="26" y="122"/>
                  </a:lnTo>
                  <a:lnTo>
                    <a:pt x="40" y="108"/>
                  </a:lnTo>
                  <a:lnTo>
                    <a:pt x="58" y="100"/>
                  </a:lnTo>
                  <a:lnTo>
                    <a:pt x="76" y="92"/>
                  </a:lnTo>
                  <a:lnTo>
                    <a:pt x="96" y="90"/>
                  </a:lnTo>
                  <a:lnTo>
                    <a:pt x="110" y="92"/>
                  </a:lnTo>
                  <a:lnTo>
                    <a:pt x="122" y="94"/>
                  </a:lnTo>
                  <a:lnTo>
                    <a:pt x="132" y="98"/>
                  </a:lnTo>
                  <a:lnTo>
                    <a:pt x="140" y="102"/>
                  </a:lnTo>
                  <a:lnTo>
                    <a:pt x="152" y="112"/>
                  </a:lnTo>
                  <a:lnTo>
                    <a:pt x="158" y="120"/>
                  </a:lnTo>
                  <a:lnTo>
                    <a:pt x="158" y="0"/>
                  </a:lnTo>
                  <a:close/>
                  <a:moveTo>
                    <a:pt x="108" y="274"/>
                  </a:moveTo>
                  <a:lnTo>
                    <a:pt x="108" y="274"/>
                  </a:lnTo>
                  <a:lnTo>
                    <a:pt x="122" y="272"/>
                  </a:lnTo>
                  <a:lnTo>
                    <a:pt x="134" y="268"/>
                  </a:lnTo>
                  <a:lnTo>
                    <a:pt x="142" y="260"/>
                  </a:lnTo>
                  <a:lnTo>
                    <a:pt x="150" y="250"/>
                  </a:lnTo>
                  <a:lnTo>
                    <a:pt x="156" y="236"/>
                  </a:lnTo>
                  <a:lnTo>
                    <a:pt x="158" y="222"/>
                  </a:lnTo>
                  <a:lnTo>
                    <a:pt x="160" y="198"/>
                  </a:lnTo>
                  <a:lnTo>
                    <a:pt x="158" y="184"/>
                  </a:lnTo>
                  <a:lnTo>
                    <a:pt x="156" y="170"/>
                  </a:lnTo>
                  <a:lnTo>
                    <a:pt x="152" y="160"/>
                  </a:lnTo>
                  <a:lnTo>
                    <a:pt x="146" y="150"/>
                  </a:lnTo>
                  <a:lnTo>
                    <a:pt x="140" y="142"/>
                  </a:lnTo>
                  <a:lnTo>
                    <a:pt x="132" y="138"/>
                  </a:lnTo>
                  <a:lnTo>
                    <a:pt x="122" y="134"/>
                  </a:lnTo>
                  <a:lnTo>
                    <a:pt x="112" y="132"/>
                  </a:lnTo>
                  <a:lnTo>
                    <a:pt x="104" y="134"/>
                  </a:lnTo>
                  <a:lnTo>
                    <a:pt x="98" y="136"/>
                  </a:lnTo>
                  <a:lnTo>
                    <a:pt x="86" y="142"/>
                  </a:lnTo>
                  <a:lnTo>
                    <a:pt x="78" y="150"/>
                  </a:lnTo>
                  <a:lnTo>
                    <a:pt x="72" y="162"/>
                  </a:lnTo>
                  <a:lnTo>
                    <a:pt x="68" y="174"/>
                  </a:lnTo>
                  <a:lnTo>
                    <a:pt x="66" y="186"/>
                  </a:lnTo>
                  <a:lnTo>
                    <a:pt x="64" y="206"/>
                  </a:lnTo>
                  <a:lnTo>
                    <a:pt x="66" y="220"/>
                  </a:lnTo>
                  <a:lnTo>
                    <a:pt x="68" y="232"/>
                  </a:lnTo>
                  <a:lnTo>
                    <a:pt x="70" y="244"/>
                  </a:lnTo>
                  <a:lnTo>
                    <a:pt x="74" y="254"/>
                  </a:lnTo>
                  <a:lnTo>
                    <a:pt x="80" y="262"/>
                  </a:lnTo>
                  <a:lnTo>
                    <a:pt x="88" y="270"/>
                  </a:lnTo>
                  <a:lnTo>
                    <a:pt x="98" y="274"/>
                  </a:lnTo>
                  <a:lnTo>
                    <a:pt x="108" y="27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4AFD1017-6762-4B6F-9BB0-7AEFB7CC79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51" y="2047"/>
              <a:ext cx="208" cy="233"/>
            </a:xfrm>
            <a:custGeom>
              <a:avLst/>
              <a:gdLst>
                <a:gd name="T0" fmla="*/ 60 w 208"/>
                <a:gd name="T1" fmla="*/ 123 h 234"/>
                <a:gd name="T2" fmla="*/ 62 w 208"/>
                <a:gd name="T3" fmla="*/ 147 h 234"/>
                <a:gd name="T4" fmla="*/ 72 w 208"/>
                <a:gd name="T5" fmla="*/ 165 h 234"/>
                <a:gd name="T6" fmla="*/ 90 w 208"/>
                <a:gd name="T7" fmla="*/ 179 h 234"/>
                <a:gd name="T8" fmla="*/ 104 w 208"/>
                <a:gd name="T9" fmla="*/ 181 h 234"/>
                <a:gd name="T10" fmla="*/ 128 w 208"/>
                <a:gd name="T11" fmla="*/ 175 h 234"/>
                <a:gd name="T12" fmla="*/ 136 w 208"/>
                <a:gd name="T13" fmla="*/ 165 h 234"/>
                <a:gd name="T14" fmla="*/ 142 w 208"/>
                <a:gd name="T15" fmla="*/ 151 h 234"/>
                <a:gd name="T16" fmla="*/ 202 w 208"/>
                <a:gd name="T17" fmla="*/ 151 h 234"/>
                <a:gd name="T18" fmla="*/ 198 w 208"/>
                <a:gd name="T19" fmla="*/ 171 h 234"/>
                <a:gd name="T20" fmla="*/ 180 w 208"/>
                <a:gd name="T21" fmla="*/ 197 h 234"/>
                <a:gd name="T22" fmla="*/ 174 w 208"/>
                <a:gd name="T23" fmla="*/ 203 h 234"/>
                <a:gd name="T24" fmla="*/ 148 w 208"/>
                <a:gd name="T25" fmla="*/ 217 h 234"/>
                <a:gd name="T26" fmla="*/ 104 w 208"/>
                <a:gd name="T27" fmla="*/ 223 h 234"/>
                <a:gd name="T28" fmla="*/ 88 w 208"/>
                <a:gd name="T29" fmla="*/ 223 h 234"/>
                <a:gd name="T30" fmla="*/ 56 w 208"/>
                <a:gd name="T31" fmla="*/ 215 h 234"/>
                <a:gd name="T32" fmla="*/ 36 w 208"/>
                <a:gd name="T33" fmla="*/ 205 h 234"/>
                <a:gd name="T34" fmla="*/ 28 w 208"/>
                <a:gd name="T35" fmla="*/ 197 h 234"/>
                <a:gd name="T36" fmla="*/ 14 w 208"/>
                <a:gd name="T37" fmla="*/ 179 h 234"/>
                <a:gd name="T38" fmla="*/ 0 w 208"/>
                <a:gd name="T39" fmla="*/ 137 h 234"/>
                <a:gd name="T40" fmla="*/ 0 w 208"/>
                <a:gd name="T41" fmla="*/ 117 h 234"/>
                <a:gd name="T42" fmla="*/ 4 w 208"/>
                <a:gd name="T43" fmla="*/ 80 h 234"/>
                <a:gd name="T44" fmla="*/ 14 w 208"/>
                <a:gd name="T45" fmla="*/ 54 h 234"/>
                <a:gd name="T46" fmla="*/ 32 w 208"/>
                <a:gd name="T47" fmla="*/ 30 h 234"/>
                <a:gd name="T48" fmla="*/ 44 w 208"/>
                <a:gd name="T49" fmla="*/ 18 h 234"/>
                <a:gd name="T50" fmla="*/ 72 w 208"/>
                <a:gd name="T51" fmla="*/ 6 h 234"/>
                <a:gd name="T52" fmla="*/ 106 w 208"/>
                <a:gd name="T53" fmla="*/ 0 h 234"/>
                <a:gd name="T54" fmla="*/ 118 w 208"/>
                <a:gd name="T55" fmla="*/ 2 h 234"/>
                <a:gd name="T56" fmla="*/ 142 w 208"/>
                <a:gd name="T57" fmla="*/ 6 h 234"/>
                <a:gd name="T58" fmla="*/ 166 w 208"/>
                <a:gd name="T59" fmla="*/ 18 h 234"/>
                <a:gd name="T60" fmla="*/ 186 w 208"/>
                <a:gd name="T61" fmla="*/ 40 h 234"/>
                <a:gd name="T62" fmla="*/ 194 w 208"/>
                <a:gd name="T63" fmla="*/ 54 h 234"/>
                <a:gd name="T64" fmla="*/ 202 w 208"/>
                <a:gd name="T65" fmla="*/ 76 h 234"/>
                <a:gd name="T66" fmla="*/ 208 w 208"/>
                <a:gd name="T67" fmla="*/ 117 h 234"/>
                <a:gd name="T68" fmla="*/ 60 w 208"/>
                <a:gd name="T69" fmla="*/ 123 h 234"/>
                <a:gd name="T70" fmla="*/ 142 w 208"/>
                <a:gd name="T71" fmla="*/ 94 h 234"/>
                <a:gd name="T72" fmla="*/ 140 w 208"/>
                <a:gd name="T73" fmla="*/ 74 h 234"/>
                <a:gd name="T74" fmla="*/ 132 w 208"/>
                <a:gd name="T75" fmla="*/ 58 h 234"/>
                <a:gd name="T76" fmla="*/ 116 w 208"/>
                <a:gd name="T77" fmla="*/ 46 h 234"/>
                <a:gd name="T78" fmla="*/ 104 w 208"/>
                <a:gd name="T79" fmla="*/ 44 h 234"/>
                <a:gd name="T80" fmla="*/ 86 w 208"/>
                <a:gd name="T81" fmla="*/ 48 h 234"/>
                <a:gd name="T82" fmla="*/ 74 w 208"/>
                <a:gd name="T83" fmla="*/ 60 h 234"/>
                <a:gd name="T84" fmla="*/ 66 w 208"/>
                <a:gd name="T85" fmla="*/ 74 h 234"/>
                <a:gd name="T86" fmla="*/ 142 w 208"/>
                <a:gd name="T87" fmla="*/ 94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8" h="234">
                  <a:moveTo>
                    <a:pt x="60" y="134"/>
                  </a:moveTo>
                  <a:lnTo>
                    <a:pt x="60" y="134"/>
                  </a:lnTo>
                  <a:lnTo>
                    <a:pt x="62" y="148"/>
                  </a:lnTo>
                  <a:lnTo>
                    <a:pt x="62" y="158"/>
                  </a:lnTo>
                  <a:lnTo>
                    <a:pt x="66" y="168"/>
                  </a:lnTo>
                  <a:lnTo>
                    <a:pt x="72" y="176"/>
                  </a:lnTo>
                  <a:lnTo>
                    <a:pt x="80" y="184"/>
                  </a:lnTo>
                  <a:lnTo>
                    <a:pt x="90" y="190"/>
                  </a:lnTo>
                  <a:lnTo>
                    <a:pt x="104" y="192"/>
                  </a:lnTo>
                  <a:lnTo>
                    <a:pt x="116" y="190"/>
                  </a:lnTo>
                  <a:lnTo>
                    <a:pt x="128" y="186"/>
                  </a:lnTo>
                  <a:lnTo>
                    <a:pt x="132" y="182"/>
                  </a:lnTo>
                  <a:lnTo>
                    <a:pt x="136" y="176"/>
                  </a:lnTo>
                  <a:lnTo>
                    <a:pt x="140" y="170"/>
                  </a:lnTo>
                  <a:lnTo>
                    <a:pt x="142" y="162"/>
                  </a:lnTo>
                  <a:lnTo>
                    <a:pt x="202" y="162"/>
                  </a:lnTo>
                  <a:lnTo>
                    <a:pt x="200" y="170"/>
                  </a:lnTo>
                  <a:lnTo>
                    <a:pt x="198" y="182"/>
                  </a:lnTo>
                  <a:lnTo>
                    <a:pt x="192" y="194"/>
                  </a:lnTo>
                  <a:lnTo>
                    <a:pt x="180" y="208"/>
                  </a:lnTo>
                  <a:lnTo>
                    <a:pt x="174" y="214"/>
                  </a:lnTo>
                  <a:lnTo>
                    <a:pt x="166" y="220"/>
                  </a:lnTo>
                  <a:lnTo>
                    <a:pt x="148" y="228"/>
                  </a:lnTo>
                  <a:lnTo>
                    <a:pt x="128" y="232"/>
                  </a:lnTo>
                  <a:lnTo>
                    <a:pt x="104" y="234"/>
                  </a:lnTo>
                  <a:lnTo>
                    <a:pt x="88" y="234"/>
                  </a:lnTo>
                  <a:lnTo>
                    <a:pt x="68" y="230"/>
                  </a:lnTo>
                  <a:lnTo>
                    <a:pt x="56" y="226"/>
                  </a:lnTo>
                  <a:lnTo>
                    <a:pt x="46" y="222"/>
                  </a:lnTo>
                  <a:lnTo>
                    <a:pt x="36" y="216"/>
                  </a:lnTo>
                  <a:lnTo>
                    <a:pt x="28" y="208"/>
                  </a:lnTo>
                  <a:lnTo>
                    <a:pt x="20" y="198"/>
                  </a:lnTo>
                  <a:lnTo>
                    <a:pt x="14" y="190"/>
                  </a:lnTo>
                  <a:lnTo>
                    <a:pt x="6" y="170"/>
                  </a:lnTo>
                  <a:lnTo>
                    <a:pt x="0" y="148"/>
                  </a:lnTo>
                  <a:lnTo>
                    <a:pt x="0" y="122"/>
                  </a:lnTo>
                  <a:lnTo>
                    <a:pt x="0" y="94"/>
                  </a:lnTo>
                  <a:lnTo>
                    <a:pt x="4" y="80"/>
                  </a:lnTo>
                  <a:lnTo>
                    <a:pt x="8" y="66"/>
                  </a:lnTo>
                  <a:lnTo>
                    <a:pt x="14" y="54"/>
                  </a:lnTo>
                  <a:lnTo>
                    <a:pt x="22" y="40"/>
                  </a:lnTo>
                  <a:lnTo>
                    <a:pt x="32" y="30"/>
                  </a:lnTo>
                  <a:lnTo>
                    <a:pt x="44" y="18"/>
                  </a:lnTo>
                  <a:lnTo>
                    <a:pt x="58" y="12"/>
                  </a:lnTo>
                  <a:lnTo>
                    <a:pt x="72" y="6"/>
                  </a:lnTo>
                  <a:lnTo>
                    <a:pt x="88" y="2"/>
                  </a:lnTo>
                  <a:lnTo>
                    <a:pt x="106" y="0"/>
                  </a:lnTo>
                  <a:lnTo>
                    <a:pt x="118" y="2"/>
                  </a:lnTo>
                  <a:lnTo>
                    <a:pt x="130" y="4"/>
                  </a:lnTo>
                  <a:lnTo>
                    <a:pt x="142" y="6"/>
                  </a:lnTo>
                  <a:lnTo>
                    <a:pt x="154" y="12"/>
                  </a:lnTo>
                  <a:lnTo>
                    <a:pt x="166" y="18"/>
                  </a:lnTo>
                  <a:lnTo>
                    <a:pt x="176" y="28"/>
                  </a:lnTo>
                  <a:lnTo>
                    <a:pt x="186" y="40"/>
                  </a:lnTo>
                  <a:lnTo>
                    <a:pt x="194" y="54"/>
                  </a:lnTo>
                  <a:lnTo>
                    <a:pt x="198" y="64"/>
                  </a:lnTo>
                  <a:lnTo>
                    <a:pt x="202" y="76"/>
                  </a:lnTo>
                  <a:lnTo>
                    <a:pt x="206" y="98"/>
                  </a:lnTo>
                  <a:lnTo>
                    <a:pt x="208" y="118"/>
                  </a:lnTo>
                  <a:lnTo>
                    <a:pt x="206" y="134"/>
                  </a:lnTo>
                  <a:lnTo>
                    <a:pt x="60" y="134"/>
                  </a:lnTo>
                  <a:close/>
                  <a:moveTo>
                    <a:pt x="142" y="94"/>
                  </a:moveTo>
                  <a:lnTo>
                    <a:pt x="142" y="94"/>
                  </a:lnTo>
                  <a:lnTo>
                    <a:pt x="140" y="82"/>
                  </a:lnTo>
                  <a:lnTo>
                    <a:pt x="140" y="74"/>
                  </a:lnTo>
                  <a:lnTo>
                    <a:pt x="136" y="64"/>
                  </a:lnTo>
                  <a:lnTo>
                    <a:pt x="132" y="58"/>
                  </a:lnTo>
                  <a:lnTo>
                    <a:pt x="126" y="50"/>
                  </a:lnTo>
                  <a:lnTo>
                    <a:pt x="116" y="46"/>
                  </a:lnTo>
                  <a:lnTo>
                    <a:pt x="104" y="44"/>
                  </a:lnTo>
                  <a:lnTo>
                    <a:pt x="94" y="46"/>
                  </a:lnTo>
                  <a:lnTo>
                    <a:pt x="86" y="48"/>
                  </a:lnTo>
                  <a:lnTo>
                    <a:pt x="78" y="52"/>
                  </a:lnTo>
                  <a:lnTo>
                    <a:pt x="74" y="60"/>
                  </a:lnTo>
                  <a:lnTo>
                    <a:pt x="68" y="66"/>
                  </a:lnTo>
                  <a:lnTo>
                    <a:pt x="66" y="74"/>
                  </a:lnTo>
                  <a:lnTo>
                    <a:pt x="62" y="94"/>
                  </a:lnTo>
                  <a:lnTo>
                    <a:pt x="142" y="94"/>
                  </a:lnTo>
                  <a:close/>
                </a:path>
              </a:pathLst>
            </a:custGeom>
            <a:solidFill>
              <a:srgbClr val="7FA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4" name="Rectangle 9">
            <a:extLst>
              <a:ext uri="{FF2B5EF4-FFF2-40B4-BE49-F238E27FC236}">
                <a16:creationId xmlns:a16="http://schemas.microsoft.com/office/drawing/2014/main" id="{0EFA509B-243C-46BE-A1ED-09B8A22B95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89AB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sz="2800">
              <a:latin typeface="Arial Black" panose="020B0A04020102020204" pitchFamily="34" charset="0"/>
            </a:endParaRPr>
          </a:p>
        </p:txBody>
      </p:sp>
      <p:sp>
        <p:nvSpPr>
          <p:cNvPr id="35" name="Text Box 12">
            <a:extLst>
              <a:ext uri="{FF2B5EF4-FFF2-40B4-BE49-F238E27FC236}">
                <a16:creationId xmlns:a16="http://schemas.microsoft.com/office/drawing/2014/main" id="{805FDF92-9F9A-4043-B700-BA947C1F51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64525" y="6605588"/>
            <a:ext cx="457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6800" rIns="0" bIns="0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97B68C1D-1B31-438F-9857-2A0FE155CE70}" type="slidenum">
              <a:rPr lang="de-DE" altLang="de-DE" sz="800" smtClean="0"/>
              <a:pPr algn="r" eaLnBrk="1" hangingPunct="1">
                <a:defRPr/>
              </a:pPr>
              <a:t>‹N°›</a:t>
            </a:fld>
            <a:endParaRPr lang="de-DE" altLang="de-DE" sz="800"/>
          </a:p>
        </p:txBody>
      </p:sp>
      <p:sp>
        <p:nvSpPr>
          <p:cNvPr id="36" name="Text Box 12">
            <a:extLst>
              <a:ext uri="{FF2B5EF4-FFF2-40B4-BE49-F238E27FC236}">
                <a16:creationId xmlns:a16="http://schemas.microsoft.com/office/drawing/2014/main" id="{4784DC0B-7985-4EA7-981D-DB4D65E922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0213" y="6605588"/>
            <a:ext cx="19081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6800" rIns="0" bIns="46800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fld id="{924DDCFC-DCBD-4400-970B-2ABD20EEF6F2}" type="datetime1">
              <a:rPr lang="de-DE" sz="800" smtClean="0"/>
              <a:pPr eaLnBrk="1" hangingPunct="1">
                <a:defRPr/>
              </a:pPr>
              <a:t>24.05.2022</a:t>
            </a:fld>
            <a:endParaRPr lang="de-DE" sz="800"/>
          </a:p>
        </p:txBody>
      </p:sp>
      <p:sp>
        <p:nvSpPr>
          <p:cNvPr id="37" name="Line 115">
            <a:extLst>
              <a:ext uri="{FF2B5EF4-FFF2-40B4-BE49-F238E27FC236}">
                <a16:creationId xmlns:a16="http://schemas.microsoft.com/office/drawing/2014/main" id="{E9C746F4-337D-490E-B7FB-542CBACB99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0" y="998538"/>
            <a:ext cx="9144000" cy="0"/>
          </a:xfrm>
          <a:prstGeom prst="line">
            <a:avLst/>
          </a:prstGeom>
          <a:noFill/>
          <a:ln w="12700" algn="ctr">
            <a:solidFill>
              <a:srgbClr val="89ABC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8" name="Grafik 37" descr="Goethe-Logo 080508.wmf">
            <a:extLst>
              <a:ext uri="{FF2B5EF4-FFF2-40B4-BE49-F238E27FC236}">
                <a16:creationId xmlns:a16="http://schemas.microsoft.com/office/drawing/2014/main" id="{473AC328-7B23-44D0-B8AF-351BF16881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246063"/>
            <a:ext cx="115252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1524000" indent="-269875"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39" name="Rectangle 50">
            <a:extLst>
              <a:ext uri="{FF2B5EF4-FFF2-40B4-BE49-F238E27FC236}">
                <a16:creationId xmlns:a16="http://schemas.microsoft.com/office/drawing/2014/main" id="{247E66BF-DB3A-42B9-9363-5BAAC66D624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876550" y="6605588"/>
            <a:ext cx="3384550" cy="2301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20" rIns="0" bIns="64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262626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r>
              <a:rPr lang="de-DE"/>
              <a:t>Text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559999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0754E44-24EA-4463-AB18-099D6177A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9D465AB-4BB8-47F3-9BFB-ACA72C5CBB12}" type="datetimeFigureOut">
              <a:rPr lang="de-DE"/>
              <a:pPr>
                <a:defRPr/>
              </a:pPr>
              <a:t>24.05.2022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5DAE9A8-1737-4A8E-AD7E-5B9570D28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F38FCDE-6BF5-4E60-B06B-29F0A74A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B85D0BC-8A40-4DFC-8025-0ECECD947AE8}" type="slidenum">
              <a:rPr lang="de-DE" altLang="de-DE"/>
              <a:pPr>
                <a:defRPr/>
              </a:pPr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567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4A80ED-96A6-4A63-AA2B-27F0406CA2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AEC7157-FF1F-49E3-8DD6-883C094C0E89}" type="datetimeFigureOut">
              <a:rPr lang="de-DE"/>
              <a:pPr>
                <a:defRPr/>
              </a:pPr>
              <a:t>24.05.2022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56326D-1C9B-456B-A5F9-32ACA60D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D9F793C-ACF5-43BA-86F9-7B2F609F1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4D23226-D748-45DA-A94F-878567160976}" type="slidenum">
              <a:rPr lang="de-DE" altLang="de-DE"/>
              <a:pPr>
                <a:defRPr/>
              </a:pPr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038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7E0AC25-1C07-4B43-9D35-4537D46C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7059-93CB-4D2C-94E2-65AC0A407AB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4719D18-730E-4044-A3EE-98D13F01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F07978-AC26-4B0F-B187-D33E278DE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FF8E8-897D-45B0-9F75-B764E89FDA2F}" type="slidenum"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2512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ACCF5B5-0724-4D01-8D93-9B00AA6039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0213" y="150813"/>
            <a:ext cx="73453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Slide title</a:t>
            </a:r>
          </a:p>
        </p:txBody>
      </p:sp>
      <p:sp>
        <p:nvSpPr>
          <p:cNvPr id="1027" name="Rectangle 10">
            <a:extLst>
              <a:ext uri="{FF2B5EF4-FFF2-40B4-BE49-F238E27FC236}">
                <a16:creationId xmlns:a16="http://schemas.microsoft.com/office/drawing/2014/main" id="{FA368220-2D17-4D4F-A5E4-BB6C35C5E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449388"/>
            <a:ext cx="82804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Body text</a:t>
            </a:r>
          </a:p>
          <a:p>
            <a:pPr lvl="1"/>
            <a:r>
              <a:rPr lang="de-DE" altLang="de-DE"/>
              <a:t>First level</a:t>
            </a:r>
          </a:p>
          <a:p>
            <a:pPr lvl="2"/>
            <a:r>
              <a:rPr lang="de-DE" altLang="de-DE"/>
              <a:t>Second level</a:t>
            </a:r>
          </a:p>
          <a:p>
            <a:pPr lvl="3"/>
            <a:r>
              <a:rPr lang="de-DE" altLang="de-DE"/>
              <a:t>Third level</a:t>
            </a:r>
          </a:p>
          <a:p>
            <a:pPr lvl="4"/>
            <a:r>
              <a:rPr lang="de-DE" altLang="de-DE"/>
              <a:t>Forth level</a:t>
            </a:r>
          </a:p>
          <a:p>
            <a:pPr lvl="4"/>
            <a:r>
              <a:rPr lang="de-DE" altLang="de-DE"/>
              <a:t>Fifth level</a:t>
            </a:r>
          </a:p>
          <a:p>
            <a:pPr lvl="4"/>
            <a:r>
              <a:rPr lang="de-DE" altLang="de-DE"/>
              <a:t>Sixth level</a:t>
            </a:r>
          </a:p>
          <a:p>
            <a:pPr lvl="4"/>
            <a:r>
              <a:rPr lang="de-DE" altLang="de-DE"/>
              <a:t>Seventh level</a:t>
            </a:r>
          </a:p>
          <a:p>
            <a:pPr lvl="4"/>
            <a:r>
              <a:rPr lang="de-DE" altLang="de-DE"/>
              <a:t>Eigth level</a:t>
            </a:r>
          </a:p>
          <a:p>
            <a:pPr lvl="4"/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 (Headings)"/>
          <a:ea typeface=" (Headings)"/>
          <a:cs typeface=" (Headings)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 (Headings)"/>
          <a:ea typeface=" (Headings)"/>
          <a:cs typeface=" (Headings)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 (Headings)"/>
          <a:ea typeface=" (Headings)"/>
          <a:cs typeface=" (Headings)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 (Headings)"/>
          <a:ea typeface=" (Headings)"/>
          <a:cs typeface=" (Headings)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 (Headings)"/>
          <a:ea typeface=" (Headings)"/>
          <a:cs typeface=" (Headings)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447675" indent="-2667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2714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3pPr>
      <a:lvl4pPr marL="985838" indent="-2714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1257300" indent="-2682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1524000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rgbClr val="000000"/>
          </a:solidFill>
          <a:latin typeface="+mn-lt"/>
          <a:cs typeface="+mn-cs"/>
        </a:defRPr>
      </a:lvl6pPr>
      <a:lvl7pPr marL="1793875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rgbClr val="000000"/>
          </a:solidFill>
          <a:latin typeface="+mn-lt"/>
          <a:cs typeface="+mn-cs"/>
        </a:defRPr>
      </a:lvl7pPr>
      <a:lvl8pPr marL="2063750" indent="-2698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chemeClr val="tx1"/>
          </a:solidFill>
          <a:latin typeface="+mn-lt"/>
          <a:cs typeface="+mn-cs"/>
        </a:defRPr>
      </a:lvl8pPr>
      <a:lvl9pPr marL="2330450" indent="-2667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 baseline="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DC8780-EB84-4B2D-82C4-ED080C4CB72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00357" y="1703230"/>
            <a:ext cx="8502869" cy="1470025"/>
          </a:xfrm>
          <a:noFill/>
          <a:ln>
            <a:noFill/>
          </a:ln>
        </p:spPr>
        <p:txBody>
          <a:bodyPr wrap="square" lIns="0" rIns="0" anchor="b" anchorCtr="0" compatLnSpc="1">
            <a:noAutofit/>
          </a:bodyPr>
          <a:lstStyle/>
          <a:p>
            <a:pPr marR="0" rtl="0"/>
            <a:r>
              <a:rPr lang="en-US" sz="2800" b="1" i="0" u="none" strike="noStrike" dirty="0">
                <a:solidFill>
                  <a:srgbClr val="120288"/>
                </a:solidFill>
                <a:latin typeface="Arial" panose="020B0604020202020204" pitchFamily="34" charset="0"/>
              </a:rPr>
              <a:t/>
            </a:r>
            <a:br>
              <a:rPr lang="en-US" sz="2800" b="1" i="0" u="none" strike="noStrike" dirty="0">
                <a:solidFill>
                  <a:srgbClr val="120288"/>
                </a:solidFill>
                <a:latin typeface="Arial" panose="020B0604020202020204" pitchFamily="34" charset="0"/>
              </a:rPr>
            </a:br>
            <a:r>
              <a:rPr lang="de-DE" sz="2000" dirty="0" err="1"/>
              <a:t>Charophyte</a:t>
            </a:r>
            <a:r>
              <a:rPr lang="de-DE" sz="2000" dirty="0"/>
              <a:t> </a:t>
            </a:r>
            <a:r>
              <a:rPr lang="de-DE" sz="2000" dirty="0" err="1"/>
              <a:t>biostratigraphy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Lower </a:t>
            </a:r>
            <a:r>
              <a:rPr lang="de-DE" sz="2000" dirty="0" err="1"/>
              <a:t>Cretaceous</a:t>
            </a:r>
            <a:r>
              <a:rPr lang="de-DE" sz="2000" dirty="0"/>
              <a:t> (Wealden) </a:t>
            </a:r>
            <a:r>
              <a:rPr lang="de-DE" sz="2000" dirty="0" err="1"/>
              <a:t>Cuchia</a:t>
            </a:r>
            <a:r>
              <a:rPr lang="de-DE" sz="2000" dirty="0"/>
              <a:t> </a:t>
            </a:r>
            <a:r>
              <a:rPr lang="de-DE" sz="2000" dirty="0" err="1"/>
              <a:t>section</a:t>
            </a:r>
            <a:r>
              <a:rPr lang="de-DE" sz="2000" dirty="0"/>
              <a:t>, </a:t>
            </a:r>
            <a:r>
              <a:rPr lang="de-DE" sz="2000" dirty="0" err="1"/>
              <a:t>Basque-Cantabrian</a:t>
            </a:r>
            <a:r>
              <a:rPr lang="de-DE" sz="2000" dirty="0"/>
              <a:t> Chain, North Spain: </a:t>
            </a:r>
            <a:br>
              <a:rPr lang="de-DE" sz="2000" dirty="0"/>
            </a:br>
            <a:r>
              <a:rPr lang="de-DE" sz="2000" dirty="0"/>
              <a:t>Interest </a:t>
            </a:r>
            <a:r>
              <a:rPr lang="de-DE" sz="2000" dirty="0" err="1"/>
              <a:t>for</a:t>
            </a:r>
            <a:r>
              <a:rPr lang="de-DE" sz="2000" dirty="0"/>
              <a:t> regional </a:t>
            </a:r>
            <a:r>
              <a:rPr lang="de-DE" sz="2000" dirty="0" err="1"/>
              <a:t>stratigraphic</a:t>
            </a:r>
            <a:r>
              <a:rPr lang="de-DE" sz="2000" dirty="0"/>
              <a:t> </a:t>
            </a:r>
            <a:r>
              <a:rPr lang="de-DE" sz="2000" dirty="0" err="1"/>
              <a:t>correlation</a:t>
            </a:r>
            <a:endParaRPr lang="en-US" sz="2000" i="0" u="none" strike="noStrike" dirty="0">
              <a:solidFill>
                <a:srgbClr val="00498D"/>
              </a:solidFill>
              <a:latin typeface="(Headings)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07BB34E-653E-47D9-89CE-C07F2572E343}"/>
              </a:ext>
            </a:extLst>
          </p:cNvPr>
          <p:cNvSpPr txBox="1"/>
          <p:nvPr/>
        </p:nvSpPr>
        <p:spPr>
          <a:xfrm>
            <a:off x="685800" y="3429000"/>
            <a:ext cx="7931985" cy="2332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R="0" rtl="0"/>
            <a:r>
              <a:rPr lang="de-DE" b="1" dirty="0"/>
              <a:t>Khaled </a:t>
            </a:r>
            <a:r>
              <a:rPr lang="de-DE" b="1" dirty="0" err="1"/>
              <a:t>Trabelsi</a:t>
            </a:r>
            <a:r>
              <a:rPr lang="de-DE" b="1" dirty="0"/>
              <a:t> </a:t>
            </a:r>
            <a:r>
              <a:rPr lang="de-DE" dirty="0"/>
              <a:t>1,2, Anna Tamara Mai 3 , Benjamin Sames 1,4, Jens O. </a:t>
            </a:r>
            <a:r>
              <a:rPr lang="de-DE" dirty="0" err="1"/>
              <a:t>Herrle</a:t>
            </a:r>
            <a:r>
              <a:rPr lang="de-DE" dirty="0"/>
              <a:t> 3 , and Frank Wiese 5</a:t>
            </a:r>
          </a:p>
          <a:p>
            <a:pPr marR="0" rtl="0"/>
            <a:endParaRPr lang="de-DE" sz="14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R="0" rtl="0"/>
            <a:r>
              <a:rPr lang="de-DE" sz="1000" dirty="0"/>
              <a:t>1University </a:t>
            </a:r>
            <a:r>
              <a:rPr lang="de-DE" sz="1000" dirty="0" err="1"/>
              <a:t>of</a:t>
            </a:r>
            <a:r>
              <a:rPr lang="de-DE" sz="1000" dirty="0"/>
              <a:t> Vienna, </a:t>
            </a:r>
            <a:r>
              <a:rPr lang="de-DE" sz="1000" dirty="0" err="1"/>
              <a:t>Geology</a:t>
            </a:r>
            <a:r>
              <a:rPr lang="de-DE" sz="1000" dirty="0"/>
              <a:t>, Vienna, Austria (trabkhalfss@yahoo.fr) </a:t>
            </a:r>
          </a:p>
          <a:p>
            <a:pPr marR="0" rtl="0"/>
            <a:r>
              <a:rPr lang="de-DE" sz="1000" dirty="0"/>
              <a:t>2Université de Sfax, </a:t>
            </a:r>
            <a:r>
              <a:rPr lang="de-DE" sz="1000" dirty="0" err="1"/>
              <a:t>Faculté</a:t>
            </a:r>
            <a:r>
              <a:rPr lang="de-DE" sz="1000" dirty="0"/>
              <a:t> des Sciences de Sfax, CP 3038, Sfax, </a:t>
            </a:r>
            <a:r>
              <a:rPr lang="de-DE" sz="1000" dirty="0" err="1"/>
              <a:t>Tunisie</a:t>
            </a:r>
            <a:r>
              <a:rPr lang="de-DE" sz="1000" dirty="0"/>
              <a:t> </a:t>
            </a:r>
          </a:p>
          <a:p>
            <a:pPr marR="0" rtl="0"/>
            <a:r>
              <a:rPr lang="de-DE" sz="1000" dirty="0"/>
              <a:t>3 Institut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Geosciences</a:t>
            </a:r>
            <a:r>
              <a:rPr lang="de-DE" sz="1000" dirty="0"/>
              <a:t>, Goethe-University Frankfurt, </a:t>
            </a:r>
            <a:r>
              <a:rPr lang="de-DE" sz="1000" dirty="0" err="1"/>
              <a:t>Altenhöferallee</a:t>
            </a:r>
            <a:r>
              <a:rPr lang="de-DE" sz="1000" dirty="0"/>
              <a:t> 1, 60438 Frankfurt am Main, Germany </a:t>
            </a:r>
          </a:p>
          <a:p>
            <a:pPr marR="0" rtl="0"/>
            <a:r>
              <a:rPr lang="de-DE" sz="1000" dirty="0"/>
              <a:t>4 Sam Noble Museum, University </a:t>
            </a:r>
            <a:r>
              <a:rPr lang="de-DE" sz="1000" dirty="0" err="1"/>
              <a:t>of</a:t>
            </a:r>
            <a:r>
              <a:rPr lang="de-DE" sz="1000" dirty="0"/>
              <a:t> Oklahoma, 2401 </a:t>
            </a:r>
            <a:r>
              <a:rPr lang="de-DE" sz="1000" dirty="0" err="1"/>
              <a:t>Chautauqua</a:t>
            </a:r>
            <a:r>
              <a:rPr lang="de-DE" sz="1000" dirty="0"/>
              <a:t> Ave, Norman, OK 73072, USA </a:t>
            </a:r>
          </a:p>
          <a:p>
            <a:pPr marR="0" rtl="0"/>
            <a:r>
              <a:rPr lang="de-DE" sz="1000" dirty="0"/>
              <a:t>5Courant Research </a:t>
            </a:r>
            <a:r>
              <a:rPr lang="de-DE" sz="1000" dirty="0" err="1"/>
              <a:t>Centre</a:t>
            </a:r>
            <a:r>
              <a:rPr lang="de-DE" sz="1000" dirty="0"/>
              <a:t> </a:t>
            </a:r>
            <a:r>
              <a:rPr lang="de-DE" sz="1000" dirty="0" err="1"/>
              <a:t>Geobiology</a:t>
            </a:r>
            <a:r>
              <a:rPr lang="de-DE" sz="1000" dirty="0"/>
              <a:t>, Georg-August-University </a:t>
            </a:r>
            <a:r>
              <a:rPr lang="de-DE" sz="1000" dirty="0" err="1"/>
              <a:t>Gottingen</a:t>
            </a:r>
            <a:r>
              <a:rPr lang="de-DE" sz="1000" dirty="0"/>
              <a:t>, </a:t>
            </a:r>
            <a:r>
              <a:rPr lang="de-DE" sz="1000" dirty="0" err="1"/>
              <a:t>Goldschmidtstrasse</a:t>
            </a:r>
            <a:r>
              <a:rPr lang="de-DE" sz="1000" dirty="0"/>
              <a:t> 3, 37077 Göttingen, Germany. </a:t>
            </a:r>
            <a:endParaRPr lang="de-DE" sz="10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z="10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z="10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z="14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487BC5-5EBF-45F0-2058-AA822F3DB8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4001860" cy="1036751"/>
          </a:xfrm>
          <a:prstGeom prst="rect">
            <a:avLst/>
          </a:prstGeom>
        </p:spPr>
      </p:pic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0330637-0529-1E34-A83D-2140FEBF7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44" y="365201"/>
            <a:ext cx="1776118" cy="49246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BCB4924-2C76-0FA3-0769-EEDD0EB0DB0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2124" y="992297"/>
            <a:ext cx="2557233" cy="4551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C1607-75AC-494D-BA94-05A96B589E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6725" y="329432"/>
            <a:ext cx="6044691" cy="384707"/>
          </a:xfrm>
          <a:noFill/>
          <a:ln>
            <a:noFill/>
          </a:ln>
        </p:spPr>
        <p:txBody>
          <a:bodyPr wrap="square" lIns="0" rIns="0" anchor="b" anchorCtr="0" compatLnSpc="1">
            <a:spAutoFit/>
          </a:bodyPr>
          <a:lstStyle/>
          <a:p>
            <a:pPr lvl="0" algn="just" hangingPunct="0">
              <a:lnSpc>
                <a:spcPct val="100000"/>
              </a:lnSpc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900" b="1" dirty="0">
                <a:solidFill>
                  <a:srgbClr val="00498D"/>
                </a:solidFill>
                <a:latin typeface="Arial" pitchFamily="34"/>
              </a:rPr>
              <a:t>Study </a:t>
            </a:r>
            <a:r>
              <a:rPr lang="de-DE" sz="1900" b="1" dirty="0" err="1">
                <a:solidFill>
                  <a:srgbClr val="00498D"/>
                </a:solidFill>
                <a:latin typeface="Arial" pitchFamily="34"/>
              </a:rPr>
              <a:t>area</a:t>
            </a:r>
            <a:r>
              <a:rPr lang="de-DE" sz="1900" b="1" dirty="0">
                <a:solidFill>
                  <a:srgbClr val="00498D"/>
                </a:solidFill>
                <a:latin typeface="Arial" pitchFamily="34"/>
              </a:rPr>
              <a:t> </a:t>
            </a:r>
            <a:r>
              <a:rPr lang="de-DE" sz="1900" b="1" dirty="0" smtClean="0">
                <a:solidFill>
                  <a:srgbClr val="00498D"/>
                </a:solidFill>
                <a:latin typeface="Arial" pitchFamily="34"/>
              </a:rPr>
              <a:t>– </a:t>
            </a:r>
            <a:r>
              <a:rPr lang="de-DE" sz="1900" b="1" dirty="0" err="1" smtClean="0">
                <a:solidFill>
                  <a:srgbClr val="00498D"/>
                </a:solidFill>
                <a:latin typeface="Arial" pitchFamily="34"/>
              </a:rPr>
              <a:t>Geographical</a:t>
            </a:r>
            <a:r>
              <a:rPr lang="de-DE" sz="1900" b="1" dirty="0" smtClean="0">
                <a:solidFill>
                  <a:srgbClr val="00498D"/>
                </a:solidFill>
                <a:latin typeface="Arial" pitchFamily="34"/>
              </a:rPr>
              <a:t> </a:t>
            </a:r>
            <a:r>
              <a:rPr lang="de-DE" sz="1900" b="1" dirty="0" err="1" smtClean="0">
                <a:solidFill>
                  <a:srgbClr val="00498D"/>
                </a:solidFill>
                <a:latin typeface="Arial" pitchFamily="34"/>
              </a:rPr>
              <a:t>and</a:t>
            </a:r>
            <a:r>
              <a:rPr lang="de-DE" sz="1900" b="1" dirty="0" smtClean="0">
                <a:solidFill>
                  <a:srgbClr val="00498D"/>
                </a:solidFill>
                <a:latin typeface="Arial" pitchFamily="34"/>
              </a:rPr>
              <a:t> Geological </a:t>
            </a:r>
            <a:r>
              <a:rPr lang="de-DE" sz="1900" b="1" dirty="0" err="1" smtClean="0">
                <a:solidFill>
                  <a:srgbClr val="00498D"/>
                </a:solidFill>
                <a:latin typeface="Arial" pitchFamily="34"/>
              </a:rPr>
              <a:t>setting</a:t>
            </a:r>
            <a:endParaRPr lang="de-DE" sz="1900" b="1" dirty="0">
              <a:solidFill>
                <a:srgbClr val="00498D"/>
              </a:solidFill>
              <a:latin typeface="Arial" pitchFamily="34"/>
            </a:endParaRPr>
          </a:p>
        </p:txBody>
      </p:sp>
      <p:pic>
        <p:nvPicPr>
          <p:cNvPr id="16" name="Inhaltsplatzhalter 1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C03ECC5-F5E9-A308-EFA4-AE27FCF44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22" y="1012653"/>
            <a:ext cx="6627227" cy="5178778"/>
          </a:xfr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1EAB185-79FC-43D0-8089-404A048DDAB1}"/>
              </a:ext>
            </a:extLst>
          </p:cNvPr>
          <p:cNvSpPr txBox="1"/>
          <p:nvPr/>
        </p:nvSpPr>
        <p:spPr>
          <a:xfrm>
            <a:off x="3386553" y="6220885"/>
            <a:ext cx="56261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A García-Mondéjar et al., 2015; B </a:t>
            </a:r>
            <a:r>
              <a:rPr lang="de-DE" sz="900" dirty="0"/>
              <a:t>Wilmsen, 2005; C Mai, </a:t>
            </a:r>
            <a:r>
              <a:rPr lang="de-DE" sz="900" dirty="0" err="1"/>
              <a:t>unpubl</a:t>
            </a:r>
            <a:r>
              <a:rPr lang="de-DE" sz="900" dirty="0"/>
              <a:t>. (</a:t>
            </a:r>
            <a:r>
              <a:rPr lang="de-DE" sz="900" dirty="0" err="1"/>
              <a:t>google.maps</a:t>
            </a:r>
            <a:r>
              <a:rPr lang="de-DE" sz="1000" dirty="0"/>
              <a:t>)</a:t>
            </a:r>
          </a:p>
        </p:txBody>
      </p:sp>
      <p:pic>
        <p:nvPicPr>
          <p:cNvPr id="22" name="Grafik 21" descr="Ein Bild, das draußen, Gras, Berg, Himmel enthält.&#10;&#10;Automatisch generierte Beschreibung">
            <a:extLst>
              <a:ext uri="{FF2B5EF4-FFF2-40B4-BE49-F238E27FC236}">
                <a16:creationId xmlns:a16="http://schemas.microsoft.com/office/drawing/2014/main" id="{1954E57C-93A3-5BCC-CEDF-CDFF84A1D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10" y="3972728"/>
            <a:ext cx="3326115" cy="1941200"/>
          </a:xfrm>
          <a:prstGeom prst="rect">
            <a:avLst/>
          </a:prstGeom>
        </p:spPr>
      </p:pic>
      <p:pic>
        <p:nvPicPr>
          <p:cNvPr id="6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0330637-0529-1E34-A83D-2140FEBF7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413"/>
            <a:ext cx="1776118" cy="492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DADE10-2B16-49A8-9485-8917A2F5235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0213" y="1508387"/>
            <a:ext cx="3728428" cy="530915"/>
          </a:xfrm>
          <a:noFill/>
          <a:ln>
            <a:noFill/>
          </a:ln>
        </p:spPr>
        <p:txBody>
          <a:bodyPr wrap="square" lIns="0" tIns="0" rIns="0" bIns="0" anchor="t" anchorCtr="0" compatLnSpc="1">
            <a:spAutoFit/>
          </a:bodyPr>
          <a:lstStyle/>
          <a:p>
            <a:pPr marL="342720" indent="-342720">
              <a:spcBef>
                <a:spcPts val="400"/>
              </a:spcBef>
              <a:tabLst>
                <a:tab pos="342720" algn="l"/>
                <a:tab pos="914040" algn="l"/>
                <a:tab pos="1828439" algn="l"/>
                <a:tab pos="2742839" algn="l"/>
                <a:tab pos="3657239" algn="l"/>
                <a:tab pos="4571639" algn="l"/>
                <a:tab pos="5486040" algn="l"/>
                <a:tab pos="6400440" algn="l"/>
                <a:tab pos="7314840" algn="l"/>
                <a:tab pos="8229240" algn="l"/>
                <a:tab pos="9143640" algn="l"/>
                <a:tab pos="10058040" algn="l"/>
              </a:tabLst>
            </a:pPr>
            <a:r>
              <a:rPr lang="de-DE" sz="1150" b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/>
            </a:r>
            <a:br>
              <a:rPr lang="de-DE" sz="1150" b="0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r>
              <a:rPr lang="de-DE" sz="1150" b="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 </a:t>
            </a:r>
            <a:r>
              <a:rPr lang="de-DE" sz="1150" dirty="0">
                <a:solidFill>
                  <a:srgbClr val="000000"/>
                </a:solidFill>
                <a:latin typeface="Arial" pitchFamily="34"/>
                <a:cs typeface="Arial" pitchFamily="34"/>
              </a:rPr>
              <a:t/>
            </a:r>
            <a:br>
              <a:rPr lang="de-DE" sz="1150" dirty="0">
                <a:solidFill>
                  <a:srgbClr val="000000"/>
                </a:solidFill>
                <a:latin typeface="Arial" pitchFamily="34"/>
                <a:cs typeface="Arial" pitchFamily="34"/>
              </a:rPr>
            </a:br>
            <a:endParaRPr lang="de-DE" sz="1150" dirty="0">
              <a:solidFill>
                <a:srgbClr val="000000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390065-D4F0-7EB9-8C28-FD51CA924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35" y="1022997"/>
            <a:ext cx="6680804" cy="551044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96CD73F-991E-4335-F7A0-46BDF6B426A9}"/>
              </a:ext>
            </a:extLst>
          </p:cNvPr>
          <p:cNvSpPr txBox="1"/>
          <p:nvPr/>
        </p:nvSpPr>
        <p:spPr>
          <a:xfrm>
            <a:off x="5776912" y="5778428"/>
            <a:ext cx="71580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(A) </a:t>
            </a:r>
            <a:r>
              <a:rPr lang="de-DE" sz="800" dirty="0" err="1"/>
              <a:t>Najarro</a:t>
            </a:r>
            <a:r>
              <a:rPr lang="de-DE" sz="800" dirty="0"/>
              <a:t> et al., 2011. </a:t>
            </a:r>
          </a:p>
          <a:p>
            <a:r>
              <a:rPr lang="de-DE" sz="800" dirty="0"/>
              <a:t>(B) Wilmsen, 2005.</a:t>
            </a:r>
          </a:p>
          <a:p>
            <a:r>
              <a:rPr lang="de-DE" sz="800" dirty="0"/>
              <a:t>(C) </a:t>
            </a:r>
            <a:r>
              <a:rPr lang="de-DE" sz="800" dirty="0" err="1"/>
              <a:t>Najarro</a:t>
            </a:r>
            <a:r>
              <a:rPr lang="de-DE" sz="800" dirty="0"/>
              <a:t> et al., 2011. </a:t>
            </a:r>
          </a:p>
          <a:p>
            <a:r>
              <a:rPr lang="de-DE" sz="800" dirty="0"/>
              <a:t>(D) </a:t>
            </a:r>
            <a:r>
              <a:rPr lang="de-DE" sz="800" dirty="0" err="1"/>
              <a:t>Reitner</a:t>
            </a:r>
            <a:r>
              <a:rPr lang="de-DE" sz="800" dirty="0"/>
              <a:t> und Wiedmann, 1982.</a:t>
            </a:r>
          </a:p>
          <a:p>
            <a:r>
              <a:rPr lang="de-DE" sz="800" dirty="0"/>
              <a:t>(E) </a:t>
            </a:r>
            <a:r>
              <a:rPr lang="en-US" sz="800" dirty="0" err="1"/>
              <a:t>Wilmsen</a:t>
            </a:r>
            <a:r>
              <a:rPr lang="en-US" sz="800" dirty="0"/>
              <a:t>, 2005.</a:t>
            </a:r>
            <a:endParaRPr lang="de-DE" sz="800" dirty="0"/>
          </a:p>
        </p:txBody>
      </p:sp>
      <p:pic>
        <p:nvPicPr>
          <p:cNvPr id="7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0330637-0529-1E34-A83D-2140FEBF7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413"/>
            <a:ext cx="1776118" cy="49246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3BC1607-75AC-494D-BA94-05A96B589E3D}"/>
              </a:ext>
            </a:extLst>
          </p:cNvPr>
          <p:cNvSpPr txBox="1">
            <a:spLocks/>
          </p:cNvSpPr>
          <p:nvPr/>
        </p:nvSpPr>
        <p:spPr bwMode="auto">
          <a:xfrm>
            <a:off x="1948241" y="313293"/>
            <a:ext cx="6044691" cy="38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900" kern="0" dirty="0" smtClean="0">
                <a:solidFill>
                  <a:srgbClr val="00498D"/>
                </a:solidFill>
                <a:latin typeface="Arial" pitchFamily="34"/>
              </a:rPr>
              <a:t>Study </a:t>
            </a:r>
            <a:r>
              <a:rPr lang="de-DE" sz="1900" kern="0" dirty="0" err="1" smtClean="0">
                <a:solidFill>
                  <a:srgbClr val="00498D"/>
                </a:solidFill>
                <a:latin typeface="Arial" pitchFamily="34"/>
              </a:rPr>
              <a:t>area</a:t>
            </a:r>
            <a:r>
              <a:rPr lang="de-DE" sz="1900" kern="0" dirty="0" smtClean="0">
                <a:solidFill>
                  <a:srgbClr val="00498D"/>
                </a:solidFill>
                <a:latin typeface="Arial" pitchFamily="34"/>
              </a:rPr>
              <a:t> – </a:t>
            </a:r>
            <a:r>
              <a:rPr lang="de-DE" sz="1900" kern="0" dirty="0" err="1" smtClean="0">
                <a:solidFill>
                  <a:srgbClr val="00498D"/>
                </a:solidFill>
                <a:latin typeface="Arial" pitchFamily="34"/>
              </a:rPr>
              <a:t>Geographical</a:t>
            </a:r>
            <a:r>
              <a:rPr lang="de-DE" sz="1900" kern="0" dirty="0" smtClean="0">
                <a:solidFill>
                  <a:srgbClr val="00498D"/>
                </a:solidFill>
                <a:latin typeface="Arial" pitchFamily="34"/>
              </a:rPr>
              <a:t> </a:t>
            </a:r>
            <a:r>
              <a:rPr lang="de-DE" sz="1900" kern="0" dirty="0" err="1" smtClean="0">
                <a:solidFill>
                  <a:srgbClr val="00498D"/>
                </a:solidFill>
                <a:latin typeface="Arial" pitchFamily="34"/>
              </a:rPr>
              <a:t>and</a:t>
            </a:r>
            <a:r>
              <a:rPr lang="de-DE" sz="1900" kern="0" dirty="0" smtClean="0">
                <a:solidFill>
                  <a:srgbClr val="00498D"/>
                </a:solidFill>
                <a:latin typeface="Arial" pitchFamily="34"/>
              </a:rPr>
              <a:t> Geological </a:t>
            </a:r>
            <a:r>
              <a:rPr lang="de-DE" sz="1900" kern="0" dirty="0" err="1" smtClean="0">
                <a:solidFill>
                  <a:srgbClr val="00498D"/>
                </a:solidFill>
                <a:latin typeface="Arial" pitchFamily="34"/>
              </a:rPr>
              <a:t>setting</a:t>
            </a:r>
            <a:endParaRPr lang="de-DE" sz="1900" kern="0" dirty="0">
              <a:solidFill>
                <a:srgbClr val="00498D"/>
              </a:solidFill>
              <a:latin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86DBEE-77BB-4100-BA7D-72AEFE203A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094" y="1580624"/>
            <a:ext cx="4478817" cy="422897"/>
          </a:xfrm>
          <a:noFill/>
          <a:ln>
            <a:noFill/>
          </a:ln>
        </p:spPr>
        <p:txBody>
          <a:bodyPr wrap="square" lIns="0" rIns="0" anchor="b" anchorCtr="0" compatLnSpc="1">
            <a:noAutofit/>
          </a:bodyPr>
          <a:lstStyle/>
          <a:p>
            <a:pPr algn="ctr" rtl="0"/>
            <a:r>
              <a:rPr lang="en-US" sz="2000" dirty="0" err="1" smtClean="0">
                <a:effectLst/>
                <a:latin typeface="Times New Roman, serif"/>
              </a:rPr>
              <a:t>Lithostratigraphy</a:t>
            </a:r>
            <a:r>
              <a:rPr lang="en-US" sz="2000" dirty="0" smtClean="0">
                <a:effectLst/>
                <a:latin typeface="Times New Roman, serif"/>
              </a:rPr>
              <a:t> of the studied </a:t>
            </a:r>
            <a:r>
              <a:rPr lang="en-US" sz="2000" dirty="0" err="1" smtClean="0">
                <a:effectLst/>
                <a:latin typeface="Times New Roman, serif"/>
              </a:rPr>
              <a:t>Cuchia</a:t>
            </a:r>
            <a:r>
              <a:rPr lang="en-US" sz="2000" dirty="0" smtClean="0">
                <a:effectLst/>
                <a:latin typeface="Times New Roman, serif"/>
              </a:rPr>
              <a:t> section</a:t>
            </a:r>
            <a:endParaRPr lang="en-US" sz="2000" dirty="0">
              <a:effectLst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118EF4B-8B54-495E-9827-8B8E7876CCFF}"/>
              </a:ext>
            </a:extLst>
          </p:cNvPr>
          <p:cNvSpPr txBox="1"/>
          <p:nvPr/>
        </p:nvSpPr>
        <p:spPr>
          <a:xfrm>
            <a:off x="166320" y="4002840"/>
            <a:ext cx="8866080" cy="1247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600" b="1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</a:p>
        </p:txBody>
      </p:sp>
      <p:pic>
        <p:nvPicPr>
          <p:cNvPr id="8" name="Grafik 7" descr="Ein Bild, das Wasser, draußen, Himmel, Berg enthält.&#10;&#10;Automatisch generierte Beschreibung">
            <a:extLst>
              <a:ext uri="{FF2B5EF4-FFF2-40B4-BE49-F238E27FC236}">
                <a16:creationId xmlns:a16="http://schemas.microsoft.com/office/drawing/2014/main" id="{02F39F85-935D-0DCE-0FA4-768C3EB03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4" y="2257090"/>
            <a:ext cx="4563880" cy="278163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2636564-7C65-E3E8-954C-0C0F7E02AC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73" y="1023924"/>
            <a:ext cx="3988533" cy="5530877"/>
          </a:xfrm>
          <a:prstGeom prst="rect">
            <a:avLst/>
          </a:prstGeom>
        </p:spPr>
      </p:pic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0330637-0529-1E34-A83D-2140FEBF7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413"/>
            <a:ext cx="1776118" cy="49246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B3BC1607-75AC-494D-BA94-05A96B589E3D}"/>
              </a:ext>
            </a:extLst>
          </p:cNvPr>
          <p:cNvSpPr txBox="1">
            <a:spLocks/>
          </p:cNvSpPr>
          <p:nvPr/>
        </p:nvSpPr>
        <p:spPr bwMode="auto">
          <a:xfrm>
            <a:off x="1948241" y="313293"/>
            <a:ext cx="6044691" cy="38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13" rIns="0" bIns="45713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 (Headings)"/>
                <a:ea typeface=" (Headings)"/>
                <a:cs typeface=" (Headings)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900" kern="0" dirty="0" smtClean="0">
                <a:solidFill>
                  <a:srgbClr val="00498D"/>
                </a:solidFill>
                <a:latin typeface="Arial" pitchFamily="34"/>
              </a:rPr>
              <a:t>Study </a:t>
            </a:r>
            <a:r>
              <a:rPr lang="de-DE" sz="1900" kern="0" dirty="0" err="1" smtClean="0">
                <a:solidFill>
                  <a:srgbClr val="00498D"/>
                </a:solidFill>
                <a:latin typeface="Arial" pitchFamily="34"/>
              </a:rPr>
              <a:t>area</a:t>
            </a:r>
            <a:r>
              <a:rPr lang="de-DE" sz="1900" kern="0" dirty="0" smtClean="0">
                <a:solidFill>
                  <a:srgbClr val="00498D"/>
                </a:solidFill>
                <a:latin typeface="Arial" pitchFamily="34"/>
              </a:rPr>
              <a:t> – </a:t>
            </a:r>
            <a:r>
              <a:rPr lang="de-DE" sz="1900" kern="0" dirty="0" err="1" smtClean="0">
                <a:solidFill>
                  <a:srgbClr val="00498D"/>
                </a:solidFill>
                <a:latin typeface="Arial" pitchFamily="34"/>
              </a:rPr>
              <a:t>Geographical</a:t>
            </a:r>
            <a:r>
              <a:rPr lang="de-DE" sz="1900" kern="0" dirty="0" smtClean="0">
                <a:solidFill>
                  <a:srgbClr val="00498D"/>
                </a:solidFill>
                <a:latin typeface="Arial" pitchFamily="34"/>
              </a:rPr>
              <a:t> </a:t>
            </a:r>
            <a:r>
              <a:rPr lang="de-DE" sz="1900" kern="0" dirty="0" err="1" smtClean="0">
                <a:solidFill>
                  <a:srgbClr val="00498D"/>
                </a:solidFill>
                <a:latin typeface="Arial" pitchFamily="34"/>
              </a:rPr>
              <a:t>and</a:t>
            </a:r>
            <a:r>
              <a:rPr lang="de-DE" sz="1900" kern="0" dirty="0" smtClean="0">
                <a:solidFill>
                  <a:srgbClr val="00498D"/>
                </a:solidFill>
                <a:latin typeface="Arial" pitchFamily="34"/>
              </a:rPr>
              <a:t> Geological </a:t>
            </a:r>
            <a:r>
              <a:rPr lang="de-DE" sz="1900" kern="0" dirty="0" err="1" smtClean="0">
                <a:solidFill>
                  <a:srgbClr val="00498D"/>
                </a:solidFill>
                <a:latin typeface="Arial" pitchFamily="34"/>
              </a:rPr>
              <a:t>setting</a:t>
            </a:r>
            <a:endParaRPr lang="de-DE" sz="1900" kern="0" dirty="0">
              <a:solidFill>
                <a:srgbClr val="00498D"/>
              </a:solidFill>
              <a:latin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61301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86DBEE-77BB-4100-BA7D-72AEFE203A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6118" y="491847"/>
            <a:ext cx="6012418" cy="422897"/>
          </a:xfrm>
          <a:noFill/>
          <a:ln>
            <a:noFill/>
          </a:ln>
        </p:spPr>
        <p:txBody>
          <a:bodyPr wrap="square" lIns="0" rIns="0" anchor="b" anchorCtr="0" compatLnSpc="1">
            <a:noAutofit/>
          </a:bodyPr>
          <a:lstStyle/>
          <a:p>
            <a:pPr algn="ctr" rtl="0"/>
            <a:r>
              <a:rPr lang="en-US" sz="2000" dirty="0" err="1" smtClean="0">
                <a:effectLst/>
                <a:latin typeface="Times New Roman, serif"/>
              </a:rPr>
              <a:t>Charopyhte</a:t>
            </a:r>
            <a:r>
              <a:rPr lang="en-US" sz="2000" dirty="0" smtClean="0">
                <a:effectLst/>
                <a:latin typeface="Times New Roman, serif"/>
              </a:rPr>
              <a:t> </a:t>
            </a:r>
            <a:r>
              <a:rPr lang="en-US" sz="2000" dirty="0" err="1" smtClean="0">
                <a:effectLst/>
                <a:latin typeface="Times New Roman, serif"/>
              </a:rPr>
              <a:t>Palaeontology</a:t>
            </a:r>
            <a:r>
              <a:rPr lang="en-US" sz="2000" dirty="0">
                <a:latin typeface="Times New Roman, serif"/>
              </a:rPr>
              <a:t>:</a:t>
            </a:r>
            <a:r>
              <a:rPr lang="en-US" sz="2000" dirty="0" smtClean="0">
                <a:effectLst/>
                <a:latin typeface="Times New Roman, serif"/>
              </a:rPr>
              <a:t> Taxonomic identification</a:t>
            </a:r>
            <a:endParaRPr lang="en-US" sz="2000" dirty="0">
              <a:effectLst/>
            </a:endParaRPr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0330637-0529-1E34-A83D-2140FEBF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413"/>
            <a:ext cx="1776118" cy="4924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147" y="1025936"/>
            <a:ext cx="4110654" cy="583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4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39996" y="275294"/>
            <a:ext cx="5685306" cy="506523"/>
          </a:xfrm>
        </p:spPr>
        <p:txBody>
          <a:bodyPr/>
          <a:lstStyle/>
          <a:p>
            <a:r>
              <a:rPr lang="de-DE" sz="2200" dirty="0" err="1" smtClean="0"/>
              <a:t>Charopyhte</a:t>
            </a:r>
            <a:r>
              <a:rPr lang="de-DE" sz="2200" dirty="0" smtClean="0"/>
              <a:t> </a:t>
            </a:r>
            <a:r>
              <a:rPr lang="de-DE" sz="2200" dirty="0" err="1" smtClean="0"/>
              <a:t>Biostratigraphy</a:t>
            </a:r>
            <a:r>
              <a:rPr lang="de-DE" sz="2200" dirty="0" smtClean="0"/>
              <a:t> - </a:t>
            </a:r>
            <a:r>
              <a:rPr lang="de-DE" sz="2200" dirty="0" err="1" smtClean="0"/>
              <a:t>Biozonation</a:t>
            </a:r>
            <a:endParaRPr lang="de-DE" sz="2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180"/>
          <a:stretch/>
        </p:blipFill>
        <p:spPr>
          <a:xfrm>
            <a:off x="1663864" y="979488"/>
            <a:ext cx="5872669" cy="55684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gray">
          <a:xfrm>
            <a:off x="1729273" y="1650124"/>
            <a:ext cx="5733072" cy="3647090"/>
          </a:xfrm>
          <a:prstGeom prst="rect">
            <a:avLst/>
          </a:prstGeom>
          <a:solidFill>
            <a:schemeClr val="accent6">
              <a:lumMod val="60000"/>
              <a:lumOff val="40000"/>
              <a:alpha val="49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 smtClean="0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7" name="Rectangle 6"/>
          <p:cNvSpPr/>
          <p:nvPr/>
        </p:nvSpPr>
        <p:spPr bwMode="gray">
          <a:xfrm>
            <a:off x="1729273" y="5297214"/>
            <a:ext cx="5733072" cy="1196892"/>
          </a:xfrm>
          <a:prstGeom prst="rect">
            <a:avLst/>
          </a:prstGeom>
          <a:solidFill>
            <a:schemeClr val="accent4">
              <a:alpha val="49000"/>
            </a:schemeClr>
          </a:solidFill>
          <a:ln w="9525" algn="ctr">
            <a:solidFill>
              <a:srgbClr val="00648C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endParaRPr lang="de-DE" sz="1600" b="1" smtClean="0">
              <a:solidFill>
                <a:schemeClr val="bg1"/>
              </a:solidFill>
              <a:ea typeface="Gulim" pitchFamily="34" charset="-127"/>
            </a:endParaRPr>
          </a:p>
        </p:txBody>
      </p:sp>
      <p:pic>
        <p:nvPicPr>
          <p:cNvPr id="8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0330637-0529-1E34-A83D-2140FEBF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413"/>
            <a:ext cx="1776118" cy="4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0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792" t="8876" r="1978" b="9285"/>
          <a:stretch/>
        </p:blipFill>
        <p:spPr>
          <a:xfrm>
            <a:off x="0" y="1009816"/>
            <a:ext cx="9144000" cy="550056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8368" y="268718"/>
            <a:ext cx="4974539" cy="506523"/>
          </a:xfrm>
        </p:spPr>
        <p:txBody>
          <a:bodyPr/>
          <a:lstStyle/>
          <a:p>
            <a:r>
              <a:rPr lang="de-DE" dirty="0" smtClean="0"/>
              <a:t>Regional </a:t>
            </a:r>
            <a:r>
              <a:rPr lang="de-DE" dirty="0" err="1" smtClean="0"/>
              <a:t>Stratigraphic</a:t>
            </a:r>
            <a:r>
              <a:rPr lang="de-DE" dirty="0" smtClean="0"/>
              <a:t> </a:t>
            </a:r>
            <a:r>
              <a:rPr lang="de-DE" dirty="0" err="1" smtClean="0"/>
              <a:t>Correlation</a:t>
            </a:r>
            <a:endParaRPr lang="de-D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180"/>
          <a:stretch/>
        </p:blipFill>
        <p:spPr>
          <a:xfrm>
            <a:off x="0" y="1009816"/>
            <a:ext cx="2448620" cy="2321778"/>
          </a:xfrm>
          <a:prstGeom prst="rect">
            <a:avLst/>
          </a:prstGeom>
        </p:spPr>
      </p:pic>
      <p:pic>
        <p:nvPicPr>
          <p:cNvPr id="8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0330637-0529-1E34-A83D-2140FEBF7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413"/>
            <a:ext cx="1776118" cy="4924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8542" t="5696" r="8254" b="15094"/>
          <a:stretch/>
        </p:blipFill>
        <p:spPr>
          <a:xfrm>
            <a:off x="7052807" y="3331594"/>
            <a:ext cx="2091193" cy="260802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31444" y="2973759"/>
            <a:ext cx="21339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Perez-</a:t>
            </a:r>
            <a:r>
              <a:rPr lang="de-DE" dirty="0" err="1" smtClean="0"/>
              <a:t>Cano</a:t>
            </a:r>
            <a:r>
              <a:rPr lang="de-DE" dirty="0" smtClean="0"/>
              <a:t> et al., 2021)</a:t>
            </a:r>
            <a:endParaRPr lang="de-DE" dirty="0"/>
          </a:p>
        </p:txBody>
      </p:sp>
      <p:sp>
        <p:nvSpPr>
          <p:cNvPr id="9" name="ZoneTexte 8"/>
          <p:cNvSpPr txBox="1"/>
          <p:nvPr/>
        </p:nvSpPr>
        <p:spPr>
          <a:xfrm>
            <a:off x="609398" y="3433936"/>
            <a:ext cx="12298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Present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94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88083" y="245359"/>
            <a:ext cx="2843589" cy="506523"/>
          </a:xfrm>
        </p:spPr>
        <p:txBody>
          <a:bodyPr/>
          <a:lstStyle/>
          <a:p>
            <a:r>
              <a:rPr lang="de-DE" dirty="0" smtClean="0"/>
              <a:t>C o n c l u s i o n s </a:t>
            </a:r>
            <a:endParaRPr lang="de-DE" dirty="0"/>
          </a:p>
        </p:txBody>
      </p:sp>
      <p:pic>
        <p:nvPicPr>
          <p:cNvPr id="8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0330637-0529-1E34-A83D-2140FEBF7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413"/>
            <a:ext cx="1776118" cy="492469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exhaustive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taxonomic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charophyte</a:t>
            </a:r>
            <a:r>
              <a:rPr lang="de-DE" dirty="0" smtClean="0"/>
              <a:t> </a:t>
            </a:r>
            <a:r>
              <a:rPr lang="de-DE" dirty="0" err="1" smtClean="0"/>
              <a:t>flora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Spanish</a:t>
            </a:r>
            <a:r>
              <a:rPr lang="de-DE" dirty="0" smtClean="0"/>
              <a:t> </a:t>
            </a:r>
            <a:r>
              <a:rPr lang="de-DE" dirty="0" err="1" smtClean="0"/>
              <a:t>Wealden</a:t>
            </a:r>
            <a:endParaRPr lang="de-DE" dirty="0" smtClean="0"/>
          </a:p>
          <a:p>
            <a:pPr>
              <a:buFont typeface="Wingdings" panose="05000000000000000000" pitchFamily="2" charset="2"/>
              <a:buChar char="ü"/>
            </a:pPr>
            <a:endParaRPr lang="de-DE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A </a:t>
            </a:r>
            <a:r>
              <a:rPr lang="de-DE" dirty="0" err="1" smtClean="0"/>
              <a:t>charophyte</a:t>
            </a:r>
            <a:r>
              <a:rPr lang="de-DE" dirty="0" smtClean="0"/>
              <a:t> </a:t>
            </a:r>
            <a:r>
              <a:rPr lang="de-DE" dirty="0" err="1" smtClean="0"/>
              <a:t>biozonation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established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Wealden</a:t>
            </a:r>
            <a:r>
              <a:rPr lang="de-DE" dirty="0" smtClean="0"/>
              <a:t> </a:t>
            </a:r>
            <a:r>
              <a:rPr lang="de-DE" dirty="0" err="1" smtClean="0"/>
              <a:t>strata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Cuchia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r>
              <a:rPr lang="de-DE" dirty="0" smtClean="0"/>
              <a:t>, </a:t>
            </a:r>
            <a:r>
              <a:rPr lang="de-DE" dirty="0" err="1"/>
              <a:t>Basque-Cantabrian</a:t>
            </a:r>
            <a:r>
              <a:rPr lang="de-DE" dirty="0"/>
              <a:t> Chain, North </a:t>
            </a:r>
            <a:r>
              <a:rPr lang="de-DE" dirty="0" smtClean="0"/>
              <a:t>Spain,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allow</a:t>
            </a:r>
            <a:r>
              <a:rPr lang="de-DE" dirty="0" smtClean="0"/>
              <a:t> a </a:t>
            </a: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dating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therefore</a:t>
            </a:r>
            <a:r>
              <a:rPr lang="de-DE" dirty="0" smtClean="0"/>
              <a:t> </a:t>
            </a:r>
            <a:r>
              <a:rPr lang="de-DE" dirty="0" err="1" smtClean="0"/>
              <a:t>giving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insights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chronostratigraphy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continental</a:t>
            </a:r>
            <a:r>
              <a:rPr lang="de-DE" dirty="0" smtClean="0"/>
              <a:t> </a:t>
            </a:r>
            <a:r>
              <a:rPr lang="de-DE" dirty="0" err="1" smtClean="0"/>
              <a:t>Barremian</a:t>
            </a:r>
            <a:r>
              <a:rPr lang="de-DE" dirty="0" smtClean="0"/>
              <a:t> </a:t>
            </a:r>
            <a:r>
              <a:rPr lang="de-DE" dirty="0" err="1" smtClean="0"/>
              <a:t>event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DE" dirty="0" err="1" smtClean="0"/>
              <a:t>Hence</a:t>
            </a:r>
            <a:r>
              <a:rPr lang="de-DE" dirty="0" smtClean="0"/>
              <a:t>, a N-SE regional </a:t>
            </a:r>
            <a:r>
              <a:rPr lang="de-DE" dirty="0" err="1" smtClean="0"/>
              <a:t>stratigraphic</a:t>
            </a:r>
            <a:r>
              <a:rPr lang="de-DE" dirty="0" smtClean="0"/>
              <a:t> </a:t>
            </a:r>
            <a:r>
              <a:rPr lang="de-DE" dirty="0" err="1" smtClean="0"/>
              <a:t>correlation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/>
              <a:t>continental</a:t>
            </a:r>
            <a:r>
              <a:rPr lang="de-DE" dirty="0"/>
              <a:t> </a:t>
            </a:r>
            <a:r>
              <a:rPr lang="de-DE" dirty="0" err="1"/>
              <a:t>Barremian</a:t>
            </a:r>
            <a:r>
              <a:rPr lang="de-DE" dirty="0"/>
              <a:t> </a:t>
            </a:r>
            <a:r>
              <a:rPr lang="de-DE" dirty="0" err="1" smtClean="0"/>
              <a:t>event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Cuchia</a:t>
            </a:r>
            <a:r>
              <a:rPr lang="de-DE" dirty="0" smtClean="0"/>
              <a:t> </a:t>
            </a:r>
            <a:r>
              <a:rPr lang="de-DE" dirty="0" err="1" smtClean="0"/>
              <a:t>basin</a:t>
            </a:r>
            <a:r>
              <a:rPr lang="de-DE" dirty="0" smtClean="0"/>
              <a:t> (</a:t>
            </a:r>
            <a:r>
              <a:rPr lang="de-DE" dirty="0" err="1" smtClean="0"/>
              <a:t>Basque-Cantabrian</a:t>
            </a:r>
            <a:r>
              <a:rPr lang="de-DE" dirty="0" smtClean="0"/>
              <a:t> Chain)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/>
              <a:t>Maestrat</a:t>
            </a:r>
            <a:r>
              <a:rPr lang="de-DE" dirty="0"/>
              <a:t> </a:t>
            </a:r>
            <a:r>
              <a:rPr lang="de-DE" dirty="0" err="1"/>
              <a:t>Basin</a:t>
            </a:r>
            <a:r>
              <a:rPr lang="de-DE" dirty="0"/>
              <a:t> (</a:t>
            </a:r>
            <a:r>
              <a:rPr lang="de-DE" dirty="0" err="1"/>
              <a:t>Iberian</a:t>
            </a:r>
            <a:r>
              <a:rPr lang="de-DE" dirty="0"/>
              <a:t> Chain, Spain) </a:t>
            </a:r>
            <a:r>
              <a:rPr lang="de-DE" dirty="0" err="1" smtClean="0"/>
              <a:t>become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, </a:t>
            </a:r>
            <a:r>
              <a:rPr lang="de-DE" dirty="0" err="1" smtClean="0"/>
              <a:t>reflecting</a:t>
            </a:r>
            <a:r>
              <a:rPr lang="de-DE" dirty="0" smtClean="0"/>
              <a:t> a </a:t>
            </a:r>
            <a:r>
              <a:rPr lang="de-DE" dirty="0" err="1" smtClean="0"/>
              <a:t>tecton-sedimentary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spatial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charophyte-bearing</a:t>
            </a:r>
            <a:r>
              <a:rPr lang="de-DE" dirty="0" smtClean="0"/>
              <a:t> </a:t>
            </a:r>
            <a:r>
              <a:rPr lang="de-DE" dirty="0" err="1" smtClean="0"/>
              <a:t>facies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shallow</a:t>
            </a:r>
            <a:r>
              <a:rPr lang="de-DE" dirty="0" smtClean="0"/>
              <a:t> marine </a:t>
            </a:r>
            <a:r>
              <a:rPr lang="de-DE" dirty="0" err="1" smtClean="0"/>
              <a:t>depositional</a:t>
            </a:r>
            <a:r>
              <a:rPr lang="de-DE" dirty="0" smtClean="0"/>
              <a:t> </a:t>
            </a:r>
            <a:r>
              <a:rPr lang="de-DE" dirty="0" err="1" smtClean="0"/>
              <a:t>setting</a:t>
            </a:r>
            <a:r>
              <a:rPr lang="de-DE" dirty="0" smtClean="0"/>
              <a:t> </a:t>
            </a:r>
            <a:r>
              <a:rPr lang="de-DE" dirty="0" err="1" smtClean="0"/>
              <a:t>southeast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marginal </a:t>
            </a:r>
            <a:r>
              <a:rPr lang="de-DE" dirty="0" err="1" smtClean="0"/>
              <a:t>marinal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exclusively</a:t>
            </a:r>
            <a:r>
              <a:rPr lang="de-DE" dirty="0" smtClean="0"/>
              <a:t> </a:t>
            </a:r>
            <a:r>
              <a:rPr lang="de-DE" dirty="0" err="1" smtClean="0"/>
              <a:t>continental</a:t>
            </a:r>
            <a:r>
              <a:rPr lang="de-DE" dirty="0" smtClean="0"/>
              <a:t> </a:t>
            </a:r>
            <a:r>
              <a:rPr lang="de-DE" dirty="0" err="1"/>
              <a:t>depositional</a:t>
            </a:r>
            <a:r>
              <a:rPr lang="de-DE" dirty="0"/>
              <a:t> </a:t>
            </a:r>
            <a:r>
              <a:rPr lang="de-DE" dirty="0" err="1"/>
              <a:t>setting</a:t>
            </a:r>
            <a:r>
              <a:rPr lang="de-DE" dirty="0"/>
              <a:t> </a:t>
            </a:r>
            <a:r>
              <a:rPr lang="de-DE" dirty="0" err="1" smtClean="0"/>
              <a:t>northward</a:t>
            </a:r>
            <a:r>
              <a:rPr lang="de-DE" dirty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Spain.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648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&gt;&lt;version val=&quot;17241&quot;/&gt;&lt;partner val=&quot;53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eweekdayFirstOfWeek val=&quot;2&quot;/&gt;&lt;m_mruColor&gt;&lt;m_vecMRU length=&quot;0&quot;/&gt;&lt;/m_mruColor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.&lt;/m_chGroupingSymbol&gt;&lt;/m_precDefault&gt;&lt;/CDefaultPrec&gt;&lt;/root&gt;"/>
  <p:tag name="THINKCELLUNDODONOTDELETE" val="2437"/>
</p:tagLst>
</file>

<file path=ppt/theme/theme1.xml><?xml version="1.0" encoding="utf-8"?>
<a:theme xmlns:a="http://schemas.openxmlformats.org/drawingml/2006/main" name="GoetheDesign1">
  <a:themeElements>
    <a:clrScheme name="Goethe Universität">
      <a:dk1>
        <a:srgbClr val="000000"/>
      </a:dk1>
      <a:lt1>
        <a:srgbClr val="FFFFFF"/>
      </a:lt1>
      <a:dk2>
        <a:srgbClr val="AF1D1D"/>
      </a:dk2>
      <a:lt2>
        <a:srgbClr val="ECA394"/>
      </a:lt2>
      <a:accent1>
        <a:srgbClr val="00498D"/>
      </a:accent1>
      <a:accent2>
        <a:srgbClr val="7FA4C4"/>
      </a:accent2>
      <a:accent3>
        <a:srgbClr val="608955"/>
      </a:accent3>
      <a:accent4>
        <a:srgbClr val="9BBB8F"/>
      </a:accent4>
      <a:accent5>
        <a:srgbClr val="F8994A"/>
      </a:accent5>
      <a:accent6>
        <a:srgbClr val="F9D349"/>
      </a:accent6>
      <a:hlink>
        <a:srgbClr val="608955"/>
      </a:hlink>
      <a:folHlink>
        <a:srgbClr val="9BBB8F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9525" algn="ctr">
          <a:solidFill>
            <a:srgbClr val="00648C"/>
          </a:solidFill>
          <a:miter lim="800000"/>
          <a:headEnd/>
          <a:tailEnd/>
        </a:ln>
        <a:effectLst/>
      </a:spPr>
      <a:bodyPr anchor="ctr" anchorCtr="1"/>
      <a:lstStyle>
        <a:defPPr eaLnBrk="0" hangingPunct="0">
          <a:defRPr sz="1600" b="1" smtClean="0">
            <a:solidFill>
              <a:schemeClr val="bg1"/>
            </a:solidFill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lg" len="lg"/>
          <a:tailEnd type="none" w="lg" len="lg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GoetheDesign1 1">
        <a:dk1>
          <a:srgbClr val="000000"/>
        </a:dk1>
        <a:lt1>
          <a:srgbClr val="FFFFFF"/>
        </a:lt1>
        <a:dk2>
          <a:srgbClr val="AF1D1D"/>
        </a:dk2>
        <a:lt2>
          <a:srgbClr val="ECA394"/>
        </a:lt2>
        <a:accent1>
          <a:srgbClr val="00498D"/>
        </a:accent1>
        <a:accent2>
          <a:srgbClr val="7FA4C4"/>
        </a:accent2>
        <a:accent3>
          <a:srgbClr val="FFFFFF"/>
        </a:accent3>
        <a:accent4>
          <a:srgbClr val="000000"/>
        </a:accent4>
        <a:accent5>
          <a:srgbClr val="AAB1C5"/>
        </a:accent5>
        <a:accent6>
          <a:srgbClr val="7294B1"/>
        </a:accent6>
        <a:hlink>
          <a:srgbClr val="608955"/>
        </a:hlink>
        <a:folHlink>
          <a:srgbClr val="9BBB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Goethe">
      <a:dk1>
        <a:srgbClr val="000000"/>
      </a:dk1>
      <a:lt1>
        <a:srgbClr val="FFFFFF"/>
      </a:lt1>
      <a:dk2>
        <a:srgbClr val="AF1D1D"/>
      </a:dk2>
      <a:lt2>
        <a:srgbClr val="ECA394"/>
      </a:lt2>
      <a:accent1>
        <a:srgbClr val="00498D"/>
      </a:accent1>
      <a:accent2>
        <a:srgbClr val="7FA4C4"/>
      </a:accent2>
      <a:accent3>
        <a:srgbClr val="608955"/>
      </a:accent3>
      <a:accent4>
        <a:srgbClr val="9BBB8F"/>
      </a:accent4>
      <a:accent5>
        <a:srgbClr val="F8994A"/>
      </a:accent5>
      <a:accent6>
        <a:srgbClr val="F9D349"/>
      </a:accent6>
      <a:hlink>
        <a:srgbClr val="608955"/>
      </a:hlink>
      <a:folHlink>
        <a:srgbClr val="9BBB8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Goethe">
      <a:dk1>
        <a:srgbClr val="000000"/>
      </a:dk1>
      <a:lt1>
        <a:srgbClr val="FFFFFF"/>
      </a:lt1>
      <a:dk2>
        <a:srgbClr val="AF1D1D"/>
      </a:dk2>
      <a:lt2>
        <a:srgbClr val="ECA394"/>
      </a:lt2>
      <a:accent1>
        <a:srgbClr val="00498D"/>
      </a:accent1>
      <a:accent2>
        <a:srgbClr val="7FA4C4"/>
      </a:accent2>
      <a:accent3>
        <a:srgbClr val="608955"/>
      </a:accent3>
      <a:accent4>
        <a:srgbClr val="9BBB8F"/>
      </a:accent4>
      <a:accent5>
        <a:srgbClr val="F8994A"/>
      </a:accent5>
      <a:accent6>
        <a:srgbClr val="F9D349"/>
      </a:accent6>
      <a:hlink>
        <a:srgbClr val="608955"/>
      </a:hlink>
      <a:folHlink>
        <a:srgbClr val="9BBB8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351</Words>
  <Application>Microsoft Office PowerPoint</Application>
  <PresentationFormat>Affichage à l'écran (4:3)</PresentationFormat>
  <Paragraphs>38</Paragraphs>
  <Slides>8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7" baseType="lpstr">
      <vt:lpstr>Gulim</vt:lpstr>
      <vt:lpstr> (Headings)</vt:lpstr>
      <vt:lpstr>(Headings)</vt:lpstr>
      <vt:lpstr>Arial</vt:lpstr>
      <vt:lpstr>Arial Black</vt:lpstr>
      <vt:lpstr>Arial, sans-serif</vt:lpstr>
      <vt:lpstr>Times New Roman, serif</vt:lpstr>
      <vt:lpstr>Wingdings</vt:lpstr>
      <vt:lpstr>GoetheDesign1</vt:lpstr>
      <vt:lpstr> Charophyte biostratigraphy of the Lower Cretaceous (Wealden) Cuchia section, Basque-Cantabrian Chain, North Spain:  Interest for regional stratigraphic correlation</vt:lpstr>
      <vt:lpstr>Study area – Geographical and Geological setting</vt:lpstr>
      <vt:lpstr>Présentation PowerPoint</vt:lpstr>
      <vt:lpstr>Lithostratigraphy of the studied Cuchia section</vt:lpstr>
      <vt:lpstr>Charopyhte Palaeontology: Taxonomic identification</vt:lpstr>
      <vt:lpstr>Charopyhte Biostratigraphy - Biozonation</vt:lpstr>
      <vt:lpstr>Regional Stratigraphic Correlation</vt:lpstr>
      <vt:lpstr>C o n c l u s i o n 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0</dc:title>
  <dc:creator/>
  <cp:lastModifiedBy/>
  <cp:revision>16</cp:revision>
  <dcterms:created xsi:type="dcterms:W3CDTF">2008-09-22T18:40:55Z</dcterms:created>
  <dcterms:modified xsi:type="dcterms:W3CDTF">2022-05-24T13:59:20Z</dcterms:modified>
</cp:coreProperties>
</file>