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357" r:id="rId5"/>
    <p:sldId id="347" r:id="rId6"/>
    <p:sldId id="358" r:id="rId7"/>
    <p:sldId id="359" r:id="rId8"/>
    <p:sldId id="370" r:id="rId9"/>
    <p:sldId id="368" r:id="rId10"/>
    <p:sldId id="363" r:id="rId11"/>
    <p:sldId id="364" r:id="rId12"/>
    <p:sldId id="365" r:id="rId13"/>
    <p:sldId id="367" r:id="rId14"/>
    <p:sldId id="268" r:id="rId15"/>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VV" initials="LV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0" autoAdjust="0"/>
    <p:restoredTop sz="60300" autoAdjust="0"/>
  </p:normalViewPr>
  <p:slideViewPr>
    <p:cSldViewPr snapToGrid="0" showGuides="1">
      <p:cViewPr varScale="1">
        <p:scale>
          <a:sx n="42" d="100"/>
          <a:sy n="42" d="100"/>
        </p:scale>
        <p:origin x="1313" y="34"/>
      </p:cViewPr>
      <p:guideLst>
        <p:guide orient="horz" pos="3072"/>
        <p:guide pos="546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e Mulder" userId="98eef8ec-03e4-45a3-9ce0-b01d392c44fc" providerId="ADAL" clId="{6B19916E-1C9C-4735-9C97-908FCDE4EF55}"/>
    <pc:docChg chg="undo custSel delSld modSld sldOrd">
      <pc:chgData name="Tom De Mulder" userId="98eef8ec-03e4-45a3-9ce0-b01d392c44fc" providerId="ADAL" clId="{6B19916E-1C9C-4735-9C97-908FCDE4EF55}" dt="2022-05-19T07:01:23.995" v="1167" actId="20577"/>
      <pc:docMkLst>
        <pc:docMk/>
      </pc:docMkLst>
      <pc:sldChg chg="modSp">
        <pc:chgData name="Tom De Mulder" userId="98eef8ec-03e4-45a3-9ce0-b01d392c44fc" providerId="ADAL" clId="{6B19916E-1C9C-4735-9C97-908FCDE4EF55}" dt="2022-05-19T06:55:46.429" v="1096" actId="20577"/>
        <pc:sldMkLst>
          <pc:docMk/>
          <pc:sldMk cId="4038523394" sldId="268"/>
        </pc:sldMkLst>
        <pc:spChg chg="mod">
          <ac:chgData name="Tom De Mulder" userId="98eef8ec-03e4-45a3-9ce0-b01d392c44fc" providerId="ADAL" clId="{6B19916E-1C9C-4735-9C97-908FCDE4EF55}" dt="2022-05-19T06:55:46.429" v="1096" actId="20577"/>
          <ac:spMkLst>
            <pc:docMk/>
            <pc:sldMk cId="4038523394" sldId="268"/>
            <ac:spMk id="7" creationId="{20787692-7D03-453A-BB92-599F07F7F0D4}"/>
          </ac:spMkLst>
        </pc:spChg>
      </pc:sldChg>
      <pc:sldChg chg="addSp modSp">
        <pc:chgData name="Tom De Mulder" userId="98eef8ec-03e4-45a3-9ce0-b01d392c44fc" providerId="ADAL" clId="{6B19916E-1C9C-4735-9C97-908FCDE4EF55}" dt="2022-05-19T06:56:48.800" v="1104" actId="20577"/>
        <pc:sldMkLst>
          <pc:docMk/>
          <pc:sldMk cId="453974895" sldId="347"/>
        </pc:sldMkLst>
        <pc:spChg chg="add mod">
          <ac:chgData name="Tom De Mulder" userId="98eef8ec-03e4-45a3-9ce0-b01d392c44fc" providerId="ADAL" clId="{6B19916E-1C9C-4735-9C97-908FCDE4EF55}" dt="2022-05-19T06:08:37.883" v="328" actId="1076"/>
          <ac:spMkLst>
            <pc:docMk/>
            <pc:sldMk cId="453974895" sldId="347"/>
            <ac:spMk id="5" creationId="{C5B5188D-25EB-4FA4-98F3-B30EECFBB497}"/>
          </ac:spMkLst>
        </pc:spChg>
        <pc:spChg chg="add mod">
          <ac:chgData name="Tom De Mulder" userId="98eef8ec-03e4-45a3-9ce0-b01d392c44fc" providerId="ADAL" clId="{6B19916E-1C9C-4735-9C97-908FCDE4EF55}" dt="2022-05-19T06:56:48.800" v="1104" actId="20577"/>
          <ac:spMkLst>
            <pc:docMk/>
            <pc:sldMk cId="453974895" sldId="347"/>
            <ac:spMk id="13" creationId="{838DE3F5-2A2D-43F9-88E0-91FFE1A3768E}"/>
          </ac:spMkLst>
        </pc:spChg>
        <pc:spChg chg="mod">
          <ac:chgData name="Tom De Mulder" userId="98eef8ec-03e4-45a3-9ce0-b01d392c44fc" providerId="ADAL" clId="{6B19916E-1C9C-4735-9C97-908FCDE4EF55}" dt="2022-05-19T06:09:16.450" v="333" actId="20577"/>
          <ac:spMkLst>
            <pc:docMk/>
            <pc:sldMk cId="453974895" sldId="347"/>
            <ac:spMk id="25" creationId="{C747454E-CB2D-409D-BA5D-5EEB6C5E4742}"/>
          </ac:spMkLst>
        </pc:spChg>
        <pc:spChg chg="mod">
          <ac:chgData name="Tom De Mulder" userId="98eef8ec-03e4-45a3-9ce0-b01d392c44fc" providerId="ADAL" clId="{6B19916E-1C9C-4735-9C97-908FCDE4EF55}" dt="2022-05-19T06:05:44.795" v="267" actId="1076"/>
          <ac:spMkLst>
            <pc:docMk/>
            <pc:sldMk cId="453974895" sldId="347"/>
            <ac:spMk id="27" creationId="{DBD67939-D87A-4E48-A2FF-E7754D3F4AFA}"/>
          </ac:spMkLst>
        </pc:spChg>
        <pc:spChg chg="mod">
          <ac:chgData name="Tom De Mulder" userId="98eef8ec-03e4-45a3-9ce0-b01d392c44fc" providerId="ADAL" clId="{6B19916E-1C9C-4735-9C97-908FCDE4EF55}" dt="2022-05-19T06:05:36.706" v="265" actId="1076"/>
          <ac:spMkLst>
            <pc:docMk/>
            <pc:sldMk cId="453974895" sldId="347"/>
            <ac:spMk id="28" creationId="{8627249C-5CD0-412A-A032-A7FCC8E753B9}"/>
          </ac:spMkLst>
        </pc:spChg>
        <pc:spChg chg="mod">
          <ac:chgData name="Tom De Mulder" userId="98eef8ec-03e4-45a3-9ce0-b01d392c44fc" providerId="ADAL" clId="{6B19916E-1C9C-4735-9C97-908FCDE4EF55}" dt="2022-05-19T06:09:27.053" v="335" actId="207"/>
          <ac:spMkLst>
            <pc:docMk/>
            <pc:sldMk cId="453974895" sldId="347"/>
            <ac:spMk id="29" creationId="{625D213D-34B7-438A-9AC5-59460CFF262D}"/>
          </ac:spMkLst>
        </pc:spChg>
        <pc:picChg chg="mod">
          <ac:chgData name="Tom De Mulder" userId="98eef8ec-03e4-45a3-9ce0-b01d392c44fc" providerId="ADAL" clId="{6B19916E-1C9C-4735-9C97-908FCDE4EF55}" dt="2022-05-19T06:08:32.397" v="327" actId="1076"/>
          <ac:picMkLst>
            <pc:docMk/>
            <pc:sldMk cId="453974895" sldId="347"/>
            <ac:picMk id="3" creationId="{042A6A10-B7A3-4840-81C9-4F55BF4785AB}"/>
          </ac:picMkLst>
        </pc:picChg>
        <pc:picChg chg="mod">
          <ac:chgData name="Tom De Mulder" userId="98eef8ec-03e4-45a3-9ce0-b01d392c44fc" providerId="ADAL" clId="{6B19916E-1C9C-4735-9C97-908FCDE4EF55}" dt="2022-05-19T06:05:40.461" v="266" actId="1076"/>
          <ac:picMkLst>
            <pc:docMk/>
            <pc:sldMk cId="453974895" sldId="347"/>
            <ac:picMk id="20" creationId="{8DB168B0-0CE5-4C2A-A7AC-2F53A1A8BDAA}"/>
          </ac:picMkLst>
        </pc:picChg>
        <pc:picChg chg="mod">
          <ac:chgData name="Tom De Mulder" userId="98eef8ec-03e4-45a3-9ce0-b01d392c44fc" providerId="ADAL" clId="{6B19916E-1C9C-4735-9C97-908FCDE4EF55}" dt="2022-05-19T06:05:30.685" v="264" actId="1076"/>
          <ac:picMkLst>
            <pc:docMk/>
            <pc:sldMk cId="453974895" sldId="347"/>
            <ac:picMk id="22" creationId="{33EAB196-294A-4CF9-A961-3B7D833E45F7}"/>
          </ac:picMkLst>
        </pc:picChg>
        <pc:picChg chg="mod">
          <ac:chgData name="Tom De Mulder" userId="98eef8ec-03e4-45a3-9ce0-b01d392c44fc" providerId="ADAL" clId="{6B19916E-1C9C-4735-9C97-908FCDE4EF55}" dt="2022-05-19T06:09:51.356" v="339" actId="1076"/>
          <ac:picMkLst>
            <pc:docMk/>
            <pc:sldMk cId="453974895" sldId="347"/>
            <ac:picMk id="24" creationId="{44505FA6-D298-4170-AFCD-CB995728E7DD}"/>
          </ac:picMkLst>
        </pc:picChg>
      </pc:sldChg>
      <pc:sldChg chg="modSp">
        <pc:chgData name="Tom De Mulder" userId="98eef8ec-03e4-45a3-9ce0-b01d392c44fc" providerId="ADAL" clId="{6B19916E-1C9C-4735-9C97-908FCDE4EF55}" dt="2022-05-19T05:48:58.643" v="30" actId="14100"/>
        <pc:sldMkLst>
          <pc:docMk/>
          <pc:sldMk cId="3500915348" sldId="357"/>
        </pc:sldMkLst>
        <pc:spChg chg="mod">
          <ac:chgData name="Tom De Mulder" userId="98eef8ec-03e4-45a3-9ce0-b01d392c44fc" providerId="ADAL" clId="{6B19916E-1C9C-4735-9C97-908FCDE4EF55}" dt="2022-05-19T05:48:58.643" v="30" actId="14100"/>
          <ac:spMkLst>
            <pc:docMk/>
            <pc:sldMk cId="3500915348" sldId="357"/>
            <ac:spMk id="6" creationId="{D48E84FB-52FE-4D5D-8D38-A4EA1D2D5D6F}"/>
          </ac:spMkLst>
        </pc:spChg>
      </pc:sldChg>
      <pc:sldChg chg="addSp delSp modSp">
        <pc:chgData name="Tom De Mulder" userId="98eef8ec-03e4-45a3-9ce0-b01d392c44fc" providerId="ADAL" clId="{6B19916E-1C9C-4735-9C97-908FCDE4EF55}" dt="2022-05-19T06:56:32.898" v="1101" actId="2085"/>
        <pc:sldMkLst>
          <pc:docMk/>
          <pc:sldMk cId="3204195890" sldId="358"/>
        </pc:sldMkLst>
        <pc:spChg chg="add mod">
          <ac:chgData name="Tom De Mulder" userId="98eef8ec-03e4-45a3-9ce0-b01d392c44fc" providerId="ADAL" clId="{6B19916E-1C9C-4735-9C97-908FCDE4EF55}" dt="2022-05-19T06:13:23.314" v="349" actId="14100"/>
          <ac:spMkLst>
            <pc:docMk/>
            <pc:sldMk cId="3204195890" sldId="358"/>
            <ac:spMk id="5" creationId="{5144F549-BC32-4B79-B169-1303D4C1FE74}"/>
          </ac:spMkLst>
        </pc:spChg>
        <pc:spChg chg="mod">
          <ac:chgData name="Tom De Mulder" userId="98eef8ec-03e4-45a3-9ce0-b01d392c44fc" providerId="ADAL" clId="{6B19916E-1C9C-4735-9C97-908FCDE4EF55}" dt="2022-05-19T06:56:18.369" v="1099" actId="207"/>
          <ac:spMkLst>
            <pc:docMk/>
            <pc:sldMk cId="3204195890" sldId="358"/>
            <ac:spMk id="12" creationId="{BE43E8E7-792A-4623-BFB1-846B9A92400E}"/>
          </ac:spMkLst>
        </pc:spChg>
        <pc:spChg chg="mod">
          <ac:chgData name="Tom De Mulder" userId="98eef8ec-03e4-45a3-9ce0-b01d392c44fc" providerId="ADAL" clId="{6B19916E-1C9C-4735-9C97-908FCDE4EF55}" dt="2022-05-19T06:10:20.062" v="341" actId="1076"/>
          <ac:spMkLst>
            <pc:docMk/>
            <pc:sldMk cId="3204195890" sldId="358"/>
            <ac:spMk id="29" creationId="{625D213D-34B7-438A-9AC5-59460CFF262D}"/>
          </ac:spMkLst>
        </pc:spChg>
        <pc:spChg chg="add mod">
          <ac:chgData name="Tom De Mulder" userId="98eef8ec-03e4-45a3-9ce0-b01d392c44fc" providerId="ADAL" clId="{6B19916E-1C9C-4735-9C97-908FCDE4EF55}" dt="2022-05-19T06:15:54.308" v="366" actId="207"/>
          <ac:spMkLst>
            <pc:docMk/>
            <pc:sldMk cId="3204195890" sldId="358"/>
            <ac:spMk id="42" creationId="{CB51C3C7-AF88-4759-952C-B3906A15AC8E}"/>
          </ac:spMkLst>
        </pc:spChg>
        <pc:spChg chg="mod">
          <ac:chgData name="Tom De Mulder" userId="98eef8ec-03e4-45a3-9ce0-b01d392c44fc" providerId="ADAL" clId="{6B19916E-1C9C-4735-9C97-908FCDE4EF55}" dt="2022-05-19T06:14:24.517" v="361" actId="207"/>
          <ac:spMkLst>
            <pc:docMk/>
            <pc:sldMk cId="3204195890" sldId="358"/>
            <ac:spMk id="55" creationId="{0A784D23-0C71-411F-AE1F-2E506C1B65B3}"/>
          </ac:spMkLst>
        </pc:spChg>
        <pc:spChg chg="mod">
          <ac:chgData name="Tom De Mulder" userId="98eef8ec-03e4-45a3-9ce0-b01d392c44fc" providerId="ADAL" clId="{6B19916E-1C9C-4735-9C97-908FCDE4EF55}" dt="2022-05-19T06:14:21.311" v="360" actId="207"/>
          <ac:spMkLst>
            <pc:docMk/>
            <pc:sldMk cId="3204195890" sldId="358"/>
            <ac:spMk id="58" creationId="{5E184B5F-8C89-4CC1-B407-5AD210EEB200}"/>
          </ac:spMkLst>
        </pc:spChg>
        <pc:spChg chg="mod">
          <ac:chgData name="Tom De Mulder" userId="98eef8ec-03e4-45a3-9ce0-b01d392c44fc" providerId="ADAL" clId="{6B19916E-1C9C-4735-9C97-908FCDE4EF55}" dt="2022-05-19T06:16:01.319" v="368" actId="207"/>
          <ac:spMkLst>
            <pc:docMk/>
            <pc:sldMk cId="3204195890" sldId="358"/>
            <ac:spMk id="69" creationId="{29E2A140-D672-41A8-843E-32C9A14EDFE4}"/>
          </ac:spMkLst>
        </pc:spChg>
        <pc:spChg chg="mod">
          <ac:chgData name="Tom De Mulder" userId="98eef8ec-03e4-45a3-9ce0-b01d392c44fc" providerId="ADAL" clId="{6B19916E-1C9C-4735-9C97-908FCDE4EF55}" dt="2022-05-19T06:15:57.780" v="367" actId="207"/>
          <ac:spMkLst>
            <pc:docMk/>
            <pc:sldMk cId="3204195890" sldId="358"/>
            <ac:spMk id="72" creationId="{1256EFB7-2A9C-4D4E-A82E-CC36C60F7A34}"/>
          </ac:spMkLst>
        </pc:spChg>
        <pc:spChg chg="mod">
          <ac:chgData name="Tom De Mulder" userId="98eef8ec-03e4-45a3-9ce0-b01d392c44fc" providerId="ADAL" clId="{6B19916E-1C9C-4735-9C97-908FCDE4EF55}" dt="2022-05-19T06:56:32.898" v="1101" actId="2085"/>
          <ac:spMkLst>
            <pc:docMk/>
            <pc:sldMk cId="3204195890" sldId="358"/>
            <ac:spMk id="80" creationId="{85CB6D19-A55A-4EE8-8104-8A02FBDB40C6}"/>
          </ac:spMkLst>
        </pc:spChg>
        <pc:spChg chg="mod">
          <ac:chgData name="Tom De Mulder" userId="98eef8ec-03e4-45a3-9ce0-b01d392c44fc" providerId="ADAL" clId="{6B19916E-1C9C-4735-9C97-908FCDE4EF55}" dt="2022-05-19T06:15:51.263" v="365" actId="207"/>
          <ac:spMkLst>
            <pc:docMk/>
            <pc:sldMk cId="3204195890" sldId="358"/>
            <ac:spMk id="82" creationId="{8D92E00B-B921-40AB-9691-74F3A345C284}"/>
          </ac:spMkLst>
        </pc:spChg>
        <pc:grpChg chg="mod">
          <ac:chgData name="Tom De Mulder" userId="98eef8ec-03e4-45a3-9ce0-b01d392c44fc" providerId="ADAL" clId="{6B19916E-1C9C-4735-9C97-908FCDE4EF55}" dt="2022-05-19T05:50:28.806" v="36" actId="1076"/>
          <ac:grpSpMkLst>
            <pc:docMk/>
            <pc:sldMk cId="3204195890" sldId="358"/>
            <ac:grpSpMk id="52" creationId="{20DB631F-CC23-4C5B-8E9F-7ECF802B467E}"/>
          </ac:grpSpMkLst>
        </pc:grpChg>
        <pc:graphicFrameChg chg="add del modGraphic">
          <ac:chgData name="Tom De Mulder" userId="98eef8ec-03e4-45a3-9ce0-b01d392c44fc" providerId="ADAL" clId="{6B19916E-1C9C-4735-9C97-908FCDE4EF55}" dt="2022-05-19T06:06:16.146" v="274" actId="27309"/>
          <ac:graphicFrameMkLst>
            <pc:docMk/>
            <pc:sldMk cId="3204195890" sldId="358"/>
            <ac:graphicFrameMk id="7" creationId="{2802C7DC-0184-42A8-B8E8-7B7512E82E8A}"/>
          </ac:graphicFrameMkLst>
        </pc:graphicFrameChg>
        <pc:picChg chg="del">
          <ac:chgData name="Tom De Mulder" userId="98eef8ec-03e4-45a3-9ce0-b01d392c44fc" providerId="ADAL" clId="{6B19916E-1C9C-4735-9C97-908FCDE4EF55}" dt="2022-05-19T06:01:43.600" v="239" actId="478"/>
          <ac:picMkLst>
            <pc:docMk/>
            <pc:sldMk cId="3204195890" sldId="358"/>
            <ac:picMk id="41" creationId="{5FFB6F6A-E826-4328-AFDB-9EC546A85A1D}"/>
          </ac:picMkLst>
        </pc:picChg>
        <pc:cxnChg chg="add mod">
          <ac:chgData name="Tom De Mulder" userId="98eef8ec-03e4-45a3-9ce0-b01d392c44fc" providerId="ADAL" clId="{6B19916E-1C9C-4735-9C97-908FCDE4EF55}" dt="2022-05-19T05:51:46.928" v="67" actId="1076"/>
          <ac:cxnSpMkLst>
            <pc:docMk/>
            <pc:sldMk cId="3204195890" sldId="358"/>
            <ac:cxnSpMk id="39" creationId="{343831A6-7908-417A-AE75-D32D079C56E6}"/>
          </ac:cxnSpMkLst>
        </pc:cxnChg>
        <pc:cxnChg chg="add mod">
          <ac:chgData name="Tom De Mulder" userId="98eef8ec-03e4-45a3-9ce0-b01d392c44fc" providerId="ADAL" clId="{6B19916E-1C9C-4735-9C97-908FCDE4EF55}" dt="2022-05-19T05:52:27.048" v="74" actId="1076"/>
          <ac:cxnSpMkLst>
            <pc:docMk/>
            <pc:sldMk cId="3204195890" sldId="358"/>
            <ac:cxnSpMk id="40" creationId="{2C02EABF-DB40-458A-84E8-99F55CA3D9B8}"/>
          </ac:cxnSpMkLst>
        </pc:cxnChg>
        <pc:cxnChg chg="del">
          <ac:chgData name="Tom De Mulder" userId="98eef8ec-03e4-45a3-9ce0-b01d392c44fc" providerId="ADAL" clId="{6B19916E-1C9C-4735-9C97-908FCDE4EF55}" dt="2022-05-19T05:50:25.054" v="34" actId="478"/>
          <ac:cxnSpMkLst>
            <pc:docMk/>
            <pc:sldMk cId="3204195890" sldId="358"/>
            <ac:cxnSpMk id="54" creationId="{002282E9-1CC7-4B33-BAF1-41B854957636}"/>
          </ac:cxnSpMkLst>
        </pc:cxnChg>
        <pc:cxnChg chg="mod">
          <ac:chgData name="Tom De Mulder" userId="98eef8ec-03e4-45a3-9ce0-b01d392c44fc" providerId="ADAL" clId="{6B19916E-1C9C-4735-9C97-908FCDE4EF55}" dt="2022-05-19T06:14:39.516" v="363" actId="692"/>
          <ac:cxnSpMkLst>
            <pc:docMk/>
            <pc:sldMk cId="3204195890" sldId="358"/>
            <ac:cxnSpMk id="56" creationId="{D680BF56-D642-4752-96A3-8605EFCC4240}"/>
          </ac:cxnSpMkLst>
        </pc:cxnChg>
        <pc:cxnChg chg="del">
          <ac:chgData name="Tom De Mulder" userId="98eef8ec-03e4-45a3-9ce0-b01d392c44fc" providerId="ADAL" clId="{6B19916E-1C9C-4735-9C97-908FCDE4EF55}" dt="2022-05-19T05:50:16.438" v="32" actId="478"/>
          <ac:cxnSpMkLst>
            <pc:docMk/>
            <pc:sldMk cId="3204195890" sldId="358"/>
            <ac:cxnSpMk id="57" creationId="{9D94985F-10F2-4A03-96C8-A059F9EF1660}"/>
          </ac:cxnSpMkLst>
        </pc:cxnChg>
        <pc:cxnChg chg="mod">
          <ac:chgData name="Tom De Mulder" userId="98eef8ec-03e4-45a3-9ce0-b01d392c44fc" providerId="ADAL" clId="{6B19916E-1C9C-4735-9C97-908FCDE4EF55}" dt="2022-05-19T06:14:34.749" v="362" actId="692"/>
          <ac:cxnSpMkLst>
            <pc:docMk/>
            <pc:sldMk cId="3204195890" sldId="358"/>
            <ac:cxnSpMk id="59" creationId="{08BCCC55-6AB8-4D01-B127-AC6ED6E79C93}"/>
          </ac:cxnSpMkLst>
        </pc:cxnChg>
        <pc:cxnChg chg="del">
          <ac:chgData name="Tom De Mulder" userId="98eef8ec-03e4-45a3-9ce0-b01d392c44fc" providerId="ADAL" clId="{6B19916E-1C9C-4735-9C97-908FCDE4EF55}" dt="2022-05-19T05:50:20.959" v="33" actId="478"/>
          <ac:cxnSpMkLst>
            <pc:docMk/>
            <pc:sldMk cId="3204195890" sldId="358"/>
            <ac:cxnSpMk id="60" creationId="{B2A19811-924D-4CC7-B7B4-C52E4979D47E}"/>
          </ac:cxnSpMkLst>
        </pc:cxnChg>
        <pc:cxnChg chg="del">
          <ac:chgData name="Tom De Mulder" userId="98eef8ec-03e4-45a3-9ce0-b01d392c44fc" providerId="ADAL" clId="{6B19916E-1C9C-4735-9C97-908FCDE4EF55}" dt="2022-05-19T05:51:51.450" v="68" actId="478"/>
          <ac:cxnSpMkLst>
            <pc:docMk/>
            <pc:sldMk cId="3204195890" sldId="358"/>
            <ac:cxnSpMk id="68" creationId="{62F0BE76-665E-4546-8565-BB6B1C41A6B3}"/>
          </ac:cxnSpMkLst>
        </pc:cxnChg>
        <pc:cxnChg chg="del">
          <ac:chgData name="Tom De Mulder" userId="98eef8ec-03e4-45a3-9ce0-b01d392c44fc" providerId="ADAL" clId="{6B19916E-1C9C-4735-9C97-908FCDE4EF55}" dt="2022-05-19T05:51:55.088" v="69" actId="478"/>
          <ac:cxnSpMkLst>
            <pc:docMk/>
            <pc:sldMk cId="3204195890" sldId="358"/>
            <ac:cxnSpMk id="70" creationId="{A603E21F-0141-4B2C-BF10-A4625289B27D}"/>
          </ac:cxnSpMkLst>
        </pc:cxnChg>
        <pc:cxnChg chg="del">
          <ac:chgData name="Tom De Mulder" userId="98eef8ec-03e4-45a3-9ce0-b01d392c44fc" providerId="ADAL" clId="{6B19916E-1C9C-4735-9C97-908FCDE4EF55}" dt="2022-05-19T05:51:23.469" v="63" actId="478"/>
          <ac:cxnSpMkLst>
            <pc:docMk/>
            <pc:sldMk cId="3204195890" sldId="358"/>
            <ac:cxnSpMk id="71" creationId="{5D169B0A-7CE6-4737-8EC7-A85591B1EE21}"/>
          </ac:cxnSpMkLst>
        </pc:cxnChg>
        <pc:cxnChg chg="del">
          <ac:chgData name="Tom De Mulder" userId="98eef8ec-03e4-45a3-9ce0-b01d392c44fc" providerId="ADAL" clId="{6B19916E-1C9C-4735-9C97-908FCDE4EF55}" dt="2022-05-19T05:51:20.200" v="62" actId="478"/>
          <ac:cxnSpMkLst>
            <pc:docMk/>
            <pc:sldMk cId="3204195890" sldId="358"/>
            <ac:cxnSpMk id="73" creationId="{D477CFFC-1566-471F-9250-9FC9332BDF5E}"/>
          </ac:cxnSpMkLst>
        </pc:cxnChg>
        <pc:cxnChg chg="del">
          <ac:chgData name="Tom De Mulder" userId="98eef8ec-03e4-45a3-9ce0-b01d392c44fc" providerId="ADAL" clId="{6B19916E-1C9C-4735-9C97-908FCDE4EF55}" dt="2022-05-19T05:52:00.016" v="70" actId="478"/>
          <ac:cxnSpMkLst>
            <pc:docMk/>
            <pc:sldMk cId="3204195890" sldId="358"/>
            <ac:cxnSpMk id="74" creationId="{A2FE50B9-5208-495D-B97F-CE2C050A0350}"/>
          </ac:cxnSpMkLst>
        </pc:cxnChg>
      </pc:sldChg>
      <pc:sldChg chg="addSp modSp">
        <pc:chgData name="Tom De Mulder" userId="98eef8ec-03e4-45a3-9ce0-b01d392c44fc" providerId="ADAL" clId="{6B19916E-1C9C-4735-9C97-908FCDE4EF55}" dt="2022-05-19T06:57:25.573" v="1107" actId="20577"/>
        <pc:sldMkLst>
          <pc:docMk/>
          <pc:sldMk cId="1758354830" sldId="359"/>
        </pc:sldMkLst>
        <pc:spChg chg="add mod">
          <ac:chgData name="Tom De Mulder" userId="98eef8ec-03e4-45a3-9ce0-b01d392c44fc" providerId="ADAL" clId="{6B19916E-1C9C-4735-9C97-908FCDE4EF55}" dt="2022-05-19T06:57:25.573" v="1107" actId="20577"/>
          <ac:spMkLst>
            <pc:docMk/>
            <pc:sldMk cId="1758354830" sldId="359"/>
            <ac:spMk id="3" creationId="{8DFC781D-7CBF-4936-B382-EE29CDBF5B58}"/>
          </ac:spMkLst>
        </pc:spChg>
        <pc:spChg chg="mod">
          <ac:chgData name="Tom De Mulder" userId="98eef8ec-03e4-45a3-9ce0-b01d392c44fc" providerId="ADAL" clId="{6B19916E-1C9C-4735-9C97-908FCDE4EF55}" dt="2022-05-19T06:02:18.288" v="243" actId="14100"/>
          <ac:spMkLst>
            <pc:docMk/>
            <pc:sldMk cId="1758354830" sldId="359"/>
            <ac:spMk id="13" creationId="{52C2DDD1-0E6F-4A38-B84D-7CC37562DA12}"/>
          </ac:spMkLst>
        </pc:spChg>
        <pc:spChg chg="mod">
          <ac:chgData name="Tom De Mulder" userId="98eef8ec-03e4-45a3-9ce0-b01d392c44fc" providerId="ADAL" clId="{6B19916E-1C9C-4735-9C97-908FCDE4EF55}" dt="2022-05-19T06:02:47.928" v="245" actId="20577"/>
          <ac:spMkLst>
            <pc:docMk/>
            <pc:sldMk cId="1758354830" sldId="359"/>
            <ac:spMk id="16" creationId="{630DF78C-9143-4459-B8E5-F2CC18FF7F56}"/>
          </ac:spMkLst>
        </pc:spChg>
        <pc:spChg chg="mod">
          <ac:chgData name="Tom De Mulder" userId="98eef8ec-03e4-45a3-9ce0-b01d392c44fc" providerId="ADAL" clId="{6B19916E-1C9C-4735-9C97-908FCDE4EF55}" dt="2022-05-19T06:02:14.756" v="242" actId="14100"/>
          <ac:spMkLst>
            <pc:docMk/>
            <pc:sldMk cId="1758354830" sldId="359"/>
            <ac:spMk id="18" creationId="{DE46EA8E-3495-4D85-AAFA-6D4CA58760EE}"/>
          </ac:spMkLst>
        </pc:spChg>
      </pc:sldChg>
      <pc:sldChg chg="delSp del">
        <pc:chgData name="Tom De Mulder" userId="98eef8ec-03e4-45a3-9ce0-b01d392c44fc" providerId="ADAL" clId="{6B19916E-1C9C-4735-9C97-908FCDE4EF55}" dt="2022-05-19T05:58:55.556" v="228" actId="2696"/>
        <pc:sldMkLst>
          <pc:docMk/>
          <pc:sldMk cId="1814233910" sldId="360"/>
        </pc:sldMkLst>
        <pc:grpChg chg="del">
          <ac:chgData name="Tom De Mulder" userId="98eef8ec-03e4-45a3-9ce0-b01d392c44fc" providerId="ADAL" clId="{6B19916E-1C9C-4735-9C97-908FCDE4EF55}" dt="2022-05-19T05:57:58.956" v="214"/>
          <ac:grpSpMkLst>
            <pc:docMk/>
            <pc:sldMk cId="1814233910" sldId="360"/>
            <ac:grpSpMk id="6" creationId="{997EB7D1-AAAE-4816-8DAD-279153A97B9E}"/>
          </ac:grpSpMkLst>
        </pc:grpChg>
      </pc:sldChg>
      <pc:sldChg chg="addSp delSp modSp del">
        <pc:chgData name="Tom De Mulder" userId="98eef8ec-03e4-45a3-9ce0-b01d392c44fc" providerId="ADAL" clId="{6B19916E-1C9C-4735-9C97-908FCDE4EF55}" dt="2022-05-19T06:48:32.076" v="882" actId="2696"/>
        <pc:sldMkLst>
          <pc:docMk/>
          <pc:sldMk cId="2613052161" sldId="361"/>
        </pc:sldMkLst>
        <pc:spChg chg="del">
          <ac:chgData name="Tom De Mulder" userId="98eef8ec-03e4-45a3-9ce0-b01d392c44fc" providerId="ADAL" clId="{6B19916E-1C9C-4735-9C97-908FCDE4EF55}" dt="2022-05-19T05:59:41.206" v="229" actId="478"/>
          <ac:spMkLst>
            <pc:docMk/>
            <pc:sldMk cId="2613052161" sldId="361"/>
            <ac:spMk id="7" creationId="{07C1382A-2737-4328-8F3E-81BEB94526B6}"/>
          </ac:spMkLst>
        </pc:spChg>
        <pc:spChg chg="mod">
          <ac:chgData name="Tom De Mulder" userId="98eef8ec-03e4-45a3-9ce0-b01d392c44fc" providerId="ADAL" clId="{6B19916E-1C9C-4735-9C97-908FCDE4EF55}" dt="2022-05-19T06:42:27.788" v="808" actId="1076"/>
          <ac:spMkLst>
            <pc:docMk/>
            <pc:sldMk cId="2613052161" sldId="361"/>
            <ac:spMk id="12" creationId="{71C3328E-07BC-4011-8533-7CC1FEEBE55B}"/>
          </ac:spMkLst>
        </pc:spChg>
        <pc:spChg chg="add mod">
          <ac:chgData name="Tom De Mulder" userId="98eef8ec-03e4-45a3-9ce0-b01d392c44fc" providerId="ADAL" clId="{6B19916E-1C9C-4735-9C97-908FCDE4EF55}" dt="2022-05-19T06:41:27.499" v="776" actId="1076"/>
          <ac:spMkLst>
            <pc:docMk/>
            <pc:sldMk cId="2613052161" sldId="361"/>
            <ac:spMk id="13" creationId="{92928F89-F2DD-4F2A-953F-0250D98E2346}"/>
          </ac:spMkLst>
        </pc:spChg>
        <pc:picChg chg="mod modCrop">
          <ac:chgData name="Tom De Mulder" userId="98eef8ec-03e4-45a3-9ce0-b01d392c44fc" providerId="ADAL" clId="{6B19916E-1C9C-4735-9C97-908FCDE4EF55}" dt="2022-05-19T06:40:32.076" v="741" actId="732"/>
          <ac:picMkLst>
            <pc:docMk/>
            <pc:sldMk cId="2613052161" sldId="361"/>
            <ac:picMk id="10" creationId="{83A08E3D-9D5B-4DD1-94B0-9E8E6CA468E3}"/>
          </ac:picMkLst>
        </pc:picChg>
        <pc:picChg chg="mod">
          <ac:chgData name="Tom De Mulder" userId="98eef8ec-03e4-45a3-9ce0-b01d392c44fc" providerId="ADAL" clId="{6B19916E-1C9C-4735-9C97-908FCDE4EF55}" dt="2022-05-19T06:48:17.705" v="878" actId="1076"/>
          <ac:picMkLst>
            <pc:docMk/>
            <pc:sldMk cId="2613052161" sldId="361"/>
            <ac:picMk id="11" creationId="{EF361A84-1B5F-4445-A14E-910BEBA30F31}"/>
          </ac:picMkLst>
        </pc:picChg>
      </pc:sldChg>
      <pc:sldChg chg="addSp delSp modSp ord">
        <pc:chgData name="Tom De Mulder" userId="98eef8ec-03e4-45a3-9ce0-b01d392c44fc" providerId="ADAL" clId="{6B19916E-1C9C-4735-9C97-908FCDE4EF55}" dt="2022-05-19T06:50:25.474" v="889" actId="20577"/>
        <pc:sldMkLst>
          <pc:docMk/>
          <pc:sldMk cId="2360116668" sldId="363"/>
        </pc:sldMkLst>
        <pc:spChg chg="mod">
          <ac:chgData name="Tom De Mulder" userId="98eef8ec-03e4-45a3-9ce0-b01d392c44fc" providerId="ADAL" clId="{6B19916E-1C9C-4735-9C97-908FCDE4EF55}" dt="2022-05-19T06:37:42.166" v="664" actId="1076"/>
          <ac:spMkLst>
            <pc:docMk/>
            <pc:sldMk cId="2360116668" sldId="363"/>
            <ac:spMk id="8" creationId="{D9718CDB-8880-4A58-9D6A-2A4A7042C116}"/>
          </ac:spMkLst>
        </pc:spChg>
        <pc:spChg chg="del mod">
          <ac:chgData name="Tom De Mulder" userId="98eef8ec-03e4-45a3-9ce0-b01d392c44fc" providerId="ADAL" clId="{6B19916E-1C9C-4735-9C97-908FCDE4EF55}" dt="2022-05-19T06:38:08.002" v="705" actId="478"/>
          <ac:spMkLst>
            <pc:docMk/>
            <pc:sldMk cId="2360116668" sldId="363"/>
            <ac:spMk id="11" creationId="{17170529-99F3-4D33-9BFA-4A138CF7B5D9}"/>
          </ac:spMkLst>
        </pc:spChg>
        <pc:spChg chg="mod">
          <ac:chgData name="Tom De Mulder" userId="98eef8ec-03e4-45a3-9ce0-b01d392c44fc" providerId="ADAL" clId="{6B19916E-1C9C-4735-9C97-908FCDE4EF55}" dt="2022-05-19T06:43:20.503" v="818" actId="404"/>
          <ac:spMkLst>
            <pc:docMk/>
            <pc:sldMk cId="2360116668" sldId="363"/>
            <ac:spMk id="20" creationId="{2BCCD518-CF82-4586-9778-B60FBAC73CC0}"/>
          </ac:spMkLst>
        </pc:spChg>
        <pc:spChg chg="mod">
          <ac:chgData name="Tom De Mulder" userId="98eef8ec-03e4-45a3-9ce0-b01d392c44fc" providerId="ADAL" clId="{6B19916E-1C9C-4735-9C97-908FCDE4EF55}" dt="2022-05-19T06:43:23.291" v="819" actId="404"/>
          <ac:spMkLst>
            <pc:docMk/>
            <pc:sldMk cId="2360116668" sldId="363"/>
            <ac:spMk id="21" creationId="{C0321BFE-E849-4D26-AC73-C47904A140A3}"/>
          </ac:spMkLst>
        </pc:spChg>
        <pc:spChg chg="mod">
          <ac:chgData name="Tom De Mulder" userId="98eef8ec-03e4-45a3-9ce0-b01d392c44fc" providerId="ADAL" clId="{6B19916E-1C9C-4735-9C97-908FCDE4EF55}" dt="2022-05-19T06:43:36.392" v="823" actId="1076"/>
          <ac:spMkLst>
            <pc:docMk/>
            <pc:sldMk cId="2360116668" sldId="363"/>
            <ac:spMk id="22" creationId="{D73986C7-17B7-4688-B57B-ACBF92990A3A}"/>
          </ac:spMkLst>
        </pc:spChg>
        <pc:spChg chg="del">
          <ac:chgData name="Tom De Mulder" userId="98eef8ec-03e4-45a3-9ce0-b01d392c44fc" providerId="ADAL" clId="{6B19916E-1C9C-4735-9C97-908FCDE4EF55}" dt="2022-05-19T06:37:28.344" v="663" actId="478"/>
          <ac:spMkLst>
            <pc:docMk/>
            <pc:sldMk cId="2360116668" sldId="363"/>
            <ac:spMk id="34" creationId="{D4F0B65A-8DF3-45CF-94FA-1EB5E4A1F6CB}"/>
          </ac:spMkLst>
        </pc:spChg>
        <pc:spChg chg="del mod">
          <ac:chgData name="Tom De Mulder" userId="98eef8ec-03e4-45a3-9ce0-b01d392c44fc" providerId="ADAL" clId="{6B19916E-1C9C-4735-9C97-908FCDE4EF55}" dt="2022-05-19T06:38:10.529" v="706" actId="478"/>
          <ac:spMkLst>
            <pc:docMk/>
            <pc:sldMk cId="2360116668" sldId="363"/>
            <ac:spMk id="35" creationId="{44C3859C-40C9-4C9E-905D-A3DF2792D308}"/>
          </ac:spMkLst>
        </pc:spChg>
        <pc:spChg chg="mod">
          <ac:chgData name="Tom De Mulder" userId="98eef8ec-03e4-45a3-9ce0-b01d392c44fc" providerId="ADAL" clId="{6B19916E-1C9C-4735-9C97-908FCDE4EF55}" dt="2022-05-19T06:50:25.474" v="889" actId="20577"/>
          <ac:spMkLst>
            <pc:docMk/>
            <pc:sldMk cId="2360116668" sldId="363"/>
            <ac:spMk id="38" creationId="{34539BE9-62AC-4F29-8BB6-1A8DE539953C}"/>
          </ac:spMkLst>
        </pc:spChg>
        <pc:grpChg chg="del">
          <ac:chgData name="Tom De Mulder" userId="98eef8ec-03e4-45a3-9ce0-b01d392c44fc" providerId="ADAL" clId="{6B19916E-1C9C-4735-9C97-908FCDE4EF55}" dt="2022-05-19T06:36:58.921" v="650" actId="478"/>
          <ac:grpSpMkLst>
            <pc:docMk/>
            <pc:sldMk cId="2360116668" sldId="363"/>
            <ac:grpSpMk id="16" creationId="{11A0BDF9-4E14-46E0-B84E-93A3291EBFAF}"/>
          </ac:grpSpMkLst>
        </pc:grpChg>
        <pc:grpChg chg="del">
          <ac:chgData name="Tom De Mulder" userId="98eef8ec-03e4-45a3-9ce0-b01d392c44fc" providerId="ADAL" clId="{6B19916E-1C9C-4735-9C97-908FCDE4EF55}" dt="2022-05-19T06:37:03.196" v="652" actId="478"/>
          <ac:grpSpMkLst>
            <pc:docMk/>
            <pc:sldMk cId="2360116668" sldId="363"/>
            <ac:grpSpMk id="17" creationId="{03B571F3-A2D0-4137-BB3B-04B287F599D1}"/>
          </ac:grpSpMkLst>
        </pc:grpChg>
        <pc:grpChg chg="del mod">
          <ac:chgData name="Tom De Mulder" userId="98eef8ec-03e4-45a3-9ce0-b01d392c44fc" providerId="ADAL" clId="{6B19916E-1C9C-4735-9C97-908FCDE4EF55}" dt="2022-05-19T06:37:10.872" v="656" actId="478"/>
          <ac:grpSpMkLst>
            <pc:docMk/>
            <pc:sldMk cId="2360116668" sldId="363"/>
            <ac:grpSpMk id="23" creationId="{428FA6B8-347E-4A50-8B3B-AFF1CD3EE897}"/>
          </ac:grpSpMkLst>
        </pc:grpChg>
        <pc:grpChg chg="del">
          <ac:chgData name="Tom De Mulder" userId="98eef8ec-03e4-45a3-9ce0-b01d392c44fc" providerId="ADAL" clId="{6B19916E-1C9C-4735-9C97-908FCDE4EF55}" dt="2022-05-19T06:37:01.256" v="651" actId="478"/>
          <ac:grpSpMkLst>
            <pc:docMk/>
            <pc:sldMk cId="2360116668" sldId="363"/>
            <ac:grpSpMk id="27" creationId="{3A5CB587-5A39-4498-B3E3-11CCC29C79FA}"/>
          </ac:grpSpMkLst>
        </pc:grpChg>
        <pc:picChg chg="add mod">
          <ac:chgData name="Tom De Mulder" userId="98eef8ec-03e4-45a3-9ce0-b01d392c44fc" providerId="ADAL" clId="{6B19916E-1C9C-4735-9C97-908FCDE4EF55}" dt="2022-05-19T06:40:10.105" v="736" actId="1076"/>
          <ac:picMkLst>
            <pc:docMk/>
            <pc:sldMk cId="2360116668" sldId="363"/>
            <ac:picMk id="5" creationId="{89419C50-1705-43CC-B83F-D6A44C26F63D}"/>
          </ac:picMkLst>
        </pc:picChg>
        <pc:picChg chg="del">
          <ac:chgData name="Tom De Mulder" userId="98eef8ec-03e4-45a3-9ce0-b01d392c44fc" providerId="ADAL" clId="{6B19916E-1C9C-4735-9C97-908FCDE4EF55}" dt="2022-05-19T06:37:05.518" v="653" actId="478"/>
          <ac:picMkLst>
            <pc:docMk/>
            <pc:sldMk cId="2360116668" sldId="363"/>
            <ac:picMk id="28" creationId="{B4EA1CAC-54CC-47A9-B811-1E36E8195304}"/>
          </ac:picMkLst>
        </pc:picChg>
        <pc:picChg chg="del mod">
          <ac:chgData name="Tom De Mulder" userId="98eef8ec-03e4-45a3-9ce0-b01d392c44fc" providerId="ADAL" clId="{6B19916E-1C9C-4735-9C97-908FCDE4EF55}" dt="2022-05-19T06:37:09.109" v="655" actId="478"/>
          <ac:picMkLst>
            <pc:docMk/>
            <pc:sldMk cId="2360116668" sldId="363"/>
            <ac:picMk id="29" creationId="{589A2DAE-B111-4B6A-B124-9CA468711180}"/>
          </ac:picMkLst>
        </pc:picChg>
        <pc:picChg chg="del">
          <ac:chgData name="Tom De Mulder" userId="98eef8ec-03e4-45a3-9ce0-b01d392c44fc" providerId="ADAL" clId="{6B19916E-1C9C-4735-9C97-908FCDE4EF55}" dt="2022-05-19T06:37:06.852" v="654" actId="478"/>
          <ac:picMkLst>
            <pc:docMk/>
            <pc:sldMk cId="2360116668" sldId="363"/>
            <ac:picMk id="30" creationId="{477C4720-1E06-45AA-8570-1E058AD43EC2}"/>
          </ac:picMkLst>
        </pc:picChg>
        <pc:picChg chg="del mod">
          <ac:chgData name="Tom De Mulder" userId="98eef8ec-03e4-45a3-9ce0-b01d392c44fc" providerId="ADAL" clId="{6B19916E-1C9C-4735-9C97-908FCDE4EF55}" dt="2022-05-19T06:37:12.391" v="657" actId="478"/>
          <ac:picMkLst>
            <pc:docMk/>
            <pc:sldMk cId="2360116668" sldId="363"/>
            <ac:picMk id="31" creationId="{C34346B1-AD92-477D-B97D-A39747609AA2}"/>
          </ac:picMkLst>
        </pc:picChg>
        <pc:picChg chg="del mod">
          <ac:chgData name="Tom De Mulder" userId="98eef8ec-03e4-45a3-9ce0-b01d392c44fc" providerId="ADAL" clId="{6B19916E-1C9C-4735-9C97-908FCDE4EF55}" dt="2022-05-19T06:37:16.169" v="659" actId="478"/>
          <ac:picMkLst>
            <pc:docMk/>
            <pc:sldMk cId="2360116668" sldId="363"/>
            <ac:picMk id="32" creationId="{1B66B089-473F-42B5-8C80-983A8692B8F2}"/>
          </ac:picMkLst>
        </pc:picChg>
        <pc:picChg chg="del mod">
          <ac:chgData name="Tom De Mulder" userId="98eef8ec-03e4-45a3-9ce0-b01d392c44fc" providerId="ADAL" clId="{6B19916E-1C9C-4735-9C97-908FCDE4EF55}" dt="2022-05-19T06:37:14.065" v="658" actId="478"/>
          <ac:picMkLst>
            <pc:docMk/>
            <pc:sldMk cId="2360116668" sldId="363"/>
            <ac:picMk id="33" creationId="{2F017735-5053-4E75-8F54-FCAFFFF1300E}"/>
          </ac:picMkLst>
        </pc:picChg>
        <pc:cxnChg chg="del">
          <ac:chgData name="Tom De Mulder" userId="98eef8ec-03e4-45a3-9ce0-b01d392c44fc" providerId="ADAL" clId="{6B19916E-1C9C-4735-9C97-908FCDE4EF55}" dt="2022-05-19T06:36:34.776" v="648" actId="478"/>
          <ac:cxnSpMkLst>
            <pc:docMk/>
            <pc:sldMk cId="2360116668" sldId="363"/>
            <ac:cxnSpMk id="39" creationId="{0542E476-DC66-4B62-95AB-7BEA3403750A}"/>
          </ac:cxnSpMkLst>
        </pc:cxnChg>
        <pc:cxnChg chg="del">
          <ac:chgData name="Tom De Mulder" userId="98eef8ec-03e4-45a3-9ce0-b01d392c44fc" providerId="ADAL" clId="{6B19916E-1C9C-4735-9C97-908FCDE4EF55}" dt="2022-05-19T06:36:37.652" v="649" actId="478"/>
          <ac:cxnSpMkLst>
            <pc:docMk/>
            <pc:sldMk cId="2360116668" sldId="363"/>
            <ac:cxnSpMk id="40" creationId="{B562FA65-DEF3-4CAC-B4B7-AD6F21EDB84B}"/>
          </ac:cxnSpMkLst>
        </pc:cxnChg>
      </pc:sldChg>
      <pc:sldChg chg="modSp">
        <pc:chgData name="Tom De Mulder" userId="98eef8ec-03e4-45a3-9ce0-b01d392c44fc" providerId="ADAL" clId="{6B19916E-1C9C-4735-9C97-908FCDE4EF55}" dt="2022-05-19T06:59:51.576" v="1161" actId="20577"/>
        <pc:sldMkLst>
          <pc:docMk/>
          <pc:sldMk cId="157615730" sldId="364"/>
        </pc:sldMkLst>
        <pc:spChg chg="mod">
          <ac:chgData name="Tom De Mulder" userId="98eef8ec-03e4-45a3-9ce0-b01d392c44fc" providerId="ADAL" clId="{6B19916E-1C9C-4735-9C97-908FCDE4EF55}" dt="2022-05-19T06:20:57.983" v="466" actId="1076"/>
          <ac:spMkLst>
            <pc:docMk/>
            <pc:sldMk cId="157615730" sldId="364"/>
            <ac:spMk id="7" creationId="{A8895E35-8D0F-489B-9A4B-0806A28F44D0}"/>
          </ac:spMkLst>
        </pc:spChg>
        <pc:spChg chg="mod">
          <ac:chgData name="Tom De Mulder" userId="98eef8ec-03e4-45a3-9ce0-b01d392c44fc" providerId="ADAL" clId="{6B19916E-1C9C-4735-9C97-908FCDE4EF55}" dt="2022-05-19T06:21:10.420" v="470" actId="1076"/>
          <ac:spMkLst>
            <pc:docMk/>
            <pc:sldMk cId="157615730" sldId="364"/>
            <ac:spMk id="8" creationId="{620182DD-E2BB-4681-840E-3E024D4197E4}"/>
          </ac:spMkLst>
        </pc:spChg>
        <pc:spChg chg="mod">
          <ac:chgData name="Tom De Mulder" userId="98eef8ec-03e4-45a3-9ce0-b01d392c44fc" providerId="ADAL" clId="{6B19916E-1C9C-4735-9C97-908FCDE4EF55}" dt="2022-05-19T06:59:27.398" v="1154" actId="1076"/>
          <ac:spMkLst>
            <pc:docMk/>
            <pc:sldMk cId="157615730" sldId="364"/>
            <ac:spMk id="9" creationId="{C90C4905-9B30-44FD-803D-D06D0719BE3D}"/>
          </ac:spMkLst>
        </pc:spChg>
        <pc:spChg chg="mod">
          <ac:chgData name="Tom De Mulder" userId="98eef8ec-03e4-45a3-9ce0-b01d392c44fc" providerId="ADAL" clId="{6B19916E-1C9C-4735-9C97-908FCDE4EF55}" dt="2022-05-19T06:59:51.576" v="1161" actId="20577"/>
          <ac:spMkLst>
            <pc:docMk/>
            <pc:sldMk cId="157615730" sldId="364"/>
            <ac:spMk id="14" creationId="{94D05A42-8255-40D3-A124-2DC5006D52AA}"/>
          </ac:spMkLst>
        </pc:spChg>
        <pc:grpChg chg="mod">
          <ac:chgData name="Tom De Mulder" userId="98eef8ec-03e4-45a3-9ce0-b01d392c44fc" providerId="ADAL" clId="{6B19916E-1C9C-4735-9C97-908FCDE4EF55}" dt="2022-05-19T06:25:33.115" v="543" actId="1076"/>
          <ac:grpSpMkLst>
            <pc:docMk/>
            <pc:sldMk cId="157615730" sldId="364"/>
            <ac:grpSpMk id="6" creationId="{5021AEBC-E11A-42F6-A00A-4A520B18742B}"/>
          </ac:grpSpMkLst>
        </pc:grpChg>
      </pc:sldChg>
      <pc:sldChg chg="modSp">
        <pc:chgData name="Tom De Mulder" userId="98eef8ec-03e4-45a3-9ce0-b01d392c44fc" providerId="ADAL" clId="{6B19916E-1C9C-4735-9C97-908FCDE4EF55}" dt="2022-05-19T06:29:47.535" v="570" actId="1076"/>
        <pc:sldMkLst>
          <pc:docMk/>
          <pc:sldMk cId="3365919453" sldId="365"/>
        </pc:sldMkLst>
        <pc:spChg chg="mod">
          <ac:chgData name="Tom De Mulder" userId="98eef8ec-03e4-45a3-9ce0-b01d392c44fc" providerId="ADAL" clId="{6B19916E-1C9C-4735-9C97-908FCDE4EF55}" dt="2022-05-19T06:29:47.535" v="570" actId="1076"/>
          <ac:spMkLst>
            <pc:docMk/>
            <pc:sldMk cId="3365919453" sldId="365"/>
            <ac:spMk id="11" creationId="{8CB3A559-756A-4125-BD05-A9993DD589EF}"/>
          </ac:spMkLst>
        </pc:spChg>
        <pc:spChg chg="mod">
          <ac:chgData name="Tom De Mulder" userId="98eef8ec-03e4-45a3-9ce0-b01d392c44fc" providerId="ADAL" clId="{6B19916E-1C9C-4735-9C97-908FCDE4EF55}" dt="2022-05-19T06:29:06.872" v="565" actId="14100"/>
          <ac:spMkLst>
            <pc:docMk/>
            <pc:sldMk cId="3365919453" sldId="365"/>
            <ac:spMk id="17" creationId="{D2FD1440-1579-4974-A851-69094D5496A8}"/>
          </ac:spMkLst>
        </pc:spChg>
        <pc:spChg chg="mod">
          <ac:chgData name="Tom De Mulder" userId="98eef8ec-03e4-45a3-9ce0-b01d392c44fc" providerId="ADAL" clId="{6B19916E-1C9C-4735-9C97-908FCDE4EF55}" dt="2022-05-19T06:29:10.392" v="566" actId="14100"/>
          <ac:spMkLst>
            <pc:docMk/>
            <pc:sldMk cId="3365919453" sldId="365"/>
            <ac:spMk id="19" creationId="{2836610B-E20D-42F3-B3FD-F52887DAD33A}"/>
          </ac:spMkLst>
        </pc:spChg>
        <pc:spChg chg="mod">
          <ac:chgData name="Tom De Mulder" userId="98eef8ec-03e4-45a3-9ce0-b01d392c44fc" providerId="ADAL" clId="{6B19916E-1C9C-4735-9C97-908FCDE4EF55}" dt="2022-05-19T06:28:20.132" v="561" actId="1076"/>
          <ac:spMkLst>
            <pc:docMk/>
            <pc:sldMk cId="3365919453" sldId="365"/>
            <ac:spMk id="20" creationId="{E0EAA6FA-8086-4AD9-8659-169EFC2FFCD9}"/>
          </ac:spMkLst>
        </pc:spChg>
        <pc:grpChg chg="mod ord">
          <ac:chgData name="Tom De Mulder" userId="98eef8ec-03e4-45a3-9ce0-b01d392c44fc" providerId="ADAL" clId="{6B19916E-1C9C-4735-9C97-908FCDE4EF55}" dt="2022-05-19T06:24:59.698" v="522" actId="1076"/>
          <ac:grpSpMkLst>
            <pc:docMk/>
            <pc:sldMk cId="3365919453" sldId="365"/>
            <ac:grpSpMk id="3" creationId="{0A6EE8C0-E90D-4C7E-A1C9-EDED8EAE8FF5}"/>
          </ac:grpSpMkLst>
        </pc:grpChg>
        <pc:picChg chg="mod ord modCrop">
          <ac:chgData name="Tom De Mulder" userId="98eef8ec-03e4-45a3-9ce0-b01d392c44fc" providerId="ADAL" clId="{6B19916E-1C9C-4735-9C97-908FCDE4EF55}" dt="2022-05-19T06:29:31.552" v="568" actId="732"/>
          <ac:picMkLst>
            <pc:docMk/>
            <pc:sldMk cId="3365919453" sldId="365"/>
            <ac:picMk id="9" creationId="{2D95C1AD-6DB6-4BE1-9E9B-8E0C2A1B6012}"/>
          </ac:picMkLst>
        </pc:picChg>
      </pc:sldChg>
      <pc:sldChg chg="modSp">
        <pc:chgData name="Tom De Mulder" userId="98eef8ec-03e4-45a3-9ce0-b01d392c44fc" providerId="ADAL" clId="{6B19916E-1C9C-4735-9C97-908FCDE4EF55}" dt="2022-05-19T07:01:23.995" v="1167" actId="20577"/>
        <pc:sldMkLst>
          <pc:docMk/>
          <pc:sldMk cId="83393091" sldId="367"/>
        </pc:sldMkLst>
        <pc:spChg chg="mod">
          <ac:chgData name="Tom De Mulder" userId="98eef8ec-03e4-45a3-9ce0-b01d392c44fc" providerId="ADAL" clId="{6B19916E-1C9C-4735-9C97-908FCDE4EF55}" dt="2022-05-19T07:01:23.995" v="1167" actId="20577"/>
          <ac:spMkLst>
            <pc:docMk/>
            <pc:sldMk cId="83393091" sldId="367"/>
            <ac:spMk id="3" creationId="{EB334B69-0390-4D1D-91EC-56EE17FA2739}"/>
          </ac:spMkLst>
        </pc:spChg>
      </pc:sldChg>
      <pc:sldChg chg="addSp delSp modSp ord">
        <pc:chgData name="Tom De Mulder" userId="98eef8ec-03e4-45a3-9ce0-b01d392c44fc" providerId="ADAL" clId="{6B19916E-1C9C-4735-9C97-908FCDE4EF55}" dt="2022-05-19T06:48:29.549" v="881" actId="1076"/>
        <pc:sldMkLst>
          <pc:docMk/>
          <pc:sldMk cId="222136012" sldId="368"/>
        </pc:sldMkLst>
        <pc:spChg chg="mod">
          <ac:chgData name="Tom De Mulder" userId="98eef8ec-03e4-45a3-9ce0-b01d392c44fc" providerId="ADAL" clId="{6B19916E-1C9C-4735-9C97-908FCDE4EF55}" dt="2022-05-19T06:43:07.834" v="815" actId="404"/>
          <ac:spMkLst>
            <pc:docMk/>
            <pc:sldMk cId="222136012" sldId="368"/>
            <ac:spMk id="22" creationId="{AF1F791A-6A8A-4B1B-9F63-8CDF19FC9ADF}"/>
          </ac:spMkLst>
        </pc:spChg>
        <pc:spChg chg="mod">
          <ac:chgData name="Tom De Mulder" userId="98eef8ec-03e4-45a3-9ce0-b01d392c44fc" providerId="ADAL" clId="{6B19916E-1C9C-4735-9C97-908FCDE4EF55}" dt="2022-05-19T06:43:10.889" v="816" actId="404"/>
          <ac:spMkLst>
            <pc:docMk/>
            <pc:sldMk cId="222136012" sldId="368"/>
            <ac:spMk id="23" creationId="{CE7CB930-450D-4616-B78F-0F32682547D1}"/>
          </ac:spMkLst>
        </pc:spChg>
        <pc:spChg chg="mod">
          <ac:chgData name="Tom De Mulder" userId="98eef8ec-03e4-45a3-9ce0-b01d392c44fc" providerId="ADAL" clId="{6B19916E-1C9C-4735-9C97-908FCDE4EF55}" dt="2022-05-19T06:43:13.988" v="817" actId="404"/>
          <ac:spMkLst>
            <pc:docMk/>
            <pc:sldMk cId="222136012" sldId="368"/>
            <ac:spMk id="24" creationId="{D4FE6032-51AC-4127-ABA5-57D357D61AF9}"/>
          </ac:spMkLst>
        </pc:spChg>
        <pc:spChg chg="mod">
          <ac:chgData name="Tom De Mulder" userId="98eef8ec-03e4-45a3-9ce0-b01d392c44fc" providerId="ADAL" clId="{6B19916E-1C9C-4735-9C97-908FCDE4EF55}" dt="2022-05-19T06:33:30.385" v="624" actId="1076"/>
          <ac:spMkLst>
            <pc:docMk/>
            <pc:sldMk cId="222136012" sldId="368"/>
            <ac:spMk id="25" creationId="{0E6DFE96-BFFB-4F8E-B781-106C3D5414B7}"/>
          </ac:spMkLst>
        </pc:spChg>
        <pc:spChg chg="mod">
          <ac:chgData name="Tom De Mulder" userId="98eef8ec-03e4-45a3-9ce0-b01d392c44fc" providerId="ADAL" clId="{6B19916E-1C9C-4735-9C97-908FCDE4EF55}" dt="2022-05-19T06:33:34.377" v="625" actId="1076"/>
          <ac:spMkLst>
            <pc:docMk/>
            <pc:sldMk cId="222136012" sldId="368"/>
            <ac:spMk id="26" creationId="{D99DAB38-3F53-474A-889F-50E263A815C9}"/>
          </ac:spMkLst>
        </pc:spChg>
        <pc:spChg chg="mod">
          <ac:chgData name="Tom De Mulder" userId="98eef8ec-03e4-45a3-9ce0-b01d392c44fc" providerId="ADAL" clId="{6B19916E-1C9C-4735-9C97-908FCDE4EF55}" dt="2022-05-19T06:35:34.496" v="635" actId="1076"/>
          <ac:spMkLst>
            <pc:docMk/>
            <pc:sldMk cId="222136012" sldId="368"/>
            <ac:spMk id="27" creationId="{B79E1664-F7F7-4F62-BD43-F20FD696A62A}"/>
          </ac:spMkLst>
        </pc:spChg>
        <pc:spChg chg="mod">
          <ac:chgData name="Tom De Mulder" userId="98eef8ec-03e4-45a3-9ce0-b01d392c44fc" providerId="ADAL" clId="{6B19916E-1C9C-4735-9C97-908FCDE4EF55}" dt="2022-05-19T06:48:12.294" v="877" actId="113"/>
          <ac:spMkLst>
            <pc:docMk/>
            <pc:sldMk cId="222136012" sldId="368"/>
            <ac:spMk id="39" creationId="{88E6279E-F947-46F1-9E41-2BE74BC86E0B}"/>
          </ac:spMkLst>
        </pc:spChg>
        <pc:grpChg chg="mod">
          <ac:chgData name="Tom De Mulder" userId="98eef8ec-03e4-45a3-9ce0-b01d392c44fc" providerId="ADAL" clId="{6B19916E-1C9C-4735-9C97-908FCDE4EF55}" dt="2022-05-19T06:33:18.391" v="622" actId="1076"/>
          <ac:grpSpMkLst>
            <pc:docMk/>
            <pc:sldMk cId="222136012" sldId="368"/>
            <ac:grpSpMk id="28" creationId="{D8F5544B-AA8F-409C-9046-69D8990D12CB}"/>
          </ac:grpSpMkLst>
        </pc:grpChg>
        <pc:picChg chg="add mod">
          <ac:chgData name="Tom De Mulder" userId="98eef8ec-03e4-45a3-9ce0-b01d392c44fc" providerId="ADAL" clId="{6B19916E-1C9C-4735-9C97-908FCDE4EF55}" dt="2022-05-19T06:48:29.549" v="881" actId="1076"/>
          <ac:picMkLst>
            <pc:docMk/>
            <pc:sldMk cId="222136012" sldId="368"/>
            <ac:picMk id="29" creationId="{1CED2979-3169-494E-96E0-3DD0317E1905}"/>
          </ac:picMkLst>
        </pc:picChg>
        <pc:cxnChg chg="del">
          <ac:chgData name="Tom De Mulder" userId="98eef8ec-03e4-45a3-9ce0-b01d392c44fc" providerId="ADAL" clId="{6B19916E-1C9C-4735-9C97-908FCDE4EF55}" dt="2022-05-19T06:32:13.858" v="605" actId="478"/>
          <ac:cxnSpMkLst>
            <pc:docMk/>
            <pc:sldMk cId="222136012" sldId="368"/>
            <ac:cxnSpMk id="33" creationId="{872AEED5-DC1E-456C-AE31-CF51F9C34D69}"/>
          </ac:cxnSpMkLst>
        </pc:cxnChg>
        <pc:cxnChg chg="del">
          <ac:chgData name="Tom De Mulder" userId="98eef8ec-03e4-45a3-9ce0-b01d392c44fc" providerId="ADAL" clId="{6B19916E-1C9C-4735-9C97-908FCDE4EF55}" dt="2022-05-19T06:32:16.223" v="606" actId="478"/>
          <ac:cxnSpMkLst>
            <pc:docMk/>
            <pc:sldMk cId="222136012" sldId="368"/>
            <ac:cxnSpMk id="36" creationId="{129DF472-7183-4EC5-905D-F29CD80D1E63}"/>
          </ac:cxnSpMkLst>
        </pc:cxnChg>
      </pc:sldChg>
      <pc:sldChg chg="modSp del">
        <pc:chgData name="Tom De Mulder" userId="98eef8ec-03e4-45a3-9ce0-b01d392c44fc" providerId="ADAL" clId="{6B19916E-1C9C-4735-9C97-908FCDE4EF55}" dt="2022-05-19T06:44:20.273" v="824" actId="2696"/>
        <pc:sldMkLst>
          <pc:docMk/>
          <pc:sldMk cId="1414487457" sldId="369"/>
        </pc:sldMkLst>
        <pc:spChg chg="mod">
          <ac:chgData name="Tom De Mulder" userId="98eef8ec-03e4-45a3-9ce0-b01d392c44fc" providerId="ADAL" clId="{6B19916E-1C9C-4735-9C97-908FCDE4EF55}" dt="2022-05-19T06:42:56.989" v="814" actId="14100"/>
          <ac:spMkLst>
            <pc:docMk/>
            <pc:sldMk cId="1414487457" sldId="369"/>
            <ac:spMk id="7" creationId="{74DF1902-82B0-439A-B94F-A77E21900694}"/>
          </ac:spMkLst>
        </pc:spChg>
      </pc:sldChg>
      <pc:sldChg chg="addSp delSp modSp delAnim modAnim">
        <pc:chgData name="Tom De Mulder" userId="98eef8ec-03e4-45a3-9ce0-b01d392c44fc" providerId="ADAL" clId="{6B19916E-1C9C-4735-9C97-908FCDE4EF55}" dt="2022-05-19T06:58:52.358" v="1150" actId="1076"/>
        <pc:sldMkLst>
          <pc:docMk/>
          <pc:sldMk cId="2641411435" sldId="370"/>
        </pc:sldMkLst>
        <pc:spChg chg="add mod">
          <ac:chgData name="Tom De Mulder" userId="98eef8ec-03e4-45a3-9ce0-b01d392c44fc" providerId="ADAL" clId="{6B19916E-1C9C-4735-9C97-908FCDE4EF55}" dt="2022-05-19T06:58:52.358" v="1150" actId="1076"/>
          <ac:spMkLst>
            <pc:docMk/>
            <pc:sldMk cId="2641411435" sldId="370"/>
            <ac:spMk id="3" creationId="{A7BA8176-87F4-4AEA-A685-67DBB8D5BAA8}"/>
          </ac:spMkLst>
        </pc:spChg>
        <pc:spChg chg="add mod">
          <ac:chgData name="Tom De Mulder" userId="98eef8ec-03e4-45a3-9ce0-b01d392c44fc" providerId="ADAL" clId="{6B19916E-1C9C-4735-9C97-908FCDE4EF55}" dt="2022-05-19T06:13:07.898" v="347" actId="207"/>
          <ac:spMkLst>
            <pc:docMk/>
            <pc:sldMk cId="2641411435" sldId="370"/>
            <ac:spMk id="32" creationId="{F52DBD3D-D280-40E8-B989-242DCF89567D}"/>
          </ac:spMkLst>
        </pc:spChg>
        <pc:spChg chg="mod">
          <ac:chgData name="Tom De Mulder" userId="98eef8ec-03e4-45a3-9ce0-b01d392c44fc" providerId="ADAL" clId="{6B19916E-1C9C-4735-9C97-908FCDE4EF55}" dt="2022-05-19T06:03:38.885" v="246" actId="1076"/>
          <ac:spMkLst>
            <pc:docMk/>
            <pc:sldMk cId="2641411435" sldId="370"/>
            <ac:spMk id="50" creationId="{3A6458E5-46D5-4BE1-93E9-E2F95B20081E}"/>
          </ac:spMkLst>
        </pc:spChg>
        <pc:spChg chg="add mod">
          <ac:chgData name="Tom De Mulder" userId="98eef8ec-03e4-45a3-9ce0-b01d392c44fc" providerId="ADAL" clId="{6B19916E-1C9C-4735-9C97-908FCDE4EF55}" dt="2022-05-19T06:58:47.453" v="1149" actId="1076"/>
          <ac:spMkLst>
            <pc:docMk/>
            <pc:sldMk cId="2641411435" sldId="370"/>
            <ac:spMk id="52" creationId="{86A4A4ED-08C1-4A14-B6C1-80F6E28BC100}"/>
          </ac:spMkLst>
        </pc:spChg>
        <pc:grpChg chg="mod">
          <ac:chgData name="Tom De Mulder" userId="98eef8ec-03e4-45a3-9ce0-b01d392c44fc" providerId="ADAL" clId="{6B19916E-1C9C-4735-9C97-908FCDE4EF55}" dt="2022-05-19T05:58:42.386" v="225" actId="14100"/>
          <ac:grpSpMkLst>
            <pc:docMk/>
            <pc:sldMk cId="2641411435" sldId="370"/>
            <ac:grpSpMk id="24" creationId="{D114288F-25D2-4ECE-8E6E-2C873EC14C6C}"/>
          </ac:grpSpMkLst>
        </pc:grpChg>
        <pc:grpChg chg="del">
          <ac:chgData name="Tom De Mulder" userId="98eef8ec-03e4-45a3-9ce0-b01d392c44fc" providerId="ADAL" clId="{6B19916E-1C9C-4735-9C97-908FCDE4EF55}" dt="2022-05-19T05:56:20.553" v="139" actId="478"/>
          <ac:grpSpMkLst>
            <pc:docMk/>
            <pc:sldMk cId="2641411435" sldId="370"/>
            <ac:grpSpMk id="26" creationId="{FC5066A8-6C21-4022-942B-9454D2DCB1F8}"/>
          </ac:grpSpMkLst>
        </pc:grpChg>
        <pc:grpChg chg="add mod ord">
          <ac:chgData name="Tom De Mulder" userId="98eef8ec-03e4-45a3-9ce0-b01d392c44fc" providerId="ADAL" clId="{6B19916E-1C9C-4735-9C97-908FCDE4EF55}" dt="2022-05-19T05:58:37.088" v="224" actId="167"/>
          <ac:grpSpMkLst>
            <pc:docMk/>
            <pc:sldMk cId="2641411435" sldId="370"/>
            <ac:grpSpMk id="33" creationId="{A972FAF3-6027-45C4-BFE0-7F41F29392BD}"/>
          </ac:grpSpMkLst>
        </pc:grpChg>
        <pc:picChg chg="mod">
          <ac:chgData name="Tom De Mulder" userId="98eef8ec-03e4-45a3-9ce0-b01d392c44fc" providerId="ADAL" clId="{6B19916E-1C9C-4735-9C97-908FCDE4EF55}" dt="2022-05-19T05:58:50.989" v="227" actId="1076"/>
          <ac:picMkLst>
            <pc:docMk/>
            <pc:sldMk cId="2641411435" sldId="370"/>
            <ac:picMk id="14" creationId="{1E1951A6-834D-41EC-8CC9-731E380D0819}"/>
          </ac:picMkLst>
        </pc:picChg>
        <pc:picChg chg="ord">
          <ac:chgData name="Tom De Mulder" userId="98eef8ec-03e4-45a3-9ce0-b01d392c44fc" providerId="ADAL" clId="{6B19916E-1C9C-4735-9C97-908FCDE4EF55}" dt="2022-05-19T05:58:21.306" v="221" actId="167"/>
          <ac:picMkLst>
            <pc:docMk/>
            <pc:sldMk cId="2641411435" sldId="370"/>
            <ac:picMk id="34" creationId="{09472397-DB8B-4665-AF71-0FD9C32166A4}"/>
          </ac:picMkLst>
        </pc:picChg>
        <pc:cxnChg chg="del">
          <ac:chgData name="Tom De Mulder" userId="98eef8ec-03e4-45a3-9ce0-b01d392c44fc" providerId="ADAL" clId="{6B19916E-1C9C-4735-9C97-908FCDE4EF55}" dt="2022-05-19T05:56:10.920" v="138" actId="478"/>
          <ac:cxnSpMkLst>
            <pc:docMk/>
            <pc:sldMk cId="2641411435" sldId="370"/>
            <ac:cxnSpMk id="43" creationId="{85D01AE3-397F-4502-9478-38A54F4FCAA5}"/>
          </ac:cxnSpMkLst>
        </pc:cxnChg>
      </pc:sldChg>
      <pc:sldChg chg="del ord">
        <pc:chgData name="Tom De Mulder" userId="98eef8ec-03e4-45a3-9ce0-b01d392c44fc" providerId="ADAL" clId="{6B19916E-1C9C-4735-9C97-908FCDE4EF55}" dt="2022-05-19T06:34:37.074" v="630" actId="2696"/>
        <pc:sldMkLst>
          <pc:docMk/>
          <pc:sldMk cId="2708086708"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pPr/>
              <a:t>21/05/2022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pPr/>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Good afternoon, everyone, my name is Tian Jin and I am doing Ph.D. research at Ghent University in Belgium.</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research is on open-channel confluences.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373630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Based on the results shown on the previous slides, we can interpret these observations as follows.</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tributary-dominant case, the shear layer and the mixing interface move to the outer bank, due to the larger lateral velocities in the Confluence Hydrodynamics Zone. Moreover, the intensities of turbulence and secondary flow are enhanced, leading to a higher degree of mixing, as compared to the case with a dominance of the incoming flow from the main channel.</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it is worth pointing out that the present work has focused on the flat bed case. Further research is needed to find out whether the present conclusions also hold in degraded bed cases.</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10</a:t>
            </a:fld>
            <a:endParaRPr lang="en-GB"/>
          </a:p>
        </p:txBody>
      </p:sp>
    </p:spTree>
    <p:extLst>
      <p:ext uri="{BB962C8B-B14F-4D97-AF65-F5344CB8AC3E}">
        <p14:creationId xmlns:p14="http://schemas.microsoft.com/office/powerpoint/2010/main" val="78234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your kind attention.</a:t>
            </a:r>
            <a:endParaRPr lang="en-US" dirty="0"/>
          </a:p>
        </p:txBody>
      </p:sp>
      <p:sp>
        <p:nvSpPr>
          <p:cNvPr id="4" name="Slide Number Placeholder 3"/>
          <p:cNvSpPr>
            <a:spLocks noGrp="1"/>
          </p:cNvSpPr>
          <p:nvPr>
            <p:ph type="sldNum" sz="quarter" idx="5"/>
          </p:nvPr>
        </p:nvSpPr>
        <p:spPr/>
        <p:txBody>
          <a:bodyPr/>
          <a:lstStyle/>
          <a:p>
            <a:fld id="{539A0A48-EDB1-4AFE-B1B7-10CE2A416496}" type="slidenum">
              <a:rPr lang="en-GB" smtClean="0"/>
              <a:pPr/>
              <a:t>11</a:t>
            </a:fld>
            <a:endParaRPr lang="en-GB"/>
          </a:p>
        </p:txBody>
      </p:sp>
    </p:spTree>
    <p:extLst>
      <p:ext uri="{BB962C8B-B14F-4D97-AF65-F5344CB8AC3E}">
        <p14:creationId xmlns:p14="http://schemas.microsoft.com/office/powerpoint/2010/main" val="252545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I try to acquire knowledge on flow and mixing in confluences, based on numerical modelling. I study confluences with a schematized planform geometry, in particular T-shaped ones, which are also popular in lab experiments.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Interesting lab experiments have been carried out in the University of Iowa, in a flume in which the branches have an equal width.</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recently, lab experiments have been undertaken at </a:t>
            </a:r>
            <a:r>
              <a:rPr lang="en-US" sz="1200" kern="1200" dirty="0" err="1">
                <a:solidFill>
                  <a:schemeClr val="tx1"/>
                </a:solidFill>
                <a:effectLst/>
                <a:latin typeface="+mn-lt"/>
                <a:ea typeface="+mn-ea"/>
                <a:cs typeface="+mn-cs"/>
              </a:rPr>
              <a:t>Hohai</a:t>
            </a:r>
            <a:r>
              <a:rPr lang="en-US" sz="1200" kern="1200" dirty="0">
                <a:solidFill>
                  <a:schemeClr val="tx1"/>
                </a:solidFill>
                <a:effectLst/>
                <a:latin typeface="+mn-lt"/>
                <a:ea typeface="+mn-ea"/>
                <a:cs typeface="+mn-cs"/>
              </a:rPr>
              <a:t> University, in a flume where the post-confluence channel is wider than the upstream branches. These experiments will be used to validate the numerical simulations. Note that the x-y coordinate system has its origin at the upstream junction corner.</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2</a:t>
            </a:fld>
            <a:endParaRPr lang="en-GB"/>
          </a:p>
        </p:txBody>
      </p:sp>
    </p:spTree>
    <p:extLst>
      <p:ext uri="{BB962C8B-B14F-4D97-AF65-F5344CB8AC3E}">
        <p14:creationId xmlns:p14="http://schemas.microsoft.com/office/powerpoint/2010/main" val="199423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cases are studied, which only differ in terms of discharge ratio of the incoming flows. “Case1” is with a main channel-dominant inflow, while “Case 2” has a tributary-dominant inflow.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3</a:t>
            </a:fld>
            <a:endParaRPr lang="en-GB"/>
          </a:p>
        </p:txBody>
      </p:sp>
    </p:spTree>
    <p:extLst>
      <p:ext uri="{BB962C8B-B14F-4D97-AF65-F5344CB8AC3E}">
        <p14:creationId xmlns:p14="http://schemas.microsoft.com/office/powerpoint/2010/main" val="196524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The numerical model is based on Large Eddy Simulations with </a:t>
            </a:r>
            <a:r>
              <a:rPr lang="en-US" sz="1200" kern="1200" dirty="0" err="1">
                <a:solidFill>
                  <a:schemeClr val="tx1"/>
                </a:solidFill>
                <a:effectLst/>
                <a:latin typeface="+mn-lt"/>
                <a:ea typeface="+mn-ea"/>
                <a:cs typeface="+mn-cs"/>
              </a:rPr>
              <a:t>OpenFOAM</a:t>
            </a:r>
            <a:r>
              <a:rPr lang="en-US" sz="1200" kern="1200" dirty="0">
                <a:solidFill>
                  <a:schemeClr val="tx1"/>
                </a:solidFill>
                <a:effectLst/>
                <a:latin typeface="+mn-lt"/>
                <a:ea typeface="+mn-ea"/>
                <a:cs typeface="+mn-cs"/>
              </a:rPr>
              <a:t> software.</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adopt a curved rigid-lid as a free surface treatment and at the sidewalls and bed, we use wall functions. The computational meshes have a fine resolution.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4</a:t>
            </a:fld>
            <a:endParaRPr lang="en-GB"/>
          </a:p>
        </p:txBody>
      </p:sp>
    </p:spTree>
    <p:extLst>
      <p:ext uri="{BB962C8B-B14F-4D97-AF65-F5344CB8AC3E}">
        <p14:creationId xmlns:p14="http://schemas.microsoft.com/office/powerpoint/2010/main" val="30707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validate the numerical model predictions, use can be made of the experimental data given in </a:t>
            </a:r>
            <a:r>
              <a:rPr lang="en-US" sz="1200" kern="1200" dirty="0" err="1">
                <a:solidFill>
                  <a:schemeClr val="tx1"/>
                </a:solidFill>
                <a:effectLst/>
                <a:latin typeface="+mn-lt"/>
                <a:ea typeface="+mn-ea"/>
                <a:cs typeface="+mn-cs"/>
              </a:rPr>
              <a:t>Qiu</a:t>
            </a:r>
            <a:r>
              <a:rPr lang="en-US" sz="1200" kern="1200" dirty="0">
                <a:solidFill>
                  <a:schemeClr val="tx1"/>
                </a:solidFill>
                <a:effectLst/>
                <a:latin typeface="+mn-lt"/>
                <a:ea typeface="+mn-ea"/>
                <a:cs typeface="+mn-cs"/>
              </a:rPr>
              <a:t> (2015). For both cases the agreement is fair for the horizontal velocity magnitude, the lateral velocity and the turbulent kinetic energy. For the vertical velocity component, which is quite small in absolute value, the agreement is, like usual in the literature, less good. Yet, for around 80% of the points in the scatter plot, the numerical model predicts the correct sign.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5</a:t>
            </a:fld>
            <a:endParaRPr lang="en-GB"/>
          </a:p>
        </p:txBody>
      </p:sp>
    </p:spTree>
    <p:extLst>
      <p:ext uri="{BB962C8B-B14F-4D97-AF65-F5344CB8AC3E}">
        <p14:creationId xmlns:p14="http://schemas.microsoft.com/office/powerpoint/2010/main" val="30616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On this slide, cross-sections are shown at three different locations in the downstream main channel.</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left panels correspond to the main-channel dominant case and the right ones to the tributary-dominant one.</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panel shows in color the streamwise velocity component and with vectors the in-plane velocity components.</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cross-sections at x/W</a:t>
            </a:r>
            <a:r>
              <a:rPr lang="en-US" sz="1200" kern="1200" baseline="-250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equal to 1 and 1.5, it follows that for the tributary-dominant case, the lateral velocity vectors are bigger and the reverse flow zone (in blue) is larger. This leads to a larger degree of contraction of the merging flows and larger streamwise velocities.</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calculating a so-called indicator for the intensity of secondary flow, based on the lateral and vertical velocity components in a cross-section, it turns out that the indicator is higher in the tributary-dominant case, throughout the simulated part of the downstream channel.</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6</a:t>
            </a:fld>
            <a:endParaRPr lang="en-GB"/>
          </a:p>
        </p:txBody>
      </p:sp>
    </p:spTree>
    <p:extLst>
      <p:ext uri="{BB962C8B-B14F-4D97-AF65-F5344CB8AC3E}">
        <p14:creationId xmlns:p14="http://schemas.microsoft.com/office/powerpoint/2010/main" val="295359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On this slide, similar cross-sections are shown as in the previous slide, but this time the panels depict the turbulent kinetic energy.</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highest values of TKE show up in the separation zone shear layer, but also the combined flow shear layer is showing local extrema of TKE, though less clearly. In the lee of the separation zone, the TKE distribution gradually becomes wider. For the tributary-dominant case, the turbulence intensities are relatively higher and the aforementioned shear layers are closer to the outer bank.</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7</a:t>
            </a:fld>
            <a:endParaRPr lang="en-GB"/>
          </a:p>
        </p:txBody>
      </p:sp>
    </p:spTree>
    <p:extLst>
      <p:ext uri="{BB962C8B-B14F-4D97-AF65-F5344CB8AC3E}">
        <p14:creationId xmlns:p14="http://schemas.microsoft.com/office/powerpoint/2010/main" val="116389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This slide visualizes the mixing interface between the merging flows by means of the variance of the turbulent fluctuations of the passive scalar concentrations. The two figures show the distribution of cprime2mean at mid-depth.</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that the mixing layer is thicker in the tributary-dominant case and is located closer to the outer bank.</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8</a:t>
            </a:fld>
            <a:endParaRPr lang="en-GB"/>
          </a:p>
        </p:txBody>
      </p:sp>
    </p:spTree>
    <p:extLst>
      <p:ext uri="{BB962C8B-B14F-4D97-AF65-F5344CB8AC3E}">
        <p14:creationId xmlns:p14="http://schemas.microsoft.com/office/powerpoint/2010/main" val="389170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To quantify the non-uniformity of mixing downstream of the confluence, a dimensionless parameter E is adopted in the present work. This parameter is calculated from the time-averaged concentrations.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flows are completed mixed, the E parameter would assume a zero value. However, the length of the downstream main channel in the present work is not long enough to attain complete mixing.</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figure shows the evolution of E along the downstream main channel. The tributary-dominant case has a higher degree of mixing in the whole downstream channel.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pPr/>
              <a:t>9</a:t>
            </a:fld>
            <a:endParaRPr lang="en-GB"/>
          </a:p>
        </p:txBody>
      </p:sp>
    </p:spTree>
    <p:extLst>
      <p:ext uri="{BB962C8B-B14F-4D97-AF65-F5344CB8AC3E}">
        <p14:creationId xmlns:p14="http://schemas.microsoft.com/office/powerpoint/2010/main" val="3839068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pPr/>
              <a:t>21/05/2022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pPr/>
              <a:t>‹#›</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a:t>Klik om de stijl te bewerken</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pPr/>
              <a:t>21/05/2022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pPr/>
              <a:t>21/05/2022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pPr/>
              <a:t>21/05/2022</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pPr/>
              <a:t>‹#›</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pPr/>
              <a:t>21/05/2022</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15183366"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2000" y="3161604"/>
            <a:ext cx="280417" cy="335281"/>
          </a:xfrm>
          <a:prstGeom prst="rect">
            <a:avLst/>
          </a:prstGeom>
        </p:spPr>
      </p:pic>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2000" y="3599274"/>
            <a:ext cx="280417" cy="356617"/>
          </a:xfrm>
          <a:prstGeom prst="rect">
            <a:avLst/>
          </a:prstGeom>
        </p:spPr>
      </p:pic>
      <p:pic>
        <p:nvPicPr>
          <p:cNvPr id="10"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2000" y="4103436"/>
            <a:ext cx="280417" cy="280417"/>
          </a:xfrm>
          <a:prstGeom prst="rect">
            <a:avLst/>
          </a:prstGeom>
        </p:spPr>
      </p:pic>
      <p:sp>
        <p:nvSpPr>
          <p:cNvPr id="11"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21-5-2022</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p:txBody>
      </p:sp>
    </p:spTree>
    <p:extLst>
      <p:ext uri="{BB962C8B-B14F-4D97-AF65-F5344CB8AC3E}">
        <p14:creationId xmlns:p14="http://schemas.microsoft.com/office/powerpoint/2010/main" val="424957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NL" noProof="0"/>
              <a:t>Klik om de stijl te bewerken</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pPr/>
              <a:t>21/05/2022</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95" r:id="rId9"/>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CD832D8-6021-43FF-8BDB-7E5AA89CFB9C}"/>
              </a:ext>
            </a:extLst>
          </p:cNvPr>
          <p:cNvSpPr txBox="1">
            <a:spLocks/>
          </p:cNvSpPr>
          <p:nvPr/>
        </p:nvSpPr>
        <p:spPr>
          <a:xfrm>
            <a:off x="1884804" y="4029389"/>
            <a:ext cx="15472855" cy="4029389"/>
          </a:xfrm>
          <a:prstGeom prst="rect">
            <a:avLst/>
          </a:prstGeom>
          <a:solidFill>
            <a:srgbClr val="1E64C8"/>
          </a:solidFill>
        </p:spPr>
        <p:txBody>
          <a:bodyPr vert="horz" lIns="91440" tIns="45720" rIns="91440" bIns="45720" rtlCol="0" anchor="b" anchorCtr="0">
            <a:noAutofit/>
          </a:bodyPr>
          <a:lstStyle>
            <a:lvl1pPr marL="85725" indent="0" algn="l" defTabSz="1300368" rtl="0" eaLnBrk="1" latinLnBrk="0" hangingPunct="1">
              <a:lnSpc>
                <a:spcPct val="120000"/>
              </a:lnSpc>
              <a:spcBef>
                <a:spcPts val="0"/>
              </a:spcBef>
              <a:buFont typeface="Arial" panose="020B0604020202020204" pitchFamily="34" charset="0"/>
              <a:buNone/>
              <a:defRPr sz="10000" u="sng" kern="1200" cap="all" baseline="0">
                <a:solidFill>
                  <a:schemeClr val="bg1"/>
                </a:solidFill>
                <a:latin typeface="+mn-lt"/>
                <a:ea typeface="+mn-ea"/>
                <a:cs typeface="+mn-cs"/>
              </a:defRPr>
            </a:lvl1pPr>
            <a:lvl2pPr marL="984250" indent="-625475" algn="l" defTabSz="457200" rtl="0" eaLnBrk="1" latinLnBrk="0" hangingPunct="1">
              <a:lnSpc>
                <a:spcPct val="120000"/>
              </a:lnSpc>
              <a:spcBef>
                <a:spcPts val="0"/>
              </a:spcBef>
              <a:buFont typeface="Arial" panose="020B0604020202020204" pitchFamily="34" charset="0"/>
              <a:buChar char="̶"/>
              <a:tabLst/>
              <a:defRPr sz="4800" kern="1200">
                <a:solidFill>
                  <a:schemeClr val="bg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bg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bg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bg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gn="ctr"/>
            <a:endParaRPr lang="nl-BE" sz="500" dirty="0"/>
          </a:p>
        </p:txBody>
      </p:sp>
      <p:pic>
        <p:nvPicPr>
          <p:cNvPr id="4" name="Picture 3">
            <a:extLst>
              <a:ext uri="{FF2B5EF4-FFF2-40B4-BE49-F238E27FC236}">
                <a16:creationId xmlns:a16="http://schemas.microsoft.com/office/drawing/2014/main" id="{63705F56-C541-4E38-9D5F-9B79799C2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804" y="0"/>
            <a:ext cx="15453871" cy="4029389"/>
          </a:xfrm>
          <a:prstGeom prst="rect">
            <a:avLst/>
          </a:prstGeom>
        </p:spPr>
      </p:pic>
      <p:sp>
        <p:nvSpPr>
          <p:cNvPr id="6" name="TextBox 5">
            <a:extLst>
              <a:ext uri="{FF2B5EF4-FFF2-40B4-BE49-F238E27FC236}">
                <a16:creationId xmlns:a16="http://schemas.microsoft.com/office/drawing/2014/main" id="{D48E84FB-52FE-4D5D-8D38-A4EA1D2D5D6F}"/>
              </a:ext>
            </a:extLst>
          </p:cNvPr>
          <p:cNvSpPr txBox="1"/>
          <p:nvPr/>
        </p:nvSpPr>
        <p:spPr>
          <a:xfrm>
            <a:off x="1884804" y="4358640"/>
            <a:ext cx="15453871" cy="4044890"/>
          </a:xfrm>
          <a:prstGeom prst="rect">
            <a:avLst/>
          </a:prstGeom>
          <a:noFill/>
        </p:spPr>
        <p:txBody>
          <a:bodyPr wrap="square" rtlCol="0">
            <a:spAutoFit/>
          </a:bodyPr>
          <a:lstStyle/>
          <a:p>
            <a:pPr marL="85725" algn="ctr">
              <a:lnSpc>
                <a:spcPct val="120000"/>
              </a:lnSpc>
            </a:pPr>
            <a:r>
              <a:rPr lang="en-US" sz="4000" cap="all" dirty="0">
                <a:solidFill>
                  <a:schemeClr val="bg1"/>
                </a:solidFill>
              </a:rPr>
              <a:t>EFFECT OF DISCHARGE RATIO ON Flow and passive scalar transport in an open-channel confluence with a wider downstream channel</a:t>
            </a:r>
            <a:endParaRPr lang="nl-BE" sz="4000" cap="all" dirty="0">
              <a:solidFill>
                <a:schemeClr val="bg1"/>
              </a:solidFill>
            </a:endParaRPr>
          </a:p>
          <a:p>
            <a:pPr marL="85725" algn="ctr">
              <a:lnSpc>
                <a:spcPct val="120000"/>
              </a:lnSpc>
              <a:spcBef>
                <a:spcPts val="1200"/>
              </a:spcBef>
            </a:pPr>
            <a:r>
              <a:rPr lang="nl-BE" sz="2800" cap="all" dirty="0">
                <a:solidFill>
                  <a:schemeClr val="bg1"/>
                </a:solidFill>
              </a:rPr>
              <a:t>TIAN Jin, PEDRO X. Ramos &amp; TOM De Mulder</a:t>
            </a:r>
          </a:p>
          <a:p>
            <a:pPr algn="ctr"/>
            <a:endParaRPr lang="nl-BE" sz="1800" dirty="0"/>
          </a:p>
          <a:p>
            <a:pPr marL="85725" algn="ctr">
              <a:lnSpc>
                <a:spcPct val="120000"/>
              </a:lnSpc>
            </a:pPr>
            <a:r>
              <a:rPr lang="en-US" sz="2000" cap="all" dirty="0">
                <a:solidFill>
                  <a:schemeClr val="bg1"/>
                </a:solidFill>
              </a:rPr>
              <a:t>Hydraulics Laboratory, Dep. Civil Engineering, Ghent University, Ghent, Belgium</a:t>
            </a:r>
            <a:endParaRPr lang="nl-BE" sz="2000" cap="all" dirty="0">
              <a:solidFill>
                <a:schemeClr val="bg1"/>
              </a:solidFill>
            </a:endParaRPr>
          </a:p>
          <a:p>
            <a:pPr>
              <a:lnSpc>
                <a:spcPct val="120000"/>
              </a:lnSpc>
            </a:pPr>
            <a:endParaRPr lang="en-US" sz="2500" dirty="0"/>
          </a:p>
        </p:txBody>
      </p:sp>
    </p:spTree>
    <p:extLst>
      <p:ext uri="{BB962C8B-B14F-4D97-AF65-F5344CB8AC3E}">
        <p14:creationId xmlns:p14="http://schemas.microsoft.com/office/powerpoint/2010/main" val="350091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Discussion</a:t>
            </a:r>
            <a:r>
              <a:rPr lang="nl-NL" dirty="0"/>
              <a:t> </a:t>
            </a:r>
            <a:r>
              <a:rPr lang="nl-NL" dirty="0" err="1"/>
              <a:t>and</a:t>
            </a:r>
            <a:r>
              <a:rPr lang="nl-NL" dirty="0"/>
              <a:t> </a:t>
            </a:r>
            <a:r>
              <a:rPr lang="nl-NL" dirty="0" err="1"/>
              <a:t>cONCLUSIONS</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10</a:t>
            </a:fld>
            <a:endParaRPr lang="nl-BE" noProof="0" dirty="0"/>
          </a:p>
        </p:txBody>
      </p:sp>
      <p:sp>
        <p:nvSpPr>
          <p:cNvPr id="3" name="Rectangle 2">
            <a:extLst>
              <a:ext uri="{FF2B5EF4-FFF2-40B4-BE49-F238E27FC236}">
                <a16:creationId xmlns:a16="http://schemas.microsoft.com/office/drawing/2014/main" id="{EB334B69-0390-4D1D-91EC-56EE17FA2739}"/>
              </a:ext>
            </a:extLst>
          </p:cNvPr>
          <p:cNvSpPr/>
          <p:nvPr/>
        </p:nvSpPr>
        <p:spPr>
          <a:xfrm>
            <a:off x="830117" y="1476537"/>
            <a:ext cx="13897265" cy="6555641"/>
          </a:xfrm>
          <a:prstGeom prst="rect">
            <a:avLst/>
          </a:prstGeom>
        </p:spPr>
        <p:txBody>
          <a:bodyPr wrap="square">
            <a:spAutoFit/>
          </a:bodyPr>
          <a:lstStyle/>
          <a:p>
            <a:pPr algn="just"/>
            <a:r>
              <a:rPr lang="en-US" sz="3600" b="1" kern="150" dirty="0">
                <a:solidFill>
                  <a:srgbClr val="1E64C8"/>
                </a:solidFill>
                <a:ea typeface="Noto Sans CJK SC"/>
                <a:cs typeface="Lohit Devanagari"/>
              </a:rPr>
              <a:t>Case 2 (tributary-dominant case):</a:t>
            </a:r>
            <a:r>
              <a:rPr lang="en-US" sz="3600" b="1" kern="150" dirty="0">
                <a:ea typeface="Noto Sans CJK SC"/>
                <a:cs typeface="Lohit Devanagari"/>
              </a:rPr>
              <a:t> </a:t>
            </a:r>
          </a:p>
          <a:p>
            <a:pPr algn="just"/>
            <a:endParaRPr lang="en-US" sz="3200" kern="150" dirty="0">
              <a:ea typeface="Noto Sans CJK SC"/>
              <a:cs typeface="Lohit Devanagari"/>
            </a:endParaRPr>
          </a:p>
          <a:p>
            <a:pPr marL="457200" indent="-457200" algn="just">
              <a:buFont typeface="Arial" panose="020B0604020202020204" pitchFamily="34" charset="0"/>
              <a:buChar char="•"/>
            </a:pPr>
            <a:r>
              <a:rPr lang="en-US" sz="3200" kern="150" dirty="0">
                <a:ea typeface="Noto Sans CJK SC"/>
                <a:cs typeface="Lohit Devanagari"/>
              </a:rPr>
              <a:t>Separation zone shear layer and mixing interface move to outer bank, due to larger lateral velocities in Confluence Hydrodynamics Zone. </a:t>
            </a:r>
          </a:p>
          <a:p>
            <a:pPr marL="514350" indent="-514350" algn="just">
              <a:buFont typeface="Arial" panose="020B0604020202020204" pitchFamily="34" charset="0"/>
              <a:buChar char="•"/>
            </a:pPr>
            <a:endParaRPr lang="en-US" sz="3200" kern="150" dirty="0">
              <a:ea typeface="Noto Sans CJK SC"/>
              <a:cs typeface="Lohit Devanagari"/>
            </a:endParaRPr>
          </a:p>
          <a:p>
            <a:pPr marL="514350" indent="-514350" algn="just">
              <a:buFont typeface="Arial" panose="020B0604020202020204" pitchFamily="34" charset="0"/>
              <a:buChar char="•"/>
            </a:pPr>
            <a:r>
              <a:rPr lang="en-US" sz="3200" kern="150" dirty="0">
                <a:ea typeface="Noto Sans CJK SC"/>
                <a:cs typeface="Lohit Devanagari"/>
              </a:rPr>
              <a:t>Intensities of turbulence and secondary flow enhanced, leading to higher degree of mixing. </a:t>
            </a:r>
          </a:p>
          <a:p>
            <a:pPr marL="514350" indent="-514350" algn="just">
              <a:buFont typeface="Arial" panose="020B0604020202020204" pitchFamily="34" charset="0"/>
              <a:buChar char="•"/>
            </a:pPr>
            <a:endParaRPr lang="en-US" sz="3200" kern="150" dirty="0">
              <a:ea typeface="Noto Sans CJK SC"/>
              <a:cs typeface="Lohit Devanagari"/>
            </a:endParaRPr>
          </a:p>
          <a:p>
            <a:pPr marL="514350" indent="-514350" algn="just">
              <a:buFont typeface="Arial" panose="020B0604020202020204" pitchFamily="34" charset="0"/>
              <a:buChar char="•"/>
            </a:pPr>
            <a:r>
              <a:rPr lang="en-US" sz="3200" kern="150" dirty="0">
                <a:ea typeface="Noto Sans CJK SC"/>
                <a:cs typeface="Lohit Devanagari"/>
              </a:rPr>
              <a:t>Present LES results confirm RANS results of Tang et al. (2018).</a:t>
            </a:r>
          </a:p>
          <a:p>
            <a:pPr marL="514350" indent="-514350" algn="just">
              <a:buFont typeface="Arial" panose="020B0604020202020204" pitchFamily="34" charset="0"/>
              <a:buChar char="•"/>
            </a:pPr>
            <a:endParaRPr lang="en-US" sz="3200" kern="150" dirty="0">
              <a:ea typeface="Noto Sans CJK SC"/>
              <a:cs typeface="Lohit Devanagari"/>
            </a:endParaRPr>
          </a:p>
          <a:p>
            <a:pPr algn="just"/>
            <a:r>
              <a:rPr lang="en-US" sz="3200" b="1" kern="150" dirty="0"/>
              <a:t>Present work</a:t>
            </a:r>
            <a:r>
              <a:rPr lang="en-US" sz="3200" kern="150" dirty="0"/>
              <a:t>: flat bed cases. </a:t>
            </a:r>
          </a:p>
          <a:p>
            <a:pPr marL="514350" indent="-514350" algn="just">
              <a:buFont typeface="Arial" panose="020B0604020202020204" pitchFamily="34" charset="0"/>
              <a:buChar char="•"/>
            </a:pPr>
            <a:endParaRPr lang="en-US" sz="3200" kern="150" dirty="0"/>
          </a:p>
          <a:p>
            <a:pPr algn="just"/>
            <a:r>
              <a:rPr lang="en-US" sz="3200" b="1" kern="150" dirty="0"/>
              <a:t>Further research</a:t>
            </a:r>
            <a:r>
              <a:rPr lang="en-US" sz="3200" kern="150" dirty="0"/>
              <a:t>: do conclusions still hold for degraded bed cases ?</a:t>
            </a:r>
            <a:endParaRPr lang="nl-BE" sz="3200" kern="150" dirty="0"/>
          </a:p>
        </p:txBody>
      </p:sp>
    </p:spTree>
    <p:extLst>
      <p:ext uri="{BB962C8B-B14F-4D97-AF65-F5344CB8AC3E}">
        <p14:creationId xmlns:p14="http://schemas.microsoft.com/office/powerpoint/2010/main" val="8339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3D87A4-7A38-483F-8DEE-B18EED3344E3}"/>
              </a:ext>
            </a:extLst>
          </p:cNvPr>
          <p:cNvSpPr>
            <a:spLocks noGrp="1"/>
          </p:cNvSpPr>
          <p:nvPr>
            <p:ph type="sldNum" sz="quarter" idx="4"/>
          </p:nvPr>
        </p:nvSpPr>
        <p:spPr/>
        <p:txBody>
          <a:bodyPr/>
          <a:lstStyle/>
          <a:p>
            <a:fld id="{7AE184E0-0BD4-4705-A12B-9B71DDE63301}" type="slidenum">
              <a:rPr lang="en-GB" noProof="0" smtClean="0"/>
              <a:pPr/>
              <a:t>11</a:t>
            </a:fld>
            <a:endParaRPr lang="en-GB" noProof="0" dirty="0"/>
          </a:p>
        </p:txBody>
      </p:sp>
      <p:sp>
        <p:nvSpPr>
          <p:cNvPr id="8" name="Rectangle 7">
            <a:extLst>
              <a:ext uri="{FF2B5EF4-FFF2-40B4-BE49-F238E27FC236}">
                <a16:creationId xmlns:a16="http://schemas.microsoft.com/office/drawing/2014/main" id="{C4210C19-DF3F-4BB1-9ED7-EDF14A90AB2E}"/>
              </a:ext>
            </a:extLst>
          </p:cNvPr>
          <p:cNvSpPr/>
          <p:nvPr/>
        </p:nvSpPr>
        <p:spPr>
          <a:xfrm>
            <a:off x="5141626" y="0"/>
            <a:ext cx="7704944" cy="3147934"/>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a:extLst>
              <a:ext uri="{FF2B5EF4-FFF2-40B4-BE49-F238E27FC236}">
                <a16:creationId xmlns:a16="http://schemas.microsoft.com/office/drawing/2014/main" id="{20787692-7D03-453A-BB92-599F07F7F0D4}"/>
              </a:ext>
            </a:extLst>
          </p:cNvPr>
          <p:cNvSpPr txBox="1"/>
          <p:nvPr/>
        </p:nvSpPr>
        <p:spPr>
          <a:xfrm>
            <a:off x="2824346" y="110063"/>
            <a:ext cx="12339503" cy="2727606"/>
          </a:xfrm>
          <a:prstGeom prst="rect">
            <a:avLst/>
          </a:prstGeom>
          <a:noFill/>
        </p:spPr>
        <p:txBody>
          <a:bodyPr wrap="square" rtlCol="0">
            <a:spAutoFit/>
          </a:bodyPr>
          <a:lstStyle/>
          <a:p>
            <a:pPr algn="ctr">
              <a:lnSpc>
                <a:spcPct val="120000"/>
              </a:lnSpc>
            </a:pPr>
            <a:r>
              <a:rPr lang="en-US" altLang="zh-CN" sz="6000" b="1" dirty="0">
                <a:solidFill>
                  <a:schemeClr val="accent5"/>
                </a:solidFill>
              </a:rPr>
              <a:t>Thank you</a:t>
            </a:r>
          </a:p>
          <a:p>
            <a:pPr algn="ctr">
              <a:lnSpc>
                <a:spcPct val="120000"/>
              </a:lnSpc>
            </a:pPr>
            <a:r>
              <a:rPr lang="en-US" altLang="zh-CN" sz="6000" b="1" dirty="0">
                <a:solidFill>
                  <a:schemeClr val="accent5"/>
                </a:solidFill>
              </a:rPr>
              <a:t> for your attention</a:t>
            </a:r>
          </a:p>
          <a:p>
            <a:pPr algn="l">
              <a:lnSpc>
                <a:spcPct val="120000"/>
              </a:lnSpc>
            </a:pPr>
            <a:endParaRPr lang="en-US" altLang="zh-CN" sz="2500" dirty="0"/>
          </a:p>
        </p:txBody>
      </p:sp>
      <p:sp>
        <p:nvSpPr>
          <p:cNvPr id="2" name="Rectangle 1">
            <a:extLst>
              <a:ext uri="{FF2B5EF4-FFF2-40B4-BE49-F238E27FC236}">
                <a16:creationId xmlns:a16="http://schemas.microsoft.com/office/drawing/2014/main" id="{1752B28B-3091-4313-86B9-07084CCF3E77}"/>
              </a:ext>
            </a:extLst>
          </p:cNvPr>
          <p:cNvSpPr/>
          <p:nvPr/>
        </p:nvSpPr>
        <p:spPr>
          <a:xfrm>
            <a:off x="3854124" y="3427526"/>
            <a:ext cx="10519790" cy="1951496"/>
          </a:xfrm>
          <a:prstGeom prst="rect">
            <a:avLst/>
          </a:prstGeom>
        </p:spPr>
        <p:txBody>
          <a:bodyPr wrap="square">
            <a:spAutoFit/>
          </a:bodyPr>
          <a:lstStyle/>
          <a:p>
            <a:pPr>
              <a:lnSpc>
                <a:spcPct val="150000"/>
              </a:lnSpc>
            </a:pPr>
            <a:r>
              <a:rPr lang="nl-BE" sz="2800" dirty="0">
                <a:solidFill>
                  <a:schemeClr val="bg1"/>
                </a:solidFill>
              </a:rPr>
              <a:t>Tian Jin</a:t>
            </a:r>
          </a:p>
          <a:p>
            <a:pPr>
              <a:lnSpc>
                <a:spcPct val="150000"/>
              </a:lnSpc>
            </a:pPr>
            <a:r>
              <a:rPr lang="nl-BE" sz="2800" dirty="0" err="1">
                <a:solidFill>
                  <a:schemeClr val="bg1"/>
                </a:solidFill>
              </a:rPr>
              <a:t>Hydraulics</a:t>
            </a:r>
            <a:r>
              <a:rPr lang="nl-BE" sz="2800" dirty="0">
                <a:solidFill>
                  <a:schemeClr val="bg1"/>
                </a:solidFill>
              </a:rPr>
              <a:t> </a:t>
            </a:r>
            <a:r>
              <a:rPr lang="nl-BE" sz="2800" dirty="0" err="1">
                <a:solidFill>
                  <a:schemeClr val="bg1"/>
                </a:solidFill>
              </a:rPr>
              <a:t>Laboratory</a:t>
            </a:r>
            <a:r>
              <a:rPr lang="nl-BE" sz="2800" dirty="0">
                <a:solidFill>
                  <a:schemeClr val="bg1"/>
                </a:solidFill>
              </a:rPr>
              <a:t>, Dep. </a:t>
            </a:r>
            <a:r>
              <a:rPr lang="nl-BE" sz="2800" dirty="0" err="1">
                <a:solidFill>
                  <a:schemeClr val="bg1"/>
                </a:solidFill>
              </a:rPr>
              <a:t>Civil</a:t>
            </a:r>
            <a:r>
              <a:rPr lang="nl-BE" sz="2800" dirty="0">
                <a:solidFill>
                  <a:schemeClr val="bg1"/>
                </a:solidFill>
              </a:rPr>
              <a:t> Engineering, </a:t>
            </a:r>
            <a:r>
              <a:rPr lang="nl-BE" sz="2800" dirty="0" err="1">
                <a:solidFill>
                  <a:schemeClr val="bg1"/>
                </a:solidFill>
              </a:rPr>
              <a:t>Ghent</a:t>
            </a:r>
            <a:r>
              <a:rPr lang="nl-BE" sz="2800" dirty="0">
                <a:solidFill>
                  <a:schemeClr val="bg1"/>
                </a:solidFill>
              </a:rPr>
              <a:t> University</a:t>
            </a:r>
          </a:p>
          <a:p>
            <a:pPr>
              <a:lnSpc>
                <a:spcPct val="150000"/>
              </a:lnSpc>
            </a:pPr>
            <a:r>
              <a:rPr lang="nl-BE" sz="2800" dirty="0">
                <a:solidFill>
                  <a:schemeClr val="bg1"/>
                </a:solidFill>
              </a:rPr>
              <a:t>Tian.Jin@UGent.be</a:t>
            </a:r>
          </a:p>
        </p:txBody>
      </p:sp>
      <p:sp>
        <p:nvSpPr>
          <p:cNvPr id="4" name="Rectangle 3">
            <a:extLst>
              <a:ext uri="{FF2B5EF4-FFF2-40B4-BE49-F238E27FC236}">
                <a16:creationId xmlns:a16="http://schemas.microsoft.com/office/drawing/2014/main" id="{8BE18280-7BE5-4640-A511-2B1BF832F29A}"/>
              </a:ext>
            </a:extLst>
          </p:cNvPr>
          <p:cNvSpPr/>
          <p:nvPr/>
        </p:nvSpPr>
        <p:spPr>
          <a:xfrm>
            <a:off x="3854124" y="5563289"/>
            <a:ext cx="10866217" cy="1892826"/>
          </a:xfrm>
          <a:prstGeom prst="rect">
            <a:avLst/>
          </a:prstGeom>
        </p:spPr>
        <p:txBody>
          <a:bodyPr wrap="square">
            <a:spAutoFit/>
          </a:bodyPr>
          <a:lstStyle/>
          <a:p>
            <a:pPr>
              <a:spcAft>
                <a:spcPts val="600"/>
              </a:spcAft>
            </a:pPr>
            <a:r>
              <a:rPr lang="nl-BE" sz="2800" b="1" dirty="0" err="1">
                <a:solidFill>
                  <a:schemeClr val="bg1"/>
                </a:solidFill>
              </a:rPr>
              <a:t>Acknowledgements</a:t>
            </a:r>
            <a:r>
              <a:rPr lang="nl-BE" sz="2800" b="1" dirty="0">
                <a:solidFill>
                  <a:schemeClr val="bg1"/>
                </a:solidFill>
              </a:rPr>
              <a:t>:</a:t>
            </a:r>
          </a:p>
          <a:p>
            <a:pPr marL="457200" indent="-457200">
              <a:buFont typeface="Arial" panose="020B0604020202020204" pitchFamily="34" charset="0"/>
              <a:buChar char="•"/>
            </a:pPr>
            <a:r>
              <a:rPr lang="nl-BE" sz="2800" dirty="0">
                <a:solidFill>
                  <a:schemeClr val="bg1"/>
                </a:solidFill>
              </a:rPr>
              <a:t>HPC </a:t>
            </a:r>
            <a:r>
              <a:rPr lang="nl-BE" sz="2800" dirty="0" err="1">
                <a:solidFill>
                  <a:schemeClr val="bg1"/>
                </a:solidFill>
              </a:rPr>
              <a:t>infrastructure</a:t>
            </a:r>
            <a:r>
              <a:rPr lang="nl-BE" sz="2800" dirty="0">
                <a:solidFill>
                  <a:schemeClr val="bg1"/>
                </a:solidFill>
              </a:rPr>
              <a:t> of </a:t>
            </a:r>
            <a:r>
              <a:rPr lang="nl-BE" sz="2800" dirty="0" err="1">
                <a:solidFill>
                  <a:schemeClr val="bg1"/>
                </a:solidFill>
              </a:rPr>
              <a:t>Ghent</a:t>
            </a:r>
            <a:r>
              <a:rPr lang="nl-BE" sz="2800" dirty="0">
                <a:solidFill>
                  <a:schemeClr val="bg1"/>
                </a:solidFill>
              </a:rPr>
              <a:t> University</a:t>
            </a:r>
          </a:p>
          <a:p>
            <a:pPr marL="457200" indent="-457200">
              <a:buFont typeface="Arial" panose="020B0604020202020204" pitchFamily="34" charset="0"/>
              <a:buChar char="•"/>
            </a:pPr>
            <a:r>
              <a:rPr lang="en-US" sz="2800" dirty="0">
                <a:solidFill>
                  <a:schemeClr val="bg1"/>
                </a:solidFill>
              </a:rPr>
              <a:t>doctoral research grant of China Scholarship Council (CSC)</a:t>
            </a:r>
          </a:p>
          <a:p>
            <a:pPr marL="457200" indent="-457200">
              <a:buFont typeface="Arial" panose="020B0604020202020204" pitchFamily="34" charset="0"/>
              <a:buChar char="•"/>
            </a:pPr>
            <a:r>
              <a:rPr lang="en-US" sz="2800" dirty="0">
                <a:solidFill>
                  <a:schemeClr val="bg1"/>
                </a:solidFill>
              </a:rPr>
              <a:t>co-funding by Special Research Fund (BOF) of Ghent University</a:t>
            </a:r>
            <a:endParaRPr lang="nl-BE" sz="2800" dirty="0">
              <a:solidFill>
                <a:schemeClr val="bg1"/>
              </a:solidFill>
            </a:endParaRPr>
          </a:p>
        </p:txBody>
      </p:sp>
    </p:spTree>
    <p:extLst>
      <p:ext uri="{BB962C8B-B14F-4D97-AF65-F5344CB8AC3E}">
        <p14:creationId xmlns:p14="http://schemas.microsoft.com/office/powerpoint/2010/main" val="403852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Confluences</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2</a:t>
            </a:fld>
            <a:endParaRPr lang="nl-BE" noProof="0" dirty="0"/>
          </a:p>
        </p:txBody>
      </p:sp>
      <p:pic>
        <p:nvPicPr>
          <p:cNvPr id="20" name="Content Placeholder 3">
            <a:extLst>
              <a:ext uri="{FF2B5EF4-FFF2-40B4-BE49-F238E27FC236}">
                <a16:creationId xmlns:a16="http://schemas.microsoft.com/office/drawing/2014/main" id="{8DB168B0-0CE5-4C2A-A7AC-2F53A1A8B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283" y="285608"/>
            <a:ext cx="3956050" cy="2640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1">
            <a:extLst>
              <a:ext uri="{FF2B5EF4-FFF2-40B4-BE49-F238E27FC236}">
                <a16:creationId xmlns:a16="http://schemas.microsoft.com/office/drawing/2014/main" id="{33EAB196-294A-4CF9-A961-3B7D833E45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5475" y="285608"/>
            <a:ext cx="3521075" cy="2640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1">
            <a:extLst>
              <a:ext uri="{FF2B5EF4-FFF2-40B4-BE49-F238E27FC236}">
                <a16:creationId xmlns:a16="http://schemas.microsoft.com/office/drawing/2014/main" id="{44505FA6-D298-4170-AFCD-CB995728E7DD}"/>
              </a:ext>
            </a:extLst>
          </p:cNvPr>
          <p:cNvPicPr>
            <a:picLocks noChangeAspect="1"/>
          </p:cNvPicPr>
          <p:nvPr/>
        </p:nvPicPr>
        <p:blipFill>
          <a:blip r:embed="rId5">
            <a:extLst>
              <a:ext uri="{28A0092B-C50C-407E-A947-70E740481C1C}">
                <a14:useLocalDpi xmlns:a14="http://schemas.microsoft.com/office/drawing/2010/main" val="0"/>
              </a:ext>
            </a:extLst>
          </a:blip>
          <a:srcRect l="16663" t="47414" r="21600" b="10185"/>
          <a:stretch>
            <a:fillRect/>
          </a:stretch>
        </p:blipFill>
        <p:spPr bwMode="auto">
          <a:xfrm flipH="1">
            <a:off x="8626980" y="3286145"/>
            <a:ext cx="654724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hthoek 8">
            <a:extLst>
              <a:ext uri="{FF2B5EF4-FFF2-40B4-BE49-F238E27FC236}">
                <a16:creationId xmlns:a16="http://schemas.microsoft.com/office/drawing/2014/main" id="{C747454E-CB2D-409D-BA5D-5EEB6C5E4742}"/>
              </a:ext>
            </a:extLst>
          </p:cNvPr>
          <p:cNvSpPr/>
          <p:nvPr/>
        </p:nvSpPr>
        <p:spPr>
          <a:xfrm>
            <a:off x="648696" y="3690208"/>
            <a:ext cx="6694099" cy="1641387"/>
          </a:xfrm>
          <a:prstGeom prst="rect">
            <a:avLst/>
          </a:prstGeom>
          <a:solidFill>
            <a:srgbClr val="1E64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University of Iowa (Weber et al., JHE, 2001)</a:t>
            </a:r>
          </a:p>
          <a:p>
            <a:pPr marL="457200" indent="-457200">
              <a:spcBef>
                <a:spcPts val="600"/>
              </a:spcBef>
              <a:buFont typeface="Arial" panose="020B0604020202020204" pitchFamily="34" charset="0"/>
              <a:buChar char="•"/>
            </a:pPr>
            <a:r>
              <a:rPr lang="nl-BE" dirty="0"/>
              <a:t>Concordant </a:t>
            </a:r>
            <a:r>
              <a:rPr lang="nl-BE" dirty="0" err="1"/>
              <a:t>channel</a:t>
            </a:r>
            <a:r>
              <a:rPr lang="nl-BE" dirty="0"/>
              <a:t> </a:t>
            </a:r>
            <a:r>
              <a:rPr lang="nl-BE" dirty="0" err="1"/>
              <a:t>widths</a:t>
            </a:r>
            <a:endParaRPr lang="nl-BE" dirty="0"/>
          </a:p>
        </p:txBody>
      </p:sp>
      <p:sp>
        <p:nvSpPr>
          <p:cNvPr id="27" name="Rectangle 7">
            <a:extLst>
              <a:ext uri="{FF2B5EF4-FFF2-40B4-BE49-F238E27FC236}">
                <a16:creationId xmlns:a16="http://schemas.microsoft.com/office/drawing/2014/main" id="{DBD67939-D87A-4E48-A2FF-E7754D3F4AFA}"/>
              </a:ext>
            </a:extLst>
          </p:cNvPr>
          <p:cNvSpPr>
            <a:spLocks noChangeArrowheads="1"/>
          </p:cNvSpPr>
          <p:nvPr/>
        </p:nvSpPr>
        <p:spPr bwMode="auto">
          <a:xfrm>
            <a:off x="8441458" y="2407985"/>
            <a:ext cx="3441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pt-PT" altLang="en-US" sz="1600" i="1" dirty="0">
                <a:solidFill>
                  <a:schemeClr val="bg1"/>
                </a:solidFill>
                <a:latin typeface="Adobe Caslon Pro"/>
                <a:ea typeface="Times New Roman" panose="02020603050405020304" pitchFamily="18" charset="0"/>
                <a:cs typeface="Adobe Arabic"/>
              </a:rPr>
              <a:t>(courtesy</a:t>
            </a:r>
            <a:r>
              <a:rPr lang="pt-PT" altLang="en-US" sz="1600" dirty="0">
                <a:solidFill>
                  <a:schemeClr val="bg1"/>
                </a:solidFill>
                <a:latin typeface="Adobe Caslon Pro"/>
                <a:ea typeface="Times New Roman" panose="02020603050405020304" pitchFamily="18" charset="0"/>
                <a:cs typeface="Adobe Arabic"/>
              </a:rPr>
              <a:t>: Stefan Gottermann)</a:t>
            </a:r>
            <a:r>
              <a:rPr lang="en-US" altLang="en-US" sz="1600" dirty="0">
                <a:solidFill>
                  <a:schemeClr val="bg1"/>
                </a:solidFill>
                <a:latin typeface="Adobe Caslon Pro"/>
                <a:ea typeface="Times New Roman" panose="02020603050405020304" pitchFamily="18" charset="0"/>
                <a:cs typeface="Adobe Arabic"/>
              </a:rPr>
              <a:t> </a:t>
            </a:r>
          </a:p>
        </p:txBody>
      </p:sp>
      <p:sp>
        <p:nvSpPr>
          <p:cNvPr id="28" name="Rectangle 7">
            <a:extLst>
              <a:ext uri="{FF2B5EF4-FFF2-40B4-BE49-F238E27FC236}">
                <a16:creationId xmlns:a16="http://schemas.microsoft.com/office/drawing/2014/main" id="{8627249C-5CD0-412A-A032-A7FCC8E753B9}"/>
              </a:ext>
            </a:extLst>
          </p:cNvPr>
          <p:cNvSpPr>
            <a:spLocks noChangeArrowheads="1"/>
          </p:cNvSpPr>
          <p:nvPr/>
        </p:nvSpPr>
        <p:spPr bwMode="auto">
          <a:xfrm>
            <a:off x="14475553" y="2407984"/>
            <a:ext cx="3441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pt-PT" altLang="en-US" sz="1600" i="1" dirty="0">
                <a:solidFill>
                  <a:schemeClr val="bg1"/>
                </a:solidFill>
                <a:latin typeface="Adobe Caslon Pro"/>
                <a:ea typeface="Times New Roman" panose="02020603050405020304" pitchFamily="18" charset="0"/>
                <a:cs typeface="Adobe Arabic"/>
              </a:rPr>
              <a:t>(courtesy</a:t>
            </a:r>
            <a:r>
              <a:rPr lang="pt-PT" altLang="en-US" sz="1600" dirty="0">
                <a:solidFill>
                  <a:schemeClr val="bg1"/>
                </a:solidFill>
                <a:latin typeface="Adobe Caslon Pro"/>
                <a:ea typeface="Times New Roman" panose="02020603050405020304" pitchFamily="18" charset="0"/>
                <a:cs typeface="Adobe Arabic"/>
              </a:rPr>
              <a:t>: </a:t>
            </a:r>
            <a:r>
              <a:rPr lang="nl-BE" altLang="en-US" sz="1600" dirty="0">
                <a:solidFill>
                  <a:schemeClr val="bg1"/>
                </a:solidFill>
                <a:latin typeface="Adobe Caslon Pro"/>
                <a:ea typeface="Times New Roman" panose="02020603050405020304" pitchFamily="18" charset="0"/>
                <a:cs typeface="Adobe Arabic"/>
              </a:rPr>
              <a:t>Patrik Peeters)</a:t>
            </a:r>
            <a:endParaRPr lang="en-US" altLang="en-US" sz="1600" dirty="0">
              <a:solidFill>
                <a:schemeClr val="bg1"/>
              </a:solidFill>
              <a:latin typeface="Adobe Caslon Pro"/>
              <a:ea typeface="Times New Roman" panose="02020603050405020304" pitchFamily="18" charset="0"/>
              <a:cs typeface="Adobe Arabic"/>
            </a:endParaRPr>
          </a:p>
        </p:txBody>
      </p:sp>
      <p:pic>
        <p:nvPicPr>
          <p:cNvPr id="3" name="Picture 2">
            <a:extLst>
              <a:ext uri="{FF2B5EF4-FFF2-40B4-BE49-F238E27FC236}">
                <a16:creationId xmlns:a16="http://schemas.microsoft.com/office/drawing/2014/main" id="{042A6A10-B7A3-4840-81C9-4F55BF4785AB}"/>
              </a:ext>
            </a:extLst>
          </p:cNvPr>
          <p:cNvPicPr>
            <a:picLocks noChangeAspect="1"/>
          </p:cNvPicPr>
          <p:nvPr/>
        </p:nvPicPr>
        <p:blipFill rotWithShape="1">
          <a:blip r:embed="rId6"/>
          <a:srcRect l="13876" t="37501" r="17602" b="14836"/>
          <a:stretch/>
        </p:blipFill>
        <p:spPr>
          <a:xfrm>
            <a:off x="7815548" y="5841771"/>
            <a:ext cx="8380855" cy="3106931"/>
          </a:xfrm>
          <a:prstGeom prst="rect">
            <a:avLst/>
          </a:prstGeom>
        </p:spPr>
      </p:pic>
      <p:sp>
        <p:nvSpPr>
          <p:cNvPr id="29" name="Rechthoek 8">
            <a:extLst>
              <a:ext uri="{FF2B5EF4-FFF2-40B4-BE49-F238E27FC236}">
                <a16:creationId xmlns:a16="http://schemas.microsoft.com/office/drawing/2014/main" id="{625D213D-34B7-438A-9AC5-59460CFF262D}"/>
              </a:ext>
            </a:extLst>
          </p:cNvPr>
          <p:cNvSpPr/>
          <p:nvPr/>
        </p:nvSpPr>
        <p:spPr>
          <a:xfrm>
            <a:off x="648696" y="6124894"/>
            <a:ext cx="6694099" cy="1641387"/>
          </a:xfrm>
          <a:prstGeom prst="rect">
            <a:avLst/>
          </a:prstGeom>
          <a:solidFill>
            <a:srgbClr val="1E64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err="1"/>
              <a:t>Hohai</a:t>
            </a:r>
            <a:r>
              <a:rPr lang="nl-BE" dirty="0"/>
              <a:t> University (Tang et al., EFM, 2018)</a:t>
            </a:r>
          </a:p>
          <a:p>
            <a:pPr marL="457200" indent="-457200">
              <a:spcBef>
                <a:spcPts val="600"/>
              </a:spcBef>
              <a:buFont typeface="Arial" panose="020B0604020202020204" pitchFamily="34" charset="0"/>
              <a:buChar char="•"/>
            </a:pPr>
            <a:r>
              <a:rPr lang="nl-BE" dirty="0">
                <a:solidFill>
                  <a:schemeClr val="bg1"/>
                </a:solidFill>
              </a:rPr>
              <a:t>Discordant </a:t>
            </a:r>
            <a:r>
              <a:rPr lang="nl-BE" dirty="0" err="1">
                <a:solidFill>
                  <a:schemeClr val="bg1"/>
                </a:solidFill>
              </a:rPr>
              <a:t>channel</a:t>
            </a:r>
            <a:r>
              <a:rPr lang="nl-BE" dirty="0">
                <a:solidFill>
                  <a:schemeClr val="bg1"/>
                </a:solidFill>
              </a:rPr>
              <a:t> </a:t>
            </a:r>
            <a:r>
              <a:rPr lang="nl-BE" dirty="0" err="1">
                <a:solidFill>
                  <a:schemeClr val="bg1"/>
                </a:solidFill>
              </a:rPr>
              <a:t>widths</a:t>
            </a:r>
            <a:endParaRPr lang="nl-BE" dirty="0">
              <a:solidFill>
                <a:schemeClr val="bg1"/>
              </a:solidFill>
            </a:endParaRPr>
          </a:p>
        </p:txBody>
      </p:sp>
      <p:sp>
        <p:nvSpPr>
          <p:cNvPr id="5" name="Rectangle 4">
            <a:extLst>
              <a:ext uri="{FF2B5EF4-FFF2-40B4-BE49-F238E27FC236}">
                <a16:creationId xmlns:a16="http://schemas.microsoft.com/office/drawing/2014/main" id="{C5B5188D-25EB-4FA4-98F3-B30EECFBB497}"/>
              </a:ext>
            </a:extLst>
          </p:cNvPr>
          <p:cNvSpPr/>
          <p:nvPr/>
        </p:nvSpPr>
        <p:spPr>
          <a:xfrm>
            <a:off x="14061881" y="7588175"/>
            <a:ext cx="2081019" cy="461665"/>
          </a:xfrm>
          <a:prstGeom prst="rect">
            <a:avLst/>
          </a:prstGeom>
        </p:spPr>
        <p:txBody>
          <a:bodyPr wrap="none">
            <a:spAutoFit/>
          </a:bodyPr>
          <a:lstStyle/>
          <a:p>
            <a:r>
              <a:rPr lang="nl-BE" sz="2400" b="1" dirty="0">
                <a:solidFill>
                  <a:srgbClr val="FF0000"/>
                </a:solidFill>
              </a:rPr>
              <a:t>W / </a:t>
            </a:r>
            <a:r>
              <a:rPr lang="nl-BE" sz="2400" b="1" dirty="0" err="1">
                <a:solidFill>
                  <a:srgbClr val="FF0000"/>
                </a:solidFill>
              </a:rPr>
              <a:t>W</a:t>
            </a:r>
            <a:r>
              <a:rPr lang="nl-BE" sz="2400" b="1" baseline="-25000" dirty="0" err="1">
                <a:solidFill>
                  <a:srgbClr val="FF0000"/>
                </a:solidFill>
              </a:rPr>
              <a:t>d</a:t>
            </a:r>
            <a:r>
              <a:rPr lang="nl-BE" sz="2400" b="1" dirty="0">
                <a:solidFill>
                  <a:srgbClr val="FF0000"/>
                </a:solidFill>
              </a:rPr>
              <a:t> = 3 / 4</a:t>
            </a:r>
            <a:endParaRPr lang="nl-BE" b="1" dirty="0"/>
          </a:p>
        </p:txBody>
      </p:sp>
      <p:sp>
        <p:nvSpPr>
          <p:cNvPr id="13" name="Rectangle 12">
            <a:extLst>
              <a:ext uri="{FF2B5EF4-FFF2-40B4-BE49-F238E27FC236}">
                <a16:creationId xmlns:a16="http://schemas.microsoft.com/office/drawing/2014/main" id="{838DE3F5-2A2D-43F9-88E0-91FFE1A3768E}"/>
              </a:ext>
            </a:extLst>
          </p:cNvPr>
          <p:cNvSpPr/>
          <p:nvPr/>
        </p:nvSpPr>
        <p:spPr>
          <a:xfrm>
            <a:off x="410957" y="2856865"/>
            <a:ext cx="7468711" cy="646331"/>
          </a:xfrm>
          <a:prstGeom prst="rect">
            <a:avLst/>
          </a:prstGeom>
          <a:ln w="19050">
            <a:noFill/>
          </a:ln>
        </p:spPr>
        <p:txBody>
          <a:bodyPr wrap="none">
            <a:spAutoFit/>
          </a:bodyPr>
          <a:lstStyle/>
          <a:p>
            <a:pPr algn="ctr" defTabSz="914400">
              <a:defRPr/>
            </a:pPr>
            <a:r>
              <a:rPr lang="nl-BE" sz="3600" kern="0" dirty="0">
                <a:latin typeface="Arial"/>
              </a:rPr>
              <a:t>Studies in </a:t>
            </a:r>
            <a:r>
              <a:rPr lang="nl-BE" sz="3600" kern="0" dirty="0" err="1">
                <a:latin typeface="Arial"/>
              </a:rPr>
              <a:t>schematized</a:t>
            </a:r>
            <a:r>
              <a:rPr lang="nl-BE" sz="3600" kern="0" dirty="0">
                <a:latin typeface="Arial"/>
              </a:rPr>
              <a:t> </a:t>
            </a:r>
            <a:r>
              <a:rPr lang="nl-BE" sz="3600" kern="0" dirty="0" err="1">
                <a:latin typeface="Arial"/>
              </a:rPr>
              <a:t>geometries</a:t>
            </a:r>
            <a:r>
              <a:rPr lang="nl-BE" sz="3600" kern="0" dirty="0">
                <a:latin typeface="Arial"/>
              </a:rPr>
              <a:t>:</a:t>
            </a:r>
          </a:p>
        </p:txBody>
      </p:sp>
    </p:spTree>
    <p:extLst>
      <p:ext uri="{BB962C8B-B14F-4D97-AF65-F5344CB8AC3E}">
        <p14:creationId xmlns:p14="http://schemas.microsoft.com/office/powerpoint/2010/main" val="45397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Hydraulic</a:t>
            </a:r>
            <a:r>
              <a:rPr lang="nl-NL" dirty="0"/>
              <a:t> </a:t>
            </a:r>
            <a:r>
              <a:rPr lang="nl-NL" dirty="0" err="1"/>
              <a:t>conditionS</a:t>
            </a:r>
            <a:endParaRPr lang="nl-BE" dirty="0"/>
          </a:p>
        </p:txBody>
      </p:sp>
      <p:sp>
        <p:nvSpPr>
          <p:cNvPr id="4" name="Tijdelijke aanduiding voor dianummer 3"/>
          <p:cNvSpPr>
            <a:spLocks noGrp="1"/>
          </p:cNvSpPr>
          <p:nvPr>
            <p:ph type="sldNum" sz="quarter" idx="4"/>
          </p:nvPr>
        </p:nvSpPr>
        <p:spPr>
          <a:xfrm>
            <a:off x="15590520" y="8948703"/>
            <a:ext cx="921880" cy="519289"/>
          </a:xfrm>
        </p:spPr>
        <p:txBody>
          <a:bodyPr/>
          <a:lstStyle/>
          <a:p>
            <a:fld id="{7AE184E0-0BD4-4705-A12B-9B71DDE63301}" type="slidenum">
              <a:rPr lang="nl-BE" noProof="0" smtClean="0"/>
              <a:pPr/>
              <a:t>3</a:t>
            </a:fld>
            <a:endParaRPr lang="nl-BE" noProof="0" dirty="0"/>
          </a:p>
        </p:txBody>
      </p:sp>
      <p:sp>
        <p:nvSpPr>
          <p:cNvPr id="29" name="Rechthoek 8">
            <a:extLst>
              <a:ext uri="{FF2B5EF4-FFF2-40B4-BE49-F238E27FC236}">
                <a16:creationId xmlns:a16="http://schemas.microsoft.com/office/drawing/2014/main" id="{625D213D-34B7-438A-9AC5-59460CFF262D}"/>
              </a:ext>
            </a:extLst>
          </p:cNvPr>
          <p:cNvSpPr/>
          <p:nvPr/>
        </p:nvSpPr>
        <p:spPr>
          <a:xfrm>
            <a:off x="722299" y="2123744"/>
            <a:ext cx="8298892" cy="1179792"/>
          </a:xfrm>
          <a:prstGeom prst="rect">
            <a:avLst/>
          </a:prstGeom>
          <a:solidFill>
            <a:srgbClr val="1E64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t>“Case 1” </a:t>
            </a:r>
            <a:r>
              <a:rPr lang="nl-BE" sz="2800" dirty="0" err="1"/>
              <a:t>and</a:t>
            </a:r>
            <a:r>
              <a:rPr lang="nl-BE" sz="2800" dirty="0"/>
              <a:t> “Case 2” of Tang et al. (EFM, 2018) </a:t>
            </a:r>
          </a:p>
          <a:p>
            <a:r>
              <a:rPr lang="nl-BE" sz="2800" dirty="0" err="1"/>
              <a:t>with</a:t>
            </a:r>
            <a:r>
              <a:rPr lang="nl-BE" sz="2800" dirty="0"/>
              <a:t> </a:t>
            </a:r>
            <a:r>
              <a:rPr lang="nl-BE" sz="2800" dirty="0" err="1"/>
              <a:t>fixed</a:t>
            </a:r>
            <a:r>
              <a:rPr lang="nl-BE" sz="2800" dirty="0"/>
              <a:t> </a:t>
            </a:r>
            <a:r>
              <a:rPr lang="nl-BE" sz="2800" b="1" dirty="0"/>
              <a:t>flat</a:t>
            </a:r>
            <a:r>
              <a:rPr lang="nl-BE" sz="2800" dirty="0"/>
              <a:t> </a:t>
            </a:r>
            <a:r>
              <a:rPr lang="nl-BE" sz="2800" dirty="0" err="1"/>
              <a:t>sand</a:t>
            </a:r>
            <a:r>
              <a:rPr lang="nl-BE" sz="2800" dirty="0"/>
              <a:t> </a:t>
            </a:r>
            <a:r>
              <a:rPr lang="nl-BE" sz="2800" dirty="0" err="1"/>
              <a:t>beds</a:t>
            </a:r>
            <a:r>
              <a:rPr lang="nl-BE" sz="2800" dirty="0"/>
              <a:t> (d</a:t>
            </a:r>
            <a:r>
              <a:rPr lang="nl-BE" sz="2800" baseline="-25000" dirty="0"/>
              <a:t>50</a:t>
            </a:r>
            <a:r>
              <a:rPr lang="nl-BE" sz="2800" dirty="0"/>
              <a:t>=0.9mm, d</a:t>
            </a:r>
            <a:r>
              <a:rPr lang="nl-BE" sz="2800" baseline="-25000" dirty="0"/>
              <a:t>90</a:t>
            </a:r>
            <a:r>
              <a:rPr lang="nl-BE" sz="2800" dirty="0"/>
              <a:t>=2.5mm)</a:t>
            </a:r>
          </a:p>
        </p:txBody>
      </p:sp>
      <mc:AlternateContent xmlns:mc="http://schemas.openxmlformats.org/markup-compatibility/2006" xmlns:a14="http://schemas.microsoft.com/office/drawing/2010/main">
        <mc:Choice Requires="a14">
          <p:sp>
            <p:nvSpPr>
              <p:cNvPr id="12" name="Rechthoek 14">
                <a:extLst>
                  <a:ext uri="{FF2B5EF4-FFF2-40B4-BE49-F238E27FC236}">
                    <a16:creationId xmlns:a16="http://schemas.microsoft.com/office/drawing/2014/main" id="{BE43E8E7-792A-4623-BFB1-846B9A92400E}"/>
                  </a:ext>
                </a:extLst>
              </p:cNvPr>
              <p:cNvSpPr/>
              <p:nvPr/>
            </p:nvSpPr>
            <p:spPr>
              <a:xfrm>
                <a:off x="722303" y="3303536"/>
                <a:ext cx="8298888" cy="3395189"/>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BE" sz="2800" dirty="0">
                    <a:solidFill>
                      <a:schemeClr val="tx1"/>
                    </a:solidFill>
                  </a:rPr>
                  <a:t>Downstream flow </a:t>
                </a:r>
                <a:r>
                  <a:rPr lang="nl-BE" sz="2800" dirty="0" err="1">
                    <a:solidFill>
                      <a:schemeClr val="tx1"/>
                    </a:solidFill>
                  </a:rPr>
                  <a:t>depth</a:t>
                </a:r>
                <a:r>
                  <a:rPr lang="nl-BE" sz="2800" dirty="0">
                    <a:solidFill>
                      <a:schemeClr val="tx1"/>
                    </a:solidFill>
                  </a:rPr>
                  <a:t>               </a:t>
                </a:r>
                <a:r>
                  <a:rPr lang="nl-BE" sz="2800" dirty="0" err="1">
                    <a:solidFill>
                      <a:schemeClr val="tx1"/>
                    </a:solidFill>
                  </a:rPr>
                  <a:t>h</a:t>
                </a:r>
                <a:r>
                  <a:rPr lang="nl-BE" sz="2800" baseline="-25000" dirty="0" err="1">
                    <a:solidFill>
                      <a:schemeClr val="tx1"/>
                    </a:solidFill>
                  </a:rPr>
                  <a:t>d</a:t>
                </a:r>
                <a14:m>
                  <m:oMath xmlns:m="http://schemas.openxmlformats.org/officeDocument/2006/math">
                    <m:r>
                      <a:rPr lang="nl-BE" sz="2800" b="0" i="0" dirty="0" smtClean="0">
                        <a:solidFill>
                          <a:schemeClr val="tx1"/>
                        </a:solidFill>
                        <a:latin typeface="Cambria Math" panose="02040503050406030204" pitchFamily="18" charset="0"/>
                        <a:ea typeface="Cambria Math" panose="02040503050406030204" pitchFamily="18" charset="0"/>
                      </a:rPr>
                      <m:t> </m:t>
                    </m:r>
                    <m:r>
                      <a:rPr lang="nl-BE" sz="2800" i="1" dirty="0">
                        <a:solidFill>
                          <a:schemeClr val="tx1"/>
                        </a:solidFill>
                        <a:latin typeface="Cambria Math" panose="02040503050406030204" pitchFamily="18" charset="0"/>
                        <a:ea typeface="Cambria Math" panose="02040503050406030204" pitchFamily="18" charset="0"/>
                      </a:rPr>
                      <m:t>≈</m:t>
                    </m:r>
                  </m:oMath>
                </a14:m>
                <a:r>
                  <a:rPr lang="nl-BE" sz="2800" dirty="0">
                    <a:solidFill>
                      <a:schemeClr val="tx1"/>
                    </a:solidFill>
                  </a:rPr>
                  <a:t> 0.16 m</a:t>
                </a:r>
              </a:p>
              <a:p>
                <a:pPr>
                  <a:lnSpc>
                    <a:spcPct val="150000"/>
                  </a:lnSpc>
                </a:pPr>
                <a:r>
                  <a:rPr lang="nl-BE" sz="2800" dirty="0">
                    <a:solidFill>
                      <a:schemeClr val="tx1"/>
                    </a:solidFill>
                  </a:rPr>
                  <a:t>Discordant </a:t>
                </a:r>
                <a:r>
                  <a:rPr lang="nl-BE" sz="2800" dirty="0" err="1">
                    <a:solidFill>
                      <a:schemeClr val="tx1"/>
                    </a:solidFill>
                  </a:rPr>
                  <a:t>channel</a:t>
                </a:r>
                <a:r>
                  <a:rPr lang="nl-BE" sz="2800" dirty="0">
                    <a:solidFill>
                      <a:schemeClr val="tx1"/>
                    </a:solidFill>
                  </a:rPr>
                  <a:t> </a:t>
                </a:r>
                <a:r>
                  <a:rPr lang="nl-BE" sz="2800" dirty="0" err="1">
                    <a:solidFill>
                      <a:schemeClr val="tx1"/>
                    </a:solidFill>
                  </a:rPr>
                  <a:t>widths</a:t>
                </a:r>
                <a:r>
                  <a:rPr lang="nl-BE" sz="2800" dirty="0">
                    <a:solidFill>
                      <a:schemeClr val="tx1"/>
                    </a:solidFill>
                  </a:rPr>
                  <a:t>          W / </a:t>
                </a:r>
                <a:r>
                  <a:rPr lang="nl-BE" sz="2800" dirty="0" err="1">
                    <a:solidFill>
                      <a:schemeClr val="tx1"/>
                    </a:solidFill>
                  </a:rPr>
                  <a:t>W</a:t>
                </a:r>
                <a:r>
                  <a:rPr lang="nl-BE" sz="2800" baseline="-25000" dirty="0" err="1">
                    <a:solidFill>
                      <a:schemeClr val="tx1"/>
                    </a:solidFill>
                  </a:rPr>
                  <a:t>d</a:t>
                </a:r>
                <a:r>
                  <a:rPr lang="nl-BE" sz="2800" dirty="0">
                    <a:solidFill>
                      <a:schemeClr val="tx1"/>
                    </a:solidFill>
                  </a:rPr>
                  <a:t> = 3 / 4</a:t>
                </a:r>
              </a:p>
              <a:p>
                <a:pPr>
                  <a:lnSpc>
                    <a:spcPct val="150000"/>
                  </a:lnSpc>
                </a:pPr>
                <a:r>
                  <a:rPr lang="nl-BE" sz="2800" dirty="0">
                    <a:solidFill>
                      <a:schemeClr val="tx1"/>
                    </a:solidFill>
                  </a:rPr>
                  <a:t>Downstream </a:t>
                </a:r>
                <a:r>
                  <a:rPr lang="nl-BE" sz="2800" dirty="0" err="1">
                    <a:solidFill>
                      <a:schemeClr val="tx1"/>
                    </a:solidFill>
                  </a:rPr>
                  <a:t>width-to-depth</a:t>
                </a:r>
                <a:r>
                  <a:rPr lang="nl-BE" sz="2800" dirty="0">
                    <a:solidFill>
                      <a:schemeClr val="tx1"/>
                    </a:solidFill>
                  </a:rPr>
                  <a:t> ratio </a:t>
                </a:r>
                <a:r>
                  <a:rPr lang="nl-BE" sz="2800" dirty="0" err="1">
                    <a:solidFill>
                      <a:schemeClr val="tx1"/>
                    </a:solidFill>
                  </a:rPr>
                  <a:t>W</a:t>
                </a:r>
                <a:r>
                  <a:rPr lang="nl-BE" sz="2800" baseline="-25000" dirty="0" err="1">
                    <a:solidFill>
                      <a:schemeClr val="tx1"/>
                    </a:solidFill>
                  </a:rPr>
                  <a:t>d</a:t>
                </a:r>
                <a:r>
                  <a:rPr lang="nl-BE" sz="2800" baseline="-25000" dirty="0">
                    <a:solidFill>
                      <a:schemeClr val="tx1"/>
                    </a:solidFill>
                  </a:rPr>
                  <a:t> </a:t>
                </a:r>
                <a:r>
                  <a:rPr lang="nl-BE" sz="2800" dirty="0">
                    <a:solidFill>
                      <a:schemeClr val="tx1"/>
                    </a:solidFill>
                  </a:rPr>
                  <a:t>/ </a:t>
                </a:r>
                <a:r>
                  <a:rPr lang="nl-BE" sz="2800" dirty="0" err="1">
                    <a:solidFill>
                      <a:schemeClr val="tx1"/>
                    </a:solidFill>
                  </a:rPr>
                  <a:t>h</a:t>
                </a:r>
                <a:r>
                  <a:rPr lang="nl-BE" sz="2800" baseline="-25000" dirty="0" err="1">
                    <a:solidFill>
                      <a:schemeClr val="tx1"/>
                    </a:solidFill>
                  </a:rPr>
                  <a:t>d</a:t>
                </a:r>
                <a:r>
                  <a:rPr lang="nl-BE" sz="2800" dirty="0">
                    <a:solidFill>
                      <a:schemeClr val="tx1"/>
                    </a:solidFill>
                  </a:rPr>
                  <a:t> </a:t>
                </a:r>
                <a14:m>
                  <m:oMath xmlns:m="http://schemas.openxmlformats.org/officeDocument/2006/math">
                    <m:r>
                      <a:rPr lang="nl-BE" sz="2800" i="1" dirty="0">
                        <a:solidFill>
                          <a:schemeClr val="tx1"/>
                        </a:solidFill>
                        <a:latin typeface="Cambria Math" panose="02040503050406030204" pitchFamily="18" charset="0"/>
                        <a:ea typeface="Cambria Math" panose="02040503050406030204" pitchFamily="18" charset="0"/>
                      </a:rPr>
                      <m:t>≈</m:t>
                    </m:r>
                  </m:oMath>
                </a14:m>
                <a:r>
                  <a:rPr lang="nl-BE" sz="2800" dirty="0">
                    <a:solidFill>
                      <a:schemeClr val="tx1"/>
                    </a:solidFill>
                  </a:rPr>
                  <a:t> 2.5</a:t>
                </a:r>
              </a:p>
              <a:p>
                <a:pPr>
                  <a:lnSpc>
                    <a:spcPct val="150000"/>
                  </a:lnSpc>
                </a:pPr>
                <a:r>
                  <a:rPr lang="nl-BE" sz="2800" dirty="0">
                    <a:solidFill>
                      <a:schemeClr val="tx1"/>
                    </a:solidFill>
                  </a:rPr>
                  <a:t>Downstream </a:t>
                </a:r>
                <a:r>
                  <a:rPr lang="nl-BE" sz="2800" dirty="0" err="1">
                    <a:solidFill>
                      <a:schemeClr val="tx1"/>
                    </a:solidFill>
                  </a:rPr>
                  <a:t>velocity</a:t>
                </a:r>
                <a:r>
                  <a:rPr lang="nl-BE" sz="2800" dirty="0">
                    <a:solidFill>
                      <a:schemeClr val="tx1"/>
                    </a:solidFill>
                  </a:rPr>
                  <a:t>                    </a:t>
                </a:r>
                <a:r>
                  <a:rPr lang="nl-BE" sz="2800" dirty="0" err="1">
                    <a:solidFill>
                      <a:schemeClr val="tx1"/>
                    </a:solidFill>
                  </a:rPr>
                  <a:t>U</a:t>
                </a:r>
                <a:r>
                  <a:rPr lang="nl-BE" sz="2800" baseline="-25000" dirty="0" err="1">
                    <a:solidFill>
                      <a:schemeClr val="tx1"/>
                    </a:solidFill>
                  </a:rPr>
                  <a:t>d</a:t>
                </a:r>
                <a:r>
                  <a:rPr lang="nl-BE" sz="2800" dirty="0">
                    <a:solidFill>
                      <a:schemeClr val="tx1"/>
                    </a:solidFill>
                  </a:rPr>
                  <a:t> </a:t>
                </a:r>
                <a14:m>
                  <m:oMath xmlns:m="http://schemas.openxmlformats.org/officeDocument/2006/math">
                    <m:r>
                      <a:rPr lang="nl-BE" sz="2800" i="1" dirty="0">
                        <a:solidFill>
                          <a:schemeClr val="tx1"/>
                        </a:solidFill>
                        <a:latin typeface="Cambria Math" panose="02040503050406030204" pitchFamily="18" charset="0"/>
                        <a:ea typeface="Cambria Math" panose="02040503050406030204" pitchFamily="18" charset="0"/>
                      </a:rPr>
                      <m:t>≈</m:t>
                    </m:r>
                  </m:oMath>
                </a14:m>
                <a:r>
                  <a:rPr lang="nl-BE" sz="2800" dirty="0">
                    <a:solidFill>
                      <a:schemeClr val="tx1"/>
                    </a:solidFill>
                  </a:rPr>
                  <a:t> 0.23 m</a:t>
                </a:r>
              </a:p>
              <a:p>
                <a:pPr>
                  <a:lnSpc>
                    <a:spcPct val="150000"/>
                  </a:lnSpc>
                </a:pPr>
                <a:r>
                  <a:rPr lang="nl-BE" sz="2800" dirty="0">
                    <a:solidFill>
                      <a:schemeClr val="tx1"/>
                    </a:solidFill>
                  </a:rPr>
                  <a:t>Downstream </a:t>
                </a:r>
                <a:r>
                  <a:rPr lang="nl-BE" sz="2800" dirty="0" err="1">
                    <a:solidFill>
                      <a:schemeClr val="tx1"/>
                    </a:solidFill>
                  </a:rPr>
                  <a:t>Froude</a:t>
                </a:r>
                <a:r>
                  <a:rPr lang="nl-BE" sz="2800" dirty="0">
                    <a:solidFill>
                      <a:schemeClr val="tx1"/>
                    </a:solidFill>
                  </a:rPr>
                  <a:t> </a:t>
                </a:r>
                <a:r>
                  <a:rPr lang="nl-BE" sz="2800" dirty="0" err="1">
                    <a:solidFill>
                      <a:schemeClr val="tx1"/>
                    </a:solidFill>
                  </a:rPr>
                  <a:t>number</a:t>
                </a:r>
                <a:r>
                  <a:rPr lang="nl-BE" sz="2800" dirty="0">
                    <a:solidFill>
                      <a:schemeClr val="tx1"/>
                    </a:solidFill>
                  </a:rPr>
                  <a:t>       </a:t>
                </a:r>
                <a:r>
                  <a:rPr lang="nl-BE" sz="2800" dirty="0" err="1">
                    <a:solidFill>
                      <a:schemeClr val="tx1"/>
                    </a:solidFill>
                  </a:rPr>
                  <a:t>Fr</a:t>
                </a:r>
                <a:r>
                  <a:rPr lang="nl-BE" sz="2800" baseline="-25000" dirty="0" err="1">
                    <a:solidFill>
                      <a:schemeClr val="tx1"/>
                    </a:solidFill>
                  </a:rPr>
                  <a:t>d</a:t>
                </a:r>
                <a:r>
                  <a:rPr lang="nl-BE" sz="2800" dirty="0">
                    <a:solidFill>
                      <a:schemeClr val="tx1"/>
                    </a:solidFill>
                  </a:rPr>
                  <a:t> </a:t>
                </a:r>
                <a14:m>
                  <m:oMath xmlns:m="http://schemas.openxmlformats.org/officeDocument/2006/math">
                    <m:r>
                      <a:rPr lang="nl-BE" sz="2800" i="1" dirty="0">
                        <a:solidFill>
                          <a:schemeClr val="tx1"/>
                        </a:solidFill>
                        <a:latin typeface="Cambria Math" panose="02040503050406030204" pitchFamily="18" charset="0"/>
                        <a:ea typeface="Cambria Math" panose="02040503050406030204" pitchFamily="18" charset="0"/>
                      </a:rPr>
                      <m:t>≈</m:t>
                    </m:r>
                  </m:oMath>
                </a14:m>
                <a:r>
                  <a:rPr lang="nl-BE" sz="2800" dirty="0">
                    <a:solidFill>
                      <a:schemeClr val="tx1"/>
                    </a:solidFill>
                  </a:rPr>
                  <a:t> 0.18</a:t>
                </a:r>
              </a:p>
            </p:txBody>
          </p:sp>
        </mc:Choice>
        <mc:Fallback xmlns="">
          <p:sp>
            <p:nvSpPr>
              <p:cNvPr id="12" name="Rechthoek 14">
                <a:extLst>
                  <a:ext uri="{FF2B5EF4-FFF2-40B4-BE49-F238E27FC236}">
                    <a16:creationId xmlns:a16="http://schemas.microsoft.com/office/drawing/2014/main" id="{BE43E8E7-792A-4623-BFB1-846B9A92400E}"/>
                  </a:ext>
                </a:extLst>
              </p:cNvPr>
              <p:cNvSpPr>
                <a:spLocks noRot="1" noChangeAspect="1" noMove="1" noResize="1" noEditPoints="1" noAdjustHandles="1" noChangeArrowheads="1" noChangeShapeType="1" noTextEdit="1"/>
              </p:cNvSpPr>
              <p:nvPr/>
            </p:nvSpPr>
            <p:spPr>
              <a:xfrm>
                <a:off x="722303" y="3303536"/>
                <a:ext cx="8298888" cy="3395189"/>
              </a:xfrm>
              <a:prstGeom prst="rect">
                <a:avLst/>
              </a:prstGeom>
              <a:blipFill>
                <a:blip r:embed="rId3"/>
                <a:stretch>
                  <a:fillRect l="-1468" b="-2334"/>
                </a:stretch>
              </a:blipFill>
              <a:ln w="31750">
                <a:noFill/>
              </a:ln>
            </p:spPr>
            <p:txBody>
              <a:bodyPr/>
              <a:lstStyle/>
              <a:p>
                <a:r>
                  <a:rPr lang="nl-BE">
                    <a:noFill/>
                  </a:rPr>
                  <a:t> </a:t>
                </a:r>
              </a:p>
            </p:txBody>
          </p:sp>
        </mc:Fallback>
      </mc:AlternateContent>
      <p:grpSp>
        <p:nvGrpSpPr>
          <p:cNvPr id="52" name="Group 51">
            <a:extLst>
              <a:ext uri="{FF2B5EF4-FFF2-40B4-BE49-F238E27FC236}">
                <a16:creationId xmlns:a16="http://schemas.microsoft.com/office/drawing/2014/main" id="{20DB631F-CC23-4C5B-8E9F-7ECF802B467E}"/>
              </a:ext>
            </a:extLst>
          </p:cNvPr>
          <p:cNvGrpSpPr/>
          <p:nvPr/>
        </p:nvGrpSpPr>
        <p:grpSpPr>
          <a:xfrm>
            <a:off x="10016414" y="2299217"/>
            <a:ext cx="6035046" cy="2847941"/>
            <a:chOff x="982518" y="1745210"/>
            <a:chExt cx="7686806" cy="3677149"/>
          </a:xfrm>
        </p:grpSpPr>
        <p:grpSp>
          <p:nvGrpSpPr>
            <p:cNvPr id="53" name="Group 52">
              <a:extLst>
                <a:ext uri="{FF2B5EF4-FFF2-40B4-BE49-F238E27FC236}">
                  <a16:creationId xmlns:a16="http://schemas.microsoft.com/office/drawing/2014/main" id="{7A04E0C9-C51D-4E9C-B00D-D87391977D62}"/>
                </a:ext>
              </a:extLst>
            </p:cNvPr>
            <p:cNvGrpSpPr/>
            <p:nvPr/>
          </p:nvGrpSpPr>
          <p:grpSpPr>
            <a:xfrm>
              <a:off x="982518" y="1745210"/>
              <a:ext cx="7686806" cy="2823643"/>
              <a:chOff x="952038" y="1661160"/>
              <a:chExt cx="10560594" cy="3581400"/>
            </a:xfrm>
          </p:grpSpPr>
          <p:cxnSp>
            <p:nvCxnSpPr>
              <p:cNvPr id="61" name="Straight Connector 60">
                <a:extLst>
                  <a:ext uri="{FF2B5EF4-FFF2-40B4-BE49-F238E27FC236}">
                    <a16:creationId xmlns:a16="http://schemas.microsoft.com/office/drawing/2014/main" id="{F1B53872-6C3D-43C2-8E7C-AF1073713669}"/>
                  </a:ext>
                </a:extLst>
              </p:cNvPr>
              <p:cNvCxnSpPr>
                <a:cxnSpLocks/>
              </p:cNvCxnSpPr>
              <p:nvPr/>
            </p:nvCxnSpPr>
            <p:spPr>
              <a:xfrm>
                <a:off x="952038" y="1661160"/>
                <a:ext cx="10560594"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62" name="Straight Connector 61">
                <a:extLst>
                  <a:ext uri="{FF2B5EF4-FFF2-40B4-BE49-F238E27FC236}">
                    <a16:creationId xmlns:a16="http://schemas.microsoft.com/office/drawing/2014/main" id="{480D026E-0B6E-4E5C-978C-360BD7CB7038}"/>
                  </a:ext>
                </a:extLst>
              </p:cNvPr>
              <p:cNvCxnSpPr>
                <a:cxnSpLocks/>
              </p:cNvCxnSpPr>
              <p:nvPr/>
            </p:nvCxnSpPr>
            <p:spPr>
              <a:xfrm>
                <a:off x="952038" y="3048000"/>
                <a:ext cx="3093720"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63" name="Straight Connector 62">
                <a:extLst>
                  <a:ext uri="{FF2B5EF4-FFF2-40B4-BE49-F238E27FC236}">
                    <a16:creationId xmlns:a16="http://schemas.microsoft.com/office/drawing/2014/main" id="{84AE44F7-1C72-4858-A30B-333AE69E1C3D}"/>
                  </a:ext>
                </a:extLst>
              </p:cNvPr>
              <p:cNvCxnSpPr>
                <a:cxnSpLocks/>
              </p:cNvCxnSpPr>
              <p:nvPr/>
            </p:nvCxnSpPr>
            <p:spPr>
              <a:xfrm>
                <a:off x="5478318" y="3535680"/>
                <a:ext cx="6034314"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64" name="Straight Connector 63">
                <a:extLst>
                  <a:ext uri="{FF2B5EF4-FFF2-40B4-BE49-F238E27FC236}">
                    <a16:creationId xmlns:a16="http://schemas.microsoft.com/office/drawing/2014/main" id="{0DA67BC5-EF9B-48A7-BCE9-08CAF45CE2AE}"/>
                  </a:ext>
                </a:extLst>
              </p:cNvPr>
              <p:cNvCxnSpPr>
                <a:cxnSpLocks/>
              </p:cNvCxnSpPr>
              <p:nvPr/>
            </p:nvCxnSpPr>
            <p:spPr>
              <a:xfrm>
                <a:off x="4045758" y="3048000"/>
                <a:ext cx="0" cy="219456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65" name="Straight Connector 64">
                <a:extLst>
                  <a:ext uri="{FF2B5EF4-FFF2-40B4-BE49-F238E27FC236}">
                    <a16:creationId xmlns:a16="http://schemas.microsoft.com/office/drawing/2014/main" id="{627043E6-C647-4F94-A3D4-B174DB3A28F4}"/>
                  </a:ext>
                </a:extLst>
              </p:cNvPr>
              <p:cNvCxnSpPr>
                <a:cxnSpLocks/>
              </p:cNvCxnSpPr>
              <p:nvPr/>
            </p:nvCxnSpPr>
            <p:spPr>
              <a:xfrm>
                <a:off x="5478318" y="3535680"/>
                <a:ext cx="0" cy="1706880"/>
              </a:xfrm>
              <a:prstGeom prst="line">
                <a:avLst/>
              </a:prstGeom>
              <a:noFill/>
              <a:ln w="28575" cap="flat" cmpd="sng" algn="ctr">
                <a:solidFill>
                  <a:sysClr val="windowText" lastClr="000000"/>
                </a:solidFill>
                <a:prstDash val="solid"/>
                <a:miter lim="800000"/>
                <a:headEnd type="none" w="lg" len="lg"/>
                <a:tailEnd type="none" w="lg" len="lg"/>
              </a:ln>
              <a:effectLst/>
            </p:spPr>
          </p:cxnSp>
        </p:grpSp>
        <p:sp>
          <p:nvSpPr>
            <p:cNvPr id="55" name="TextBox 54">
              <a:extLst>
                <a:ext uri="{FF2B5EF4-FFF2-40B4-BE49-F238E27FC236}">
                  <a16:creationId xmlns:a16="http://schemas.microsoft.com/office/drawing/2014/main" id="{0A784D23-0C71-411F-AE1F-2E506C1B65B3}"/>
                </a:ext>
              </a:extLst>
            </p:cNvPr>
            <p:cNvSpPr txBox="1"/>
            <p:nvPr/>
          </p:nvSpPr>
          <p:spPr>
            <a:xfrm>
              <a:off x="3014870" y="4761782"/>
              <a:ext cx="1740272" cy="660577"/>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500" b="0" i="0" u="none" strike="noStrike" kern="0" cap="none" spc="0" normalizeH="0" baseline="0" noProof="0" dirty="0">
                  <a:ln>
                    <a:noFill/>
                  </a:ln>
                  <a:solidFill>
                    <a:srgbClr val="C00000"/>
                  </a:solidFill>
                  <a:effectLst/>
                  <a:uLnTx/>
                  <a:uFillTx/>
                </a:rPr>
                <a:t>Q</a:t>
              </a:r>
              <a:r>
                <a:rPr kumimoji="0" lang="en-US" altLang="zh-CN" sz="1600" b="0" i="0" u="none" strike="noStrike" kern="0" cap="none" spc="0" normalizeH="0" baseline="0" noProof="0" dirty="0">
                  <a:ln>
                    <a:noFill/>
                  </a:ln>
                  <a:solidFill>
                    <a:srgbClr val="C00000"/>
                  </a:solidFill>
                  <a:effectLst/>
                  <a:uLnTx/>
                  <a:uFillTx/>
                </a:rPr>
                <a:t>t</a:t>
              </a:r>
              <a:r>
                <a:rPr kumimoji="0" lang="en-US" altLang="zh-CN" sz="2400" b="0" i="0" u="none" strike="noStrike" kern="0" cap="none" spc="0" normalizeH="0" baseline="0" noProof="0" dirty="0">
                  <a:ln>
                    <a:noFill/>
                  </a:ln>
                  <a:solidFill>
                    <a:srgbClr val="C00000"/>
                  </a:solidFill>
                  <a:effectLst/>
                  <a:uLnTx/>
                  <a:uFillTx/>
                </a:rPr>
                <a:t>=</a:t>
              </a:r>
              <a:r>
                <a:rPr kumimoji="0" lang="en-US" altLang="zh-CN" sz="2500" b="0" i="0" u="none" strike="noStrike" kern="0" cap="none" spc="0" normalizeH="0" baseline="0" noProof="0" dirty="0">
                  <a:ln>
                    <a:noFill/>
                  </a:ln>
                  <a:solidFill>
                    <a:srgbClr val="C00000"/>
                  </a:solidFill>
                  <a:effectLst/>
                  <a:uLnTx/>
                  <a:uFillTx/>
                </a:rPr>
                <a:t>6L/s</a:t>
              </a:r>
              <a:endParaRPr kumimoji="0" lang="zh-CN" altLang="en-US" sz="2500" b="0" i="0" u="none" strike="noStrike" kern="0" cap="none" spc="0" normalizeH="0" baseline="0" noProof="0" dirty="0">
                <a:ln>
                  <a:noFill/>
                </a:ln>
                <a:solidFill>
                  <a:srgbClr val="C00000"/>
                </a:solidFill>
                <a:effectLst/>
                <a:uLnTx/>
                <a:uFillTx/>
              </a:endParaRPr>
            </a:p>
          </p:txBody>
        </p:sp>
        <p:cxnSp>
          <p:nvCxnSpPr>
            <p:cNvPr id="56" name="Straight Arrow Connector 55">
              <a:extLst>
                <a:ext uri="{FF2B5EF4-FFF2-40B4-BE49-F238E27FC236}">
                  <a16:creationId xmlns:a16="http://schemas.microsoft.com/office/drawing/2014/main" id="{D680BF56-D642-4752-96A3-8605EFCC4240}"/>
                </a:ext>
              </a:extLst>
            </p:cNvPr>
            <p:cNvCxnSpPr>
              <a:cxnSpLocks/>
            </p:cNvCxnSpPr>
            <p:nvPr/>
          </p:nvCxnSpPr>
          <p:spPr>
            <a:xfrm flipV="1">
              <a:off x="3724146" y="3889426"/>
              <a:ext cx="0" cy="602920"/>
            </a:xfrm>
            <a:prstGeom prst="straightConnector1">
              <a:avLst/>
            </a:prstGeom>
            <a:noFill/>
            <a:ln w="50800" cap="flat" cmpd="sng" algn="ctr">
              <a:solidFill>
                <a:srgbClr val="C00000"/>
              </a:solidFill>
              <a:prstDash val="solid"/>
              <a:miter lim="800000"/>
              <a:headEnd type="none" w="lg" len="lg"/>
              <a:tailEnd type="triangle"/>
            </a:ln>
            <a:effectLst/>
          </p:spPr>
        </p:cxnSp>
        <p:sp>
          <p:nvSpPr>
            <p:cNvPr id="58" name="TextBox 57">
              <a:extLst>
                <a:ext uri="{FF2B5EF4-FFF2-40B4-BE49-F238E27FC236}">
                  <a16:creationId xmlns:a16="http://schemas.microsoft.com/office/drawing/2014/main" id="{5E184B5F-8C89-4CC1-B407-5AD210EEB200}"/>
                </a:ext>
              </a:extLst>
            </p:cNvPr>
            <p:cNvSpPr txBox="1"/>
            <p:nvPr/>
          </p:nvSpPr>
          <p:spPr>
            <a:xfrm>
              <a:off x="1018082" y="3041947"/>
              <a:ext cx="1996788" cy="660577"/>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500" b="0" i="0" u="none" strike="noStrike" kern="0" cap="none" spc="0" normalizeH="0" baseline="0" noProof="0" dirty="0">
                  <a:ln>
                    <a:noFill/>
                  </a:ln>
                  <a:solidFill>
                    <a:srgbClr val="C00000"/>
                  </a:solidFill>
                  <a:effectLst/>
                  <a:uLnTx/>
                  <a:uFillTx/>
                </a:rPr>
                <a:t>Q</a:t>
              </a:r>
              <a:r>
                <a:rPr kumimoji="0" lang="en-US" altLang="zh-CN" sz="1600" b="0" i="0" u="none" strike="noStrike" kern="0" cap="none" spc="0" normalizeH="0" baseline="0" noProof="0" dirty="0">
                  <a:ln>
                    <a:noFill/>
                  </a:ln>
                  <a:solidFill>
                    <a:srgbClr val="C00000"/>
                  </a:solidFill>
                  <a:effectLst/>
                  <a:uLnTx/>
                  <a:uFillTx/>
                </a:rPr>
                <a:t>u</a:t>
              </a:r>
              <a:r>
                <a:rPr kumimoji="0" lang="en-US" altLang="zh-CN" sz="2400" b="0" i="0" u="none" strike="noStrike" kern="0" cap="none" spc="0" normalizeH="0" baseline="0" noProof="0" dirty="0">
                  <a:ln>
                    <a:noFill/>
                  </a:ln>
                  <a:solidFill>
                    <a:srgbClr val="C00000"/>
                  </a:solidFill>
                  <a:effectLst/>
                  <a:uLnTx/>
                  <a:uFillTx/>
                </a:rPr>
                <a:t>=</a:t>
              </a:r>
              <a:r>
                <a:rPr kumimoji="0" lang="en-US" altLang="zh-CN" sz="2500" b="0" i="0" u="none" strike="noStrike" kern="0" cap="none" spc="0" normalizeH="0" baseline="0" noProof="0" dirty="0">
                  <a:ln>
                    <a:noFill/>
                  </a:ln>
                  <a:solidFill>
                    <a:srgbClr val="C00000"/>
                  </a:solidFill>
                  <a:effectLst/>
                  <a:uLnTx/>
                  <a:uFillTx/>
                </a:rPr>
                <a:t>9L/s</a:t>
              </a:r>
              <a:endParaRPr kumimoji="0" lang="zh-CN" altLang="en-US" sz="2500" b="0" i="0" u="none" strike="noStrike" kern="0" cap="none" spc="0" normalizeH="0" baseline="0" noProof="0" dirty="0">
                <a:ln>
                  <a:noFill/>
                </a:ln>
                <a:solidFill>
                  <a:srgbClr val="C00000"/>
                </a:solidFill>
                <a:effectLst/>
                <a:uLnTx/>
                <a:uFillTx/>
              </a:endParaRPr>
            </a:p>
          </p:txBody>
        </p:sp>
        <p:cxnSp>
          <p:nvCxnSpPr>
            <p:cNvPr id="59" name="Straight Arrow Connector 58">
              <a:extLst>
                <a:ext uri="{FF2B5EF4-FFF2-40B4-BE49-F238E27FC236}">
                  <a16:creationId xmlns:a16="http://schemas.microsoft.com/office/drawing/2014/main" id="{08BCCC55-6AB8-4D01-B127-AC6ED6E79C93}"/>
                </a:ext>
              </a:extLst>
            </p:cNvPr>
            <p:cNvCxnSpPr>
              <a:cxnSpLocks/>
            </p:cNvCxnSpPr>
            <p:nvPr/>
          </p:nvCxnSpPr>
          <p:spPr>
            <a:xfrm>
              <a:off x="1199563" y="2333699"/>
              <a:ext cx="1268399" cy="0"/>
            </a:xfrm>
            <a:prstGeom prst="straightConnector1">
              <a:avLst/>
            </a:prstGeom>
            <a:noFill/>
            <a:ln w="101600" cap="flat" cmpd="sng" algn="ctr">
              <a:solidFill>
                <a:srgbClr val="C00000"/>
              </a:solidFill>
              <a:prstDash val="solid"/>
              <a:miter lim="800000"/>
              <a:headEnd type="none" w="lg" len="lg"/>
              <a:tailEnd type="triangle"/>
            </a:ln>
            <a:effectLst/>
          </p:spPr>
        </p:cxnSp>
      </p:grpSp>
      <p:sp>
        <p:nvSpPr>
          <p:cNvPr id="80" name="Rectangle 79">
            <a:extLst>
              <a:ext uri="{FF2B5EF4-FFF2-40B4-BE49-F238E27FC236}">
                <a16:creationId xmlns:a16="http://schemas.microsoft.com/office/drawing/2014/main" id="{85CB6D19-A55A-4EE8-8104-8A02FBDB40C6}"/>
              </a:ext>
            </a:extLst>
          </p:cNvPr>
          <p:cNvSpPr/>
          <p:nvPr/>
        </p:nvSpPr>
        <p:spPr>
          <a:xfrm>
            <a:off x="10243975" y="872009"/>
            <a:ext cx="5263190" cy="599308"/>
          </a:xfrm>
          <a:prstGeom prst="rect">
            <a:avLst/>
          </a:prstGeom>
          <a:noFill/>
          <a:ln w="317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effectLst/>
                <a:uLnTx/>
                <a:uFillTx/>
                <a:latin typeface="Arial"/>
                <a:ea typeface="+mn-ea"/>
                <a:cs typeface="+mn-cs"/>
              </a:rPr>
              <a:t>Different discharge ratios</a:t>
            </a:r>
            <a:endParaRPr kumimoji="0" lang="zh-CN" altLang="en-US" sz="3600" b="0" i="0" u="none" strike="noStrike" kern="0" cap="none" spc="0" normalizeH="0" baseline="0" noProof="0" dirty="0">
              <a:ln>
                <a:noFill/>
              </a:ln>
              <a:effectLst/>
              <a:uLnTx/>
              <a:uFillTx/>
              <a:latin typeface="Arial"/>
              <a:ea typeface="+mn-ea"/>
              <a:cs typeface="+mn-cs"/>
            </a:endParaRPr>
          </a:p>
        </p:txBody>
      </p:sp>
      <p:sp>
        <p:nvSpPr>
          <p:cNvPr id="81" name="TextBox 80">
            <a:extLst>
              <a:ext uri="{FF2B5EF4-FFF2-40B4-BE49-F238E27FC236}">
                <a16:creationId xmlns:a16="http://schemas.microsoft.com/office/drawing/2014/main" id="{4A2ACDC7-4BBA-4D68-BBA1-3B844DA23141}"/>
              </a:ext>
            </a:extLst>
          </p:cNvPr>
          <p:cNvSpPr txBox="1"/>
          <p:nvPr/>
        </p:nvSpPr>
        <p:spPr>
          <a:xfrm>
            <a:off x="11007563" y="1617393"/>
            <a:ext cx="5043897" cy="561885"/>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C00000"/>
                </a:solidFill>
                <a:effectLst/>
                <a:uLnTx/>
                <a:uFillTx/>
              </a:rPr>
              <a:t>CASE 1 </a:t>
            </a:r>
            <a:r>
              <a:rPr kumimoji="0" lang="en-US" altLang="zh-CN" sz="2800" b="1" i="0" u="none" strike="noStrike" kern="0" cap="none" spc="0" normalizeH="0" baseline="0" noProof="0" dirty="0" err="1">
                <a:ln>
                  <a:noFill/>
                </a:ln>
                <a:solidFill>
                  <a:srgbClr val="C00000"/>
                </a:solidFill>
                <a:effectLst/>
                <a:uLnTx/>
                <a:uFillTx/>
              </a:rPr>
              <a:t>Q</a:t>
            </a:r>
            <a:r>
              <a:rPr kumimoji="0" lang="en-US" altLang="zh-CN" sz="2000" b="1" i="0" u="none" strike="noStrike" kern="0" cap="none" spc="0" normalizeH="0" baseline="0" noProof="0" dirty="0" err="1">
                <a:ln>
                  <a:noFill/>
                </a:ln>
                <a:solidFill>
                  <a:srgbClr val="C00000"/>
                </a:solidFill>
                <a:effectLst/>
                <a:uLnTx/>
                <a:uFillTx/>
              </a:rPr>
              <a:t>t</a:t>
            </a:r>
            <a:r>
              <a:rPr kumimoji="0" lang="en-US" altLang="zh-CN" sz="2800" b="1" i="0" u="none" strike="noStrike" kern="0" cap="none" spc="0" normalizeH="0" baseline="0" noProof="0" dirty="0" err="1">
                <a:ln>
                  <a:noFill/>
                </a:ln>
                <a:solidFill>
                  <a:srgbClr val="C00000"/>
                </a:solidFill>
                <a:effectLst/>
                <a:uLnTx/>
                <a:uFillTx/>
              </a:rPr>
              <a:t>:Q</a:t>
            </a:r>
            <a:r>
              <a:rPr kumimoji="0" lang="en-US" altLang="zh-CN" sz="2000" b="1" i="0" u="none" strike="noStrike" kern="0" cap="none" spc="0" normalizeH="0" baseline="0" noProof="0" dirty="0" err="1">
                <a:ln>
                  <a:noFill/>
                </a:ln>
                <a:solidFill>
                  <a:srgbClr val="C00000"/>
                </a:solidFill>
                <a:effectLst/>
                <a:uLnTx/>
                <a:uFillTx/>
              </a:rPr>
              <a:t>u</a:t>
            </a:r>
            <a:r>
              <a:rPr kumimoji="0" lang="en-US" altLang="zh-CN" sz="2800" b="1" i="0" u="none" strike="noStrike" kern="0" cap="none" spc="0" normalizeH="0" baseline="0" noProof="0" dirty="0">
                <a:ln>
                  <a:noFill/>
                </a:ln>
                <a:solidFill>
                  <a:srgbClr val="C00000"/>
                </a:solidFill>
                <a:effectLst/>
                <a:uLnTx/>
                <a:uFillTx/>
              </a:rPr>
              <a:t>=2:3</a:t>
            </a:r>
            <a:endParaRPr kumimoji="0" lang="zh-CN" altLang="en-US" sz="2800" b="1" i="0" u="none" strike="noStrike" kern="0" cap="none" spc="0" normalizeH="0" baseline="0" noProof="0" dirty="0">
              <a:ln>
                <a:noFill/>
              </a:ln>
              <a:solidFill>
                <a:srgbClr val="C00000"/>
              </a:solidFill>
              <a:effectLst/>
              <a:uLnTx/>
              <a:uFillTx/>
            </a:endParaRPr>
          </a:p>
        </p:txBody>
      </p:sp>
      <p:sp>
        <p:nvSpPr>
          <p:cNvPr id="82" name="TextBox 81">
            <a:extLst>
              <a:ext uri="{FF2B5EF4-FFF2-40B4-BE49-F238E27FC236}">
                <a16:creationId xmlns:a16="http://schemas.microsoft.com/office/drawing/2014/main" id="{8D92E00B-B921-40AB-9691-74F3A345C284}"/>
              </a:ext>
            </a:extLst>
          </p:cNvPr>
          <p:cNvSpPr txBox="1"/>
          <p:nvPr/>
        </p:nvSpPr>
        <p:spPr>
          <a:xfrm>
            <a:off x="11027540" y="5376565"/>
            <a:ext cx="4012793" cy="561885"/>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1E64C8"/>
                </a:solidFill>
                <a:effectLst/>
                <a:uLnTx/>
                <a:uFillTx/>
              </a:rPr>
              <a:t>CASE 2  </a:t>
            </a:r>
            <a:r>
              <a:rPr kumimoji="0" lang="en-US" altLang="zh-CN" sz="2800" b="1" i="0" u="none" strike="noStrike" kern="0" cap="none" spc="0" normalizeH="0" baseline="0" noProof="0" dirty="0" err="1">
                <a:ln>
                  <a:noFill/>
                </a:ln>
                <a:solidFill>
                  <a:srgbClr val="1E64C8"/>
                </a:solidFill>
                <a:effectLst/>
                <a:uLnTx/>
                <a:uFillTx/>
              </a:rPr>
              <a:t>Q</a:t>
            </a:r>
            <a:r>
              <a:rPr kumimoji="0" lang="en-US" altLang="zh-CN" sz="2000" b="1" i="0" u="none" strike="noStrike" kern="0" cap="none" spc="0" normalizeH="0" baseline="0" noProof="0" dirty="0" err="1">
                <a:ln>
                  <a:noFill/>
                </a:ln>
                <a:solidFill>
                  <a:srgbClr val="1E64C8"/>
                </a:solidFill>
                <a:effectLst/>
                <a:uLnTx/>
                <a:uFillTx/>
              </a:rPr>
              <a:t>t</a:t>
            </a:r>
            <a:r>
              <a:rPr kumimoji="0" lang="en-US" altLang="zh-CN" sz="2800" b="1" i="0" u="none" strike="noStrike" kern="0" cap="none" spc="0" normalizeH="0" baseline="0" noProof="0" dirty="0" err="1">
                <a:ln>
                  <a:noFill/>
                </a:ln>
                <a:solidFill>
                  <a:srgbClr val="1E64C8"/>
                </a:solidFill>
                <a:effectLst/>
                <a:uLnTx/>
                <a:uFillTx/>
              </a:rPr>
              <a:t>:Q</a:t>
            </a:r>
            <a:r>
              <a:rPr kumimoji="0" lang="en-US" altLang="zh-CN" sz="2000" b="1" i="0" u="none" strike="noStrike" kern="0" cap="none" spc="0" normalizeH="0" baseline="0" noProof="0" dirty="0" err="1">
                <a:ln>
                  <a:noFill/>
                </a:ln>
                <a:solidFill>
                  <a:srgbClr val="1E64C8"/>
                </a:solidFill>
                <a:effectLst/>
                <a:uLnTx/>
                <a:uFillTx/>
              </a:rPr>
              <a:t>u</a:t>
            </a:r>
            <a:r>
              <a:rPr kumimoji="0" lang="en-US" altLang="zh-CN" sz="2800" b="1" i="0" u="none" strike="noStrike" kern="0" cap="none" spc="0" normalizeH="0" baseline="0" noProof="0" dirty="0">
                <a:ln>
                  <a:noFill/>
                </a:ln>
                <a:solidFill>
                  <a:srgbClr val="1E64C8"/>
                </a:solidFill>
                <a:effectLst/>
                <a:uLnTx/>
                <a:uFillTx/>
              </a:rPr>
              <a:t>=3:2</a:t>
            </a:r>
            <a:endParaRPr kumimoji="0" lang="zh-CN" altLang="en-US" sz="2800" b="1" i="0" u="none" strike="noStrike" kern="0" cap="none" spc="0" normalizeH="0" baseline="0" noProof="0" dirty="0">
              <a:ln>
                <a:noFill/>
              </a:ln>
              <a:solidFill>
                <a:srgbClr val="1E64C8"/>
              </a:solidFill>
              <a:effectLst/>
              <a:uLnTx/>
              <a:uFillTx/>
            </a:endParaRPr>
          </a:p>
        </p:txBody>
      </p:sp>
      <p:sp>
        <p:nvSpPr>
          <p:cNvPr id="5" name="TextBox 4">
            <a:extLst>
              <a:ext uri="{FF2B5EF4-FFF2-40B4-BE49-F238E27FC236}">
                <a16:creationId xmlns:a16="http://schemas.microsoft.com/office/drawing/2014/main" id="{5144F549-BC32-4B79-B169-1303D4C1FE74}"/>
              </a:ext>
            </a:extLst>
          </p:cNvPr>
          <p:cNvSpPr txBox="1"/>
          <p:nvPr/>
        </p:nvSpPr>
        <p:spPr>
          <a:xfrm>
            <a:off x="11741701" y="2502052"/>
            <a:ext cx="5287121" cy="561885"/>
          </a:xfrm>
          <a:prstGeom prst="rect">
            <a:avLst/>
          </a:prstGeom>
          <a:noFill/>
        </p:spPr>
        <p:txBody>
          <a:bodyPr wrap="square" rtlCol="0">
            <a:spAutoFit/>
          </a:bodyPr>
          <a:lstStyle/>
          <a:p>
            <a:pPr>
              <a:lnSpc>
                <a:spcPct val="120000"/>
              </a:lnSpc>
            </a:pPr>
            <a:r>
              <a:rPr lang="nl-BE" sz="2800" b="1" kern="0" dirty="0" err="1">
                <a:solidFill>
                  <a:srgbClr val="C00000"/>
                </a:solidFill>
              </a:rPr>
              <a:t>Main</a:t>
            </a:r>
            <a:r>
              <a:rPr lang="nl-BE" sz="2800" b="1" kern="0" dirty="0">
                <a:solidFill>
                  <a:srgbClr val="C00000"/>
                </a:solidFill>
              </a:rPr>
              <a:t> </a:t>
            </a:r>
            <a:r>
              <a:rPr lang="nl-BE" sz="2800" b="1" kern="0" dirty="0" err="1">
                <a:solidFill>
                  <a:srgbClr val="C00000"/>
                </a:solidFill>
              </a:rPr>
              <a:t>channel</a:t>
            </a:r>
            <a:r>
              <a:rPr lang="nl-BE" sz="2800" b="1" kern="0" dirty="0">
                <a:solidFill>
                  <a:srgbClr val="C00000"/>
                </a:solidFill>
              </a:rPr>
              <a:t>-dominant </a:t>
            </a:r>
            <a:r>
              <a:rPr lang="nl-BE" sz="2800" b="1" kern="0" dirty="0" err="1">
                <a:solidFill>
                  <a:srgbClr val="C00000"/>
                </a:solidFill>
              </a:rPr>
              <a:t>inflow</a:t>
            </a:r>
            <a:endParaRPr lang="nl-BE" sz="2800" b="1" kern="0" dirty="0">
              <a:solidFill>
                <a:srgbClr val="C00000"/>
              </a:solidFill>
            </a:endParaRPr>
          </a:p>
        </p:txBody>
      </p:sp>
      <p:grpSp>
        <p:nvGrpSpPr>
          <p:cNvPr id="3" name="Group 2">
            <a:extLst>
              <a:ext uri="{FF2B5EF4-FFF2-40B4-BE49-F238E27FC236}">
                <a16:creationId xmlns:a16="http://schemas.microsoft.com/office/drawing/2014/main" id="{EBA78FB3-D0BB-4786-8246-35575386A6EA}"/>
              </a:ext>
            </a:extLst>
          </p:cNvPr>
          <p:cNvGrpSpPr/>
          <p:nvPr/>
        </p:nvGrpSpPr>
        <p:grpSpPr>
          <a:xfrm>
            <a:off x="10016414" y="6032432"/>
            <a:ext cx="6518986" cy="2683570"/>
            <a:chOff x="10016414" y="6032432"/>
            <a:chExt cx="6518986" cy="2683570"/>
          </a:xfrm>
        </p:grpSpPr>
        <p:grpSp>
          <p:nvGrpSpPr>
            <p:cNvPr id="66" name="Group 65">
              <a:extLst>
                <a:ext uri="{FF2B5EF4-FFF2-40B4-BE49-F238E27FC236}">
                  <a16:creationId xmlns:a16="http://schemas.microsoft.com/office/drawing/2014/main" id="{620FECAA-C8A6-4B59-9B8F-A3CC7509E93F}"/>
                </a:ext>
              </a:extLst>
            </p:cNvPr>
            <p:cNvGrpSpPr/>
            <p:nvPr/>
          </p:nvGrpSpPr>
          <p:grpSpPr>
            <a:xfrm>
              <a:off x="10016414" y="6032432"/>
              <a:ext cx="6003220" cy="2683570"/>
              <a:chOff x="9029734" y="1745210"/>
              <a:chExt cx="7686806" cy="3622956"/>
            </a:xfrm>
          </p:grpSpPr>
          <p:grpSp>
            <p:nvGrpSpPr>
              <p:cNvPr id="67" name="Group 66">
                <a:extLst>
                  <a:ext uri="{FF2B5EF4-FFF2-40B4-BE49-F238E27FC236}">
                    <a16:creationId xmlns:a16="http://schemas.microsoft.com/office/drawing/2014/main" id="{AB748857-D666-436A-B6D8-8F63487EE003}"/>
                  </a:ext>
                </a:extLst>
              </p:cNvPr>
              <p:cNvGrpSpPr/>
              <p:nvPr/>
            </p:nvGrpSpPr>
            <p:grpSpPr>
              <a:xfrm>
                <a:off x="9029734" y="1745210"/>
                <a:ext cx="7686806" cy="2823643"/>
                <a:chOff x="952038" y="1661160"/>
                <a:chExt cx="10560594" cy="3581400"/>
              </a:xfrm>
            </p:grpSpPr>
            <p:cxnSp>
              <p:nvCxnSpPr>
                <p:cNvPr id="75" name="Straight Connector 74">
                  <a:extLst>
                    <a:ext uri="{FF2B5EF4-FFF2-40B4-BE49-F238E27FC236}">
                      <a16:creationId xmlns:a16="http://schemas.microsoft.com/office/drawing/2014/main" id="{4797401D-F9AC-4DA4-994F-81E224CADB8F}"/>
                    </a:ext>
                  </a:extLst>
                </p:cNvPr>
                <p:cNvCxnSpPr>
                  <a:cxnSpLocks/>
                </p:cNvCxnSpPr>
                <p:nvPr/>
              </p:nvCxnSpPr>
              <p:spPr>
                <a:xfrm>
                  <a:off x="952038" y="1661160"/>
                  <a:ext cx="10560594"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76" name="Straight Connector 75">
                  <a:extLst>
                    <a:ext uri="{FF2B5EF4-FFF2-40B4-BE49-F238E27FC236}">
                      <a16:creationId xmlns:a16="http://schemas.microsoft.com/office/drawing/2014/main" id="{6D02F012-78E4-44BE-AE20-BA9BB1C3C2EB}"/>
                    </a:ext>
                  </a:extLst>
                </p:cNvPr>
                <p:cNvCxnSpPr>
                  <a:cxnSpLocks/>
                </p:cNvCxnSpPr>
                <p:nvPr/>
              </p:nvCxnSpPr>
              <p:spPr>
                <a:xfrm>
                  <a:off x="952038" y="3048000"/>
                  <a:ext cx="3093720"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77" name="Straight Connector 76">
                  <a:extLst>
                    <a:ext uri="{FF2B5EF4-FFF2-40B4-BE49-F238E27FC236}">
                      <a16:creationId xmlns:a16="http://schemas.microsoft.com/office/drawing/2014/main" id="{091A7FAD-DBF3-45AE-A608-8ACF8D8F5645}"/>
                    </a:ext>
                  </a:extLst>
                </p:cNvPr>
                <p:cNvCxnSpPr>
                  <a:cxnSpLocks/>
                </p:cNvCxnSpPr>
                <p:nvPr/>
              </p:nvCxnSpPr>
              <p:spPr>
                <a:xfrm>
                  <a:off x="5478318" y="3535680"/>
                  <a:ext cx="6034314" cy="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78" name="Straight Connector 77">
                  <a:extLst>
                    <a:ext uri="{FF2B5EF4-FFF2-40B4-BE49-F238E27FC236}">
                      <a16:creationId xmlns:a16="http://schemas.microsoft.com/office/drawing/2014/main" id="{F4A663C7-7925-404A-A027-3800965498F3}"/>
                    </a:ext>
                  </a:extLst>
                </p:cNvPr>
                <p:cNvCxnSpPr>
                  <a:cxnSpLocks/>
                </p:cNvCxnSpPr>
                <p:nvPr/>
              </p:nvCxnSpPr>
              <p:spPr>
                <a:xfrm>
                  <a:off x="4045758" y="3048000"/>
                  <a:ext cx="0" cy="2194560"/>
                </a:xfrm>
                <a:prstGeom prst="line">
                  <a:avLst/>
                </a:prstGeom>
                <a:noFill/>
                <a:ln w="28575" cap="flat" cmpd="sng" algn="ctr">
                  <a:solidFill>
                    <a:sysClr val="windowText" lastClr="000000"/>
                  </a:solidFill>
                  <a:prstDash val="solid"/>
                  <a:miter lim="800000"/>
                  <a:headEnd type="none" w="lg" len="lg"/>
                  <a:tailEnd type="none" w="lg" len="lg"/>
                </a:ln>
                <a:effectLst/>
              </p:spPr>
            </p:cxnSp>
            <p:cxnSp>
              <p:nvCxnSpPr>
                <p:cNvPr id="79" name="Straight Connector 78">
                  <a:extLst>
                    <a:ext uri="{FF2B5EF4-FFF2-40B4-BE49-F238E27FC236}">
                      <a16:creationId xmlns:a16="http://schemas.microsoft.com/office/drawing/2014/main" id="{D54A36FE-F147-4452-BA9C-18CD482A00E5}"/>
                    </a:ext>
                  </a:extLst>
                </p:cNvPr>
                <p:cNvCxnSpPr>
                  <a:cxnSpLocks/>
                </p:cNvCxnSpPr>
                <p:nvPr/>
              </p:nvCxnSpPr>
              <p:spPr>
                <a:xfrm>
                  <a:off x="5478318" y="3535680"/>
                  <a:ext cx="0" cy="1706880"/>
                </a:xfrm>
                <a:prstGeom prst="line">
                  <a:avLst/>
                </a:prstGeom>
                <a:noFill/>
                <a:ln w="28575" cap="flat" cmpd="sng" algn="ctr">
                  <a:solidFill>
                    <a:sysClr val="windowText" lastClr="000000"/>
                  </a:solidFill>
                  <a:prstDash val="solid"/>
                  <a:miter lim="800000"/>
                  <a:headEnd type="none" w="lg" len="lg"/>
                  <a:tailEnd type="none" w="lg" len="lg"/>
                </a:ln>
                <a:effectLst/>
              </p:spPr>
            </p:cxnSp>
          </p:grpSp>
          <p:sp>
            <p:nvSpPr>
              <p:cNvPr id="69" name="TextBox 68">
                <a:extLst>
                  <a:ext uri="{FF2B5EF4-FFF2-40B4-BE49-F238E27FC236}">
                    <a16:creationId xmlns:a16="http://schemas.microsoft.com/office/drawing/2014/main" id="{29E2A140-D672-41A8-843E-32C9A14EDFE4}"/>
                  </a:ext>
                </a:extLst>
              </p:cNvPr>
              <p:cNvSpPr txBox="1"/>
              <p:nvPr/>
            </p:nvSpPr>
            <p:spPr>
              <a:xfrm>
                <a:off x="11032109" y="4677460"/>
                <a:ext cx="1749479" cy="69070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500" b="0" i="0" u="none" strike="noStrike" kern="0" cap="none" spc="0" normalizeH="0" baseline="0" noProof="0" dirty="0">
                    <a:ln>
                      <a:noFill/>
                    </a:ln>
                    <a:solidFill>
                      <a:srgbClr val="1E64C8"/>
                    </a:solidFill>
                    <a:effectLst/>
                    <a:uLnTx/>
                    <a:uFillTx/>
                  </a:rPr>
                  <a:t>Q</a:t>
                </a:r>
                <a:r>
                  <a:rPr kumimoji="0" lang="en-US" altLang="zh-CN" sz="1600" b="0" i="0" u="none" strike="noStrike" kern="0" cap="none" spc="0" normalizeH="0" baseline="0" noProof="0" dirty="0">
                    <a:ln>
                      <a:noFill/>
                    </a:ln>
                    <a:solidFill>
                      <a:srgbClr val="1E64C8"/>
                    </a:solidFill>
                    <a:effectLst/>
                    <a:uLnTx/>
                    <a:uFillTx/>
                  </a:rPr>
                  <a:t>t</a:t>
                </a:r>
                <a:r>
                  <a:rPr kumimoji="0" lang="en-US" altLang="zh-CN" sz="2400" b="0" i="0" u="none" strike="noStrike" kern="0" cap="none" spc="0" normalizeH="0" baseline="0" noProof="0" dirty="0">
                    <a:ln>
                      <a:noFill/>
                    </a:ln>
                    <a:solidFill>
                      <a:srgbClr val="1E64C8"/>
                    </a:solidFill>
                    <a:effectLst/>
                    <a:uLnTx/>
                    <a:uFillTx/>
                  </a:rPr>
                  <a:t>=</a:t>
                </a:r>
                <a:r>
                  <a:rPr kumimoji="0" lang="en-US" altLang="zh-CN" sz="2500" b="0" i="0" u="none" strike="noStrike" kern="0" cap="none" spc="0" normalizeH="0" baseline="0" noProof="0" dirty="0">
                    <a:ln>
                      <a:noFill/>
                    </a:ln>
                    <a:solidFill>
                      <a:srgbClr val="1E64C8"/>
                    </a:solidFill>
                    <a:effectLst/>
                    <a:uLnTx/>
                    <a:uFillTx/>
                  </a:rPr>
                  <a:t>9L/s</a:t>
                </a:r>
                <a:endParaRPr kumimoji="0" lang="zh-CN" altLang="en-US" sz="2500" b="0" i="0" u="none" strike="noStrike" kern="0" cap="none" spc="0" normalizeH="0" baseline="0" noProof="0" dirty="0">
                  <a:ln>
                    <a:noFill/>
                  </a:ln>
                  <a:solidFill>
                    <a:srgbClr val="1E64C8"/>
                  </a:solidFill>
                  <a:effectLst/>
                  <a:uLnTx/>
                  <a:uFillTx/>
                </a:endParaRPr>
              </a:p>
            </p:txBody>
          </p:sp>
          <p:sp>
            <p:nvSpPr>
              <p:cNvPr id="72" name="TextBox 71">
                <a:extLst>
                  <a:ext uri="{FF2B5EF4-FFF2-40B4-BE49-F238E27FC236}">
                    <a16:creationId xmlns:a16="http://schemas.microsoft.com/office/drawing/2014/main" id="{1256EFB7-2A9C-4D4E-A82E-CC36C60F7A34}"/>
                  </a:ext>
                </a:extLst>
              </p:cNvPr>
              <p:cNvSpPr txBox="1"/>
              <p:nvPr/>
            </p:nvSpPr>
            <p:spPr>
              <a:xfrm>
                <a:off x="9065298" y="3041947"/>
                <a:ext cx="1966809" cy="69070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500" b="0" i="0" u="none" strike="noStrike" kern="0" cap="none" spc="0" normalizeH="0" baseline="0" noProof="0" dirty="0">
                    <a:ln>
                      <a:noFill/>
                    </a:ln>
                    <a:solidFill>
                      <a:srgbClr val="1E64C8"/>
                    </a:solidFill>
                    <a:effectLst/>
                    <a:uLnTx/>
                    <a:uFillTx/>
                  </a:rPr>
                  <a:t>Q</a:t>
                </a:r>
                <a:r>
                  <a:rPr kumimoji="0" lang="en-US" altLang="zh-CN" sz="1600" b="0" i="0" u="none" strike="noStrike" kern="0" cap="none" spc="0" normalizeH="0" baseline="0" noProof="0" dirty="0">
                    <a:ln>
                      <a:noFill/>
                    </a:ln>
                    <a:solidFill>
                      <a:srgbClr val="1E64C8"/>
                    </a:solidFill>
                    <a:effectLst/>
                    <a:uLnTx/>
                    <a:uFillTx/>
                  </a:rPr>
                  <a:t>u</a:t>
                </a:r>
                <a:r>
                  <a:rPr kumimoji="0" lang="en-US" altLang="zh-CN" sz="2400" b="0" i="0" u="none" strike="noStrike" kern="0" cap="none" spc="0" normalizeH="0" baseline="0" noProof="0" dirty="0">
                    <a:ln>
                      <a:noFill/>
                    </a:ln>
                    <a:solidFill>
                      <a:srgbClr val="1E64C8"/>
                    </a:solidFill>
                    <a:effectLst/>
                    <a:uLnTx/>
                    <a:uFillTx/>
                  </a:rPr>
                  <a:t>=</a:t>
                </a:r>
                <a:r>
                  <a:rPr kumimoji="0" lang="en-US" altLang="zh-CN" sz="2500" b="0" i="0" u="none" strike="noStrike" kern="0" cap="none" spc="0" normalizeH="0" baseline="0" noProof="0" dirty="0">
                    <a:ln>
                      <a:noFill/>
                    </a:ln>
                    <a:solidFill>
                      <a:srgbClr val="1E64C8"/>
                    </a:solidFill>
                    <a:effectLst/>
                    <a:uLnTx/>
                    <a:uFillTx/>
                  </a:rPr>
                  <a:t>6L/s</a:t>
                </a:r>
                <a:endParaRPr kumimoji="0" lang="zh-CN" altLang="en-US" sz="2500" b="0" i="0" u="none" strike="noStrike" kern="0" cap="none" spc="0" normalizeH="0" baseline="0" noProof="0" dirty="0">
                  <a:ln>
                    <a:noFill/>
                  </a:ln>
                  <a:solidFill>
                    <a:srgbClr val="1E64C8"/>
                  </a:solidFill>
                  <a:effectLst/>
                  <a:uLnTx/>
                  <a:uFillTx/>
                </a:endParaRPr>
              </a:p>
            </p:txBody>
          </p:sp>
        </p:grpSp>
        <p:cxnSp>
          <p:nvCxnSpPr>
            <p:cNvPr id="39" name="Straight Arrow Connector 38">
              <a:extLst>
                <a:ext uri="{FF2B5EF4-FFF2-40B4-BE49-F238E27FC236}">
                  <a16:creationId xmlns:a16="http://schemas.microsoft.com/office/drawing/2014/main" id="{343831A6-7908-417A-AE75-D32D079C56E6}"/>
                </a:ext>
              </a:extLst>
            </p:cNvPr>
            <p:cNvCxnSpPr>
              <a:cxnSpLocks/>
            </p:cNvCxnSpPr>
            <p:nvPr/>
          </p:nvCxnSpPr>
          <p:spPr>
            <a:xfrm rot="5400000" flipV="1">
              <a:off x="10249894" y="6182333"/>
              <a:ext cx="0" cy="466960"/>
            </a:xfrm>
            <a:prstGeom prst="straightConnector1">
              <a:avLst/>
            </a:prstGeom>
            <a:noFill/>
            <a:ln w="38100" cap="flat" cmpd="sng" algn="ctr">
              <a:solidFill>
                <a:srgbClr val="1E64C8"/>
              </a:solidFill>
              <a:prstDash val="solid"/>
              <a:miter lim="800000"/>
              <a:headEnd type="none" w="lg" len="lg"/>
              <a:tailEnd type="triangle"/>
            </a:ln>
            <a:effectLst/>
          </p:spPr>
        </p:cxnSp>
        <p:cxnSp>
          <p:nvCxnSpPr>
            <p:cNvPr id="40" name="Straight Arrow Connector 39">
              <a:extLst>
                <a:ext uri="{FF2B5EF4-FFF2-40B4-BE49-F238E27FC236}">
                  <a16:creationId xmlns:a16="http://schemas.microsoft.com/office/drawing/2014/main" id="{2C02EABF-DB40-458A-84E8-99F55CA3D9B8}"/>
                </a:ext>
              </a:extLst>
            </p:cNvPr>
            <p:cNvCxnSpPr>
              <a:cxnSpLocks/>
            </p:cNvCxnSpPr>
            <p:nvPr/>
          </p:nvCxnSpPr>
          <p:spPr>
            <a:xfrm rot="16200000">
              <a:off x="11670993" y="7585991"/>
              <a:ext cx="995842" cy="0"/>
            </a:xfrm>
            <a:prstGeom prst="straightConnector1">
              <a:avLst/>
            </a:prstGeom>
            <a:noFill/>
            <a:ln w="101600" cap="flat" cmpd="sng" algn="ctr">
              <a:solidFill>
                <a:srgbClr val="1E64C8"/>
              </a:solidFill>
              <a:prstDash val="solid"/>
              <a:miter lim="800000"/>
              <a:headEnd type="none" w="lg" len="lg"/>
              <a:tailEnd type="triangle"/>
            </a:ln>
            <a:effectLst/>
          </p:spPr>
        </p:cxnSp>
        <p:sp>
          <p:nvSpPr>
            <p:cNvPr id="42" name="TextBox 41">
              <a:extLst>
                <a:ext uri="{FF2B5EF4-FFF2-40B4-BE49-F238E27FC236}">
                  <a16:creationId xmlns:a16="http://schemas.microsoft.com/office/drawing/2014/main" id="{CB51C3C7-AF88-4759-952C-B3906A15AC8E}"/>
                </a:ext>
              </a:extLst>
            </p:cNvPr>
            <p:cNvSpPr txBox="1"/>
            <p:nvPr/>
          </p:nvSpPr>
          <p:spPr>
            <a:xfrm>
              <a:off x="11768543" y="6235263"/>
              <a:ext cx="4766857" cy="561885"/>
            </a:xfrm>
            <a:prstGeom prst="rect">
              <a:avLst/>
            </a:prstGeom>
            <a:noFill/>
          </p:spPr>
          <p:txBody>
            <a:bodyPr wrap="square" rtlCol="0">
              <a:spAutoFit/>
            </a:bodyPr>
            <a:lstStyle/>
            <a:p>
              <a:pPr>
                <a:lnSpc>
                  <a:spcPct val="120000"/>
                </a:lnSpc>
              </a:pPr>
              <a:r>
                <a:rPr lang="nl-BE" sz="2800" b="1" kern="0" dirty="0" err="1">
                  <a:solidFill>
                    <a:srgbClr val="1E64C8"/>
                  </a:solidFill>
                </a:rPr>
                <a:t>Tributary</a:t>
              </a:r>
              <a:r>
                <a:rPr lang="nl-BE" sz="2800" b="1" kern="0" dirty="0">
                  <a:solidFill>
                    <a:srgbClr val="1E64C8"/>
                  </a:solidFill>
                </a:rPr>
                <a:t>-dominant </a:t>
              </a:r>
              <a:r>
                <a:rPr lang="nl-BE" sz="2800" b="1" kern="0" dirty="0" err="1">
                  <a:solidFill>
                    <a:srgbClr val="1E64C8"/>
                  </a:solidFill>
                </a:rPr>
                <a:t>inflow</a:t>
              </a:r>
              <a:endParaRPr lang="nl-BE" sz="2800" b="1" kern="0" dirty="0">
                <a:solidFill>
                  <a:srgbClr val="1E64C8"/>
                </a:solidFill>
              </a:endParaRPr>
            </a:p>
          </p:txBody>
        </p:sp>
      </p:grpSp>
    </p:spTree>
    <p:extLst>
      <p:ext uri="{BB962C8B-B14F-4D97-AF65-F5344CB8AC3E}">
        <p14:creationId xmlns:p14="http://schemas.microsoft.com/office/powerpoint/2010/main" val="32041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Numerical</a:t>
            </a:r>
            <a:r>
              <a:rPr lang="nl-NL" dirty="0"/>
              <a:t> </a:t>
            </a:r>
            <a:r>
              <a:rPr lang="nl-NL" dirty="0" err="1"/>
              <a:t>methodology</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4</a:t>
            </a:fld>
            <a:endParaRPr lang="nl-BE" noProof="0" dirty="0"/>
          </a:p>
        </p:txBody>
      </p:sp>
      <p:sp>
        <p:nvSpPr>
          <p:cNvPr id="13" name="Rechthoek 14">
            <a:extLst>
              <a:ext uri="{FF2B5EF4-FFF2-40B4-BE49-F238E27FC236}">
                <a16:creationId xmlns:a16="http://schemas.microsoft.com/office/drawing/2014/main" id="{52C2DDD1-0E6F-4A38-B84D-7CC37562DA12}"/>
              </a:ext>
            </a:extLst>
          </p:cNvPr>
          <p:cNvSpPr/>
          <p:nvPr/>
        </p:nvSpPr>
        <p:spPr>
          <a:xfrm>
            <a:off x="434715" y="1146273"/>
            <a:ext cx="8079697" cy="1909225"/>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pPr>
            <a:r>
              <a:rPr lang="nl-BE" b="1" dirty="0">
                <a:solidFill>
                  <a:schemeClr val="tx1"/>
                </a:solidFill>
              </a:rPr>
              <a:t>Large Eddy </a:t>
            </a:r>
            <a:r>
              <a:rPr lang="nl-BE" b="1" dirty="0" err="1">
                <a:solidFill>
                  <a:schemeClr val="tx1"/>
                </a:solidFill>
              </a:rPr>
              <a:t>Simulations</a:t>
            </a:r>
            <a:r>
              <a:rPr lang="nl-BE" b="1" dirty="0">
                <a:solidFill>
                  <a:schemeClr val="tx1"/>
                </a:solidFill>
              </a:rPr>
              <a:t> (LES):</a:t>
            </a:r>
          </a:p>
          <a:p>
            <a:pPr marL="457200" indent="-457200">
              <a:spcBef>
                <a:spcPts val="1200"/>
              </a:spcBef>
              <a:spcAft>
                <a:spcPts val="600"/>
              </a:spcAft>
              <a:buFont typeface="Arial" panose="020B0604020202020204" pitchFamily="34" charset="0"/>
              <a:buChar char="•"/>
            </a:pPr>
            <a:r>
              <a:rPr lang="nl-BE" dirty="0">
                <a:solidFill>
                  <a:schemeClr val="tx1"/>
                </a:solidFill>
              </a:rPr>
              <a:t>Flow </a:t>
            </a:r>
            <a:r>
              <a:rPr lang="nl-BE" dirty="0" err="1">
                <a:solidFill>
                  <a:schemeClr val="tx1"/>
                </a:solidFill>
              </a:rPr>
              <a:t>and</a:t>
            </a:r>
            <a:r>
              <a:rPr lang="nl-BE" dirty="0">
                <a:solidFill>
                  <a:schemeClr val="tx1"/>
                </a:solidFill>
              </a:rPr>
              <a:t> </a:t>
            </a:r>
            <a:r>
              <a:rPr lang="nl-BE" dirty="0" err="1">
                <a:solidFill>
                  <a:schemeClr val="tx1"/>
                </a:solidFill>
              </a:rPr>
              <a:t>passive</a:t>
            </a:r>
            <a:r>
              <a:rPr lang="nl-BE" dirty="0">
                <a:solidFill>
                  <a:schemeClr val="tx1"/>
                </a:solidFill>
              </a:rPr>
              <a:t> </a:t>
            </a:r>
            <a:r>
              <a:rPr lang="nl-BE" dirty="0" err="1">
                <a:solidFill>
                  <a:schemeClr val="tx1"/>
                </a:solidFill>
              </a:rPr>
              <a:t>scalar</a:t>
            </a:r>
            <a:r>
              <a:rPr lang="nl-BE" dirty="0">
                <a:solidFill>
                  <a:schemeClr val="tx1"/>
                </a:solidFill>
              </a:rPr>
              <a:t> transport: Standard </a:t>
            </a:r>
            <a:r>
              <a:rPr lang="nl-BE" dirty="0" err="1">
                <a:solidFill>
                  <a:schemeClr val="tx1"/>
                </a:solidFill>
              </a:rPr>
              <a:t>Smagorinski</a:t>
            </a:r>
            <a:r>
              <a:rPr lang="nl-BE" dirty="0">
                <a:solidFill>
                  <a:schemeClr val="tx1"/>
                </a:solidFill>
              </a:rPr>
              <a:t> SGS model</a:t>
            </a:r>
          </a:p>
        </p:txBody>
      </p:sp>
      <p:sp>
        <p:nvSpPr>
          <p:cNvPr id="16" name="Rechthoek 14">
            <a:extLst>
              <a:ext uri="{FF2B5EF4-FFF2-40B4-BE49-F238E27FC236}">
                <a16:creationId xmlns:a16="http://schemas.microsoft.com/office/drawing/2014/main" id="{630DF78C-9143-4459-B8E5-F2CC18FF7F56}"/>
              </a:ext>
            </a:extLst>
          </p:cNvPr>
          <p:cNvSpPr/>
          <p:nvPr/>
        </p:nvSpPr>
        <p:spPr>
          <a:xfrm>
            <a:off x="8851106" y="3520288"/>
            <a:ext cx="7684294" cy="2676253"/>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nl-BE" b="1" dirty="0">
              <a:solidFill>
                <a:schemeClr val="tx1"/>
              </a:solidFill>
            </a:endParaRPr>
          </a:p>
          <a:p>
            <a:pPr>
              <a:spcBef>
                <a:spcPts val="1200"/>
              </a:spcBef>
            </a:pPr>
            <a:r>
              <a:rPr lang="nl-BE" b="1" dirty="0" err="1">
                <a:solidFill>
                  <a:schemeClr val="tx1"/>
                </a:solidFill>
              </a:rPr>
              <a:t>OpenFOAM</a:t>
            </a:r>
            <a:r>
              <a:rPr lang="nl-BE" b="1" dirty="0">
                <a:solidFill>
                  <a:schemeClr val="tx1"/>
                </a:solidFill>
              </a:rPr>
              <a:t>:</a:t>
            </a:r>
          </a:p>
          <a:p>
            <a:pPr marL="457200" indent="-457200">
              <a:spcBef>
                <a:spcPts val="1200"/>
              </a:spcBef>
              <a:buFont typeface="Arial" panose="020B0604020202020204" pitchFamily="34" charset="0"/>
              <a:buChar char="•"/>
            </a:pPr>
            <a:r>
              <a:rPr lang="nl-BE" dirty="0" err="1">
                <a:solidFill>
                  <a:schemeClr val="tx1"/>
                </a:solidFill>
              </a:rPr>
              <a:t>Finite</a:t>
            </a:r>
            <a:r>
              <a:rPr lang="nl-BE" dirty="0">
                <a:solidFill>
                  <a:schemeClr val="tx1"/>
                </a:solidFill>
              </a:rPr>
              <a:t> Volume Method</a:t>
            </a:r>
          </a:p>
          <a:p>
            <a:pPr marL="457200" indent="-457200">
              <a:spcBef>
                <a:spcPts val="1200"/>
              </a:spcBef>
              <a:buFont typeface="Arial" panose="020B0604020202020204" pitchFamily="34" charset="0"/>
              <a:buChar char="•"/>
            </a:pPr>
            <a:r>
              <a:rPr lang="nl-BE" dirty="0">
                <a:solidFill>
                  <a:schemeClr val="tx1"/>
                </a:solidFill>
              </a:rPr>
              <a:t>2nd order accurate </a:t>
            </a:r>
            <a:r>
              <a:rPr lang="nl-BE" dirty="0" err="1">
                <a:solidFill>
                  <a:schemeClr val="tx1"/>
                </a:solidFill>
              </a:rPr>
              <a:t>schemes</a:t>
            </a:r>
            <a:r>
              <a:rPr lang="nl-BE" dirty="0">
                <a:solidFill>
                  <a:schemeClr val="tx1"/>
                </a:solidFill>
              </a:rPr>
              <a:t> in </a:t>
            </a:r>
            <a:r>
              <a:rPr lang="nl-BE" dirty="0" err="1">
                <a:solidFill>
                  <a:schemeClr val="tx1"/>
                </a:solidFill>
              </a:rPr>
              <a:t>space</a:t>
            </a:r>
            <a:r>
              <a:rPr lang="nl-BE" dirty="0">
                <a:solidFill>
                  <a:schemeClr val="tx1"/>
                </a:solidFill>
              </a:rPr>
              <a:t> </a:t>
            </a:r>
            <a:r>
              <a:rPr lang="nl-BE" dirty="0" err="1">
                <a:solidFill>
                  <a:schemeClr val="tx1"/>
                </a:solidFill>
              </a:rPr>
              <a:t>and</a:t>
            </a:r>
            <a:r>
              <a:rPr lang="nl-BE" dirty="0">
                <a:solidFill>
                  <a:schemeClr val="tx1"/>
                </a:solidFill>
              </a:rPr>
              <a:t> time</a:t>
            </a:r>
          </a:p>
          <a:p>
            <a:pPr marL="457200" indent="-457200">
              <a:spcBef>
                <a:spcPts val="1200"/>
              </a:spcBef>
              <a:buFont typeface="Arial" panose="020B0604020202020204" pitchFamily="34" charset="0"/>
              <a:buChar char="•"/>
            </a:pPr>
            <a:r>
              <a:rPr lang="nl-BE" dirty="0">
                <a:solidFill>
                  <a:schemeClr val="tx1"/>
                </a:solidFill>
              </a:rPr>
              <a:t>PISO </a:t>
            </a:r>
            <a:r>
              <a:rPr lang="nl-BE" dirty="0" err="1">
                <a:solidFill>
                  <a:schemeClr val="tx1"/>
                </a:solidFill>
              </a:rPr>
              <a:t>algorithm</a:t>
            </a:r>
            <a:endParaRPr lang="nl-BE" dirty="0">
              <a:solidFill>
                <a:schemeClr val="tx1"/>
              </a:solidFill>
            </a:endParaRPr>
          </a:p>
          <a:p>
            <a:pPr marL="457200" indent="-457200">
              <a:spcBef>
                <a:spcPts val="1200"/>
              </a:spcBef>
              <a:buFont typeface="Arial" panose="020B0604020202020204" pitchFamily="34" charset="0"/>
              <a:buChar char="•"/>
            </a:pPr>
            <a:endParaRPr lang="nl-BE" dirty="0">
              <a:solidFill>
                <a:schemeClr val="tx1"/>
              </a:solidFill>
            </a:endParaRPr>
          </a:p>
        </p:txBody>
      </p:sp>
      <p:sp>
        <p:nvSpPr>
          <p:cNvPr id="18" name="Rechthoek 14">
            <a:extLst>
              <a:ext uri="{FF2B5EF4-FFF2-40B4-BE49-F238E27FC236}">
                <a16:creationId xmlns:a16="http://schemas.microsoft.com/office/drawing/2014/main" id="{DE46EA8E-3495-4D85-AAFA-6D4CA58760EE}"/>
              </a:ext>
            </a:extLst>
          </p:cNvPr>
          <p:cNvSpPr/>
          <p:nvPr/>
        </p:nvSpPr>
        <p:spPr>
          <a:xfrm>
            <a:off x="434715" y="3520289"/>
            <a:ext cx="8079697" cy="2676253"/>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nl-BE" b="1" dirty="0">
                <a:solidFill>
                  <a:schemeClr val="tx1"/>
                </a:solidFill>
              </a:rPr>
              <a:t>Flow </a:t>
            </a:r>
            <a:r>
              <a:rPr lang="nl-BE" b="1" dirty="0" err="1">
                <a:solidFill>
                  <a:schemeClr val="tx1"/>
                </a:solidFill>
              </a:rPr>
              <a:t>boundary</a:t>
            </a:r>
            <a:r>
              <a:rPr lang="nl-BE" b="1" dirty="0">
                <a:solidFill>
                  <a:schemeClr val="tx1"/>
                </a:solidFill>
              </a:rPr>
              <a:t> </a:t>
            </a:r>
            <a:r>
              <a:rPr lang="nl-BE" b="1" dirty="0" err="1">
                <a:solidFill>
                  <a:schemeClr val="tx1"/>
                </a:solidFill>
              </a:rPr>
              <a:t>conditions</a:t>
            </a:r>
            <a:r>
              <a:rPr lang="nl-BE" b="1" dirty="0">
                <a:solidFill>
                  <a:schemeClr val="tx1"/>
                </a:solidFill>
              </a:rPr>
              <a:t>:</a:t>
            </a:r>
          </a:p>
          <a:p>
            <a:pPr marL="457200" indent="-457200">
              <a:spcBef>
                <a:spcPts val="1200"/>
              </a:spcBef>
              <a:buFont typeface="Arial" panose="020B0604020202020204" pitchFamily="34" charset="0"/>
              <a:buChar char="•"/>
            </a:pPr>
            <a:r>
              <a:rPr lang="nl-BE" dirty="0" err="1">
                <a:solidFill>
                  <a:schemeClr val="tx1"/>
                </a:solidFill>
              </a:rPr>
              <a:t>Curved</a:t>
            </a:r>
            <a:r>
              <a:rPr lang="nl-BE" dirty="0">
                <a:solidFill>
                  <a:schemeClr val="tx1"/>
                </a:solidFill>
              </a:rPr>
              <a:t> </a:t>
            </a:r>
            <a:r>
              <a:rPr lang="nl-BE" dirty="0" err="1">
                <a:solidFill>
                  <a:schemeClr val="tx1"/>
                </a:solidFill>
              </a:rPr>
              <a:t>rigid</a:t>
            </a:r>
            <a:r>
              <a:rPr lang="nl-BE" dirty="0">
                <a:solidFill>
                  <a:schemeClr val="tx1"/>
                </a:solidFill>
              </a:rPr>
              <a:t>-lid (Ramos et al., JHI, 2019)</a:t>
            </a:r>
          </a:p>
          <a:p>
            <a:pPr marL="457200" indent="-457200">
              <a:spcBef>
                <a:spcPts val="1200"/>
              </a:spcBef>
              <a:buFont typeface="Arial" panose="020B0604020202020204" pitchFamily="34" charset="0"/>
              <a:buChar char="•"/>
            </a:pPr>
            <a:r>
              <a:rPr lang="nl-BE" dirty="0">
                <a:solidFill>
                  <a:schemeClr val="tx1"/>
                </a:solidFill>
              </a:rPr>
              <a:t>Wall </a:t>
            </a:r>
            <a:r>
              <a:rPr lang="nl-BE" dirty="0" err="1">
                <a:solidFill>
                  <a:schemeClr val="tx1"/>
                </a:solidFill>
              </a:rPr>
              <a:t>functions</a:t>
            </a:r>
            <a:r>
              <a:rPr lang="nl-BE" dirty="0">
                <a:solidFill>
                  <a:schemeClr val="tx1"/>
                </a:solidFill>
              </a:rPr>
              <a:t> (</a:t>
            </a:r>
            <a:r>
              <a:rPr lang="nl-BE" dirty="0" err="1">
                <a:solidFill>
                  <a:schemeClr val="tx1"/>
                </a:solidFill>
              </a:rPr>
              <a:t>smooth</a:t>
            </a:r>
            <a:r>
              <a:rPr lang="nl-BE" dirty="0">
                <a:solidFill>
                  <a:schemeClr val="tx1"/>
                </a:solidFill>
              </a:rPr>
              <a:t> </a:t>
            </a:r>
            <a:r>
              <a:rPr lang="nl-BE" dirty="0" err="1">
                <a:solidFill>
                  <a:schemeClr val="tx1"/>
                </a:solidFill>
              </a:rPr>
              <a:t>sidewalls</a:t>
            </a:r>
            <a:r>
              <a:rPr lang="nl-BE" dirty="0">
                <a:solidFill>
                  <a:schemeClr val="tx1"/>
                </a:solidFill>
              </a:rPr>
              <a:t>, </a:t>
            </a:r>
            <a:r>
              <a:rPr lang="nl-BE" dirty="0" err="1">
                <a:solidFill>
                  <a:schemeClr val="tx1"/>
                </a:solidFill>
              </a:rPr>
              <a:t>rough</a:t>
            </a:r>
            <a:r>
              <a:rPr lang="nl-BE" dirty="0">
                <a:solidFill>
                  <a:schemeClr val="tx1"/>
                </a:solidFill>
              </a:rPr>
              <a:t> bed)</a:t>
            </a:r>
          </a:p>
          <a:p>
            <a:pPr marL="457200" indent="-457200">
              <a:spcBef>
                <a:spcPts val="1200"/>
              </a:spcBef>
              <a:buFont typeface="Arial" panose="020B0604020202020204" pitchFamily="34" charset="0"/>
              <a:buChar char="•"/>
            </a:pPr>
            <a:r>
              <a:rPr lang="nl-BE" dirty="0">
                <a:solidFill>
                  <a:schemeClr val="tx1"/>
                </a:solidFill>
              </a:rPr>
              <a:t>Precursor </a:t>
            </a:r>
            <a:r>
              <a:rPr lang="nl-BE" dirty="0" err="1">
                <a:solidFill>
                  <a:schemeClr val="tx1"/>
                </a:solidFill>
              </a:rPr>
              <a:t>simulations</a:t>
            </a:r>
            <a:r>
              <a:rPr lang="nl-BE" dirty="0">
                <a:solidFill>
                  <a:schemeClr val="tx1"/>
                </a:solidFill>
              </a:rPr>
              <a:t> (</a:t>
            </a:r>
            <a:r>
              <a:rPr lang="nl-BE" dirty="0" err="1">
                <a:solidFill>
                  <a:schemeClr val="tx1"/>
                </a:solidFill>
              </a:rPr>
              <a:t>periodic</a:t>
            </a:r>
            <a:r>
              <a:rPr lang="nl-BE" dirty="0">
                <a:solidFill>
                  <a:schemeClr val="tx1"/>
                </a:solidFill>
              </a:rPr>
              <a:t> </a:t>
            </a:r>
            <a:r>
              <a:rPr lang="nl-BE" dirty="0" err="1">
                <a:solidFill>
                  <a:schemeClr val="tx1"/>
                </a:solidFill>
              </a:rPr>
              <a:t>channels</a:t>
            </a:r>
            <a:r>
              <a:rPr lang="nl-BE" dirty="0">
                <a:solidFill>
                  <a:schemeClr val="tx1"/>
                </a:solidFill>
              </a:rPr>
              <a:t> at </a:t>
            </a:r>
            <a:r>
              <a:rPr lang="nl-BE" dirty="0" err="1">
                <a:solidFill>
                  <a:schemeClr val="tx1"/>
                </a:solidFill>
              </a:rPr>
              <a:t>inlets</a:t>
            </a:r>
            <a:r>
              <a:rPr lang="nl-BE" dirty="0">
                <a:solidFill>
                  <a:schemeClr val="tx1"/>
                </a:solidFill>
              </a:rPr>
              <a:t>)</a:t>
            </a:r>
          </a:p>
        </p:txBody>
      </p:sp>
      <mc:AlternateContent xmlns:mc="http://schemas.openxmlformats.org/markup-compatibility/2006" xmlns:a14="http://schemas.microsoft.com/office/drawing/2010/main">
        <mc:Choice Requires="a14">
          <p:sp>
            <p:nvSpPr>
              <p:cNvPr id="20" name="Rechthoek 14">
                <a:extLst>
                  <a:ext uri="{FF2B5EF4-FFF2-40B4-BE49-F238E27FC236}">
                    <a16:creationId xmlns:a16="http://schemas.microsoft.com/office/drawing/2014/main" id="{949C0822-74D5-4E67-83E3-67EFE460E281}"/>
                  </a:ext>
                </a:extLst>
              </p:cNvPr>
              <p:cNvSpPr/>
              <p:nvPr/>
            </p:nvSpPr>
            <p:spPr>
              <a:xfrm>
                <a:off x="8851106" y="1146273"/>
                <a:ext cx="7684294" cy="1909224"/>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nl-BE" b="1" dirty="0">
                    <a:solidFill>
                      <a:schemeClr val="tx1"/>
                    </a:solidFill>
                  </a:rPr>
                  <a:t>Scalar transport </a:t>
                </a:r>
                <a:r>
                  <a:rPr lang="nl-BE" b="1" dirty="0" err="1">
                    <a:solidFill>
                      <a:schemeClr val="tx1"/>
                    </a:solidFill>
                  </a:rPr>
                  <a:t>boundary</a:t>
                </a:r>
                <a:r>
                  <a:rPr lang="nl-BE" b="1" dirty="0">
                    <a:solidFill>
                      <a:schemeClr val="tx1"/>
                    </a:solidFill>
                  </a:rPr>
                  <a:t> </a:t>
                </a:r>
                <a:r>
                  <a:rPr lang="nl-BE" b="1" dirty="0" err="1">
                    <a:solidFill>
                      <a:schemeClr val="tx1"/>
                    </a:solidFill>
                  </a:rPr>
                  <a:t>conditions</a:t>
                </a:r>
                <a:r>
                  <a:rPr lang="nl-BE" b="1" dirty="0">
                    <a:solidFill>
                      <a:schemeClr val="tx1"/>
                    </a:solidFill>
                  </a:rPr>
                  <a:t>:</a:t>
                </a:r>
              </a:p>
              <a:p>
                <a:pPr marL="457200" indent="-457200">
                  <a:spcBef>
                    <a:spcPts val="1200"/>
                  </a:spcBef>
                  <a:buFont typeface="Arial" panose="020B0604020202020204" pitchFamily="34" charset="0"/>
                  <a:buChar char="•"/>
                </a:pPr>
                <a14:m>
                  <m:oMath xmlns:m="http://schemas.openxmlformats.org/officeDocument/2006/math">
                    <m:r>
                      <a:rPr lang="nl-BE" i="1" dirty="0" smtClean="0">
                        <a:solidFill>
                          <a:schemeClr val="tx1"/>
                        </a:solidFill>
                        <a:latin typeface="Cambria Math" panose="02040503050406030204" pitchFamily="18" charset="0"/>
                      </a:rPr>
                      <m:t>𝑐</m:t>
                    </m:r>
                    <m:r>
                      <a:rPr lang="nl-BE" i="1" dirty="0" smtClean="0">
                        <a:solidFill>
                          <a:schemeClr val="tx1"/>
                        </a:solidFill>
                        <a:latin typeface="Cambria Math" panose="02040503050406030204" pitchFamily="18" charset="0"/>
                      </a:rPr>
                      <m:t> =</m:t>
                    </m:r>
                  </m:oMath>
                </a14:m>
                <a:r>
                  <a:rPr lang="nl-BE" dirty="0">
                    <a:solidFill>
                      <a:schemeClr val="tx1"/>
                    </a:solidFill>
                  </a:rPr>
                  <a:t> </a:t>
                </a:r>
                <a14:m>
                  <m:oMath xmlns:m="http://schemas.openxmlformats.org/officeDocument/2006/math">
                    <m:sSub>
                      <m:sSubPr>
                        <m:ctrlPr>
                          <a:rPr lang="nl-BE" i="1" dirty="0" smtClean="0">
                            <a:solidFill>
                              <a:schemeClr val="tx1"/>
                            </a:solidFill>
                            <a:latin typeface="Cambria Math" panose="02040503050406030204" pitchFamily="18" charset="0"/>
                          </a:rPr>
                        </m:ctrlPr>
                      </m:sSubPr>
                      <m:e>
                        <m:r>
                          <a:rPr lang="nl-BE" b="0" i="1" dirty="0" smtClean="0">
                            <a:solidFill>
                              <a:schemeClr val="tx1"/>
                            </a:solidFill>
                            <a:latin typeface="Cambria Math" panose="02040503050406030204" pitchFamily="18" charset="0"/>
                          </a:rPr>
                          <m:t>𝑐</m:t>
                        </m:r>
                      </m:e>
                      <m:sub>
                        <m:r>
                          <a:rPr lang="nl-BE" b="0" i="1" dirty="0" smtClean="0">
                            <a:solidFill>
                              <a:schemeClr val="tx1"/>
                            </a:solidFill>
                            <a:latin typeface="Cambria Math" panose="02040503050406030204" pitchFamily="18" charset="0"/>
                          </a:rPr>
                          <m:t>𝑢𝑠</m:t>
                        </m:r>
                      </m:sub>
                    </m:sSub>
                  </m:oMath>
                </a14:m>
                <a:r>
                  <a:rPr lang="nl-BE" dirty="0">
                    <a:solidFill>
                      <a:schemeClr val="tx1"/>
                    </a:solidFill>
                  </a:rPr>
                  <a:t> at </a:t>
                </a:r>
                <a:r>
                  <a:rPr lang="nl-BE" dirty="0" err="1">
                    <a:solidFill>
                      <a:schemeClr val="tx1"/>
                    </a:solidFill>
                  </a:rPr>
                  <a:t>tributary</a:t>
                </a:r>
                <a:r>
                  <a:rPr lang="nl-BE" dirty="0">
                    <a:solidFill>
                      <a:schemeClr val="tx1"/>
                    </a:solidFill>
                  </a:rPr>
                  <a:t> </a:t>
                </a:r>
                <a:r>
                  <a:rPr lang="nl-BE" dirty="0" err="1">
                    <a:solidFill>
                      <a:schemeClr val="tx1"/>
                    </a:solidFill>
                  </a:rPr>
                  <a:t>inlet</a:t>
                </a:r>
                <a:endParaRPr lang="nl-BE" dirty="0">
                  <a:solidFill>
                    <a:schemeClr val="tx1"/>
                  </a:solidFill>
                </a:endParaRPr>
              </a:p>
              <a:p>
                <a:pPr marL="457200" indent="-457200">
                  <a:spcBef>
                    <a:spcPts val="1200"/>
                  </a:spcBef>
                  <a:buFont typeface="Arial" panose="020B0604020202020204" pitchFamily="34" charset="0"/>
                  <a:buChar char="•"/>
                </a:pPr>
                <a14:m>
                  <m:oMath xmlns:m="http://schemas.openxmlformats.org/officeDocument/2006/math">
                    <m:r>
                      <a:rPr lang="nl-BE" i="1" dirty="0" smtClean="0">
                        <a:solidFill>
                          <a:schemeClr val="tx1"/>
                        </a:solidFill>
                        <a:latin typeface="Cambria Math" panose="02040503050406030204" pitchFamily="18" charset="0"/>
                      </a:rPr>
                      <m:t>𝑐</m:t>
                    </m:r>
                    <m:r>
                      <a:rPr lang="nl-BE" i="1" dirty="0" smtClean="0">
                        <a:solidFill>
                          <a:schemeClr val="tx1"/>
                        </a:solidFill>
                        <a:latin typeface="Cambria Math" panose="02040503050406030204" pitchFamily="18" charset="0"/>
                      </a:rPr>
                      <m:t> = 0 </m:t>
                    </m:r>
                  </m:oMath>
                </a14:m>
                <a:r>
                  <a:rPr lang="nl-BE" dirty="0">
                    <a:solidFill>
                      <a:schemeClr val="tx1"/>
                    </a:solidFill>
                  </a:rPr>
                  <a:t>at </a:t>
                </a:r>
                <a:r>
                  <a:rPr lang="nl-BE" dirty="0" err="1">
                    <a:solidFill>
                      <a:schemeClr val="tx1"/>
                    </a:solidFill>
                  </a:rPr>
                  <a:t>main</a:t>
                </a:r>
                <a:r>
                  <a:rPr lang="nl-BE" dirty="0">
                    <a:solidFill>
                      <a:schemeClr val="tx1"/>
                    </a:solidFill>
                  </a:rPr>
                  <a:t> </a:t>
                </a:r>
                <a:r>
                  <a:rPr lang="nl-BE" dirty="0" err="1">
                    <a:solidFill>
                      <a:schemeClr val="tx1"/>
                    </a:solidFill>
                  </a:rPr>
                  <a:t>channel</a:t>
                </a:r>
                <a:r>
                  <a:rPr lang="nl-BE" dirty="0">
                    <a:solidFill>
                      <a:schemeClr val="tx1"/>
                    </a:solidFill>
                  </a:rPr>
                  <a:t> </a:t>
                </a:r>
                <a:r>
                  <a:rPr lang="nl-BE" dirty="0" err="1">
                    <a:solidFill>
                      <a:schemeClr val="tx1"/>
                    </a:solidFill>
                  </a:rPr>
                  <a:t>inlet</a:t>
                </a:r>
                <a:endParaRPr lang="nl-BE" dirty="0">
                  <a:solidFill>
                    <a:schemeClr val="tx1"/>
                  </a:solidFill>
                </a:endParaRPr>
              </a:p>
            </p:txBody>
          </p:sp>
        </mc:Choice>
        <mc:Fallback xmlns="">
          <p:sp>
            <p:nvSpPr>
              <p:cNvPr id="20" name="Rechthoek 14">
                <a:extLst>
                  <a:ext uri="{FF2B5EF4-FFF2-40B4-BE49-F238E27FC236}">
                    <a16:creationId xmlns:a16="http://schemas.microsoft.com/office/drawing/2014/main" id="{949C0822-74D5-4E67-83E3-67EFE460E281}"/>
                  </a:ext>
                </a:extLst>
              </p:cNvPr>
              <p:cNvSpPr>
                <a:spLocks noRot="1" noChangeAspect="1" noMove="1" noResize="1" noEditPoints="1" noAdjustHandles="1" noChangeArrowheads="1" noChangeShapeType="1" noTextEdit="1"/>
              </p:cNvSpPr>
              <p:nvPr/>
            </p:nvSpPr>
            <p:spPr>
              <a:xfrm>
                <a:off x="8851106" y="1146273"/>
                <a:ext cx="7684294" cy="1909224"/>
              </a:xfrm>
              <a:prstGeom prst="rect">
                <a:avLst/>
              </a:prstGeom>
              <a:blipFill>
                <a:blip r:embed="rId3"/>
                <a:stretch>
                  <a:fillRect l="-1427"/>
                </a:stretch>
              </a:blipFill>
              <a:ln w="31750">
                <a:no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C2FE0C93-347B-4E8F-B27D-EFBC35584C56}"/>
              </a:ext>
            </a:extLst>
          </p:cNvPr>
          <p:cNvPicPr>
            <a:picLocks noChangeAspect="1"/>
          </p:cNvPicPr>
          <p:nvPr/>
        </p:nvPicPr>
        <p:blipFill rotWithShape="1">
          <a:blip r:embed="rId4"/>
          <a:srcRect l="12202" t="34815" r="23647" b="34813"/>
          <a:stretch/>
        </p:blipFill>
        <p:spPr>
          <a:xfrm>
            <a:off x="2973691" y="6661336"/>
            <a:ext cx="12066525" cy="3044583"/>
          </a:xfrm>
          <a:prstGeom prst="rect">
            <a:avLst/>
          </a:prstGeom>
        </p:spPr>
      </p:pic>
      <p:sp>
        <p:nvSpPr>
          <p:cNvPr id="3" name="TextBox 2">
            <a:extLst>
              <a:ext uri="{FF2B5EF4-FFF2-40B4-BE49-F238E27FC236}">
                <a16:creationId xmlns:a16="http://schemas.microsoft.com/office/drawing/2014/main" id="{8DFC781D-7CBF-4936-B382-EE29CDBF5B58}"/>
              </a:ext>
            </a:extLst>
          </p:cNvPr>
          <p:cNvSpPr txBox="1"/>
          <p:nvPr/>
        </p:nvSpPr>
        <p:spPr>
          <a:xfrm>
            <a:off x="14839797" y="8429414"/>
            <a:ext cx="2423325" cy="561885"/>
          </a:xfrm>
          <a:prstGeom prst="rect">
            <a:avLst/>
          </a:prstGeom>
          <a:noFill/>
        </p:spPr>
        <p:txBody>
          <a:bodyPr wrap="square" rtlCol="0">
            <a:spAutoFit/>
          </a:bodyPr>
          <a:lstStyle/>
          <a:p>
            <a:pPr>
              <a:lnSpc>
                <a:spcPct val="120000"/>
              </a:lnSpc>
            </a:pPr>
            <a:r>
              <a:rPr lang="nl-BE" sz="2800" b="1" dirty="0"/>
              <a:t>Fine </a:t>
            </a:r>
            <a:r>
              <a:rPr lang="nl-BE" sz="2800" b="1" dirty="0" err="1"/>
              <a:t>mesh</a:t>
            </a:r>
            <a:r>
              <a:rPr lang="nl-BE" sz="2800" b="1" dirty="0"/>
              <a:t> !</a:t>
            </a:r>
          </a:p>
        </p:txBody>
      </p:sp>
    </p:spTree>
    <p:extLst>
      <p:ext uri="{BB962C8B-B14F-4D97-AF65-F5344CB8AC3E}">
        <p14:creationId xmlns:p14="http://schemas.microsoft.com/office/powerpoint/2010/main" val="175835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972FAF3-6027-45C4-BFE0-7F41F29392BD}"/>
              </a:ext>
            </a:extLst>
          </p:cNvPr>
          <p:cNvGrpSpPr/>
          <p:nvPr/>
        </p:nvGrpSpPr>
        <p:grpSpPr>
          <a:xfrm>
            <a:off x="8687260" y="1559296"/>
            <a:ext cx="8450474" cy="7902038"/>
            <a:chOff x="4005147" y="1292417"/>
            <a:chExt cx="8496649" cy="8035851"/>
          </a:xfrm>
        </p:grpSpPr>
        <p:pic>
          <p:nvPicPr>
            <p:cNvPr id="34" name="Picture 33">
              <a:extLst>
                <a:ext uri="{FF2B5EF4-FFF2-40B4-BE49-F238E27FC236}">
                  <a16:creationId xmlns:a16="http://schemas.microsoft.com/office/drawing/2014/main" id="{09472397-DB8B-4665-AF71-0FD9C32166A4}"/>
                </a:ext>
              </a:extLst>
            </p:cNvPr>
            <p:cNvPicPr/>
            <p:nvPr/>
          </p:nvPicPr>
          <p:blipFill rotWithShape="1">
            <a:blip r:embed="rId3">
              <a:extLst>
                <a:ext uri="{28A0092B-C50C-407E-A947-70E740481C1C}">
                  <a14:useLocalDpi xmlns:a14="http://schemas.microsoft.com/office/drawing/2010/main" val="0"/>
                </a:ext>
              </a:extLst>
            </a:blip>
            <a:srcRect b="1243"/>
            <a:stretch/>
          </p:blipFill>
          <p:spPr bwMode="auto">
            <a:xfrm>
              <a:off x="4005147" y="1292417"/>
              <a:ext cx="8496649" cy="8035851"/>
            </a:xfrm>
            <a:prstGeom prst="rect">
              <a:avLst/>
            </a:prstGeom>
            <a:ln>
              <a:noFill/>
            </a:ln>
            <a:extLst>
              <a:ext uri="{53640926-AAD7-44D8-BBD7-CCE9431645EC}">
                <a14:shadowObscured xmlns:a14="http://schemas.microsoft.com/office/drawing/2010/main"/>
              </a:ext>
            </a:extLst>
          </p:spPr>
        </p:pic>
        <p:sp>
          <p:nvSpPr>
            <p:cNvPr id="35" name="Rectangle 34">
              <a:extLst>
                <a:ext uri="{FF2B5EF4-FFF2-40B4-BE49-F238E27FC236}">
                  <a16:creationId xmlns:a16="http://schemas.microsoft.com/office/drawing/2014/main" id="{7FAAE7B7-B446-4D47-847A-5B976747D893}"/>
                </a:ext>
              </a:extLst>
            </p:cNvPr>
            <p:cNvSpPr/>
            <p:nvPr/>
          </p:nvSpPr>
          <p:spPr>
            <a:xfrm>
              <a:off x="4935070" y="1394994"/>
              <a:ext cx="2649953" cy="427746"/>
            </a:xfrm>
            <a:prstGeom prst="rect">
              <a:avLst/>
            </a:prstGeom>
          </p:spPr>
          <p:txBody>
            <a:bodyPr wrap="square">
              <a:spAutoFit/>
            </a:bodyPr>
            <a:lstStyle/>
            <a:p>
              <a:pPr>
                <a:lnSpc>
                  <a:spcPct val="120000"/>
                </a:lnSpc>
              </a:pPr>
              <a:r>
                <a:rPr lang="nl-BE" sz="2000" b="1" dirty="0" err="1">
                  <a:solidFill>
                    <a:schemeClr val="accent5"/>
                  </a:solidFill>
                </a:rPr>
                <a:t>Horizontal</a:t>
              </a:r>
              <a:r>
                <a:rPr lang="nl-BE" sz="2000" b="1" dirty="0">
                  <a:solidFill>
                    <a:schemeClr val="accent5"/>
                  </a:solidFill>
                </a:rPr>
                <a:t> </a:t>
              </a:r>
              <a:r>
                <a:rPr lang="nl-BE" sz="2000" b="1" dirty="0" err="1">
                  <a:solidFill>
                    <a:schemeClr val="accent5"/>
                  </a:solidFill>
                </a:rPr>
                <a:t>velocity</a:t>
              </a:r>
              <a:endParaRPr lang="nl-BE" sz="2000" b="1" dirty="0">
                <a:solidFill>
                  <a:schemeClr val="accent5"/>
                </a:solidFill>
              </a:endParaRPr>
            </a:p>
          </p:txBody>
        </p:sp>
        <p:sp>
          <p:nvSpPr>
            <p:cNvPr id="36" name="Rectangle 35">
              <a:extLst>
                <a:ext uri="{FF2B5EF4-FFF2-40B4-BE49-F238E27FC236}">
                  <a16:creationId xmlns:a16="http://schemas.microsoft.com/office/drawing/2014/main" id="{5902CA95-DF04-4207-AFEA-6D9590E1A108}"/>
                </a:ext>
              </a:extLst>
            </p:cNvPr>
            <p:cNvSpPr/>
            <p:nvPr/>
          </p:nvSpPr>
          <p:spPr>
            <a:xfrm>
              <a:off x="9104833" y="1394994"/>
              <a:ext cx="2649953" cy="427746"/>
            </a:xfrm>
            <a:prstGeom prst="rect">
              <a:avLst/>
            </a:prstGeom>
          </p:spPr>
          <p:txBody>
            <a:bodyPr wrap="square">
              <a:spAutoFit/>
            </a:bodyPr>
            <a:lstStyle/>
            <a:p>
              <a:pPr>
                <a:lnSpc>
                  <a:spcPct val="120000"/>
                </a:lnSpc>
              </a:pPr>
              <a:r>
                <a:rPr lang="nl-BE" sz="2000" b="1" dirty="0">
                  <a:solidFill>
                    <a:schemeClr val="accent5"/>
                  </a:solidFill>
                </a:rPr>
                <a:t>Lateral </a:t>
              </a:r>
              <a:r>
                <a:rPr lang="nl-BE" sz="2000" b="1" dirty="0" err="1">
                  <a:solidFill>
                    <a:schemeClr val="accent5"/>
                  </a:solidFill>
                </a:rPr>
                <a:t>velocity</a:t>
              </a:r>
              <a:endParaRPr lang="nl-BE" sz="2000" b="1" dirty="0">
                <a:solidFill>
                  <a:schemeClr val="accent5"/>
                </a:solidFill>
              </a:endParaRPr>
            </a:p>
          </p:txBody>
        </p:sp>
        <p:sp>
          <p:nvSpPr>
            <p:cNvPr id="37" name="Rectangle 36">
              <a:extLst>
                <a:ext uri="{FF2B5EF4-FFF2-40B4-BE49-F238E27FC236}">
                  <a16:creationId xmlns:a16="http://schemas.microsoft.com/office/drawing/2014/main" id="{50CE5AEB-7065-4AEE-BE29-A24EB9690B73}"/>
                </a:ext>
              </a:extLst>
            </p:cNvPr>
            <p:cNvSpPr/>
            <p:nvPr/>
          </p:nvSpPr>
          <p:spPr>
            <a:xfrm>
              <a:off x="4935069" y="5489807"/>
              <a:ext cx="2649953" cy="427746"/>
            </a:xfrm>
            <a:prstGeom prst="rect">
              <a:avLst/>
            </a:prstGeom>
          </p:spPr>
          <p:txBody>
            <a:bodyPr wrap="square">
              <a:spAutoFit/>
            </a:bodyPr>
            <a:lstStyle/>
            <a:p>
              <a:pPr>
                <a:lnSpc>
                  <a:spcPct val="120000"/>
                </a:lnSpc>
              </a:pPr>
              <a:r>
                <a:rPr lang="nl-BE" sz="2000" b="1" dirty="0" err="1">
                  <a:solidFill>
                    <a:schemeClr val="accent5"/>
                  </a:solidFill>
                </a:rPr>
                <a:t>Vertical</a:t>
              </a:r>
              <a:r>
                <a:rPr lang="nl-BE" sz="2000" b="1" dirty="0">
                  <a:solidFill>
                    <a:schemeClr val="accent5"/>
                  </a:solidFill>
                </a:rPr>
                <a:t> </a:t>
              </a:r>
              <a:r>
                <a:rPr lang="nl-BE" sz="2000" b="1" dirty="0" err="1">
                  <a:solidFill>
                    <a:schemeClr val="accent5"/>
                  </a:solidFill>
                </a:rPr>
                <a:t>velocity</a:t>
              </a:r>
              <a:endParaRPr lang="nl-BE" sz="2000" b="1" dirty="0">
                <a:solidFill>
                  <a:schemeClr val="accent5"/>
                </a:solidFill>
              </a:endParaRPr>
            </a:p>
          </p:txBody>
        </p:sp>
        <p:sp>
          <p:nvSpPr>
            <p:cNvPr id="51" name="Rectangle 50">
              <a:extLst>
                <a:ext uri="{FF2B5EF4-FFF2-40B4-BE49-F238E27FC236}">
                  <a16:creationId xmlns:a16="http://schemas.microsoft.com/office/drawing/2014/main" id="{02072CA9-99F3-467C-9103-C043857FEE02}"/>
                </a:ext>
              </a:extLst>
            </p:cNvPr>
            <p:cNvSpPr/>
            <p:nvPr/>
          </p:nvSpPr>
          <p:spPr>
            <a:xfrm>
              <a:off x="9159851" y="5489807"/>
              <a:ext cx="2649953" cy="427746"/>
            </a:xfrm>
            <a:prstGeom prst="rect">
              <a:avLst/>
            </a:prstGeom>
          </p:spPr>
          <p:txBody>
            <a:bodyPr wrap="square">
              <a:spAutoFit/>
            </a:bodyPr>
            <a:lstStyle/>
            <a:p>
              <a:pPr>
                <a:lnSpc>
                  <a:spcPct val="120000"/>
                </a:lnSpc>
              </a:pPr>
              <a:r>
                <a:rPr lang="nl-BE" sz="2000" b="1" dirty="0">
                  <a:solidFill>
                    <a:schemeClr val="accent5"/>
                  </a:solidFill>
                </a:rPr>
                <a:t>TKE</a:t>
              </a:r>
            </a:p>
          </p:txBody>
        </p:sp>
      </p:grpSp>
      <p:sp>
        <p:nvSpPr>
          <p:cNvPr id="2" name="Titel 1"/>
          <p:cNvSpPr>
            <a:spLocks noGrp="1"/>
          </p:cNvSpPr>
          <p:nvPr>
            <p:ph type="title"/>
          </p:nvPr>
        </p:nvSpPr>
        <p:spPr/>
        <p:txBody>
          <a:bodyPr/>
          <a:lstStyle/>
          <a:p>
            <a:r>
              <a:rPr lang="nl-NL" dirty="0" err="1"/>
              <a:t>Validation</a:t>
            </a:r>
            <a:r>
              <a:rPr lang="nl-NL" dirty="0"/>
              <a:t> OF </a:t>
            </a:r>
            <a:r>
              <a:rPr lang="nl-NL" dirty="0" err="1"/>
              <a:t>simulations</a:t>
            </a:r>
            <a:endParaRPr lang="nl-BE" dirty="0"/>
          </a:p>
        </p:txBody>
      </p:sp>
      <p:sp>
        <p:nvSpPr>
          <p:cNvPr id="4" name="Tijdelijke aanduiding voor dianummer 3"/>
          <p:cNvSpPr>
            <a:spLocks noGrp="1"/>
          </p:cNvSpPr>
          <p:nvPr>
            <p:ph type="sldNum" sz="quarter" idx="4"/>
          </p:nvPr>
        </p:nvSpPr>
        <p:spPr>
          <a:xfrm>
            <a:off x="15590520" y="8948703"/>
            <a:ext cx="921880" cy="519289"/>
          </a:xfrm>
        </p:spPr>
        <p:txBody>
          <a:bodyPr/>
          <a:lstStyle/>
          <a:p>
            <a:fld id="{7AE184E0-0BD4-4705-A12B-9B71DDE63301}" type="slidenum">
              <a:rPr lang="nl-BE" noProof="0" smtClean="0"/>
              <a:pPr/>
              <a:t>5</a:t>
            </a:fld>
            <a:endParaRPr lang="nl-BE" noProof="0" dirty="0"/>
          </a:p>
        </p:txBody>
      </p:sp>
      <p:sp>
        <p:nvSpPr>
          <p:cNvPr id="50" name="TextBox 49">
            <a:extLst>
              <a:ext uri="{FF2B5EF4-FFF2-40B4-BE49-F238E27FC236}">
                <a16:creationId xmlns:a16="http://schemas.microsoft.com/office/drawing/2014/main" id="{3A6458E5-46D5-4BE1-93E9-E2F95B20081E}"/>
              </a:ext>
            </a:extLst>
          </p:cNvPr>
          <p:cNvSpPr txBox="1"/>
          <p:nvPr/>
        </p:nvSpPr>
        <p:spPr>
          <a:xfrm>
            <a:off x="1284638" y="920407"/>
            <a:ext cx="7936050" cy="561885"/>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C00000"/>
                </a:solidFill>
                <a:effectLst/>
                <a:uLnTx/>
                <a:uFillTx/>
              </a:rPr>
              <a:t>CASE 1 (main channel-dominant inflow)</a:t>
            </a:r>
            <a:endParaRPr kumimoji="0" lang="zh-CN" altLang="en-US" sz="2800" b="1" i="0" u="none" strike="noStrike" kern="0" cap="none" spc="0" normalizeH="0" baseline="0" noProof="0" dirty="0">
              <a:ln>
                <a:noFill/>
              </a:ln>
              <a:solidFill>
                <a:srgbClr val="C00000"/>
              </a:solidFill>
              <a:effectLst/>
              <a:uLnTx/>
              <a:uFillTx/>
            </a:endParaRPr>
          </a:p>
        </p:txBody>
      </p:sp>
      <p:sp>
        <p:nvSpPr>
          <p:cNvPr id="32" name="TextBox 31">
            <a:extLst>
              <a:ext uri="{FF2B5EF4-FFF2-40B4-BE49-F238E27FC236}">
                <a16:creationId xmlns:a16="http://schemas.microsoft.com/office/drawing/2014/main" id="{F52DBD3D-D280-40E8-B989-242DCF89567D}"/>
              </a:ext>
            </a:extLst>
          </p:cNvPr>
          <p:cNvSpPr txBox="1"/>
          <p:nvPr/>
        </p:nvSpPr>
        <p:spPr>
          <a:xfrm>
            <a:off x="10388092" y="960539"/>
            <a:ext cx="7024906" cy="561885"/>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1E64C8"/>
                </a:solidFill>
                <a:effectLst/>
                <a:uLnTx/>
                <a:uFillTx/>
              </a:rPr>
              <a:t>CASE 2  (tributary-dominant</a:t>
            </a:r>
            <a:r>
              <a:rPr kumimoji="0" lang="en-US" altLang="zh-CN" sz="2800" b="1" i="0" u="none" strike="noStrike" kern="0" cap="none" spc="0" normalizeH="0" noProof="0" dirty="0">
                <a:ln>
                  <a:noFill/>
                </a:ln>
                <a:solidFill>
                  <a:srgbClr val="1E64C8"/>
                </a:solidFill>
                <a:effectLst/>
                <a:uLnTx/>
                <a:uFillTx/>
              </a:rPr>
              <a:t> inflow)</a:t>
            </a:r>
            <a:endParaRPr kumimoji="0" lang="zh-CN" altLang="en-US" sz="2800" b="1" i="0" u="none" strike="noStrike" kern="0" cap="none" spc="0" normalizeH="0" baseline="0" noProof="0" dirty="0">
              <a:ln>
                <a:noFill/>
              </a:ln>
              <a:solidFill>
                <a:srgbClr val="1E64C8"/>
              </a:solidFill>
              <a:effectLst/>
              <a:uLnTx/>
              <a:uFillTx/>
            </a:endParaRPr>
          </a:p>
        </p:txBody>
      </p:sp>
      <p:grpSp>
        <p:nvGrpSpPr>
          <p:cNvPr id="6" name="Group 5">
            <a:extLst>
              <a:ext uri="{FF2B5EF4-FFF2-40B4-BE49-F238E27FC236}">
                <a16:creationId xmlns:a16="http://schemas.microsoft.com/office/drawing/2014/main" id="{1EC94117-17A8-4365-B1C7-8FCE2608F4D6}"/>
              </a:ext>
            </a:extLst>
          </p:cNvPr>
          <p:cNvGrpSpPr/>
          <p:nvPr/>
        </p:nvGrpSpPr>
        <p:grpSpPr>
          <a:xfrm>
            <a:off x="-97632" y="1376951"/>
            <a:ext cx="8666808" cy="8235922"/>
            <a:chOff x="-49141" y="1376951"/>
            <a:chExt cx="8666808" cy="8235922"/>
          </a:xfrm>
        </p:grpSpPr>
        <p:grpSp>
          <p:nvGrpSpPr>
            <p:cNvPr id="5" name="Group 4">
              <a:extLst>
                <a:ext uri="{FF2B5EF4-FFF2-40B4-BE49-F238E27FC236}">
                  <a16:creationId xmlns:a16="http://schemas.microsoft.com/office/drawing/2014/main" id="{8310167E-B010-44AE-B369-09C73ABA968F}"/>
                </a:ext>
              </a:extLst>
            </p:cNvPr>
            <p:cNvGrpSpPr/>
            <p:nvPr/>
          </p:nvGrpSpPr>
          <p:grpSpPr>
            <a:xfrm>
              <a:off x="-20734" y="1376951"/>
              <a:ext cx="8638401" cy="8235922"/>
              <a:chOff x="-20734" y="1376951"/>
              <a:chExt cx="8638401" cy="8235922"/>
            </a:xfrm>
          </p:grpSpPr>
          <p:pic>
            <p:nvPicPr>
              <p:cNvPr id="14" name="Picture 13">
                <a:extLst>
                  <a:ext uri="{FF2B5EF4-FFF2-40B4-BE49-F238E27FC236}">
                    <a16:creationId xmlns:a16="http://schemas.microsoft.com/office/drawing/2014/main" id="{1E1951A6-834D-41EC-8CC9-731E380D0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46" t="4633" r="14009" b="3369"/>
              <a:stretch/>
            </p:blipFill>
            <p:spPr>
              <a:xfrm>
                <a:off x="4273370" y="5552200"/>
                <a:ext cx="4306927" cy="4060673"/>
              </a:xfrm>
              <a:prstGeom prst="rect">
                <a:avLst/>
              </a:prstGeom>
            </p:spPr>
          </p:pic>
          <p:grpSp>
            <p:nvGrpSpPr>
              <p:cNvPr id="24" name="Group 23">
                <a:extLst>
                  <a:ext uri="{FF2B5EF4-FFF2-40B4-BE49-F238E27FC236}">
                    <a16:creationId xmlns:a16="http://schemas.microsoft.com/office/drawing/2014/main" id="{D114288F-25D2-4ECE-8E6E-2C873EC14C6C}"/>
                  </a:ext>
                </a:extLst>
              </p:cNvPr>
              <p:cNvGrpSpPr/>
              <p:nvPr/>
            </p:nvGrpSpPr>
            <p:grpSpPr>
              <a:xfrm>
                <a:off x="-20734" y="1376951"/>
                <a:ext cx="8638401" cy="7945568"/>
                <a:chOff x="7063029" y="990857"/>
                <a:chExt cx="9010716" cy="8626718"/>
              </a:xfrm>
            </p:grpSpPr>
            <p:pic>
              <p:nvPicPr>
                <p:cNvPr id="7" name="Picture 6">
                  <a:extLst>
                    <a:ext uri="{FF2B5EF4-FFF2-40B4-BE49-F238E27FC236}">
                      <a16:creationId xmlns:a16="http://schemas.microsoft.com/office/drawing/2014/main" id="{FB60CD60-189C-485B-B499-00006E0C73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865" t="4301" r="16242" b="2805"/>
                <a:stretch/>
              </p:blipFill>
              <p:spPr>
                <a:xfrm>
                  <a:off x="7148998" y="990857"/>
                  <a:ext cx="4320618" cy="4375237"/>
                </a:xfrm>
                <a:prstGeom prst="rect">
                  <a:avLst/>
                </a:prstGeom>
              </p:spPr>
            </p:pic>
            <p:pic>
              <p:nvPicPr>
                <p:cNvPr id="9" name="Picture 8">
                  <a:extLst>
                    <a:ext uri="{FF2B5EF4-FFF2-40B4-BE49-F238E27FC236}">
                      <a16:creationId xmlns:a16="http://schemas.microsoft.com/office/drawing/2014/main" id="{FAA3B783-4174-4BB2-AB37-332AD17834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28" t="5778" r="14372" b="1808"/>
                <a:stretch/>
              </p:blipFill>
              <p:spPr>
                <a:xfrm>
                  <a:off x="11581188" y="1038737"/>
                  <a:ext cx="4492557" cy="4375237"/>
                </a:xfrm>
                <a:prstGeom prst="rect">
                  <a:avLst/>
                </a:prstGeom>
              </p:spPr>
            </p:pic>
            <p:pic>
              <p:nvPicPr>
                <p:cNvPr id="11" name="Picture 10">
                  <a:extLst>
                    <a:ext uri="{FF2B5EF4-FFF2-40B4-BE49-F238E27FC236}">
                      <a16:creationId xmlns:a16="http://schemas.microsoft.com/office/drawing/2014/main" id="{E8487916-454F-4BD0-BA4E-175F7D691E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328" t="5026" r="13861" b="3538"/>
                <a:stretch/>
              </p:blipFill>
              <p:spPr>
                <a:xfrm>
                  <a:off x="7063029" y="5319092"/>
                  <a:ext cx="4492556" cy="4298483"/>
                </a:xfrm>
                <a:prstGeom prst="rect">
                  <a:avLst/>
                </a:prstGeom>
              </p:spPr>
            </p:pic>
            <p:sp>
              <p:nvSpPr>
                <p:cNvPr id="57" name="Rectangle 56">
                  <a:extLst>
                    <a:ext uri="{FF2B5EF4-FFF2-40B4-BE49-F238E27FC236}">
                      <a16:creationId xmlns:a16="http://schemas.microsoft.com/office/drawing/2014/main" id="{FA6565A7-88B0-4233-B391-88EFEA38A809}"/>
                    </a:ext>
                  </a:extLst>
                </p:cNvPr>
                <p:cNvSpPr/>
                <p:nvPr/>
              </p:nvSpPr>
              <p:spPr>
                <a:xfrm>
                  <a:off x="7925886" y="1111112"/>
                  <a:ext cx="2877723" cy="464512"/>
                </a:xfrm>
                <a:prstGeom prst="rect">
                  <a:avLst/>
                </a:prstGeom>
              </p:spPr>
              <p:txBody>
                <a:bodyPr wrap="square">
                  <a:spAutoFit/>
                </a:bodyPr>
                <a:lstStyle/>
                <a:p>
                  <a:pPr>
                    <a:lnSpc>
                      <a:spcPct val="120000"/>
                    </a:lnSpc>
                  </a:pPr>
                  <a:r>
                    <a:rPr lang="nl-BE" sz="2000" b="1" dirty="0" err="1">
                      <a:solidFill>
                        <a:schemeClr val="accent5"/>
                      </a:solidFill>
                    </a:rPr>
                    <a:t>Horizontal</a:t>
                  </a:r>
                  <a:r>
                    <a:rPr lang="nl-BE" sz="2000" b="1" dirty="0">
                      <a:solidFill>
                        <a:schemeClr val="accent5"/>
                      </a:solidFill>
                    </a:rPr>
                    <a:t> </a:t>
                  </a:r>
                  <a:r>
                    <a:rPr lang="nl-BE" sz="2000" b="1" dirty="0" err="1">
                      <a:solidFill>
                        <a:schemeClr val="accent5"/>
                      </a:solidFill>
                    </a:rPr>
                    <a:t>velocity</a:t>
                  </a:r>
                  <a:endParaRPr lang="nl-BE" sz="2000" b="1" dirty="0">
                    <a:solidFill>
                      <a:schemeClr val="accent5"/>
                    </a:solidFill>
                  </a:endParaRPr>
                </a:p>
              </p:txBody>
            </p:sp>
            <p:sp>
              <p:nvSpPr>
                <p:cNvPr id="58" name="Rectangle 57">
                  <a:extLst>
                    <a:ext uri="{FF2B5EF4-FFF2-40B4-BE49-F238E27FC236}">
                      <a16:creationId xmlns:a16="http://schemas.microsoft.com/office/drawing/2014/main" id="{EAE9BC69-B617-4C1B-9670-CCC8EB264C6B}"/>
                    </a:ext>
                  </a:extLst>
                </p:cNvPr>
                <p:cNvSpPr/>
                <p:nvPr/>
              </p:nvSpPr>
              <p:spPr>
                <a:xfrm>
                  <a:off x="12362520" y="1111112"/>
                  <a:ext cx="2877723" cy="464512"/>
                </a:xfrm>
                <a:prstGeom prst="rect">
                  <a:avLst/>
                </a:prstGeom>
              </p:spPr>
              <p:txBody>
                <a:bodyPr wrap="square">
                  <a:spAutoFit/>
                </a:bodyPr>
                <a:lstStyle/>
                <a:p>
                  <a:pPr>
                    <a:lnSpc>
                      <a:spcPct val="120000"/>
                    </a:lnSpc>
                  </a:pPr>
                  <a:r>
                    <a:rPr lang="nl-BE" sz="2000" b="1" dirty="0">
                      <a:solidFill>
                        <a:schemeClr val="accent5"/>
                      </a:solidFill>
                    </a:rPr>
                    <a:t>Lateral </a:t>
                  </a:r>
                  <a:r>
                    <a:rPr lang="nl-BE" sz="2000" b="1" dirty="0" err="1">
                      <a:solidFill>
                        <a:schemeClr val="accent5"/>
                      </a:solidFill>
                    </a:rPr>
                    <a:t>velocity</a:t>
                  </a:r>
                  <a:endParaRPr lang="nl-BE" sz="2000" b="1" dirty="0">
                    <a:solidFill>
                      <a:schemeClr val="accent5"/>
                    </a:solidFill>
                  </a:endParaRPr>
                </a:p>
              </p:txBody>
            </p:sp>
            <p:sp>
              <p:nvSpPr>
                <p:cNvPr id="59" name="Rectangle 58">
                  <a:extLst>
                    <a:ext uri="{FF2B5EF4-FFF2-40B4-BE49-F238E27FC236}">
                      <a16:creationId xmlns:a16="http://schemas.microsoft.com/office/drawing/2014/main" id="{EA8DD5F9-12A9-45AE-9268-6D55B04B79E5}"/>
                    </a:ext>
                  </a:extLst>
                </p:cNvPr>
                <p:cNvSpPr/>
                <p:nvPr/>
              </p:nvSpPr>
              <p:spPr>
                <a:xfrm>
                  <a:off x="7834354" y="5557884"/>
                  <a:ext cx="2877723" cy="464512"/>
                </a:xfrm>
                <a:prstGeom prst="rect">
                  <a:avLst/>
                </a:prstGeom>
              </p:spPr>
              <p:txBody>
                <a:bodyPr wrap="square">
                  <a:spAutoFit/>
                </a:bodyPr>
                <a:lstStyle/>
                <a:p>
                  <a:pPr>
                    <a:lnSpc>
                      <a:spcPct val="120000"/>
                    </a:lnSpc>
                  </a:pPr>
                  <a:r>
                    <a:rPr lang="nl-BE" sz="2000" b="1" dirty="0" err="1">
                      <a:solidFill>
                        <a:schemeClr val="accent5"/>
                      </a:solidFill>
                    </a:rPr>
                    <a:t>Vertical</a:t>
                  </a:r>
                  <a:r>
                    <a:rPr lang="nl-BE" sz="2000" b="1" dirty="0">
                      <a:solidFill>
                        <a:schemeClr val="accent5"/>
                      </a:solidFill>
                    </a:rPr>
                    <a:t> </a:t>
                  </a:r>
                  <a:r>
                    <a:rPr lang="nl-BE" sz="2000" b="1" dirty="0" err="1">
                      <a:solidFill>
                        <a:schemeClr val="accent5"/>
                      </a:solidFill>
                    </a:rPr>
                    <a:t>velocity</a:t>
                  </a:r>
                  <a:endParaRPr lang="nl-BE" sz="2000" b="1" dirty="0">
                    <a:solidFill>
                      <a:schemeClr val="accent5"/>
                    </a:solidFill>
                  </a:endParaRPr>
                </a:p>
              </p:txBody>
            </p:sp>
            <p:sp>
              <p:nvSpPr>
                <p:cNvPr id="60" name="Rectangle 59">
                  <a:extLst>
                    <a:ext uri="{FF2B5EF4-FFF2-40B4-BE49-F238E27FC236}">
                      <a16:creationId xmlns:a16="http://schemas.microsoft.com/office/drawing/2014/main" id="{04EF2449-F1AD-4287-9579-CD61FC1E09CF}"/>
                    </a:ext>
                  </a:extLst>
                </p:cNvPr>
                <p:cNvSpPr/>
                <p:nvPr/>
              </p:nvSpPr>
              <p:spPr>
                <a:xfrm>
                  <a:off x="12422267" y="5557884"/>
                  <a:ext cx="2877723" cy="464512"/>
                </a:xfrm>
                <a:prstGeom prst="rect">
                  <a:avLst/>
                </a:prstGeom>
              </p:spPr>
              <p:txBody>
                <a:bodyPr wrap="square">
                  <a:spAutoFit/>
                </a:bodyPr>
                <a:lstStyle/>
                <a:p>
                  <a:pPr>
                    <a:lnSpc>
                      <a:spcPct val="120000"/>
                    </a:lnSpc>
                  </a:pPr>
                  <a:r>
                    <a:rPr lang="nl-BE" sz="2000" b="1" dirty="0">
                      <a:solidFill>
                        <a:schemeClr val="accent5"/>
                      </a:solidFill>
                    </a:rPr>
                    <a:t>TKE</a:t>
                  </a:r>
                </a:p>
              </p:txBody>
            </p:sp>
            <p:sp>
              <p:nvSpPr>
                <p:cNvPr id="17" name="TextBox 16">
                  <a:extLst>
                    <a:ext uri="{FF2B5EF4-FFF2-40B4-BE49-F238E27FC236}">
                      <a16:creationId xmlns:a16="http://schemas.microsoft.com/office/drawing/2014/main" id="{07D2701A-CA63-4E5E-9947-DE12BFB371A4}"/>
                    </a:ext>
                  </a:extLst>
                </p:cNvPr>
                <p:cNvSpPr txBox="1"/>
                <p:nvPr/>
              </p:nvSpPr>
              <p:spPr>
                <a:xfrm>
                  <a:off x="7535054" y="1156168"/>
                  <a:ext cx="561811" cy="360612"/>
                </a:xfrm>
                <a:prstGeom prst="rect">
                  <a:avLst/>
                </a:prstGeom>
                <a:noFill/>
              </p:spPr>
              <p:txBody>
                <a:bodyPr wrap="square" rtlCol="0">
                  <a:spAutoFit/>
                </a:bodyPr>
                <a:lstStyle/>
                <a:p>
                  <a:pPr>
                    <a:lnSpc>
                      <a:spcPct val="120000"/>
                    </a:lnSpc>
                  </a:pPr>
                  <a:r>
                    <a:rPr lang="en-US" sz="1600" dirty="0"/>
                    <a:t>(a)</a:t>
                  </a:r>
                </a:p>
              </p:txBody>
            </p:sp>
            <p:sp>
              <p:nvSpPr>
                <p:cNvPr id="61" name="TextBox 60">
                  <a:extLst>
                    <a:ext uri="{FF2B5EF4-FFF2-40B4-BE49-F238E27FC236}">
                      <a16:creationId xmlns:a16="http://schemas.microsoft.com/office/drawing/2014/main" id="{7CFA2440-D0EC-405A-84B8-FB9A499977CB}"/>
                    </a:ext>
                  </a:extLst>
                </p:cNvPr>
                <p:cNvSpPr txBox="1"/>
                <p:nvPr/>
              </p:nvSpPr>
              <p:spPr>
                <a:xfrm>
                  <a:off x="11980271" y="1122633"/>
                  <a:ext cx="561811" cy="360612"/>
                </a:xfrm>
                <a:prstGeom prst="rect">
                  <a:avLst/>
                </a:prstGeom>
                <a:noFill/>
              </p:spPr>
              <p:txBody>
                <a:bodyPr wrap="square" rtlCol="0">
                  <a:spAutoFit/>
                </a:bodyPr>
                <a:lstStyle/>
                <a:p>
                  <a:pPr>
                    <a:lnSpc>
                      <a:spcPct val="120000"/>
                    </a:lnSpc>
                  </a:pPr>
                  <a:r>
                    <a:rPr lang="en-US" sz="1600" dirty="0"/>
                    <a:t>(b)</a:t>
                  </a:r>
                </a:p>
              </p:txBody>
            </p:sp>
            <p:sp>
              <p:nvSpPr>
                <p:cNvPr id="62" name="TextBox 61">
                  <a:extLst>
                    <a:ext uri="{FF2B5EF4-FFF2-40B4-BE49-F238E27FC236}">
                      <a16:creationId xmlns:a16="http://schemas.microsoft.com/office/drawing/2014/main" id="{F4AD5E99-FE68-48D0-85BD-53A098984660}"/>
                    </a:ext>
                  </a:extLst>
                </p:cNvPr>
                <p:cNvSpPr txBox="1"/>
                <p:nvPr/>
              </p:nvSpPr>
              <p:spPr>
                <a:xfrm>
                  <a:off x="7527845" y="5609834"/>
                  <a:ext cx="561811" cy="360612"/>
                </a:xfrm>
                <a:prstGeom prst="rect">
                  <a:avLst/>
                </a:prstGeom>
                <a:noFill/>
              </p:spPr>
              <p:txBody>
                <a:bodyPr wrap="square" rtlCol="0">
                  <a:spAutoFit/>
                </a:bodyPr>
                <a:lstStyle/>
                <a:p>
                  <a:pPr>
                    <a:lnSpc>
                      <a:spcPct val="120000"/>
                    </a:lnSpc>
                  </a:pPr>
                  <a:r>
                    <a:rPr lang="en-US" sz="1600" dirty="0"/>
                    <a:t>(c)</a:t>
                  </a:r>
                </a:p>
              </p:txBody>
            </p:sp>
            <p:sp>
              <p:nvSpPr>
                <p:cNvPr id="63" name="TextBox 62">
                  <a:extLst>
                    <a:ext uri="{FF2B5EF4-FFF2-40B4-BE49-F238E27FC236}">
                      <a16:creationId xmlns:a16="http://schemas.microsoft.com/office/drawing/2014/main" id="{3548C7AA-8E89-48E8-933D-DD7FFD6DE755}"/>
                    </a:ext>
                  </a:extLst>
                </p:cNvPr>
                <p:cNvSpPr txBox="1"/>
                <p:nvPr/>
              </p:nvSpPr>
              <p:spPr>
                <a:xfrm>
                  <a:off x="12081614" y="5544917"/>
                  <a:ext cx="561811" cy="360612"/>
                </a:xfrm>
                <a:prstGeom prst="rect">
                  <a:avLst/>
                </a:prstGeom>
                <a:noFill/>
              </p:spPr>
              <p:txBody>
                <a:bodyPr wrap="square" rtlCol="0">
                  <a:spAutoFit/>
                </a:bodyPr>
                <a:lstStyle/>
                <a:p>
                  <a:pPr>
                    <a:lnSpc>
                      <a:spcPct val="120000"/>
                    </a:lnSpc>
                  </a:pPr>
                  <a:r>
                    <a:rPr lang="en-US" sz="1600" dirty="0"/>
                    <a:t>(d)</a:t>
                  </a:r>
                </a:p>
              </p:txBody>
            </p:sp>
          </p:grpSp>
          <p:sp>
            <p:nvSpPr>
              <p:cNvPr id="3" name="TextBox 2">
                <a:extLst>
                  <a:ext uri="{FF2B5EF4-FFF2-40B4-BE49-F238E27FC236}">
                    <a16:creationId xmlns:a16="http://schemas.microsoft.com/office/drawing/2014/main" id="{A7BA8176-87F4-4AEA-A685-67DBB8D5BAA8}"/>
                  </a:ext>
                </a:extLst>
              </p:cNvPr>
              <p:cNvSpPr txBox="1"/>
              <p:nvPr/>
            </p:nvSpPr>
            <p:spPr>
              <a:xfrm>
                <a:off x="494469" y="5071743"/>
                <a:ext cx="2598105" cy="494751"/>
              </a:xfrm>
              <a:prstGeom prst="rect">
                <a:avLst/>
              </a:prstGeom>
              <a:noFill/>
            </p:spPr>
            <p:txBody>
              <a:bodyPr wrap="square" rtlCol="0">
                <a:spAutoFit/>
              </a:bodyPr>
              <a:lstStyle/>
              <a:p>
                <a:pPr>
                  <a:lnSpc>
                    <a:spcPct val="120000"/>
                  </a:lnSpc>
                </a:pPr>
                <a:r>
                  <a:rPr lang="nl-BE" sz="2400" b="1" dirty="0" err="1"/>
                  <a:t>experimental</a:t>
                </a:r>
                <a:endParaRPr lang="nl-BE" sz="2400" b="1" dirty="0"/>
              </a:p>
            </p:txBody>
          </p:sp>
        </p:grpSp>
        <p:sp>
          <p:nvSpPr>
            <p:cNvPr id="52" name="TextBox 51">
              <a:extLst>
                <a:ext uri="{FF2B5EF4-FFF2-40B4-BE49-F238E27FC236}">
                  <a16:creationId xmlns:a16="http://schemas.microsoft.com/office/drawing/2014/main" id="{86A4A4ED-08C1-4A14-B6C1-80F6E28BC100}"/>
                </a:ext>
              </a:extLst>
            </p:cNvPr>
            <p:cNvSpPr txBox="1"/>
            <p:nvPr/>
          </p:nvSpPr>
          <p:spPr>
            <a:xfrm rot="16200000">
              <a:off x="-677878" y="3997315"/>
              <a:ext cx="1752225" cy="494751"/>
            </a:xfrm>
            <a:prstGeom prst="rect">
              <a:avLst/>
            </a:prstGeom>
            <a:noFill/>
          </p:spPr>
          <p:txBody>
            <a:bodyPr wrap="square" rtlCol="0">
              <a:spAutoFit/>
            </a:bodyPr>
            <a:lstStyle/>
            <a:p>
              <a:pPr>
                <a:lnSpc>
                  <a:spcPct val="120000"/>
                </a:lnSpc>
              </a:pPr>
              <a:r>
                <a:rPr lang="nl-BE" sz="2400" b="1" dirty="0" err="1"/>
                <a:t>numerical</a:t>
              </a:r>
              <a:endParaRPr lang="nl-BE" sz="2400" b="1" dirty="0"/>
            </a:p>
          </p:txBody>
        </p:sp>
      </p:grpSp>
    </p:spTree>
    <p:extLst>
      <p:ext uri="{BB962C8B-B14F-4D97-AF65-F5344CB8AC3E}">
        <p14:creationId xmlns:p14="http://schemas.microsoft.com/office/powerpoint/2010/main" val="26414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Time-</a:t>
            </a:r>
            <a:r>
              <a:rPr lang="nl-NL" dirty="0" err="1"/>
              <a:t>averaged</a:t>
            </a:r>
            <a:r>
              <a:rPr lang="nl-NL" dirty="0"/>
              <a:t> </a:t>
            </a:r>
            <a:r>
              <a:rPr lang="nl-NL" dirty="0" err="1"/>
              <a:t>velocity</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6</a:t>
            </a:fld>
            <a:endParaRPr lang="nl-BE" noProof="0" dirty="0"/>
          </a:p>
        </p:txBody>
      </p:sp>
      <p:grpSp>
        <p:nvGrpSpPr>
          <p:cNvPr id="28" name="Group 27">
            <a:extLst>
              <a:ext uri="{FF2B5EF4-FFF2-40B4-BE49-F238E27FC236}">
                <a16:creationId xmlns:a16="http://schemas.microsoft.com/office/drawing/2014/main" id="{D8F5544B-AA8F-409C-9046-69D8990D12CB}"/>
              </a:ext>
            </a:extLst>
          </p:cNvPr>
          <p:cNvGrpSpPr/>
          <p:nvPr/>
        </p:nvGrpSpPr>
        <p:grpSpPr>
          <a:xfrm>
            <a:off x="2291865" y="1971548"/>
            <a:ext cx="9879747" cy="7775017"/>
            <a:chOff x="2794379" y="1340781"/>
            <a:chExt cx="9879747" cy="7775017"/>
          </a:xfrm>
        </p:grpSpPr>
        <p:sp>
          <p:nvSpPr>
            <p:cNvPr id="3" name="AutoShape 2" descr="Untitled">
              <a:extLst>
                <a:ext uri="{FF2B5EF4-FFF2-40B4-BE49-F238E27FC236}">
                  <a16:creationId xmlns:a16="http://schemas.microsoft.com/office/drawing/2014/main" id="{9EFEB425-4154-476C-8B7F-CA1917B05CFB}"/>
                </a:ext>
              </a:extLst>
            </p:cNvPr>
            <p:cNvSpPr>
              <a:spLocks noChangeAspect="1" noChangeArrowheads="1"/>
            </p:cNvSpPr>
            <p:nvPr/>
          </p:nvSpPr>
          <p:spPr bwMode="auto">
            <a:xfrm>
              <a:off x="8650354" y="49628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Untitled">
              <a:extLst>
                <a:ext uri="{FF2B5EF4-FFF2-40B4-BE49-F238E27FC236}">
                  <a16:creationId xmlns:a16="http://schemas.microsoft.com/office/drawing/2014/main" id="{4375C661-3BAA-46CD-9079-9CC29618EEEA}"/>
                </a:ext>
              </a:extLst>
            </p:cNvPr>
            <p:cNvSpPr>
              <a:spLocks noChangeAspect="1" noChangeArrowheads="1"/>
            </p:cNvSpPr>
            <p:nvPr/>
          </p:nvSpPr>
          <p:spPr bwMode="auto">
            <a:xfrm>
              <a:off x="8802754" y="51152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B5453AED-EBAE-48C3-8B85-8EFADF4551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61" t="7600" r="36746" b="67803"/>
            <a:stretch/>
          </p:blipFill>
          <p:spPr>
            <a:xfrm>
              <a:off x="2840869" y="1535790"/>
              <a:ext cx="4413053" cy="2216151"/>
            </a:xfrm>
            <a:prstGeom prst="rect">
              <a:avLst/>
            </a:prstGeom>
          </p:spPr>
        </p:pic>
        <p:pic>
          <p:nvPicPr>
            <p:cNvPr id="10" name="Picture 9">
              <a:extLst>
                <a:ext uri="{FF2B5EF4-FFF2-40B4-BE49-F238E27FC236}">
                  <a16:creationId xmlns:a16="http://schemas.microsoft.com/office/drawing/2014/main" id="{23D16C70-F6FE-4244-A4D1-4A45AB1EE6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72" t="66329" r="28348" b="4771"/>
            <a:stretch/>
          </p:blipFill>
          <p:spPr>
            <a:xfrm>
              <a:off x="7529694" y="6403297"/>
              <a:ext cx="5144432" cy="2593860"/>
            </a:xfrm>
            <a:prstGeom prst="rect">
              <a:avLst/>
            </a:prstGeom>
          </p:spPr>
        </p:pic>
        <p:pic>
          <p:nvPicPr>
            <p:cNvPr id="11" name="Picture 10">
              <a:extLst>
                <a:ext uri="{FF2B5EF4-FFF2-40B4-BE49-F238E27FC236}">
                  <a16:creationId xmlns:a16="http://schemas.microsoft.com/office/drawing/2014/main" id="{2815998D-4A3D-422F-9B52-51C457DAEA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61" t="37171" r="36746" b="38232"/>
            <a:stretch/>
          </p:blipFill>
          <p:spPr>
            <a:xfrm>
              <a:off x="2794379" y="3990521"/>
              <a:ext cx="4413053" cy="2216151"/>
            </a:xfrm>
            <a:prstGeom prst="rect">
              <a:avLst/>
            </a:prstGeom>
          </p:spPr>
        </p:pic>
        <p:pic>
          <p:nvPicPr>
            <p:cNvPr id="12" name="Picture 11">
              <a:extLst>
                <a:ext uri="{FF2B5EF4-FFF2-40B4-BE49-F238E27FC236}">
                  <a16:creationId xmlns:a16="http://schemas.microsoft.com/office/drawing/2014/main" id="{626C7DCC-884A-4521-8038-826DE95FD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61" t="67341" r="36746" b="3870"/>
            <a:stretch/>
          </p:blipFill>
          <p:spPr>
            <a:xfrm>
              <a:off x="2794379" y="6521938"/>
              <a:ext cx="4413053" cy="2593860"/>
            </a:xfrm>
            <a:prstGeom prst="rect">
              <a:avLst/>
            </a:prstGeom>
          </p:spPr>
        </p:pic>
        <p:pic>
          <p:nvPicPr>
            <p:cNvPr id="13" name="Picture 12">
              <a:extLst>
                <a:ext uri="{FF2B5EF4-FFF2-40B4-BE49-F238E27FC236}">
                  <a16:creationId xmlns:a16="http://schemas.microsoft.com/office/drawing/2014/main" id="{21C4FFD7-0460-4A87-A5D6-52594E10A4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72" t="36602" r="28348" b="38046"/>
            <a:stretch/>
          </p:blipFill>
          <p:spPr>
            <a:xfrm>
              <a:off x="7483204" y="3953239"/>
              <a:ext cx="5144432" cy="2275389"/>
            </a:xfrm>
            <a:prstGeom prst="rect">
              <a:avLst/>
            </a:prstGeom>
          </p:spPr>
        </p:pic>
        <p:pic>
          <p:nvPicPr>
            <p:cNvPr id="14" name="Picture 13">
              <a:extLst>
                <a:ext uri="{FF2B5EF4-FFF2-40B4-BE49-F238E27FC236}">
                  <a16:creationId xmlns:a16="http://schemas.microsoft.com/office/drawing/2014/main" id="{2E72A250-9DDD-47BD-A103-D4702B2B33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72" t="6780" r="28348" b="67868"/>
            <a:stretch/>
          </p:blipFill>
          <p:spPr>
            <a:xfrm>
              <a:off x="7436714" y="1476552"/>
              <a:ext cx="5144432" cy="2275389"/>
            </a:xfrm>
            <a:prstGeom prst="rect">
              <a:avLst/>
            </a:prstGeom>
          </p:spPr>
        </p:pic>
        <p:sp>
          <p:nvSpPr>
            <p:cNvPr id="19" name="Rectangle 18">
              <a:extLst>
                <a:ext uri="{FF2B5EF4-FFF2-40B4-BE49-F238E27FC236}">
                  <a16:creationId xmlns:a16="http://schemas.microsoft.com/office/drawing/2014/main" id="{F04C8ADA-FC8A-4891-A389-D21176A5A7DF}"/>
                </a:ext>
              </a:extLst>
            </p:cNvPr>
            <p:cNvSpPr/>
            <p:nvPr/>
          </p:nvSpPr>
          <p:spPr>
            <a:xfrm>
              <a:off x="8955154" y="1340781"/>
              <a:ext cx="1454488" cy="195009"/>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B6F898-F430-4078-82C3-FD184706FEA9}"/>
                </a:ext>
              </a:extLst>
            </p:cNvPr>
            <p:cNvSpPr/>
            <p:nvPr/>
          </p:nvSpPr>
          <p:spPr>
            <a:xfrm>
              <a:off x="8955154" y="3959106"/>
              <a:ext cx="1454488" cy="195009"/>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F39E5B-0AAE-4C34-87FF-74C89241CE3C}"/>
                </a:ext>
              </a:extLst>
            </p:cNvPr>
            <p:cNvSpPr/>
            <p:nvPr/>
          </p:nvSpPr>
          <p:spPr>
            <a:xfrm>
              <a:off x="8845203" y="6357962"/>
              <a:ext cx="1332098" cy="197736"/>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F1F791A-6A8A-4B1B-9F63-8CDF19FC9ADF}"/>
              </a:ext>
            </a:extLst>
          </p:cNvPr>
          <p:cNvSpPr txBox="1"/>
          <p:nvPr/>
        </p:nvSpPr>
        <p:spPr>
          <a:xfrm>
            <a:off x="543906" y="2355510"/>
            <a:ext cx="2063271"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1</a:t>
            </a:r>
          </a:p>
        </p:txBody>
      </p:sp>
      <p:sp>
        <p:nvSpPr>
          <p:cNvPr id="23" name="TextBox 22">
            <a:extLst>
              <a:ext uri="{FF2B5EF4-FFF2-40B4-BE49-F238E27FC236}">
                <a16:creationId xmlns:a16="http://schemas.microsoft.com/office/drawing/2014/main" id="{CE7CB930-450D-4616-B78F-0F32682547D1}"/>
              </a:ext>
            </a:extLst>
          </p:cNvPr>
          <p:cNvSpPr txBox="1"/>
          <p:nvPr/>
        </p:nvSpPr>
        <p:spPr>
          <a:xfrm>
            <a:off x="434089" y="4815420"/>
            <a:ext cx="2414950"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1.5</a:t>
            </a:r>
          </a:p>
        </p:txBody>
      </p:sp>
      <p:sp>
        <p:nvSpPr>
          <p:cNvPr id="24" name="TextBox 23">
            <a:extLst>
              <a:ext uri="{FF2B5EF4-FFF2-40B4-BE49-F238E27FC236}">
                <a16:creationId xmlns:a16="http://schemas.microsoft.com/office/drawing/2014/main" id="{D4FE6032-51AC-4127-ABA5-57D357D61AF9}"/>
              </a:ext>
            </a:extLst>
          </p:cNvPr>
          <p:cNvSpPr txBox="1"/>
          <p:nvPr/>
        </p:nvSpPr>
        <p:spPr>
          <a:xfrm>
            <a:off x="434089" y="7220167"/>
            <a:ext cx="2414950"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6</a:t>
            </a:r>
          </a:p>
        </p:txBody>
      </p:sp>
      <p:sp>
        <p:nvSpPr>
          <p:cNvPr id="25" name="TextBox 24">
            <a:extLst>
              <a:ext uri="{FF2B5EF4-FFF2-40B4-BE49-F238E27FC236}">
                <a16:creationId xmlns:a16="http://schemas.microsoft.com/office/drawing/2014/main" id="{0E6DFE96-BFFB-4F8E-B781-106C3D5414B7}"/>
              </a:ext>
            </a:extLst>
          </p:cNvPr>
          <p:cNvSpPr txBox="1"/>
          <p:nvPr/>
        </p:nvSpPr>
        <p:spPr>
          <a:xfrm>
            <a:off x="3456502" y="1822497"/>
            <a:ext cx="2676678" cy="561885"/>
          </a:xfrm>
          <a:prstGeom prst="rect">
            <a:avLst/>
          </a:prstGeom>
          <a:noFill/>
        </p:spPr>
        <p:txBody>
          <a:bodyPr wrap="square" rtlCol="0">
            <a:spAutoFit/>
          </a:bodyPr>
          <a:lstStyle/>
          <a:p>
            <a:pPr algn="ctr">
              <a:lnSpc>
                <a:spcPct val="120000"/>
              </a:lnSpc>
            </a:pPr>
            <a:r>
              <a:rPr lang="nl-BE" sz="2800" b="1" dirty="0">
                <a:solidFill>
                  <a:srgbClr val="C00000"/>
                </a:solidFill>
              </a:rPr>
              <a:t>Case 1</a:t>
            </a:r>
          </a:p>
        </p:txBody>
      </p:sp>
      <p:sp>
        <p:nvSpPr>
          <p:cNvPr id="26" name="TextBox 25">
            <a:extLst>
              <a:ext uri="{FF2B5EF4-FFF2-40B4-BE49-F238E27FC236}">
                <a16:creationId xmlns:a16="http://schemas.microsoft.com/office/drawing/2014/main" id="{D99DAB38-3F53-474A-889F-50E263A815C9}"/>
              </a:ext>
            </a:extLst>
          </p:cNvPr>
          <p:cNvSpPr txBox="1"/>
          <p:nvPr/>
        </p:nvSpPr>
        <p:spPr>
          <a:xfrm>
            <a:off x="7754379" y="1822496"/>
            <a:ext cx="2676678" cy="561885"/>
          </a:xfrm>
          <a:prstGeom prst="rect">
            <a:avLst/>
          </a:prstGeom>
          <a:noFill/>
        </p:spPr>
        <p:txBody>
          <a:bodyPr wrap="square" rtlCol="0">
            <a:spAutoFit/>
          </a:bodyPr>
          <a:lstStyle/>
          <a:p>
            <a:pPr algn="ctr">
              <a:lnSpc>
                <a:spcPct val="120000"/>
              </a:lnSpc>
            </a:pPr>
            <a:r>
              <a:rPr lang="nl-BE" sz="2800" b="1" dirty="0">
                <a:solidFill>
                  <a:srgbClr val="1E64C8"/>
                </a:solidFill>
              </a:rPr>
              <a:t>Case 2</a:t>
            </a:r>
          </a:p>
        </p:txBody>
      </p:sp>
      <p:sp>
        <p:nvSpPr>
          <p:cNvPr id="27" name="TextBox 26">
            <a:extLst>
              <a:ext uri="{FF2B5EF4-FFF2-40B4-BE49-F238E27FC236}">
                <a16:creationId xmlns:a16="http://schemas.microsoft.com/office/drawing/2014/main" id="{B79E1664-F7F7-4F62-BD43-F20FD696A62A}"/>
              </a:ext>
            </a:extLst>
          </p:cNvPr>
          <p:cNvSpPr txBox="1"/>
          <p:nvPr/>
        </p:nvSpPr>
        <p:spPr>
          <a:xfrm>
            <a:off x="1600773" y="1000777"/>
            <a:ext cx="11480270" cy="864083"/>
          </a:xfrm>
          <a:prstGeom prst="rect">
            <a:avLst/>
          </a:prstGeom>
          <a:noFill/>
        </p:spPr>
        <p:txBody>
          <a:bodyPr wrap="square" rtlCol="0">
            <a:spAutoFit/>
          </a:bodyPr>
          <a:lstStyle/>
          <a:p>
            <a:pPr algn="ctr">
              <a:lnSpc>
                <a:spcPct val="120000"/>
              </a:lnSpc>
            </a:pPr>
            <a:r>
              <a:rPr lang="nl-BE" sz="2000" b="1" dirty="0"/>
              <a:t>Cross-</a:t>
            </a:r>
            <a:r>
              <a:rPr lang="nl-BE" sz="2000" b="1" dirty="0" err="1"/>
              <a:t>sections</a:t>
            </a:r>
            <a:r>
              <a:rPr lang="nl-BE" sz="2000" b="1" dirty="0"/>
              <a:t> in downstream </a:t>
            </a:r>
            <a:r>
              <a:rPr lang="nl-BE" sz="2000" b="1" dirty="0" err="1"/>
              <a:t>channel</a:t>
            </a:r>
            <a:r>
              <a:rPr lang="nl-BE" sz="2000" b="1" dirty="0"/>
              <a:t> at different x/</a:t>
            </a:r>
            <a:r>
              <a:rPr lang="nl-BE" sz="2000" b="1" dirty="0" err="1"/>
              <a:t>W</a:t>
            </a:r>
            <a:r>
              <a:rPr lang="nl-BE" sz="2000" b="1" baseline="-25000" dirty="0" err="1"/>
              <a:t>d</a:t>
            </a:r>
            <a:r>
              <a:rPr lang="nl-BE" sz="2000" b="1" dirty="0"/>
              <a:t> </a:t>
            </a:r>
            <a:r>
              <a:rPr lang="nl-BE" sz="2000" b="1" dirty="0" err="1"/>
              <a:t>positions</a:t>
            </a:r>
            <a:endParaRPr lang="nl-BE" sz="2000" b="1" dirty="0"/>
          </a:p>
          <a:p>
            <a:pPr algn="ctr">
              <a:lnSpc>
                <a:spcPct val="120000"/>
              </a:lnSpc>
            </a:pPr>
            <a:r>
              <a:rPr lang="nl-BE" sz="2400" dirty="0" err="1"/>
              <a:t>vectors</a:t>
            </a:r>
            <a:r>
              <a:rPr lang="nl-BE" sz="2400" dirty="0"/>
              <a:t> = in-</a:t>
            </a:r>
            <a:r>
              <a:rPr lang="nl-BE" sz="2400" dirty="0" err="1"/>
              <a:t>plane</a:t>
            </a:r>
            <a:r>
              <a:rPr lang="nl-BE" sz="2400" dirty="0"/>
              <a:t> </a:t>
            </a:r>
            <a:r>
              <a:rPr lang="nl-BE" sz="2400" dirty="0" err="1"/>
              <a:t>components</a:t>
            </a:r>
            <a:r>
              <a:rPr lang="nl-BE" sz="2400" dirty="0"/>
              <a:t> (v, w) ;    </a:t>
            </a:r>
            <a:r>
              <a:rPr lang="nl-BE" sz="2400" dirty="0" err="1"/>
              <a:t>colors</a:t>
            </a:r>
            <a:r>
              <a:rPr lang="nl-BE" sz="2400" dirty="0"/>
              <a:t> = </a:t>
            </a:r>
            <a:r>
              <a:rPr lang="nl-BE" sz="2400" dirty="0" err="1"/>
              <a:t>streamwise</a:t>
            </a:r>
            <a:r>
              <a:rPr lang="nl-BE" sz="2400" dirty="0"/>
              <a:t> component (u/</a:t>
            </a:r>
            <a:r>
              <a:rPr lang="nl-BE" sz="2400" dirty="0" err="1"/>
              <a:t>U</a:t>
            </a:r>
            <a:r>
              <a:rPr lang="nl-BE" sz="2400" baseline="-25000" dirty="0" err="1"/>
              <a:t>d</a:t>
            </a:r>
            <a:r>
              <a:rPr lang="nl-BE" sz="2400" dirty="0"/>
              <a:t>) </a:t>
            </a:r>
          </a:p>
        </p:txBody>
      </p:sp>
      <p:sp>
        <p:nvSpPr>
          <p:cNvPr id="39" name="TextBox 38">
            <a:extLst>
              <a:ext uri="{FF2B5EF4-FFF2-40B4-BE49-F238E27FC236}">
                <a16:creationId xmlns:a16="http://schemas.microsoft.com/office/drawing/2014/main" id="{88E6279E-F947-46F1-9E41-2BE74BC86E0B}"/>
              </a:ext>
            </a:extLst>
          </p:cNvPr>
          <p:cNvSpPr txBox="1"/>
          <p:nvPr/>
        </p:nvSpPr>
        <p:spPr>
          <a:xfrm>
            <a:off x="12222480" y="3058862"/>
            <a:ext cx="5357793" cy="2358274"/>
          </a:xfrm>
          <a:prstGeom prst="rect">
            <a:avLst/>
          </a:prstGeom>
          <a:noFill/>
          <a:ln>
            <a:noFill/>
          </a:ln>
        </p:spPr>
        <p:txBody>
          <a:bodyPr wrap="square" rtlCol="0">
            <a:spAutoFit/>
          </a:bodyPr>
          <a:lstStyle/>
          <a:p>
            <a:pPr>
              <a:lnSpc>
                <a:spcPct val="120000"/>
              </a:lnSpc>
            </a:pPr>
            <a:r>
              <a:rPr lang="en-US" sz="2500" b="1" dirty="0">
                <a:solidFill>
                  <a:srgbClr val="1E64C8"/>
                </a:solidFill>
              </a:rPr>
              <a:t>Case2 (tributary dominant case):</a:t>
            </a:r>
          </a:p>
          <a:p>
            <a:pPr marL="342900" indent="-342900">
              <a:lnSpc>
                <a:spcPct val="120000"/>
              </a:lnSpc>
              <a:buFont typeface="Arial" panose="020B0604020202020204" pitchFamily="34" charset="0"/>
              <a:buChar char="•"/>
            </a:pPr>
            <a:r>
              <a:rPr lang="en-US" sz="2500" dirty="0"/>
              <a:t>bigger </a:t>
            </a:r>
            <a:r>
              <a:rPr lang="en-US" sz="2500" b="1" dirty="0"/>
              <a:t>lateral velocities</a:t>
            </a:r>
          </a:p>
          <a:p>
            <a:pPr marL="342900" indent="-342900">
              <a:lnSpc>
                <a:spcPct val="120000"/>
              </a:lnSpc>
              <a:buFont typeface="Arial" panose="020B0604020202020204" pitchFamily="34" charset="0"/>
              <a:buChar char="•"/>
            </a:pPr>
            <a:r>
              <a:rPr lang="en-US" sz="2500" dirty="0"/>
              <a:t>bigger </a:t>
            </a:r>
            <a:r>
              <a:rPr lang="en-US" sz="2500" b="1" dirty="0"/>
              <a:t>reverse flow zone</a:t>
            </a:r>
          </a:p>
          <a:p>
            <a:pPr marL="342900" indent="-342900">
              <a:lnSpc>
                <a:spcPct val="120000"/>
              </a:lnSpc>
              <a:buFont typeface="Arial" panose="020B0604020202020204" pitchFamily="34" charset="0"/>
              <a:buChar char="•"/>
            </a:pPr>
            <a:r>
              <a:rPr lang="en-US" sz="2500" dirty="0"/>
              <a:t>larger</a:t>
            </a:r>
            <a:r>
              <a:rPr lang="en-US" sz="2500" b="1" dirty="0"/>
              <a:t> intensities of secondary flow</a:t>
            </a:r>
            <a:endParaRPr lang="en-US" sz="2500" dirty="0"/>
          </a:p>
        </p:txBody>
      </p:sp>
      <p:pic>
        <p:nvPicPr>
          <p:cNvPr id="29" name="Picture 28">
            <a:extLst>
              <a:ext uri="{FF2B5EF4-FFF2-40B4-BE49-F238E27FC236}">
                <a16:creationId xmlns:a16="http://schemas.microsoft.com/office/drawing/2014/main" id="{1CED2979-3169-494E-96E0-3DD0317E1905}"/>
              </a:ext>
            </a:extLst>
          </p:cNvPr>
          <p:cNvPicPr>
            <a:picLocks noChangeAspect="1"/>
          </p:cNvPicPr>
          <p:nvPr/>
        </p:nvPicPr>
        <p:blipFill>
          <a:blip r:embed="rId5"/>
          <a:stretch>
            <a:fillRect/>
          </a:stretch>
        </p:blipFill>
        <p:spPr>
          <a:xfrm>
            <a:off x="13445601" y="4840260"/>
            <a:ext cx="3315734" cy="946054"/>
          </a:xfrm>
          <a:prstGeom prst="rect">
            <a:avLst/>
          </a:prstGeom>
        </p:spPr>
      </p:pic>
    </p:spTree>
    <p:extLst>
      <p:ext uri="{BB962C8B-B14F-4D97-AF65-F5344CB8AC3E}">
        <p14:creationId xmlns:p14="http://schemas.microsoft.com/office/powerpoint/2010/main" val="22213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Turbulent </a:t>
            </a:r>
            <a:r>
              <a:rPr lang="nl-NL" dirty="0" err="1"/>
              <a:t>kinetic</a:t>
            </a:r>
            <a:r>
              <a:rPr lang="nl-NL" dirty="0"/>
              <a:t> energy</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7</a:t>
            </a:fld>
            <a:endParaRPr lang="nl-BE" noProof="0" dirty="0"/>
          </a:p>
        </p:txBody>
      </p:sp>
      <p:sp>
        <p:nvSpPr>
          <p:cNvPr id="20" name="TextBox 19">
            <a:extLst>
              <a:ext uri="{FF2B5EF4-FFF2-40B4-BE49-F238E27FC236}">
                <a16:creationId xmlns:a16="http://schemas.microsoft.com/office/drawing/2014/main" id="{2BCCD518-CF82-4586-9778-B60FBAC73CC0}"/>
              </a:ext>
            </a:extLst>
          </p:cNvPr>
          <p:cNvSpPr txBox="1"/>
          <p:nvPr/>
        </p:nvSpPr>
        <p:spPr>
          <a:xfrm>
            <a:off x="548315" y="2435627"/>
            <a:ext cx="2063271"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1</a:t>
            </a:r>
          </a:p>
        </p:txBody>
      </p:sp>
      <p:sp>
        <p:nvSpPr>
          <p:cNvPr id="21" name="TextBox 20">
            <a:extLst>
              <a:ext uri="{FF2B5EF4-FFF2-40B4-BE49-F238E27FC236}">
                <a16:creationId xmlns:a16="http://schemas.microsoft.com/office/drawing/2014/main" id="{C0321BFE-E849-4D26-AC73-C47904A140A3}"/>
              </a:ext>
            </a:extLst>
          </p:cNvPr>
          <p:cNvSpPr txBox="1"/>
          <p:nvPr/>
        </p:nvSpPr>
        <p:spPr>
          <a:xfrm>
            <a:off x="548315" y="4851997"/>
            <a:ext cx="2414950"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1.5</a:t>
            </a:r>
          </a:p>
        </p:txBody>
      </p:sp>
      <p:sp>
        <p:nvSpPr>
          <p:cNvPr id="22" name="TextBox 21">
            <a:extLst>
              <a:ext uri="{FF2B5EF4-FFF2-40B4-BE49-F238E27FC236}">
                <a16:creationId xmlns:a16="http://schemas.microsoft.com/office/drawing/2014/main" id="{D73986C7-17B7-4688-B57B-ACBF92990A3A}"/>
              </a:ext>
            </a:extLst>
          </p:cNvPr>
          <p:cNvSpPr txBox="1"/>
          <p:nvPr/>
        </p:nvSpPr>
        <p:spPr>
          <a:xfrm>
            <a:off x="372475" y="7228621"/>
            <a:ext cx="2414950" cy="561885"/>
          </a:xfrm>
          <a:prstGeom prst="rect">
            <a:avLst/>
          </a:prstGeom>
          <a:noFill/>
        </p:spPr>
        <p:txBody>
          <a:bodyPr wrap="square" rtlCol="0">
            <a:spAutoFit/>
          </a:bodyPr>
          <a:lstStyle/>
          <a:p>
            <a:pPr algn="ctr">
              <a:lnSpc>
                <a:spcPct val="120000"/>
              </a:lnSpc>
            </a:pPr>
            <a:r>
              <a:rPr lang="nl-BE" sz="2800" b="1" dirty="0"/>
              <a:t>x/</a:t>
            </a:r>
            <a:r>
              <a:rPr lang="nl-BE" sz="2800" b="1" dirty="0" err="1"/>
              <a:t>W</a:t>
            </a:r>
            <a:r>
              <a:rPr lang="nl-BE" sz="2800" b="1" baseline="-25000" dirty="0" err="1"/>
              <a:t>d</a:t>
            </a:r>
            <a:r>
              <a:rPr lang="nl-BE" sz="2800" b="1" dirty="0"/>
              <a:t> = 6</a:t>
            </a:r>
          </a:p>
        </p:txBody>
      </p:sp>
      <p:sp>
        <p:nvSpPr>
          <p:cNvPr id="8" name="TextBox 7">
            <a:extLst>
              <a:ext uri="{FF2B5EF4-FFF2-40B4-BE49-F238E27FC236}">
                <a16:creationId xmlns:a16="http://schemas.microsoft.com/office/drawing/2014/main" id="{D9718CDB-8880-4A58-9D6A-2A4A7042C116}"/>
              </a:ext>
            </a:extLst>
          </p:cNvPr>
          <p:cNvSpPr txBox="1"/>
          <p:nvPr/>
        </p:nvSpPr>
        <p:spPr>
          <a:xfrm>
            <a:off x="1046570" y="1001632"/>
            <a:ext cx="13504537" cy="973280"/>
          </a:xfrm>
          <a:prstGeom prst="rect">
            <a:avLst/>
          </a:prstGeom>
          <a:noFill/>
        </p:spPr>
        <p:txBody>
          <a:bodyPr wrap="square" rtlCol="0">
            <a:spAutoFit/>
          </a:bodyPr>
          <a:lstStyle/>
          <a:p>
            <a:pPr algn="ctr">
              <a:lnSpc>
                <a:spcPct val="120000"/>
              </a:lnSpc>
            </a:pPr>
            <a:r>
              <a:rPr lang="nl-BE" sz="2400" b="1" dirty="0"/>
              <a:t>Cross-</a:t>
            </a:r>
            <a:r>
              <a:rPr lang="nl-BE" sz="2400" b="1" dirty="0" err="1"/>
              <a:t>sections</a:t>
            </a:r>
            <a:r>
              <a:rPr lang="nl-BE" sz="2400" b="1" dirty="0"/>
              <a:t> in </a:t>
            </a:r>
            <a:r>
              <a:rPr lang="nl-BE" sz="2400" b="1" dirty="0" err="1"/>
              <a:t>the</a:t>
            </a:r>
            <a:r>
              <a:rPr lang="nl-BE" sz="2400" b="1" dirty="0"/>
              <a:t> downstream </a:t>
            </a:r>
            <a:r>
              <a:rPr lang="nl-BE" sz="2400" b="1" dirty="0" err="1"/>
              <a:t>main</a:t>
            </a:r>
            <a:r>
              <a:rPr lang="nl-BE" sz="2400" b="1" dirty="0"/>
              <a:t> </a:t>
            </a:r>
            <a:r>
              <a:rPr lang="nl-BE" sz="2400" b="1" dirty="0" err="1"/>
              <a:t>channel</a:t>
            </a:r>
            <a:r>
              <a:rPr lang="nl-BE" sz="2400" b="1" dirty="0"/>
              <a:t> at different x/</a:t>
            </a:r>
            <a:r>
              <a:rPr lang="nl-BE" sz="2400" b="1" dirty="0" err="1"/>
              <a:t>W</a:t>
            </a:r>
            <a:r>
              <a:rPr lang="nl-BE" sz="2400" b="1" baseline="-25000" dirty="0" err="1"/>
              <a:t>d</a:t>
            </a:r>
            <a:r>
              <a:rPr lang="nl-BE" sz="2400" b="1" dirty="0"/>
              <a:t> </a:t>
            </a:r>
            <a:r>
              <a:rPr lang="nl-BE" sz="2400" b="1" dirty="0" err="1"/>
              <a:t>positions</a:t>
            </a:r>
            <a:endParaRPr lang="nl-BE" sz="2400" b="1" dirty="0"/>
          </a:p>
          <a:p>
            <a:pPr algn="ctr">
              <a:lnSpc>
                <a:spcPct val="120000"/>
              </a:lnSpc>
            </a:pPr>
            <a:r>
              <a:rPr lang="nl-BE" sz="2400" dirty="0" err="1"/>
              <a:t>color</a:t>
            </a:r>
            <a:r>
              <a:rPr lang="nl-BE" sz="2400" dirty="0"/>
              <a:t> = TKE/U</a:t>
            </a:r>
            <a:r>
              <a:rPr lang="nl-BE" sz="2400" baseline="-25000" dirty="0"/>
              <a:t>d</a:t>
            </a:r>
            <a:r>
              <a:rPr lang="nl-BE" sz="2400" dirty="0"/>
              <a:t>²</a:t>
            </a:r>
          </a:p>
        </p:txBody>
      </p:sp>
      <p:sp>
        <p:nvSpPr>
          <p:cNvPr id="36" name="Rectangle 35">
            <a:extLst>
              <a:ext uri="{FF2B5EF4-FFF2-40B4-BE49-F238E27FC236}">
                <a16:creationId xmlns:a16="http://schemas.microsoft.com/office/drawing/2014/main" id="{65C8BC44-4866-4216-8B20-52F560E29A59}"/>
              </a:ext>
            </a:extLst>
          </p:cNvPr>
          <p:cNvSpPr/>
          <p:nvPr/>
        </p:nvSpPr>
        <p:spPr>
          <a:xfrm>
            <a:off x="4611911" y="3711389"/>
            <a:ext cx="5493684" cy="35503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E786E24-A2D0-4D6C-B5F4-11791A071BBB}"/>
              </a:ext>
            </a:extLst>
          </p:cNvPr>
          <p:cNvSpPr/>
          <p:nvPr/>
        </p:nvSpPr>
        <p:spPr>
          <a:xfrm>
            <a:off x="4383310" y="6148939"/>
            <a:ext cx="5992589" cy="379834"/>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4539BE9-62AC-4F29-8BB6-1A8DE539953C}"/>
              </a:ext>
            </a:extLst>
          </p:cNvPr>
          <p:cNvSpPr txBox="1"/>
          <p:nvPr/>
        </p:nvSpPr>
        <p:spPr>
          <a:xfrm>
            <a:off x="12025718" y="2716569"/>
            <a:ext cx="5222875" cy="1842812"/>
          </a:xfrm>
          <a:prstGeom prst="rect">
            <a:avLst/>
          </a:prstGeom>
          <a:noFill/>
          <a:ln>
            <a:noFill/>
          </a:ln>
        </p:spPr>
        <p:txBody>
          <a:bodyPr wrap="square" rtlCol="0">
            <a:spAutoFit/>
          </a:bodyPr>
          <a:lstStyle/>
          <a:p>
            <a:pPr>
              <a:lnSpc>
                <a:spcPct val="120000"/>
              </a:lnSpc>
            </a:pPr>
            <a:r>
              <a:rPr lang="en-US" sz="2500" b="1" dirty="0">
                <a:solidFill>
                  <a:srgbClr val="1E64C8"/>
                </a:solidFill>
              </a:rPr>
              <a:t>Case2 (tributary dominant):</a:t>
            </a:r>
          </a:p>
          <a:p>
            <a:pPr marL="342900" indent="-342900">
              <a:lnSpc>
                <a:spcPct val="120000"/>
              </a:lnSpc>
              <a:buFont typeface="Arial" panose="020B0604020202020204" pitchFamily="34" charset="0"/>
              <a:buChar char="•"/>
            </a:pPr>
            <a:r>
              <a:rPr lang="en-US" sz="2400" b="1" dirty="0"/>
              <a:t>higher TKE</a:t>
            </a:r>
            <a:endParaRPr lang="en-US" sz="2400" dirty="0"/>
          </a:p>
          <a:p>
            <a:pPr marL="342900" indent="-342900">
              <a:lnSpc>
                <a:spcPct val="120000"/>
              </a:lnSpc>
              <a:buFont typeface="Arial" panose="020B0604020202020204" pitchFamily="34" charset="0"/>
              <a:buChar char="•"/>
            </a:pPr>
            <a:r>
              <a:rPr lang="en-US" sz="2400" b="1" dirty="0"/>
              <a:t>separation zone shear layer and mixing layer </a:t>
            </a:r>
            <a:r>
              <a:rPr lang="en-US" sz="2400" dirty="0"/>
              <a:t>more to outer bank</a:t>
            </a:r>
          </a:p>
        </p:txBody>
      </p:sp>
      <p:pic>
        <p:nvPicPr>
          <p:cNvPr id="5" name="Picture 4">
            <a:extLst>
              <a:ext uri="{FF2B5EF4-FFF2-40B4-BE49-F238E27FC236}">
                <a16:creationId xmlns:a16="http://schemas.microsoft.com/office/drawing/2014/main" id="{89419C50-1705-43CC-B83F-D6A44C26F63D}"/>
              </a:ext>
            </a:extLst>
          </p:cNvPr>
          <p:cNvPicPr>
            <a:picLocks noChangeAspect="1"/>
          </p:cNvPicPr>
          <p:nvPr/>
        </p:nvPicPr>
        <p:blipFill>
          <a:blip r:embed="rId3"/>
          <a:stretch>
            <a:fillRect/>
          </a:stretch>
        </p:blipFill>
        <p:spPr>
          <a:xfrm>
            <a:off x="2611586" y="1974912"/>
            <a:ext cx="9414132" cy="7654481"/>
          </a:xfrm>
          <a:prstGeom prst="rect">
            <a:avLst/>
          </a:prstGeom>
        </p:spPr>
      </p:pic>
    </p:spTree>
    <p:extLst>
      <p:ext uri="{BB962C8B-B14F-4D97-AF65-F5344CB8AC3E}">
        <p14:creationId xmlns:p14="http://schemas.microsoft.com/office/powerpoint/2010/main" val="236011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Mixing</a:t>
            </a:r>
            <a:r>
              <a:rPr lang="nl-NL" dirty="0"/>
              <a:t> of </a:t>
            </a:r>
            <a:r>
              <a:rPr lang="nl-NL" dirty="0" err="1"/>
              <a:t>passive</a:t>
            </a:r>
            <a:r>
              <a:rPr lang="nl-NL" dirty="0"/>
              <a:t> </a:t>
            </a:r>
            <a:r>
              <a:rPr lang="nl-NL" dirty="0" err="1"/>
              <a:t>scalar</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8</a:t>
            </a:fld>
            <a:endParaRPr lang="nl-BE" noProof="0" dirty="0"/>
          </a:p>
        </p:txBody>
      </p:sp>
      <p:sp>
        <p:nvSpPr>
          <p:cNvPr id="7" name="TextBox 6">
            <a:extLst>
              <a:ext uri="{FF2B5EF4-FFF2-40B4-BE49-F238E27FC236}">
                <a16:creationId xmlns:a16="http://schemas.microsoft.com/office/drawing/2014/main" id="{A8895E35-8D0F-489B-9A4B-0806A28F44D0}"/>
              </a:ext>
            </a:extLst>
          </p:cNvPr>
          <p:cNvSpPr txBox="1"/>
          <p:nvPr/>
        </p:nvSpPr>
        <p:spPr>
          <a:xfrm>
            <a:off x="616239" y="2898849"/>
            <a:ext cx="4539764" cy="1078950"/>
          </a:xfrm>
          <a:prstGeom prst="rect">
            <a:avLst/>
          </a:prstGeom>
          <a:noFill/>
        </p:spPr>
        <p:txBody>
          <a:bodyPr wrap="square" rtlCol="0">
            <a:spAutoFit/>
          </a:bodyPr>
          <a:lstStyle/>
          <a:p>
            <a:pPr>
              <a:lnSpc>
                <a:spcPct val="120000"/>
              </a:lnSpc>
            </a:pPr>
            <a:r>
              <a:rPr lang="nl-BE" sz="2800" b="1" dirty="0">
                <a:solidFill>
                  <a:srgbClr val="C00000"/>
                </a:solidFill>
              </a:rPr>
              <a:t> Case 1</a:t>
            </a:r>
          </a:p>
          <a:p>
            <a:pPr>
              <a:lnSpc>
                <a:spcPct val="120000"/>
              </a:lnSpc>
            </a:pPr>
            <a:r>
              <a:rPr lang="nl-BE" sz="2800" b="1" dirty="0">
                <a:solidFill>
                  <a:srgbClr val="C00000"/>
                </a:solidFill>
              </a:rPr>
              <a:t> (</a:t>
            </a:r>
            <a:r>
              <a:rPr lang="nl-BE" sz="2800" b="1" dirty="0" err="1">
                <a:solidFill>
                  <a:srgbClr val="C00000"/>
                </a:solidFill>
              </a:rPr>
              <a:t>main</a:t>
            </a:r>
            <a:r>
              <a:rPr lang="nl-BE" sz="2800" b="1" dirty="0">
                <a:solidFill>
                  <a:srgbClr val="C00000"/>
                </a:solidFill>
              </a:rPr>
              <a:t> </a:t>
            </a:r>
            <a:r>
              <a:rPr lang="nl-BE" sz="2800" b="1" dirty="0" err="1">
                <a:solidFill>
                  <a:srgbClr val="C00000"/>
                </a:solidFill>
              </a:rPr>
              <a:t>channel</a:t>
            </a:r>
            <a:r>
              <a:rPr lang="nl-BE" sz="2800" b="1" dirty="0">
                <a:solidFill>
                  <a:srgbClr val="C00000"/>
                </a:solidFill>
              </a:rPr>
              <a:t>-dominant)</a:t>
            </a:r>
          </a:p>
        </p:txBody>
      </p:sp>
      <p:sp>
        <p:nvSpPr>
          <p:cNvPr id="8" name="TextBox 7">
            <a:extLst>
              <a:ext uri="{FF2B5EF4-FFF2-40B4-BE49-F238E27FC236}">
                <a16:creationId xmlns:a16="http://schemas.microsoft.com/office/drawing/2014/main" id="{620182DD-E2BB-4681-840E-3E024D4197E4}"/>
              </a:ext>
            </a:extLst>
          </p:cNvPr>
          <p:cNvSpPr txBox="1"/>
          <p:nvPr/>
        </p:nvSpPr>
        <p:spPr>
          <a:xfrm>
            <a:off x="616239" y="6258606"/>
            <a:ext cx="4937761" cy="561885"/>
          </a:xfrm>
          <a:prstGeom prst="rect">
            <a:avLst/>
          </a:prstGeom>
          <a:noFill/>
        </p:spPr>
        <p:txBody>
          <a:bodyPr wrap="square" rtlCol="0">
            <a:spAutoFit/>
          </a:bodyPr>
          <a:lstStyle/>
          <a:p>
            <a:pPr algn="ctr">
              <a:lnSpc>
                <a:spcPct val="120000"/>
              </a:lnSpc>
            </a:pPr>
            <a:r>
              <a:rPr lang="nl-BE" sz="2800" b="1" dirty="0">
                <a:solidFill>
                  <a:srgbClr val="1E64C8"/>
                </a:solidFill>
              </a:rPr>
              <a:t>Case 2 (</a:t>
            </a:r>
            <a:r>
              <a:rPr lang="nl-BE" sz="2800" b="1" dirty="0" err="1">
                <a:solidFill>
                  <a:srgbClr val="1E64C8"/>
                </a:solidFill>
              </a:rPr>
              <a:t>tributary</a:t>
            </a:r>
            <a:r>
              <a:rPr lang="nl-BE" sz="2800" b="1" dirty="0">
                <a:solidFill>
                  <a:srgbClr val="1E64C8"/>
                </a:solidFill>
              </a:rPr>
              <a:t>-dominant)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0C4905-9B30-44FD-803D-D06D0719BE3D}"/>
                  </a:ext>
                </a:extLst>
              </p:cNvPr>
              <p:cNvSpPr txBox="1"/>
              <p:nvPr/>
            </p:nvSpPr>
            <p:spPr>
              <a:xfrm>
                <a:off x="4539764" y="1038927"/>
                <a:ext cx="13504537" cy="1175130"/>
              </a:xfrm>
              <a:prstGeom prst="rect">
                <a:avLst/>
              </a:prstGeom>
              <a:noFill/>
            </p:spPr>
            <p:txBody>
              <a:bodyPr wrap="square" rtlCol="0">
                <a:spAutoFit/>
              </a:bodyPr>
              <a:lstStyle/>
              <a:p>
                <a:pPr algn="ctr">
                  <a:lnSpc>
                    <a:spcPct val="120000"/>
                  </a:lnSpc>
                </a:pPr>
                <a:r>
                  <a:rPr lang="nl-BE" sz="2500" b="1" dirty="0"/>
                  <a:t>Horizontal </a:t>
                </a:r>
                <a:r>
                  <a:rPr lang="nl-BE" sz="2500" b="1" dirty="0" err="1"/>
                  <a:t>sections</a:t>
                </a:r>
                <a:r>
                  <a:rPr lang="nl-BE" sz="2500" b="1" dirty="0"/>
                  <a:t> at </a:t>
                </a:r>
                <a:r>
                  <a:rPr lang="nl-BE" sz="2500" b="1" dirty="0" err="1"/>
                  <a:t>z</a:t>
                </a:r>
                <a:r>
                  <a:rPr lang="nl-BE" sz="2500" b="1" dirty="0"/>
                  <a:t>/</a:t>
                </a:r>
                <a:r>
                  <a:rPr lang="nl-BE" sz="2500" b="1" dirty="0" err="1"/>
                  <a:t>h</a:t>
                </a:r>
                <a:r>
                  <a:rPr lang="nl-BE" sz="2500" b="1" baseline="-25000" dirty="0" err="1"/>
                  <a:t>d</a:t>
                </a:r>
                <a:r>
                  <a:rPr lang="nl-BE" sz="2500" b="1" dirty="0"/>
                  <a:t>=0.5 of </a:t>
                </a:r>
                <a14:m>
                  <m:oMath xmlns:m="http://schemas.openxmlformats.org/officeDocument/2006/math">
                    <m:acc>
                      <m:accPr>
                        <m:chr m:val="̅"/>
                        <m:ctrlPr>
                          <a:rPr lang="nl-BE" sz="3200" b="1" i="1">
                            <a:latin typeface="Cambria Math" panose="02040503050406030204" pitchFamily="18" charset="0"/>
                          </a:rPr>
                        </m:ctrlPr>
                      </m:accPr>
                      <m:e>
                        <m:r>
                          <a:rPr lang="nl-BE" sz="3200" b="1" i="1">
                            <a:latin typeface="Cambria Math" panose="02040503050406030204" pitchFamily="18" charset="0"/>
                          </a:rPr>
                          <m:t>𝒄</m:t>
                        </m:r>
                        <m:r>
                          <a:rPr lang="nl-BE" sz="3200" b="1" i="1">
                            <a:latin typeface="Cambria Math" panose="02040503050406030204" pitchFamily="18" charset="0"/>
                          </a:rPr>
                          <m:t>′²</m:t>
                        </m:r>
                      </m:e>
                    </m:acc>
                  </m:oMath>
                </a14:m>
                <a:endParaRPr lang="nl-BE" sz="2500" b="1" dirty="0"/>
              </a:p>
              <a:p>
                <a:pPr algn="ctr">
                  <a:lnSpc>
                    <a:spcPct val="120000"/>
                  </a:lnSpc>
                </a:pPr>
                <a:r>
                  <a:rPr lang="nl-BE" sz="2500" dirty="0"/>
                  <a:t>(</a:t>
                </a:r>
                <a:r>
                  <a:rPr lang="nl-BE" sz="2500" dirty="0" err="1"/>
                  <a:t>dimensionless</a:t>
                </a:r>
                <a:r>
                  <a:rPr lang="nl-BE" sz="2500" dirty="0"/>
                  <a:t>) </a:t>
                </a:r>
                <a:r>
                  <a:rPr lang="nl-BE" sz="2500" dirty="0" err="1"/>
                  <a:t>variance</a:t>
                </a:r>
                <a:r>
                  <a:rPr lang="nl-BE" sz="2500" dirty="0"/>
                  <a:t> of turbulent </a:t>
                </a:r>
                <a:r>
                  <a:rPr lang="nl-BE" sz="2500" dirty="0" err="1"/>
                  <a:t>fluctuations</a:t>
                </a:r>
                <a:r>
                  <a:rPr lang="nl-BE" sz="2500" dirty="0"/>
                  <a:t> of </a:t>
                </a:r>
                <a:r>
                  <a:rPr lang="nl-BE" sz="2500" dirty="0" err="1"/>
                  <a:t>passive</a:t>
                </a:r>
                <a:r>
                  <a:rPr lang="nl-BE" sz="2500" dirty="0"/>
                  <a:t> </a:t>
                </a:r>
                <a:r>
                  <a:rPr lang="nl-BE" sz="2500" dirty="0" err="1"/>
                  <a:t>scalar</a:t>
                </a:r>
                <a:r>
                  <a:rPr lang="nl-BE" sz="2500" dirty="0"/>
                  <a:t> </a:t>
                </a:r>
                <a:r>
                  <a:rPr lang="nl-BE" sz="2500" dirty="0" err="1"/>
                  <a:t>concentration</a:t>
                </a:r>
                <a:endParaRPr lang="nl-BE" sz="2500" dirty="0"/>
              </a:p>
            </p:txBody>
          </p:sp>
        </mc:Choice>
        <mc:Fallback xmlns="">
          <p:sp>
            <p:nvSpPr>
              <p:cNvPr id="9" name="TextBox 8">
                <a:extLst>
                  <a:ext uri="{FF2B5EF4-FFF2-40B4-BE49-F238E27FC236}">
                    <a16:creationId xmlns:a16="http://schemas.microsoft.com/office/drawing/2014/main" id="{C90C4905-9B30-44FD-803D-D06D0719BE3D}"/>
                  </a:ext>
                </a:extLst>
              </p:cNvPr>
              <p:cNvSpPr txBox="1">
                <a:spLocks noRot="1" noChangeAspect="1" noMove="1" noResize="1" noEditPoints="1" noAdjustHandles="1" noChangeArrowheads="1" noChangeShapeType="1" noTextEdit="1"/>
              </p:cNvSpPr>
              <p:nvPr/>
            </p:nvSpPr>
            <p:spPr>
              <a:xfrm>
                <a:off x="4539764" y="1038927"/>
                <a:ext cx="13504537" cy="1175130"/>
              </a:xfrm>
              <a:prstGeom prst="rect">
                <a:avLst/>
              </a:prstGeom>
              <a:blipFill>
                <a:blip r:embed="rId3"/>
                <a:stretch>
                  <a:fillRect b="-11399"/>
                </a:stretch>
              </a:blipFill>
            </p:spPr>
            <p:txBody>
              <a:bodyPr/>
              <a:lstStyle/>
              <a:p>
                <a:r>
                  <a:rPr lang="nl-BE">
                    <a:noFill/>
                  </a:rPr>
                  <a:t> </a:t>
                </a:r>
              </a:p>
            </p:txBody>
          </p:sp>
        </mc:Fallback>
      </mc:AlternateContent>
      <p:sp>
        <p:nvSpPr>
          <p:cNvPr id="14" name="TextBox 13">
            <a:extLst>
              <a:ext uri="{FF2B5EF4-FFF2-40B4-BE49-F238E27FC236}">
                <a16:creationId xmlns:a16="http://schemas.microsoft.com/office/drawing/2014/main" id="{94D05A42-8255-40D3-A124-2DC5006D52AA}"/>
              </a:ext>
            </a:extLst>
          </p:cNvPr>
          <p:cNvSpPr txBox="1"/>
          <p:nvPr/>
        </p:nvSpPr>
        <p:spPr>
          <a:xfrm>
            <a:off x="686464" y="6852255"/>
            <a:ext cx="6099728" cy="937949"/>
          </a:xfrm>
          <a:prstGeom prst="rect">
            <a:avLst/>
          </a:prstGeom>
          <a:noFill/>
          <a:ln>
            <a:noFill/>
          </a:ln>
        </p:spPr>
        <p:txBody>
          <a:bodyPr wrap="square" rtlCol="0">
            <a:spAutoFit/>
          </a:bodyPr>
          <a:lstStyle/>
          <a:p>
            <a:pPr marL="342900" indent="-342900">
              <a:lnSpc>
                <a:spcPct val="120000"/>
              </a:lnSpc>
              <a:buFont typeface="Arial" panose="020B0604020202020204" pitchFamily="34" charset="0"/>
              <a:buChar char="•"/>
            </a:pPr>
            <a:r>
              <a:rPr lang="en-US" sz="2400" b="1" dirty="0"/>
              <a:t>mixing layer </a:t>
            </a:r>
            <a:r>
              <a:rPr lang="en-US" sz="2400" dirty="0"/>
              <a:t>is </a:t>
            </a:r>
            <a:r>
              <a:rPr lang="en-US" sz="2400" b="1" dirty="0"/>
              <a:t>thicker</a:t>
            </a:r>
          </a:p>
          <a:p>
            <a:pPr marL="342900" indent="-342900">
              <a:lnSpc>
                <a:spcPct val="120000"/>
              </a:lnSpc>
              <a:buFont typeface="Arial" panose="020B0604020202020204" pitchFamily="34" charset="0"/>
              <a:buChar char="•"/>
            </a:pPr>
            <a:r>
              <a:rPr lang="en-US" sz="2400" dirty="0"/>
              <a:t>and </a:t>
            </a:r>
            <a:r>
              <a:rPr lang="en-US" sz="2400" b="1" dirty="0"/>
              <a:t>closer to outer bank</a:t>
            </a:r>
            <a:endParaRPr lang="en-US" sz="2400" dirty="0"/>
          </a:p>
        </p:txBody>
      </p:sp>
      <p:grpSp>
        <p:nvGrpSpPr>
          <p:cNvPr id="6" name="Group 5">
            <a:extLst>
              <a:ext uri="{FF2B5EF4-FFF2-40B4-BE49-F238E27FC236}">
                <a16:creationId xmlns:a16="http://schemas.microsoft.com/office/drawing/2014/main" id="{5021AEBC-E11A-42F6-A00A-4A520B18742B}"/>
              </a:ext>
            </a:extLst>
          </p:cNvPr>
          <p:cNvGrpSpPr/>
          <p:nvPr/>
        </p:nvGrpSpPr>
        <p:grpSpPr>
          <a:xfrm>
            <a:off x="5616903" y="2346120"/>
            <a:ext cx="10385097" cy="7178880"/>
            <a:chOff x="2669862" y="1311124"/>
            <a:chExt cx="9973617" cy="6948691"/>
          </a:xfrm>
        </p:grpSpPr>
        <p:grpSp>
          <p:nvGrpSpPr>
            <p:cNvPr id="13" name="Group 12">
              <a:extLst>
                <a:ext uri="{FF2B5EF4-FFF2-40B4-BE49-F238E27FC236}">
                  <a16:creationId xmlns:a16="http://schemas.microsoft.com/office/drawing/2014/main" id="{29828C66-3066-4EDC-A1B2-C97C38D8E94F}"/>
                </a:ext>
              </a:extLst>
            </p:cNvPr>
            <p:cNvGrpSpPr/>
            <p:nvPr/>
          </p:nvGrpSpPr>
          <p:grpSpPr>
            <a:xfrm>
              <a:off x="2669862" y="1493784"/>
              <a:ext cx="9973617" cy="6766031"/>
              <a:chOff x="4360517" y="1469036"/>
              <a:chExt cx="9973617" cy="6766031"/>
            </a:xfrm>
          </p:grpSpPr>
          <p:pic>
            <p:nvPicPr>
              <p:cNvPr id="5" name="Picture 4">
                <a:extLst>
                  <a:ext uri="{FF2B5EF4-FFF2-40B4-BE49-F238E27FC236}">
                    <a16:creationId xmlns:a16="http://schemas.microsoft.com/office/drawing/2014/main" id="{BFF593EE-C985-45D7-84A7-80DF07464864}"/>
                  </a:ext>
                </a:extLst>
              </p:cNvPr>
              <p:cNvPicPr>
                <a:picLocks noChangeAspect="1"/>
              </p:cNvPicPr>
              <p:nvPr/>
            </p:nvPicPr>
            <p:blipFill rotWithShape="1">
              <a:blip r:embed="rId4">
                <a:extLst>
                  <a:ext uri="{28A0092B-C50C-407E-A947-70E740481C1C}">
                    <a14:useLocalDpi xmlns:a14="http://schemas.microsoft.com/office/drawing/2010/main" val="0"/>
                  </a:ext>
                </a:extLst>
              </a:blip>
              <a:srcRect l="2956" t="28605" b="27386"/>
              <a:stretch/>
            </p:blipFill>
            <p:spPr>
              <a:xfrm>
                <a:off x="4360517" y="1469036"/>
                <a:ext cx="9973617" cy="3307375"/>
              </a:xfrm>
              <a:prstGeom prst="rect">
                <a:avLst/>
              </a:prstGeom>
            </p:spPr>
          </p:pic>
          <p:pic>
            <p:nvPicPr>
              <p:cNvPr id="11" name="Picture 10">
                <a:extLst>
                  <a:ext uri="{FF2B5EF4-FFF2-40B4-BE49-F238E27FC236}">
                    <a16:creationId xmlns:a16="http://schemas.microsoft.com/office/drawing/2014/main" id="{A5ED5211-04C8-43ED-8A17-808AFD846C1D}"/>
                  </a:ext>
                </a:extLst>
              </p:cNvPr>
              <p:cNvPicPr>
                <a:picLocks noChangeAspect="1"/>
              </p:cNvPicPr>
              <p:nvPr/>
            </p:nvPicPr>
            <p:blipFill rotWithShape="1">
              <a:blip r:embed="rId5">
                <a:extLst>
                  <a:ext uri="{28A0092B-C50C-407E-A947-70E740481C1C}">
                    <a14:useLocalDpi xmlns:a14="http://schemas.microsoft.com/office/drawing/2010/main" val="0"/>
                  </a:ext>
                </a:extLst>
              </a:blip>
              <a:srcRect t="26086" r="2956" b="30323"/>
              <a:stretch/>
            </p:blipFill>
            <p:spPr>
              <a:xfrm>
                <a:off x="4360517" y="4959071"/>
                <a:ext cx="9973617" cy="3275996"/>
              </a:xfrm>
              <a:prstGeom prst="rect">
                <a:avLst/>
              </a:prstGeom>
            </p:spPr>
          </p:pic>
          <p:sp>
            <p:nvSpPr>
              <p:cNvPr id="12" name="Rectangle 11">
                <a:extLst>
                  <a:ext uri="{FF2B5EF4-FFF2-40B4-BE49-F238E27FC236}">
                    <a16:creationId xmlns:a16="http://schemas.microsoft.com/office/drawing/2014/main" id="{82BDDDC9-D9FC-4C48-965F-28A1C6D7A354}"/>
                  </a:ext>
                </a:extLst>
              </p:cNvPr>
              <p:cNvSpPr/>
              <p:nvPr/>
            </p:nvSpPr>
            <p:spPr>
              <a:xfrm>
                <a:off x="7435121" y="7030387"/>
                <a:ext cx="4781863" cy="1204680"/>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7484E60E-A92B-4D82-B34D-827E8AF99EA7}"/>
                </a:ext>
              </a:extLst>
            </p:cNvPr>
            <p:cNvSpPr/>
            <p:nvPr/>
          </p:nvSpPr>
          <p:spPr>
            <a:xfrm>
              <a:off x="6965035" y="1311124"/>
              <a:ext cx="870155" cy="207909"/>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1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6EE8C0-E90D-4C7E-A1C9-EDED8EAE8FF5}"/>
              </a:ext>
            </a:extLst>
          </p:cNvPr>
          <p:cNvGrpSpPr/>
          <p:nvPr/>
        </p:nvGrpSpPr>
        <p:grpSpPr>
          <a:xfrm>
            <a:off x="609600" y="3131388"/>
            <a:ext cx="8581005" cy="4869565"/>
            <a:chOff x="4160038" y="3766716"/>
            <a:chExt cx="8581005" cy="4869565"/>
          </a:xfrm>
        </p:grpSpPr>
        <p:pic>
          <p:nvPicPr>
            <p:cNvPr id="9" name="Picture 8">
              <a:extLst>
                <a:ext uri="{FF2B5EF4-FFF2-40B4-BE49-F238E27FC236}">
                  <a16:creationId xmlns:a16="http://schemas.microsoft.com/office/drawing/2014/main" id="{2D95C1AD-6DB6-4BE1-9E9B-8E0C2A1B6012}"/>
                </a:ext>
              </a:extLst>
            </p:cNvPr>
            <p:cNvPicPr>
              <a:picLocks noChangeAspect="1"/>
            </p:cNvPicPr>
            <p:nvPr/>
          </p:nvPicPr>
          <p:blipFill rotWithShape="1">
            <a:blip r:embed="rId3">
              <a:extLst>
                <a:ext uri="{28A0092B-C50C-407E-A947-70E740481C1C}">
                  <a14:useLocalDpi xmlns:a14="http://schemas.microsoft.com/office/drawing/2010/main" val="0"/>
                </a:ext>
              </a:extLst>
            </a:blip>
            <a:srcRect l="12388" t="68055" r="53894" b="7181"/>
            <a:stretch/>
          </p:blipFill>
          <p:spPr>
            <a:xfrm>
              <a:off x="4160038" y="3766716"/>
              <a:ext cx="8581005" cy="4869565"/>
            </a:xfrm>
            <a:prstGeom prst="rect">
              <a:avLst/>
            </a:prstGeom>
          </p:spPr>
        </p:pic>
        <p:pic>
          <p:nvPicPr>
            <p:cNvPr id="10" name="Picture 9">
              <a:extLst>
                <a:ext uri="{FF2B5EF4-FFF2-40B4-BE49-F238E27FC236}">
                  <a16:creationId xmlns:a16="http://schemas.microsoft.com/office/drawing/2014/main" id="{324370BA-3C0E-4592-8EC9-F5A5F942C323}"/>
                </a:ext>
              </a:extLst>
            </p:cNvPr>
            <p:cNvPicPr>
              <a:picLocks noChangeAspect="1"/>
            </p:cNvPicPr>
            <p:nvPr/>
          </p:nvPicPr>
          <p:blipFill rotWithShape="1">
            <a:blip r:embed="rId3">
              <a:extLst>
                <a:ext uri="{28A0092B-C50C-407E-A947-70E740481C1C}">
                  <a14:useLocalDpi xmlns:a14="http://schemas.microsoft.com/office/drawing/2010/main" val="0"/>
                </a:ext>
              </a:extLst>
            </a:blip>
            <a:srcRect l="70181" t="69844" r="17579" b="26233"/>
            <a:stretch/>
          </p:blipFill>
          <p:spPr>
            <a:xfrm>
              <a:off x="9055509" y="4087693"/>
              <a:ext cx="3186234" cy="789107"/>
            </a:xfrm>
            <a:prstGeom prst="rect">
              <a:avLst/>
            </a:prstGeom>
            <a:ln>
              <a:solidFill>
                <a:schemeClr val="tx1"/>
              </a:solidFill>
            </a:ln>
          </p:spPr>
        </p:pic>
      </p:grpSp>
      <p:sp>
        <p:nvSpPr>
          <p:cNvPr id="2" name="Titel 1"/>
          <p:cNvSpPr>
            <a:spLocks noGrp="1"/>
          </p:cNvSpPr>
          <p:nvPr>
            <p:ph type="title"/>
          </p:nvPr>
        </p:nvSpPr>
        <p:spPr/>
        <p:txBody>
          <a:bodyPr/>
          <a:lstStyle/>
          <a:p>
            <a:r>
              <a:rPr lang="nl-NL" dirty="0" err="1"/>
              <a:t>Mixing</a:t>
            </a:r>
            <a:r>
              <a:rPr lang="nl-NL" dirty="0"/>
              <a:t> of </a:t>
            </a:r>
            <a:r>
              <a:rPr lang="nl-NL" dirty="0" err="1"/>
              <a:t>passive</a:t>
            </a:r>
            <a:r>
              <a:rPr lang="nl-NL" dirty="0"/>
              <a:t> </a:t>
            </a:r>
            <a:r>
              <a:rPr lang="nl-NL" dirty="0" err="1"/>
              <a:t>scalar</a:t>
            </a:r>
            <a:endParaRPr lang="nl-BE" dirty="0"/>
          </a:p>
        </p:txBody>
      </p:sp>
      <p:sp>
        <p:nvSpPr>
          <p:cNvPr id="4" name="Tijdelijke aanduiding voor dianummer 3"/>
          <p:cNvSpPr>
            <a:spLocks noGrp="1"/>
          </p:cNvSpPr>
          <p:nvPr>
            <p:ph type="sldNum" sz="quarter" idx="4"/>
          </p:nvPr>
        </p:nvSpPr>
        <p:spPr/>
        <p:txBody>
          <a:bodyPr/>
          <a:lstStyle/>
          <a:p>
            <a:fld id="{7AE184E0-0BD4-4705-A12B-9B71DDE63301}" type="slidenum">
              <a:rPr lang="nl-BE" noProof="0" smtClean="0"/>
              <a:pPr/>
              <a:t>9</a:t>
            </a:fld>
            <a:endParaRPr lang="nl-BE" noProof="0" dirty="0"/>
          </a:p>
        </p:txBody>
      </p:sp>
      <mc:AlternateContent xmlns:mc="http://schemas.openxmlformats.org/markup-compatibility/2006" xmlns:a14="http://schemas.microsoft.com/office/drawing/2010/main">
        <mc:Choice Requires="a14">
          <p:sp>
            <p:nvSpPr>
              <p:cNvPr id="17" name="Rechthoek 14">
                <a:extLst>
                  <a:ext uri="{FF2B5EF4-FFF2-40B4-BE49-F238E27FC236}">
                    <a16:creationId xmlns:a16="http://schemas.microsoft.com/office/drawing/2014/main" id="{D2FD1440-1579-4974-A851-69094D5496A8}"/>
                  </a:ext>
                </a:extLst>
              </p:cNvPr>
              <p:cNvSpPr/>
              <p:nvPr/>
            </p:nvSpPr>
            <p:spPr>
              <a:xfrm>
                <a:off x="9704005" y="2636791"/>
                <a:ext cx="6648515" cy="2240009"/>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400" dirty="0">
                    <a:solidFill>
                      <a:schemeClr val="tx1"/>
                    </a:solidFill>
                  </a:rPr>
                  <a:t>(</a:t>
                </a:r>
                <a:r>
                  <a:rPr lang="nl-BE" sz="2400" dirty="0" err="1">
                    <a:solidFill>
                      <a:schemeClr val="tx1"/>
                    </a:solidFill>
                  </a:rPr>
                  <a:t>Dalmon</a:t>
                </a:r>
                <a:r>
                  <a:rPr lang="nl-BE" sz="2400" dirty="0">
                    <a:solidFill>
                      <a:schemeClr val="tx1"/>
                    </a:solidFill>
                  </a:rPr>
                  <a:t> et al., 2015 ; </a:t>
                </a:r>
                <a:r>
                  <a:rPr lang="nl-BE" sz="2400" dirty="0" err="1">
                    <a:solidFill>
                      <a:schemeClr val="tx1"/>
                    </a:solidFill>
                  </a:rPr>
                  <a:t>Pouchoulin</a:t>
                </a:r>
                <a:r>
                  <a:rPr lang="nl-BE" sz="2400" dirty="0">
                    <a:solidFill>
                      <a:schemeClr val="tx1"/>
                    </a:solidFill>
                  </a:rPr>
                  <a:t> et al., 2018):</a:t>
                </a:r>
              </a:p>
              <a:p>
                <a:pPr>
                  <a:lnSpc>
                    <a:spcPct val="120000"/>
                  </a:lnSpc>
                </a:pPr>
                <a14:m>
                  <m:oMathPara xmlns:m="http://schemas.openxmlformats.org/officeDocument/2006/math">
                    <m:oMathParaPr>
                      <m:jc m:val="left"/>
                    </m:oMathParaPr>
                    <m:oMath xmlns:m="http://schemas.openxmlformats.org/officeDocument/2006/math">
                      <m:r>
                        <a:rPr lang="nl-BE" sz="2800" i="1">
                          <a:solidFill>
                            <a:schemeClr val="tx1"/>
                          </a:solidFill>
                          <a:latin typeface="Cambria Math" panose="02040503050406030204" pitchFamily="18" charset="0"/>
                        </a:rPr>
                        <m:t>𝐸</m:t>
                      </m:r>
                      <m:r>
                        <a:rPr lang="nl-BE" sz="2800" i="1">
                          <a:solidFill>
                            <a:schemeClr val="tx1"/>
                          </a:solidFill>
                          <a:latin typeface="Cambria Math" panose="02040503050406030204" pitchFamily="18" charset="0"/>
                        </a:rPr>
                        <m:t>=</m:t>
                      </m:r>
                      <m:f>
                        <m:fPr>
                          <m:ctrlPr>
                            <a:rPr lang="nl-BE" sz="2800" i="1">
                              <a:solidFill>
                                <a:schemeClr val="tx1"/>
                              </a:solidFill>
                              <a:latin typeface="Cambria Math" panose="02040503050406030204" pitchFamily="18" charset="0"/>
                            </a:rPr>
                          </m:ctrlPr>
                        </m:fPr>
                        <m:num>
                          <m:r>
                            <a:rPr lang="nl-BE" sz="2800" i="1">
                              <a:solidFill>
                                <a:schemeClr val="tx1"/>
                              </a:solidFill>
                              <a:latin typeface="Cambria Math" panose="02040503050406030204" pitchFamily="18" charset="0"/>
                            </a:rPr>
                            <m:t>1</m:t>
                          </m:r>
                        </m:num>
                        <m:den>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𝑐</m:t>
                              </m:r>
                            </m:e>
                            <m:sub>
                              <m:r>
                                <a:rPr lang="nl-BE" sz="2800" i="1">
                                  <a:solidFill>
                                    <a:schemeClr val="tx1"/>
                                  </a:solidFill>
                                  <a:latin typeface="Cambria Math" panose="02040503050406030204" pitchFamily="18" charset="0"/>
                                </a:rPr>
                                <m:t>𝑢𝑠</m:t>
                              </m:r>
                            </m:sub>
                          </m:sSub>
                        </m:den>
                      </m:f>
                      <m:sSup>
                        <m:sSupPr>
                          <m:ctrlPr>
                            <a:rPr lang="nl-BE" sz="2800" i="1">
                              <a:solidFill>
                                <a:schemeClr val="tx1"/>
                              </a:solidFill>
                              <a:latin typeface="Cambria Math" panose="02040503050406030204" pitchFamily="18" charset="0"/>
                            </a:rPr>
                          </m:ctrlPr>
                        </m:sSupPr>
                        <m:e>
                          <m:d>
                            <m:dPr>
                              <m:ctrlPr>
                                <a:rPr lang="nl-BE" sz="2800" i="1">
                                  <a:solidFill>
                                    <a:schemeClr val="tx1"/>
                                  </a:solidFill>
                                  <a:latin typeface="Cambria Math" panose="02040503050406030204" pitchFamily="18" charset="0"/>
                                </a:rPr>
                              </m:ctrlPr>
                            </m:dPr>
                            <m:e>
                              <m:nary>
                                <m:naryPr>
                                  <m:chr m:val="∑"/>
                                  <m:ctrlPr>
                                    <a:rPr lang="nl-BE" sz="2800" i="1">
                                      <a:solidFill>
                                        <a:schemeClr val="tx1"/>
                                      </a:solidFill>
                                      <a:latin typeface="Cambria Math" panose="02040503050406030204" pitchFamily="18" charset="0"/>
                                    </a:rPr>
                                  </m:ctrlPr>
                                </m:naryPr>
                                <m:sub>
                                  <m:r>
                                    <m:rPr>
                                      <m:brk m:alnAt="23"/>
                                    </m:rPr>
                                    <a:rPr lang="nl-BE" sz="2800" i="1">
                                      <a:solidFill>
                                        <a:schemeClr val="tx1"/>
                                      </a:solidFill>
                                      <a:latin typeface="Cambria Math" panose="02040503050406030204" pitchFamily="18" charset="0"/>
                                    </a:rPr>
                                    <m:t>𝑖</m:t>
                                  </m:r>
                                  <m:r>
                                    <a:rPr lang="nl-BE" sz="2800" i="1">
                                      <a:solidFill>
                                        <a:schemeClr val="tx1"/>
                                      </a:solidFill>
                                      <a:latin typeface="Cambria Math" panose="02040503050406030204" pitchFamily="18" charset="0"/>
                                    </a:rPr>
                                    <m:t>=1</m:t>
                                  </m:r>
                                </m:sub>
                                <m:sup>
                                  <m:r>
                                    <a:rPr lang="nl-BE" sz="2800" i="1">
                                      <a:solidFill>
                                        <a:schemeClr val="tx1"/>
                                      </a:solidFill>
                                      <a:latin typeface="Cambria Math" panose="02040503050406030204" pitchFamily="18" charset="0"/>
                                    </a:rPr>
                                    <m:t>𝑛</m:t>
                                  </m:r>
                                </m:sup>
                                <m:e>
                                  <m:f>
                                    <m:fPr>
                                      <m:ctrlPr>
                                        <a:rPr lang="nl-BE" sz="2800" i="1">
                                          <a:solidFill>
                                            <a:schemeClr val="tx1"/>
                                          </a:solidFill>
                                          <a:latin typeface="Cambria Math" panose="02040503050406030204" pitchFamily="18" charset="0"/>
                                        </a:rPr>
                                      </m:ctrlPr>
                                    </m:fPr>
                                    <m:num>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𝐴</m:t>
                                          </m:r>
                                        </m:e>
                                        <m:sub>
                                          <m:r>
                                            <a:rPr lang="nl-BE" sz="2800" i="1">
                                              <a:solidFill>
                                                <a:schemeClr val="tx1"/>
                                              </a:solidFill>
                                              <a:latin typeface="Cambria Math" panose="02040503050406030204" pitchFamily="18" charset="0"/>
                                            </a:rPr>
                                            <m:t>𝑖</m:t>
                                          </m:r>
                                        </m:sub>
                                      </m:sSub>
                                    </m:num>
                                    <m:den>
                                      <m:r>
                                        <a:rPr lang="nl-BE" sz="2800" i="1">
                                          <a:solidFill>
                                            <a:schemeClr val="tx1"/>
                                          </a:solidFill>
                                          <a:latin typeface="Cambria Math" panose="02040503050406030204" pitchFamily="18" charset="0"/>
                                        </a:rPr>
                                        <m:t>𝐴</m:t>
                                      </m:r>
                                    </m:den>
                                  </m:f>
                                  <m:sSup>
                                    <m:sSupPr>
                                      <m:ctrlPr>
                                        <a:rPr lang="nl-BE" sz="2800" i="1">
                                          <a:solidFill>
                                            <a:schemeClr val="tx1"/>
                                          </a:solidFill>
                                          <a:latin typeface="Cambria Math" panose="02040503050406030204" pitchFamily="18" charset="0"/>
                                        </a:rPr>
                                      </m:ctrlPr>
                                    </m:sSupPr>
                                    <m:e>
                                      <m:d>
                                        <m:dPr>
                                          <m:ctrlPr>
                                            <a:rPr lang="nl-BE" sz="2800" i="1">
                                              <a:solidFill>
                                                <a:schemeClr val="tx1"/>
                                              </a:solidFill>
                                              <a:latin typeface="Cambria Math" panose="02040503050406030204" pitchFamily="18" charset="0"/>
                                            </a:rPr>
                                          </m:ctrlPr>
                                        </m:dPr>
                                        <m:e>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𝑐</m:t>
                                              </m:r>
                                            </m:e>
                                            <m:sub>
                                              <m:r>
                                                <a:rPr lang="nl-BE" sz="2800" i="1">
                                                  <a:solidFill>
                                                    <a:schemeClr val="tx1"/>
                                                  </a:solidFill>
                                                  <a:latin typeface="Cambria Math" panose="02040503050406030204" pitchFamily="18" charset="0"/>
                                                </a:rPr>
                                                <m:t>𝑖</m:t>
                                              </m:r>
                                            </m:sub>
                                          </m:sSub>
                                          <m:r>
                                            <a:rPr lang="nl-BE" sz="2800" i="1">
                                              <a:solidFill>
                                                <a:schemeClr val="tx1"/>
                                              </a:solidFill>
                                              <a:latin typeface="Cambria Math" panose="02040503050406030204" pitchFamily="18" charset="0"/>
                                            </a:rPr>
                                            <m:t>−</m:t>
                                          </m:r>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𝑐</m:t>
                                              </m:r>
                                            </m:e>
                                            <m:sub>
                                              <m:r>
                                                <a:rPr lang="nl-BE" sz="2800" i="1">
                                                  <a:solidFill>
                                                    <a:schemeClr val="tx1"/>
                                                  </a:solidFill>
                                                  <a:latin typeface="Cambria Math" panose="02040503050406030204" pitchFamily="18" charset="0"/>
                                                </a:rPr>
                                                <m:t>𝑎𝑣𝑔</m:t>
                                              </m:r>
                                            </m:sub>
                                          </m:sSub>
                                        </m:e>
                                      </m:d>
                                    </m:e>
                                    <m:sup>
                                      <m:r>
                                        <a:rPr lang="nl-BE" sz="2800" i="1">
                                          <a:solidFill>
                                            <a:schemeClr val="tx1"/>
                                          </a:solidFill>
                                          <a:latin typeface="Cambria Math" panose="02040503050406030204" pitchFamily="18" charset="0"/>
                                        </a:rPr>
                                        <m:t>2</m:t>
                                      </m:r>
                                    </m:sup>
                                  </m:sSup>
                                </m:e>
                              </m:nary>
                            </m:e>
                          </m:d>
                        </m:e>
                        <m:sup>
                          <m:f>
                            <m:fPr>
                              <m:type m:val="lin"/>
                              <m:ctrlPr>
                                <a:rPr lang="nl-BE" sz="2800" i="1">
                                  <a:solidFill>
                                    <a:schemeClr val="tx1"/>
                                  </a:solidFill>
                                  <a:latin typeface="Cambria Math" panose="02040503050406030204" pitchFamily="18" charset="0"/>
                                </a:rPr>
                              </m:ctrlPr>
                            </m:fPr>
                            <m:num>
                              <m:r>
                                <a:rPr lang="nl-BE" sz="2800" i="1">
                                  <a:solidFill>
                                    <a:schemeClr val="tx1"/>
                                  </a:solidFill>
                                  <a:latin typeface="Cambria Math" panose="02040503050406030204" pitchFamily="18" charset="0"/>
                                </a:rPr>
                                <m:t>1</m:t>
                              </m:r>
                            </m:num>
                            <m:den>
                              <m:r>
                                <a:rPr lang="nl-BE" sz="2800" i="1">
                                  <a:solidFill>
                                    <a:schemeClr val="tx1"/>
                                  </a:solidFill>
                                  <a:latin typeface="Cambria Math" panose="02040503050406030204" pitchFamily="18" charset="0"/>
                                </a:rPr>
                                <m:t>2</m:t>
                              </m:r>
                            </m:den>
                          </m:f>
                        </m:sup>
                      </m:sSup>
                    </m:oMath>
                  </m:oMathPara>
                </a14:m>
                <a:endParaRPr lang="nl-BE" dirty="0">
                  <a:solidFill>
                    <a:schemeClr val="tx1"/>
                  </a:solidFill>
                </a:endParaRPr>
              </a:p>
            </p:txBody>
          </p:sp>
        </mc:Choice>
        <mc:Fallback xmlns="">
          <p:sp>
            <p:nvSpPr>
              <p:cNvPr id="17" name="Rechthoek 14">
                <a:extLst>
                  <a:ext uri="{FF2B5EF4-FFF2-40B4-BE49-F238E27FC236}">
                    <a16:creationId xmlns:a16="http://schemas.microsoft.com/office/drawing/2014/main" id="{D2FD1440-1579-4974-A851-69094D5496A8}"/>
                  </a:ext>
                </a:extLst>
              </p:cNvPr>
              <p:cNvSpPr>
                <a:spLocks noRot="1" noChangeAspect="1" noMove="1" noResize="1" noEditPoints="1" noAdjustHandles="1" noChangeArrowheads="1" noChangeShapeType="1" noTextEdit="1"/>
              </p:cNvSpPr>
              <p:nvPr/>
            </p:nvSpPr>
            <p:spPr>
              <a:xfrm>
                <a:off x="9704005" y="2636791"/>
                <a:ext cx="6648515" cy="2240009"/>
              </a:xfrm>
              <a:prstGeom prst="rect">
                <a:avLst/>
              </a:prstGeom>
              <a:blipFill>
                <a:blip r:embed="rId4"/>
                <a:stretch>
                  <a:fillRect l="-1467"/>
                </a:stretch>
              </a:blipFill>
              <a:ln w="31750">
                <a:noFill/>
              </a:ln>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9" name="Rechthoek 14">
                <a:extLst>
                  <a:ext uri="{FF2B5EF4-FFF2-40B4-BE49-F238E27FC236}">
                    <a16:creationId xmlns:a16="http://schemas.microsoft.com/office/drawing/2014/main" id="{2836610B-E20D-42F3-B3FD-F52887DAD33A}"/>
                  </a:ext>
                </a:extLst>
              </p:cNvPr>
              <p:cNvSpPr/>
              <p:nvPr/>
            </p:nvSpPr>
            <p:spPr>
              <a:xfrm>
                <a:off x="9727745" y="4681196"/>
                <a:ext cx="6624775" cy="846025"/>
              </a:xfrm>
              <a:prstGeom prst="rect">
                <a:avLst/>
              </a:prstGeom>
              <a:solidFill>
                <a:schemeClr val="accent5">
                  <a:lumMod val="20000"/>
                  <a:lumOff val="8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solidFill>
                      <a:schemeClr val="tx1"/>
                    </a:solidFill>
                  </a:rPr>
                  <a:t>with </a:t>
                </a:r>
                <a14:m>
                  <m:oMath xmlns:m="http://schemas.openxmlformats.org/officeDocument/2006/math">
                    <m:r>
                      <a:rPr lang="nl-BE" sz="2800" i="1">
                        <a:solidFill>
                          <a:schemeClr val="tx1"/>
                        </a:solidFill>
                        <a:latin typeface="Cambria Math" panose="02040503050406030204" pitchFamily="18" charset="0"/>
                      </a:rPr>
                      <m:t>𝐴</m:t>
                    </m:r>
                    <m:r>
                      <a:rPr lang="nl-BE" sz="2800" i="1">
                        <a:solidFill>
                          <a:schemeClr val="tx1"/>
                        </a:solidFill>
                        <a:latin typeface="Cambria Math" panose="02040503050406030204" pitchFamily="18" charset="0"/>
                      </a:rPr>
                      <m:t>=</m:t>
                    </m:r>
                    <m:nary>
                      <m:naryPr>
                        <m:chr m:val="∑"/>
                        <m:ctrlPr>
                          <a:rPr lang="nl-BE" sz="2800" i="1">
                            <a:solidFill>
                              <a:schemeClr val="tx1"/>
                            </a:solidFill>
                            <a:latin typeface="Cambria Math" panose="02040503050406030204" pitchFamily="18" charset="0"/>
                          </a:rPr>
                        </m:ctrlPr>
                      </m:naryPr>
                      <m:sub>
                        <m:r>
                          <m:rPr>
                            <m:brk m:alnAt="23"/>
                          </m:rPr>
                          <a:rPr lang="nl-BE" sz="2800" i="1">
                            <a:solidFill>
                              <a:schemeClr val="tx1"/>
                            </a:solidFill>
                            <a:latin typeface="Cambria Math" panose="02040503050406030204" pitchFamily="18" charset="0"/>
                          </a:rPr>
                          <m:t>𝑖</m:t>
                        </m:r>
                        <m:r>
                          <a:rPr lang="nl-BE" sz="2800" i="1">
                            <a:solidFill>
                              <a:schemeClr val="tx1"/>
                            </a:solidFill>
                            <a:latin typeface="Cambria Math" panose="02040503050406030204" pitchFamily="18" charset="0"/>
                          </a:rPr>
                          <m:t>=1</m:t>
                        </m:r>
                      </m:sub>
                      <m:sup>
                        <m:r>
                          <a:rPr lang="nl-BE" sz="2800" i="1">
                            <a:solidFill>
                              <a:schemeClr val="tx1"/>
                            </a:solidFill>
                            <a:latin typeface="Cambria Math" panose="02040503050406030204" pitchFamily="18" charset="0"/>
                          </a:rPr>
                          <m:t>𝑛</m:t>
                        </m:r>
                      </m:sup>
                      <m:e>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𝐴</m:t>
                            </m:r>
                          </m:e>
                          <m:sub>
                            <m:r>
                              <a:rPr lang="nl-BE" sz="2800" i="1">
                                <a:solidFill>
                                  <a:schemeClr val="tx1"/>
                                </a:solidFill>
                                <a:latin typeface="Cambria Math" panose="02040503050406030204" pitchFamily="18" charset="0"/>
                              </a:rPr>
                              <m:t>𝑖</m:t>
                            </m:r>
                          </m:sub>
                        </m:sSub>
                      </m:e>
                    </m:nary>
                  </m:oMath>
                </a14:m>
                <a:r>
                  <a:rPr lang="nl-BE" sz="2800" dirty="0">
                    <a:solidFill>
                      <a:schemeClr val="tx1"/>
                    </a:solidFill>
                  </a:rPr>
                  <a:t> </a:t>
                </a:r>
                <a:r>
                  <a:rPr lang="nl-BE" sz="2800" dirty="0" err="1">
                    <a:solidFill>
                      <a:schemeClr val="tx1"/>
                    </a:solidFill>
                  </a:rPr>
                  <a:t>and</a:t>
                </a:r>
                <a:r>
                  <a:rPr lang="nl-BE" sz="2800" dirty="0">
                    <a:solidFill>
                      <a:schemeClr val="tx1"/>
                    </a:solidFill>
                  </a:rPr>
                  <a:t> </a:t>
                </a:r>
                <a14:m>
                  <m:oMath xmlns:m="http://schemas.openxmlformats.org/officeDocument/2006/math">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𝑐</m:t>
                        </m:r>
                      </m:e>
                      <m:sub>
                        <m:r>
                          <a:rPr lang="nl-BE" sz="2800" i="1">
                            <a:solidFill>
                              <a:schemeClr val="tx1"/>
                            </a:solidFill>
                            <a:latin typeface="Cambria Math" panose="02040503050406030204" pitchFamily="18" charset="0"/>
                          </a:rPr>
                          <m:t>𝑎𝑣𝑔</m:t>
                        </m:r>
                      </m:sub>
                    </m:sSub>
                    <m:r>
                      <a:rPr lang="nl-BE" sz="2800" i="1">
                        <a:solidFill>
                          <a:schemeClr val="tx1"/>
                        </a:solidFill>
                        <a:latin typeface="Cambria Math" panose="02040503050406030204" pitchFamily="18" charset="0"/>
                      </a:rPr>
                      <m:t>=</m:t>
                    </m:r>
                    <m:nary>
                      <m:naryPr>
                        <m:chr m:val="∑"/>
                        <m:ctrlPr>
                          <a:rPr lang="nl-BE" sz="2800" i="1">
                            <a:solidFill>
                              <a:schemeClr val="tx1"/>
                            </a:solidFill>
                            <a:latin typeface="Cambria Math" panose="02040503050406030204" pitchFamily="18" charset="0"/>
                          </a:rPr>
                        </m:ctrlPr>
                      </m:naryPr>
                      <m:sub>
                        <m:r>
                          <m:rPr>
                            <m:brk m:alnAt="23"/>
                          </m:rPr>
                          <a:rPr lang="nl-BE" sz="2800" i="1">
                            <a:solidFill>
                              <a:schemeClr val="tx1"/>
                            </a:solidFill>
                            <a:latin typeface="Cambria Math" panose="02040503050406030204" pitchFamily="18" charset="0"/>
                          </a:rPr>
                          <m:t>𝑖</m:t>
                        </m:r>
                        <m:r>
                          <a:rPr lang="nl-BE" sz="2800" i="1">
                            <a:solidFill>
                              <a:schemeClr val="tx1"/>
                            </a:solidFill>
                            <a:latin typeface="Cambria Math" panose="02040503050406030204" pitchFamily="18" charset="0"/>
                          </a:rPr>
                          <m:t>=1</m:t>
                        </m:r>
                      </m:sub>
                      <m:sup>
                        <m:r>
                          <a:rPr lang="nl-BE" sz="2800" i="1">
                            <a:solidFill>
                              <a:schemeClr val="tx1"/>
                            </a:solidFill>
                            <a:latin typeface="Cambria Math" panose="02040503050406030204" pitchFamily="18" charset="0"/>
                          </a:rPr>
                          <m:t>𝑛</m:t>
                        </m:r>
                      </m:sup>
                      <m:e>
                        <m:sSub>
                          <m:sSubPr>
                            <m:ctrlPr>
                              <a:rPr lang="nl-BE" sz="2800" i="1">
                                <a:solidFill>
                                  <a:schemeClr val="tx1"/>
                                </a:solidFill>
                                <a:latin typeface="Cambria Math" panose="02040503050406030204" pitchFamily="18" charset="0"/>
                              </a:rPr>
                            </m:ctrlPr>
                          </m:sSubPr>
                          <m:e>
                            <m:sSub>
                              <m:sSubPr>
                                <m:ctrlPr>
                                  <a:rPr lang="nl-BE" sz="2800" i="1">
                                    <a:solidFill>
                                      <a:schemeClr val="tx1"/>
                                    </a:solidFill>
                                    <a:latin typeface="Cambria Math" panose="02040503050406030204" pitchFamily="18" charset="0"/>
                                  </a:rPr>
                                </m:ctrlPr>
                              </m:sSubPr>
                              <m:e>
                                <m:r>
                                  <a:rPr lang="nl-BE" sz="2800" i="1">
                                    <a:solidFill>
                                      <a:schemeClr val="tx1"/>
                                    </a:solidFill>
                                    <a:latin typeface="Cambria Math" panose="02040503050406030204" pitchFamily="18" charset="0"/>
                                  </a:rPr>
                                  <m:t>𝑐</m:t>
                                </m:r>
                              </m:e>
                              <m:sub>
                                <m:r>
                                  <a:rPr lang="nl-BE" sz="2800" i="1">
                                    <a:solidFill>
                                      <a:schemeClr val="tx1"/>
                                    </a:solidFill>
                                    <a:latin typeface="Cambria Math" panose="02040503050406030204" pitchFamily="18" charset="0"/>
                                  </a:rPr>
                                  <m:t>𝑖</m:t>
                                </m:r>
                              </m:sub>
                            </m:sSub>
                            <m:r>
                              <a:rPr lang="nl-BE" sz="2800" i="1">
                                <a:solidFill>
                                  <a:schemeClr val="tx1"/>
                                </a:solidFill>
                                <a:latin typeface="Cambria Math" panose="02040503050406030204" pitchFamily="18" charset="0"/>
                              </a:rPr>
                              <m:t>𝐴</m:t>
                            </m:r>
                          </m:e>
                          <m:sub>
                            <m:r>
                              <a:rPr lang="nl-BE" sz="2800" i="1">
                                <a:solidFill>
                                  <a:schemeClr val="tx1"/>
                                </a:solidFill>
                                <a:latin typeface="Cambria Math" panose="02040503050406030204" pitchFamily="18" charset="0"/>
                              </a:rPr>
                              <m:t>𝑖</m:t>
                            </m:r>
                          </m:sub>
                        </m:sSub>
                        <m:r>
                          <a:rPr lang="nl-BE" sz="2800" i="1">
                            <a:solidFill>
                              <a:schemeClr val="tx1"/>
                            </a:solidFill>
                            <a:latin typeface="Cambria Math" panose="02040503050406030204" pitchFamily="18" charset="0"/>
                          </a:rPr>
                          <m:t>/</m:t>
                        </m:r>
                        <m:r>
                          <a:rPr lang="nl-BE" sz="2800" i="1">
                            <a:solidFill>
                              <a:schemeClr val="tx1"/>
                            </a:solidFill>
                            <a:latin typeface="Cambria Math" panose="02040503050406030204" pitchFamily="18" charset="0"/>
                          </a:rPr>
                          <m:t>𝐴</m:t>
                        </m:r>
                      </m:e>
                    </m:nary>
                  </m:oMath>
                </a14:m>
                <a:endParaRPr lang="nl-BE" dirty="0">
                  <a:solidFill>
                    <a:schemeClr val="tx1"/>
                  </a:solidFill>
                </a:endParaRPr>
              </a:p>
            </p:txBody>
          </p:sp>
        </mc:Choice>
        <mc:Fallback xmlns="">
          <p:sp>
            <p:nvSpPr>
              <p:cNvPr id="19" name="Rechthoek 14">
                <a:extLst>
                  <a:ext uri="{FF2B5EF4-FFF2-40B4-BE49-F238E27FC236}">
                    <a16:creationId xmlns:a16="http://schemas.microsoft.com/office/drawing/2014/main" id="{2836610B-E20D-42F3-B3FD-F52887DAD33A}"/>
                  </a:ext>
                </a:extLst>
              </p:cNvPr>
              <p:cNvSpPr>
                <a:spLocks noRot="1" noChangeAspect="1" noMove="1" noResize="1" noEditPoints="1" noAdjustHandles="1" noChangeArrowheads="1" noChangeShapeType="1" noTextEdit="1"/>
              </p:cNvSpPr>
              <p:nvPr/>
            </p:nvSpPr>
            <p:spPr>
              <a:xfrm>
                <a:off x="9727745" y="4681196"/>
                <a:ext cx="6624775" cy="846025"/>
              </a:xfrm>
              <a:prstGeom prst="rect">
                <a:avLst/>
              </a:prstGeom>
              <a:blipFill>
                <a:blip r:embed="rId5"/>
                <a:stretch>
                  <a:fillRect l="-1932"/>
                </a:stretch>
              </a:blipFill>
              <a:ln w="31750">
                <a:noFill/>
              </a:ln>
            </p:spPr>
            <p:txBody>
              <a:bodyPr/>
              <a:lstStyle/>
              <a:p>
                <a:r>
                  <a:rPr lang="nl-BE">
                    <a:noFill/>
                  </a:rPr>
                  <a:t> </a:t>
                </a:r>
              </a:p>
            </p:txBody>
          </p:sp>
        </mc:Fallback>
      </mc:AlternateContent>
      <p:sp>
        <p:nvSpPr>
          <p:cNvPr id="20" name="TextBox 19">
            <a:extLst>
              <a:ext uri="{FF2B5EF4-FFF2-40B4-BE49-F238E27FC236}">
                <a16:creationId xmlns:a16="http://schemas.microsoft.com/office/drawing/2014/main" id="{E0EAA6FA-8086-4AD9-8659-169EFC2FFCD9}"/>
              </a:ext>
            </a:extLst>
          </p:cNvPr>
          <p:cNvSpPr txBox="1"/>
          <p:nvPr/>
        </p:nvSpPr>
        <p:spPr>
          <a:xfrm>
            <a:off x="-2688779" y="1557841"/>
            <a:ext cx="15705282" cy="1078950"/>
          </a:xfrm>
          <a:prstGeom prst="rect">
            <a:avLst/>
          </a:prstGeom>
          <a:noFill/>
        </p:spPr>
        <p:txBody>
          <a:bodyPr wrap="square" rtlCol="0">
            <a:spAutoFit/>
          </a:bodyPr>
          <a:lstStyle/>
          <a:p>
            <a:pPr algn="ctr">
              <a:lnSpc>
                <a:spcPct val="120000"/>
              </a:lnSpc>
            </a:pPr>
            <a:r>
              <a:rPr lang="nl-BE" sz="2800" b="1" dirty="0" err="1"/>
              <a:t>Evolution</a:t>
            </a:r>
            <a:r>
              <a:rPr lang="nl-BE" sz="2800" b="1" dirty="0"/>
              <a:t> of non-</a:t>
            </a:r>
            <a:r>
              <a:rPr lang="nl-BE" sz="2800" b="1" dirty="0" err="1"/>
              <a:t>uniformity</a:t>
            </a:r>
            <a:r>
              <a:rPr lang="nl-BE" sz="2800" b="1" dirty="0"/>
              <a:t> of </a:t>
            </a:r>
            <a:r>
              <a:rPr lang="nl-BE" sz="2800" b="1" dirty="0" err="1"/>
              <a:t>mixing</a:t>
            </a:r>
            <a:r>
              <a:rPr lang="nl-BE" sz="2800" b="1" dirty="0"/>
              <a:t> parameter </a:t>
            </a:r>
            <a:r>
              <a:rPr lang="nl-BE" sz="2800" b="1" i="1" dirty="0"/>
              <a:t>E</a:t>
            </a:r>
            <a:r>
              <a:rPr lang="nl-BE" sz="2800" b="1" dirty="0"/>
              <a:t> </a:t>
            </a:r>
            <a:br>
              <a:rPr lang="nl-BE" sz="2800" b="1" dirty="0"/>
            </a:br>
            <a:r>
              <a:rPr lang="nl-BE" sz="2800" b="1" dirty="0" err="1"/>
              <a:t>along</a:t>
            </a:r>
            <a:r>
              <a:rPr lang="nl-BE" sz="2800" b="1" dirty="0"/>
              <a:t> downstream </a:t>
            </a:r>
            <a:r>
              <a:rPr lang="nl-BE" sz="2800" b="1" dirty="0" err="1"/>
              <a:t>main</a:t>
            </a:r>
            <a:r>
              <a:rPr lang="nl-BE" sz="2800" b="1" dirty="0"/>
              <a:t> </a:t>
            </a:r>
            <a:r>
              <a:rPr lang="nl-BE" sz="2800" b="1" dirty="0" err="1"/>
              <a:t>channel</a:t>
            </a:r>
            <a:endParaRPr lang="nl-BE" sz="2800" b="1" dirty="0"/>
          </a:p>
        </p:txBody>
      </p:sp>
      <p:sp>
        <p:nvSpPr>
          <p:cNvPr id="11" name="TextBox 10">
            <a:extLst>
              <a:ext uri="{FF2B5EF4-FFF2-40B4-BE49-F238E27FC236}">
                <a16:creationId xmlns:a16="http://schemas.microsoft.com/office/drawing/2014/main" id="{8CB3A559-756A-4125-BD05-A9993DD589EF}"/>
              </a:ext>
            </a:extLst>
          </p:cNvPr>
          <p:cNvSpPr txBox="1"/>
          <p:nvPr/>
        </p:nvSpPr>
        <p:spPr>
          <a:xfrm>
            <a:off x="9727745" y="5955750"/>
            <a:ext cx="6860855" cy="973280"/>
          </a:xfrm>
          <a:prstGeom prst="rect">
            <a:avLst/>
          </a:prstGeom>
          <a:noFill/>
          <a:ln>
            <a:noFill/>
          </a:ln>
        </p:spPr>
        <p:txBody>
          <a:bodyPr wrap="square" rtlCol="0">
            <a:spAutoFit/>
          </a:bodyPr>
          <a:lstStyle/>
          <a:p>
            <a:pPr>
              <a:lnSpc>
                <a:spcPct val="120000"/>
              </a:lnSpc>
            </a:pPr>
            <a:r>
              <a:rPr lang="en-US" sz="2500" dirty="0">
                <a:solidFill>
                  <a:srgbClr val="1E64C8"/>
                </a:solidFill>
              </a:rPr>
              <a:t>Case2 (tributary dominant case) :</a:t>
            </a:r>
            <a:br>
              <a:rPr lang="en-US" sz="2500" dirty="0">
                <a:solidFill>
                  <a:srgbClr val="1E64C8"/>
                </a:solidFill>
              </a:rPr>
            </a:br>
            <a:r>
              <a:rPr lang="en-US" sz="2500" dirty="0"/>
              <a:t>lowest E, hence </a:t>
            </a:r>
            <a:r>
              <a:rPr lang="en-US" sz="2500" b="1" dirty="0"/>
              <a:t>higher degree of mixing</a:t>
            </a:r>
            <a:r>
              <a:rPr lang="en-US" sz="2500" dirty="0"/>
              <a:t>.</a:t>
            </a:r>
          </a:p>
        </p:txBody>
      </p:sp>
    </p:spTree>
    <p:extLst>
      <p:ext uri="{BB962C8B-B14F-4D97-AF65-F5344CB8AC3E}">
        <p14:creationId xmlns:p14="http://schemas.microsoft.com/office/powerpoint/2010/main" val="3365919453"/>
      </p:ext>
    </p:extLst>
  </p:cSld>
  <p:clrMapOvr>
    <a:masterClrMapping/>
  </p:clrMapOvr>
</p:sld>
</file>

<file path=ppt/theme/theme1.xml><?xml version="1.0" encoding="utf-8"?>
<a:theme xmlns:a="http://schemas.openxmlformats.org/drawingml/2006/main" name="Kantoorth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Corporate_1_0_12.potx" id="{56EDA07B-A2D4-474F-888B-4363BC88986D}" vid="{163DAE1B-03E3-47AC-8696-045C7F697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7726CFCFA3BB49A14B49E68A5E9ABB" ma:contentTypeVersion="14" ma:contentTypeDescription="Een nieuw document maken." ma:contentTypeScope="" ma:versionID="81ab1032c9bb54dac9faf9bfc59a78d8">
  <xsd:schema xmlns:xsd="http://www.w3.org/2001/XMLSchema" xmlns:xs="http://www.w3.org/2001/XMLSchema" xmlns:p="http://schemas.microsoft.com/office/2006/metadata/properties" xmlns:ns3="7d7ac2f5-c523-4c1a-9d56-e7be1623dc87" xmlns:ns4="302c5f3f-1453-47ff-af1d-80ef9ec1ecb2" targetNamespace="http://schemas.microsoft.com/office/2006/metadata/properties" ma:root="true" ma:fieldsID="2d652a9904b1aa3a16b86709030821f5" ns3:_="" ns4:_="">
    <xsd:import namespace="7d7ac2f5-c523-4c1a-9d56-e7be1623dc87"/>
    <xsd:import namespace="302c5f3f-1453-47ff-af1d-80ef9ec1ec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ac2f5-c523-4c1a-9d56-e7be1623d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2c5f3f-1453-47ff-af1d-80ef9ec1ecb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E9C0F6-7989-4BF0-AD09-E714261DBBD9}">
  <ds:schemaRefs>
    <ds:schemaRef ds:uri="http://schemas.microsoft.com/sharepoint/v3/contenttype/forms"/>
  </ds:schemaRefs>
</ds:datastoreItem>
</file>

<file path=customXml/itemProps2.xml><?xml version="1.0" encoding="utf-8"?>
<ds:datastoreItem xmlns:ds="http://schemas.openxmlformats.org/officeDocument/2006/customXml" ds:itemID="{941C8F3A-DA56-452E-B740-BA4D823E63FF}">
  <ds:schemaRefs>
    <ds:schemaRef ds:uri="http://purl.org/dc/dcmitype/"/>
    <ds:schemaRef ds:uri="http://purl.org/dc/terms/"/>
    <ds:schemaRef ds:uri="http://purl.org/dc/elements/1.1/"/>
    <ds:schemaRef ds:uri="http://schemas.microsoft.com/office/2006/documentManagement/types"/>
    <ds:schemaRef ds:uri="7d7ac2f5-c523-4c1a-9d56-e7be1623dc87"/>
    <ds:schemaRef ds:uri="http://schemas.microsoft.com/office/infopath/2007/PartnerControls"/>
    <ds:schemaRef ds:uri="http://schemas.openxmlformats.org/package/2006/metadata/core-properties"/>
    <ds:schemaRef ds:uri="302c5f3f-1453-47ff-af1d-80ef9ec1ec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CD6B2BD-4BEA-4AC2-B353-8EE184219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ac2f5-c523-4c1a-9d56-e7be1623dc87"/>
    <ds:schemaRef ds:uri="302c5f3f-1453-47ff-af1d-80ef9ec1e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8787</TotalTime>
  <Words>1578</Words>
  <Application>Microsoft Office PowerPoint</Application>
  <PresentationFormat>Custom</PresentationFormat>
  <Paragraphs>174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Adobe Arabic</vt:lpstr>
      <vt:lpstr>Adobe Caslon Pro</vt:lpstr>
      <vt:lpstr>Lohit Devanagari</vt:lpstr>
      <vt:lpstr>Noto Sans CJK SC</vt:lpstr>
      <vt:lpstr>Arial</vt:lpstr>
      <vt:lpstr>Calibri</vt:lpstr>
      <vt:lpstr>Cambria Math</vt:lpstr>
      <vt:lpstr>Times New Roman</vt:lpstr>
      <vt:lpstr>Kantoorthema</vt:lpstr>
      <vt:lpstr>PowerPoint Presentation</vt:lpstr>
      <vt:lpstr>Confluences</vt:lpstr>
      <vt:lpstr>Hydraulic conditionS</vt:lpstr>
      <vt:lpstr>Numerical methodology</vt:lpstr>
      <vt:lpstr>Validation OF simulations</vt:lpstr>
      <vt:lpstr>Time-averaged velocity</vt:lpstr>
      <vt:lpstr>Turbulent kinetic energy</vt:lpstr>
      <vt:lpstr>Mixing of passive scalar</vt:lpstr>
      <vt:lpstr>Mixing of passive scalar</vt:lpstr>
      <vt:lpstr>Discussion and cONCLUSIONS</vt:lpstr>
      <vt:lpstr>PowerPoint Presentation</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Ghent University</dc:creator>
  <cp:lastModifiedBy>Tian Jin</cp:lastModifiedBy>
  <cp:revision>312</cp:revision>
  <dcterms:created xsi:type="dcterms:W3CDTF">2016-09-22T14:19:17Z</dcterms:created>
  <dcterms:modified xsi:type="dcterms:W3CDTF">2022-05-21T21:27:08Z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2016-09-19T22:00:00Z</vt:filetime>
  </property>
  <property fmtid="{D5CDD505-2E9C-101B-9397-08002B2CF9AE}" pid="5" name="Build">
    <vt:lpwstr>12</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5">
    <vt:lpwstr>set text box and shape defaults</vt:lpwstr>
  </property>
  <property fmtid="{D5CDD505-2E9C-101B-9397-08002B2CF9AE}" pid="11" name="Cmt 6">
    <vt:lpwstr>end slide text acc. to letter</vt:lpwstr>
  </property>
  <property fmtid="{D5CDD505-2E9C-101B-9397-08002B2CF9AE}" pid="12" name="Cmt 7">
    <vt:lpwstr>logo opening slide sharpened</vt:lpwstr>
  </property>
  <property fmtid="{D5CDD505-2E9C-101B-9397-08002B2CF9AE}" pid="13" name="Cmt 8-9">
    <vt:lpwstr>comments 19-9-2016</vt:lpwstr>
  </property>
  <property fmtid="{D5CDD505-2E9C-101B-9397-08002B2CF9AE}" pid="14" name="Cmt 10">
    <vt:lpwstr>social media data redesigned</vt:lpwstr>
  </property>
  <property fmtid="{D5CDD505-2E9C-101B-9397-08002B2CF9AE}" pid="15" name="Cmt 11">
    <vt:lpwstr>Title Slide renamed to TitleSlide</vt:lpwstr>
  </property>
  <property fmtid="{D5CDD505-2E9C-101B-9397-08002B2CF9AE}" pid="16" name="Cmt 12">
    <vt:lpwstr>Title and text size</vt:lpwstr>
  </property>
  <property fmtid="{D5CDD505-2E9C-101B-9397-08002B2CF9AE}" pid="17" name="ContentTypeId">
    <vt:lpwstr>0x010100137726CFCFA3BB49A14B49E68A5E9ABB</vt:lpwstr>
  </property>
</Properties>
</file>