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6">
  <p:sldMasterIdLst>
    <p:sldMasterId id="2147483648" r:id="rId1"/>
    <p:sldMasterId id="2147483672" r:id="rId2"/>
  </p:sldMasterIdLst>
  <p:notesMasterIdLst>
    <p:notesMasterId r:id="rId12"/>
  </p:notesMasterIdLst>
  <p:sldIdLst>
    <p:sldId id="281" r:id="rId3"/>
    <p:sldId id="262" r:id="rId4"/>
    <p:sldId id="260" r:id="rId5"/>
    <p:sldId id="264" r:id="rId6"/>
    <p:sldId id="257" r:id="rId7"/>
    <p:sldId id="280" r:id="rId8"/>
    <p:sldId id="266" r:id="rId9"/>
    <p:sldId id="297" r:id="rId10"/>
    <p:sldId id="25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76" autoAdjust="0"/>
    <p:restoredTop sz="89610" autoAdjust="0"/>
  </p:normalViewPr>
  <p:slideViewPr>
    <p:cSldViewPr snapToGrid="0">
      <p:cViewPr varScale="1">
        <p:scale>
          <a:sx n="64" d="100"/>
          <a:sy n="64" d="100"/>
        </p:scale>
        <p:origin x="73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אולהגיד וינסנט אולהדיפו" userId="2ba40192-2d19-4287-b421-2bb64c9cd703" providerId="ADAL" clId="{C7EBFABB-4243-4A8E-A165-3B54B9BE145E}"/>
    <pc:docChg chg="modSld">
      <pc:chgData name="אולהגיד וינסנט אולהדיפו" userId="2ba40192-2d19-4287-b421-2bb64c9cd703" providerId="ADAL" clId="{C7EBFABB-4243-4A8E-A165-3B54B9BE145E}" dt="2022-05-25T22:31:36.925" v="5" actId="6549"/>
      <pc:docMkLst>
        <pc:docMk/>
      </pc:docMkLst>
      <pc:sldChg chg="modNotesTx">
        <pc:chgData name="אולהגיד וינסנט אולהדיפו" userId="2ba40192-2d19-4287-b421-2bb64c9cd703" providerId="ADAL" clId="{C7EBFABB-4243-4A8E-A165-3B54B9BE145E}" dt="2022-05-25T22:31:19.829" v="3" actId="6549"/>
        <pc:sldMkLst>
          <pc:docMk/>
          <pc:sldMk cId="2378135178" sldId="257"/>
        </pc:sldMkLst>
      </pc:sldChg>
      <pc:sldChg chg="modNotesTx">
        <pc:chgData name="אולהגיד וינסנט אולהדיפו" userId="2ba40192-2d19-4287-b421-2bb64c9cd703" providerId="ADAL" clId="{C7EBFABB-4243-4A8E-A165-3B54B9BE145E}" dt="2022-05-25T22:30:55.902" v="1" actId="6549"/>
        <pc:sldMkLst>
          <pc:docMk/>
          <pc:sldMk cId="4046822519" sldId="260"/>
        </pc:sldMkLst>
      </pc:sldChg>
      <pc:sldChg chg="modNotesTx">
        <pc:chgData name="אולהגיד וינסנט אולהדיפו" userId="2ba40192-2d19-4287-b421-2bb64c9cd703" providerId="ADAL" clId="{C7EBFABB-4243-4A8E-A165-3B54B9BE145E}" dt="2022-05-25T22:30:47.077" v="0" actId="6549"/>
        <pc:sldMkLst>
          <pc:docMk/>
          <pc:sldMk cId="3064582459" sldId="262"/>
        </pc:sldMkLst>
      </pc:sldChg>
      <pc:sldChg chg="modNotesTx">
        <pc:chgData name="אולהגיד וינסנט אולהדיפו" userId="2ba40192-2d19-4287-b421-2bb64c9cd703" providerId="ADAL" clId="{C7EBFABB-4243-4A8E-A165-3B54B9BE145E}" dt="2022-05-25T22:31:05.291" v="2" actId="6549"/>
        <pc:sldMkLst>
          <pc:docMk/>
          <pc:sldMk cId="1801591111" sldId="264"/>
        </pc:sldMkLst>
      </pc:sldChg>
      <pc:sldChg chg="modNotesTx">
        <pc:chgData name="אולהגיד וינסנט אולהדיפו" userId="2ba40192-2d19-4287-b421-2bb64c9cd703" providerId="ADAL" clId="{C7EBFABB-4243-4A8E-A165-3B54B9BE145E}" dt="2022-05-25T22:31:36.925" v="5" actId="6549"/>
        <pc:sldMkLst>
          <pc:docMk/>
          <pc:sldMk cId="2841065898" sldId="266"/>
        </pc:sldMkLst>
      </pc:sldChg>
      <pc:sldChg chg="modNotesTx">
        <pc:chgData name="אולהגיד וינסנט אולהדיפו" userId="2ba40192-2d19-4287-b421-2bb64c9cd703" providerId="ADAL" clId="{C7EBFABB-4243-4A8E-A165-3B54B9BE145E}" dt="2022-05-25T22:31:28.163" v="4" actId="6549"/>
        <pc:sldMkLst>
          <pc:docMk/>
          <pc:sldMk cId="2240400835" sldId="28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A53BE3-5579-47E7-AC18-9DA237EF3D4F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2E035D-BB05-4524-A229-91554C35F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63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3E2110-7439-41C9-B59D-4791000990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7006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3E2110-7439-41C9-B59D-4791000990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032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3E2110-7439-41C9-B59D-4791000990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3947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3E2110-7439-41C9-B59D-4791000990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8537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3E2110-7439-41C9-B59D-4791000990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1803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3E2110-7439-41C9-B59D-4791000990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134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D8DFC-2D51-ED7E-1B84-11CC24C9EB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29210D-C52E-6D86-1C20-CB8BD4EB5F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C82C4D-F435-E459-AEB5-DDDFA76E7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4C9C9-B104-47B1-A361-7D84D9F7D072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9AD99-4EEB-43CB-983F-EC57A1851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471C3E-8291-BEFF-EFA0-7903EF724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2974-428D-4441-AA76-9A0B865587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557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CA6E9-0798-EA26-F96A-535BBA64C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EA0FF9-72FA-BF02-7FA0-93D047D003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CCE4CD-D6D2-A4F6-0045-10DEF3BCB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4C9C9-B104-47B1-A361-7D84D9F7D072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BE3D1A-3BC0-D4DD-3914-9B76F4C82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7BFF14-1E11-1B48-D644-2E37CD89E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2974-428D-4441-AA76-9A0B865587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8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B1BCDF-EF01-0BC1-6A6C-D10917D848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53F56C-342A-90FA-C3BE-778C5738BC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10525-EB47-6E49-B6E4-AD9D67C2D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4C9C9-B104-47B1-A361-7D84D9F7D072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CF19CE-596D-0550-4E52-6402283FA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E819A-7C8B-EF97-CAD8-EE5A73211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2974-428D-4441-AA76-9A0B865587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7991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B693407E-EA47-44BF-8C01-69C7B7906BDF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5360A82-4CAC-414E-A513-5971E986E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7655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3407E-EA47-44BF-8C01-69C7B7906BDF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60A82-4CAC-414E-A513-5971E986E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7231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B693407E-EA47-44BF-8C01-69C7B7906BDF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05360A82-4CAC-414E-A513-5971E986E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1827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3407E-EA47-44BF-8C01-69C7B7906BDF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60A82-4CAC-414E-A513-5971E986E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5762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3407E-EA47-44BF-8C01-69C7B7906BDF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60A82-4CAC-414E-A513-5971E986E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166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3407E-EA47-44BF-8C01-69C7B7906BDF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60A82-4CAC-414E-A513-5971E986E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057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3407E-EA47-44BF-8C01-69C7B7906BDF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60A82-4CAC-414E-A513-5971E986E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8216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3407E-EA47-44BF-8C01-69C7B7906BDF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5360A82-4CAC-414E-A513-5971E986E5EC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39842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B3C3A-6074-82A9-3E28-55BEA8EF1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6F6F01-ADB9-29CE-ED46-B8B6261FBF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070B8D-90B7-A59C-5CA6-C95677556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4C9C9-B104-47B1-A361-7D84D9F7D072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355010-83E8-4FD5-A9B5-896B1B1B1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89E322-A7A3-2A78-8D61-29D152C99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2974-428D-4441-AA76-9A0B865587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9017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B693407E-EA47-44BF-8C01-69C7B7906BDF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5360A82-4CAC-414E-A513-5971E986E5E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450198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3407E-EA47-44BF-8C01-69C7B7906BDF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60A82-4CAC-414E-A513-5971E986E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7348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3407E-EA47-44BF-8C01-69C7B7906BDF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60A82-4CAC-414E-A513-5971E986E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826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79284-E7CE-B8C2-4561-E64CA7A10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24255F-DD66-B6DB-A92B-142EF587AB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C32AA0-CA64-EA25-CF0E-A35DFB989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4C9C9-B104-47B1-A361-7D84D9F7D072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95B8E6-51EC-168D-73C2-6D24FF86F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6E101-6AA3-007E-255A-0B772F147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2974-428D-4441-AA76-9A0B865587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813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90A37-C67E-A348-E83D-E351C368A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9C376C-A840-C2CD-B7D0-797D9365BC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96020F-FF65-BE82-7A6B-8295A75DB8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5D86E9-6DCC-EBE4-980D-B767E9B0C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4C9C9-B104-47B1-A361-7D84D9F7D072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02AAB5-FC5D-094A-BFD2-D85B4FB01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90DF52-B457-1FAA-87F4-4E3BFA649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2974-428D-4441-AA76-9A0B865587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094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29AD3-6F24-2AEC-BC64-E9BF88FF9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4DA868-6383-9B58-A225-94B6C87130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9560F9-D6EA-103F-3078-FE34699A54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5F129B-6830-4853-66F0-D028B00362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2A1243-5735-64C1-AF65-819D3279A1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DB8D67-DA39-BBB4-C0B1-EA3379BBA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4C9C9-B104-47B1-A361-7D84D9F7D072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CD12D9-4CA7-3BC4-5F86-3CE448653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92C097-7C2C-F0FB-E89E-C98CB9D81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2974-428D-4441-AA76-9A0B865587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46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B66F4-DAEF-CD36-09D3-D3055B982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F9D370-3A44-742C-1995-96CB3AF8C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4C9C9-B104-47B1-A361-7D84D9F7D072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C45249-5015-EFB7-B27A-D5C1953AC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DBEB18-C51F-84C7-993D-B43BC8B1A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2974-428D-4441-AA76-9A0B865587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190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0CA140-C34C-14EA-A9DD-1822E38AB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4C9C9-B104-47B1-A361-7D84D9F7D072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34F21-ED13-03FF-EE88-D22838968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A1999-8F4E-A5B8-2DF9-FA855DFD0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2974-428D-4441-AA76-9A0B865587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651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FD04A-4C28-854C-F211-B42265077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9143B4-359B-8DAB-28B3-60829E787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D32083-E376-E475-B7FD-137DB6930F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0728CB-BBB0-9A01-F2F5-F32A18085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4C9C9-B104-47B1-A361-7D84D9F7D072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8451AF-C393-8B37-241B-0B2426BC6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A0EFF7-913B-AEAF-785B-5B8A13487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2974-428D-4441-AA76-9A0B865587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25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98962-DB6B-5328-EAD0-8FC6B67C9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3D19F3-BA01-3010-4850-77ECFABF35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1E06F7-9CD1-7C8E-4BFD-DE98844A11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1516FE-1AF8-85F2-F400-FF743DBBF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4C9C9-B104-47B1-A361-7D84D9F7D072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FA6AAD-99CA-1927-CA38-168DB4048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877457-D11E-63AC-A7CD-B33B550E3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2974-428D-4441-AA76-9A0B865587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570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72B6CF-36FB-7994-E46F-13584FB3A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661FFA-51AE-81CC-603D-1494E800CC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68E3EF-4ED6-C713-814B-5779F7F607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4C9C9-B104-47B1-A361-7D84D9F7D072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9EB15F-E386-F736-1E45-942B075094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22D0A8-2A82-1655-0A7F-6C83A5A00B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C2974-428D-4441-AA76-9A0B865587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31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9DA4C9C9-B104-47B1-A361-7D84D9F7D072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4EC2974-428D-4441-AA76-9A0B865587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962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jpeg"/><Relationship Id="rId5" Type="http://schemas.openxmlformats.org/officeDocument/2006/relationships/image" Target="../media/image10.tiff"/><Relationship Id="rId4" Type="http://schemas.openxmlformats.org/officeDocument/2006/relationships/image" Target="../media/image9.png"/><Relationship Id="rId9" Type="http://schemas.openxmlformats.org/officeDocument/2006/relationships/hyperlink" Target="https://portal.emodnet-bathymetry.eu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F710B27A-6BA1-D04A-EF3C-35C446035F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3262" t="12886" b="9476"/>
          <a:stretch/>
        </p:blipFill>
        <p:spPr>
          <a:xfrm>
            <a:off x="234229" y="247055"/>
            <a:ext cx="11733698" cy="4078202"/>
          </a:xfrm>
          <a:prstGeom prst="rect">
            <a:avLst/>
          </a:prstGeom>
          <a:ln>
            <a:noFill/>
          </a:ln>
        </p:spPr>
      </p:pic>
      <p:pic>
        <p:nvPicPr>
          <p:cNvPr id="6" name="Picture 4" descr="University of Haifa | Israeli American Council">
            <a:extLst>
              <a:ext uri="{FF2B5EF4-FFF2-40B4-BE49-F238E27FC236}">
                <a16:creationId xmlns:a16="http://schemas.microsoft.com/office/drawing/2014/main" id="{7613E95D-3530-EC86-7AA9-CA5C329F48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30" b="8552"/>
          <a:stretch/>
        </p:blipFill>
        <p:spPr bwMode="auto">
          <a:xfrm>
            <a:off x="344987" y="301866"/>
            <a:ext cx="2431239" cy="1287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6A435BF-57EB-041B-5086-84B23B9440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2267" y="301866"/>
            <a:ext cx="5243469" cy="12876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1AB36B-5C6D-839A-1EC4-A902DC34C692}"/>
              </a:ext>
            </a:extLst>
          </p:cNvPr>
          <p:cNvSpPr txBox="1"/>
          <p:nvPr/>
        </p:nvSpPr>
        <p:spPr>
          <a:xfrm>
            <a:off x="-655721" y="1952941"/>
            <a:ext cx="13182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High resolution geophysical study of </a:t>
            </a:r>
          </a:p>
          <a:p>
            <a:pPr algn="ctr"/>
            <a:r>
              <a:rPr lang="en-US" sz="4000" b="1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Lake Maninjau, West Sumatra, Indonesia</a:t>
            </a:r>
          </a:p>
          <a:p>
            <a:endParaRPr lang="en-US" sz="4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04CDE2-D830-91D4-C2BD-6D2669816CC3}"/>
              </a:ext>
            </a:extLst>
          </p:cNvPr>
          <p:cNvSpPr txBox="1"/>
          <p:nvPr/>
        </p:nvSpPr>
        <p:spPr>
          <a:xfrm>
            <a:off x="447364" y="3489971"/>
            <a:ext cx="115633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Olajide Oladipo</a:t>
            </a:r>
            <a:r>
              <a:rPr lang="en-US" sz="280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Caroline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Bouvet De La Maisonneuve</a:t>
            </a:r>
            <a:r>
              <a:rPr lang="en-US" sz="280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2,3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Nicolas Waldmann</a:t>
            </a:r>
            <a:r>
              <a:rPr lang="en-US" sz="280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B03C72-DFB8-9320-D834-94F4A8FE25D8}"/>
              </a:ext>
            </a:extLst>
          </p:cNvPr>
          <p:cNvSpPr txBox="1"/>
          <p:nvPr/>
        </p:nvSpPr>
        <p:spPr>
          <a:xfrm>
            <a:off x="388179" y="4202117"/>
            <a:ext cx="11723541" cy="2731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indent="-342900" algn="just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AutoNum type="arabicPeriod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Dr. Moses Strauss Department of Marine Geosciences, The Leon H. Charney School of Marine Sciences, </a:t>
            </a:r>
          </a:p>
          <a:p>
            <a:pPr marR="0" algn="just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University of Haifa, Carmel 31905, Israel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Earth Observatory of Singapore, Nanyang Technological University, 639798, Singapore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Asian School of the Environment, Nanyang Technological University, 639798, Singapore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spcAft>
                <a:spcPts val="1200"/>
              </a:spcAft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1DC13E-46DF-8DD6-FDF6-8EE78C8A7A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4493" y="301866"/>
            <a:ext cx="1402520" cy="18682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4D7F09-0584-A60F-4E45-DB1286437B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020" y="4320938"/>
            <a:ext cx="2509666" cy="2509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300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extBox 184"/>
          <p:cNvSpPr txBox="1"/>
          <p:nvPr/>
        </p:nvSpPr>
        <p:spPr>
          <a:xfrm>
            <a:off x="1022646" y="382896"/>
            <a:ext cx="1089918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500" dirty="0">
                <a:solidFill>
                  <a:prstClr val="black"/>
                </a:solidFill>
                <a:latin typeface="Calibri" panose="020F0502020204030204"/>
              </a:rPr>
              <a:t>Introduction: Study area, tectonic framework and methods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796DDF7-613E-32D3-05EA-A4CBD9CE34AE}"/>
              </a:ext>
            </a:extLst>
          </p:cNvPr>
          <p:cNvGrpSpPr/>
          <p:nvPr/>
        </p:nvGrpSpPr>
        <p:grpSpPr>
          <a:xfrm>
            <a:off x="1180469" y="1068328"/>
            <a:ext cx="8826758" cy="5327836"/>
            <a:chOff x="1180469" y="1068328"/>
            <a:chExt cx="8826758" cy="5327836"/>
          </a:xfrm>
        </p:grpSpPr>
        <p:grpSp>
          <p:nvGrpSpPr>
            <p:cNvPr id="21" name="Group 20"/>
            <p:cNvGrpSpPr/>
            <p:nvPr/>
          </p:nvGrpSpPr>
          <p:grpSpPr>
            <a:xfrm>
              <a:off x="1180469" y="1068328"/>
              <a:ext cx="8826758" cy="5327836"/>
              <a:chOff x="525291" y="642878"/>
              <a:chExt cx="8826758" cy="5327836"/>
            </a:xfrm>
          </p:grpSpPr>
          <p:grpSp>
            <p:nvGrpSpPr>
              <p:cNvPr id="65" name="Group 64"/>
              <p:cNvGrpSpPr/>
              <p:nvPr/>
            </p:nvGrpSpPr>
            <p:grpSpPr>
              <a:xfrm>
                <a:off x="525291" y="642878"/>
                <a:ext cx="8826758" cy="5327836"/>
                <a:chOff x="13970" y="583444"/>
                <a:chExt cx="6883432" cy="4103351"/>
              </a:xfrm>
            </p:grpSpPr>
            <p:grpSp>
              <p:nvGrpSpPr>
                <p:cNvPr id="2" name="Group 1"/>
                <p:cNvGrpSpPr/>
                <p:nvPr/>
              </p:nvGrpSpPr>
              <p:grpSpPr>
                <a:xfrm>
                  <a:off x="13970" y="583444"/>
                  <a:ext cx="6883432" cy="4103351"/>
                  <a:chOff x="12700" y="615194"/>
                  <a:chExt cx="6883432" cy="4103351"/>
                </a:xfrm>
              </p:grpSpPr>
              <p:grpSp>
                <p:nvGrpSpPr>
                  <p:cNvPr id="139" name="Group 138"/>
                  <p:cNvGrpSpPr/>
                  <p:nvPr/>
                </p:nvGrpSpPr>
                <p:grpSpPr>
                  <a:xfrm>
                    <a:off x="12700" y="615194"/>
                    <a:ext cx="6883432" cy="4103351"/>
                    <a:chOff x="12700" y="615194"/>
                    <a:chExt cx="6883432" cy="4103351"/>
                  </a:xfrm>
                </p:grpSpPr>
                <p:grpSp>
                  <p:nvGrpSpPr>
                    <p:cNvPr id="128" name="Group 127"/>
                    <p:cNvGrpSpPr/>
                    <p:nvPr/>
                  </p:nvGrpSpPr>
                  <p:grpSpPr>
                    <a:xfrm>
                      <a:off x="12700" y="615194"/>
                      <a:ext cx="6883432" cy="4103351"/>
                      <a:chOff x="12700" y="615194"/>
                      <a:chExt cx="6883432" cy="4103351"/>
                    </a:xfrm>
                  </p:grpSpPr>
                  <p:grpSp>
                    <p:nvGrpSpPr>
                      <p:cNvPr id="127" name="Group 126"/>
                      <p:cNvGrpSpPr/>
                      <p:nvPr/>
                    </p:nvGrpSpPr>
                    <p:grpSpPr>
                      <a:xfrm>
                        <a:off x="3365836" y="615194"/>
                        <a:ext cx="3530296" cy="4103351"/>
                        <a:chOff x="3365836" y="615194"/>
                        <a:chExt cx="3530296" cy="4103351"/>
                      </a:xfrm>
                    </p:grpSpPr>
                    <p:sp>
                      <p:nvSpPr>
                        <p:cNvPr id="74" name="TextBox 73"/>
                        <p:cNvSpPr txBox="1"/>
                        <p:nvPr/>
                      </p:nvSpPr>
                      <p:spPr>
                        <a:xfrm>
                          <a:off x="3365836" y="4527097"/>
                          <a:ext cx="619699" cy="191164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defTabSz="457200"/>
                          <a:r>
                            <a:rPr lang="en-US" sz="1013" dirty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100</a:t>
                          </a:r>
                          <a:r>
                            <a:rPr lang="en-US" sz="1013" baseline="30000" dirty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o</a:t>
                          </a:r>
                          <a:r>
                            <a:rPr lang="en-US" sz="1013" dirty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5’0”E</a:t>
                          </a:r>
                          <a:endParaRPr lang="en-US" sz="1156" dirty="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  <p:pic>
                      <p:nvPicPr>
                        <p:cNvPr id="4" name="Picture 3"/>
                        <p:cNvPicPr>
                          <a:picLocks noChangeAspect="1"/>
                        </p:cNvPicPr>
                        <p:nvPr/>
                      </p:nvPicPr>
                      <p:blipFill rotWithShape="1">
                        <a:blip r:embed="rId3"/>
                        <a:srcRect l="31308" t="6394" r="24077" b="3427"/>
                        <a:stretch/>
                      </p:blipFill>
                      <p:spPr>
                        <a:xfrm>
                          <a:off x="3439905" y="735365"/>
                          <a:ext cx="3245859" cy="3795414"/>
                        </a:xfrm>
                        <a:prstGeom prst="rect">
                          <a:avLst/>
                        </a:prstGeom>
                      </p:spPr>
                    </p:pic>
                    <p:sp>
                      <p:nvSpPr>
                        <p:cNvPr id="73" name="Rectangle 72"/>
                        <p:cNvSpPr/>
                        <p:nvPr/>
                      </p:nvSpPr>
                      <p:spPr>
                        <a:xfrm>
                          <a:off x="3440357" y="741273"/>
                          <a:ext cx="3250804" cy="3787624"/>
                        </a:xfrm>
                        <a:prstGeom prst="rect">
                          <a:avLst/>
                        </a:prstGeom>
                        <a:noFill/>
                        <a:ln w="1905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457200"/>
                          <a:endParaRPr lang="en-US" sz="260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sp>
                      <p:nvSpPr>
                        <p:cNvPr id="75" name="TextBox 74"/>
                        <p:cNvSpPr txBox="1"/>
                        <p:nvPr/>
                      </p:nvSpPr>
                      <p:spPr>
                        <a:xfrm>
                          <a:off x="4261856" y="4527381"/>
                          <a:ext cx="689472" cy="191164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defTabSz="457200"/>
                          <a:r>
                            <a:rPr lang="en-US" sz="1013" dirty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100</a:t>
                          </a:r>
                          <a:r>
                            <a:rPr lang="en-US" sz="1013" baseline="30000" dirty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o</a:t>
                          </a:r>
                          <a:r>
                            <a:rPr lang="en-US" sz="1013" dirty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10’0”E</a:t>
                          </a:r>
                          <a:endParaRPr lang="en-US" sz="1156" dirty="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8" name="Rectangle 77"/>
                        <p:cNvSpPr/>
                        <p:nvPr/>
                      </p:nvSpPr>
                      <p:spPr>
                        <a:xfrm>
                          <a:off x="3560285" y="4534470"/>
                          <a:ext cx="8844" cy="34865"/>
                        </a:xfrm>
                        <a:prstGeom prst="rect">
                          <a:avLst/>
                        </a:prstGeom>
                        <a:solidFill>
                          <a:schemeClr val="tx1"/>
                        </a:solidFill>
                        <a:ln w="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457200"/>
                          <a:endParaRPr lang="en-US" sz="260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sp>
                      <p:nvSpPr>
                        <p:cNvPr id="79" name="Rectangle 78"/>
                        <p:cNvSpPr/>
                        <p:nvPr/>
                      </p:nvSpPr>
                      <p:spPr>
                        <a:xfrm>
                          <a:off x="4486171" y="4535253"/>
                          <a:ext cx="8844" cy="34865"/>
                        </a:xfrm>
                        <a:prstGeom prst="rect">
                          <a:avLst/>
                        </a:prstGeom>
                        <a:solidFill>
                          <a:schemeClr val="tx1"/>
                        </a:solidFill>
                        <a:ln w="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457200"/>
                          <a:endParaRPr lang="en-US" sz="260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sp>
                      <p:nvSpPr>
                        <p:cNvPr id="80" name="Rectangle 79"/>
                        <p:cNvSpPr/>
                        <p:nvPr/>
                      </p:nvSpPr>
                      <p:spPr>
                        <a:xfrm>
                          <a:off x="5412058" y="4534470"/>
                          <a:ext cx="8844" cy="34865"/>
                        </a:xfrm>
                        <a:prstGeom prst="rect">
                          <a:avLst/>
                        </a:prstGeom>
                        <a:solidFill>
                          <a:schemeClr val="tx1"/>
                        </a:solidFill>
                        <a:ln w="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457200"/>
                          <a:endParaRPr lang="en-US" sz="260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sp>
                      <p:nvSpPr>
                        <p:cNvPr id="81" name="Rectangle 80"/>
                        <p:cNvSpPr/>
                        <p:nvPr/>
                      </p:nvSpPr>
                      <p:spPr>
                        <a:xfrm>
                          <a:off x="6333522" y="4528897"/>
                          <a:ext cx="8844" cy="34865"/>
                        </a:xfrm>
                        <a:prstGeom prst="rect">
                          <a:avLst/>
                        </a:prstGeom>
                        <a:solidFill>
                          <a:schemeClr val="tx1"/>
                        </a:solidFill>
                        <a:ln w="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457200"/>
                          <a:endParaRPr lang="en-US" sz="260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sp>
                      <p:nvSpPr>
                        <p:cNvPr id="82" name="TextBox 81"/>
                        <p:cNvSpPr txBox="1"/>
                        <p:nvPr/>
                      </p:nvSpPr>
                      <p:spPr>
                        <a:xfrm>
                          <a:off x="5160865" y="4527381"/>
                          <a:ext cx="689472" cy="191164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defTabSz="457200"/>
                          <a:r>
                            <a:rPr lang="en-US" sz="1013" dirty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100</a:t>
                          </a:r>
                          <a:r>
                            <a:rPr lang="en-US" sz="1013" baseline="30000" dirty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o</a:t>
                          </a:r>
                          <a:r>
                            <a:rPr lang="en-US" sz="1013" dirty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15’0”E</a:t>
                          </a:r>
                          <a:endParaRPr lang="en-US" sz="1156" dirty="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83" name="TextBox 82"/>
                        <p:cNvSpPr txBox="1"/>
                        <p:nvPr/>
                      </p:nvSpPr>
                      <p:spPr>
                        <a:xfrm>
                          <a:off x="6059875" y="4523837"/>
                          <a:ext cx="658356" cy="191164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defTabSz="457200"/>
                          <a:r>
                            <a:rPr lang="en-US" sz="1013" dirty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100</a:t>
                          </a:r>
                          <a:r>
                            <a:rPr lang="en-US" sz="1013" baseline="30000" dirty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o</a:t>
                          </a:r>
                          <a:r>
                            <a:rPr lang="en-US" sz="1013" dirty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20’0”E</a:t>
                          </a:r>
                          <a:endParaRPr lang="en-US" sz="1156" dirty="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89" name="Rectangle 88"/>
                        <p:cNvSpPr/>
                        <p:nvPr/>
                      </p:nvSpPr>
                      <p:spPr>
                        <a:xfrm rot="5400000">
                          <a:off x="6711501" y="4329297"/>
                          <a:ext cx="8716" cy="35377"/>
                        </a:xfrm>
                        <a:prstGeom prst="rect">
                          <a:avLst/>
                        </a:prstGeom>
                        <a:solidFill>
                          <a:schemeClr val="tx1"/>
                        </a:solidFill>
                        <a:ln w="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457200"/>
                          <a:endParaRPr lang="en-US" sz="260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sp>
                      <p:nvSpPr>
                        <p:cNvPr id="90" name="Rectangle 89"/>
                        <p:cNvSpPr/>
                        <p:nvPr/>
                      </p:nvSpPr>
                      <p:spPr>
                        <a:xfrm rot="5400000">
                          <a:off x="6705807" y="3501930"/>
                          <a:ext cx="8716" cy="35377"/>
                        </a:xfrm>
                        <a:prstGeom prst="rect">
                          <a:avLst/>
                        </a:prstGeom>
                        <a:solidFill>
                          <a:schemeClr val="tx1"/>
                        </a:solidFill>
                        <a:ln w="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457200"/>
                          <a:endParaRPr lang="en-US" sz="260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sp>
                      <p:nvSpPr>
                        <p:cNvPr id="91" name="Rectangle 90"/>
                        <p:cNvSpPr/>
                        <p:nvPr/>
                      </p:nvSpPr>
                      <p:spPr>
                        <a:xfrm rot="5400000">
                          <a:off x="6711501" y="1850609"/>
                          <a:ext cx="8716" cy="35377"/>
                        </a:xfrm>
                        <a:prstGeom prst="rect">
                          <a:avLst/>
                        </a:prstGeom>
                        <a:solidFill>
                          <a:schemeClr val="tx1"/>
                        </a:solidFill>
                        <a:ln w="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457200"/>
                          <a:endParaRPr lang="en-US" sz="260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sp>
                      <p:nvSpPr>
                        <p:cNvPr id="92" name="Rectangle 91"/>
                        <p:cNvSpPr/>
                        <p:nvPr/>
                      </p:nvSpPr>
                      <p:spPr>
                        <a:xfrm rot="5400000">
                          <a:off x="6708502" y="1019230"/>
                          <a:ext cx="8716" cy="35377"/>
                        </a:xfrm>
                        <a:prstGeom prst="rect">
                          <a:avLst/>
                        </a:prstGeom>
                        <a:solidFill>
                          <a:schemeClr val="tx1"/>
                        </a:solidFill>
                        <a:ln w="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457200"/>
                          <a:endParaRPr lang="en-US" sz="260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sp>
                      <p:nvSpPr>
                        <p:cNvPr id="93" name="Rectangle 92"/>
                        <p:cNvSpPr/>
                        <p:nvPr/>
                      </p:nvSpPr>
                      <p:spPr>
                        <a:xfrm rot="5400000">
                          <a:off x="6711501" y="2678922"/>
                          <a:ext cx="8716" cy="35377"/>
                        </a:xfrm>
                        <a:prstGeom prst="rect">
                          <a:avLst/>
                        </a:prstGeom>
                        <a:solidFill>
                          <a:schemeClr val="tx1"/>
                        </a:solidFill>
                        <a:ln w="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457200"/>
                          <a:endParaRPr lang="en-US" sz="260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sp>
                      <p:nvSpPr>
                        <p:cNvPr id="98" name="TextBox 97"/>
                        <p:cNvSpPr txBox="1"/>
                        <p:nvPr/>
                      </p:nvSpPr>
                      <p:spPr>
                        <a:xfrm rot="16200000">
                          <a:off x="6456187" y="4171769"/>
                          <a:ext cx="679486" cy="193563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defTabSz="457200"/>
                          <a:r>
                            <a:rPr lang="en-US" sz="1013" dirty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r>
                            <a:rPr lang="en-US" sz="1013" baseline="30000" dirty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o</a:t>
                          </a:r>
                          <a:r>
                            <a:rPr lang="en-US" sz="1013" dirty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30’0”S</a:t>
                          </a:r>
                          <a:endParaRPr lang="en-US" sz="1156" dirty="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02" name="TextBox 101"/>
                        <p:cNvSpPr txBox="1"/>
                        <p:nvPr/>
                      </p:nvSpPr>
                      <p:spPr>
                        <a:xfrm rot="16200000">
                          <a:off x="6449483" y="3336844"/>
                          <a:ext cx="679486" cy="193563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defTabSz="457200"/>
                          <a:r>
                            <a:rPr lang="en-US" sz="1013" dirty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r>
                            <a:rPr lang="en-US" sz="1013" baseline="30000" dirty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o</a:t>
                          </a:r>
                          <a:r>
                            <a:rPr lang="en-US" sz="1013" dirty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25’0”S</a:t>
                          </a:r>
                          <a:endParaRPr lang="en-US" sz="1156" dirty="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03" name="TextBox 102"/>
                        <p:cNvSpPr txBox="1"/>
                        <p:nvPr/>
                      </p:nvSpPr>
                      <p:spPr>
                        <a:xfrm rot="16200000">
                          <a:off x="6449483" y="2493238"/>
                          <a:ext cx="679486" cy="193563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defTabSz="457200"/>
                          <a:r>
                            <a:rPr lang="en-US" sz="1013" dirty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r>
                            <a:rPr lang="en-US" sz="1013" baseline="30000" dirty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o</a:t>
                          </a:r>
                          <a:r>
                            <a:rPr lang="en-US" sz="1013" dirty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20’0”S</a:t>
                          </a:r>
                          <a:endParaRPr lang="en-US" sz="1156" dirty="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04" name="TextBox 103"/>
                        <p:cNvSpPr txBox="1"/>
                        <p:nvPr/>
                      </p:nvSpPr>
                      <p:spPr>
                        <a:xfrm rot="16200000">
                          <a:off x="6459608" y="1682079"/>
                          <a:ext cx="679486" cy="193563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defTabSz="457200"/>
                          <a:r>
                            <a:rPr lang="en-US" sz="1013" dirty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r>
                            <a:rPr lang="en-US" sz="1013" baseline="30000" dirty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o</a:t>
                          </a:r>
                          <a:r>
                            <a:rPr lang="en-US" sz="1013" dirty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15’0”S</a:t>
                          </a:r>
                          <a:endParaRPr lang="en-US" sz="1156" dirty="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05" name="TextBox 104"/>
                        <p:cNvSpPr txBox="1"/>
                        <p:nvPr/>
                      </p:nvSpPr>
                      <p:spPr>
                        <a:xfrm rot="16200000">
                          <a:off x="6456187" y="858155"/>
                          <a:ext cx="679486" cy="193563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defTabSz="457200"/>
                          <a:r>
                            <a:rPr lang="en-US" sz="1013" dirty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r>
                            <a:rPr lang="en-US" sz="1013" baseline="30000" dirty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o</a:t>
                          </a:r>
                          <a:r>
                            <a:rPr lang="en-US" sz="1013" dirty="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10’0”S</a:t>
                          </a:r>
                          <a:endParaRPr lang="en-US" sz="1156" dirty="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  <p:grpSp>
                      <p:nvGrpSpPr>
                        <p:cNvPr id="114" name="Group 113"/>
                        <p:cNvGrpSpPr/>
                        <p:nvPr/>
                      </p:nvGrpSpPr>
                      <p:grpSpPr>
                        <a:xfrm>
                          <a:off x="3534526" y="4234905"/>
                          <a:ext cx="528652" cy="208102"/>
                          <a:chOff x="3552610" y="5093806"/>
                          <a:chExt cx="528652" cy="208102"/>
                        </a:xfrm>
                      </p:grpSpPr>
                      <p:sp>
                        <p:nvSpPr>
                          <p:cNvPr id="111" name="Rectangle 110"/>
                          <p:cNvSpPr/>
                          <p:nvPr/>
                        </p:nvSpPr>
                        <p:spPr>
                          <a:xfrm>
                            <a:off x="3552610" y="5261681"/>
                            <a:ext cx="388498" cy="36576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 w="19050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 defTabSz="457200"/>
                            <a:endParaRPr lang="en-US" sz="260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sp>
                        <p:nvSpPr>
                          <p:cNvPr id="112" name="TextBox 111"/>
                          <p:cNvSpPr txBox="1"/>
                          <p:nvPr/>
                        </p:nvSpPr>
                        <p:spPr>
                          <a:xfrm>
                            <a:off x="3560285" y="5093806"/>
                            <a:ext cx="520977" cy="208102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pPr defTabSz="457200"/>
                            <a:r>
                              <a:rPr lang="en-US" sz="1156" dirty="0">
                                <a:solidFill>
                                  <a:prstClr val="black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a:t>5 km</a:t>
                            </a:r>
                          </a:p>
                        </p:txBody>
                      </p:sp>
                    </p:grpSp>
                    <p:sp>
                      <p:nvSpPr>
                        <p:cNvPr id="120" name="TextBox 119"/>
                        <p:cNvSpPr txBox="1"/>
                        <p:nvPr/>
                      </p:nvSpPr>
                      <p:spPr>
                        <a:xfrm>
                          <a:off x="5667318" y="2785277"/>
                          <a:ext cx="843415" cy="413439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defTabSz="457200"/>
                          <a:r>
                            <a:rPr lang="en-US" sz="1444" dirty="0" err="1">
                              <a:solidFill>
                                <a:prstClr val="black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Singgalang</a:t>
                          </a:r>
                          <a:r>
                            <a:rPr lang="en-US" sz="1444" dirty="0">
                              <a:solidFill>
                                <a:prstClr val="black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volcano</a:t>
                          </a:r>
                        </a:p>
                      </p:txBody>
                    </p:sp>
                    <p:sp>
                      <p:nvSpPr>
                        <p:cNvPr id="121" name="TextBox 120"/>
                        <p:cNvSpPr txBox="1"/>
                        <p:nvPr/>
                      </p:nvSpPr>
                      <p:spPr>
                        <a:xfrm>
                          <a:off x="4082228" y="2259982"/>
                          <a:ext cx="994663" cy="413439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 defTabSz="457200"/>
                          <a:r>
                            <a:rPr lang="en-US" sz="1444" dirty="0">
                              <a:solidFill>
                                <a:prstClr val="black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Lake </a:t>
                          </a:r>
                        </a:p>
                        <a:p>
                          <a:pPr algn="ctr" defTabSz="457200"/>
                          <a:r>
                            <a:rPr lang="en-US" sz="1444" dirty="0">
                              <a:solidFill>
                                <a:prstClr val="black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Maninjau</a:t>
                          </a:r>
                        </a:p>
                      </p:txBody>
                    </p:sp>
                    <p:sp>
                      <p:nvSpPr>
                        <p:cNvPr id="122" name="TextBox 121"/>
                        <p:cNvSpPr txBox="1"/>
                        <p:nvPr/>
                      </p:nvSpPr>
                      <p:spPr>
                        <a:xfrm>
                          <a:off x="5412059" y="3612836"/>
                          <a:ext cx="663793" cy="413439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defTabSz="457200"/>
                          <a:r>
                            <a:rPr lang="en-US" sz="1444" dirty="0">
                              <a:solidFill>
                                <a:prstClr val="black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Tandikat volcano</a:t>
                          </a:r>
                        </a:p>
                      </p:txBody>
                    </p:sp>
                  </p:grpSp>
                  <p:grpSp>
                    <p:nvGrpSpPr>
                      <p:cNvPr id="126" name="Group 125"/>
                      <p:cNvGrpSpPr/>
                      <p:nvPr/>
                    </p:nvGrpSpPr>
                    <p:grpSpPr>
                      <a:xfrm>
                        <a:off x="12700" y="737448"/>
                        <a:ext cx="3464493" cy="3945644"/>
                        <a:chOff x="12700" y="737448"/>
                        <a:chExt cx="3464493" cy="3945644"/>
                      </a:xfrm>
                    </p:grpSpPr>
                    <p:pic>
                      <p:nvPicPr>
                        <p:cNvPr id="5" name="Picture 4"/>
                        <p:cNvPicPr>
                          <a:picLocks noChangeAspect="1"/>
                        </p:cNvPicPr>
                        <p:nvPr/>
                      </p:nvPicPr>
                      <p:blipFill rotWithShape="1">
                        <a:blip r:embed="rId4"/>
                        <a:srcRect l="18609" t="10853" r="46290" b="25302"/>
                        <a:stretch/>
                      </p:blipFill>
                      <p:spPr>
                        <a:xfrm>
                          <a:off x="151544" y="737448"/>
                          <a:ext cx="3244110" cy="3797805"/>
                        </a:xfrm>
                        <a:prstGeom prst="rect">
                          <a:avLst/>
                        </a:prstGeom>
                      </p:spPr>
                    </p:pic>
                    <p:sp>
                      <p:nvSpPr>
                        <p:cNvPr id="6" name="Rectangle 5"/>
                        <p:cNvSpPr/>
                        <p:nvPr/>
                      </p:nvSpPr>
                      <p:spPr>
                        <a:xfrm>
                          <a:off x="233083" y="4397465"/>
                          <a:ext cx="521999" cy="35557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 w="1905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457200"/>
                          <a:endParaRPr lang="en-US" sz="260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pic>
                      <p:nvPicPr>
                        <p:cNvPr id="11" name="Picture 10"/>
                        <p:cNvPicPr>
                          <a:picLocks noChangeAspect="1"/>
                        </p:cNvPicPr>
                        <p:nvPr/>
                      </p:nvPicPr>
                      <p:blipFill rotWithShape="1">
                        <a:blip r:embed="rId5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6521" t="17173" r="90092" b="18496"/>
                        <a:stretch/>
                      </p:blipFill>
                      <p:spPr>
                        <a:xfrm>
                          <a:off x="12700" y="737448"/>
                          <a:ext cx="138650" cy="3787134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27" name="Picture 26"/>
                        <p:cNvPicPr>
                          <a:picLocks noChangeAspect="1"/>
                        </p:cNvPicPr>
                        <p:nvPr/>
                      </p:nvPicPr>
                      <p:blipFill rotWithShape="1">
                        <a:blip r:embed="rId6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12839" t="93183" r="11213" b="4384"/>
                        <a:stretch/>
                      </p:blipFill>
                      <p:spPr>
                        <a:xfrm>
                          <a:off x="149794" y="4533502"/>
                          <a:ext cx="3245860" cy="149590"/>
                        </a:xfrm>
                        <a:prstGeom prst="rect">
                          <a:avLst/>
                        </a:prstGeom>
                      </p:spPr>
                    </p:pic>
                    <p:sp>
                      <p:nvSpPr>
                        <p:cNvPr id="32" name="TextBox 31"/>
                        <p:cNvSpPr txBox="1"/>
                        <p:nvPr/>
                      </p:nvSpPr>
                      <p:spPr>
                        <a:xfrm>
                          <a:off x="283414" y="4232197"/>
                          <a:ext cx="492886" cy="208102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defTabSz="457200"/>
                          <a:r>
                            <a:rPr lang="en-US" sz="1156" dirty="0">
                              <a:solidFill>
                                <a:prstClr val="black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200 km</a:t>
                          </a:r>
                        </a:p>
                      </p:txBody>
                    </p:sp>
                    <p:sp>
                      <p:nvSpPr>
                        <p:cNvPr id="34" name="Freeform 33"/>
                        <p:cNvSpPr/>
                        <p:nvPr/>
                      </p:nvSpPr>
                      <p:spPr>
                        <a:xfrm>
                          <a:off x="312770" y="949343"/>
                          <a:ext cx="2674020" cy="3157362"/>
                        </a:xfrm>
                        <a:custGeom>
                          <a:avLst/>
                          <a:gdLst>
                            <a:gd name="connsiteX0" fmla="*/ 0 w 1957387"/>
                            <a:gd name="connsiteY0" fmla="*/ 0 h 2452688"/>
                            <a:gd name="connsiteX1" fmla="*/ 71437 w 1957387"/>
                            <a:gd name="connsiteY1" fmla="*/ 66675 h 2452688"/>
                            <a:gd name="connsiteX2" fmla="*/ 161925 w 1957387"/>
                            <a:gd name="connsiteY2" fmla="*/ 126207 h 2452688"/>
                            <a:gd name="connsiteX3" fmla="*/ 285750 w 1957387"/>
                            <a:gd name="connsiteY3" fmla="*/ 171450 h 2452688"/>
                            <a:gd name="connsiteX4" fmla="*/ 388143 w 1957387"/>
                            <a:gd name="connsiteY4" fmla="*/ 230982 h 2452688"/>
                            <a:gd name="connsiteX5" fmla="*/ 476250 w 1957387"/>
                            <a:gd name="connsiteY5" fmla="*/ 276225 h 2452688"/>
                            <a:gd name="connsiteX6" fmla="*/ 531018 w 1957387"/>
                            <a:gd name="connsiteY6" fmla="*/ 352425 h 2452688"/>
                            <a:gd name="connsiteX7" fmla="*/ 566737 w 1957387"/>
                            <a:gd name="connsiteY7" fmla="*/ 447675 h 2452688"/>
                            <a:gd name="connsiteX8" fmla="*/ 666750 w 1957387"/>
                            <a:gd name="connsiteY8" fmla="*/ 528638 h 2452688"/>
                            <a:gd name="connsiteX9" fmla="*/ 764381 w 1957387"/>
                            <a:gd name="connsiteY9" fmla="*/ 664369 h 2452688"/>
                            <a:gd name="connsiteX10" fmla="*/ 835818 w 1957387"/>
                            <a:gd name="connsiteY10" fmla="*/ 766763 h 2452688"/>
                            <a:gd name="connsiteX11" fmla="*/ 907256 w 1957387"/>
                            <a:gd name="connsiteY11" fmla="*/ 831057 h 2452688"/>
                            <a:gd name="connsiteX12" fmla="*/ 969168 w 1957387"/>
                            <a:gd name="connsiteY12" fmla="*/ 907257 h 2452688"/>
                            <a:gd name="connsiteX13" fmla="*/ 1062037 w 1957387"/>
                            <a:gd name="connsiteY13" fmla="*/ 1062038 h 2452688"/>
                            <a:gd name="connsiteX14" fmla="*/ 1138237 w 1957387"/>
                            <a:gd name="connsiteY14" fmla="*/ 1157288 h 2452688"/>
                            <a:gd name="connsiteX15" fmla="*/ 1164431 w 1957387"/>
                            <a:gd name="connsiteY15" fmla="*/ 1231107 h 2452688"/>
                            <a:gd name="connsiteX16" fmla="*/ 1238250 w 1957387"/>
                            <a:gd name="connsiteY16" fmla="*/ 1390650 h 2452688"/>
                            <a:gd name="connsiteX17" fmla="*/ 1257300 w 1957387"/>
                            <a:gd name="connsiteY17" fmla="*/ 1416844 h 2452688"/>
                            <a:gd name="connsiteX18" fmla="*/ 1312068 w 1957387"/>
                            <a:gd name="connsiteY18" fmla="*/ 1440657 h 2452688"/>
                            <a:gd name="connsiteX19" fmla="*/ 1362075 w 1957387"/>
                            <a:gd name="connsiteY19" fmla="*/ 1457325 h 2452688"/>
                            <a:gd name="connsiteX20" fmla="*/ 1419225 w 1957387"/>
                            <a:gd name="connsiteY20" fmla="*/ 1581150 h 2452688"/>
                            <a:gd name="connsiteX21" fmla="*/ 1481137 w 1957387"/>
                            <a:gd name="connsiteY21" fmla="*/ 1738313 h 2452688"/>
                            <a:gd name="connsiteX22" fmla="*/ 1554956 w 1957387"/>
                            <a:gd name="connsiteY22" fmla="*/ 1864519 h 2452688"/>
                            <a:gd name="connsiteX23" fmla="*/ 1619250 w 1957387"/>
                            <a:gd name="connsiteY23" fmla="*/ 2005013 h 2452688"/>
                            <a:gd name="connsiteX24" fmla="*/ 1688306 w 1957387"/>
                            <a:gd name="connsiteY24" fmla="*/ 2076450 h 2452688"/>
                            <a:gd name="connsiteX25" fmla="*/ 1776412 w 1957387"/>
                            <a:gd name="connsiteY25" fmla="*/ 2205038 h 2452688"/>
                            <a:gd name="connsiteX26" fmla="*/ 1833562 w 1957387"/>
                            <a:gd name="connsiteY26" fmla="*/ 2293144 h 2452688"/>
                            <a:gd name="connsiteX27" fmla="*/ 1957387 w 1957387"/>
                            <a:gd name="connsiteY27" fmla="*/ 2452688 h 2452688"/>
                            <a:gd name="connsiteX0" fmla="*/ 0 w 1957387"/>
                            <a:gd name="connsiteY0" fmla="*/ 0 h 2452688"/>
                            <a:gd name="connsiteX1" fmla="*/ 71437 w 1957387"/>
                            <a:gd name="connsiteY1" fmla="*/ 66675 h 2452688"/>
                            <a:gd name="connsiteX2" fmla="*/ 161925 w 1957387"/>
                            <a:gd name="connsiteY2" fmla="*/ 126207 h 2452688"/>
                            <a:gd name="connsiteX3" fmla="*/ 285750 w 1957387"/>
                            <a:gd name="connsiteY3" fmla="*/ 171450 h 2452688"/>
                            <a:gd name="connsiteX4" fmla="*/ 388143 w 1957387"/>
                            <a:gd name="connsiteY4" fmla="*/ 230982 h 2452688"/>
                            <a:gd name="connsiteX5" fmla="*/ 476250 w 1957387"/>
                            <a:gd name="connsiteY5" fmla="*/ 276225 h 2452688"/>
                            <a:gd name="connsiteX6" fmla="*/ 531018 w 1957387"/>
                            <a:gd name="connsiteY6" fmla="*/ 352425 h 2452688"/>
                            <a:gd name="connsiteX7" fmla="*/ 566737 w 1957387"/>
                            <a:gd name="connsiteY7" fmla="*/ 447675 h 2452688"/>
                            <a:gd name="connsiteX8" fmla="*/ 666750 w 1957387"/>
                            <a:gd name="connsiteY8" fmla="*/ 528638 h 2452688"/>
                            <a:gd name="connsiteX9" fmla="*/ 764381 w 1957387"/>
                            <a:gd name="connsiteY9" fmla="*/ 664369 h 2452688"/>
                            <a:gd name="connsiteX10" fmla="*/ 835818 w 1957387"/>
                            <a:gd name="connsiteY10" fmla="*/ 766763 h 2452688"/>
                            <a:gd name="connsiteX11" fmla="*/ 907256 w 1957387"/>
                            <a:gd name="connsiteY11" fmla="*/ 831057 h 2452688"/>
                            <a:gd name="connsiteX12" fmla="*/ 969168 w 1957387"/>
                            <a:gd name="connsiteY12" fmla="*/ 907257 h 2452688"/>
                            <a:gd name="connsiteX13" fmla="*/ 1062037 w 1957387"/>
                            <a:gd name="connsiteY13" fmla="*/ 1062038 h 2452688"/>
                            <a:gd name="connsiteX14" fmla="*/ 1138237 w 1957387"/>
                            <a:gd name="connsiteY14" fmla="*/ 1157288 h 2452688"/>
                            <a:gd name="connsiteX15" fmla="*/ 1164431 w 1957387"/>
                            <a:gd name="connsiteY15" fmla="*/ 1231107 h 2452688"/>
                            <a:gd name="connsiteX16" fmla="*/ 1238250 w 1957387"/>
                            <a:gd name="connsiteY16" fmla="*/ 1390650 h 2452688"/>
                            <a:gd name="connsiteX17" fmla="*/ 1257300 w 1957387"/>
                            <a:gd name="connsiteY17" fmla="*/ 1416844 h 2452688"/>
                            <a:gd name="connsiteX18" fmla="*/ 1312068 w 1957387"/>
                            <a:gd name="connsiteY18" fmla="*/ 1440657 h 2452688"/>
                            <a:gd name="connsiteX19" fmla="*/ 1362075 w 1957387"/>
                            <a:gd name="connsiteY19" fmla="*/ 1457325 h 2452688"/>
                            <a:gd name="connsiteX20" fmla="*/ 1419225 w 1957387"/>
                            <a:gd name="connsiteY20" fmla="*/ 1581150 h 2452688"/>
                            <a:gd name="connsiteX21" fmla="*/ 1481137 w 1957387"/>
                            <a:gd name="connsiteY21" fmla="*/ 1738313 h 2452688"/>
                            <a:gd name="connsiteX22" fmla="*/ 1554956 w 1957387"/>
                            <a:gd name="connsiteY22" fmla="*/ 1864519 h 2452688"/>
                            <a:gd name="connsiteX23" fmla="*/ 1619250 w 1957387"/>
                            <a:gd name="connsiteY23" fmla="*/ 2005013 h 2452688"/>
                            <a:gd name="connsiteX24" fmla="*/ 1688306 w 1957387"/>
                            <a:gd name="connsiteY24" fmla="*/ 2076450 h 2452688"/>
                            <a:gd name="connsiteX25" fmla="*/ 1776412 w 1957387"/>
                            <a:gd name="connsiteY25" fmla="*/ 2205038 h 2452688"/>
                            <a:gd name="connsiteX26" fmla="*/ 1833562 w 1957387"/>
                            <a:gd name="connsiteY26" fmla="*/ 2293144 h 2452688"/>
                            <a:gd name="connsiteX27" fmla="*/ 1926431 w 1957387"/>
                            <a:gd name="connsiteY27" fmla="*/ 2407444 h 2452688"/>
                            <a:gd name="connsiteX28" fmla="*/ 1957387 w 1957387"/>
                            <a:gd name="connsiteY28" fmla="*/ 2452688 h 2452688"/>
                            <a:gd name="connsiteX0" fmla="*/ 0 w 2764631"/>
                            <a:gd name="connsiteY0" fmla="*/ 0 h 3312319"/>
                            <a:gd name="connsiteX1" fmla="*/ 71437 w 2764631"/>
                            <a:gd name="connsiteY1" fmla="*/ 66675 h 3312319"/>
                            <a:gd name="connsiteX2" fmla="*/ 161925 w 2764631"/>
                            <a:gd name="connsiteY2" fmla="*/ 126207 h 3312319"/>
                            <a:gd name="connsiteX3" fmla="*/ 285750 w 2764631"/>
                            <a:gd name="connsiteY3" fmla="*/ 171450 h 3312319"/>
                            <a:gd name="connsiteX4" fmla="*/ 388143 w 2764631"/>
                            <a:gd name="connsiteY4" fmla="*/ 230982 h 3312319"/>
                            <a:gd name="connsiteX5" fmla="*/ 476250 w 2764631"/>
                            <a:gd name="connsiteY5" fmla="*/ 276225 h 3312319"/>
                            <a:gd name="connsiteX6" fmla="*/ 531018 w 2764631"/>
                            <a:gd name="connsiteY6" fmla="*/ 352425 h 3312319"/>
                            <a:gd name="connsiteX7" fmla="*/ 566737 w 2764631"/>
                            <a:gd name="connsiteY7" fmla="*/ 447675 h 3312319"/>
                            <a:gd name="connsiteX8" fmla="*/ 666750 w 2764631"/>
                            <a:gd name="connsiteY8" fmla="*/ 528638 h 3312319"/>
                            <a:gd name="connsiteX9" fmla="*/ 764381 w 2764631"/>
                            <a:gd name="connsiteY9" fmla="*/ 664369 h 3312319"/>
                            <a:gd name="connsiteX10" fmla="*/ 835818 w 2764631"/>
                            <a:gd name="connsiteY10" fmla="*/ 766763 h 3312319"/>
                            <a:gd name="connsiteX11" fmla="*/ 907256 w 2764631"/>
                            <a:gd name="connsiteY11" fmla="*/ 831057 h 3312319"/>
                            <a:gd name="connsiteX12" fmla="*/ 969168 w 2764631"/>
                            <a:gd name="connsiteY12" fmla="*/ 907257 h 3312319"/>
                            <a:gd name="connsiteX13" fmla="*/ 1062037 w 2764631"/>
                            <a:gd name="connsiteY13" fmla="*/ 1062038 h 3312319"/>
                            <a:gd name="connsiteX14" fmla="*/ 1138237 w 2764631"/>
                            <a:gd name="connsiteY14" fmla="*/ 1157288 h 3312319"/>
                            <a:gd name="connsiteX15" fmla="*/ 1164431 w 2764631"/>
                            <a:gd name="connsiteY15" fmla="*/ 1231107 h 3312319"/>
                            <a:gd name="connsiteX16" fmla="*/ 1238250 w 2764631"/>
                            <a:gd name="connsiteY16" fmla="*/ 1390650 h 3312319"/>
                            <a:gd name="connsiteX17" fmla="*/ 1257300 w 2764631"/>
                            <a:gd name="connsiteY17" fmla="*/ 1416844 h 3312319"/>
                            <a:gd name="connsiteX18" fmla="*/ 1312068 w 2764631"/>
                            <a:gd name="connsiteY18" fmla="*/ 1440657 h 3312319"/>
                            <a:gd name="connsiteX19" fmla="*/ 1362075 w 2764631"/>
                            <a:gd name="connsiteY19" fmla="*/ 1457325 h 3312319"/>
                            <a:gd name="connsiteX20" fmla="*/ 1419225 w 2764631"/>
                            <a:gd name="connsiteY20" fmla="*/ 1581150 h 3312319"/>
                            <a:gd name="connsiteX21" fmla="*/ 1481137 w 2764631"/>
                            <a:gd name="connsiteY21" fmla="*/ 1738313 h 3312319"/>
                            <a:gd name="connsiteX22" fmla="*/ 1554956 w 2764631"/>
                            <a:gd name="connsiteY22" fmla="*/ 1864519 h 3312319"/>
                            <a:gd name="connsiteX23" fmla="*/ 1619250 w 2764631"/>
                            <a:gd name="connsiteY23" fmla="*/ 2005013 h 3312319"/>
                            <a:gd name="connsiteX24" fmla="*/ 1688306 w 2764631"/>
                            <a:gd name="connsiteY24" fmla="*/ 2076450 h 3312319"/>
                            <a:gd name="connsiteX25" fmla="*/ 1776412 w 2764631"/>
                            <a:gd name="connsiteY25" fmla="*/ 2205038 h 3312319"/>
                            <a:gd name="connsiteX26" fmla="*/ 1833562 w 2764631"/>
                            <a:gd name="connsiteY26" fmla="*/ 2293144 h 3312319"/>
                            <a:gd name="connsiteX27" fmla="*/ 1926431 w 2764631"/>
                            <a:gd name="connsiteY27" fmla="*/ 2407444 h 3312319"/>
                            <a:gd name="connsiteX28" fmla="*/ 2764631 w 2764631"/>
                            <a:gd name="connsiteY28" fmla="*/ 3312319 h 3312319"/>
                            <a:gd name="connsiteX0" fmla="*/ 0 w 2764631"/>
                            <a:gd name="connsiteY0" fmla="*/ 0 h 3312319"/>
                            <a:gd name="connsiteX1" fmla="*/ 71437 w 2764631"/>
                            <a:gd name="connsiteY1" fmla="*/ 66675 h 3312319"/>
                            <a:gd name="connsiteX2" fmla="*/ 161925 w 2764631"/>
                            <a:gd name="connsiteY2" fmla="*/ 126207 h 3312319"/>
                            <a:gd name="connsiteX3" fmla="*/ 285750 w 2764631"/>
                            <a:gd name="connsiteY3" fmla="*/ 171450 h 3312319"/>
                            <a:gd name="connsiteX4" fmla="*/ 388143 w 2764631"/>
                            <a:gd name="connsiteY4" fmla="*/ 230982 h 3312319"/>
                            <a:gd name="connsiteX5" fmla="*/ 476250 w 2764631"/>
                            <a:gd name="connsiteY5" fmla="*/ 276225 h 3312319"/>
                            <a:gd name="connsiteX6" fmla="*/ 531018 w 2764631"/>
                            <a:gd name="connsiteY6" fmla="*/ 352425 h 3312319"/>
                            <a:gd name="connsiteX7" fmla="*/ 566737 w 2764631"/>
                            <a:gd name="connsiteY7" fmla="*/ 447675 h 3312319"/>
                            <a:gd name="connsiteX8" fmla="*/ 666750 w 2764631"/>
                            <a:gd name="connsiteY8" fmla="*/ 528638 h 3312319"/>
                            <a:gd name="connsiteX9" fmla="*/ 764381 w 2764631"/>
                            <a:gd name="connsiteY9" fmla="*/ 664369 h 3312319"/>
                            <a:gd name="connsiteX10" fmla="*/ 835818 w 2764631"/>
                            <a:gd name="connsiteY10" fmla="*/ 766763 h 3312319"/>
                            <a:gd name="connsiteX11" fmla="*/ 907256 w 2764631"/>
                            <a:gd name="connsiteY11" fmla="*/ 831057 h 3312319"/>
                            <a:gd name="connsiteX12" fmla="*/ 969168 w 2764631"/>
                            <a:gd name="connsiteY12" fmla="*/ 907257 h 3312319"/>
                            <a:gd name="connsiteX13" fmla="*/ 1062037 w 2764631"/>
                            <a:gd name="connsiteY13" fmla="*/ 1062038 h 3312319"/>
                            <a:gd name="connsiteX14" fmla="*/ 1138237 w 2764631"/>
                            <a:gd name="connsiteY14" fmla="*/ 1157288 h 3312319"/>
                            <a:gd name="connsiteX15" fmla="*/ 1164431 w 2764631"/>
                            <a:gd name="connsiteY15" fmla="*/ 1231107 h 3312319"/>
                            <a:gd name="connsiteX16" fmla="*/ 1238250 w 2764631"/>
                            <a:gd name="connsiteY16" fmla="*/ 1390650 h 3312319"/>
                            <a:gd name="connsiteX17" fmla="*/ 1257300 w 2764631"/>
                            <a:gd name="connsiteY17" fmla="*/ 1416844 h 3312319"/>
                            <a:gd name="connsiteX18" fmla="*/ 1312068 w 2764631"/>
                            <a:gd name="connsiteY18" fmla="*/ 1440657 h 3312319"/>
                            <a:gd name="connsiteX19" fmla="*/ 1362075 w 2764631"/>
                            <a:gd name="connsiteY19" fmla="*/ 1457325 h 3312319"/>
                            <a:gd name="connsiteX20" fmla="*/ 1419225 w 2764631"/>
                            <a:gd name="connsiteY20" fmla="*/ 1581150 h 3312319"/>
                            <a:gd name="connsiteX21" fmla="*/ 1481137 w 2764631"/>
                            <a:gd name="connsiteY21" fmla="*/ 1738313 h 3312319"/>
                            <a:gd name="connsiteX22" fmla="*/ 1554956 w 2764631"/>
                            <a:gd name="connsiteY22" fmla="*/ 1864519 h 3312319"/>
                            <a:gd name="connsiteX23" fmla="*/ 1619250 w 2764631"/>
                            <a:gd name="connsiteY23" fmla="*/ 2005013 h 3312319"/>
                            <a:gd name="connsiteX24" fmla="*/ 1688306 w 2764631"/>
                            <a:gd name="connsiteY24" fmla="*/ 2076450 h 3312319"/>
                            <a:gd name="connsiteX25" fmla="*/ 1776412 w 2764631"/>
                            <a:gd name="connsiteY25" fmla="*/ 2205038 h 3312319"/>
                            <a:gd name="connsiteX26" fmla="*/ 1833562 w 2764631"/>
                            <a:gd name="connsiteY26" fmla="*/ 2293144 h 3312319"/>
                            <a:gd name="connsiteX27" fmla="*/ 1926431 w 2764631"/>
                            <a:gd name="connsiteY27" fmla="*/ 2407444 h 3312319"/>
                            <a:gd name="connsiteX28" fmla="*/ 2038350 w 2764631"/>
                            <a:gd name="connsiteY28" fmla="*/ 2562225 h 3312319"/>
                            <a:gd name="connsiteX29" fmla="*/ 2764631 w 2764631"/>
                            <a:gd name="connsiteY29" fmla="*/ 3312319 h 3312319"/>
                            <a:gd name="connsiteX0" fmla="*/ 0 w 2764631"/>
                            <a:gd name="connsiteY0" fmla="*/ 0 h 3312319"/>
                            <a:gd name="connsiteX1" fmla="*/ 71437 w 2764631"/>
                            <a:gd name="connsiteY1" fmla="*/ 66675 h 3312319"/>
                            <a:gd name="connsiteX2" fmla="*/ 161925 w 2764631"/>
                            <a:gd name="connsiteY2" fmla="*/ 126207 h 3312319"/>
                            <a:gd name="connsiteX3" fmla="*/ 285750 w 2764631"/>
                            <a:gd name="connsiteY3" fmla="*/ 171450 h 3312319"/>
                            <a:gd name="connsiteX4" fmla="*/ 388143 w 2764631"/>
                            <a:gd name="connsiteY4" fmla="*/ 230982 h 3312319"/>
                            <a:gd name="connsiteX5" fmla="*/ 476250 w 2764631"/>
                            <a:gd name="connsiteY5" fmla="*/ 276225 h 3312319"/>
                            <a:gd name="connsiteX6" fmla="*/ 531018 w 2764631"/>
                            <a:gd name="connsiteY6" fmla="*/ 352425 h 3312319"/>
                            <a:gd name="connsiteX7" fmla="*/ 566737 w 2764631"/>
                            <a:gd name="connsiteY7" fmla="*/ 447675 h 3312319"/>
                            <a:gd name="connsiteX8" fmla="*/ 666750 w 2764631"/>
                            <a:gd name="connsiteY8" fmla="*/ 528638 h 3312319"/>
                            <a:gd name="connsiteX9" fmla="*/ 764381 w 2764631"/>
                            <a:gd name="connsiteY9" fmla="*/ 664369 h 3312319"/>
                            <a:gd name="connsiteX10" fmla="*/ 835818 w 2764631"/>
                            <a:gd name="connsiteY10" fmla="*/ 766763 h 3312319"/>
                            <a:gd name="connsiteX11" fmla="*/ 907256 w 2764631"/>
                            <a:gd name="connsiteY11" fmla="*/ 831057 h 3312319"/>
                            <a:gd name="connsiteX12" fmla="*/ 969168 w 2764631"/>
                            <a:gd name="connsiteY12" fmla="*/ 907257 h 3312319"/>
                            <a:gd name="connsiteX13" fmla="*/ 1062037 w 2764631"/>
                            <a:gd name="connsiteY13" fmla="*/ 1062038 h 3312319"/>
                            <a:gd name="connsiteX14" fmla="*/ 1138237 w 2764631"/>
                            <a:gd name="connsiteY14" fmla="*/ 1157288 h 3312319"/>
                            <a:gd name="connsiteX15" fmla="*/ 1164431 w 2764631"/>
                            <a:gd name="connsiteY15" fmla="*/ 1231107 h 3312319"/>
                            <a:gd name="connsiteX16" fmla="*/ 1238250 w 2764631"/>
                            <a:gd name="connsiteY16" fmla="*/ 1390650 h 3312319"/>
                            <a:gd name="connsiteX17" fmla="*/ 1257300 w 2764631"/>
                            <a:gd name="connsiteY17" fmla="*/ 1416844 h 3312319"/>
                            <a:gd name="connsiteX18" fmla="*/ 1312068 w 2764631"/>
                            <a:gd name="connsiteY18" fmla="*/ 1440657 h 3312319"/>
                            <a:gd name="connsiteX19" fmla="*/ 1362075 w 2764631"/>
                            <a:gd name="connsiteY19" fmla="*/ 1457325 h 3312319"/>
                            <a:gd name="connsiteX20" fmla="*/ 1419225 w 2764631"/>
                            <a:gd name="connsiteY20" fmla="*/ 1581150 h 3312319"/>
                            <a:gd name="connsiteX21" fmla="*/ 1481137 w 2764631"/>
                            <a:gd name="connsiteY21" fmla="*/ 1738313 h 3312319"/>
                            <a:gd name="connsiteX22" fmla="*/ 1554956 w 2764631"/>
                            <a:gd name="connsiteY22" fmla="*/ 1864519 h 3312319"/>
                            <a:gd name="connsiteX23" fmla="*/ 1619250 w 2764631"/>
                            <a:gd name="connsiteY23" fmla="*/ 2005013 h 3312319"/>
                            <a:gd name="connsiteX24" fmla="*/ 1688306 w 2764631"/>
                            <a:gd name="connsiteY24" fmla="*/ 2076450 h 3312319"/>
                            <a:gd name="connsiteX25" fmla="*/ 1776412 w 2764631"/>
                            <a:gd name="connsiteY25" fmla="*/ 2205038 h 3312319"/>
                            <a:gd name="connsiteX26" fmla="*/ 1833562 w 2764631"/>
                            <a:gd name="connsiteY26" fmla="*/ 2293144 h 3312319"/>
                            <a:gd name="connsiteX27" fmla="*/ 1926431 w 2764631"/>
                            <a:gd name="connsiteY27" fmla="*/ 2407444 h 3312319"/>
                            <a:gd name="connsiteX28" fmla="*/ 2038350 w 2764631"/>
                            <a:gd name="connsiteY28" fmla="*/ 2562225 h 3312319"/>
                            <a:gd name="connsiteX29" fmla="*/ 2155031 w 2764631"/>
                            <a:gd name="connsiteY29" fmla="*/ 2702719 h 3312319"/>
                            <a:gd name="connsiteX30" fmla="*/ 2764631 w 2764631"/>
                            <a:gd name="connsiteY30" fmla="*/ 3312319 h 3312319"/>
                            <a:gd name="connsiteX0" fmla="*/ 0 w 2764631"/>
                            <a:gd name="connsiteY0" fmla="*/ 0 h 3312319"/>
                            <a:gd name="connsiteX1" fmla="*/ 71437 w 2764631"/>
                            <a:gd name="connsiteY1" fmla="*/ 66675 h 3312319"/>
                            <a:gd name="connsiteX2" fmla="*/ 161925 w 2764631"/>
                            <a:gd name="connsiteY2" fmla="*/ 126207 h 3312319"/>
                            <a:gd name="connsiteX3" fmla="*/ 285750 w 2764631"/>
                            <a:gd name="connsiteY3" fmla="*/ 171450 h 3312319"/>
                            <a:gd name="connsiteX4" fmla="*/ 388143 w 2764631"/>
                            <a:gd name="connsiteY4" fmla="*/ 230982 h 3312319"/>
                            <a:gd name="connsiteX5" fmla="*/ 476250 w 2764631"/>
                            <a:gd name="connsiteY5" fmla="*/ 276225 h 3312319"/>
                            <a:gd name="connsiteX6" fmla="*/ 531018 w 2764631"/>
                            <a:gd name="connsiteY6" fmla="*/ 352425 h 3312319"/>
                            <a:gd name="connsiteX7" fmla="*/ 566737 w 2764631"/>
                            <a:gd name="connsiteY7" fmla="*/ 447675 h 3312319"/>
                            <a:gd name="connsiteX8" fmla="*/ 666750 w 2764631"/>
                            <a:gd name="connsiteY8" fmla="*/ 528638 h 3312319"/>
                            <a:gd name="connsiteX9" fmla="*/ 764381 w 2764631"/>
                            <a:gd name="connsiteY9" fmla="*/ 664369 h 3312319"/>
                            <a:gd name="connsiteX10" fmla="*/ 835818 w 2764631"/>
                            <a:gd name="connsiteY10" fmla="*/ 766763 h 3312319"/>
                            <a:gd name="connsiteX11" fmla="*/ 907256 w 2764631"/>
                            <a:gd name="connsiteY11" fmla="*/ 831057 h 3312319"/>
                            <a:gd name="connsiteX12" fmla="*/ 969168 w 2764631"/>
                            <a:gd name="connsiteY12" fmla="*/ 907257 h 3312319"/>
                            <a:gd name="connsiteX13" fmla="*/ 1062037 w 2764631"/>
                            <a:gd name="connsiteY13" fmla="*/ 1062038 h 3312319"/>
                            <a:gd name="connsiteX14" fmla="*/ 1138237 w 2764631"/>
                            <a:gd name="connsiteY14" fmla="*/ 1157288 h 3312319"/>
                            <a:gd name="connsiteX15" fmla="*/ 1164431 w 2764631"/>
                            <a:gd name="connsiteY15" fmla="*/ 1231107 h 3312319"/>
                            <a:gd name="connsiteX16" fmla="*/ 1238250 w 2764631"/>
                            <a:gd name="connsiteY16" fmla="*/ 1390650 h 3312319"/>
                            <a:gd name="connsiteX17" fmla="*/ 1257300 w 2764631"/>
                            <a:gd name="connsiteY17" fmla="*/ 1416844 h 3312319"/>
                            <a:gd name="connsiteX18" fmla="*/ 1312068 w 2764631"/>
                            <a:gd name="connsiteY18" fmla="*/ 1440657 h 3312319"/>
                            <a:gd name="connsiteX19" fmla="*/ 1362075 w 2764631"/>
                            <a:gd name="connsiteY19" fmla="*/ 1457325 h 3312319"/>
                            <a:gd name="connsiteX20" fmla="*/ 1419225 w 2764631"/>
                            <a:gd name="connsiteY20" fmla="*/ 1581150 h 3312319"/>
                            <a:gd name="connsiteX21" fmla="*/ 1481137 w 2764631"/>
                            <a:gd name="connsiteY21" fmla="*/ 1738313 h 3312319"/>
                            <a:gd name="connsiteX22" fmla="*/ 1554956 w 2764631"/>
                            <a:gd name="connsiteY22" fmla="*/ 1864519 h 3312319"/>
                            <a:gd name="connsiteX23" fmla="*/ 1619250 w 2764631"/>
                            <a:gd name="connsiteY23" fmla="*/ 2005013 h 3312319"/>
                            <a:gd name="connsiteX24" fmla="*/ 1688306 w 2764631"/>
                            <a:gd name="connsiteY24" fmla="*/ 2076450 h 3312319"/>
                            <a:gd name="connsiteX25" fmla="*/ 1776412 w 2764631"/>
                            <a:gd name="connsiteY25" fmla="*/ 2205038 h 3312319"/>
                            <a:gd name="connsiteX26" fmla="*/ 1833562 w 2764631"/>
                            <a:gd name="connsiteY26" fmla="*/ 2293144 h 3312319"/>
                            <a:gd name="connsiteX27" fmla="*/ 1926431 w 2764631"/>
                            <a:gd name="connsiteY27" fmla="*/ 2407444 h 3312319"/>
                            <a:gd name="connsiteX28" fmla="*/ 2038350 w 2764631"/>
                            <a:gd name="connsiteY28" fmla="*/ 2562225 h 3312319"/>
                            <a:gd name="connsiteX29" fmla="*/ 2155031 w 2764631"/>
                            <a:gd name="connsiteY29" fmla="*/ 2702719 h 3312319"/>
                            <a:gd name="connsiteX30" fmla="*/ 2300287 w 2764631"/>
                            <a:gd name="connsiteY30" fmla="*/ 2855119 h 3312319"/>
                            <a:gd name="connsiteX31" fmla="*/ 2764631 w 2764631"/>
                            <a:gd name="connsiteY31" fmla="*/ 3312319 h 3312319"/>
                            <a:gd name="connsiteX0" fmla="*/ 0 w 2764631"/>
                            <a:gd name="connsiteY0" fmla="*/ 0 h 3312319"/>
                            <a:gd name="connsiteX1" fmla="*/ 71437 w 2764631"/>
                            <a:gd name="connsiteY1" fmla="*/ 66675 h 3312319"/>
                            <a:gd name="connsiteX2" fmla="*/ 161925 w 2764631"/>
                            <a:gd name="connsiteY2" fmla="*/ 126207 h 3312319"/>
                            <a:gd name="connsiteX3" fmla="*/ 285750 w 2764631"/>
                            <a:gd name="connsiteY3" fmla="*/ 171450 h 3312319"/>
                            <a:gd name="connsiteX4" fmla="*/ 388143 w 2764631"/>
                            <a:gd name="connsiteY4" fmla="*/ 230982 h 3312319"/>
                            <a:gd name="connsiteX5" fmla="*/ 476250 w 2764631"/>
                            <a:gd name="connsiteY5" fmla="*/ 276225 h 3312319"/>
                            <a:gd name="connsiteX6" fmla="*/ 531018 w 2764631"/>
                            <a:gd name="connsiteY6" fmla="*/ 352425 h 3312319"/>
                            <a:gd name="connsiteX7" fmla="*/ 566737 w 2764631"/>
                            <a:gd name="connsiteY7" fmla="*/ 447675 h 3312319"/>
                            <a:gd name="connsiteX8" fmla="*/ 666750 w 2764631"/>
                            <a:gd name="connsiteY8" fmla="*/ 528638 h 3312319"/>
                            <a:gd name="connsiteX9" fmla="*/ 764381 w 2764631"/>
                            <a:gd name="connsiteY9" fmla="*/ 664369 h 3312319"/>
                            <a:gd name="connsiteX10" fmla="*/ 835818 w 2764631"/>
                            <a:gd name="connsiteY10" fmla="*/ 766763 h 3312319"/>
                            <a:gd name="connsiteX11" fmla="*/ 907256 w 2764631"/>
                            <a:gd name="connsiteY11" fmla="*/ 831057 h 3312319"/>
                            <a:gd name="connsiteX12" fmla="*/ 969168 w 2764631"/>
                            <a:gd name="connsiteY12" fmla="*/ 907257 h 3312319"/>
                            <a:gd name="connsiteX13" fmla="*/ 1062037 w 2764631"/>
                            <a:gd name="connsiteY13" fmla="*/ 1062038 h 3312319"/>
                            <a:gd name="connsiteX14" fmla="*/ 1138237 w 2764631"/>
                            <a:gd name="connsiteY14" fmla="*/ 1157288 h 3312319"/>
                            <a:gd name="connsiteX15" fmla="*/ 1164431 w 2764631"/>
                            <a:gd name="connsiteY15" fmla="*/ 1231107 h 3312319"/>
                            <a:gd name="connsiteX16" fmla="*/ 1238250 w 2764631"/>
                            <a:gd name="connsiteY16" fmla="*/ 1390650 h 3312319"/>
                            <a:gd name="connsiteX17" fmla="*/ 1257300 w 2764631"/>
                            <a:gd name="connsiteY17" fmla="*/ 1416844 h 3312319"/>
                            <a:gd name="connsiteX18" fmla="*/ 1312068 w 2764631"/>
                            <a:gd name="connsiteY18" fmla="*/ 1440657 h 3312319"/>
                            <a:gd name="connsiteX19" fmla="*/ 1362075 w 2764631"/>
                            <a:gd name="connsiteY19" fmla="*/ 1457325 h 3312319"/>
                            <a:gd name="connsiteX20" fmla="*/ 1419225 w 2764631"/>
                            <a:gd name="connsiteY20" fmla="*/ 1581150 h 3312319"/>
                            <a:gd name="connsiteX21" fmla="*/ 1481137 w 2764631"/>
                            <a:gd name="connsiteY21" fmla="*/ 1738313 h 3312319"/>
                            <a:gd name="connsiteX22" fmla="*/ 1554956 w 2764631"/>
                            <a:gd name="connsiteY22" fmla="*/ 1864519 h 3312319"/>
                            <a:gd name="connsiteX23" fmla="*/ 1619250 w 2764631"/>
                            <a:gd name="connsiteY23" fmla="*/ 2005013 h 3312319"/>
                            <a:gd name="connsiteX24" fmla="*/ 1688306 w 2764631"/>
                            <a:gd name="connsiteY24" fmla="*/ 2076450 h 3312319"/>
                            <a:gd name="connsiteX25" fmla="*/ 1776412 w 2764631"/>
                            <a:gd name="connsiteY25" fmla="*/ 2205038 h 3312319"/>
                            <a:gd name="connsiteX26" fmla="*/ 1833562 w 2764631"/>
                            <a:gd name="connsiteY26" fmla="*/ 2293144 h 3312319"/>
                            <a:gd name="connsiteX27" fmla="*/ 1926431 w 2764631"/>
                            <a:gd name="connsiteY27" fmla="*/ 2407444 h 3312319"/>
                            <a:gd name="connsiteX28" fmla="*/ 2038350 w 2764631"/>
                            <a:gd name="connsiteY28" fmla="*/ 2562225 h 3312319"/>
                            <a:gd name="connsiteX29" fmla="*/ 2155031 w 2764631"/>
                            <a:gd name="connsiteY29" fmla="*/ 2702719 h 3312319"/>
                            <a:gd name="connsiteX30" fmla="*/ 2300287 w 2764631"/>
                            <a:gd name="connsiteY30" fmla="*/ 2855119 h 3312319"/>
                            <a:gd name="connsiteX31" fmla="*/ 2624137 w 2764631"/>
                            <a:gd name="connsiteY31" fmla="*/ 3157538 h 3312319"/>
                            <a:gd name="connsiteX32" fmla="*/ 2764631 w 2764631"/>
                            <a:gd name="connsiteY32" fmla="*/ 3312319 h 331231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</a:cxnLst>
                          <a:rect l="l" t="t" r="r" b="b"/>
                          <a:pathLst>
                            <a:path w="2764631" h="3312319">
                              <a:moveTo>
                                <a:pt x="0" y="0"/>
                              </a:moveTo>
                              <a:lnTo>
                                <a:pt x="71437" y="66675"/>
                              </a:lnTo>
                              <a:lnTo>
                                <a:pt x="161925" y="126207"/>
                              </a:lnTo>
                              <a:lnTo>
                                <a:pt x="285750" y="171450"/>
                              </a:lnTo>
                              <a:lnTo>
                                <a:pt x="388143" y="230982"/>
                              </a:lnTo>
                              <a:lnTo>
                                <a:pt x="476250" y="276225"/>
                              </a:lnTo>
                              <a:lnTo>
                                <a:pt x="531018" y="352425"/>
                              </a:lnTo>
                              <a:lnTo>
                                <a:pt x="566737" y="447675"/>
                              </a:lnTo>
                              <a:lnTo>
                                <a:pt x="666750" y="528638"/>
                              </a:lnTo>
                              <a:lnTo>
                                <a:pt x="764381" y="664369"/>
                              </a:lnTo>
                              <a:lnTo>
                                <a:pt x="835818" y="766763"/>
                              </a:lnTo>
                              <a:lnTo>
                                <a:pt x="907256" y="831057"/>
                              </a:lnTo>
                              <a:lnTo>
                                <a:pt x="969168" y="907257"/>
                              </a:lnTo>
                              <a:lnTo>
                                <a:pt x="1062037" y="1062038"/>
                              </a:lnTo>
                              <a:lnTo>
                                <a:pt x="1138237" y="1157288"/>
                              </a:lnTo>
                              <a:lnTo>
                                <a:pt x="1164431" y="1231107"/>
                              </a:lnTo>
                              <a:lnTo>
                                <a:pt x="1238250" y="1390650"/>
                              </a:lnTo>
                              <a:lnTo>
                                <a:pt x="1257300" y="1416844"/>
                              </a:lnTo>
                              <a:lnTo>
                                <a:pt x="1312068" y="1440657"/>
                              </a:lnTo>
                              <a:lnTo>
                                <a:pt x="1362075" y="1457325"/>
                              </a:lnTo>
                              <a:lnTo>
                                <a:pt x="1419225" y="1581150"/>
                              </a:lnTo>
                              <a:lnTo>
                                <a:pt x="1481137" y="1738313"/>
                              </a:lnTo>
                              <a:lnTo>
                                <a:pt x="1554956" y="1864519"/>
                              </a:lnTo>
                              <a:lnTo>
                                <a:pt x="1619250" y="2005013"/>
                              </a:lnTo>
                              <a:lnTo>
                                <a:pt x="1688306" y="2076450"/>
                              </a:lnTo>
                              <a:lnTo>
                                <a:pt x="1776412" y="2205038"/>
                              </a:lnTo>
                              <a:lnTo>
                                <a:pt x="1833562" y="2293144"/>
                              </a:lnTo>
                              <a:lnTo>
                                <a:pt x="1926431" y="2407444"/>
                              </a:lnTo>
                              <a:cubicBezTo>
                                <a:pt x="1968500" y="2451894"/>
                                <a:pt x="1996281" y="2517775"/>
                                <a:pt x="2038350" y="2562225"/>
                              </a:cubicBezTo>
                              <a:cubicBezTo>
                                <a:pt x="2076450" y="2601119"/>
                                <a:pt x="2116931" y="2663825"/>
                                <a:pt x="2155031" y="2702719"/>
                              </a:cubicBezTo>
                              <a:cubicBezTo>
                                <a:pt x="2197893" y="2745582"/>
                                <a:pt x="2257425" y="2812256"/>
                                <a:pt x="2300287" y="2855119"/>
                              </a:cubicBezTo>
                              <a:cubicBezTo>
                                <a:pt x="2414587" y="2966244"/>
                                <a:pt x="2509837" y="3046413"/>
                                <a:pt x="2624137" y="3157538"/>
                              </a:cubicBezTo>
                              <a:lnTo>
                                <a:pt x="2764631" y="3312319"/>
                              </a:lnTo>
                            </a:path>
                          </a:pathLst>
                        </a:custGeom>
                        <a:noFill/>
                        <a:ln w="19050"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457200"/>
                          <a:endParaRPr lang="en-US" sz="260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sp>
                      <p:nvSpPr>
                        <p:cNvPr id="35" name="Freeform 34"/>
                        <p:cNvSpPr/>
                        <p:nvPr/>
                      </p:nvSpPr>
                      <p:spPr>
                        <a:xfrm>
                          <a:off x="664392" y="1059052"/>
                          <a:ext cx="40138" cy="108953"/>
                        </a:xfrm>
                        <a:custGeom>
                          <a:avLst/>
                          <a:gdLst>
                            <a:gd name="connsiteX0" fmla="*/ 34925 w 41498"/>
                            <a:gd name="connsiteY0" fmla="*/ 114300 h 114300"/>
                            <a:gd name="connsiteX1" fmla="*/ 34925 w 41498"/>
                            <a:gd name="connsiteY1" fmla="*/ 114300 h 114300"/>
                            <a:gd name="connsiteX2" fmla="*/ 41275 w 41498"/>
                            <a:gd name="connsiteY2" fmla="*/ 85725 h 114300"/>
                            <a:gd name="connsiteX3" fmla="*/ 34925 w 41498"/>
                            <a:gd name="connsiteY3" fmla="*/ 50800 h 114300"/>
                            <a:gd name="connsiteX4" fmla="*/ 31750 w 41498"/>
                            <a:gd name="connsiteY4" fmla="*/ 38100 h 114300"/>
                            <a:gd name="connsiteX5" fmla="*/ 28575 w 41498"/>
                            <a:gd name="connsiteY5" fmla="*/ 22225 h 114300"/>
                            <a:gd name="connsiteX6" fmla="*/ 3175 w 41498"/>
                            <a:gd name="connsiteY6" fmla="*/ 0 h 114300"/>
                            <a:gd name="connsiteX7" fmla="*/ 0 w 41498"/>
                            <a:gd name="connsiteY7" fmla="*/ 0 h 1143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1498" h="114300">
                              <a:moveTo>
                                <a:pt x="34925" y="114300"/>
                              </a:moveTo>
                              <a:lnTo>
                                <a:pt x="34925" y="114300"/>
                              </a:lnTo>
                              <a:cubicBezTo>
                                <a:pt x="37042" y="104775"/>
                                <a:pt x="40702" y="95466"/>
                                <a:pt x="41275" y="85725"/>
                              </a:cubicBezTo>
                              <a:cubicBezTo>
                                <a:pt x="42428" y="66119"/>
                                <a:pt x="38938" y="64845"/>
                                <a:pt x="34925" y="50800"/>
                              </a:cubicBezTo>
                              <a:cubicBezTo>
                                <a:pt x="33726" y="46604"/>
                                <a:pt x="32697" y="42360"/>
                                <a:pt x="31750" y="38100"/>
                              </a:cubicBezTo>
                              <a:cubicBezTo>
                                <a:pt x="30579" y="32832"/>
                                <a:pt x="31472" y="26778"/>
                                <a:pt x="28575" y="22225"/>
                              </a:cubicBezTo>
                              <a:cubicBezTo>
                                <a:pt x="18904" y="7028"/>
                                <a:pt x="14645" y="5735"/>
                                <a:pt x="3175" y="0"/>
                              </a:cubicBez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19050"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457200"/>
                          <a:endParaRPr lang="en-US" sz="260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grpSp>
                      <p:nvGrpSpPr>
                        <p:cNvPr id="49" name="Group 48"/>
                        <p:cNvGrpSpPr/>
                        <p:nvPr/>
                      </p:nvGrpSpPr>
                      <p:grpSpPr>
                        <a:xfrm>
                          <a:off x="149794" y="1825274"/>
                          <a:ext cx="2262517" cy="2708228"/>
                          <a:chOff x="7403877" y="1840233"/>
                          <a:chExt cx="2339184" cy="2841142"/>
                        </a:xfrm>
                      </p:grpSpPr>
                      <p:sp>
                        <p:nvSpPr>
                          <p:cNvPr id="36" name="Freeform 35"/>
                          <p:cNvSpPr/>
                          <p:nvPr/>
                        </p:nvSpPr>
                        <p:spPr>
                          <a:xfrm>
                            <a:off x="7403877" y="1849275"/>
                            <a:ext cx="2311400" cy="2832100"/>
                          </a:xfrm>
                          <a:custGeom>
                            <a:avLst/>
                            <a:gdLst>
                              <a:gd name="connsiteX0" fmla="*/ 0 w 2155825"/>
                              <a:gd name="connsiteY0" fmla="*/ 0 h 2667000"/>
                              <a:gd name="connsiteX1" fmla="*/ 171450 w 2155825"/>
                              <a:gd name="connsiteY1" fmla="*/ 82550 h 2667000"/>
                              <a:gd name="connsiteX2" fmla="*/ 317500 w 2155825"/>
                              <a:gd name="connsiteY2" fmla="*/ 177800 h 2667000"/>
                              <a:gd name="connsiteX3" fmla="*/ 434975 w 2155825"/>
                              <a:gd name="connsiteY3" fmla="*/ 295275 h 2667000"/>
                              <a:gd name="connsiteX4" fmla="*/ 498475 w 2155825"/>
                              <a:gd name="connsiteY4" fmla="*/ 355600 h 2667000"/>
                              <a:gd name="connsiteX5" fmla="*/ 533400 w 2155825"/>
                              <a:gd name="connsiteY5" fmla="*/ 384175 h 2667000"/>
                              <a:gd name="connsiteX6" fmla="*/ 622300 w 2155825"/>
                              <a:gd name="connsiteY6" fmla="*/ 571500 h 2667000"/>
                              <a:gd name="connsiteX7" fmla="*/ 666750 w 2155825"/>
                              <a:gd name="connsiteY7" fmla="*/ 641350 h 2667000"/>
                              <a:gd name="connsiteX8" fmla="*/ 711200 w 2155825"/>
                              <a:gd name="connsiteY8" fmla="*/ 812800 h 2667000"/>
                              <a:gd name="connsiteX9" fmla="*/ 796925 w 2155825"/>
                              <a:gd name="connsiteY9" fmla="*/ 936625 h 2667000"/>
                              <a:gd name="connsiteX10" fmla="*/ 860425 w 2155825"/>
                              <a:gd name="connsiteY10" fmla="*/ 1025525 h 2667000"/>
                              <a:gd name="connsiteX11" fmla="*/ 904875 w 2155825"/>
                              <a:gd name="connsiteY11" fmla="*/ 1092200 h 2667000"/>
                              <a:gd name="connsiteX12" fmla="*/ 930275 w 2155825"/>
                              <a:gd name="connsiteY12" fmla="*/ 1184275 h 2667000"/>
                              <a:gd name="connsiteX13" fmla="*/ 1009650 w 2155825"/>
                              <a:gd name="connsiteY13" fmla="*/ 1289050 h 2667000"/>
                              <a:gd name="connsiteX14" fmla="*/ 1082675 w 2155825"/>
                              <a:gd name="connsiteY14" fmla="*/ 1362075 h 2667000"/>
                              <a:gd name="connsiteX15" fmla="*/ 1139825 w 2155825"/>
                              <a:gd name="connsiteY15" fmla="*/ 1457325 h 2667000"/>
                              <a:gd name="connsiteX16" fmla="*/ 1235075 w 2155825"/>
                              <a:gd name="connsiteY16" fmla="*/ 1555750 h 2667000"/>
                              <a:gd name="connsiteX17" fmla="*/ 1311275 w 2155825"/>
                              <a:gd name="connsiteY17" fmla="*/ 1638300 h 2667000"/>
                              <a:gd name="connsiteX18" fmla="*/ 1406525 w 2155825"/>
                              <a:gd name="connsiteY18" fmla="*/ 1765300 h 2667000"/>
                              <a:gd name="connsiteX19" fmla="*/ 1466850 w 2155825"/>
                              <a:gd name="connsiteY19" fmla="*/ 1806575 h 2667000"/>
                              <a:gd name="connsiteX20" fmla="*/ 1527175 w 2155825"/>
                              <a:gd name="connsiteY20" fmla="*/ 1939925 h 2667000"/>
                              <a:gd name="connsiteX21" fmla="*/ 1612900 w 2155825"/>
                              <a:gd name="connsiteY21" fmla="*/ 2025650 h 2667000"/>
                              <a:gd name="connsiteX22" fmla="*/ 1698625 w 2155825"/>
                              <a:gd name="connsiteY22" fmla="*/ 2146300 h 2667000"/>
                              <a:gd name="connsiteX23" fmla="*/ 1736725 w 2155825"/>
                              <a:gd name="connsiteY23" fmla="*/ 2257425 h 2667000"/>
                              <a:gd name="connsiteX24" fmla="*/ 1866900 w 2155825"/>
                              <a:gd name="connsiteY24" fmla="*/ 2403475 h 2667000"/>
                              <a:gd name="connsiteX25" fmla="*/ 1943100 w 2155825"/>
                              <a:gd name="connsiteY25" fmla="*/ 2460625 h 2667000"/>
                              <a:gd name="connsiteX26" fmla="*/ 2012950 w 2155825"/>
                              <a:gd name="connsiteY26" fmla="*/ 2546350 h 2667000"/>
                              <a:gd name="connsiteX27" fmla="*/ 2105025 w 2155825"/>
                              <a:gd name="connsiteY27" fmla="*/ 2641600 h 2667000"/>
                              <a:gd name="connsiteX28" fmla="*/ 2152650 w 2155825"/>
                              <a:gd name="connsiteY28" fmla="*/ 2667000 h 2667000"/>
                              <a:gd name="connsiteX29" fmla="*/ 2155825 w 2155825"/>
                              <a:gd name="connsiteY29" fmla="*/ 2663825 h 2667000"/>
                              <a:gd name="connsiteX0" fmla="*/ 0 w 2311400"/>
                              <a:gd name="connsiteY0" fmla="*/ 0 h 2832100"/>
                              <a:gd name="connsiteX1" fmla="*/ 171450 w 2311400"/>
                              <a:gd name="connsiteY1" fmla="*/ 82550 h 2832100"/>
                              <a:gd name="connsiteX2" fmla="*/ 317500 w 2311400"/>
                              <a:gd name="connsiteY2" fmla="*/ 177800 h 2832100"/>
                              <a:gd name="connsiteX3" fmla="*/ 434975 w 2311400"/>
                              <a:gd name="connsiteY3" fmla="*/ 295275 h 2832100"/>
                              <a:gd name="connsiteX4" fmla="*/ 498475 w 2311400"/>
                              <a:gd name="connsiteY4" fmla="*/ 355600 h 2832100"/>
                              <a:gd name="connsiteX5" fmla="*/ 533400 w 2311400"/>
                              <a:gd name="connsiteY5" fmla="*/ 384175 h 2832100"/>
                              <a:gd name="connsiteX6" fmla="*/ 622300 w 2311400"/>
                              <a:gd name="connsiteY6" fmla="*/ 571500 h 2832100"/>
                              <a:gd name="connsiteX7" fmla="*/ 666750 w 2311400"/>
                              <a:gd name="connsiteY7" fmla="*/ 641350 h 2832100"/>
                              <a:gd name="connsiteX8" fmla="*/ 711200 w 2311400"/>
                              <a:gd name="connsiteY8" fmla="*/ 812800 h 2832100"/>
                              <a:gd name="connsiteX9" fmla="*/ 796925 w 2311400"/>
                              <a:gd name="connsiteY9" fmla="*/ 936625 h 2832100"/>
                              <a:gd name="connsiteX10" fmla="*/ 860425 w 2311400"/>
                              <a:gd name="connsiteY10" fmla="*/ 1025525 h 2832100"/>
                              <a:gd name="connsiteX11" fmla="*/ 904875 w 2311400"/>
                              <a:gd name="connsiteY11" fmla="*/ 1092200 h 2832100"/>
                              <a:gd name="connsiteX12" fmla="*/ 930275 w 2311400"/>
                              <a:gd name="connsiteY12" fmla="*/ 1184275 h 2832100"/>
                              <a:gd name="connsiteX13" fmla="*/ 1009650 w 2311400"/>
                              <a:gd name="connsiteY13" fmla="*/ 1289050 h 2832100"/>
                              <a:gd name="connsiteX14" fmla="*/ 1082675 w 2311400"/>
                              <a:gd name="connsiteY14" fmla="*/ 1362075 h 2832100"/>
                              <a:gd name="connsiteX15" fmla="*/ 1139825 w 2311400"/>
                              <a:gd name="connsiteY15" fmla="*/ 1457325 h 2832100"/>
                              <a:gd name="connsiteX16" fmla="*/ 1235075 w 2311400"/>
                              <a:gd name="connsiteY16" fmla="*/ 1555750 h 2832100"/>
                              <a:gd name="connsiteX17" fmla="*/ 1311275 w 2311400"/>
                              <a:gd name="connsiteY17" fmla="*/ 1638300 h 2832100"/>
                              <a:gd name="connsiteX18" fmla="*/ 1406525 w 2311400"/>
                              <a:gd name="connsiteY18" fmla="*/ 1765300 h 2832100"/>
                              <a:gd name="connsiteX19" fmla="*/ 1466850 w 2311400"/>
                              <a:gd name="connsiteY19" fmla="*/ 1806575 h 2832100"/>
                              <a:gd name="connsiteX20" fmla="*/ 1527175 w 2311400"/>
                              <a:gd name="connsiteY20" fmla="*/ 1939925 h 2832100"/>
                              <a:gd name="connsiteX21" fmla="*/ 1612900 w 2311400"/>
                              <a:gd name="connsiteY21" fmla="*/ 2025650 h 2832100"/>
                              <a:gd name="connsiteX22" fmla="*/ 1698625 w 2311400"/>
                              <a:gd name="connsiteY22" fmla="*/ 2146300 h 2832100"/>
                              <a:gd name="connsiteX23" fmla="*/ 1736725 w 2311400"/>
                              <a:gd name="connsiteY23" fmla="*/ 2257425 h 2832100"/>
                              <a:gd name="connsiteX24" fmla="*/ 1866900 w 2311400"/>
                              <a:gd name="connsiteY24" fmla="*/ 2403475 h 2832100"/>
                              <a:gd name="connsiteX25" fmla="*/ 1943100 w 2311400"/>
                              <a:gd name="connsiteY25" fmla="*/ 2460625 h 2832100"/>
                              <a:gd name="connsiteX26" fmla="*/ 2012950 w 2311400"/>
                              <a:gd name="connsiteY26" fmla="*/ 2546350 h 2832100"/>
                              <a:gd name="connsiteX27" fmla="*/ 2105025 w 2311400"/>
                              <a:gd name="connsiteY27" fmla="*/ 2641600 h 2832100"/>
                              <a:gd name="connsiteX28" fmla="*/ 2152650 w 2311400"/>
                              <a:gd name="connsiteY28" fmla="*/ 2667000 h 2832100"/>
                              <a:gd name="connsiteX29" fmla="*/ 2311400 w 2311400"/>
                              <a:gd name="connsiteY29" fmla="*/ 2832100 h 283210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</a:cxnLst>
                            <a:rect l="l" t="t" r="r" b="b"/>
                            <a:pathLst>
                              <a:path w="2311400" h="2832100">
                                <a:moveTo>
                                  <a:pt x="0" y="0"/>
                                </a:moveTo>
                                <a:lnTo>
                                  <a:pt x="171450" y="82550"/>
                                </a:lnTo>
                                <a:lnTo>
                                  <a:pt x="317500" y="177800"/>
                                </a:lnTo>
                                <a:lnTo>
                                  <a:pt x="434975" y="295275"/>
                                </a:lnTo>
                                <a:lnTo>
                                  <a:pt x="498475" y="355600"/>
                                </a:lnTo>
                                <a:lnTo>
                                  <a:pt x="533400" y="384175"/>
                                </a:lnTo>
                                <a:lnTo>
                                  <a:pt x="622300" y="571500"/>
                                </a:lnTo>
                                <a:lnTo>
                                  <a:pt x="666750" y="641350"/>
                                </a:lnTo>
                                <a:lnTo>
                                  <a:pt x="711200" y="812800"/>
                                </a:lnTo>
                                <a:lnTo>
                                  <a:pt x="796925" y="936625"/>
                                </a:lnTo>
                                <a:lnTo>
                                  <a:pt x="860425" y="1025525"/>
                                </a:lnTo>
                                <a:lnTo>
                                  <a:pt x="904875" y="1092200"/>
                                </a:lnTo>
                                <a:lnTo>
                                  <a:pt x="930275" y="1184275"/>
                                </a:lnTo>
                                <a:lnTo>
                                  <a:pt x="1009650" y="1289050"/>
                                </a:lnTo>
                                <a:lnTo>
                                  <a:pt x="1082675" y="1362075"/>
                                </a:lnTo>
                                <a:lnTo>
                                  <a:pt x="1139825" y="1457325"/>
                                </a:lnTo>
                                <a:lnTo>
                                  <a:pt x="1235075" y="1555750"/>
                                </a:lnTo>
                                <a:lnTo>
                                  <a:pt x="1311275" y="1638300"/>
                                </a:lnTo>
                                <a:lnTo>
                                  <a:pt x="1406525" y="1765300"/>
                                </a:lnTo>
                                <a:lnTo>
                                  <a:pt x="1466850" y="1806575"/>
                                </a:lnTo>
                                <a:lnTo>
                                  <a:pt x="1527175" y="1939925"/>
                                </a:lnTo>
                                <a:lnTo>
                                  <a:pt x="1612900" y="2025650"/>
                                </a:lnTo>
                                <a:lnTo>
                                  <a:pt x="1698625" y="2146300"/>
                                </a:lnTo>
                                <a:lnTo>
                                  <a:pt x="1736725" y="2257425"/>
                                </a:lnTo>
                                <a:lnTo>
                                  <a:pt x="1866900" y="2403475"/>
                                </a:lnTo>
                                <a:lnTo>
                                  <a:pt x="1943100" y="2460625"/>
                                </a:lnTo>
                                <a:lnTo>
                                  <a:pt x="2012950" y="2546350"/>
                                </a:lnTo>
                                <a:lnTo>
                                  <a:pt x="2105025" y="2641600"/>
                                </a:lnTo>
                                <a:lnTo>
                                  <a:pt x="2152650" y="2667000"/>
                                </a:lnTo>
                                <a:lnTo>
                                  <a:pt x="2311400" y="2832100"/>
                                </a:lnTo>
                              </a:path>
                            </a:pathLst>
                          </a:custGeom>
                          <a:noFill/>
                          <a:ln w="19050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 defTabSz="457200"/>
                            <a:endParaRPr lang="en-US" sz="260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sp>
                        <p:nvSpPr>
                          <p:cNvPr id="37" name="Isosceles Triangle 36"/>
                          <p:cNvSpPr/>
                          <p:nvPr/>
                        </p:nvSpPr>
                        <p:spPr>
                          <a:xfrm rot="1586910" flipH="1">
                            <a:off x="7503146" y="1840233"/>
                            <a:ext cx="147638" cy="91486"/>
                          </a:xfrm>
                          <a:prstGeom prst="triangle">
                            <a:avLst/>
                          </a:prstGeom>
                          <a:solidFill>
                            <a:schemeClr val="tx1"/>
                          </a:solidFill>
                          <a:ln w="6350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 defTabSz="457200"/>
                            <a:endParaRPr lang="en-US" sz="260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sp>
                        <p:nvSpPr>
                          <p:cNvPr id="39" name="Isosceles Triangle 38"/>
                          <p:cNvSpPr/>
                          <p:nvPr/>
                        </p:nvSpPr>
                        <p:spPr>
                          <a:xfrm rot="2966090" flipH="1">
                            <a:off x="7760681" y="2016387"/>
                            <a:ext cx="147638" cy="91486"/>
                          </a:xfrm>
                          <a:prstGeom prst="triangle">
                            <a:avLst/>
                          </a:prstGeom>
                          <a:solidFill>
                            <a:schemeClr val="tx1"/>
                          </a:solidFill>
                          <a:ln w="6350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 defTabSz="457200"/>
                            <a:endParaRPr lang="en-US" sz="260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sp>
                        <p:nvSpPr>
                          <p:cNvPr id="40" name="Isosceles Triangle 39"/>
                          <p:cNvSpPr/>
                          <p:nvPr/>
                        </p:nvSpPr>
                        <p:spPr>
                          <a:xfrm rot="3582802" flipH="1">
                            <a:off x="7964982" y="2281481"/>
                            <a:ext cx="147638" cy="91486"/>
                          </a:xfrm>
                          <a:prstGeom prst="triangle">
                            <a:avLst/>
                          </a:prstGeom>
                          <a:solidFill>
                            <a:schemeClr val="tx1"/>
                          </a:solidFill>
                          <a:ln w="6350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 defTabSz="457200"/>
                            <a:endParaRPr lang="en-US" sz="260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sp>
                        <p:nvSpPr>
                          <p:cNvPr id="41" name="Isosceles Triangle 40"/>
                          <p:cNvSpPr/>
                          <p:nvPr/>
                        </p:nvSpPr>
                        <p:spPr>
                          <a:xfrm rot="3551243" flipH="1">
                            <a:off x="8103530" y="2603457"/>
                            <a:ext cx="147638" cy="91486"/>
                          </a:xfrm>
                          <a:prstGeom prst="triangle">
                            <a:avLst/>
                          </a:prstGeom>
                          <a:solidFill>
                            <a:schemeClr val="tx1"/>
                          </a:solidFill>
                          <a:ln w="6350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 defTabSz="457200"/>
                            <a:endParaRPr lang="en-US" sz="260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sp>
                        <p:nvSpPr>
                          <p:cNvPr id="42" name="Isosceles Triangle 41"/>
                          <p:cNvSpPr/>
                          <p:nvPr/>
                        </p:nvSpPr>
                        <p:spPr>
                          <a:xfrm rot="3777963" flipH="1">
                            <a:off x="8296772" y="2924631"/>
                            <a:ext cx="147638" cy="91486"/>
                          </a:xfrm>
                          <a:prstGeom prst="triangle">
                            <a:avLst/>
                          </a:prstGeom>
                          <a:solidFill>
                            <a:schemeClr val="tx1"/>
                          </a:solidFill>
                          <a:ln w="6350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 defTabSz="457200"/>
                            <a:endParaRPr lang="en-US" sz="260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sp>
                        <p:nvSpPr>
                          <p:cNvPr id="43" name="Isosceles Triangle 42"/>
                          <p:cNvSpPr/>
                          <p:nvPr/>
                        </p:nvSpPr>
                        <p:spPr>
                          <a:xfrm rot="2839374" flipH="1">
                            <a:off x="8569427" y="3300514"/>
                            <a:ext cx="147638" cy="91486"/>
                          </a:xfrm>
                          <a:prstGeom prst="triangle">
                            <a:avLst/>
                          </a:prstGeom>
                          <a:solidFill>
                            <a:schemeClr val="tx1"/>
                          </a:solidFill>
                          <a:ln w="6350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 defTabSz="457200"/>
                            <a:endParaRPr lang="en-US" sz="260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sp>
                        <p:nvSpPr>
                          <p:cNvPr id="44" name="Isosceles Triangle 43"/>
                          <p:cNvSpPr/>
                          <p:nvPr/>
                        </p:nvSpPr>
                        <p:spPr>
                          <a:xfrm rot="3811559" flipH="1">
                            <a:off x="8863422" y="3629265"/>
                            <a:ext cx="147638" cy="91486"/>
                          </a:xfrm>
                          <a:prstGeom prst="triangle">
                            <a:avLst/>
                          </a:prstGeom>
                          <a:solidFill>
                            <a:schemeClr val="tx1"/>
                          </a:solidFill>
                          <a:ln w="6350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 defTabSz="457200"/>
                            <a:endParaRPr lang="en-US" sz="260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sp>
                        <p:nvSpPr>
                          <p:cNvPr id="45" name="Isosceles Triangle 44"/>
                          <p:cNvSpPr/>
                          <p:nvPr/>
                        </p:nvSpPr>
                        <p:spPr>
                          <a:xfrm rot="3491493" flipH="1">
                            <a:off x="9069464" y="3939076"/>
                            <a:ext cx="147638" cy="91486"/>
                          </a:xfrm>
                          <a:prstGeom prst="triangle">
                            <a:avLst/>
                          </a:prstGeom>
                          <a:solidFill>
                            <a:schemeClr val="tx1"/>
                          </a:solidFill>
                          <a:ln w="6350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 defTabSz="457200"/>
                            <a:endParaRPr lang="en-US" sz="260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sp>
                        <p:nvSpPr>
                          <p:cNvPr id="46" name="Isosceles Triangle 45"/>
                          <p:cNvSpPr/>
                          <p:nvPr/>
                        </p:nvSpPr>
                        <p:spPr>
                          <a:xfrm rot="2826496" flipH="1">
                            <a:off x="9334319" y="4265635"/>
                            <a:ext cx="147638" cy="91486"/>
                          </a:xfrm>
                          <a:prstGeom prst="triangle">
                            <a:avLst/>
                          </a:prstGeom>
                          <a:solidFill>
                            <a:schemeClr val="tx1"/>
                          </a:solidFill>
                          <a:ln w="6350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 defTabSz="457200"/>
                            <a:endParaRPr lang="en-US" sz="260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  <p:sp>
                        <p:nvSpPr>
                          <p:cNvPr id="47" name="Isosceles Triangle 46"/>
                          <p:cNvSpPr/>
                          <p:nvPr/>
                        </p:nvSpPr>
                        <p:spPr>
                          <a:xfrm rot="2769218" flipH="1">
                            <a:off x="9623499" y="4546771"/>
                            <a:ext cx="147638" cy="91486"/>
                          </a:xfrm>
                          <a:prstGeom prst="triangle">
                            <a:avLst/>
                          </a:prstGeom>
                          <a:solidFill>
                            <a:schemeClr val="tx1"/>
                          </a:solidFill>
                          <a:ln w="6350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 defTabSz="457200"/>
                            <a:endParaRPr lang="en-US" sz="2600">
                              <a:solidFill>
                                <a:prstClr val="white"/>
                              </a:solidFill>
                              <a:latin typeface="Calibri" panose="020F0502020204030204"/>
                            </a:endParaRPr>
                          </a:p>
                        </p:txBody>
                      </p:sp>
                    </p:grpSp>
                    <p:sp>
                      <p:nvSpPr>
                        <p:cNvPr id="50" name="Freeform 49"/>
                        <p:cNvSpPr/>
                        <p:nvPr/>
                      </p:nvSpPr>
                      <p:spPr>
                        <a:xfrm rot="19620000">
                          <a:off x="2010159" y="3033320"/>
                          <a:ext cx="55277" cy="254223"/>
                        </a:xfrm>
                        <a:custGeom>
                          <a:avLst/>
                          <a:gdLst>
                            <a:gd name="connsiteX0" fmla="*/ 57150 w 57150"/>
                            <a:gd name="connsiteY0" fmla="*/ 266700 h 266700"/>
                            <a:gd name="connsiteX1" fmla="*/ 42863 w 57150"/>
                            <a:gd name="connsiteY1" fmla="*/ 0 h 266700"/>
                            <a:gd name="connsiteX2" fmla="*/ 0 w 57150"/>
                            <a:gd name="connsiteY2" fmla="*/ 123825 h 2667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57150" h="266700">
                              <a:moveTo>
                                <a:pt x="57150" y="266700"/>
                              </a:moveTo>
                              <a:lnTo>
                                <a:pt x="42863" y="0"/>
                              </a:lnTo>
                              <a:lnTo>
                                <a:pt x="0" y="123825"/>
                              </a:lnTo>
                            </a:path>
                          </a:pathLst>
                        </a:custGeom>
                        <a:noFill/>
                        <a:ln w="22225"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457200"/>
                          <a:endParaRPr lang="en-US" sz="260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sp>
                      <p:nvSpPr>
                        <p:cNvPr id="52" name="Freeform 51"/>
                        <p:cNvSpPr/>
                        <p:nvPr/>
                      </p:nvSpPr>
                      <p:spPr>
                        <a:xfrm rot="19920000">
                          <a:off x="2074065" y="2922347"/>
                          <a:ext cx="64490" cy="222445"/>
                        </a:xfrm>
                        <a:custGeom>
                          <a:avLst/>
                          <a:gdLst>
                            <a:gd name="connsiteX0" fmla="*/ 0 w 66675"/>
                            <a:gd name="connsiteY0" fmla="*/ 0 h 233362"/>
                            <a:gd name="connsiteX1" fmla="*/ 28575 w 66675"/>
                            <a:gd name="connsiteY1" fmla="*/ 233362 h 233362"/>
                            <a:gd name="connsiteX2" fmla="*/ 66675 w 66675"/>
                            <a:gd name="connsiteY2" fmla="*/ 133350 h 23336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66675" h="233362">
                              <a:moveTo>
                                <a:pt x="0" y="0"/>
                              </a:moveTo>
                              <a:lnTo>
                                <a:pt x="28575" y="233362"/>
                              </a:lnTo>
                              <a:lnTo>
                                <a:pt x="66675" y="133350"/>
                              </a:lnTo>
                            </a:path>
                          </a:pathLst>
                        </a:custGeom>
                        <a:noFill/>
                        <a:ln w="22225"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457200"/>
                          <a:endParaRPr lang="en-US" sz="260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sp>
                      <p:nvSpPr>
                        <p:cNvPr id="53" name="TextBox 52"/>
                        <p:cNvSpPr txBox="1"/>
                        <p:nvPr/>
                      </p:nvSpPr>
                      <p:spPr>
                        <a:xfrm>
                          <a:off x="2190355" y="2886350"/>
                          <a:ext cx="737026" cy="24227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defTabSz="457200"/>
                          <a:r>
                            <a:rPr lang="en-US" sz="1444" dirty="0">
                              <a:solidFill>
                                <a:prstClr val="black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Sumatra</a:t>
                          </a:r>
                        </a:p>
                      </p:txBody>
                    </p:sp>
                    <p:sp>
                      <p:nvSpPr>
                        <p:cNvPr id="54" name="TextBox 53"/>
                        <p:cNvSpPr txBox="1"/>
                        <p:nvPr/>
                      </p:nvSpPr>
                      <p:spPr>
                        <a:xfrm>
                          <a:off x="1875132" y="1096693"/>
                          <a:ext cx="737026" cy="24227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defTabSz="457200"/>
                          <a:r>
                            <a:rPr lang="en-US" sz="1444" dirty="0">
                              <a:solidFill>
                                <a:prstClr val="black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Malaysia</a:t>
                          </a:r>
                        </a:p>
                      </p:txBody>
                    </p:sp>
                    <p:sp>
                      <p:nvSpPr>
                        <p:cNvPr id="55" name="TextBox 54"/>
                        <p:cNvSpPr txBox="1"/>
                        <p:nvPr/>
                      </p:nvSpPr>
                      <p:spPr>
                        <a:xfrm>
                          <a:off x="808247" y="4262043"/>
                          <a:ext cx="1463640" cy="24227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defTabSz="457200"/>
                          <a:r>
                            <a:rPr lang="en-US" sz="1444" dirty="0">
                              <a:solidFill>
                                <a:prstClr val="black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Indo-Australian Plate</a:t>
                          </a:r>
                        </a:p>
                      </p:txBody>
                    </p:sp>
                    <p:sp>
                      <p:nvSpPr>
                        <p:cNvPr id="56" name="TextBox 55"/>
                        <p:cNvSpPr txBox="1"/>
                        <p:nvPr/>
                      </p:nvSpPr>
                      <p:spPr>
                        <a:xfrm>
                          <a:off x="2428128" y="4258531"/>
                          <a:ext cx="1049065" cy="24227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defTabSz="457200"/>
                          <a:r>
                            <a:rPr lang="en-US" sz="1444" dirty="0">
                              <a:solidFill>
                                <a:prstClr val="black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Eurasian Plate</a:t>
                          </a:r>
                        </a:p>
                      </p:txBody>
                    </p:sp>
                    <p:sp>
                      <p:nvSpPr>
                        <p:cNvPr id="57" name="TextBox 56"/>
                        <p:cNvSpPr txBox="1"/>
                        <p:nvPr/>
                      </p:nvSpPr>
                      <p:spPr>
                        <a:xfrm rot="3203394">
                          <a:off x="1483628" y="3741424"/>
                          <a:ext cx="1253837" cy="245316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defTabSz="457200"/>
                          <a:r>
                            <a:rPr lang="en-US" sz="1444" dirty="0">
                              <a:solidFill>
                                <a:prstClr val="black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Mentawai Ridge</a:t>
                          </a:r>
                        </a:p>
                      </p:txBody>
                    </p:sp>
                    <p:sp>
                      <p:nvSpPr>
                        <p:cNvPr id="58" name="TextBox 57"/>
                        <p:cNvSpPr txBox="1"/>
                        <p:nvPr/>
                      </p:nvSpPr>
                      <p:spPr>
                        <a:xfrm rot="3246745">
                          <a:off x="1113169" y="2986113"/>
                          <a:ext cx="1253837" cy="245316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defTabSz="457200"/>
                          <a:r>
                            <a:rPr lang="en-US" sz="1444" dirty="0">
                              <a:solidFill>
                                <a:prstClr val="black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Mentawai Basin</a:t>
                          </a:r>
                        </a:p>
                      </p:txBody>
                    </p:sp>
                    <p:sp>
                      <p:nvSpPr>
                        <p:cNvPr id="59" name="TextBox 58"/>
                        <p:cNvSpPr txBox="1"/>
                        <p:nvPr/>
                      </p:nvSpPr>
                      <p:spPr>
                        <a:xfrm>
                          <a:off x="754292" y="2079254"/>
                          <a:ext cx="438818" cy="24227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defTabSz="457200"/>
                          <a:r>
                            <a:rPr lang="en-US" sz="1444" dirty="0" err="1">
                              <a:solidFill>
                                <a:prstClr val="black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Nias</a:t>
                          </a:r>
                          <a:endParaRPr lang="en-US" sz="1444" dirty="0">
                            <a:solidFill>
                              <a:prstClr val="black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60" name="TextBox 59"/>
                        <p:cNvSpPr txBox="1"/>
                        <p:nvPr/>
                      </p:nvSpPr>
                      <p:spPr>
                        <a:xfrm rot="2982762">
                          <a:off x="561199" y="3228350"/>
                          <a:ext cx="1442445" cy="245316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defTabSz="457200"/>
                          <a:r>
                            <a:rPr lang="en-US" sz="1444" dirty="0" err="1">
                              <a:solidFill>
                                <a:prstClr val="black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Sunda</a:t>
                          </a:r>
                          <a:r>
                            <a:rPr lang="en-US" sz="1444" dirty="0">
                              <a:solidFill>
                                <a:prstClr val="black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Megathrust</a:t>
                          </a:r>
                        </a:p>
                      </p:txBody>
                    </p:sp>
                    <p:sp>
                      <p:nvSpPr>
                        <p:cNvPr id="61" name="TextBox 60"/>
                        <p:cNvSpPr txBox="1"/>
                        <p:nvPr/>
                      </p:nvSpPr>
                      <p:spPr>
                        <a:xfrm rot="2774663">
                          <a:off x="1947548" y="3494257"/>
                          <a:ext cx="1396517" cy="245316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defTabSz="457200"/>
                          <a:r>
                            <a:rPr lang="en-US" sz="1444" dirty="0">
                              <a:solidFill>
                                <a:prstClr val="black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Great Sumatran fault</a:t>
                          </a:r>
                        </a:p>
                      </p:txBody>
                    </p:sp>
                    <p:sp>
                      <p:nvSpPr>
                        <p:cNvPr id="62" name="TextBox 61"/>
                        <p:cNvSpPr txBox="1"/>
                        <p:nvPr/>
                      </p:nvSpPr>
                      <p:spPr>
                        <a:xfrm>
                          <a:off x="1266015" y="1511473"/>
                          <a:ext cx="755305" cy="413439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defTabSz="457200"/>
                          <a:r>
                            <a:rPr lang="en-US" sz="1444" dirty="0">
                              <a:solidFill>
                                <a:prstClr val="black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Lake</a:t>
                          </a:r>
                        </a:p>
                        <a:p>
                          <a:pPr defTabSz="457200"/>
                          <a:r>
                            <a:rPr lang="en-US" sz="1444" dirty="0">
                              <a:solidFill>
                                <a:prstClr val="black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Toba</a:t>
                          </a:r>
                        </a:p>
                      </p:txBody>
                    </p:sp>
                    <p:sp>
                      <p:nvSpPr>
                        <p:cNvPr id="72" name="Rectangle 71"/>
                        <p:cNvSpPr/>
                        <p:nvPr/>
                      </p:nvSpPr>
                      <p:spPr>
                        <a:xfrm>
                          <a:off x="149794" y="741273"/>
                          <a:ext cx="3250804" cy="3787624"/>
                        </a:xfrm>
                        <a:prstGeom prst="rect">
                          <a:avLst/>
                        </a:prstGeom>
                        <a:noFill/>
                        <a:ln w="1905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457200"/>
                          <a:endParaRPr lang="en-US" sz="260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sp>
                      <p:nvSpPr>
                        <p:cNvPr id="108" name="Rectangle 107"/>
                        <p:cNvSpPr/>
                        <p:nvPr/>
                      </p:nvSpPr>
                      <p:spPr>
                        <a:xfrm>
                          <a:off x="25400" y="4397465"/>
                          <a:ext cx="88243" cy="210831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457200"/>
                          <a:endParaRPr lang="en-US" sz="260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  <p:sp>
                      <p:nvSpPr>
                        <p:cNvPr id="125" name="TextBox 124"/>
                        <p:cNvSpPr txBox="1"/>
                        <p:nvPr/>
                      </p:nvSpPr>
                      <p:spPr>
                        <a:xfrm rot="2539335">
                          <a:off x="1083581" y="1359688"/>
                          <a:ext cx="1253836" cy="24227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defTabSz="457200"/>
                          <a:r>
                            <a:rPr lang="en-US" sz="1444" dirty="0">
                              <a:solidFill>
                                <a:prstClr val="black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Strait of </a:t>
                          </a:r>
                          <a:r>
                            <a:rPr lang="en-US" sz="1444" dirty="0" err="1">
                              <a:solidFill>
                                <a:prstClr val="black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Malaca</a:t>
                          </a:r>
                          <a:endParaRPr lang="en-US" sz="1444" dirty="0">
                            <a:solidFill>
                              <a:prstClr val="black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7" name="Rectangle 6"/>
                        <p:cNvSpPr/>
                        <p:nvPr/>
                      </p:nvSpPr>
                      <p:spPr>
                        <a:xfrm>
                          <a:off x="1643997" y="2525845"/>
                          <a:ext cx="150087" cy="136080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457200"/>
                          <a:endParaRPr lang="en-US" sz="2600">
                            <a:solidFill>
                              <a:prstClr val="white"/>
                            </a:solidFill>
                            <a:latin typeface="Calibri" panose="020F0502020204030204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35" name="Group 134"/>
                    <p:cNvGrpSpPr/>
                    <p:nvPr/>
                  </p:nvGrpSpPr>
                  <p:grpSpPr>
                    <a:xfrm>
                      <a:off x="3026684" y="737448"/>
                      <a:ext cx="288821" cy="516602"/>
                      <a:chOff x="3223416" y="5270946"/>
                      <a:chExt cx="288821" cy="516602"/>
                    </a:xfrm>
                  </p:grpSpPr>
                  <p:sp>
                    <p:nvSpPr>
                      <p:cNvPr id="133" name="Down Arrow 132"/>
                      <p:cNvSpPr/>
                      <p:nvPr/>
                    </p:nvSpPr>
                    <p:spPr>
                      <a:xfrm rot="10800000">
                        <a:off x="3307922" y="5522728"/>
                        <a:ext cx="118821" cy="264820"/>
                      </a:xfrm>
                      <a:prstGeom prst="downArrow">
                        <a:avLst/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457200"/>
                        <a:endParaRPr lang="en-US" sz="260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  <p:sp>
                    <p:nvSpPr>
                      <p:cNvPr id="134" name="TextBox 133"/>
                      <p:cNvSpPr txBox="1"/>
                      <p:nvPr/>
                    </p:nvSpPr>
                    <p:spPr>
                      <a:xfrm>
                        <a:off x="3223416" y="5270946"/>
                        <a:ext cx="288821" cy="2764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defTabSz="457200"/>
                        <a:r>
                          <a:rPr lang="en-US" sz="1733" dirty="0">
                            <a:solidFill>
                              <a:prstClr val="black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N</a:t>
                        </a:r>
                      </a:p>
                    </p:txBody>
                  </p:sp>
                </p:grpSp>
              </p:grpSp>
              <p:sp>
                <p:nvSpPr>
                  <p:cNvPr id="140" name="Down Arrow 139"/>
                  <p:cNvSpPr/>
                  <p:nvPr/>
                </p:nvSpPr>
                <p:spPr>
                  <a:xfrm rot="10800000">
                    <a:off x="6391913" y="960072"/>
                    <a:ext cx="118821" cy="264820"/>
                  </a:xfrm>
                  <a:prstGeom prst="downArrow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/>
                    <a:endParaRPr lang="en-US" sz="260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41" name="TextBox 140"/>
                  <p:cNvSpPr txBox="1"/>
                  <p:nvPr/>
                </p:nvSpPr>
                <p:spPr>
                  <a:xfrm>
                    <a:off x="6307408" y="708290"/>
                    <a:ext cx="288822" cy="2764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defTabSz="457200"/>
                    <a:r>
                      <a:rPr lang="en-US" sz="1733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N</a:t>
                    </a:r>
                  </a:p>
                </p:txBody>
              </p:sp>
            </p:grpSp>
            <p:sp>
              <p:nvSpPr>
                <p:cNvPr id="15" name="Isosceles Triangle 14"/>
                <p:cNvSpPr/>
                <p:nvPr/>
              </p:nvSpPr>
              <p:spPr>
                <a:xfrm>
                  <a:off x="5756031" y="3504087"/>
                  <a:ext cx="125287" cy="83354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/>
                  <a:endParaRPr lang="en-US" sz="260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95" name="Isosceles Triangle 94"/>
                <p:cNvSpPr/>
                <p:nvPr/>
              </p:nvSpPr>
              <p:spPr>
                <a:xfrm>
                  <a:off x="5971397" y="3128439"/>
                  <a:ext cx="125287" cy="83354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/>
                  <a:endParaRPr lang="en-US" sz="260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  <p:sp>
            <p:nvSpPr>
              <p:cNvPr id="12" name="Rectangle 11"/>
              <p:cNvSpPr/>
              <p:nvPr/>
            </p:nvSpPr>
            <p:spPr>
              <a:xfrm>
                <a:off x="4957469" y="4527521"/>
                <a:ext cx="481350" cy="8030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10" name="Group 9"/>
              <p:cNvGrpSpPr/>
              <p:nvPr/>
            </p:nvGrpSpPr>
            <p:grpSpPr>
              <a:xfrm>
                <a:off x="4935841" y="4475115"/>
                <a:ext cx="572556" cy="910619"/>
                <a:chOff x="-1131453" y="4122353"/>
                <a:chExt cx="458119" cy="728611"/>
              </a:xfrm>
            </p:grpSpPr>
            <p:grpSp>
              <p:nvGrpSpPr>
                <p:cNvPr id="51" name="Group 50"/>
                <p:cNvGrpSpPr/>
                <p:nvPr/>
              </p:nvGrpSpPr>
              <p:grpSpPr>
                <a:xfrm rot="16200000">
                  <a:off x="-1195594" y="4328704"/>
                  <a:ext cx="636684" cy="407836"/>
                  <a:chOff x="2544639" y="6318915"/>
                  <a:chExt cx="455437" cy="293235"/>
                </a:xfrm>
              </p:grpSpPr>
              <p:sp>
                <p:nvSpPr>
                  <p:cNvPr id="149" name="TextBox 148"/>
                  <p:cNvSpPr txBox="1"/>
                  <p:nvPr/>
                </p:nvSpPr>
                <p:spPr>
                  <a:xfrm rot="5400000">
                    <a:off x="2508520" y="6450230"/>
                    <a:ext cx="195548" cy="1233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defTabSz="457200"/>
                    <a:r>
                      <a:rPr lang="en-US" sz="8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400</a:t>
                    </a:r>
                  </a:p>
                </p:txBody>
              </p:sp>
              <p:sp>
                <p:nvSpPr>
                  <p:cNvPr id="150" name="TextBox 149"/>
                  <p:cNvSpPr txBox="1"/>
                  <p:nvPr/>
                </p:nvSpPr>
                <p:spPr>
                  <a:xfrm rot="5400000">
                    <a:off x="2672167" y="6451113"/>
                    <a:ext cx="198765" cy="1233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defTabSz="457200"/>
                    <a:r>
                      <a:rPr lang="en-US" sz="8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200</a:t>
                    </a:r>
                  </a:p>
                </p:txBody>
              </p:sp>
              <p:sp>
                <p:nvSpPr>
                  <p:cNvPr id="151" name="TextBox 150"/>
                  <p:cNvSpPr txBox="1"/>
                  <p:nvPr/>
                </p:nvSpPr>
                <p:spPr>
                  <a:xfrm rot="5400000">
                    <a:off x="2866867" y="6420694"/>
                    <a:ext cx="143108" cy="1233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defTabSz="457200"/>
                    <a:r>
                      <a:rPr lang="en-US" sz="8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</a:t>
                    </a:r>
                  </a:p>
                </p:txBody>
              </p:sp>
              <p:grpSp>
                <p:nvGrpSpPr>
                  <p:cNvPr id="48" name="Group 47"/>
                  <p:cNvGrpSpPr/>
                  <p:nvPr/>
                </p:nvGrpSpPr>
                <p:grpSpPr>
                  <a:xfrm>
                    <a:off x="2596696" y="6318915"/>
                    <a:ext cx="349670" cy="139690"/>
                    <a:chOff x="2044517" y="7609809"/>
                    <a:chExt cx="349670" cy="139690"/>
                  </a:xfrm>
                </p:grpSpPr>
                <p:pic>
                  <p:nvPicPr>
                    <p:cNvPr id="148" name="Picture 147"/>
                    <p:cNvPicPr>
                      <a:picLocks noChangeAspect="1"/>
                    </p:cNvPicPr>
                    <p:nvPr/>
                  </p:nvPicPr>
                  <p:blipFill rotWithShape="1">
                    <a:blip r:embed="rId7"/>
                    <a:srcRect l="50167" t="56913" r="27249" b="30714"/>
                    <a:stretch/>
                  </p:blipFill>
                  <p:spPr>
                    <a:xfrm rot="5400000">
                      <a:off x="2170348" y="7485985"/>
                      <a:ext cx="100015" cy="347663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3" name="Rectangle 32"/>
                    <p:cNvSpPr/>
                    <p:nvPr/>
                  </p:nvSpPr>
                  <p:spPr>
                    <a:xfrm rot="16200000">
                      <a:off x="2201780" y="7726639"/>
                      <a:ext cx="36576" cy="9144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457200"/>
                      <a:endParaRPr lang="en-US" sz="260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152" name="Rectangle 151"/>
                    <p:cNvSpPr/>
                    <p:nvPr/>
                  </p:nvSpPr>
                  <p:spPr>
                    <a:xfrm rot="16200000">
                      <a:off x="2369300" y="7725779"/>
                      <a:ext cx="36576" cy="9144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457200"/>
                      <a:endParaRPr lang="en-US" sz="260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153" name="Rectangle 152"/>
                    <p:cNvSpPr/>
                    <p:nvPr/>
                  </p:nvSpPr>
                  <p:spPr>
                    <a:xfrm rot="16200000">
                      <a:off x="2031005" y="7724410"/>
                      <a:ext cx="36576" cy="9144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457200"/>
                      <a:endParaRPr lang="en-US" sz="260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38" name="Rectangle 37"/>
                    <p:cNvSpPr/>
                    <p:nvPr/>
                  </p:nvSpPr>
                  <p:spPr>
                    <a:xfrm>
                      <a:off x="2044517" y="7609812"/>
                      <a:ext cx="347641" cy="98577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457200"/>
                      <a:endParaRPr lang="en-US" sz="260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</p:grpSp>
            </p:grpSp>
            <p:sp>
              <p:nvSpPr>
                <p:cNvPr id="154" name="TextBox 153"/>
                <p:cNvSpPr txBox="1"/>
                <p:nvPr/>
              </p:nvSpPr>
              <p:spPr>
                <a:xfrm>
                  <a:off x="-1131453" y="4122353"/>
                  <a:ext cx="447432" cy="1970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457200"/>
                  <a:r>
                    <a:rPr lang="en-US" sz="10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BSL m</a:t>
                  </a:r>
                </a:p>
              </p:txBody>
            </p:sp>
          </p:grpSp>
          <p:grpSp>
            <p:nvGrpSpPr>
              <p:cNvPr id="17" name="Group 16"/>
              <p:cNvGrpSpPr/>
              <p:nvPr/>
            </p:nvGrpSpPr>
            <p:grpSpPr>
              <a:xfrm>
                <a:off x="650848" y="3584195"/>
                <a:ext cx="897718" cy="1698156"/>
                <a:chOff x="-653434" y="3015434"/>
                <a:chExt cx="1007783" cy="1906360"/>
              </a:xfrm>
            </p:grpSpPr>
            <p:sp>
              <p:nvSpPr>
                <p:cNvPr id="16" name="Rectangle 15"/>
                <p:cNvSpPr/>
                <p:nvPr/>
              </p:nvSpPr>
              <p:spPr>
                <a:xfrm>
                  <a:off x="-528668" y="3084286"/>
                  <a:ext cx="802969" cy="180069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71" name="TextBox 170"/>
                <p:cNvSpPr txBox="1"/>
                <p:nvPr/>
              </p:nvSpPr>
              <p:spPr>
                <a:xfrm>
                  <a:off x="-559178" y="3015434"/>
                  <a:ext cx="883765" cy="2936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457200"/>
                  <a:r>
                    <a:rPr lang="en-US" sz="11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Height km</a:t>
                  </a:r>
                </a:p>
              </p:txBody>
            </p:sp>
            <p:grpSp>
              <p:nvGrpSpPr>
                <p:cNvPr id="13" name="Group 12"/>
                <p:cNvGrpSpPr/>
                <p:nvPr/>
              </p:nvGrpSpPr>
              <p:grpSpPr>
                <a:xfrm>
                  <a:off x="-653434" y="3161813"/>
                  <a:ext cx="775281" cy="1605798"/>
                  <a:chOff x="-653434" y="3078748"/>
                  <a:chExt cx="775281" cy="3150275"/>
                </a:xfrm>
              </p:grpSpPr>
              <p:pic>
                <p:nvPicPr>
                  <p:cNvPr id="156" name="Picture 155"/>
                  <p:cNvPicPr>
                    <a:picLocks noChangeAspect="1"/>
                  </p:cNvPicPr>
                  <p:nvPr/>
                </p:nvPicPr>
                <p:blipFill rotWithShape="1">
                  <a:blip r:embed="rId7"/>
                  <a:srcRect l="25953" t="21001" r="52513" b="11794"/>
                  <a:stretch/>
                </p:blipFill>
                <p:spPr>
                  <a:xfrm>
                    <a:off x="-58350" y="3371748"/>
                    <a:ext cx="180194" cy="2639832"/>
                  </a:xfrm>
                  <a:prstGeom prst="rect">
                    <a:avLst/>
                  </a:prstGeom>
                </p:spPr>
              </p:pic>
              <p:sp>
                <p:nvSpPr>
                  <p:cNvPr id="157" name="Rectangle 156"/>
                  <p:cNvSpPr/>
                  <p:nvPr/>
                </p:nvSpPr>
                <p:spPr>
                  <a:xfrm>
                    <a:off x="-106273" y="5992865"/>
                    <a:ext cx="38153" cy="12782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/>
                    <a:endParaRPr lang="en-US" sz="110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58" name="Rectangle 157"/>
                  <p:cNvSpPr/>
                  <p:nvPr/>
                </p:nvSpPr>
                <p:spPr>
                  <a:xfrm rot="16200000">
                    <a:off x="-1288218" y="4601509"/>
                    <a:ext cx="2639834" cy="180296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/>
                    <a:endParaRPr lang="en-US" sz="110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60" name="Rectangle 159"/>
                  <p:cNvSpPr/>
                  <p:nvPr/>
                </p:nvSpPr>
                <p:spPr>
                  <a:xfrm>
                    <a:off x="-111985" y="5507981"/>
                    <a:ext cx="38153" cy="12782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/>
                    <a:endParaRPr lang="en-US" sz="110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63" name="Rectangle 162"/>
                  <p:cNvSpPr/>
                  <p:nvPr/>
                </p:nvSpPr>
                <p:spPr>
                  <a:xfrm>
                    <a:off x="-106546" y="4776807"/>
                    <a:ext cx="38153" cy="12782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/>
                    <a:endParaRPr lang="en-US" sz="110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66" name="Rectangle 165"/>
                  <p:cNvSpPr/>
                  <p:nvPr/>
                </p:nvSpPr>
                <p:spPr>
                  <a:xfrm>
                    <a:off x="-109560" y="4032592"/>
                    <a:ext cx="38153" cy="12782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/>
                    <a:endParaRPr lang="en-US" sz="110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69" name="Rectangle 168"/>
                  <p:cNvSpPr/>
                  <p:nvPr/>
                </p:nvSpPr>
                <p:spPr>
                  <a:xfrm>
                    <a:off x="-105362" y="3372464"/>
                    <a:ext cx="38153" cy="12782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/>
                    <a:endParaRPr lang="en-US" sz="110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72" name="TextBox 171"/>
                  <p:cNvSpPr txBox="1"/>
                  <p:nvPr/>
                </p:nvSpPr>
                <p:spPr>
                  <a:xfrm>
                    <a:off x="-515585" y="5652868"/>
                    <a:ext cx="492010" cy="57615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r" defTabSz="457200"/>
                    <a:r>
                      <a:rPr lang="en-US" sz="105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6</a:t>
                    </a:r>
                  </a:p>
                </p:txBody>
              </p:sp>
              <p:sp>
                <p:nvSpPr>
                  <p:cNvPr id="174" name="TextBox 173"/>
                  <p:cNvSpPr txBox="1"/>
                  <p:nvPr/>
                </p:nvSpPr>
                <p:spPr>
                  <a:xfrm>
                    <a:off x="-653434" y="5190416"/>
                    <a:ext cx="629861" cy="57615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r" defTabSz="457200"/>
                    <a:r>
                      <a:rPr lang="en-US" sz="105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4</a:t>
                    </a:r>
                  </a:p>
                </p:txBody>
              </p:sp>
              <p:sp>
                <p:nvSpPr>
                  <p:cNvPr id="177" name="TextBox 176"/>
                  <p:cNvSpPr txBox="1"/>
                  <p:nvPr/>
                </p:nvSpPr>
                <p:spPr>
                  <a:xfrm>
                    <a:off x="-304644" y="4493495"/>
                    <a:ext cx="286235" cy="5592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defTabSz="457200"/>
                    <a:r>
                      <a:rPr lang="en-US" sz="105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</a:t>
                    </a:r>
                  </a:p>
                </p:txBody>
              </p:sp>
              <p:sp>
                <p:nvSpPr>
                  <p:cNvPr id="180" name="TextBox 179"/>
                  <p:cNvSpPr txBox="1"/>
                  <p:nvPr/>
                </p:nvSpPr>
                <p:spPr>
                  <a:xfrm>
                    <a:off x="-628846" y="3717207"/>
                    <a:ext cx="605271" cy="57615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r" defTabSz="457200"/>
                    <a:r>
                      <a:rPr lang="en-US" sz="105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0.3</a:t>
                    </a:r>
                  </a:p>
                </p:txBody>
              </p:sp>
              <p:sp>
                <p:nvSpPr>
                  <p:cNvPr id="183" name="TextBox 182"/>
                  <p:cNvSpPr txBox="1"/>
                  <p:nvPr/>
                </p:nvSpPr>
                <p:spPr>
                  <a:xfrm>
                    <a:off x="-539330" y="3078748"/>
                    <a:ext cx="515755" cy="57615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r" defTabSz="457200"/>
                    <a:r>
                      <a:rPr lang="en-US" sz="105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6</a:t>
                    </a:r>
                  </a:p>
                </p:txBody>
              </p:sp>
            </p:grpSp>
            <p:sp>
              <p:nvSpPr>
                <p:cNvPr id="184" name="TextBox 183"/>
                <p:cNvSpPr txBox="1"/>
                <p:nvPr/>
              </p:nvSpPr>
              <p:spPr>
                <a:xfrm>
                  <a:off x="-525675" y="4628109"/>
                  <a:ext cx="880024" cy="2936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457200"/>
                  <a:r>
                    <a:rPr lang="en-US" sz="11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Depth km</a:t>
                  </a:r>
                </a:p>
              </p:txBody>
            </p:sp>
          </p:grpSp>
        </p:grpSp>
        <p:sp>
          <p:nvSpPr>
            <p:cNvPr id="155" name="TextBox 154"/>
            <p:cNvSpPr txBox="1"/>
            <p:nvPr/>
          </p:nvSpPr>
          <p:spPr>
            <a:xfrm>
              <a:off x="6406117" y="5903702"/>
              <a:ext cx="134123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1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BSL: Below Sea level</a:t>
              </a:r>
            </a:p>
          </p:txBody>
        </p:sp>
        <p:grpSp>
          <p:nvGrpSpPr>
            <p:cNvPr id="165" name="Group 164">
              <a:extLst>
                <a:ext uri="{FF2B5EF4-FFF2-40B4-BE49-F238E27FC236}">
                  <a16:creationId xmlns:a16="http://schemas.microsoft.com/office/drawing/2014/main" id="{ABD826C6-26EE-BFE0-5773-054851161790}"/>
                </a:ext>
              </a:extLst>
            </p:cNvPr>
            <p:cNvGrpSpPr/>
            <p:nvPr/>
          </p:nvGrpSpPr>
          <p:grpSpPr>
            <a:xfrm>
              <a:off x="1306939" y="4001524"/>
              <a:ext cx="897718" cy="1698156"/>
              <a:chOff x="-653434" y="3015434"/>
              <a:chExt cx="1007783" cy="1906360"/>
            </a:xfrm>
          </p:grpSpPr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CE9B218F-8444-8295-1629-59E444560373}"/>
                  </a:ext>
                </a:extLst>
              </p:cNvPr>
              <p:cNvSpPr/>
              <p:nvPr/>
            </p:nvSpPr>
            <p:spPr>
              <a:xfrm>
                <a:off x="-528668" y="3084286"/>
                <a:ext cx="802969" cy="18006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02" name="TextBox 201">
                <a:extLst>
                  <a:ext uri="{FF2B5EF4-FFF2-40B4-BE49-F238E27FC236}">
                    <a16:creationId xmlns:a16="http://schemas.microsoft.com/office/drawing/2014/main" id="{BC6AFBC5-32FF-D7CD-014A-4691BACE247E}"/>
                  </a:ext>
                </a:extLst>
              </p:cNvPr>
              <p:cNvSpPr txBox="1"/>
              <p:nvPr/>
            </p:nvSpPr>
            <p:spPr>
              <a:xfrm>
                <a:off x="-559178" y="3015434"/>
                <a:ext cx="883765" cy="2936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/>
                <a:r>
                  <a:rPr lang="en-US" sz="11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Height km</a:t>
                </a:r>
              </a:p>
            </p:txBody>
          </p:sp>
          <p:grpSp>
            <p:nvGrpSpPr>
              <p:cNvPr id="203" name="Group 202">
                <a:extLst>
                  <a:ext uri="{FF2B5EF4-FFF2-40B4-BE49-F238E27FC236}">
                    <a16:creationId xmlns:a16="http://schemas.microsoft.com/office/drawing/2014/main" id="{1A15C613-B885-E191-D4D7-7F0E76EA8A34}"/>
                  </a:ext>
                </a:extLst>
              </p:cNvPr>
              <p:cNvGrpSpPr/>
              <p:nvPr/>
            </p:nvGrpSpPr>
            <p:grpSpPr>
              <a:xfrm>
                <a:off x="-653434" y="3161813"/>
                <a:ext cx="775281" cy="1605798"/>
                <a:chOff x="-653434" y="3078748"/>
                <a:chExt cx="775281" cy="3150275"/>
              </a:xfrm>
            </p:grpSpPr>
            <p:pic>
              <p:nvPicPr>
                <p:cNvPr id="205" name="Picture 204">
                  <a:extLst>
                    <a:ext uri="{FF2B5EF4-FFF2-40B4-BE49-F238E27FC236}">
                      <a16:creationId xmlns:a16="http://schemas.microsoft.com/office/drawing/2014/main" id="{6F3F4C84-8D14-964F-06F7-F77629BD95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25953" t="21001" r="52513" b="11794"/>
                <a:stretch/>
              </p:blipFill>
              <p:spPr>
                <a:xfrm>
                  <a:off x="-58350" y="3371748"/>
                  <a:ext cx="180194" cy="2639832"/>
                </a:xfrm>
                <a:prstGeom prst="rect">
                  <a:avLst/>
                </a:prstGeom>
              </p:spPr>
            </p:pic>
            <p:sp>
              <p:nvSpPr>
                <p:cNvPr id="206" name="Rectangle 205">
                  <a:extLst>
                    <a:ext uri="{FF2B5EF4-FFF2-40B4-BE49-F238E27FC236}">
                      <a16:creationId xmlns:a16="http://schemas.microsoft.com/office/drawing/2014/main" id="{A3BB03B3-289D-FE2A-5D48-1AE99436FB48}"/>
                    </a:ext>
                  </a:extLst>
                </p:cNvPr>
                <p:cNvSpPr/>
                <p:nvPr/>
              </p:nvSpPr>
              <p:spPr>
                <a:xfrm>
                  <a:off x="-106273" y="5992865"/>
                  <a:ext cx="38153" cy="12782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/>
                  <a:endParaRPr lang="en-US" sz="110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07" name="Rectangle 206">
                  <a:extLst>
                    <a:ext uri="{FF2B5EF4-FFF2-40B4-BE49-F238E27FC236}">
                      <a16:creationId xmlns:a16="http://schemas.microsoft.com/office/drawing/2014/main" id="{291FB420-0170-D274-FDB5-4B4C78499707}"/>
                    </a:ext>
                  </a:extLst>
                </p:cNvPr>
                <p:cNvSpPr/>
                <p:nvPr/>
              </p:nvSpPr>
              <p:spPr>
                <a:xfrm rot="16200000">
                  <a:off x="-1288218" y="4601509"/>
                  <a:ext cx="2639834" cy="180296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/>
                  <a:endParaRPr lang="en-US" sz="110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08" name="Rectangle 207">
                  <a:extLst>
                    <a:ext uri="{FF2B5EF4-FFF2-40B4-BE49-F238E27FC236}">
                      <a16:creationId xmlns:a16="http://schemas.microsoft.com/office/drawing/2014/main" id="{F55E6769-02B5-0FCE-7F7F-38FA232CAC84}"/>
                    </a:ext>
                  </a:extLst>
                </p:cNvPr>
                <p:cNvSpPr/>
                <p:nvPr/>
              </p:nvSpPr>
              <p:spPr>
                <a:xfrm>
                  <a:off x="-111985" y="5507981"/>
                  <a:ext cx="38153" cy="12782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/>
                  <a:endParaRPr lang="en-US" sz="110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09" name="Rectangle 208">
                  <a:extLst>
                    <a:ext uri="{FF2B5EF4-FFF2-40B4-BE49-F238E27FC236}">
                      <a16:creationId xmlns:a16="http://schemas.microsoft.com/office/drawing/2014/main" id="{197AFFA2-BDAD-2DD2-99A9-7E307F175122}"/>
                    </a:ext>
                  </a:extLst>
                </p:cNvPr>
                <p:cNvSpPr/>
                <p:nvPr/>
              </p:nvSpPr>
              <p:spPr>
                <a:xfrm>
                  <a:off x="-106546" y="4776807"/>
                  <a:ext cx="38153" cy="12782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/>
                  <a:endParaRPr lang="en-US" sz="110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10" name="Rectangle 209">
                  <a:extLst>
                    <a:ext uri="{FF2B5EF4-FFF2-40B4-BE49-F238E27FC236}">
                      <a16:creationId xmlns:a16="http://schemas.microsoft.com/office/drawing/2014/main" id="{21999FE4-F6A9-1F18-411C-6B547E027305}"/>
                    </a:ext>
                  </a:extLst>
                </p:cNvPr>
                <p:cNvSpPr/>
                <p:nvPr/>
              </p:nvSpPr>
              <p:spPr>
                <a:xfrm>
                  <a:off x="-109560" y="4032592"/>
                  <a:ext cx="38153" cy="12782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/>
                  <a:endParaRPr lang="en-US" sz="110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11" name="Rectangle 210">
                  <a:extLst>
                    <a:ext uri="{FF2B5EF4-FFF2-40B4-BE49-F238E27FC236}">
                      <a16:creationId xmlns:a16="http://schemas.microsoft.com/office/drawing/2014/main" id="{BAB45302-0C1C-2BF1-CFAE-3ACD27004ADF}"/>
                    </a:ext>
                  </a:extLst>
                </p:cNvPr>
                <p:cNvSpPr/>
                <p:nvPr/>
              </p:nvSpPr>
              <p:spPr>
                <a:xfrm>
                  <a:off x="-105362" y="3372464"/>
                  <a:ext cx="38153" cy="12782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/>
                  <a:endParaRPr lang="en-US" sz="110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12" name="TextBox 211">
                  <a:extLst>
                    <a:ext uri="{FF2B5EF4-FFF2-40B4-BE49-F238E27FC236}">
                      <a16:creationId xmlns:a16="http://schemas.microsoft.com/office/drawing/2014/main" id="{F70003A1-7967-EEA2-4BE0-465FCF2AF0E7}"/>
                    </a:ext>
                  </a:extLst>
                </p:cNvPr>
                <p:cNvSpPr txBox="1"/>
                <p:nvPr/>
              </p:nvSpPr>
              <p:spPr>
                <a:xfrm>
                  <a:off x="-515585" y="5652868"/>
                  <a:ext cx="492010" cy="5761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defTabSz="457200"/>
                  <a:r>
                    <a:rPr lang="en-US" sz="105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6</a:t>
                  </a:r>
                </a:p>
              </p:txBody>
            </p:sp>
            <p:sp>
              <p:nvSpPr>
                <p:cNvPr id="213" name="TextBox 212">
                  <a:extLst>
                    <a:ext uri="{FF2B5EF4-FFF2-40B4-BE49-F238E27FC236}">
                      <a16:creationId xmlns:a16="http://schemas.microsoft.com/office/drawing/2014/main" id="{0721CAE7-145C-CFAB-D183-2F3922F9BB52}"/>
                    </a:ext>
                  </a:extLst>
                </p:cNvPr>
                <p:cNvSpPr txBox="1"/>
                <p:nvPr/>
              </p:nvSpPr>
              <p:spPr>
                <a:xfrm>
                  <a:off x="-653434" y="5190416"/>
                  <a:ext cx="629861" cy="5761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defTabSz="457200"/>
                  <a:r>
                    <a:rPr lang="en-US" sz="105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4</a:t>
                  </a:r>
                </a:p>
              </p:txBody>
            </p:sp>
            <p:sp>
              <p:nvSpPr>
                <p:cNvPr id="214" name="TextBox 213">
                  <a:extLst>
                    <a:ext uri="{FF2B5EF4-FFF2-40B4-BE49-F238E27FC236}">
                      <a16:creationId xmlns:a16="http://schemas.microsoft.com/office/drawing/2014/main" id="{AED8DA49-16B5-6B01-1941-876788808A8A}"/>
                    </a:ext>
                  </a:extLst>
                </p:cNvPr>
                <p:cNvSpPr txBox="1"/>
                <p:nvPr/>
              </p:nvSpPr>
              <p:spPr>
                <a:xfrm>
                  <a:off x="-304644" y="4493495"/>
                  <a:ext cx="286235" cy="5592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457200"/>
                  <a:r>
                    <a:rPr lang="en-US" sz="105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0</a:t>
                  </a:r>
                </a:p>
              </p:txBody>
            </p:sp>
            <p:sp>
              <p:nvSpPr>
                <p:cNvPr id="215" name="TextBox 214">
                  <a:extLst>
                    <a:ext uri="{FF2B5EF4-FFF2-40B4-BE49-F238E27FC236}">
                      <a16:creationId xmlns:a16="http://schemas.microsoft.com/office/drawing/2014/main" id="{A5137310-2979-88DF-429E-1114EA1205AA}"/>
                    </a:ext>
                  </a:extLst>
                </p:cNvPr>
                <p:cNvSpPr txBox="1"/>
                <p:nvPr/>
              </p:nvSpPr>
              <p:spPr>
                <a:xfrm>
                  <a:off x="-628846" y="3717207"/>
                  <a:ext cx="605271" cy="5761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defTabSz="457200"/>
                  <a:r>
                    <a:rPr lang="en-US" sz="105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0.3</a:t>
                  </a:r>
                </a:p>
              </p:txBody>
            </p:sp>
            <p:sp>
              <p:nvSpPr>
                <p:cNvPr id="216" name="TextBox 215">
                  <a:extLst>
                    <a:ext uri="{FF2B5EF4-FFF2-40B4-BE49-F238E27FC236}">
                      <a16:creationId xmlns:a16="http://schemas.microsoft.com/office/drawing/2014/main" id="{B1C703BF-147C-188C-4BB8-8A6163B376B8}"/>
                    </a:ext>
                  </a:extLst>
                </p:cNvPr>
                <p:cNvSpPr txBox="1"/>
                <p:nvPr/>
              </p:nvSpPr>
              <p:spPr>
                <a:xfrm>
                  <a:off x="-539330" y="3078748"/>
                  <a:ext cx="515755" cy="5761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defTabSz="457200"/>
                  <a:r>
                    <a:rPr lang="en-US" sz="105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6</a:t>
                  </a:r>
                </a:p>
              </p:txBody>
            </p:sp>
          </p:grpSp>
          <p:sp>
            <p:nvSpPr>
              <p:cNvPr id="204" name="TextBox 203">
                <a:extLst>
                  <a:ext uri="{FF2B5EF4-FFF2-40B4-BE49-F238E27FC236}">
                    <a16:creationId xmlns:a16="http://schemas.microsoft.com/office/drawing/2014/main" id="{0B78D4BA-6F49-A9BE-91C4-9E2AFE2CFD0F}"/>
                  </a:ext>
                </a:extLst>
              </p:cNvPr>
              <p:cNvSpPr txBox="1"/>
              <p:nvPr/>
            </p:nvSpPr>
            <p:spPr>
              <a:xfrm>
                <a:off x="-525675" y="4628109"/>
                <a:ext cx="880024" cy="2936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/>
                <a:r>
                  <a:rPr lang="en-US" sz="11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Depth km</a:t>
                </a: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9AEE1EB-DA75-BA1D-4252-738ED3D3EC5D}"/>
              </a:ext>
            </a:extLst>
          </p:cNvPr>
          <p:cNvGrpSpPr/>
          <p:nvPr/>
        </p:nvGrpSpPr>
        <p:grpSpPr>
          <a:xfrm>
            <a:off x="1184597" y="1045959"/>
            <a:ext cx="7832422" cy="5404626"/>
            <a:chOff x="1181382" y="1037838"/>
            <a:chExt cx="7832422" cy="5404626"/>
          </a:xfrm>
        </p:grpSpPr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5D4FF723-4956-B8D0-B6A9-B50BDBA7F1A0}"/>
                </a:ext>
              </a:extLst>
            </p:cNvPr>
            <p:cNvGrpSpPr/>
            <p:nvPr/>
          </p:nvGrpSpPr>
          <p:grpSpPr>
            <a:xfrm>
              <a:off x="1181382" y="1218943"/>
              <a:ext cx="4442586" cy="5123067"/>
              <a:chOff x="12700" y="737448"/>
              <a:chExt cx="3464493" cy="3945644"/>
            </a:xfrm>
          </p:grpSpPr>
          <p:grpSp>
            <p:nvGrpSpPr>
              <p:cNvPr id="217" name="Group 216">
                <a:extLst>
                  <a:ext uri="{FF2B5EF4-FFF2-40B4-BE49-F238E27FC236}">
                    <a16:creationId xmlns:a16="http://schemas.microsoft.com/office/drawing/2014/main" id="{C0AB45C0-B2D5-4DF5-C22D-4001AA389A1C}"/>
                  </a:ext>
                </a:extLst>
              </p:cNvPr>
              <p:cNvGrpSpPr/>
              <p:nvPr/>
            </p:nvGrpSpPr>
            <p:grpSpPr>
              <a:xfrm>
                <a:off x="12700" y="737448"/>
                <a:ext cx="3464493" cy="3945644"/>
                <a:chOff x="12700" y="737448"/>
                <a:chExt cx="3464493" cy="3945644"/>
              </a:xfrm>
            </p:grpSpPr>
            <p:pic>
              <p:nvPicPr>
                <p:cNvPr id="221" name="Picture 220">
                  <a:extLst>
                    <a:ext uri="{FF2B5EF4-FFF2-40B4-BE49-F238E27FC236}">
                      <a16:creationId xmlns:a16="http://schemas.microsoft.com/office/drawing/2014/main" id="{36DEAA6C-C741-6746-C485-F3154AB53C9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18609" t="10853" r="46290" b="25302"/>
                <a:stretch/>
              </p:blipFill>
              <p:spPr>
                <a:xfrm>
                  <a:off x="151544" y="737448"/>
                  <a:ext cx="3244110" cy="3797805"/>
                </a:xfrm>
                <a:prstGeom prst="rect">
                  <a:avLst/>
                </a:prstGeom>
              </p:spPr>
            </p:pic>
            <p:sp>
              <p:nvSpPr>
                <p:cNvPr id="222" name="Rectangle 221">
                  <a:extLst>
                    <a:ext uri="{FF2B5EF4-FFF2-40B4-BE49-F238E27FC236}">
                      <a16:creationId xmlns:a16="http://schemas.microsoft.com/office/drawing/2014/main" id="{6684B717-31C4-CA8C-1588-8B289D45A68C}"/>
                    </a:ext>
                  </a:extLst>
                </p:cNvPr>
                <p:cNvSpPr/>
                <p:nvPr/>
              </p:nvSpPr>
              <p:spPr>
                <a:xfrm>
                  <a:off x="233083" y="4397465"/>
                  <a:ext cx="521999" cy="35557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/>
                  <a:endParaRPr lang="en-US" sz="260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223" name="Picture 222">
                  <a:extLst>
                    <a:ext uri="{FF2B5EF4-FFF2-40B4-BE49-F238E27FC236}">
                      <a16:creationId xmlns:a16="http://schemas.microsoft.com/office/drawing/2014/main" id="{14EC3A4C-C265-01F2-8D37-6D075AF89B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21" t="17173" r="90092" b="18496"/>
                <a:stretch/>
              </p:blipFill>
              <p:spPr>
                <a:xfrm>
                  <a:off x="12700" y="737448"/>
                  <a:ext cx="138650" cy="3787134"/>
                </a:xfrm>
                <a:prstGeom prst="rect">
                  <a:avLst/>
                </a:prstGeom>
              </p:spPr>
            </p:pic>
            <p:pic>
              <p:nvPicPr>
                <p:cNvPr id="224" name="Picture 223">
                  <a:extLst>
                    <a:ext uri="{FF2B5EF4-FFF2-40B4-BE49-F238E27FC236}">
                      <a16:creationId xmlns:a16="http://schemas.microsoft.com/office/drawing/2014/main" id="{A25A3940-35B7-0E11-4DC5-275C455D4D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839" t="93183" r="11213" b="4384"/>
                <a:stretch/>
              </p:blipFill>
              <p:spPr>
                <a:xfrm>
                  <a:off x="149794" y="4533502"/>
                  <a:ext cx="3245860" cy="149590"/>
                </a:xfrm>
                <a:prstGeom prst="rect">
                  <a:avLst/>
                </a:prstGeom>
              </p:spPr>
            </p:pic>
            <p:sp>
              <p:nvSpPr>
                <p:cNvPr id="225" name="TextBox 224">
                  <a:extLst>
                    <a:ext uri="{FF2B5EF4-FFF2-40B4-BE49-F238E27FC236}">
                      <a16:creationId xmlns:a16="http://schemas.microsoft.com/office/drawing/2014/main" id="{1C8B975F-000E-47EC-5569-4424A9B153E3}"/>
                    </a:ext>
                  </a:extLst>
                </p:cNvPr>
                <p:cNvSpPr txBox="1"/>
                <p:nvPr/>
              </p:nvSpPr>
              <p:spPr>
                <a:xfrm>
                  <a:off x="283414" y="4232197"/>
                  <a:ext cx="492886" cy="2081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457200"/>
                  <a:r>
                    <a:rPr lang="en-US" sz="1156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200 km</a:t>
                  </a:r>
                </a:p>
              </p:txBody>
            </p:sp>
            <p:sp>
              <p:nvSpPr>
                <p:cNvPr id="226" name="Freeform 33">
                  <a:extLst>
                    <a:ext uri="{FF2B5EF4-FFF2-40B4-BE49-F238E27FC236}">
                      <a16:creationId xmlns:a16="http://schemas.microsoft.com/office/drawing/2014/main" id="{A08E13A8-BFEA-B671-7763-1BFF6F39AC65}"/>
                    </a:ext>
                  </a:extLst>
                </p:cNvPr>
                <p:cNvSpPr/>
                <p:nvPr/>
              </p:nvSpPr>
              <p:spPr>
                <a:xfrm>
                  <a:off x="312770" y="949343"/>
                  <a:ext cx="2674020" cy="3157362"/>
                </a:xfrm>
                <a:custGeom>
                  <a:avLst/>
                  <a:gdLst>
                    <a:gd name="connsiteX0" fmla="*/ 0 w 1957387"/>
                    <a:gd name="connsiteY0" fmla="*/ 0 h 2452688"/>
                    <a:gd name="connsiteX1" fmla="*/ 71437 w 1957387"/>
                    <a:gd name="connsiteY1" fmla="*/ 66675 h 2452688"/>
                    <a:gd name="connsiteX2" fmla="*/ 161925 w 1957387"/>
                    <a:gd name="connsiteY2" fmla="*/ 126207 h 2452688"/>
                    <a:gd name="connsiteX3" fmla="*/ 285750 w 1957387"/>
                    <a:gd name="connsiteY3" fmla="*/ 171450 h 2452688"/>
                    <a:gd name="connsiteX4" fmla="*/ 388143 w 1957387"/>
                    <a:gd name="connsiteY4" fmla="*/ 230982 h 2452688"/>
                    <a:gd name="connsiteX5" fmla="*/ 476250 w 1957387"/>
                    <a:gd name="connsiteY5" fmla="*/ 276225 h 2452688"/>
                    <a:gd name="connsiteX6" fmla="*/ 531018 w 1957387"/>
                    <a:gd name="connsiteY6" fmla="*/ 352425 h 2452688"/>
                    <a:gd name="connsiteX7" fmla="*/ 566737 w 1957387"/>
                    <a:gd name="connsiteY7" fmla="*/ 447675 h 2452688"/>
                    <a:gd name="connsiteX8" fmla="*/ 666750 w 1957387"/>
                    <a:gd name="connsiteY8" fmla="*/ 528638 h 2452688"/>
                    <a:gd name="connsiteX9" fmla="*/ 764381 w 1957387"/>
                    <a:gd name="connsiteY9" fmla="*/ 664369 h 2452688"/>
                    <a:gd name="connsiteX10" fmla="*/ 835818 w 1957387"/>
                    <a:gd name="connsiteY10" fmla="*/ 766763 h 2452688"/>
                    <a:gd name="connsiteX11" fmla="*/ 907256 w 1957387"/>
                    <a:gd name="connsiteY11" fmla="*/ 831057 h 2452688"/>
                    <a:gd name="connsiteX12" fmla="*/ 969168 w 1957387"/>
                    <a:gd name="connsiteY12" fmla="*/ 907257 h 2452688"/>
                    <a:gd name="connsiteX13" fmla="*/ 1062037 w 1957387"/>
                    <a:gd name="connsiteY13" fmla="*/ 1062038 h 2452688"/>
                    <a:gd name="connsiteX14" fmla="*/ 1138237 w 1957387"/>
                    <a:gd name="connsiteY14" fmla="*/ 1157288 h 2452688"/>
                    <a:gd name="connsiteX15" fmla="*/ 1164431 w 1957387"/>
                    <a:gd name="connsiteY15" fmla="*/ 1231107 h 2452688"/>
                    <a:gd name="connsiteX16" fmla="*/ 1238250 w 1957387"/>
                    <a:gd name="connsiteY16" fmla="*/ 1390650 h 2452688"/>
                    <a:gd name="connsiteX17" fmla="*/ 1257300 w 1957387"/>
                    <a:gd name="connsiteY17" fmla="*/ 1416844 h 2452688"/>
                    <a:gd name="connsiteX18" fmla="*/ 1312068 w 1957387"/>
                    <a:gd name="connsiteY18" fmla="*/ 1440657 h 2452688"/>
                    <a:gd name="connsiteX19" fmla="*/ 1362075 w 1957387"/>
                    <a:gd name="connsiteY19" fmla="*/ 1457325 h 2452688"/>
                    <a:gd name="connsiteX20" fmla="*/ 1419225 w 1957387"/>
                    <a:gd name="connsiteY20" fmla="*/ 1581150 h 2452688"/>
                    <a:gd name="connsiteX21" fmla="*/ 1481137 w 1957387"/>
                    <a:gd name="connsiteY21" fmla="*/ 1738313 h 2452688"/>
                    <a:gd name="connsiteX22" fmla="*/ 1554956 w 1957387"/>
                    <a:gd name="connsiteY22" fmla="*/ 1864519 h 2452688"/>
                    <a:gd name="connsiteX23" fmla="*/ 1619250 w 1957387"/>
                    <a:gd name="connsiteY23" fmla="*/ 2005013 h 2452688"/>
                    <a:gd name="connsiteX24" fmla="*/ 1688306 w 1957387"/>
                    <a:gd name="connsiteY24" fmla="*/ 2076450 h 2452688"/>
                    <a:gd name="connsiteX25" fmla="*/ 1776412 w 1957387"/>
                    <a:gd name="connsiteY25" fmla="*/ 2205038 h 2452688"/>
                    <a:gd name="connsiteX26" fmla="*/ 1833562 w 1957387"/>
                    <a:gd name="connsiteY26" fmla="*/ 2293144 h 2452688"/>
                    <a:gd name="connsiteX27" fmla="*/ 1957387 w 1957387"/>
                    <a:gd name="connsiteY27" fmla="*/ 2452688 h 2452688"/>
                    <a:gd name="connsiteX0" fmla="*/ 0 w 1957387"/>
                    <a:gd name="connsiteY0" fmla="*/ 0 h 2452688"/>
                    <a:gd name="connsiteX1" fmla="*/ 71437 w 1957387"/>
                    <a:gd name="connsiteY1" fmla="*/ 66675 h 2452688"/>
                    <a:gd name="connsiteX2" fmla="*/ 161925 w 1957387"/>
                    <a:gd name="connsiteY2" fmla="*/ 126207 h 2452688"/>
                    <a:gd name="connsiteX3" fmla="*/ 285750 w 1957387"/>
                    <a:gd name="connsiteY3" fmla="*/ 171450 h 2452688"/>
                    <a:gd name="connsiteX4" fmla="*/ 388143 w 1957387"/>
                    <a:gd name="connsiteY4" fmla="*/ 230982 h 2452688"/>
                    <a:gd name="connsiteX5" fmla="*/ 476250 w 1957387"/>
                    <a:gd name="connsiteY5" fmla="*/ 276225 h 2452688"/>
                    <a:gd name="connsiteX6" fmla="*/ 531018 w 1957387"/>
                    <a:gd name="connsiteY6" fmla="*/ 352425 h 2452688"/>
                    <a:gd name="connsiteX7" fmla="*/ 566737 w 1957387"/>
                    <a:gd name="connsiteY7" fmla="*/ 447675 h 2452688"/>
                    <a:gd name="connsiteX8" fmla="*/ 666750 w 1957387"/>
                    <a:gd name="connsiteY8" fmla="*/ 528638 h 2452688"/>
                    <a:gd name="connsiteX9" fmla="*/ 764381 w 1957387"/>
                    <a:gd name="connsiteY9" fmla="*/ 664369 h 2452688"/>
                    <a:gd name="connsiteX10" fmla="*/ 835818 w 1957387"/>
                    <a:gd name="connsiteY10" fmla="*/ 766763 h 2452688"/>
                    <a:gd name="connsiteX11" fmla="*/ 907256 w 1957387"/>
                    <a:gd name="connsiteY11" fmla="*/ 831057 h 2452688"/>
                    <a:gd name="connsiteX12" fmla="*/ 969168 w 1957387"/>
                    <a:gd name="connsiteY12" fmla="*/ 907257 h 2452688"/>
                    <a:gd name="connsiteX13" fmla="*/ 1062037 w 1957387"/>
                    <a:gd name="connsiteY13" fmla="*/ 1062038 h 2452688"/>
                    <a:gd name="connsiteX14" fmla="*/ 1138237 w 1957387"/>
                    <a:gd name="connsiteY14" fmla="*/ 1157288 h 2452688"/>
                    <a:gd name="connsiteX15" fmla="*/ 1164431 w 1957387"/>
                    <a:gd name="connsiteY15" fmla="*/ 1231107 h 2452688"/>
                    <a:gd name="connsiteX16" fmla="*/ 1238250 w 1957387"/>
                    <a:gd name="connsiteY16" fmla="*/ 1390650 h 2452688"/>
                    <a:gd name="connsiteX17" fmla="*/ 1257300 w 1957387"/>
                    <a:gd name="connsiteY17" fmla="*/ 1416844 h 2452688"/>
                    <a:gd name="connsiteX18" fmla="*/ 1312068 w 1957387"/>
                    <a:gd name="connsiteY18" fmla="*/ 1440657 h 2452688"/>
                    <a:gd name="connsiteX19" fmla="*/ 1362075 w 1957387"/>
                    <a:gd name="connsiteY19" fmla="*/ 1457325 h 2452688"/>
                    <a:gd name="connsiteX20" fmla="*/ 1419225 w 1957387"/>
                    <a:gd name="connsiteY20" fmla="*/ 1581150 h 2452688"/>
                    <a:gd name="connsiteX21" fmla="*/ 1481137 w 1957387"/>
                    <a:gd name="connsiteY21" fmla="*/ 1738313 h 2452688"/>
                    <a:gd name="connsiteX22" fmla="*/ 1554956 w 1957387"/>
                    <a:gd name="connsiteY22" fmla="*/ 1864519 h 2452688"/>
                    <a:gd name="connsiteX23" fmla="*/ 1619250 w 1957387"/>
                    <a:gd name="connsiteY23" fmla="*/ 2005013 h 2452688"/>
                    <a:gd name="connsiteX24" fmla="*/ 1688306 w 1957387"/>
                    <a:gd name="connsiteY24" fmla="*/ 2076450 h 2452688"/>
                    <a:gd name="connsiteX25" fmla="*/ 1776412 w 1957387"/>
                    <a:gd name="connsiteY25" fmla="*/ 2205038 h 2452688"/>
                    <a:gd name="connsiteX26" fmla="*/ 1833562 w 1957387"/>
                    <a:gd name="connsiteY26" fmla="*/ 2293144 h 2452688"/>
                    <a:gd name="connsiteX27" fmla="*/ 1926431 w 1957387"/>
                    <a:gd name="connsiteY27" fmla="*/ 2407444 h 2452688"/>
                    <a:gd name="connsiteX28" fmla="*/ 1957387 w 1957387"/>
                    <a:gd name="connsiteY28" fmla="*/ 2452688 h 2452688"/>
                    <a:gd name="connsiteX0" fmla="*/ 0 w 2764631"/>
                    <a:gd name="connsiteY0" fmla="*/ 0 h 3312319"/>
                    <a:gd name="connsiteX1" fmla="*/ 71437 w 2764631"/>
                    <a:gd name="connsiteY1" fmla="*/ 66675 h 3312319"/>
                    <a:gd name="connsiteX2" fmla="*/ 161925 w 2764631"/>
                    <a:gd name="connsiteY2" fmla="*/ 126207 h 3312319"/>
                    <a:gd name="connsiteX3" fmla="*/ 285750 w 2764631"/>
                    <a:gd name="connsiteY3" fmla="*/ 171450 h 3312319"/>
                    <a:gd name="connsiteX4" fmla="*/ 388143 w 2764631"/>
                    <a:gd name="connsiteY4" fmla="*/ 230982 h 3312319"/>
                    <a:gd name="connsiteX5" fmla="*/ 476250 w 2764631"/>
                    <a:gd name="connsiteY5" fmla="*/ 276225 h 3312319"/>
                    <a:gd name="connsiteX6" fmla="*/ 531018 w 2764631"/>
                    <a:gd name="connsiteY6" fmla="*/ 352425 h 3312319"/>
                    <a:gd name="connsiteX7" fmla="*/ 566737 w 2764631"/>
                    <a:gd name="connsiteY7" fmla="*/ 447675 h 3312319"/>
                    <a:gd name="connsiteX8" fmla="*/ 666750 w 2764631"/>
                    <a:gd name="connsiteY8" fmla="*/ 528638 h 3312319"/>
                    <a:gd name="connsiteX9" fmla="*/ 764381 w 2764631"/>
                    <a:gd name="connsiteY9" fmla="*/ 664369 h 3312319"/>
                    <a:gd name="connsiteX10" fmla="*/ 835818 w 2764631"/>
                    <a:gd name="connsiteY10" fmla="*/ 766763 h 3312319"/>
                    <a:gd name="connsiteX11" fmla="*/ 907256 w 2764631"/>
                    <a:gd name="connsiteY11" fmla="*/ 831057 h 3312319"/>
                    <a:gd name="connsiteX12" fmla="*/ 969168 w 2764631"/>
                    <a:gd name="connsiteY12" fmla="*/ 907257 h 3312319"/>
                    <a:gd name="connsiteX13" fmla="*/ 1062037 w 2764631"/>
                    <a:gd name="connsiteY13" fmla="*/ 1062038 h 3312319"/>
                    <a:gd name="connsiteX14" fmla="*/ 1138237 w 2764631"/>
                    <a:gd name="connsiteY14" fmla="*/ 1157288 h 3312319"/>
                    <a:gd name="connsiteX15" fmla="*/ 1164431 w 2764631"/>
                    <a:gd name="connsiteY15" fmla="*/ 1231107 h 3312319"/>
                    <a:gd name="connsiteX16" fmla="*/ 1238250 w 2764631"/>
                    <a:gd name="connsiteY16" fmla="*/ 1390650 h 3312319"/>
                    <a:gd name="connsiteX17" fmla="*/ 1257300 w 2764631"/>
                    <a:gd name="connsiteY17" fmla="*/ 1416844 h 3312319"/>
                    <a:gd name="connsiteX18" fmla="*/ 1312068 w 2764631"/>
                    <a:gd name="connsiteY18" fmla="*/ 1440657 h 3312319"/>
                    <a:gd name="connsiteX19" fmla="*/ 1362075 w 2764631"/>
                    <a:gd name="connsiteY19" fmla="*/ 1457325 h 3312319"/>
                    <a:gd name="connsiteX20" fmla="*/ 1419225 w 2764631"/>
                    <a:gd name="connsiteY20" fmla="*/ 1581150 h 3312319"/>
                    <a:gd name="connsiteX21" fmla="*/ 1481137 w 2764631"/>
                    <a:gd name="connsiteY21" fmla="*/ 1738313 h 3312319"/>
                    <a:gd name="connsiteX22" fmla="*/ 1554956 w 2764631"/>
                    <a:gd name="connsiteY22" fmla="*/ 1864519 h 3312319"/>
                    <a:gd name="connsiteX23" fmla="*/ 1619250 w 2764631"/>
                    <a:gd name="connsiteY23" fmla="*/ 2005013 h 3312319"/>
                    <a:gd name="connsiteX24" fmla="*/ 1688306 w 2764631"/>
                    <a:gd name="connsiteY24" fmla="*/ 2076450 h 3312319"/>
                    <a:gd name="connsiteX25" fmla="*/ 1776412 w 2764631"/>
                    <a:gd name="connsiteY25" fmla="*/ 2205038 h 3312319"/>
                    <a:gd name="connsiteX26" fmla="*/ 1833562 w 2764631"/>
                    <a:gd name="connsiteY26" fmla="*/ 2293144 h 3312319"/>
                    <a:gd name="connsiteX27" fmla="*/ 1926431 w 2764631"/>
                    <a:gd name="connsiteY27" fmla="*/ 2407444 h 3312319"/>
                    <a:gd name="connsiteX28" fmla="*/ 2764631 w 2764631"/>
                    <a:gd name="connsiteY28" fmla="*/ 3312319 h 3312319"/>
                    <a:gd name="connsiteX0" fmla="*/ 0 w 2764631"/>
                    <a:gd name="connsiteY0" fmla="*/ 0 h 3312319"/>
                    <a:gd name="connsiteX1" fmla="*/ 71437 w 2764631"/>
                    <a:gd name="connsiteY1" fmla="*/ 66675 h 3312319"/>
                    <a:gd name="connsiteX2" fmla="*/ 161925 w 2764631"/>
                    <a:gd name="connsiteY2" fmla="*/ 126207 h 3312319"/>
                    <a:gd name="connsiteX3" fmla="*/ 285750 w 2764631"/>
                    <a:gd name="connsiteY3" fmla="*/ 171450 h 3312319"/>
                    <a:gd name="connsiteX4" fmla="*/ 388143 w 2764631"/>
                    <a:gd name="connsiteY4" fmla="*/ 230982 h 3312319"/>
                    <a:gd name="connsiteX5" fmla="*/ 476250 w 2764631"/>
                    <a:gd name="connsiteY5" fmla="*/ 276225 h 3312319"/>
                    <a:gd name="connsiteX6" fmla="*/ 531018 w 2764631"/>
                    <a:gd name="connsiteY6" fmla="*/ 352425 h 3312319"/>
                    <a:gd name="connsiteX7" fmla="*/ 566737 w 2764631"/>
                    <a:gd name="connsiteY7" fmla="*/ 447675 h 3312319"/>
                    <a:gd name="connsiteX8" fmla="*/ 666750 w 2764631"/>
                    <a:gd name="connsiteY8" fmla="*/ 528638 h 3312319"/>
                    <a:gd name="connsiteX9" fmla="*/ 764381 w 2764631"/>
                    <a:gd name="connsiteY9" fmla="*/ 664369 h 3312319"/>
                    <a:gd name="connsiteX10" fmla="*/ 835818 w 2764631"/>
                    <a:gd name="connsiteY10" fmla="*/ 766763 h 3312319"/>
                    <a:gd name="connsiteX11" fmla="*/ 907256 w 2764631"/>
                    <a:gd name="connsiteY11" fmla="*/ 831057 h 3312319"/>
                    <a:gd name="connsiteX12" fmla="*/ 969168 w 2764631"/>
                    <a:gd name="connsiteY12" fmla="*/ 907257 h 3312319"/>
                    <a:gd name="connsiteX13" fmla="*/ 1062037 w 2764631"/>
                    <a:gd name="connsiteY13" fmla="*/ 1062038 h 3312319"/>
                    <a:gd name="connsiteX14" fmla="*/ 1138237 w 2764631"/>
                    <a:gd name="connsiteY14" fmla="*/ 1157288 h 3312319"/>
                    <a:gd name="connsiteX15" fmla="*/ 1164431 w 2764631"/>
                    <a:gd name="connsiteY15" fmla="*/ 1231107 h 3312319"/>
                    <a:gd name="connsiteX16" fmla="*/ 1238250 w 2764631"/>
                    <a:gd name="connsiteY16" fmla="*/ 1390650 h 3312319"/>
                    <a:gd name="connsiteX17" fmla="*/ 1257300 w 2764631"/>
                    <a:gd name="connsiteY17" fmla="*/ 1416844 h 3312319"/>
                    <a:gd name="connsiteX18" fmla="*/ 1312068 w 2764631"/>
                    <a:gd name="connsiteY18" fmla="*/ 1440657 h 3312319"/>
                    <a:gd name="connsiteX19" fmla="*/ 1362075 w 2764631"/>
                    <a:gd name="connsiteY19" fmla="*/ 1457325 h 3312319"/>
                    <a:gd name="connsiteX20" fmla="*/ 1419225 w 2764631"/>
                    <a:gd name="connsiteY20" fmla="*/ 1581150 h 3312319"/>
                    <a:gd name="connsiteX21" fmla="*/ 1481137 w 2764631"/>
                    <a:gd name="connsiteY21" fmla="*/ 1738313 h 3312319"/>
                    <a:gd name="connsiteX22" fmla="*/ 1554956 w 2764631"/>
                    <a:gd name="connsiteY22" fmla="*/ 1864519 h 3312319"/>
                    <a:gd name="connsiteX23" fmla="*/ 1619250 w 2764631"/>
                    <a:gd name="connsiteY23" fmla="*/ 2005013 h 3312319"/>
                    <a:gd name="connsiteX24" fmla="*/ 1688306 w 2764631"/>
                    <a:gd name="connsiteY24" fmla="*/ 2076450 h 3312319"/>
                    <a:gd name="connsiteX25" fmla="*/ 1776412 w 2764631"/>
                    <a:gd name="connsiteY25" fmla="*/ 2205038 h 3312319"/>
                    <a:gd name="connsiteX26" fmla="*/ 1833562 w 2764631"/>
                    <a:gd name="connsiteY26" fmla="*/ 2293144 h 3312319"/>
                    <a:gd name="connsiteX27" fmla="*/ 1926431 w 2764631"/>
                    <a:gd name="connsiteY27" fmla="*/ 2407444 h 3312319"/>
                    <a:gd name="connsiteX28" fmla="*/ 2038350 w 2764631"/>
                    <a:gd name="connsiteY28" fmla="*/ 2562225 h 3312319"/>
                    <a:gd name="connsiteX29" fmla="*/ 2764631 w 2764631"/>
                    <a:gd name="connsiteY29" fmla="*/ 3312319 h 3312319"/>
                    <a:gd name="connsiteX0" fmla="*/ 0 w 2764631"/>
                    <a:gd name="connsiteY0" fmla="*/ 0 h 3312319"/>
                    <a:gd name="connsiteX1" fmla="*/ 71437 w 2764631"/>
                    <a:gd name="connsiteY1" fmla="*/ 66675 h 3312319"/>
                    <a:gd name="connsiteX2" fmla="*/ 161925 w 2764631"/>
                    <a:gd name="connsiteY2" fmla="*/ 126207 h 3312319"/>
                    <a:gd name="connsiteX3" fmla="*/ 285750 w 2764631"/>
                    <a:gd name="connsiteY3" fmla="*/ 171450 h 3312319"/>
                    <a:gd name="connsiteX4" fmla="*/ 388143 w 2764631"/>
                    <a:gd name="connsiteY4" fmla="*/ 230982 h 3312319"/>
                    <a:gd name="connsiteX5" fmla="*/ 476250 w 2764631"/>
                    <a:gd name="connsiteY5" fmla="*/ 276225 h 3312319"/>
                    <a:gd name="connsiteX6" fmla="*/ 531018 w 2764631"/>
                    <a:gd name="connsiteY6" fmla="*/ 352425 h 3312319"/>
                    <a:gd name="connsiteX7" fmla="*/ 566737 w 2764631"/>
                    <a:gd name="connsiteY7" fmla="*/ 447675 h 3312319"/>
                    <a:gd name="connsiteX8" fmla="*/ 666750 w 2764631"/>
                    <a:gd name="connsiteY8" fmla="*/ 528638 h 3312319"/>
                    <a:gd name="connsiteX9" fmla="*/ 764381 w 2764631"/>
                    <a:gd name="connsiteY9" fmla="*/ 664369 h 3312319"/>
                    <a:gd name="connsiteX10" fmla="*/ 835818 w 2764631"/>
                    <a:gd name="connsiteY10" fmla="*/ 766763 h 3312319"/>
                    <a:gd name="connsiteX11" fmla="*/ 907256 w 2764631"/>
                    <a:gd name="connsiteY11" fmla="*/ 831057 h 3312319"/>
                    <a:gd name="connsiteX12" fmla="*/ 969168 w 2764631"/>
                    <a:gd name="connsiteY12" fmla="*/ 907257 h 3312319"/>
                    <a:gd name="connsiteX13" fmla="*/ 1062037 w 2764631"/>
                    <a:gd name="connsiteY13" fmla="*/ 1062038 h 3312319"/>
                    <a:gd name="connsiteX14" fmla="*/ 1138237 w 2764631"/>
                    <a:gd name="connsiteY14" fmla="*/ 1157288 h 3312319"/>
                    <a:gd name="connsiteX15" fmla="*/ 1164431 w 2764631"/>
                    <a:gd name="connsiteY15" fmla="*/ 1231107 h 3312319"/>
                    <a:gd name="connsiteX16" fmla="*/ 1238250 w 2764631"/>
                    <a:gd name="connsiteY16" fmla="*/ 1390650 h 3312319"/>
                    <a:gd name="connsiteX17" fmla="*/ 1257300 w 2764631"/>
                    <a:gd name="connsiteY17" fmla="*/ 1416844 h 3312319"/>
                    <a:gd name="connsiteX18" fmla="*/ 1312068 w 2764631"/>
                    <a:gd name="connsiteY18" fmla="*/ 1440657 h 3312319"/>
                    <a:gd name="connsiteX19" fmla="*/ 1362075 w 2764631"/>
                    <a:gd name="connsiteY19" fmla="*/ 1457325 h 3312319"/>
                    <a:gd name="connsiteX20" fmla="*/ 1419225 w 2764631"/>
                    <a:gd name="connsiteY20" fmla="*/ 1581150 h 3312319"/>
                    <a:gd name="connsiteX21" fmla="*/ 1481137 w 2764631"/>
                    <a:gd name="connsiteY21" fmla="*/ 1738313 h 3312319"/>
                    <a:gd name="connsiteX22" fmla="*/ 1554956 w 2764631"/>
                    <a:gd name="connsiteY22" fmla="*/ 1864519 h 3312319"/>
                    <a:gd name="connsiteX23" fmla="*/ 1619250 w 2764631"/>
                    <a:gd name="connsiteY23" fmla="*/ 2005013 h 3312319"/>
                    <a:gd name="connsiteX24" fmla="*/ 1688306 w 2764631"/>
                    <a:gd name="connsiteY24" fmla="*/ 2076450 h 3312319"/>
                    <a:gd name="connsiteX25" fmla="*/ 1776412 w 2764631"/>
                    <a:gd name="connsiteY25" fmla="*/ 2205038 h 3312319"/>
                    <a:gd name="connsiteX26" fmla="*/ 1833562 w 2764631"/>
                    <a:gd name="connsiteY26" fmla="*/ 2293144 h 3312319"/>
                    <a:gd name="connsiteX27" fmla="*/ 1926431 w 2764631"/>
                    <a:gd name="connsiteY27" fmla="*/ 2407444 h 3312319"/>
                    <a:gd name="connsiteX28" fmla="*/ 2038350 w 2764631"/>
                    <a:gd name="connsiteY28" fmla="*/ 2562225 h 3312319"/>
                    <a:gd name="connsiteX29" fmla="*/ 2155031 w 2764631"/>
                    <a:gd name="connsiteY29" fmla="*/ 2702719 h 3312319"/>
                    <a:gd name="connsiteX30" fmla="*/ 2764631 w 2764631"/>
                    <a:gd name="connsiteY30" fmla="*/ 3312319 h 3312319"/>
                    <a:gd name="connsiteX0" fmla="*/ 0 w 2764631"/>
                    <a:gd name="connsiteY0" fmla="*/ 0 h 3312319"/>
                    <a:gd name="connsiteX1" fmla="*/ 71437 w 2764631"/>
                    <a:gd name="connsiteY1" fmla="*/ 66675 h 3312319"/>
                    <a:gd name="connsiteX2" fmla="*/ 161925 w 2764631"/>
                    <a:gd name="connsiteY2" fmla="*/ 126207 h 3312319"/>
                    <a:gd name="connsiteX3" fmla="*/ 285750 w 2764631"/>
                    <a:gd name="connsiteY3" fmla="*/ 171450 h 3312319"/>
                    <a:gd name="connsiteX4" fmla="*/ 388143 w 2764631"/>
                    <a:gd name="connsiteY4" fmla="*/ 230982 h 3312319"/>
                    <a:gd name="connsiteX5" fmla="*/ 476250 w 2764631"/>
                    <a:gd name="connsiteY5" fmla="*/ 276225 h 3312319"/>
                    <a:gd name="connsiteX6" fmla="*/ 531018 w 2764631"/>
                    <a:gd name="connsiteY6" fmla="*/ 352425 h 3312319"/>
                    <a:gd name="connsiteX7" fmla="*/ 566737 w 2764631"/>
                    <a:gd name="connsiteY7" fmla="*/ 447675 h 3312319"/>
                    <a:gd name="connsiteX8" fmla="*/ 666750 w 2764631"/>
                    <a:gd name="connsiteY8" fmla="*/ 528638 h 3312319"/>
                    <a:gd name="connsiteX9" fmla="*/ 764381 w 2764631"/>
                    <a:gd name="connsiteY9" fmla="*/ 664369 h 3312319"/>
                    <a:gd name="connsiteX10" fmla="*/ 835818 w 2764631"/>
                    <a:gd name="connsiteY10" fmla="*/ 766763 h 3312319"/>
                    <a:gd name="connsiteX11" fmla="*/ 907256 w 2764631"/>
                    <a:gd name="connsiteY11" fmla="*/ 831057 h 3312319"/>
                    <a:gd name="connsiteX12" fmla="*/ 969168 w 2764631"/>
                    <a:gd name="connsiteY12" fmla="*/ 907257 h 3312319"/>
                    <a:gd name="connsiteX13" fmla="*/ 1062037 w 2764631"/>
                    <a:gd name="connsiteY13" fmla="*/ 1062038 h 3312319"/>
                    <a:gd name="connsiteX14" fmla="*/ 1138237 w 2764631"/>
                    <a:gd name="connsiteY14" fmla="*/ 1157288 h 3312319"/>
                    <a:gd name="connsiteX15" fmla="*/ 1164431 w 2764631"/>
                    <a:gd name="connsiteY15" fmla="*/ 1231107 h 3312319"/>
                    <a:gd name="connsiteX16" fmla="*/ 1238250 w 2764631"/>
                    <a:gd name="connsiteY16" fmla="*/ 1390650 h 3312319"/>
                    <a:gd name="connsiteX17" fmla="*/ 1257300 w 2764631"/>
                    <a:gd name="connsiteY17" fmla="*/ 1416844 h 3312319"/>
                    <a:gd name="connsiteX18" fmla="*/ 1312068 w 2764631"/>
                    <a:gd name="connsiteY18" fmla="*/ 1440657 h 3312319"/>
                    <a:gd name="connsiteX19" fmla="*/ 1362075 w 2764631"/>
                    <a:gd name="connsiteY19" fmla="*/ 1457325 h 3312319"/>
                    <a:gd name="connsiteX20" fmla="*/ 1419225 w 2764631"/>
                    <a:gd name="connsiteY20" fmla="*/ 1581150 h 3312319"/>
                    <a:gd name="connsiteX21" fmla="*/ 1481137 w 2764631"/>
                    <a:gd name="connsiteY21" fmla="*/ 1738313 h 3312319"/>
                    <a:gd name="connsiteX22" fmla="*/ 1554956 w 2764631"/>
                    <a:gd name="connsiteY22" fmla="*/ 1864519 h 3312319"/>
                    <a:gd name="connsiteX23" fmla="*/ 1619250 w 2764631"/>
                    <a:gd name="connsiteY23" fmla="*/ 2005013 h 3312319"/>
                    <a:gd name="connsiteX24" fmla="*/ 1688306 w 2764631"/>
                    <a:gd name="connsiteY24" fmla="*/ 2076450 h 3312319"/>
                    <a:gd name="connsiteX25" fmla="*/ 1776412 w 2764631"/>
                    <a:gd name="connsiteY25" fmla="*/ 2205038 h 3312319"/>
                    <a:gd name="connsiteX26" fmla="*/ 1833562 w 2764631"/>
                    <a:gd name="connsiteY26" fmla="*/ 2293144 h 3312319"/>
                    <a:gd name="connsiteX27" fmla="*/ 1926431 w 2764631"/>
                    <a:gd name="connsiteY27" fmla="*/ 2407444 h 3312319"/>
                    <a:gd name="connsiteX28" fmla="*/ 2038350 w 2764631"/>
                    <a:gd name="connsiteY28" fmla="*/ 2562225 h 3312319"/>
                    <a:gd name="connsiteX29" fmla="*/ 2155031 w 2764631"/>
                    <a:gd name="connsiteY29" fmla="*/ 2702719 h 3312319"/>
                    <a:gd name="connsiteX30" fmla="*/ 2300287 w 2764631"/>
                    <a:gd name="connsiteY30" fmla="*/ 2855119 h 3312319"/>
                    <a:gd name="connsiteX31" fmla="*/ 2764631 w 2764631"/>
                    <a:gd name="connsiteY31" fmla="*/ 3312319 h 3312319"/>
                    <a:gd name="connsiteX0" fmla="*/ 0 w 2764631"/>
                    <a:gd name="connsiteY0" fmla="*/ 0 h 3312319"/>
                    <a:gd name="connsiteX1" fmla="*/ 71437 w 2764631"/>
                    <a:gd name="connsiteY1" fmla="*/ 66675 h 3312319"/>
                    <a:gd name="connsiteX2" fmla="*/ 161925 w 2764631"/>
                    <a:gd name="connsiteY2" fmla="*/ 126207 h 3312319"/>
                    <a:gd name="connsiteX3" fmla="*/ 285750 w 2764631"/>
                    <a:gd name="connsiteY3" fmla="*/ 171450 h 3312319"/>
                    <a:gd name="connsiteX4" fmla="*/ 388143 w 2764631"/>
                    <a:gd name="connsiteY4" fmla="*/ 230982 h 3312319"/>
                    <a:gd name="connsiteX5" fmla="*/ 476250 w 2764631"/>
                    <a:gd name="connsiteY5" fmla="*/ 276225 h 3312319"/>
                    <a:gd name="connsiteX6" fmla="*/ 531018 w 2764631"/>
                    <a:gd name="connsiteY6" fmla="*/ 352425 h 3312319"/>
                    <a:gd name="connsiteX7" fmla="*/ 566737 w 2764631"/>
                    <a:gd name="connsiteY7" fmla="*/ 447675 h 3312319"/>
                    <a:gd name="connsiteX8" fmla="*/ 666750 w 2764631"/>
                    <a:gd name="connsiteY8" fmla="*/ 528638 h 3312319"/>
                    <a:gd name="connsiteX9" fmla="*/ 764381 w 2764631"/>
                    <a:gd name="connsiteY9" fmla="*/ 664369 h 3312319"/>
                    <a:gd name="connsiteX10" fmla="*/ 835818 w 2764631"/>
                    <a:gd name="connsiteY10" fmla="*/ 766763 h 3312319"/>
                    <a:gd name="connsiteX11" fmla="*/ 907256 w 2764631"/>
                    <a:gd name="connsiteY11" fmla="*/ 831057 h 3312319"/>
                    <a:gd name="connsiteX12" fmla="*/ 969168 w 2764631"/>
                    <a:gd name="connsiteY12" fmla="*/ 907257 h 3312319"/>
                    <a:gd name="connsiteX13" fmla="*/ 1062037 w 2764631"/>
                    <a:gd name="connsiteY13" fmla="*/ 1062038 h 3312319"/>
                    <a:gd name="connsiteX14" fmla="*/ 1138237 w 2764631"/>
                    <a:gd name="connsiteY14" fmla="*/ 1157288 h 3312319"/>
                    <a:gd name="connsiteX15" fmla="*/ 1164431 w 2764631"/>
                    <a:gd name="connsiteY15" fmla="*/ 1231107 h 3312319"/>
                    <a:gd name="connsiteX16" fmla="*/ 1238250 w 2764631"/>
                    <a:gd name="connsiteY16" fmla="*/ 1390650 h 3312319"/>
                    <a:gd name="connsiteX17" fmla="*/ 1257300 w 2764631"/>
                    <a:gd name="connsiteY17" fmla="*/ 1416844 h 3312319"/>
                    <a:gd name="connsiteX18" fmla="*/ 1312068 w 2764631"/>
                    <a:gd name="connsiteY18" fmla="*/ 1440657 h 3312319"/>
                    <a:gd name="connsiteX19" fmla="*/ 1362075 w 2764631"/>
                    <a:gd name="connsiteY19" fmla="*/ 1457325 h 3312319"/>
                    <a:gd name="connsiteX20" fmla="*/ 1419225 w 2764631"/>
                    <a:gd name="connsiteY20" fmla="*/ 1581150 h 3312319"/>
                    <a:gd name="connsiteX21" fmla="*/ 1481137 w 2764631"/>
                    <a:gd name="connsiteY21" fmla="*/ 1738313 h 3312319"/>
                    <a:gd name="connsiteX22" fmla="*/ 1554956 w 2764631"/>
                    <a:gd name="connsiteY22" fmla="*/ 1864519 h 3312319"/>
                    <a:gd name="connsiteX23" fmla="*/ 1619250 w 2764631"/>
                    <a:gd name="connsiteY23" fmla="*/ 2005013 h 3312319"/>
                    <a:gd name="connsiteX24" fmla="*/ 1688306 w 2764631"/>
                    <a:gd name="connsiteY24" fmla="*/ 2076450 h 3312319"/>
                    <a:gd name="connsiteX25" fmla="*/ 1776412 w 2764631"/>
                    <a:gd name="connsiteY25" fmla="*/ 2205038 h 3312319"/>
                    <a:gd name="connsiteX26" fmla="*/ 1833562 w 2764631"/>
                    <a:gd name="connsiteY26" fmla="*/ 2293144 h 3312319"/>
                    <a:gd name="connsiteX27" fmla="*/ 1926431 w 2764631"/>
                    <a:gd name="connsiteY27" fmla="*/ 2407444 h 3312319"/>
                    <a:gd name="connsiteX28" fmla="*/ 2038350 w 2764631"/>
                    <a:gd name="connsiteY28" fmla="*/ 2562225 h 3312319"/>
                    <a:gd name="connsiteX29" fmla="*/ 2155031 w 2764631"/>
                    <a:gd name="connsiteY29" fmla="*/ 2702719 h 3312319"/>
                    <a:gd name="connsiteX30" fmla="*/ 2300287 w 2764631"/>
                    <a:gd name="connsiteY30" fmla="*/ 2855119 h 3312319"/>
                    <a:gd name="connsiteX31" fmla="*/ 2624137 w 2764631"/>
                    <a:gd name="connsiteY31" fmla="*/ 3157538 h 3312319"/>
                    <a:gd name="connsiteX32" fmla="*/ 2764631 w 2764631"/>
                    <a:gd name="connsiteY32" fmla="*/ 3312319 h 3312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2764631" h="3312319">
                      <a:moveTo>
                        <a:pt x="0" y="0"/>
                      </a:moveTo>
                      <a:lnTo>
                        <a:pt x="71437" y="66675"/>
                      </a:lnTo>
                      <a:lnTo>
                        <a:pt x="161925" y="126207"/>
                      </a:lnTo>
                      <a:lnTo>
                        <a:pt x="285750" y="171450"/>
                      </a:lnTo>
                      <a:lnTo>
                        <a:pt x="388143" y="230982"/>
                      </a:lnTo>
                      <a:lnTo>
                        <a:pt x="476250" y="276225"/>
                      </a:lnTo>
                      <a:lnTo>
                        <a:pt x="531018" y="352425"/>
                      </a:lnTo>
                      <a:lnTo>
                        <a:pt x="566737" y="447675"/>
                      </a:lnTo>
                      <a:lnTo>
                        <a:pt x="666750" y="528638"/>
                      </a:lnTo>
                      <a:lnTo>
                        <a:pt x="764381" y="664369"/>
                      </a:lnTo>
                      <a:lnTo>
                        <a:pt x="835818" y="766763"/>
                      </a:lnTo>
                      <a:lnTo>
                        <a:pt x="907256" y="831057"/>
                      </a:lnTo>
                      <a:lnTo>
                        <a:pt x="969168" y="907257"/>
                      </a:lnTo>
                      <a:lnTo>
                        <a:pt x="1062037" y="1062038"/>
                      </a:lnTo>
                      <a:lnTo>
                        <a:pt x="1138237" y="1157288"/>
                      </a:lnTo>
                      <a:lnTo>
                        <a:pt x="1164431" y="1231107"/>
                      </a:lnTo>
                      <a:lnTo>
                        <a:pt x="1238250" y="1390650"/>
                      </a:lnTo>
                      <a:lnTo>
                        <a:pt x="1257300" y="1416844"/>
                      </a:lnTo>
                      <a:lnTo>
                        <a:pt x="1312068" y="1440657"/>
                      </a:lnTo>
                      <a:lnTo>
                        <a:pt x="1362075" y="1457325"/>
                      </a:lnTo>
                      <a:lnTo>
                        <a:pt x="1419225" y="1581150"/>
                      </a:lnTo>
                      <a:lnTo>
                        <a:pt x="1481137" y="1738313"/>
                      </a:lnTo>
                      <a:lnTo>
                        <a:pt x="1554956" y="1864519"/>
                      </a:lnTo>
                      <a:lnTo>
                        <a:pt x="1619250" y="2005013"/>
                      </a:lnTo>
                      <a:lnTo>
                        <a:pt x="1688306" y="2076450"/>
                      </a:lnTo>
                      <a:lnTo>
                        <a:pt x="1776412" y="2205038"/>
                      </a:lnTo>
                      <a:lnTo>
                        <a:pt x="1833562" y="2293144"/>
                      </a:lnTo>
                      <a:lnTo>
                        <a:pt x="1926431" y="2407444"/>
                      </a:lnTo>
                      <a:cubicBezTo>
                        <a:pt x="1968500" y="2451894"/>
                        <a:pt x="1996281" y="2517775"/>
                        <a:pt x="2038350" y="2562225"/>
                      </a:cubicBezTo>
                      <a:cubicBezTo>
                        <a:pt x="2076450" y="2601119"/>
                        <a:pt x="2116931" y="2663825"/>
                        <a:pt x="2155031" y="2702719"/>
                      </a:cubicBezTo>
                      <a:cubicBezTo>
                        <a:pt x="2197893" y="2745582"/>
                        <a:pt x="2257425" y="2812256"/>
                        <a:pt x="2300287" y="2855119"/>
                      </a:cubicBezTo>
                      <a:cubicBezTo>
                        <a:pt x="2414587" y="2966244"/>
                        <a:pt x="2509837" y="3046413"/>
                        <a:pt x="2624137" y="3157538"/>
                      </a:cubicBezTo>
                      <a:lnTo>
                        <a:pt x="2764631" y="3312319"/>
                      </a:lnTo>
                    </a:path>
                  </a:pathLst>
                </a:custGeom>
                <a:noFill/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/>
                  <a:endParaRPr lang="en-US" sz="260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27" name="Freeform 34">
                  <a:extLst>
                    <a:ext uri="{FF2B5EF4-FFF2-40B4-BE49-F238E27FC236}">
                      <a16:creationId xmlns:a16="http://schemas.microsoft.com/office/drawing/2014/main" id="{018DD77E-3DA6-3098-7FE6-16C09496AA36}"/>
                    </a:ext>
                  </a:extLst>
                </p:cNvPr>
                <p:cNvSpPr/>
                <p:nvPr/>
              </p:nvSpPr>
              <p:spPr>
                <a:xfrm>
                  <a:off x="664392" y="1059052"/>
                  <a:ext cx="40138" cy="108953"/>
                </a:xfrm>
                <a:custGeom>
                  <a:avLst/>
                  <a:gdLst>
                    <a:gd name="connsiteX0" fmla="*/ 34925 w 41498"/>
                    <a:gd name="connsiteY0" fmla="*/ 114300 h 114300"/>
                    <a:gd name="connsiteX1" fmla="*/ 34925 w 41498"/>
                    <a:gd name="connsiteY1" fmla="*/ 114300 h 114300"/>
                    <a:gd name="connsiteX2" fmla="*/ 41275 w 41498"/>
                    <a:gd name="connsiteY2" fmla="*/ 85725 h 114300"/>
                    <a:gd name="connsiteX3" fmla="*/ 34925 w 41498"/>
                    <a:gd name="connsiteY3" fmla="*/ 50800 h 114300"/>
                    <a:gd name="connsiteX4" fmla="*/ 31750 w 41498"/>
                    <a:gd name="connsiteY4" fmla="*/ 38100 h 114300"/>
                    <a:gd name="connsiteX5" fmla="*/ 28575 w 41498"/>
                    <a:gd name="connsiteY5" fmla="*/ 22225 h 114300"/>
                    <a:gd name="connsiteX6" fmla="*/ 3175 w 41498"/>
                    <a:gd name="connsiteY6" fmla="*/ 0 h 114300"/>
                    <a:gd name="connsiteX7" fmla="*/ 0 w 41498"/>
                    <a:gd name="connsiteY7" fmla="*/ 0 h 114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1498" h="114300">
                      <a:moveTo>
                        <a:pt x="34925" y="114300"/>
                      </a:moveTo>
                      <a:lnTo>
                        <a:pt x="34925" y="114300"/>
                      </a:lnTo>
                      <a:cubicBezTo>
                        <a:pt x="37042" y="104775"/>
                        <a:pt x="40702" y="95466"/>
                        <a:pt x="41275" y="85725"/>
                      </a:cubicBezTo>
                      <a:cubicBezTo>
                        <a:pt x="42428" y="66119"/>
                        <a:pt x="38938" y="64845"/>
                        <a:pt x="34925" y="50800"/>
                      </a:cubicBezTo>
                      <a:cubicBezTo>
                        <a:pt x="33726" y="46604"/>
                        <a:pt x="32697" y="42360"/>
                        <a:pt x="31750" y="38100"/>
                      </a:cubicBezTo>
                      <a:cubicBezTo>
                        <a:pt x="30579" y="32832"/>
                        <a:pt x="31472" y="26778"/>
                        <a:pt x="28575" y="22225"/>
                      </a:cubicBezTo>
                      <a:cubicBezTo>
                        <a:pt x="18904" y="7028"/>
                        <a:pt x="14645" y="5735"/>
                        <a:pt x="3175" y="0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/>
                  <a:endParaRPr lang="en-US" sz="260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228" name="Group 227">
                  <a:extLst>
                    <a:ext uri="{FF2B5EF4-FFF2-40B4-BE49-F238E27FC236}">
                      <a16:creationId xmlns:a16="http://schemas.microsoft.com/office/drawing/2014/main" id="{C4FD9857-34EF-A768-9927-BDB257A380FB}"/>
                    </a:ext>
                  </a:extLst>
                </p:cNvPr>
                <p:cNvGrpSpPr/>
                <p:nvPr/>
              </p:nvGrpSpPr>
              <p:grpSpPr>
                <a:xfrm>
                  <a:off x="149794" y="1825274"/>
                  <a:ext cx="2262517" cy="2708228"/>
                  <a:chOff x="7403877" y="1840233"/>
                  <a:chExt cx="2339184" cy="2841142"/>
                </a:xfrm>
              </p:grpSpPr>
              <p:sp>
                <p:nvSpPr>
                  <p:cNvPr id="245" name="Freeform 35">
                    <a:extLst>
                      <a:ext uri="{FF2B5EF4-FFF2-40B4-BE49-F238E27FC236}">
                        <a16:creationId xmlns:a16="http://schemas.microsoft.com/office/drawing/2014/main" id="{952DFD6E-395E-01BE-CE60-6B0F7A99A981}"/>
                      </a:ext>
                    </a:extLst>
                  </p:cNvPr>
                  <p:cNvSpPr/>
                  <p:nvPr/>
                </p:nvSpPr>
                <p:spPr>
                  <a:xfrm>
                    <a:off x="7403877" y="1849275"/>
                    <a:ext cx="2311400" cy="2832100"/>
                  </a:xfrm>
                  <a:custGeom>
                    <a:avLst/>
                    <a:gdLst>
                      <a:gd name="connsiteX0" fmla="*/ 0 w 2155825"/>
                      <a:gd name="connsiteY0" fmla="*/ 0 h 2667000"/>
                      <a:gd name="connsiteX1" fmla="*/ 171450 w 2155825"/>
                      <a:gd name="connsiteY1" fmla="*/ 82550 h 2667000"/>
                      <a:gd name="connsiteX2" fmla="*/ 317500 w 2155825"/>
                      <a:gd name="connsiteY2" fmla="*/ 177800 h 2667000"/>
                      <a:gd name="connsiteX3" fmla="*/ 434975 w 2155825"/>
                      <a:gd name="connsiteY3" fmla="*/ 295275 h 2667000"/>
                      <a:gd name="connsiteX4" fmla="*/ 498475 w 2155825"/>
                      <a:gd name="connsiteY4" fmla="*/ 355600 h 2667000"/>
                      <a:gd name="connsiteX5" fmla="*/ 533400 w 2155825"/>
                      <a:gd name="connsiteY5" fmla="*/ 384175 h 2667000"/>
                      <a:gd name="connsiteX6" fmla="*/ 622300 w 2155825"/>
                      <a:gd name="connsiteY6" fmla="*/ 571500 h 2667000"/>
                      <a:gd name="connsiteX7" fmla="*/ 666750 w 2155825"/>
                      <a:gd name="connsiteY7" fmla="*/ 641350 h 2667000"/>
                      <a:gd name="connsiteX8" fmla="*/ 711200 w 2155825"/>
                      <a:gd name="connsiteY8" fmla="*/ 812800 h 2667000"/>
                      <a:gd name="connsiteX9" fmla="*/ 796925 w 2155825"/>
                      <a:gd name="connsiteY9" fmla="*/ 936625 h 2667000"/>
                      <a:gd name="connsiteX10" fmla="*/ 860425 w 2155825"/>
                      <a:gd name="connsiteY10" fmla="*/ 1025525 h 2667000"/>
                      <a:gd name="connsiteX11" fmla="*/ 904875 w 2155825"/>
                      <a:gd name="connsiteY11" fmla="*/ 1092200 h 2667000"/>
                      <a:gd name="connsiteX12" fmla="*/ 930275 w 2155825"/>
                      <a:gd name="connsiteY12" fmla="*/ 1184275 h 2667000"/>
                      <a:gd name="connsiteX13" fmla="*/ 1009650 w 2155825"/>
                      <a:gd name="connsiteY13" fmla="*/ 1289050 h 2667000"/>
                      <a:gd name="connsiteX14" fmla="*/ 1082675 w 2155825"/>
                      <a:gd name="connsiteY14" fmla="*/ 1362075 h 2667000"/>
                      <a:gd name="connsiteX15" fmla="*/ 1139825 w 2155825"/>
                      <a:gd name="connsiteY15" fmla="*/ 1457325 h 2667000"/>
                      <a:gd name="connsiteX16" fmla="*/ 1235075 w 2155825"/>
                      <a:gd name="connsiteY16" fmla="*/ 1555750 h 2667000"/>
                      <a:gd name="connsiteX17" fmla="*/ 1311275 w 2155825"/>
                      <a:gd name="connsiteY17" fmla="*/ 1638300 h 2667000"/>
                      <a:gd name="connsiteX18" fmla="*/ 1406525 w 2155825"/>
                      <a:gd name="connsiteY18" fmla="*/ 1765300 h 2667000"/>
                      <a:gd name="connsiteX19" fmla="*/ 1466850 w 2155825"/>
                      <a:gd name="connsiteY19" fmla="*/ 1806575 h 2667000"/>
                      <a:gd name="connsiteX20" fmla="*/ 1527175 w 2155825"/>
                      <a:gd name="connsiteY20" fmla="*/ 1939925 h 2667000"/>
                      <a:gd name="connsiteX21" fmla="*/ 1612900 w 2155825"/>
                      <a:gd name="connsiteY21" fmla="*/ 2025650 h 2667000"/>
                      <a:gd name="connsiteX22" fmla="*/ 1698625 w 2155825"/>
                      <a:gd name="connsiteY22" fmla="*/ 2146300 h 2667000"/>
                      <a:gd name="connsiteX23" fmla="*/ 1736725 w 2155825"/>
                      <a:gd name="connsiteY23" fmla="*/ 2257425 h 2667000"/>
                      <a:gd name="connsiteX24" fmla="*/ 1866900 w 2155825"/>
                      <a:gd name="connsiteY24" fmla="*/ 2403475 h 2667000"/>
                      <a:gd name="connsiteX25" fmla="*/ 1943100 w 2155825"/>
                      <a:gd name="connsiteY25" fmla="*/ 2460625 h 2667000"/>
                      <a:gd name="connsiteX26" fmla="*/ 2012950 w 2155825"/>
                      <a:gd name="connsiteY26" fmla="*/ 2546350 h 2667000"/>
                      <a:gd name="connsiteX27" fmla="*/ 2105025 w 2155825"/>
                      <a:gd name="connsiteY27" fmla="*/ 2641600 h 2667000"/>
                      <a:gd name="connsiteX28" fmla="*/ 2152650 w 2155825"/>
                      <a:gd name="connsiteY28" fmla="*/ 2667000 h 2667000"/>
                      <a:gd name="connsiteX29" fmla="*/ 2155825 w 2155825"/>
                      <a:gd name="connsiteY29" fmla="*/ 2663825 h 2667000"/>
                      <a:gd name="connsiteX0" fmla="*/ 0 w 2311400"/>
                      <a:gd name="connsiteY0" fmla="*/ 0 h 2832100"/>
                      <a:gd name="connsiteX1" fmla="*/ 171450 w 2311400"/>
                      <a:gd name="connsiteY1" fmla="*/ 82550 h 2832100"/>
                      <a:gd name="connsiteX2" fmla="*/ 317500 w 2311400"/>
                      <a:gd name="connsiteY2" fmla="*/ 177800 h 2832100"/>
                      <a:gd name="connsiteX3" fmla="*/ 434975 w 2311400"/>
                      <a:gd name="connsiteY3" fmla="*/ 295275 h 2832100"/>
                      <a:gd name="connsiteX4" fmla="*/ 498475 w 2311400"/>
                      <a:gd name="connsiteY4" fmla="*/ 355600 h 2832100"/>
                      <a:gd name="connsiteX5" fmla="*/ 533400 w 2311400"/>
                      <a:gd name="connsiteY5" fmla="*/ 384175 h 2832100"/>
                      <a:gd name="connsiteX6" fmla="*/ 622300 w 2311400"/>
                      <a:gd name="connsiteY6" fmla="*/ 571500 h 2832100"/>
                      <a:gd name="connsiteX7" fmla="*/ 666750 w 2311400"/>
                      <a:gd name="connsiteY7" fmla="*/ 641350 h 2832100"/>
                      <a:gd name="connsiteX8" fmla="*/ 711200 w 2311400"/>
                      <a:gd name="connsiteY8" fmla="*/ 812800 h 2832100"/>
                      <a:gd name="connsiteX9" fmla="*/ 796925 w 2311400"/>
                      <a:gd name="connsiteY9" fmla="*/ 936625 h 2832100"/>
                      <a:gd name="connsiteX10" fmla="*/ 860425 w 2311400"/>
                      <a:gd name="connsiteY10" fmla="*/ 1025525 h 2832100"/>
                      <a:gd name="connsiteX11" fmla="*/ 904875 w 2311400"/>
                      <a:gd name="connsiteY11" fmla="*/ 1092200 h 2832100"/>
                      <a:gd name="connsiteX12" fmla="*/ 930275 w 2311400"/>
                      <a:gd name="connsiteY12" fmla="*/ 1184275 h 2832100"/>
                      <a:gd name="connsiteX13" fmla="*/ 1009650 w 2311400"/>
                      <a:gd name="connsiteY13" fmla="*/ 1289050 h 2832100"/>
                      <a:gd name="connsiteX14" fmla="*/ 1082675 w 2311400"/>
                      <a:gd name="connsiteY14" fmla="*/ 1362075 h 2832100"/>
                      <a:gd name="connsiteX15" fmla="*/ 1139825 w 2311400"/>
                      <a:gd name="connsiteY15" fmla="*/ 1457325 h 2832100"/>
                      <a:gd name="connsiteX16" fmla="*/ 1235075 w 2311400"/>
                      <a:gd name="connsiteY16" fmla="*/ 1555750 h 2832100"/>
                      <a:gd name="connsiteX17" fmla="*/ 1311275 w 2311400"/>
                      <a:gd name="connsiteY17" fmla="*/ 1638300 h 2832100"/>
                      <a:gd name="connsiteX18" fmla="*/ 1406525 w 2311400"/>
                      <a:gd name="connsiteY18" fmla="*/ 1765300 h 2832100"/>
                      <a:gd name="connsiteX19" fmla="*/ 1466850 w 2311400"/>
                      <a:gd name="connsiteY19" fmla="*/ 1806575 h 2832100"/>
                      <a:gd name="connsiteX20" fmla="*/ 1527175 w 2311400"/>
                      <a:gd name="connsiteY20" fmla="*/ 1939925 h 2832100"/>
                      <a:gd name="connsiteX21" fmla="*/ 1612900 w 2311400"/>
                      <a:gd name="connsiteY21" fmla="*/ 2025650 h 2832100"/>
                      <a:gd name="connsiteX22" fmla="*/ 1698625 w 2311400"/>
                      <a:gd name="connsiteY22" fmla="*/ 2146300 h 2832100"/>
                      <a:gd name="connsiteX23" fmla="*/ 1736725 w 2311400"/>
                      <a:gd name="connsiteY23" fmla="*/ 2257425 h 2832100"/>
                      <a:gd name="connsiteX24" fmla="*/ 1866900 w 2311400"/>
                      <a:gd name="connsiteY24" fmla="*/ 2403475 h 2832100"/>
                      <a:gd name="connsiteX25" fmla="*/ 1943100 w 2311400"/>
                      <a:gd name="connsiteY25" fmla="*/ 2460625 h 2832100"/>
                      <a:gd name="connsiteX26" fmla="*/ 2012950 w 2311400"/>
                      <a:gd name="connsiteY26" fmla="*/ 2546350 h 2832100"/>
                      <a:gd name="connsiteX27" fmla="*/ 2105025 w 2311400"/>
                      <a:gd name="connsiteY27" fmla="*/ 2641600 h 2832100"/>
                      <a:gd name="connsiteX28" fmla="*/ 2152650 w 2311400"/>
                      <a:gd name="connsiteY28" fmla="*/ 2667000 h 2832100"/>
                      <a:gd name="connsiteX29" fmla="*/ 2311400 w 2311400"/>
                      <a:gd name="connsiteY29" fmla="*/ 2832100 h 2832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</a:cxnLst>
                    <a:rect l="l" t="t" r="r" b="b"/>
                    <a:pathLst>
                      <a:path w="2311400" h="2832100">
                        <a:moveTo>
                          <a:pt x="0" y="0"/>
                        </a:moveTo>
                        <a:lnTo>
                          <a:pt x="171450" y="82550"/>
                        </a:lnTo>
                        <a:lnTo>
                          <a:pt x="317500" y="177800"/>
                        </a:lnTo>
                        <a:lnTo>
                          <a:pt x="434975" y="295275"/>
                        </a:lnTo>
                        <a:lnTo>
                          <a:pt x="498475" y="355600"/>
                        </a:lnTo>
                        <a:lnTo>
                          <a:pt x="533400" y="384175"/>
                        </a:lnTo>
                        <a:lnTo>
                          <a:pt x="622300" y="571500"/>
                        </a:lnTo>
                        <a:lnTo>
                          <a:pt x="666750" y="641350"/>
                        </a:lnTo>
                        <a:lnTo>
                          <a:pt x="711200" y="812800"/>
                        </a:lnTo>
                        <a:lnTo>
                          <a:pt x="796925" y="936625"/>
                        </a:lnTo>
                        <a:lnTo>
                          <a:pt x="860425" y="1025525"/>
                        </a:lnTo>
                        <a:lnTo>
                          <a:pt x="904875" y="1092200"/>
                        </a:lnTo>
                        <a:lnTo>
                          <a:pt x="930275" y="1184275"/>
                        </a:lnTo>
                        <a:lnTo>
                          <a:pt x="1009650" y="1289050"/>
                        </a:lnTo>
                        <a:lnTo>
                          <a:pt x="1082675" y="1362075"/>
                        </a:lnTo>
                        <a:lnTo>
                          <a:pt x="1139825" y="1457325"/>
                        </a:lnTo>
                        <a:lnTo>
                          <a:pt x="1235075" y="1555750"/>
                        </a:lnTo>
                        <a:lnTo>
                          <a:pt x="1311275" y="1638300"/>
                        </a:lnTo>
                        <a:lnTo>
                          <a:pt x="1406525" y="1765300"/>
                        </a:lnTo>
                        <a:lnTo>
                          <a:pt x="1466850" y="1806575"/>
                        </a:lnTo>
                        <a:lnTo>
                          <a:pt x="1527175" y="1939925"/>
                        </a:lnTo>
                        <a:lnTo>
                          <a:pt x="1612900" y="2025650"/>
                        </a:lnTo>
                        <a:lnTo>
                          <a:pt x="1698625" y="2146300"/>
                        </a:lnTo>
                        <a:lnTo>
                          <a:pt x="1736725" y="2257425"/>
                        </a:lnTo>
                        <a:lnTo>
                          <a:pt x="1866900" y="2403475"/>
                        </a:lnTo>
                        <a:lnTo>
                          <a:pt x="1943100" y="2460625"/>
                        </a:lnTo>
                        <a:lnTo>
                          <a:pt x="2012950" y="2546350"/>
                        </a:lnTo>
                        <a:lnTo>
                          <a:pt x="2105025" y="2641600"/>
                        </a:lnTo>
                        <a:lnTo>
                          <a:pt x="2152650" y="2667000"/>
                        </a:lnTo>
                        <a:lnTo>
                          <a:pt x="2311400" y="2832100"/>
                        </a:ln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/>
                    <a:endParaRPr lang="en-US" sz="260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46" name="Isosceles Triangle 245">
                    <a:extLst>
                      <a:ext uri="{FF2B5EF4-FFF2-40B4-BE49-F238E27FC236}">
                        <a16:creationId xmlns:a16="http://schemas.microsoft.com/office/drawing/2014/main" id="{EAB338E4-3326-A8A3-2CC8-12CFA97CC2E5}"/>
                      </a:ext>
                    </a:extLst>
                  </p:cNvPr>
                  <p:cNvSpPr/>
                  <p:nvPr/>
                </p:nvSpPr>
                <p:spPr>
                  <a:xfrm rot="1586910" flipH="1">
                    <a:off x="7503146" y="1840233"/>
                    <a:ext cx="147638" cy="91486"/>
                  </a:xfrm>
                  <a:prstGeom prst="triangle">
                    <a:avLst/>
                  </a:prstGeom>
                  <a:solidFill>
                    <a:schemeClr val="tx1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/>
                    <a:endParaRPr lang="en-US" sz="260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47" name="Isosceles Triangle 246">
                    <a:extLst>
                      <a:ext uri="{FF2B5EF4-FFF2-40B4-BE49-F238E27FC236}">
                        <a16:creationId xmlns:a16="http://schemas.microsoft.com/office/drawing/2014/main" id="{B47375BD-CD8C-B371-B284-74408A6B7384}"/>
                      </a:ext>
                    </a:extLst>
                  </p:cNvPr>
                  <p:cNvSpPr/>
                  <p:nvPr/>
                </p:nvSpPr>
                <p:spPr>
                  <a:xfrm rot="2966090" flipH="1">
                    <a:off x="7760681" y="2016387"/>
                    <a:ext cx="147638" cy="91486"/>
                  </a:xfrm>
                  <a:prstGeom prst="triangle">
                    <a:avLst/>
                  </a:prstGeom>
                  <a:solidFill>
                    <a:schemeClr val="tx1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/>
                    <a:endParaRPr lang="en-US" sz="260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48" name="Isosceles Triangle 247">
                    <a:extLst>
                      <a:ext uri="{FF2B5EF4-FFF2-40B4-BE49-F238E27FC236}">
                        <a16:creationId xmlns:a16="http://schemas.microsoft.com/office/drawing/2014/main" id="{FF5DBCB9-19C3-9C3D-D76F-DDA9C930CE14}"/>
                      </a:ext>
                    </a:extLst>
                  </p:cNvPr>
                  <p:cNvSpPr/>
                  <p:nvPr/>
                </p:nvSpPr>
                <p:spPr>
                  <a:xfrm rot="3582802" flipH="1">
                    <a:off x="7964982" y="2281481"/>
                    <a:ext cx="147638" cy="91486"/>
                  </a:xfrm>
                  <a:prstGeom prst="triangle">
                    <a:avLst/>
                  </a:prstGeom>
                  <a:solidFill>
                    <a:schemeClr val="tx1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/>
                    <a:endParaRPr lang="en-US" sz="260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49" name="Isosceles Triangle 248">
                    <a:extLst>
                      <a:ext uri="{FF2B5EF4-FFF2-40B4-BE49-F238E27FC236}">
                        <a16:creationId xmlns:a16="http://schemas.microsoft.com/office/drawing/2014/main" id="{86F24D22-FABA-8974-4916-CC7901D40A75}"/>
                      </a:ext>
                    </a:extLst>
                  </p:cNvPr>
                  <p:cNvSpPr/>
                  <p:nvPr/>
                </p:nvSpPr>
                <p:spPr>
                  <a:xfrm rot="3551243" flipH="1">
                    <a:off x="8103530" y="2603457"/>
                    <a:ext cx="147638" cy="91486"/>
                  </a:xfrm>
                  <a:prstGeom prst="triangle">
                    <a:avLst/>
                  </a:prstGeom>
                  <a:solidFill>
                    <a:schemeClr val="tx1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/>
                    <a:endParaRPr lang="en-US" sz="260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50" name="Isosceles Triangle 249">
                    <a:extLst>
                      <a:ext uri="{FF2B5EF4-FFF2-40B4-BE49-F238E27FC236}">
                        <a16:creationId xmlns:a16="http://schemas.microsoft.com/office/drawing/2014/main" id="{614A0A94-7F39-6F9E-1590-CD742F7AEA4B}"/>
                      </a:ext>
                    </a:extLst>
                  </p:cNvPr>
                  <p:cNvSpPr/>
                  <p:nvPr/>
                </p:nvSpPr>
                <p:spPr>
                  <a:xfrm rot="3777963" flipH="1">
                    <a:off x="8296772" y="2924631"/>
                    <a:ext cx="147638" cy="91486"/>
                  </a:xfrm>
                  <a:prstGeom prst="triangle">
                    <a:avLst/>
                  </a:prstGeom>
                  <a:solidFill>
                    <a:schemeClr val="tx1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/>
                    <a:endParaRPr lang="en-US" sz="260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51" name="Isosceles Triangle 250">
                    <a:extLst>
                      <a:ext uri="{FF2B5EF4-FFF2-40B4-BE49-F238E27FC236}">
                        <a16:creationId xmlns:a16="http://schemas.microsoft.com/office/drawing/2014/main" id="{F8A28F85-7F38-03D7-9B8E-CDD8C86A8458}"/>
                      </a:ext>
                    </a:extLst>
                  </p:cNvPr>
                  <p:cNvSpPr/>
                  <p:nvPr/>
                </p:nvSpPr>
                <p:spPr>
                  <a:xfrm rot="2839374" flipH="1">
                    <a:off x="8569427" y="3300514"/>
                    <a:ext cx="147638" cy="91486"/>
                  </a:xfrm>
                  <a:prstGeom prst="triangle">
                    <a:avLst/>
                  </a:prstGeom>
                  <a:solidFill>
                    <a:schemeClr val="tx1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/>
                    <a:endParaRPr lang="en-US" sz="260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52" name="Isosceles Triangle 251">
                    <a:extLst>
                      <a:ext uri="{FF2B5EF4-FFF2-40B4-BE49-F238E27FC236}">
                        <a16:creationId xmlns:a16="http://schemas.microsoft.com/office/drawing/2014/main" id="{04B6250B-1F11-020A-17EA-9A3A10CED036}"/>
                      </a:ext>
                    </a:extLst>
                  </p:cNvPr>
                  <p:cNvSpPr/>
                  <p:nvPr/>
                </p:nvSpPr>
                <p:spPr>
                  <a:xfrm rot="3811559" flipH="1">
                    <a:off x="8863422" y="3629265"/>
                    <a:ext cx="147638" cy="91486"/>
                  </a:xfrm>
                  <a:prstGeom prst="triangle">
                    <a:avLst/>
                  </a:prstGeom>
                  <a:solidFill>
                    <a:schemeClr val="tx1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/>
                    <a:endParaRPr lang="en-US" sz="260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53" name="Isosceles Triangle 252">
                    <a:extLst>
                      <a:ext uri="{FF2B5EF4-FFF2-40B4-BE49-F238E27FC236}">
                        <a16:creationId xmlns:a16="http://schemas.microsoft.com/office/drawing/2014/main" id="{E739B9A9-3D8D-88CA-6FF0-ECED178F0212}"/>
                      </a:ext>
                    </a:extLst>
                  </p:cNvPr>
                  <p:cNvSpPr/>
                  <p:nvPr/>
                </p:nvSpPr>
                <p:spPr>
                  <a:xfrm rot="3491493" flipH="1">
                    <a:off x="9069464" y="3939076"/>
                    <a:ext cx="147638" cy="91486"/>
                  </a:xfrm>
                  <a:prstGeom prst="triangle">
                    <a:avLst/>
                  </a:prstGeom>
                  <a:solidFill>
                    <a:schemeClr val="tx1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/>
                    <a:endParaRPr lang="en-US" sz="260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54" name="Isosceles Triangle 253">
                    <a:extLst>
                      <a:ext uri="{FF2B5EF4-FFF2-40B4-BE49-F238E27FC236}">
                        <a16:creationId xmlns:a16="http://schemas.microsoft.com/office/drawing/2014/main" id="{209876D9-037D-9132-4928-E2173618F79C}"/>
                      </a:ext>
                    </a:extLst>
                  </p:cNvPr>
                  <p:cNvSpPr/>
                  <p:nvPr/>
                </p:nvSpPr>
                <p:spPr>
                  <a:xfrm rot="2826496" flipH="1">
                    <a:off x="9334319" y="4265635"/>
                    <a:ext cx="147638" cy="91486"/>
                  </a:xfrm>
                  <a:prstGeom prst="triangle">
                    <a:avLst/>
                  </a:prstGeom>
                  <a:solidFill>
                    <a:schemeClr val="tx1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/>
                    <a:endParaRPr lang="en-US" sz="260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55" name="Isosceles Triangle 254">
                    <a:extLst>
                      <a:ext uri="{FF2B5EF4-FFF2-40B4-BE49-F238E27FC236}">
                        <a16:creationId xmlns:a16="http://schemas.microsoft.com/office/drawing/2014/main" id="{7D375502-8A76-06E1-8B05-661A585A4019}"/>
                      </a:ext>
                    </a:extLst>
                  </p:cNvPr>
                  <p:cNvSpPr/>
                  <p:nvPr/>
                </p:nvSpPr>
                <p:spPr>
                  <a:xfrm rot="2769218" flipH="1">
                    <a:off x="9623499" y="4546771"/>
                    <a:ext cx="147638" cy="91486"/>
                  </a:xfrm>
                  <a:prstGeom prst="triangle">
                    <a:avLst/>
                  </a:prstGeom>
                  <a:solidFill>
                    <a:schemeClr val="tx1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/>
                    <a:endParaRPr lang="en-US" sz="260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</p:grpSp>
            <p:sp>
              <p:nvSpPr>
                <p:cNvPr id="229" name="Freeform 49">
                  <a:extLst>
                    <a:ext uri="{FF2B5EF4-FFF2-40B4-BE49-F238E27FC236}">
                      <a16:creationId xmlns:a16="http://schemas.microsoft.com/office/drawing/2014/main" id="{8F538556-8906-2AC7-867B-27CA63EAB0F0}"/>
                    </a:ext>
                  </a:extLst>
                </p:cNvPr>
                <p:cNvSpPr/>
                <p:nvPr/>
              </p:nvSpPr>
              <p:spPr>
                <a:xfrm rot="19620000">
                  <a:off x="2010159" y="3033320"/>
                  <a:ext cx="55277" cy="254223"/>
                </a:xfrm>
                <a:custGeom>
                  <a:avLst/>
                  <a:gdLst>
                    <a:gd name="connsiteX0" fmla="*/ 57150 w 57150"/>
                    <a:gd name="connsiteY0" fmla="*/ 266700 h 266700"/>
                    <a:gd name="connsiteX1" fmla="*/ 42863 w 57150"/>
                    <a:gd name="connsiteY1" fmla="*/ 0 h 266700"/>
                    <a:gd name="connsiteX2" fmla="*/ 0 w 57150"/>
                    <a:gd name="connsiteY2" fmla="*/ 123825 h 266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7150" h="266700">
                      <a:moveTo>
                        <a:pt x="57150" y="266700"/>
                      </a:moveTo>
                      <a:lnTo>
                        <a:pt x="42863" y="0"/>
                      </a:lnTo>
                      <a:lnTo>
                        <a:pt x="0" y="123825"/>
                      </a:lnTo>
                    </a:path>
                  </a:pathLst>
                </a:custGeom>
                <a:noFill/>
                <a:ln w="2222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/>
                  <a:endParaRPr lang="en-US" sz="260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30" name="Freeform 51">
                  <a:extLst>
                    <a:ext uri="{FF2B5EF4-FFF2-40B4-BE49-F238E27FC236}">
                      <a16:creationId xmlns:a16="http://schemas.microsoft.com/office/drawing/2014/main" id="{C843C17E-140E-4D3B-EC41-EF00B122C020}"/>
                    </a:ext>
                  </a:extLst>
                </p:cNvPr>
                <p:cNvSpPr/>
                <p:nvPr/>
              </p:nvSpPr>
              <p:spPr>
                <a:xfrm rot="19920000">
                  <a:off x="2074065" y="2922347"/>
                  <a:ext cx="64490" cy="222445"/>
                </a:xfrm>
                <a:custGeom>
                  <a:avLst/>
                  <a:gdLst>
                    <a:gd name="connsiteX0" fmla="*/ 0 w 66675"/>
                    <a:gd name="connsiteY0" fmla="*/ 0 h 233362"/>
                    <a:gd name="connsiteX1" fmla="*/ 28575 w 66675"/>
                    <a:gd name="connsiteY1" fmla="*/ 233362 h 233362"/>
                    <a:gd name="connsiteX2" fmla="*/ 66675 w 66675"/>
                    <a:gd name="connsiteY2" fmla="*/ 133350 h 23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6675" h="233362">
                      <a:moveTo>
                        <a:pt x="0" y="0"/>
                      </a:moveTo>
                      <a:lnTo>
                        <a:pt x="28575" y="233362"/>
                      </a:lnTo>
                      <a:lnTo>
                        <a:pt x="66675" y="133350"/>
                      </a:lnTo>
                    </a:path>
                  </a:pathLst>
                </a:custGeom>
                <a:noFill/>
                <a:ln w="2222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/>
                  <a:endParaRPr lang="en-US" sz="260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31" name="TextBox 230">
                  <a:extLst>
                    <a:ext uri="{FF2B5EF4-FFF2-40B4-BE49-F238E27FC236}">
                      <a16:creationId xmlns:a16="http://schemas.microsoft.com/office/drawing/2014/main" id="{D1A58A1C-DFC7-6FBB-7DEE-5E0191D269C2}"/>
                    </a:ext>
                  </a:extLst>
                </p:cNvPr>
                <p:cNvSpPr txBox="1"/>
                <p:nvPr/>
              </p:nvSpPr>
              <p:spPr>
                <a:xfrm>
                  <a:off x="2190355" y="2886350"/>
                  <a:ext cx="737026" cy="2422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457200"/>
                  <a:r>
                    <a:rPr lang="en-US" sz="1444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Sumatra</a:t>
                  </a:r>
                </a:p>
              </p:txBody>
            </p:sp>
            <p:sp>
              <p:nvSpPr>
                <p:cNvPr id="232" name="TextBox 231">
                  <a:extLst>
                    <a:ext uri="{FF2B5EF4-FFF2-40B4-BE49-F238E27FC236}">
                      <a16:creationId xmlns:a16="http://schemas.microsoft.com/office/drawing/2014/main" id="{F1E8A69F-8136-8EAB-9B30-4785DB41F948}"/>
                    </a:ext>
                  </a:extLst>
                </p:cNvPr>
                <p:cNvSpPr txBox="1"/>
                <p:nvPr/>
              </p:nvSpPr>
              <p:spPr>
                <a:xfrm>
                  <a:off x="1875132" y="1096693"/>
                  <a:ext cx="737026" cy="2422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457200"/>
                  <a:r>
                    <a:rPr lang="en-US" sz="1444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Malaysia</a:t>
                  </a:r>
                </a:p>
              </p:txBody>
            </p:sp>
            <p:sp>
              <p:nvSpPr>
                <p:cNvPr id="233" name="TextBox 232">
                  <a:extLst>
                    <a:ext uri="{FF2B5EF4-FFF2-40B4-BE49-F238E27FC236}">
                      <a16:creationId xmlns:a16="http://schemas.microsoft.com/office/drawing/2014/main" id="{AAB47AC6-426C-1EE6-40A7-2D7A95251FF3}"/>
                    </a:ext>
                  </a:extLst>
                </p:cNvPr>
                <p:cNvSpPr txBox="1"/>
                <p:nvPr/>
              </p:nvSpPr>
              <p:spPr>
                <a:xfrm>
                  <a:off x="808247" y="4262043"/>
                  <a:ext cx="1463640" cy="2422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457200"/>
                  <a:r>
                    <a:rPr lang="en-US" sz="1444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Indo-Australian Plate</a:t>
                  </a:r>
                </a:p>
              </p:txBody>
            </p:sp>
            <p:sp>
              <p:nvSpPr>
                <p:cNvPr id="234" name="TextBox 233">
                  <a:extLst>
                    <a:ext uri="{FF2B5EF4-FFF2-40B4-BE49-F238E27FC236}">
                      <a16:creationId xmlns:a16="http://schemas.microsoft.com/office/drawing/2014/main" id="{F94C8637-D6FC-B9B7-DBD1-E53DC4949F84}"/>
                    </a:ext>
                  </a:extLst>
                </p:cNvPr>
                <p:cNvSpPr txBox="1"/>
                <p:nvPr/>
              </p:nvSpPr>
              <p:spPr>
                <a:xfrm>
                  <a:off x="2428128" y="4258531"/>
                  <a:ext cx="1049065" cy="2422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457200"/>
                  <a:r>
                    <a:rPr lang="en-US" sz="1444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Eurasian Plate</a:t>
                  </a:r>
                </a:p>
              </p:txBody>
            </p:sp>
            <p:sp>
              <p:nvSpPr>
                <p:cNvPr id="235" name="TextBox 234">
                  <a:extLst>
                    <a:ext uri="{FF2B5EF4-FFF2-40B4-BE49-F238E27FC236}">
                      <a16:creationId xmlns:a16="http://schemas.microsoft.com/office/drawing/2014/main" id="{BF0C11F0-F79F-1CAC-7CFD-7F39DFEB43DD}"/>
                    </a:ext>
                  </a:extLst>
                </p:cNvPr>
                <p:cNvSpPr txBox="1"/>
                <p:nvPr/>
              </p:nvSpPr>
              <p:spPr>
                <a:xfrm rot="3203394">
                  <a:off x="1483628" y="3741424"/>
                  <a:ext cx="1253837" cy="2453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457200"/>
                  <a:r>
                    <a:rPr lang="en-US" sz="1444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Mentawai Ridge</a:t>
                  </a:r>
                </a:p>
              </p:txBody>
            </p:sp>
            <p:sp>
              <p:nvSpPr>
                <p:cNvPr id="236" name="TextBox 235">
                  <a:extLst>
                    <a:ext uri="{FF2B5EF4-FFF2-40B4-BE49-F238E27FC236}">
                      <a16:creationId xmlns:a16="http://schemas.microsoft.com/office/drawing/2014/main" id="{DC08B528-6DA9-173B-4D2E-3DB7C9FDEF19}"/>
                    </a:ext>
                  </a:extLst>
                </p:cNvPr>
                <p:cNvSpPr txBox="1"/>
                <p:nvPr/>
              </p:nvSpPr>
              <p:spPr>
                <a:xfrm rot="3246745">
                  <a:off x="1113169" y="2986113"/>
                  <a:ext cx="1253837" cy="2453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457200"/>
                  <a:r>
                    <a:rPr lang="en-US" sz="1444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Mentawai Basin</a:t>
                  </a:r>
                </a:p>
              </p:txBody>
            </p:sp>
            <p:sp>
              <p:nvSpPr>
                <p:cNvPr id="237" name="TextBox 236">
                  <a:extLst>
                    <a:ext uri="{FF2B5EF4-FFF2-40B4-BE49-F238E27FC236}">
                      <a16:creationId xmlns:a16="http://schemas.microsoft.com/office/drawing/2014/main" id="{7E559436-7AEA-1D7F-5645-ACC550C418AB}"/>
                    </a:ext>
                  </a:extLst>
                </p:cNvPr>
                <p:cNvSpPr txBox="1"/>
                <p:nvPr/>
              </p:nvSpPr>
              <p:spPr>
                <a:xfrm>
                  <a:off x="754292" y="2079254"/>
                  <a:ext cx="438818" cy="2422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457200"/>
                  <a:r>
                    <a:rPr lang="en-US" sz="1444" dirty="0" err="1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Nias</a:t>
                  </a:r>
                  <a:endParaRPr lang="en-US" sz="1444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38" name="TextBox 237">
                  <a:extLst>
                    <a:ext uri="{FF2B5EF4-FFF2-40B4-BE49-F238E27FC236}">
                      <a16:creationId xmlns:a16="http://schemas.microsoft.com/office/drawing/2014/main" id="{B335DBEF-792F-9A5F-A168-9AE6DCA0F5C5}"/>
                    </a:ext>
                  </a:extLst>
                </p:cNvPr>
                <p:cNvSpPr txBox="1"/>
                <p:nvPr/>
              </p:nvSpPr>
              <p:spPr>
                <a:xfrm rot="2982762">
                  <a:off x="561199" y="3228350"/>
                  <a:ext cx="1442445" cy="2453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457200"/>
                  <a:r>
                    <a:rPr lang="en-US" sz="1444" dirty="0" err="1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Sunda</a:t>
                  </a:r>
                  <a:r>
                    <a:rPr lang="en-US" sz="1444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Megathrust</a:t>
                  </a:r>
                </a:p>
              </p:txBody>
            </p:sp>
            <p:sp>
              <p:nvSpPr>
                <p:cNvPr id="239" name="TextBox 238">
                  <a:extLst>
                    <a:ext uri="{FF2B5EF4-FFF2-40B4-BE49-F238E27FC236}">
                      <a16:creationId xmlns:a16="http://schemas.microsoft.com/office/drawing/2014/main" id="{B6868FF2-4164-90FB-F799-FB8287DD1515}"/>
                    </a:ext>
                  </a:extLst>
                </p:cNvPr>
                <p:cNvSpPr txBox="1"/>
                <p:nvPr/>
              </p:nvSpPr>
              <p:spPr>
                <a:xfrm rot="2774663">
                  <a:off x="1947548" y="3494257"/>
                  <a:ext cx="1396517" cy="2453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457200"/>
                  <a:r>
                    <a:rPr lang="en-US" sz="1444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Great Sumatran fault</a:t>
                  </a:r>
                </a:p>
              </p:txBody>
            </p:sp>
            <p:sp>
              <p:nvSpPr>
                <p:cNvPr id="240" name="TextBox 239">
                  <a:extLst>
                    <a:ext uri="{FF2B5EF4-FFF2-40B4-BE49-F238E27FC236}">
                      <a16:creationId xmlns:a16="http://schemas.microsoft.com/office/drawing/2014/main" id="{FF305B2B-2362-A24D-D834-644A0771BA09}"/>
                    </a:ext>
                  </a:extLst>
                </p:cNvPr>
                <p:cNvSpPr txBox="1"/>
                <p:nvPr/>
              </p:nvSpPr>
              <p:spPr>
                <a:xfrm>
                  <a:off x="1266015" y="1511473"/>
                  <a:ext cx="755305" cy="4134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457200"/>
                  <a:r>
                    <a:rPr lang="en-US" sz="1444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Lake</a:t>
                  </a:r>
                </a:p>
                <a:p>
                  <a:pPr defTabSz="457200"/>
                  <a:r>
                    <a:rPr lang="en-US" sz="1444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Toba</a:t>
                  </a:r>
                </a:p>
              </p:txBody>
            </p:sp>
            <p:sp>
              <p:nvSpPr>
                <p:cNvPr id="241" name="Rectangle 240">
                  <a:extLst>
                    <a:ext uri="{FF2B5EF4-FFF2-40B4-BE49-F238E27FC236}">
                      <a16:creationId xmlns:a16="http://schemas.microsoft.com/office/drawing/2014/main" id="{14AF70FB-44B8-133B-E884-97B8A0234FBE}"/>
                    </a:ext>
                  </a:extLst>
                </p:cNvPr>
                <p:cNvSpPr/>
                <p:nvPr/>
              </p:nvSpPr>
              <p:spPr>
                <a:xfrm>
                  <a:off x="149794" y="741273"/>
                  <a:ext cx="3250804" cy="3787624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/>
                  <a:endParaRPr lang="en-US" sz="260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42" name="Rectangle 241">
                  <a:extLst>
                    <a:ext uri="{FF2B5EF4-FFF2-40B4-BE49-F238E27FC236}">
                      <a16:creationId xmlns:a16="http://schemas.microsoft.com/office/drawing/2014/main" id="{BD2AEDE1-2874-16B4-F725-75B0ABC560F5}"/>
                    </a:ext>
                  </a:extLst>
                </p:cNvPr>
                <p:cNvSpPr/>
                <p:nvPr/>
              </p:nvSpPr>
              <p:spPr>
                <a:xfrm>
                  <a:off x="25400" y="4397465"/>
                  <a:ext cx="88243" cy="21083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/>
                  <a:endParaRPr lang="en-US" sz="260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43" name="TextBox 242">
                  <a:extLst>
                    <a:ext uri="{FF2B5EF4-FFF2-40B4-BE49-F238E27FC236}">
                      <a16:creationId xmlns:a16="http://schemas.microsoft.com/office/drawing/2014/main" id="{26A99D7D-F582-66A2-AC17-F74056B7768F}"/>
                    </a:ext>
                  </a:extLst>
                </p:cNvPr>
                <p:cNvSpPr txBox="1"/>
                <p:nvPr/>
              </p:nvSpPr>
              <p:spPr>
                <a:xfrm rot="2539335">
                  <a:off x="1083581" y="1359688"/>
                  <a:ext cx="1253836" cy="2422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457200"/>
                  <a:r>
                    <a:rPr lang="en-US" sz="1444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Strait of </a:t>
                  </a:r>
                  <a:r>
                    <a:rPr lang="en-US" sz="1444" dirty="0" err="1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Malaca</a:t>
                  </a:r>
                  <a:endParaRPr lang="en-US" sz="1444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44" name="Rectangle 243">
                  <a:extLst>
                    <a:ext uri="{FF2B5EF4-FFF2-40B4-BE49-F238E27FC236}">
                      <a16:creationId xmlns:a16="http://schemas.microsoft.com/office/drawing/2014/main" id="{462163F8-F22C-05FE-57A5-A72CC26CC86C}"/>
                    </a:ext>
                  </a:extLst>
                </p:cNvPr>
                <p:cNvSpPr/>
                <p:nvPr/>
              </p:nvSpPr>
              <p:spPr>
                <a:xfrm>
                  <a:off x="1643997" y="2525845"/>
                  <a:ext cx="150087" cy="13608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/>
                  <a:endParaRPr lang="en-US" sz="260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218" name="Group 217">
                <a:extLst>
                  <a:ext uri="{FF2B5EF4-FFF2-40B4-BE49-F238E27FC236}">
                    <a16:creationId xmlns:a16="http://schemas.microsoft.com/office/drawing/2014/main" id="{492EB08D-CD84-9B03-B8F6-874CED0EE3E6}"/>
                  </a:ext>
                </a:extLst>
              </p:cNvPr>
              <p:cNvGrpSpPr/>
              <p:nvPr/>
            </p:nvGrpSpPr>
            <p:grpSpPr>
              <a:xfrm>
                <a:off x="3026684" y="737448"/>
                <a:ext cx="288821" cy="516602"/>
                <a:chOff x="3223416" y="5270946"/>
                <a:chExt cx="288821" cy="516602"/>
              </a:xfrm>
            </p:grpSpPr>
            <p:sp>
              <p:nvSpPr>
                <p:cNvPr id="219" name="Down Arrow 132">
                  <a:extLst>
                    <a:ext uri="{FF2B5EF4-FFF2-40B4-BE49-F238E27FC236}">
                      <a16:creationId xmlns:a16="http://schemas.microsoft.com/office/drawing/2014/main" id="{6500373F-9E04-7831-4868-F332C2856FA3}"/>
                    </a:ext>
                  </a:extLst>
                </p:cNvPr>
                <p:cNvSpPr/>
                <p:nvPr/>
              </p:nvSpPr>
              <p:spPr>
                <a:xfrm rot="10800000">
                  <a:off x="3307922" y="5522728"/>
                  <a:ext cx="118821" cy="264820"/>
                </a:xfrm>
                <a:prstGeom prst="downArrow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/>
                  <a:endParaRPr lang="en-US" sz="260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20" name="TextBox 219">
                  <a:extLst>
                    <a:ext uri="{FF2B5EF4-FFF2-40B4-BE49-F238E27FC236}">
                      <a16:creationId xmlns:a16="http://schemas.microsoft.com/office/drawing/2014/main" id="{BDFFE5EF-EFD5-B3B6-90B2-76E708B9DB20}"/>
                    </a:ext>
                  </a:extLst>
                </p:cNvPr>
                <p:cNvSpPr txBox="1"/>
                <p:nvPr/>
              </p:nvSpPr>
              <p:spPr>
                <a:xfrm>
                  <a:off x="3223416" y="5270946"/>
                  <a:ext cx="288821" cy="2764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457200"/>
                  <a:r>
                    <a:rPr lang="en-US" sz="1733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</a:t>
                  </a:r>
                </a:p>
              </p:txBody>
            </p:sp>
          </p:grpSp>
        </p:grpSp>
        <p:grpSp>
          <p:nvGrpSpPr>
            <p:cNvPr id="167" name="Group 166">
              <a:extLst>
                <a:ext uri="{FF2B5EF4-FFF2-40B4-BE49-F238E27FC236}">
                  <a16:creationId xmlns:a16="http://schemas.microsoft.com/office/drawing/2014/main" id="{5C6F9F0F-E67F-29E9-8A80-E77FB64E9D70}"/>
                </a:ext>
              </a:extLst>
            </p:cNvPr>
            <p:cNvGrpSpPr/>
            <p:nvPr/>
          </p:nvGrpSpPr>
          <p:grpSpPr>
            <a:xfrm>
              <a:off x="5562878" y="1037838"/>
              <a:ext cx="3450926" cy="5404626"/>
              <a:chOff x="808101" y="1118599"/>
              <a:chExt cx="3356048" cy="5590540"/>
            </a:xfrm>
          </p:grpSpPr>
          <p:sp>
            <p:nvSpPr>
              <p:cNvPr id="170" name="TextBox 169">
                <a:extLst>
                  <a:ext uri="{FF2B5EF4-FFF2-40B4-BE49-F238E27FC236}">
                    <a16:creationId xmlns:a16="http://schemas.microsoft.com/office/drawing/2014/main" id="{18C91C40-754F-DC91-6584-6BD5EF4D5E13}"/>
                  </a:ext>
                </a:extLst>
              </p:cNvPr>
              <p:cNvSpPr txBox="1"/>
              <p:nvPr/>
            </p:nvSpPr>
            <p:spPr>
              <a:xfrm rot="16200000">
                <a:off x="578216" y="1348484"/>
                <a:ext cx="70599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/>
                <a:r>
                  <a:rPr lang="en-US" sz="1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sz="1000" b="1" baseline="300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sz="1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</a:t>
                </a:r>
                <a:r>
                  <a:rPr lang="en-US" sz="1000" b="1" baseline="300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sz="1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sz="1000" b="1" baseline="300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11</a:t>
                </a:r>
                <a:r>
                  <a:rPr lang="en-US" sz="1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</a:p>
            </p:txBody>
          </p:sp>
          <p:pic>
            <p:nvPicPr>
              <p:cNvPr id="173" name="Picture 172">
                <a:extLst>
                  <a:ext uri="{FF2B5EF4-FFF2-40B4-BE49-F238E27FC236}">
                    <a16:creationId xmlns:a16="http://schemas.microsoft.com/office/drawing/2014/main" id="{9649451A-83D9-AE1C-F8EE-87F41D9133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5" t="2435" r="27361" b="6366"/>
              <a:stretch/>
            </p:blipFill>
            <p:spPr>
              <a:xfrm>
                <a:off x="1449624" y="1563190"/>
                <a:ext cx="2468751" cy="4677465"/>
              </a:xfrm>
              <a:prstGeom prst="rect">
                <a:avLst/>
              </a:prstGeom>
            </p:spPr>
          </p:pic>
          <p:cxnSp>
            <p:nvCxnSpPr>
              <p:cNvPr id="175" name="Straight Arrow Connector 174">
                <a:extLst>
                  <a:ext uri="{FF2B5EF4-FFF2-40B4-BE49-F238E27FC236}">
                    <a16:creationId xmlns:a16="http://schemas.microsoft.com/office/drawing/2014/main" id="{1E31374B-9B21-F752-A8D3-4D655C4CE681}"/>
                  </a:ext>
                </a:extLst>
              </p:cNvPr>
              <p:cNvCxnSpPr/>
              <p:nvPr/>
            </p:nvCxnSpPr>
            <p:spPr>
              <a:xfrm flipH="1">
                <a:off x="3294799" y="2828323"/>
                <a:ext cx="127782" cy="181453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6" name="TextBox 175">
                <a:extLst>
                  <a:ext uri="{FF2B5EF4-FFF2-40B4-BE49-F238E27FC236}">
                    <a16:creationId xmlns:a16="http://schemas.microsoft.com/office/drawing/2014/main" id="{0554718A-DEC9-A26C-499D-5FA7C0BF700B}"/>
                  </a:ext>
                </a:extLst>
              </p:cNvPr>
              <p:cNvSpPr txBox="1"/>
              <p:nvPr/>
            </p:nvSpPr>
            <p:spPr>
              <a:xfrm>
                <a:off x="3059264" y="2399911"/>
                <a:ext cx="1104885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/>
                <a:r>
                  <a:rPr lang="en-US" sz="13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2-D </a:t>
                </a:r>
              </a:p>
              <a:p>
                <a:pPr algn="ctr" defTabSz="457200"/>
                <a:r>
                  <a:rPr lang="en-US" sz="13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seismic line</a:t>
                </a:r>
              </a:p>
            </p:txBody>
          </p:sp>
          <p:cxnSp>
            <p:nvCxnSpPr>
              <p:cNvPr id="178" name="Straight Arrow Connector 177">
                <a:extLst>
                  <a:ext uri="{FF2B5EF4-FFF2-40B4-BE49-F238E27FC236}">
                    <a16:creationId xmlns:a16="http://schemas.microsoft.com/office/drawing/2014/main" id="{109BD54F-F146-59C1-72B7-223393C08C13}"/>
                  </a:ext>
                </a:extLst>
              </p:cNvPr>
              <p:cNvCxnSpPr/>
              <p:nvPr/>
            </p:nvCxnSpPr>
            <p:spPr>
              <a:xfrm flipH="1" flipV="1">
                <a:off x="2022090" y="1966420"/>
                <a:ext cx="66445" cy="156704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9" name="TextBox 178">
                <a:extLst>
                  <a:ext uri="{FF2B5EF4-FFF2-40B4-BE49-F238E27FC236}">
                    <a16:creationId xmlns:a16="http://schemas.microsoft.com/office/drawing/2014/main" id="{B2D29279-FC69-60A0-7856-2B5A61D78621}"/>
                  </a:ext>
                </a:extLst>
              </p:cNvPr>
              <p:cNvSpPr txBox="1"/>
              <p:nvPr/>
            </p:nvSpPr>
            <p:spPr>
              <a:xfrm>
                <a:off x="1835724" y="2044772"/>
                <a:ext cx="822521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/>
                <a:r>
                  <a:rPr lang="en-US" sz="13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Lake boundary</a:t>
                </a:r>
              </a:p>
            </p:txBody>
          </p:sp>
          <p:grpSp>
            <p:nvGrpSpPr>
              <p:cNvPr id="181" name="Group 180">
                <a:extLst>
                  <a:ext uri="{FF2B5EF4-FFF2-40B4-BE49-F238E27FC236}">
                    <a16:creationId xmlns:a16="http://schemas.microsoft.com/office/drawing/2014/main" id="{1BB82761-1ABD-1D35-3B85-519CD2B03320}"/>
                  </a:ext>
                </a:extLst>
              </p:cNvPr>
              <p:cNvGrpSpPr/>
              <p:nvPr/>
            </p:nvGrpSpPr>
            <p:grpSpPr>
              <a:xfrm>
                <a:off x="1261529" y="5804369"/>
                <a:ext cx="702397" cy="307778"/>
                <a:chOff x="-3506414" y="8017298"/>
                <a:chExt cx="1308934" cy="581621"/>
              </a:xfrm>
            </p:grpSpPr>
            <p:sp>
              <p:nvSpPr>
                <p:cNvPr id="199" name="Rectangle 198">
                  <a:extLst>
                    <a:ext uri="{FF2B5EF4-FFF2-40B4-BE49-F238E27FC236}">
                      <a16:creationId xmlns:a16="http://schemas.microsoft.com/office/drawing/2014/main" id="{4763A23A-1F30-0475-3884-CD43BE563469}"/>
                    </a:ext>
                  </a:extLst>
                </p:cNvPr>
                <p:cNvSpPr/>
                <p:nvPr/>
              </p:nvSpPr>
              <p:spPr>
                <a:xfrm>
                  <a:off x="-3273379" y="8497311"/>
                  <a:ext cx="795527" cy="4572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00" name="TextBox 199">
                  <a:extLst>
                    <a:ext uri="{FF2B5EF4-FFF2-40B4-BE49-F238E27FC236}">
                      <a16:creationId xmlns:a16="http://schemas.microsoft.com/office/drawing/2014/main" id="{36F42854-86D2-379B-98A3-FBE20C11E434}"/>
                    </a:ext>
                  </a:extLst>
                </p:cNvPr>
                <p:cNvSpPr txBox="1"/>
                <p:nvPr/>
              </p:nvSpPr>
              <p:spPr>
                <a:xfrm>
                  <a:off x="-3506414" y="8017298"/>
                  <a:ext cx="1308934" cy="5816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457200"/>
                  <a:r>
                    <a:rPr lang="en-US" sz="14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1.5 km</a:t>
                  </a:r>
                </a:p>
              </p:txBody>
            </p:sp>
          </p:grp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62AD4FA3-6A43-E68A-3385-980118D070B2}"/>
                  </a:ext>
                </a:extLst>
              </p:cNvPr>
              <p:cNvSpPr/>
              <p:nvPr/>
            </p:nvSpPr>
            <p:spPr>
              <a:xfrm>
                <a:off x="1085282" y="1306747"/>
                <a:ext cx="3021188" cy="5130459"/>
              </a:xfrm>
              <a:prstGeom prst="rect">
                <a:avLst/>
              </a:prstGeom>
              <a:noFill/>
              <a:ln w="19050">
                <a:solidFill>
                  <a:srgbClr val="9B9BD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07A1F8CB-1F57-85CF-709A-8D109BA6A563}"/>
                  </a:ext>
                </a:extLst>
              </p:cNvPr>
              <p:cNvSpPr/>
              <p:nvPr/>
            </p:nvSpPr>
            <p:spPr>
              <a:xfrm>
                <a:off x="3059579" y="6441114"/>
                <a:ext cx="0" cy="353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rgbClr val="9B9BD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E95CAAAE-52FE-FD5D-A70C-4F0A31C2E94B}"/>
                  </a:ext>
                </a:extLst>
              </p:cNvPr>
              <p:cNvSpPr/>
              <p:nvPr/>
            </p:nvSpPr>
            <p:spPr>
              <a:xfrm>
                <a:off x="1467392" y="6448223"/>
                <a:ext cx="0" cy="353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rgbClr val="9B9BD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88" name="Rectangle 187">
                <a:extLst>
                  <a:ext uri="{FF2B5EF4-FFF2-40B4-BE49-F238E27FC236}">
                    <a16:creationId xmlns:a16="http://schemas.microsoft.com/office/drawing/2014/main" id="{64E9D3BD-B2FF-1008-0284-12FA1DB86A52}"/>
                  </a:ext>
                </a:extLst>
              </p:cNvPr>
              <p:cNvSpPr/>
              <p:nvPr/>
            </p:nvSpPr>
            <p:spPr>
              <a:xfrm rot="5400000">
                <a:off x="1057076" y="6156365"/>
                <a:ext cx="0" cy="35796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rgbClr val="9B9BD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89" name="Rectangle 188">
                <a:extLst>
                  <a:ext uri="{FF2B5EF4-FFF2-40B4-BE49-F238E27FC236}">
                    <a16:creationId xmlns:a16="http://schemas.microsoft.com/office/drawing/2014/main" id="{3CB9A958-FD1E-5DB0-41C1-F268D006B8E1}"/>
                  </a:ext>
                </a:extLst>
              </p:cNvPr>
              <p:cNvSpPr/>
              <p:nvPr/>
            </p:nvSpPr>
            <p:spPr>
              <a:xfrm rot="5400000">
                <a:off x="1056580" y="4597298"/>
                <a:ext cx="0" cy="35796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rgbClr val="9B9BD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90" name="Rectangle 189">
                <a:extLst>
                  <a:ext uri="{FF2B5EF4-FFF2-40B4-BE49-F238E27FC236}">
                    <a16:creationId xmlns:a16="http://schemas.microsoft.com/office/drawing/2014/main" id="{F393DE17-4BC1-E138-B27D-D2DEA713A0B8}"/>
                  </a:ext>
                </a:extLst>
              </p:cNvPr>
              <p:cNvSpPr/>
              <p:nvPr/>
            </p:nvSpPr>
            <p:spPr>
              <a:xfrm rot="5400000">
                <a:off x="1056580" y="3034555"/>
                <a:ext cx="0" cy="35796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rgbClr val="9B9BD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3D1D4D65-FB25-5CCC-1652-FFAF7E534542}"/>
                  </a:ext>
                </a:extLst>
              </p:cNvPr>
              <p:cNvSpPr/>
              <p:nvPr/>
            </p:nvSpPr>
            <p:spPr>
              <a:xfrm rot="5400000">
                <a:off x="1056580" y="1473037"/>
                <a:ext cx="0" cy="35796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rgbClr val="9B9BD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92" name="TextBox 191">
                <a:extLst>
                  <a:ext uri="{FF2B5EF4-FFF2-40B4-BE49-F238E27FC236}">
                    <a16:creationId xmlns:a16="http://schemas.microsoft.com/office/drawing/2014/main" id="{126F33A9-E919-3D0B-8152-384368AA69D3}"/>
                  </a:ext>
                </a:extLst>
              </p:cNvPr>
              <p:cNvSpPr txBox="1"/>
              <p:nvPr/>
            </p:nvSpPr>
            <p:spPr>
              <a:xfrm>
                <a:off x="1185322" y="6462918"/>
                <a:ext cx="78320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/>
                <a:r>
                  <a:rPr lang="en-US" sz="1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100</a:t>
                </a:r>
                <a:r>
                  <a:rPr lang="en-US" sz="1000" b="1" baseline="300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sz="1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</a:t>
                </a:r>
                <a:r>
                  <a:rPr lang="en-US" sz="1000" b="1" baseline="300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sz="1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sz="1000" b="1" baseline="300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11</a:t>
                </a:r>
                <a:r>
                  <a:rPr lang="en-US" sz="1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</a:p>
            </p:txBody>
          </p:sp>
          <p:sp>
            <p:nvSpPr>
              <p:cNvPr id="193" name="TextBox 192">
                <a:extLst>
                  <a:ext uri="{FF2B5EF4-FFF2-40B4-BE49-F238E27FC236}">
                    <a16:creationId xmlns:a16="http://schemas.microsoft.com/office/drawing/2014/main" id="{3E0C372C-0787-AFF0-448C-0865851EAFC9}"/>
                  </a:ext>
                </a:extLst>
              </p:cNvPr>
              <p:cNvSpPr txBox="1"/>
              <p:nvPr/>
            </p:nvSpPr>
            <p:spPr>
              <a:xfrm>
                <a:off x="2758113" y="6462918"/>
                <a:ext cx="861575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/>
                <a:r>
                  <a:rPr lang="en-US" sz="1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100</a:t>
                </a:r>
                <a:r>
                  <a:rPr lang="en-US" sz="1000" b="1" baseline="300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sz="1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</a:t>
                </a:r>
                <a:r>
                  <a:rPr lang="en-US" sz="1000" b="1" baseline="300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sz="1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sz="1000" b="1" baseline="300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11</a:t>
                </a:r>
                <a:r>
                  <a:rPr lang="en-US" sz="1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</a:p>
            </p:txBody>
          </p:sp>
          <p:sp>
            <p:nvSpPr>
              <p:cNvPr id="194" name="TextBox 193">
                <a:extLst>
                  <a:ext uri="{FF2B5EF4-FFF2-40B4-BE49-F238E27FC236}">
                    <a16:creationId xmlns:a16="http://schemas.microsoft.com/office/drawing/2014/main" id="{FB90DEE7-C7E1-ED60-CC74-85B3B95CBA32}"/>
                  </a:ext>
                </a:extLst>
              </p:cNvPr>
              <p:cNvSpPr txBox="1"/>
              <p:nvPr/>
            </p:nvSpPr>
            <p:spPr>
              <a:xfrm rot="16200000">
                <a:off x="578216" y="6037300"/>
                <a:ext cx="70599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/>
                <a:r>
                  <a:rPr lang="en-US" sz="1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sz="1000" b="1" baseline="300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sz="1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24</a:t>
                </a:r>
                <a:r>
                  <a:rPr lang="en-US" sz="1000" b="1" baseline="300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sz="1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sz="1000" b="1" baseline="300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11</a:t>
                </a:r>
                <a:r>
                  <a:rPr lang="en-US" sz="1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</a:p>
            </p:txBody>
          </p:sp>
          <p:sp>
            <p:nvSpPr>
              <p:cNvPr id="195" name="TextBox 194">
                <a:extLst>
                  <a:ext uri="{FF2B5EF4-FFF2-40B4-BE49-F238E27FC236}">
                    <a16:creationId xmlns:a16="http://schemas.microsoft.com/office/drawing/2014/main" id="{B4027669-E1EB-FDEC-A366-125CC30C97DE}"/>
                  </a:ext>
                </a:extLst>
              </p:cNvPr>
              <p:cNvSpPr txBox="1"/>
              <p:nvPr/>
            </p:nvSpPr>
            <p:spPr>
              <a:xfrm rot="16200000">
                <a:off x="578216" y="4476283"/>
                <a:ext cx="70599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/>
                <a:r>
                  <a:rPr lang="en-US" sz="1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sz="1000" b="1" baseline="300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sz="1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21</a:t>
                </a:r>
                <a:r>
                  <a:rPr lang="en-US" sz="1000" b="1" baseline="300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sz="1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sz="1000" b="1" baseline="300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11</a:t>
                </a:r>
                <a:r>
                  <a:rPr lang="en-US" sz="1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</a:p>
            </p:txBody>
          </p:sp>
          <p:sp>
            <p:nvSpPr>
              <p:cNvPr id="196" name="TextBox 195">
                <a:extLst>
                  <a:ext uri="{FF2B5EF4-FFF2-40B4-BE49-F238E27FC236}">
                    <a16:creationId xmlns:a16="http://schemas.microsoft.com/office/drawing/2014/main" id="{87D800E8-5108-515B-26AC-983EEE8FC754}"/>
                  </a:ext>
                </a:extLst>
              </p:cNvPr>
              <p:cNvSpPr txBox="1"/>
              <p:nvPr/>
            </p:nvSpPr>
            <p:spPr>
              <a:xfrm rot="16200000">
                <a:off x="578217" y="2915265"/>
                <a:ext cx="70599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/>
                <a:r>
                  <a:rPr lang="en-US" sz="1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sz="1000" b="1" baseline="300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sz="1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18</a:t>
                </a:r>
                <a:r>
                  <a:rPr lang="en-US" sz="1000" b="1" baseline="300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sz="1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sz="1000" b="1" baseline="300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11</a:t>
                </a:r>
                <a:r>
                  <a:rPr lang="en-US" sz="1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</a:p>
            </p:txBody>
          </p:sp>
          <p:sp>
            <p:nvSpPr>
              <p:cNvPr id="197" name="Down Arrow 51">
                <a:extLst>
                  <a:ext uri="{FF2B5EF4-FFF2-40B4-BE49-F238E27FC236}">
                    <a16:creationId xmlns:a16="http://schemas.microsoft.com/office/drawing/2014/main" id="{4415AA3E-24FF-EA73-A397-9C05282CFFC8}"/>
                  </a:ext>
                </a:extLst>
              </p:cNvPr>
              <p:cNvSpPr/>
              <p:nvPr/>
            </p:nvSpPr>
            <p:spPr>
              <a:xfrm rot="10800000">
                <a:off x="3852455" y="1561035"/>
                <a:ext cx="93030" cy="204463"/>
              </a:xfrm>
              <a:prstGeom prst="downArrow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98" name="TextBox 197">
                <a:extLst>
                  <a:ext uri="{FF2B5EF4-FFF2-40B4-BE49-F238E27FC236}">
                    <a16:creationId xmlns:a16="http://schemas.microsoft.com/office/drawing/2014/main" id="{87B04152-9325-BEBC-97F1-4B5587EF323B}"/>
                  </a:ext>
                </a:extLst>
              </p:cNvPr>
              <p:cNvSpPr txBox="1"/>
              <p:nvPr/>
            </p:nvSpPr>
            <p:spPr>
              <a:xfrm>
                <a:off x="3755811" y="1320919"/>
                <a:ext cx="22613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/>
                <a:r>
                  <a:rPr lang="en-US" sz="12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</a:p>
            </p:txBody>
          </p:sp>
        </p:grpSp>
      </p:grpSp>
      <p:sp>
        <p:nvSpPr>
          <p:cNvPr id="168" name="Rectangle 167">
            <a:extLst>
              <a:ext uri="{FF2B5EF4-FFF2-40B4-BE49-F238E27FC236}">
                <a16:creationId xmlns:a16="http://schemas.microsoft.com/office/drawing/2014/main" id="{1DA03775-9C5C-8390-D05D-0405C4EF48B7}"/>
              </a:ext>
            </a:extLst>
          </p:cNvPr>
          <p:cNvSpPr/>
          <p:nvPr/>
        </p:nvSpPr>
        <p:spPr>
          <a:xfrm>
            <a:off x="10308764" y="1379095"/>
            <a:ext cx="1572504" cy="8261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3200" u="sng" dirty="0">
              <a:solidFill>
                <a:prstClr val="black"/>
              </a:solidFill>
              <a:latin typeface="Calibri" panose="020F0502020204030204"/>
            </a:endParaRPr>
          </a:p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CHIRP SBP</a:t>
            </a:r>
          </a:p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Bathymetry</a:t>
            </a:r>
          </a:p>
          <a:p>
            <a:pPr defTabSz="457200"/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56" name="TextBox 255">
            <a:extLst>
              <a:ext uri="{FF2B5EF4-FFF2-40B4-BE49-F238E27FC236}">
                <a16:creationId xmlns:a16="http://schemas.microsoft.com/office/drawing/2014/main" id="{B84AA9A4-CF82-71B2-5B86-E02F04B94E77}"/>
              </a:ext>
            </a:extLst>
          </p:cNvPr>
          <p:cNvSpPr txBox="1"/>
          <p:nvPr/>
        </p:nvSpPr>
        <p:spPr>
          <a:xfrm>
            <a:off x="269617" y="6296005"/>
            <a:ext cx="61005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EMODNET (</a:t>
            </a: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9"/>
              </a:rPr>
              <a:t>https://portal.emodnet-bathymetry.eu/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582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Box 95">
            <a:extLst>
              <a:ext uri="{FF2B5EF4-FFF2-40B4-BE49-F238E27FC236}">
                <a16:creationId xmlns:a16="http://schemas.microsoft.com/office/drawing/2014/main" id="{B10B3F10-B4C2-4283-AB13-D9828AC91B87}"/>
              </a:ext>
            </a:extLst>
          </p:cNvPr>
          <p:cNvSpPr txBox="1"/>
          <p:nvPr/>
        </p:nvSpPr>
        <p:spPr>
          <a:xfrm>
            <a:off x="1878001" y="329067"/>
            <a:ext cx="88603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3500" dirty="0">
                <a:solidFill>
                  <a:prstClr val="black"/>
                </a:solidFill>
                <a:latin typeface="Calibri" panose="020F0502020204030204"/>
              </a:rPr>
              <a:t>Results: Lake floor morphological features</a:t>
            </a:r>
            <a:endParaRPr lang="en-US" sz="3500" i="1" dirty="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E3AF442-8473-E9B9-6A88-3AA6DAFED706}"/>
              </a:ext>
            </a:extLst>
          </p:cNvPr>
          <p:cNvGrpSpPr/>
          <p:nvPr/>
        </p:nvGrpSpPr>
        <p:grpSpPr>
          <a:xfrm>
            <a:off x="2132947" y="1114462"/>
            <a:ext cx="7386502" cy="4997893"/>
            <a:chOff x="2132947" y="1495462"/>
            <a:chExt cx="7386502" cy="499789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7" t="3155" r="3788"/>
            <a:stretch/>
          </p:blipFill>
          <p:spPr>
            <a:xfrm>
              <a:off x="2132947" y="1495462"/>
              <a:ext cx="3646352" cy="4991543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9DA79596-9F18-4289-0641-D4CBF0760AA0}"/>
                </a:ext>
              </a:extLst>
            </p:cNvPr>
            <p:cNvGrpSpPr/>
            <p:nvPr/>
          </p:nvGrpSpPr>
          <p:grpSpPr>
            <a:xfrm>
              <a:off x="5873097" y="1501812"/>
              <a:ext cx="3646352" cy="4991543"/>
              <a:chOff x="5873097" y="1501812"/>
              <a:chExt cx="3646352" cy="4991543"/>
            </a:xfrm>
          </p:grpSpPr>
          <p:grpSp>
            <p:nvGrpSpPr>
              <p:cNvPr id="185" name="Group 184"/>
              <p:cNvGrpSpPr/>
              <p:nvPr/>
            </p:nvGrpSpPr>
            <p:grpSpPr>
              <a:xfrm>
                <a:off x="5873097" y="1501812"/>
                <a:ext cx="3646352" cy="4991543"/>
                <a:chOff x="7616348" y="144082"/>
                <a:chExt cx="4510545" cy="6535044"/>
              </a:xfrm>
            </p:grpSpPr>
            <p:grpSp>
              <p:nvGrpSpPr>
                <p:cNvPr id="186" name="Group 185"/>
                <p:cNvGrpSpPr/>
                <p:nvPr/>
              </p:nvGrpSpPr>
              <p:grpSpPr>
                <a:xfrm>
                  <a:off x="7616348" y="144082"/>
                  <a:ext cx="4510545" cy="6535044"/>
                  <a:chOff x="7616348" y="144082"/>
                  <a:chExt cx="4510545" cy="6535044"/>
                </a:xfrm>
              </p:grpSpPr>
              <p:pic>
                <p:nvPicPr>
                  <p:cNvPr id="194" name="Picture 193"/>
                  <p:cNvPicPr>
                    <a:picLocks noChangeAspect="1"/>
                  </p:cNvPicPr>
                  <p:nvPr/>
                </p:nvPicPr>
                <p:blipFill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547" t="3155" r="3788"/>
                  <a:stretch/>
                </p:blipFill>
                <p:spPr>
                  <a:xfrm>
                    <a:off x="7616348" y="144082"/>
                    <a:ext cx="4510545" cy="6535044"/>
                  </a:xfrm>
                  <a:prstGeom prst="rect">
                    <a:avLst/>
                  </a:prstGeom>
                </p:spPr>
              </p:pic>
              <p:sp>
                <p:nvSpPr>
                  <p:cNvPr id="195" name="Freeform 194"/>
                  <p:cNvSpPr/>
                  <p:nvPr/>
                </p:nvSpPr>
                <p:spPr>
                  <a:xfrm>
                    <a:off x="10712663" y="2014605"/>
                    <a:ext cx="904875" cy="2298806"/>
                  </a:xfrm>
                  <a:custGeom>
                    <a:avLst/>
                    <a:gdLst>
                      <a:gd name="connsiteX0" fmla="*/ 904875 w 904875"/>
                      <a:gd name="connsiteY0" fmla="*/ 0 h 2298806"/>
                      <a:gd name="connsiteX1" fmla="*/ 904875 w 904875"/>
                      <a:gd name="connsiteY1" fmla="*/ 0 h 2298806"/>
                      <a:gd name="connsiteX2" fmla="*/ 812800 w 904875"/>
                      <a:gd name="connsiteY2" fmla="*/ 6350 h 2298806"/>
                      <a:gd name="connsiteX3" fmla="*/ 793750 w 904875"/>
                      <a:gd name="connsiteY3" fmla="*/ 12700 h 2298806"/>
                      <a:gd name="connsiteX4" fmla="*/ 768350 w 904875"/>
                      <a:gd name="connsiteY4" fmla="*/ 28575 h 2298806"/>
                      <a:gd name="connsiteX5" fmla="*/ 749300 w 904875"/>
                      <a:gd name="connsiteY5" fmla="*/ 34925 h 2298806"/>
                      <a:gd name="connsiteX6" fmla="*/ 730250 w 904875"/>
                      <a:gd name="connsiteY6" fmla="*/ 47625 h 2298806"/>
                      <a:gd name="connsiteX7" fmla="*/ 711200 w 904875"/>
                      <a:gd name="connsiteY7" fmla="*/ 66675 h 2298806"/>
                      <a:gd name="connsiteX8" fmla="*/ 698500 w 904875"/>
                      <a:gd name="connsiteY8" fmla="*/ 95250 h 2298806"/>
                      <a:gd name="connsiteX9" fmla="*/ 695325 w 904875"/>
                      <a:gd name="connsiteY9" fmla="*/ 107950 h 2298806"/>
                      <a:gd name="connsiteX10" fmla="*/ 688975 w 904875"/>
                      <a:gd name="connsiteY10" fmla="*/ 117475 h 2298806"/>
                      <a:gd name="connsiteX11" fmla="*/ 695325 w 904875"/>
                      <a:gd name="connsiteY11" fmla="*/ 158750 h 2298806"/>
                      <a:gd name="connsiteX12" fmla="*/ 698500 w 904875"/>
                      <a:gd name="connsiteY12" fmla="*/ 196850 h 2298806"/>
                      <a:gd name="connsiteX13" fmla="*/ 692150 w 904875"/>
                      <a:gd name="connsiteY13" fmla="*/ 228600 h 2298806"/>
                      <a:gd name="connsiteX14" fmla="*/ 682625 w 904875"/>
                      <a:gd name="connsiteY14" fmla="*/ 260350 h 2298806"/>
                      <a:gd name="connsiteX15" fmla="*/ 679450 w 904875"/>
                      <a:gd name="connsiteY15" fmla="*/ 269875 h 2298806"/>
                      <a:gd name="connsiteX16" fmla="*/ 673100 w 904875"/>
                      <a:gd name="connsiteY16" fmla="*/ 279400 h 2298806"/>
                      <a:gd name="connsiteX17" fmla="*/ 663575 w 904875"/>
                      <a:gd name="connsiteY17" fmla="*/ 301625 h 2298806"/>
                      <a:gd name="connsiteX18" fmla="*/ 654050 w 904875"/>
                      <a:gd name="connsiteY18" fmla="*/ 307975 h 2298806"/>
                      <a:gd name="connsiteX19" fmla="*/ 641350 w 904875"/>
                      <a:gd name="connsiteY19" fmla="*/ 327025 h 2298806"/>
                      <a:gd name="connsiteX20" fmla="*/ 638175 w 904875"/>
                      <a:gd name="connsiteY20" fmla="*/ 336550 h 2298806"/>
                      <a:gd name="connsiteX21" fmla="*/ 628650 w 904875"/>
                      <a:gd name="connsiteY21" fmla="*/ 346075 h 2298806"/>
                      <a:gd name="connsiteX22" fmla="*/ 615950 w 904875"/>
                      <a:gd name="connsiteY22" fmla="*/ 365125 h 2298806"/>
                      <a:gd name="connsiteX23" fmla="*/ 612775 w 904875"/>
                      <a:gd name="connsiteY23" fmla="*/ 374650 h 2298806"/>
                      <a:gd name="connsiteX24" fmla="*/ 596900 w 904875"/>
                      <a:gd name="connsiteY24" fmla="*/ 396875 h 2298806"/>
                      <a:gd name="connsiteX25" fmla="*/ 593725 w 904875"/>
                      <a:gd name="connsiteY25" fmla="*/ 406400 h 2298806"/>
                      <a:gd name="connsiteX26" fmla="*/ 587375 w 904875"/>
                      <a:gd name="connsiteY26" fmla="*/ 415925 h 2298806"/>
                      <a:gd name="connsiteX27" fmla="*/ 584200 w 904875"/>
                      <a:gd name="connsiteY27" fmla="*/ 428625 h 2298806"/>
                      <a:gd name="connsiteX28" fmla="*/ 581025 w 904875"/>
                      <a:gd name="connsiteY28" fmla="*/ 438150 h 2298806"/>
                      <a:gd name="connsiteX29" fmla="*/ 587375 w 904875"/>
                      <a:gd name="connsiteY29" fmla="*/ 520700 h 2298806"/>
                      <a:gd name="connsiteX30" fmla="*/ 596900 w 904875"/>
                      <a:gd name="connsiteY30" fmla="*/ 552450 h 2298806"/>
                      <a:gd name="connsiteX31" fmla="*/ 606425 w 904875"/>
                      <a:gd name="connsiteY31" fmla="*/ 561975 h 2298806"/>
                      <a:gd name="connsiteX32" fmla="*/ 609600 w 904875"/>
                      <a:gd name="connsiteY32" fmla="*/ 638175 h 2298806"/>
                      <a:gd name="connsiteX33" fmla="*/ 612775 w 904875"/>
                      <a:gd name="connsiteY33" fmla="*/ 647700 h 2298806"/>
                      <a:gd name="connsiteX34" fmla="*/ 638175 w 904875"/>
                      <a:gd name="connsiteY34" fmla="*/ 657225 h 2298806"/>
                      <a:gd name="connsiteX35" fmla="*/ 647700 w 904875"/>
                      <a:gd name="connsiteY35" fmla="*/ 660400 h 2298806"/>
                      <a:gd name="connsiteX36" fmla="*/ 669925 w 904875"/>
                      <a:gd name="connsiteY36" fmla="*/ 676275 h 2298806"/>
                      <a:gd name="connsiteX37" fmla="*/ 673100 w 904875"/>
                      <a:gd name="connsiteY37" fmla="*/ 698500 h 2298806"/>
                      <a:gd name="connsiteX38" fmla="*/ 679450 w 904875"/>
                      <a:gd name="connsiteY38" fmla="*/ 708025 h 2298806"/>
                      <a:gd name="connsiteX39" fmla="*/ 682625 w 904875"/>
                      <a:gd name="connsiteY39" fmla="*/ 720725 h 2298806"/>
                      <a:gd name="connsiteX40" fmla="*/ 679450 w 904875"/>
                      <a:gd name="connsiteY40" fmla="*/ 787400 h 2298806"/>
                      <a:gd name="connsiteX41" fmla="*/ 676275 w 904875"/>
                      <a:gd name="connsiteY41" fmla="*/ 796925 h 2298806"/>
                      <a:gd name="connsiteX42" fmla="*/ 673100 w 904875"/>
                      <a:gd name="connsiteY42" fmla="*/ 815975 h 2298806"/>
                      <a:gd name="connsiteX43" fmla="*/ 654050 w 904875"/>
                      <a:gd name="connsiteY43" fmla="*/ 828675 h 2298806"/>
                      <a:gd name="connsiteX44" fmla="*/ 631825 w 904875"/>
                      <a:gd name="connsiteY44" fmla="*/ 841375 h 2298806"/>
                      <a:gd name="connsiteX45" fmla="*/ 625475 w 904875"/>
                      <a:gd name="connsiteY45" fmla="*/ 850900 h 2298806"/>
                      <a:gd name="connsiteX46" fmla="*/ 615950 w 904875"/>
                      <a:gd name="connsiteY46" fmla="*/ 863600 h 2298806"/>
                      <a:gd name="connsiteX47" fmla="*/ 619125 w 904875"/>
                      <a:gd name="connsiteY47" fmla="*/ 917575 h 2298806"/>
                      <a:gd name="connsiteX48" fmla="*/ 625475 w 904875"/>
                      <a:gd name="connsiteY48" fmla="*/ 930275 h 2298806"/>
                      <a:gd name="connsiteX49" fmla="*/ 638175 w 904875"/>
                      <a:gd name="connsiteY49" fmla="*/ 933450 h 2298806"/>
                      <a:gd name="connsiteX50" fmla="*/ 644525 w 904875"/>
                      <a:gd name="connsiteY50" fmla="*/ 1044575 h 2298806"/>
                      <a:gd name="connsiteX51" fmla="*/ 638175 w 904875"/>
                      <a:gd name="connsiteY51" fmla="*/ 1054100 h 2298806"/>
                      <a:gd name="connsiteX52" fmla="*/ 619125 w 904875"/>
                      <a:gd name="connsiteY52" fmla="*/ 1066800 h 2298806"/>
                      <a:gd name="connsiteX53" fmla="*/ 596900 w 904875"/>
                      <a:gd name="connsiteY53" fmla="*/ 1089025 h 2298806"/>
                      <a:gd name="connsiteX54" fmla="*/ 587375 w 904875"/>
                      <a:gd name="connsiteY54" fmla="*/ 1095375 h 2298806"/>
                      <a:gd name="connsiteX55" fmla="*/ 584200 w 904875"/>
                      <a:gd name="connsiteY55" fmla="*/ 1108075 h 2298806"/>
                      <a:gd name="connsiteX56" fmla="*/ 600075 w 904875"/>
                      <a:gd name="connsiteY56" fmla="*/ 1127125 h 2298806"/>
                      <a:gd name="connsiteX57" fmla="*/ 466725 w 904875"/>
                      <a:gd name="connsiteY57" fmla="*/ 1133475 h 2298806"/>
                      <a:gd name="connsiteX58" fmla="*/ 438150 w 904875"/>
                      <a:gd name="connsiteY58" fmla="*/ 1139825 h 2298806"/>
                      <a:gd name="connsiteX59" fmla="*/ 425450 w 904875"/>
                      <a:gd name="connsiteY59" fmla="*/ 1143000 h 2298806"/>
                      <a:gd name="connsiteX60" fmla="*/ 412750 w 904875"/>
                      <a:gd name="connsiteY60" fmla="*/ 1149350 h 2298806"/>
                      <a:gd name="connsiteX61" fmla="*/ 403225 w 904875"/>
                      <a:gd name="connsiteY61" fmla="*/ 1152525 h 2298806"/>
                      <a:gd name="connsiteX62" fmla="*/ 381000 w 904875"/>
                      <a:gd name="connsiteY62" fmla="*/ 1171575 h 2298806"/>
                      <a:gd name="connsiteX63" fmla="*/ 371475 w 904875"/>
                      <a:gd name="connsiteY63" fmla="*/ 1177925 h 2298806"/>
                      <a:gd name="connsiteX64" fmla="*/ 352425 w 904875"/>
                      <a:gd name="connsiteY64" fmla="*/ 1196975 h 2298806"/>
                      <a:gd name="connsiteX65" fmla="*/ 342900 w 904875"/>
                      <a:gd name="connsiteY65" fmla="*/ 1206500 h 2298806"/>
                      <a:gd name="connsiteX66" fmla="*/ 333375 w 904875"/>
                      <a:gd name="connsiteY66" fmla="*/ 1212850 h 2298806"/>
                      <a:gd name="connsiteX67" fmla="*/ 320675 w 904875"/>
                      <a:gd name="connsiteY67" fmla="*/ 1222375 h 2298806"/>
                      <a:gd name="connsiteX68" fmla="*/ 304800 w 904875"/>
                      <a:gd name="connsiteY68" fmla="*/ 1225550 h 2298806"/>
                      <a:gd name="connsiteX69" fmla="*/ 266700 w 904875"/>
                      <a:gd name="connsiteY69" fmla="*/ 1244600 h 2298806"/>
                      <a:gd name="connsiteX70" fmla="*/ 266700 w 904875"/>
                      <a:gd name="connsiteY70" fmla="*/ 1244600 h 2298806"/>
                      <a:gd name="connsiteX71" fmla="*/ 244475 w 904875"/>
                      <a:gd name="connsiteY71" fmla="*/ 1257300 h 2298806"/>
                      <a:gd name="connsiteX72" fmla="*/ 231775 w 904875"/>
                      <a:gd name="connsiteY72" fmla="*/ 1260475 h 2298806"/>
                      <a:gd name="connsiteX73" fmla="*/ 209550 w 904875"/>
                      <a:gd name="connsiteY73" fmla="*/ 1273175 h 2298806"/>
                      <a:gd name="connsiteX74" fmla="*/ 180975 w 904875"/>
                      <a:gd name="connsiteY74" fmla="*/ 1289050 h 2298806"/>
                      <a:gd name="connsiteX75" fmla="*/ 174625 w 904875"/>
                      <a:gd name="connsiteY75" fmla="*/ 1298575 h 2298806"/>
                      <a:gd name="connsiteX76" fmla="*/ 165100 w 904875"/>
                      <a:gd name="connsiteY76" fmla="*/ 1301750 h 2298806"/>
                      <a:gd name="connsiteX77" fmla="*/ 155575 w 904875"/>
                      <a:gd name="connsiteY77" fmla="*/ 1323975 h 2298806"/>
                      <a:gd name="connsiteX78" fmla="*/ 146050 w 904875"/>
                      <a:gd name="connsiteY78" fmla="*/ 1336675 h 2298806"/>
                      <a:gd name="connsiteX79" fmla="*/ 139700 w 904875"/>
                      <a:gd name="connsiteY79" fmla="*/ 1346200 h 2298806"/>
                      <a:gd name="connsiteX80" fmla="*/ 130175 w 904875"/>
                      <a:gd name="connsiteY80" fmla="*/ 1362075 h 2298806"/>
                      <a:gd name="connsiteX81" fmla="*/ 123825 w 904875"/>
                      <a:gd name="connsiteY81" fmla="*/ 1371600 h 2298806"/>
                      <a:gd name="connsiteX82" fmla="*/ 111125 w 904875"/>
                      <a:gd name="connsiteY82" fmla="*/ 1381125 h 2298806"/>
                      <a:gd name="connsiteX83" fmla="*/ 98425 w 904875"/>
                      <a:gd name="connsiteY83" fmla="*/ 1409700 h 2298806"/>
                      <a:gd name="connsiteX84" fmla="*/ 85725 w 904875"/>
                      <a:gd name="connsiteY84" fmla="*/ 1416050 h 2298806"/>
                      <a:gd name="connsiteX85" fmla="*/ 69850 w 904875"/>
                      <a:gd name="connsiteY85" fmla="*/ 1438275 h 2298806"/>
                      <a:gd name="connsiteX86" fmla="*/ 57150 w 904875"/>
                      <a:gd name="connsiteY86" fmla="*/ 1460500 h 2298806"/>
                      <a:gd name="connsiteX87" fmla="*/ 50800 w 904875"/>
                      <a:gd name="connsiteY87" fmla="*/ 1470025 h 2298806"/>
                      <a:gd name="connsiteX88" fmla="*/ 47625 w 904875"/>
                      <a:gd name="connsiteY88" fmla="*/ 1479550 h 2298806"/>
                      <a:gd name="connsiteX89" fmla="*/ 38100 w 904875"/>
                      <a:gd name="connsiteY89" fmla="*/ 1524000 h 2298806"/>
                      <a:gd name="connsiteX90" fmla="*/ 28575 w 904875"/>
                      <a:gd name="connsiteY90" fmla="*/ 1543050 h 2298806"/>
                      <a:gd name="connsiteX91" fmla="*/ 19050 w 904875"/>
                      <a:gd name="connsiteY91" fmla="*/ 1549400 h 2298806"/>
                      <a:gd name="connsiteX92" fmla="*/ 6350 w 904875"/>
                      <a:gd name="connsiteY92" fmla="*/ 1568450 h 2298806"/>
                      <a:gd name="connsiteX93" fmla="*/ 0 w 904875"/>
                      <a:gd name="connsiteY93" fmla="*/ 1600200 h 2298806"/>
                      <a:gd name="connsiteX94" fmla="*/ 3175 w 904875"/>
                      <a:gd name="connsiteY94" fmla="*/ 1685925 h 2298806"/>
                      <a:gd name="connsiteX95" fmla="*/ 15875 w 904875"/>
                      <a:gd name="connsiteY95" fmla="*/ 1711325 h 2298806"/>
                      <a:gd name="connsiteX96" fmla="*/ 28575 w 904875"/>
                      <a:gd name="connsiteY96" fmla="*/ 1727200 h 2298806"/>
                      <a:gd name="connsiteX97" fmla="*/ 34925 w 904875"/>
                      <a:gd name="connsiteY97" fmla="*/ 1736725 h 2298806"/>
                      <a:gd name="connsiteX98" fmla="*/ 44450 w 904875"/>
                      <a:gd name="connsiteY98" fmla="*/ 1743075 h 2298806"/>
                      <a:gd name="connsiteX99" fmla="*/ 47625 w 904875"/>
                      <a:gd name="connsiteY99" fmla="*/ 1752600 h 2298806"/>
                      <a:gd name="connsiteX100" fmla="*/ 57150 w 904875"/>
                      <a:gd name="connsiteY100" fmla="*/ 1765300 h 2298806"/>
                      <a:gd name="connsiteX101" fmla="*/ 69850 w 904875"/>
                      <a:gd name="connsiteY101" fmla="*/ 1784350 h 2298806"/>
                      <a:gd name="connsiteX102" fmla="*/ 85725 w 904875"/>
                      <a:gd name="connsiteY102" fmla="*/ 1803400 h 2298806"/>
                      <a:gd name="connsiteX103" fmla="*/ 95250 w 904875"/>
                      <a:gd name="connsiteY103" fmla="*/ 1812925 h 2298806"/>
                      <a:gd name="connsiteX104" fmla="*/ 104775 w 904875"/>
                      <a:gd name="connsiteY104" fmla="*/ 1831975 h 2298806"/>
                      <a:gd name="connsiteX105" fmla="*/ 111125 w 904875"/>
                      <a:gd name="connsiteY105" fmla="*/ 1841500 h 2298806"/>
                      <a:gd name="connsiteX106" fmla="*/ 117475 w 904875"/>
                      <a:gd name="connsiteY106" fmla="*/ 1863725 h 2298806"/>
                      <a:gd name="connsiteX107" fmla="*/ 123825 w 904875"/>
                      <a:gd name="connsiteY107" fmla="*/ 1873250 h 2298806"/>
                      <a:gd name="connsiteX108" fmla="*/ 130175 w 904875"/>
                      <a:gd name="connsiteY108" fmla="*/ 1898650 h 2298806"/>
                      <a:gd name="connsiteX109" fmla="*/ 133350 w 904875"/>
                      <a:gd name="connsiteY109" fmla="*/ 1936750 h 2298806"/>
                      <a:gd name="connsiteX110" fmla="*/ 139700 w 904875"/>
                      <a:gd name="connsiteY110" fmla="*/ 1955800 h 2298806"/>
                      <a:gd name="connsiteX111" fmla="*/ 155575 w 904875"/>
                      <a:gd name="connsiteY111" fmla="*/ 1965325 h 2298806"/>
                      <a:gd name="connsiteX112" fmla="*/ 158750 w 904875"/>
                      <a:gd name="connsiteY112" fmla="*/ 1974850 h 2298806"/>
                      <a:gd name="connsiteX113" fmla="*/ 222250 w 904875"/>
                      <a:gd name="connsiteY113" fmla="*/ 1984375 h 2298806"/>
                      <a:gd name="connsiteX114" fmla="*/ 250825 w 904875"/>
                      <a:gd name="connsiteY114" fmla="*/ 2000250 h 2298806"/>
                      <a:gd name="connsiteX115" fmla="*/ 260350 w 904875"/>
                      <a:gd name="connsiteY115" fmla="*/ 2009775 h 2298806"/>
                      <a:gd name="connsiteX116" fmla="*/ 273050 w 904875"/>
                      <a:gd name="connsiteY116" fmla="*/ 2012950 h 2298806"/>
                      <a:gd name="connsiteX117" fmla="*/ 285750 w 904875"/>
                      <a:gd name="connsiteY117" fmla="*/ 2019300 h 2298806"/>
                      <a:gd name="connsiteX118" fmla="*/ 349250 w 904875"/>
                      <a:gd name="connsiteY118" fmla="*/ 2022475 h 2298806"/>
                      <a:gd name="connsiteX119" fmla="*/ 358775 w 904875"/>
                      <a:gd name="connsiteY119" fmla="*/ 2047875 h 2298806"/>
                      <a:gd name="connsiteX120" fmla="*/ 361950 w 904875"/>
                      <a:gd name="connsiteY120" fmla="*/ 2060575 h 2298806"/>
                      <a:gd name="connsiteX121" fmla="*/ 368300 w 904875"/>
                      <a:gd name="connsiteY121" fmla="*/ 2130425 h 2298806"/>
                      <a:gd name="connsiteX122" fmla="*/ 371475 w 904875"/>
                      <a:gd name="connsiteY122" fmla="*/ 2152650 h 2298806"/>
                      <a:gd name="connsiteX123" fmla="*/ 381000 w 904875"/>
                      <a:gd name="connsiteY123" fmla="*/ 2162175 h 2298806"/>
                      <a:gd name="connsiteX124" fmla="*/ 384175 w 904875"/>
                      <a:gd name="connsiteY124" fmla="*/ 2178050 h 2298806"/>
                      <a:gd name="connsiteX125" fmla="*/ 390525 w 904875"/>
                      <a:gd name="connsiteY125" fmla="*/ 2187575 h 2298806"/>
                      <a:gd name="connsiteX126" fmla="*/ 412750 w 904875"/>
                      <a:gd name="connsiteY126" fmla="*/ 2206625 h 2298806"/>
                      <a:gd name="connsiteX127" fmla="*/ 419100 w 904875"/>
                      <a:gd name="connsiteY127" fmla="*/ 2216150 h 2298806"/>
                      <a:gd name="connsiteX128" fmla="*/ 425450 w 904875"/>
                      <a:gd name="connsiteY128" fmla="*/ 2254250 h 2298806"/>
                      <a:gd name="connsiteX129" fmla="*/ 431800 w 904875"/>
                      <a:gd name="connsiteY129" fmla="*/ 2263775 h 2298806"/>
                      <a:gd name="connsiteX130" fmla="*/ 434975 w 904875"/>
                      <a:gd name="connsiteY130" fmla="*/ 2273300 h 2298806"/>
                      <a:gd name="connsiteX131" fmla="*/ 454025 w 904875"/>
                      <a:gd name="connsiteY131" fmla="*/ 2282825 h 2298806"/>
                      <a:gd name="connsiteX132" fmla="*/ 479425 w 904875"/>
                      <a:gd name="connsiteY132" fmla="*/ 2292350 h 2298806"/>
                      <a:gd name="connsiteX133" fmla="*/ 523875 w 904875"/>
                      <a:gd name="connsiteY133" fmla="*/ 2289175 h 2298806"/>
                      <a:gd name="connsiteX134" fmla="*/ 533400 w 904875"/>
                      <a:gd name="connsiteY134" fmla="*/ 2286000 h 2298806"/>
                      <a:gd name="connsiteX135" fmla="*/ 622300 w 904875"/>
                      <a:gd name="connsiteY135" fmla="*/ 2292350 h 2298806"/>
                      <a:gd name="connsiteX136" fmla="*/ 676275 w 904875"/>
                      <a:gd name="connsiteY136" fmla="*/ 2298700 h 2298806"/>
                      <a:gd name="connsiteX137" fmla="*/ 676275 w 904875"/>
                      <a:gd name="connsiteY137" fmla="*/ 2298700 h 22988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</a:cxnLst>
                    <a:rect l="l" t="t" r="r" b="b"/>
                    <a:pathLst>
                      <a:path w="904875" h="2298806">
                        <a:moveTo>
                          <a:pt x="904875" y="0"/>
                        </a:moveTo>
                        <a:lnTo>
                          <a:pt x="904875" y="0"/>
                        </a:lnTo>
                        <a:cubicBezTo>
                          <a:pt x="894477" y="473"/>
                          <a:pt x="836609" y="856"/>
                          <a:pt x="812800" y="6350"/>
                        </a:cubicBezTo>
                        <a:cubicBezTo>
                          <a:pt x="806278" y="7855"/>
                          <a:pt x="800100" y="10583"/>
                          <a:pt x="793750" y="12700"/>
                        </a:cubicBezTo>
                        <a:cubicBezTo>
                          <a:pt x="782832" y="20888"/>
                          <a:pt x="780802" y="23594"/>
                          <a:pt x="768350" y="28575"/>
                        </a:cubicBezTo>
                        <a:cubicBezTo>
                          <a:pt x="762135" y="31061"/>
                          <a:pt x="749300" y="34925"/>
                          <a:pt x="749300" y="34925"/>
                        </a:cubicBezTo>
                        <a:cubicBezTo>
                          <a:pt x="732462" y="60183"/>
                          <a:pt x="755878" y="29685"/>
                          <a:pt x="730250" y="47625"/>
                        </a:cubicBezTo>
                        <a:cubicBezTo>
                          <a:pt x="722893" y="52775"/>
                          <a:pt x="711200" y="66675"/>
                          <a:pt x="711200" y="66675"/>
                        </a:cubicBezTo>
                        <a:cubicBezTo>
                          <a:pt x="703643" y="89345"/>
                          <a:pt x="708563" y="80156"/>
                          <a:pt x="698500" y="95250"/>
                        </a:cubicBezTo>
                        <a:cubicBezTo>
                          <a:pt x="697442" y="99483"/>
                          <a:pt x="697044" y="103939"/>
                          <a:pt x="695325" y="107950"/>
                        </a:cubicBezTo>
                        <a:cubicBezTo>
                          <a:pt x="693822" y="111457"/>
                          <a:pt x="689292" y="113672"/>
                          <a:pt x="688975" y="117475"/>
                        </a:cubicBezTo>
                        <a:cubicBezTo>
                          <a:pt x="687832" y="131188"/>
                          <a:pt x="692011" y="145494"/>
                          <a:pt x="695325" y="158750"/>
                        </a:cubicBezTo>
                        <a:cubicBezTo>
                          <a:pt x="696383" y="171450"/>
                          <a:pt x="698500" y="184106"/>
                          <a:pt x="698500" y="196850"/>
                        </a:cubicBezTo>
                        <a:cubicBezTo>
                          <a:pt x="698500" y="215815"/>
                          <a:pt x="696060" y="214915"/>
                          <a:pt x="692150" y="228600"/>
                        </a:cubicBezTo>
                        <a:cubicBezTo>
                          <a:pt x="682553" y="262189"/>
                          <a:pt x="697715" y="215079"/>
                          <a:pt x="682625" y="260350"/>
                        </a:cubicBezTo>
                        <a:cubicBezTo>
                          <a:pt x="681567" y="263525"/>
                          <a:pt x="681306" y="267090"/>
                          <a:pt x="679450" y="269875"/>
                        </a:cubicBezTo>
                        <a:cubicBezTo>
                          <a:pt x="677333" y="273050"/>
                          <a:pt x="674807" y="275987"/>
                          <a:pt x="673100" y="279400"/>
                        </a:cubicBezTo>
                        <a:cubicBezTo>
                          <a:pt x="668137" y="289326"/>
                          <a:pt x="671833" y="291715"/>
                          <a:pt x="663575" y="301625"/>
                        </a:cubicBezTo>
                        <a:cubicBezTo>
                          <a:pt x="661132" y="304556"/>
                          <a:pt x="657225" y="305858"/>
                          <a:pt x="654050" y="307975"/>
                        </a:cubicBezTo>
                        <a:cubicBezTo>
                          <a:pt x="649817" y="314325"/>
                          <a:pt x="643763" y="319785"/>
                          <a:pt x="641350" y="327025"/>
                        </a:cubicBezTo>
                        <a:cubicBezTo>
                          <a:pt x="640292" y="330200"/>
                          <a:pt x="640031" y="333765"/>
                          <a:pt x="638175" y="336550"/>
                        </a:cubicBezTo>
                        <a:cubicBezTo>
                          <a:pt x="635684" y="340286"/>
                          <a:pt x="631825" y="342900"/>
                          <a:pt x="628650" y="346075"/>
                        </a:cubicBezTo>
                        <a:cubicBezTo>
                          <a:pt x="621101" y="368723"/>
                          <a:pt x="631805" y="341342"/>
                          <a:pt x="615950" y="365125"/>
                        </a:cubicBezTo>
                        <a:cubicBezTo>
                          <a:pt x="614094" y="367910"/>
                          <a:pt x="614272" y="371657"/>
                          <a:pt x="612775" y="374650"/>
                        </a:cubicBezTo>
                        <a:cubicBezTo>
                          <a:pt x="610454" y="379293"/>
                          <a:pt x="599057" y="393999"/>
                          <a:pt x="596900" y="396875"/>
                        </a:cubicBezTo>
                        <a:cubicBezTo>
                          <a:pt x="595842" y="400050"/>
                          <a:pt x="595222" y="403407"/>
                          <a:pt x="593725" y="406400"/>
                        </a:cubicBezTo>
                        <a:cubicBezTo>
                          <a:pt x="592018" y="409813"/>
                          <a:pt x="588878" y="412418"/>
                          <a:pt x="587375" y="415925"/>
                        </a:cubicBezTo>
                        <a:cubicBezTo>
                          <a:pt x="585656" y="419936"/>
                          <a:pt x="585399" y="424429"/>
                          <a:pt x="584200" y="428625"/>
                        </a:cubicBezTo>
                        <a:cubicBezTo>
                          <a:pt x="583281" y="431843"/>
                          <a:pt x="582083" y="434975"/>
                          <a:pt x="581025" y="438150"/>
                        </a:cubicBezTo>
                        <a:cubicBezTo>
                          <a:pt x="583142" y="465667"/>
                          <a:pt x="584629" y="493239"/>
                          <a:pt x="587375" y="520700"/>
                        </a:cubicBezTo>
                        <a:cubicBezTo>
                          <a:pt x="587855" y="525496"/>
                          <a:pt x="595795" y="551345"/>
                          <a:pt x="596900" y="552450"/>
                        </a:cubicBezTo>
                        <a:lnTo>
                          <a:pt x="606425" y="561975"/>
                        </a:lnTo>
                        <a:cubicBezTo>
                          <a:pt x="607483" y="587375"/>
                          <a:pt x="607722" y="612822"/>
                          <a:pt x="609600" y="638175"/>
                        </a:cubicBezTo>
                        <a:cubicBezTo>
                          <a:pt x="609847" y="641513"/>
                          <a:pt x="610684" y="645087"/>
                          <a:pt x="612775" y="647700"/>
                        </a:cubicBezTo>
                        <a:cubicBezTo>
                          <a:pt x="619308" y="655866"/>
                          <a:pt x="629139" y="654966"/>
                          <a:pt x="638175" y="657225"/>
                        </a:cubicBezTo>
                        <a:cubicBezTo>
                          <a:pt x="641422" y="658037"/>
                          <a:pt x="644707" y="658903"/>
                          <a:pt x="647700" y="660400"/>
                        </a:cubicBezTo>
                        <a:cubicBezTo>
                          <a:pt x="652343" y="662721"/>
                          <a:pt x="667049" y="674118"/>
                          <a:pt x="669925" y="676275"/>
                        </a:cubicBezTo>
                        <a:cubicBezTo>
                          <a:pt x="670983" y="683683"/>
                          <a:pt x="670950" y="691332"/>
                          <a:pt x="673100" y="698500"/>
                        </a:cubicBezTo>
                        <a:cubicBezTo>
                          <a:pt x="674196" y="702155"/>
                          <a:pt x="677947" y="704518"/>
                          <a:pt x="679450" y="708025"/>
                        </a:cubicBezTo>
                        <a:cubicBezTo>
                          <a:pt x="681169" y="712036"/>
                          <a:pt x="681567" y="716492"/>
                          <a:pt x="682625" y="720725"/>
                        </a:cubicBezTo>
                        <a:cubicBezTo>
                          <a:pt x="681567" y="742950"/>
                          <a:pt x="681298" y="765227"/>
                          <a:pt x="679450" y="787400"/>
                        </a:cubicBezTo>
                        <a:cubicBezTo>
                          <a:pt x="679172" y="790735"/>
                          <a:pt x="677001" y="793658"/>
                          <a:pt x="676275" y="796925"/>
                        </a:cubicBezTo>
                        <a:cubicBezTo>
                          <a:pt x="674878" y="803209"/>
                          <a:pt x="676792" y="810701"/>
                          <a:pt x="673100" y="815975"/>
                        </a:cubicBezTo>
                        <a:cubicBezTo>
                          <a:pt x="668723" y="822227"/>
                          <a:pt x="660400" y="824442"/>
                          <a:pt x="654050" y="828675"/>
                        </a:cubicBezTo>
                        <a:cubicBezTo>
                          <a:pt x="640587" y="837650"/>
                          <a:pt x="647938" y="833318"/>
                          <a:pt x="631825" y="841375"/>
                        </a:cubicBezTo>
                        <a:cubicBezTo>
                          <a:pt x="629708" y="844550"/>
                          <a:pt x="627693" y="847795"/>
                          <a:pt x="625475" y="850900"/>
                        </a:cubicBezTo>
                        <a:cubicBezTo>
                          <a:pt x="622399" y="855206"/>
                          <a:pt x="616452" y="858332"/>
                          <a:pt x="615950" y="863600"/>
                        </a:cubicBezTo>
                        <a:cubicBezTo>
                          <a:pt x="614241" y="881542"/>
                          <a:pt x="616576" y="899733"/>
                          <a:pt x="619125" y="917575"/>
                        </a:cubicBezTo>
                        <a:cubicBezTo>
                          <a:pt x="619794" y="922260"/>
                          <a:pt x="621839" y="927245"/>
                          <a:pt x="625475" y="930275"/>
                        </a:cubicBezTo>
                        <a:cubicBezTo>
                          <a:pt x="628827" y="933069"/>
                          <a:pt x="633942" y="932392"/>
                          <a:pt x="638175" y="933450"/>
                        </a:cubicBezTo>
                        <a:cubicBezTo>
                          <a:pt x="676177" y="958785"/>
                          <a:pt x="653271" y="939623"/>
                          <a:pt x="644525" y="1044575"/>
                        </a:cubicBezTo>
                        <a:cubicBezTo>
                          <a:pt x="644208" y="1048378"/>
                          <a:pt x="641047" y="1051587"/>
                          <a:pt x="638175" y="1054100"/>
                        </a:cubicBezTo>
                        <a:cubicBezTo>
                          <a:pt x="632432" y="1059126"/>
                          <a:pt x="619125" y="1066800"/>
                          <a:pt x="619125" y="1066800"/>
                        </a:cubicBezTo>
                        <a:cubicBezTo>
                          <a:pt x="613537" y="1083565"/>
                          <a:pt x="618735" y="1074469"/>
                          <a:pt x="596900" y="1089025"/>
                        </a:cubicBezTo>
                        <a:lnTo>
                          <a:pt x="587375" y="1095375"/>
                        </a:lnTo>
                        <a:cubicBezTo>
                          <a:pt x="586317" y="1099608"/>
                          <a:pt x="583583" y="1103755"/>
                          <a:pt x="584200" y="1108075"/>
                        </a:cubicBezTo>
                        <a:cubicBezTo>
                          <a:pt x="584937" y="1113232"/>
                          <a:pt x="597388" y="1124438"/>
                          <a:pt x="600075" y="1127125"/>
                        </a:cubicBezTo>
                        <a:cubicBezTo>
                          <a:pt x="573850" y="1127896"/>
                          <a:pt x="506454" y="1126464"/>
                          <a:pt x="466725" y="1133475"/>
                        </a:cubicBezTo>
                        <a:cubicBezTo>
                          <a:pt x="457116" y="1135171"/>
                          <a:pt x="447657" y="1137631"/>
                          <a:pt x="438150" y="1139825"/>
                        </a:cubicBezTo>
                        <a:cubicBezTo>
                          <a:pt x="433898" y="1140806"/>
                          <a:pt x="429536" y="1141468"/>
                          <a:pt x="425450" y="1143000"/>
                        </a:cubicBezTo>
                        <a:cubicBezTo>
                          <a:pt x="421018" y="1144662"/>
                          <a:pt x="417100" y="1147486"/>
                          <a:pt x="412750" y="1149350"/>
                        </a:cubicBezTo>
                        <a:cubicBezTo>
                          <a:pt x="409674" y="1150668"/>
                          <a:pt x="406218" y="1151028"/>
                          <a:pt x="403225" y="1152525"/>
                        </a:cubicBezTo>
                        <a:cubicBezTo>
                          <a:pt x="391562" y="1158356"/>
                          <a:pt x="391936" y="1162201"/>
                          <a:pt x="381000" y="1171575"/>
                        </a:cubicBezTo>
                        <a:cubicBezTo>
                          <a:pt x="378103" y="1174058"/>
                          <a:pt x="374327" y="1175390"/>
                          <a:pt x="371475" y="1177925"/>
                        </a:cubicBezTo>
                        <a:cubicBezTo>
                          <a:pt x="364763" y="1183891"/>
                          <a:pt x="358775" y="1190625"/>
                          <a:pt x="352425" y="1196975"/>
                        </a:cubicBezTo>
                        <a:cubicBezTo>
                          <a:pt x="349250" y="1200150"/>
                          <a:pt x="346636" y="1204009"/>
                          <a:pt x="342900" y="1206500"/>
                        </a:cubicBezTo>
                        <a:cubicBezTo>
                          <a:pt x="339725" y="1208617"/>
                          <a:pt x="336480" y="1210632"/>
                          <a:pt x="333375" y="1212850"/>
                        </a:cubicBezTo>
                        <a:cubicBezTo>
                          <a:pt x="329069" y="1215926"/>
                          <a:pt x="325511" y="1220226"/>
                          <a:pt x="320675" y="1222375"/>
                        </a:cubicBezTo>
                        <a:cubicBezTo>
                          <a:pt x="315744" y="1224567"/>
                          <a:pt x="310092" y="1224492"/>
                          <a:pt x="304800" y="1225550"/>
                        </a:cubicBezTo>
                        <a:cubicBezTo>
                          <a:pt x="288175" y="1242175"/>
                          <a:pt x="299535" y="1233655"/>
                          <a:pt x="266700" y="1244600"/>
                        </a:cubicBezTo>
                        <a:lnTo>
                          <a:pt x="266700" y="1244600"/>
                        </a:lnTo>
                        <a:cubicBezTo>
                          <a:pt x="258804" y="1249864"/>
                          <a:pt x="253682" y="1253847"/>
                          <a:pt x="244475" y="1257300"/>
                        </a:cubicBezTo>
                        <a:cubicBezTo>
                          <a:pt x="240389" y="1258832"/>
                          <a:pt x="236008" y="1259417"/>
                          <a:pt x="231775" y="1260475"/>
                        </a:cubicBezTo>
                        <a:cubicBezTo>
                          <a:pt x="220846" y="1276868"/>
                          <a:pt x="231409" y="1265889"/>
                          <a:pt x="209550" y="1273175"/>
                        </a:cubicBezTo>
                        <a:cubicBezTo>
                          <a:pt x="202718" y="1275452"/>
                          <a:pt x="186061" y="1285998"/>
                          <a:pt x="180975" y="1289050"/>
                        </a:cubicBezTo>
                        <a:cubicBezTo>
                          <a:pt x="178858" y="1292225"/>
                          <a:pt x="177605" y="1296191"/>
                          <a:pt x="174625" y="1298575"/>
                        </a:cubicBezTo>
                        <a:cubicBezTo>
                          <a:pt x="172012" y="1300666"/>
                          <a:pt x="167467" y="1299383"/>
                          <a:pt x="165100" y="1301750"/>
                        </a:cubicBezTo>
                        <a:cubicBezTo>
                          <a:pt x="156704" y="1310146"/>
                          <a:pt x="160635" y="1315120"/>
                          <a:pt x="155575" y="1323975"/>
                        </a:cubicBezTo>
                        <a:cubicBezTo>
                          <a:pt x="152950" y="1328569"/>
                          <a:pt x="149126" y="1332369"/>
                          <a:pt x="146050" y="1336675"/>
                        </a:cubicBezTo>
                        <a:cubicBezTo>
                          <a:pt x="143832" y="1339780"/>
                          <a:pt x="141722" y="1342964"/>
                          <a:pt x="139700" y="1346200"/>
                        </a:cubicBezTo>
                        <a:cubicBezTo>
                          <a:pt x="136429" y="1351433"/>
                          <a:pt x="133446" y="1356842"/>
                          <a:pt x="130175" y="1362075"/>
                        </a:cubicBezTo>
                        <a:cubicBezTo>
                          <a:pt x="128153" y="1365311"/>
                          <a:pt x="126523" y="1368902"/>
                          <a:pt x="123825" y="1371600"/>
                        </a:cubicBezTo>
                        <a:cubicBezTo>
                          <a:pt x="120083" y="1375342"/>
                          <a:pt x="115358" y="1377950"/>
                          <a:pt x="111125" y="1381125"/>
                        </a:cubicBezTo>
                        <a:cubicBezTo>
                          <a:pt x="110161" y="1383535"/>
                          <a:pt x="101391" y="1406734"/>
                          <a:pt x="98425" y="1409700"/>
                        </a:cubicBezTo>
                        <a:cubicBezTo>
                          <a:pt x="95078" y="1413047"/>
                          <a:pt x="89958" y="1413933"/>
                          <a:pt x="85725" y="1416050"/>
                        </a:cubicBezTo>
                        <a:cubicBezTo>
                          <a:pt x="73975" y="1439550"/>
                          <a:pt x="85940" y="1418967"/>
                          <a:pt x="69850" y="1438275"/>
                        </a:cubicBezTo>
                        <a:cubicBezTo>
                          <a:pt x="62818" y="1446714"/>
                          <a:pt x="62796" y="1450619"/>
                          <a:pt x="57150" y="1460500"/>
                        </a:cubicBezTo>
                        <a:cubicBezTo>
                          <a:pt x="55257" y="1463813"/>
                          <a:pt x="52507" y="1466612"/>
                          <a:pt x="50800" y="1470025"/>
                        </a:cubicBezTo>
                        <a:cubicBezTo>
                          <a:pt x="49303" y="1473018"/>
                          <a:pt x="48378" y="1476289"/>
                          <a:pt x="47625" y="1479550"/>
                        </a:cubicBezTo>
                        <a:cubicBezTo>
                          <a:pt x="43251" y="1498504"/>
                          <a:pt x="42748" y="1507733"/>
                          <a:pt x="38100" y="1524000"/>
                        </a:cubicBezTo>
                        <a:cubicBezTo>
                          <a:pt x="36034" y="1531230"/>
                          <a:pt x="34141" y="1537484"/>
                          <a:pt x="28575" y="1543050"/>
                        </a:cubicBezTo>
                        <a:cubicBezTo>
                          <a:pt x="25877" y="1545748"/>
                          <a:pt x="22225" y="1547283"/>
                          <a:pt x="19050" y="1549400"/>
                        </a:cubicBezTo>
                        <a:cubicBezTo>
                          <a:pt x="14817" y="1555750"/>
                          <a:pt x="8201" y="1561046"/>
                          <a:pt x="6350" y="1568450"/>
                        </a:cubicBezTo>
                        <a:cubicBezTo>
                          <a:pt x="1614" y="1587395"/>
                          <a:pt x="3892" y="1576846"/>
                          <a:pt x="0" y="1600200"/>
                        </a:cubicBezTo>
                        <a:cubicBezTo>
                          <a:pt x="1058" y="1628775"/>
                          <a:pt x="-869" y="1657618"/>
                          <a:pt x="3175" y="1685925"/>
                        </a:cubicBezTo>
                        <a:cubicBezTo>
                          <a:pt x="4514" y="1695296"/>
                          <a:pt x="12882" y="1702345"/>
                          <a:pt x="15875" y="1711325"/>
                        </a:cubicBezTo>
                        <a:cubicBezTo>
                          <a:pt x="20257" y="1724470"/>
                          <a:pt x="16265" y="1718994"/>
                          <a:pt x="28575" y="1727200"/>
                        </a:cubicBezTo>
                        <a:cubicBezTo>
                          <a:pt x="30692" y="1730375"/>
                          <a:pt x="32227" y="1734027"/>
                          <a:pt x="34925" y="1736725"/>
                        </a:cubicBezTo>
                        <a:cubicBezTo>
                          <a:pt x="37623" y="1739423"/>
                          <a:pt x="42066" y="1740095"/>
                          <a:pt x="44450" y="1743075"/>
                        </a:cubicBezTo>
                        <a:cubicBezTo>
                          <a:pt x="46541" y="1745688"/>
                          <a:pt x="45965" y="1749694"/>
                          <a:pt x="47625" y="1752600"/>
                        </a:cubicBezTo>
                        <a:cubicBezTo>
                          <a:pt x="50250" y="1757194"/>
                          <a:pt x="54115" y="1760965"/>
                          <a:pt x="57150" y="1765300"/>
                        </a:cubicBezTo>
                        <a:cubicBezTo>
                          <a:pt x="61527" y="1771552"/>
                          <a:pt x="64454" y="1778954"/>
                          <a:pt x="69850" y="1784350"/>
                        </a:cubicBezTo>
                        <a:cubicBezTo>
                          <a:pt x="97677" y="1812177"/>
                          <a:pt x="63623" y="1776878"/>
                          <a:pt x="85725" y="1803400"/>
                        </a:cubicBezTo>
                        <a:cubicBezTo>
                          <a:pt x="88600" y="1806849"/>
                          <a:pt x="92759" y="1809189"/>
                          <a:pt x="95250" y="1812925"/>
                        </a:cubicBezTo>
                        <a:cubicBezTo>
                          <a:pt x="99188" y="1818832"/>
                          <a:pt x="101327" y="1825769"/>
                          <a:pt x="104775" y="1831975"/>
                        </a:cubicBezTo>
                        <a:cubicBezTo>
                          <a:pt x="106628" y="1835311"/>
                          <a:pt x="109418" y="1838087"/>
                          <a:pt x="111125" y="1841500"/>
                        </a:cubicBezTo>
                        <a:cubicBezTo>
                          <a:pt x="117304" y="1853857"/>
                          <a:pt x="111371" y="1849483"/>
                          <a:pt x="117475" y="1863725"/>
                        </a:cubicBezTo>
                        <a:cubicBezTo>
                          <a:pt x="118978" y="1867232"/>
                          <a:pt x="121708" y="1870075"/>
                          <a:pt x="123825" y="1873250"/>
                        </a:cubicBezTo>
                        <a:cubicBezTo>
                          <a:pt x="125942" y="1881717"/>
                          <a:pt x="129450" y="1889953"/>
                          <a:pt x="130175" y="1898650"/>
                        </a:cubicBezTo>
                        <a:cubicBezTo>
                          <a:pt x="131233" y="1911350"/>
                          <a:pt x="131255" y="1924179"/>
                          <a:pt x="133350" y="1936750"/>
                        </a:cubicBezTo>
                        <a:cubicBezTo>
                          <a:pt x="134450" y="1943352"/>
                          <a:pt x="133960" y="1952356"/>
                          <a:pt x="139700" y="1955800"/>
                        </a:cubicBezTo>
                        <a:lnTo>
                          <a:pt x="155575" y="1965325"/>
                        </a:lnTo>
                        <a:cubicBezTo>
                          <a:pt x="156633" y="1968500"/>
                          <a:pt x="156659" y="1972237"/>
                          <a:pt x="158750" y="1974850"/>
                        </a:cubicBezTo>
                        <a:cubicBezTo>
                          <a:pt x="171263" y="1990491"/>
                          <a:pt x="221181" y="1984312"/>
                          <a:pt x="222250" y="1984375"/>
                        </a:cubicBezTo>
                        <a:cubicBezTo>
                          <a:pt x="244085" y="1998931"/>
                          <a:pt x="234060" y="1994662"/>
                          <a:pt x="250825" y="2000250"/>
                        </a:cubicBezTo>
                        <a:cubicBezTo>
                          <a:pt x="254000" y="2003425"/>
                          <a:pt x="256451" y="2007547"/>
                          <a:pt x="260350" y="2009775"/>
                        </a:cubicBezTo>
                        <a:cubicBezTo>
                          <a:pt x="264139" y="2011940"/>
                          <a:pt x="268964" y="2011418"/>
                          <a:pt x="273050" y="2012950"/>
                        </a:cubicBezTo>
                        <a:cubicBezTo>
                          <a:pt x="277482" y="2014612"/>
                          <a:pt x="281054" y="2018713"/>
                          <a:pt x="285750" y="2019300"/>
                        </a:cubicBezTo>
                        <a:cubicBezTo>
                          <a:pt x="306779" y="2021929"/>
                          <a:pt x="328083" y="2021417"/>
                          <a:pt x="349250" y="2022475"/>
                        </a:cubicBezTo>
                        <a:cubicBezTo>
                          <a:pt x="352605" y="2030862"/>
                          <a:pt x="356286" y="2039165"/>
                          <a:pt x="358775" y="2047875"/>
                        </a:cubicBezTo>
                        <a:cubicBezTo>
                          <a:pt x="359974" y="2052071"/>
                          <a:pt x="360892" y="2056342"/>
                          <a:pt x="361950" y="2060575"/>
                        </a:cubicBezTo>
                        <a:cubicBezTo>
                          <a:pt x="363727" y="2081896"/>
                          <a:pt x="365761" y="2108844"/>
                          <a:pt x="368300" y="2130425"/>
                        </a:cubicBezTo>
                        <a:cubicBezTo>
                          <a:pt x="369174" y="2137857"/>
                          <a:pt x="368696" y="2145702"/>
                          <a:pt x="371475" y="2152650"/>
                        </a:cubicBezTo>
                        <a:cubicBezTo>
                          <a:pt x="373143" y="2156819"/>
                          <a:pt x="377825" y="2159000"/>
                          <a:pt x="381000" y="2162175"/>
                        </a:cubicBezTo>
                        <a:cubicBezTo>
                          <a:pt x="382058" y="2167467"/>
                          <a:pt x="382280" y="2172997"/>
                          <a:pt x="384175" y="2178050"/>
                        </a:cubicBezTo>
                        <a:cubicBezTo>
                          <a:pt x="385515" y="2181623"/>
                          <a:pt x="388042" y="2184678"/>
                          <a:pt x="390525" y="2187575"/>
                        </a:cubicBezTo>
                        <a:cubicBezTo>
                          <a:pt x="400790" y="2199551"/>
                          <a:pt x="401515" y="2199135"/>
                          <a:pt x="412750" y="2206625"/>
                        </a:cubicBezTo>
                        <a:cubicBezTo>
                          <a:pt x="414867" y="2209800"/>
                          <a:pt x="418096" y="2212469"/>
                          <a:pt x="419100" y="2216150"/>
                        </a:cubicBezTo>
                        <a:cubicBezTo>
                          <a:pt x="422075" y="2227060"/>
                          <a:pt x="420584" y="2242897"/>
                          <a:pt x="425450" y="2254250"/>
                        </a:cubicBezTo>
                        <a:cubicBezTo>
                          <a:pt x="426953" y="2257757"/>
                          <a:pt x="430093" y="2260362"/>
                          <a:pt x="431800" y="2263775"/>
                        </a:cubicBezTo>
                        <a:cubicBezTo>
                          <a:pt x="433297" y="2266768"/>
                          <a:pt x="432884" y="2270687"/>
                          <a:pt x="434975" y="2273300"/>
                        </a:cubicBezTo>
                        <a:cubicBezTo>
                          <a:pt x="441041" y="2280883"/>
                          <a:pt x="446356" y="2278990"/>
                          <a:pt x="454025" y="2282825"/>
                        </a:cubicBezTo>
                        <a:cubicBezTo>
                          <a:pt x="475826" y="2293726"/>
                          <a:pt x="448797" y="2286224"/>
                          <a:pt x="479425" y="2292350"/>
                        </a:cubicBezTo>
                        <a:cubicBezTo>
                          <a:pt x="494242" y="2291292"/>
                          <a:pt x="509122" y="2290911"/>
                          <a:pt x="523875" y="2289175"/>
                        </a:cubicBezTo>
                        <a:cubicBezTo>
                          <a:pt x="527199" y="2288784"/>
                          <a:pt x="530053" y="2286000"/>
                          <a:pt x="533400" y="2286000"/>
                        </a:cubicBezTo>
                        <a:cubicBezTo>
                          <a:pt x="545733" y="2286000"/>
                          <a:pt x="602469" y="2289375"/>
                          <a:pt x="622300" y="2292350"/>
                        </a:cubicBezTo>
                        <a:cubicBezTo>
                          <a:pt x="674319" y="2300153"/>
                          <a:pt x="634330" y="2298700"/>
                          <a:pt x="676275" y="2298700"/>
                        </a:cubicBezTo>
                        <a:lnTo>
                          <a:pt x="676275" y="2298700"/>
                        </a:lnTo>
                      </a:path>
                    </a:pathLst>
                  </a:custGeom>
                  <a:noFill/>
                  <a:ln w="15875">
                    <a:solidFill>
                      <a:srgbClr val="FFFF00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/>
                    <a:endParaRPr lang="en-US" sz="1463" dirty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96" name="Freeform 195"/>
                  <p:cNvSpPr/>
                  <p:nvPr/>
                </p:nvSpPr>
                <p:spPr>
                  <a:xfrm>
                    <a:off x="9603001" y="3459230"/>
                    <a:ext cx="585787" cy="590559"/>
                  </a:xfrm>
                  <a:custGeom>
                    <a:avLst/>
                    <a:gdLst>
                      <a:gd name="connsiteX0" fmla="*/ 0 w 585787"/>
                      <a:gd name="connsiteY0" fmla="*/ 66675 h 590559"/>
                      <a:gd name="connsiteX1" fmla="*/ 0 w 585787"/>
                      <a:gd name="connsiteY1" fmla="*/ 66675 h 590559"/>
                      <a:gd name="connsiteX2" fmla="*/ 21431 w 585787"/>
                      <a:gd name="connsiteY2" fmla="*/ 69056 h 590559"/>
                      <a:gd name="connsiteX3" fmla="*/ 109537 w 585787"/>
                      <a:gd name="connsiteY3" fmla="*/ 61913 h 590559"/>
                      <a:gd name="connsiteX4" fmla="*/ 116681 w 585787"/>
                      <a:gd name="connsiteY4" fmla="*/ 57150 h 590559"/>
                      <a:gd name="connsiteX5" fmla="*/ 119062 w 585787"/>
                      <a:gd name="connsiteY5" fmla="*/ 50006 h 590559"/>
                      <a:gd name="connsiteX6" fmla="*/ 133350 w 585787"/>
                      <a:gd name="connsiteY6" fmla="*/ 35719 h 590559"/>
                      <a:gd name="connsiteX7" fmla="*/ 138112 w 585787"/>
                      <a:gd name="connsiteY7" fmla="*/ 28575 h 590559"/>
                      <a:gd name="connsiteX8" fmla="*/ 145256 w 585787"/>
                      <a:gd name="connsiteY8" fmla="*/ 21431 h 590559"/>
                      <a:gd name="connsiteX9" fmla="*/ 147637 w 585787"/>
                      <a:gd name="connsiteY9" fmla="*/ 14288 h 590559"/>
                      <a:gd name="connsiteX10" fmla="*/ 161925 w 585787"/>
                      <a:gd name="connsiteY10" fmla="*/ 0 h 590559"/>
                      <a:gd name="connsiteX11" fmla="*/ 221456 w 585787"/>
                      <a:gd name="connsiteY11" fmla="*/ 4763 h 590559"/>
                      <a:gd name="connsiteX12" fmla="*/ 242887 w 585787"/>
                      <a:gd name="connsiteY12" fmla="*/ 11906 h 590559"/>
                      <a:gd name="connsiteX13" fmla="*/ 259556 w 585787"/>
                      <a:gd name="connsiteY13" fmla="*/ 19050 h 590559"/>
                      <a:gd name="connsiteX14" fmla="*/ 264318 w 585787"/>
                      <a:gd name="connsiteY14" fmla="*/ 26194 h 590559"/>
                      <a:gd name="connsiteX15" fmla="*/ 259556 w 585787"/>
                      <a:gd name="connsiteY15" fmla="*/ 50006 h 590559"/>
                      <a:gd name="connsiteX16" fmla="*/ 264318 w 585787"/>
                      <a:gd name="connsiteY16" fmla="*/ 57150 h 590559"/>
                      <a:gd name="connsiteX17" fmla="*/ 252412 w 585787"/>
                      <a:gd name="connsiteY17" fmla="*/ 83344 h 590559"/>
                      <a:gd name="connsiteX18" fmla="*/ 242887 w 585787"/>
                      <a:gd name="connsiteY18" fmla="*/ 85725 h 590559"/>
                      <a:gd name="connsiteX19" fmla="*/ 233362 w 585787"/>
                      <a:gd name="connsiteY19" fmla="*/ 104775 h 590559"/>
                      <a:gd name="connsiteX20" fmla="*/ 230981 w 585787"/>
                      <a:gd name="connsiteY20" fmla="*/ 119063 h 590559"/>
                      <a:gd name="connsiteX21" fmla="*/ 233362 w 585787"/>
                      <a:gd name="connsiteY21" fmla="*/ 145256 h 590559"/>
                      <a:gd name="connsiteX22" fmla="*/ 240506 w 585787"/>
                      <a:gd name="connsiteY22" fmla="*/ 147638 h 590559"/>
                      <a:gd name="connsiteX23" fmla="*/ 254793 w 585787"/>
                      <a:gd name="connsiteY23" fmla="*/ 150019 h 590559"/>
                      <a:gd name="connsiteX24" fmla="*/ 276225 w 585787"/>
                      <a:gd name="connsiteY24" fmla="*/ 157163 h 590559"/>
                      <a:gd name="connsiteX25" fmla="*/ 280987 w 585787"/>
                      <a:gd name="connsiteY25" fmla="*/ 164306 h 590559"/>
                      <a:gd name="connsiteX26" fmla="*/ 302418 w 585787"/>
                      <a:gd name="connsiteY26" fmla="*/ 157163 h 590559"/>
                      <a:gd name="connsiteX27" fmla="*/ 309562 w 585787"/>
                      <a:gd name="connsiteY27" fmla="*/ 150019 h 590559"/>
                      <a:gd name="connsiteX28" fmla="*/ 383381 w 585787"/>
                      <a:gd name="connsiteY28" fmla="*/ 161925 h 590559"/>
                      <a:gd name="connsiteX29" fmla="*/ 385762 w 585787"/>
                      <a:gd name="connsiteY29" fmla="*/ 169069 h 590559"/>
                      <a:gd name="connsiteX30" fmla="*/ 388143 w 585787"/>
                      <a:gd name="connsiteY30" fmla="*/ 180975 h 590559"/>
                      <a:gd name="connsiteX31" fmla="*/ 385762 w 585787"/>
                      <a:gd name="connsiteY31" fmla="*/ 230981 h 590559"/>
                      <a:gd name="connsiteX32" fmla="*/ 383381 w 585787"/>
                      <a:gd name="connsiteY32" fmla="*/ 238125 h 590559"/>
                      <a:gd name="connsiteX33" fmla="*/ 376237 w 585787"/>
                      <a:gd name="connsiteY33" fmla="*/ 245269 h 590559"/>
                      <a:gd name="connsiteX34" fmla="*/ 373856 w 585787"/>
                      <a:gd name="connsiteY34" fmla="*/ 254794 h 590559"/>
                      <a:gd name="connsiteX35" fmla="*/ 366712 w 585787"/>
                      <a:gd name="connsiteY35" fmla="*/ 257175 h 590559"/>
                      <a:gd name="connsiteX36" fmla="*/ 376237 w 585787"/>
                      <a:gd name="connsiteY36" fmla="*/ 269081 h 590559"/>
                      <a:gd name="connsiteX37" fmla="*/ 383381 w 585787"/>
                      <a:gd name="connsiteY37" fmla="*/ 273844 h 590559"/>
                      <a:gd name="connsiteX38" fmla="*/ 381000 w 585787"/>
                      <a:gd name="connsiteY38" fmla="*/ 280988 h 590559"/>
                      <a:gd name="connsiteX39" fmla="*/ 376237 w 585787"/>
                      <a:gd name="connsiteY39" fmla="*/ 290513 h 590559"/>
                      <a:gd name="connsiteX40" fmla="*/ 378618 w 585787"/>
                      <a:gd name="connsiteY40" fmla="*/ 304800 h 590559"/>
                      <a:gd name="connsiteX41" fmla="*/ 385762 w 585787"/>
                      <a:gd name="connsiteY41" fmla="*/ 311944 h 590559"/>
                      <a:gd name="connsiteX42" fmla="*/ 435768 w 585787"/>
                      <a:gd name="connsiteY42" fmla="*/ 319088 h 590559"/>
                      <a:gd name="connsiteX43" fmla="*/ 445293 w 585787"/>
                      <a:gd name="connsiteY43" fmla="*/ 323850 h 590559"/>
                      <a:gd name="connsiteX44" fmla="*/ 459581 w 585787"/>
                      <a:gd name="connsiteY44" fmla="*/ 333375 h 590559"/>
                      <a:gd name="connsiteX45" fmla="*/ 471487 w 585787"/>
                      <a:gd name="connsiteY45" fmla="*/ 338138 h 590559"/>
                      <a:gd name="connsiteX46" fmla="*/ 476250 w 585787"/>
                      <a:gd name="connsiteY46" fmla="*/ 347663 h 590559"/>
                      <a:gd name="connsiteX47" fmla="*/ 478631 w 585787"/>
                      <a:gd name="connsiteY47" fmla="*/ 357188 h 590559"/>
                      <a:gd name="connsiteX48" fmla="*/ 485775 w 585787"/>
                      <a:gd name="connsiteY48" fmla="*/ 359569 h 590559"/>
                      <a:gd name="connsiteX49" fmla="*/ 514350 w 585787"/>
                      <a:gd name="connsiteY49" fmla="*/ 357188 h 590559"/>
                      <a:gd name="connsiteX50" fmla="*/ 528637 w 585787"/>
                      <a:gd name="connsiteY50" fmla="*/ 354806 h 590559"/>
                      <a:gd name="connsiteX51" fmla="*/ 545306 w 585787"/>
                      <a:gd name="connsiteY51" fmla="*/ 359569 h 590559"/>
                      <a:gd name="connsiteX52" fmla="*/ 547687 w 585787"/>
                      <a:gd name="connsiteY52" fmla="*/ 366713 h 590559"/>
                      <a:gd name="connsiteX53" fmla="*/ 552450 w 585787"/>
                      <a:gd name="connsiteY53" fmla="*/ 376238 h 590559"/>
                      <a:gd name="connsiteX54" fmla="*/ 557212 w 585787"/>
                      <a:gd name="connsiteY54" fmla="*/ 402431 h 590559"/>
                      <a:gd name="connsiteX55" fmla="*/ 554831 w 585787"/>
                      <a:gd name="connsiteY55" fmla="*/ 423863 h 590559"/>
                      <a:gd name="connsiteX56" fmla="*/ 550068 w 585787"/>
                      <a:gd name="connsiteY56" fmla="*/ 433388 h 590559"/>
                      <a:gd name="connsiteX57" fmla="*/ 545306 w 585787"/>
                      <a:gd name="connsiteY57" fmla="*/ 452438 h 590559"/>
                      <a:gd name="connsiteX58" fmla="*/ 542925 w 585787"/>
                      <a:gd name="connsiteY58" fmla="*/ 459581 h 590559"/>
                      <a:gd name="connsiteX59" fmla="*/ 561975 w 585787"/>
                      <a:gd name="connsiteY59" fmla="*/ 471488 h 590559"/>
                      <a:gd name="connsiteX60" fmla="*/ 571500 w 585787"/>
                      <a:gd name="connsiteY60" fmla="*/ 476250 h 590559"/>
                      <a:gd name="connsiteX61" fmla="*/ 585787 w 585787"/>
                      <a:gd name="connsiteY61" fmla="*/ 488156 h 590559"/>
                      <a:gd name="connsiteX62" fmla="*/ 583406 w 585787"/>
                      <a:gd name="connsiteY62" fmla="*/ 497681 h 590559"/>
                      <a:gd name="connsiteX63" fmla="*/ 552450 w 585787"/>
                      <a:gd name="connsiteY63" fmla="*/ 500063 h 590559"/>
                      <a:gd name="connsiteX64" fmla="*/ 542925 w 585787"/>
                      <a:gd name="connsiteY64" fmla="*/ 502444 h 590559"/>
                      <a:gd name="connsiteX65" fmla="*/ 478631 w 585787"/>
                      <a:gd name="connsiteY65" fmla="*/ 504825 h 590559"/>
                      <a:gd name="connsiteX66" fmla="*/ 461962 w 585787"/>
                      <a:gd name="connsiteY66" fmla="*/ 516731 h 590559"/>
                      <a:gd name="connsiteX67" fmla="*/ 447675 w 585787"/>
                      <a:gd name="connsiteY67" fmla="*/ 526256 h 590559"/>
                      <a:gd name="connsiteX68" fmla="*/ 440531 w 585787"/>
                      <a:gd name="connsiteY68" fmla="*/ 531019 h 590559"/>
                      <a:gd name="connsiteX69" fmla="*/ 431006 w 585787"/>
                      <a:gd name="connsiteY69" fmla="*/ 547688 h 590559"/>
                      <a:gd name="connsiteX70" fmla="*/ 428625 w 585787"/>
                      <a:gd name="connsiteY70" fmla="*/ 554831 h 590559"/>
                      <a:gd name="connsiteX71" fmla="*/ 421481 w 585787"/>
                      <a:gd name="connsiteY71" fmla="*/ 564356 h 590559"/>
                      <a:gd name="connsiteX72" fmla="*/ 411956 w 585787"/>
                      <a:gd name="connsiteY72" fmla="*/ 578644 h 590559"/>
                      <a:gd name="connsiteX73" fmla="*/ 416718 w 585787"/>
                      <a:gd name="connsiteY73" fmla="*/ 590550 h 590559"/>
                      <a:gd name="connsiteX74" fmla="*/ 421481 w 585787"/>
                      <a:gd name="connsiteY74" fmla="*/ 590550 h 590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</a:cxnLst>
                    <a:rect l="l" t="t" r="r" b="b"/>
                    <a:pathLst>
                      <a:path w="585787" h="590559">
                        <a:moveTo>
                          <a:pt x="0" y="66675"/>
                        </a:moveTo>
                        <a:lnTo>
                          <a:pt x="0" y="66675"/>
                        </a:lnTo>
                        <a:cubicBezTo>
                          <a:pt x="7144" y="67469"/>
                          <a:pt x="14246" y="69256"/>
                          <a:pt x="21431" y="69056"/>
                        </a:cubicBezTo>
                        <a:cubicBezTo>
                          <a:pt x="47368" y="68336"/>
                          <a:pt x="81532" y="64713"/>
                          <a:pt x="109537" y="61913"/>
                        </a:cubicBezTo>
                        <a:cubicBezTo>
                          <a:pt x="111918" y="60325"/>
                          <a:pt x="114893" y="59385"/>
                          <a:pt x="116681" y="57150"/>
                        </a:cubicBezTo>
                        <a:cubicBezTo>
                          <a:pt x="118249" y="55190"/>
                          <a:pt x="117817" y="52185"/>
                          <a:pt x="119062" y="50006"/>
                        </a:cubicBezTo>
                        <a:cubicBezTo>
                          <a:pt x="124515" y="40463"/>
                          <a:pt x="125361" y="41044"/>
                          <a:pt x="133350" y="35719"/>
                        </a:cubicBezTo>
                        <a:cubicBezTo>
                          <a:pt x="134937" y="33338"/>
                          <a:pt x="136280" y="30774"/>
                          <a:pt x="138112" y="28575"/>
                        </a:cubicBezTo>
                        <a:cubicBezTo>
                          <a:pt x="140268" y="25988"/>
                          <a:pt x="143388" y="24233"/>
                          <a:pt x="145256" y="21431"/>
                        </a:cubicBezTo>
                        <a:cubicBezTo>
                          <a:pt x="146648" y="19343"/>
                          <a:pt x="146392" y="16467"/>
                          <a:pt x="147637" y="14288"/>
                        </a:cubicBezTo>
                        <a:cubicBezTo>
                          <a:pt x="153090" y="4746"/>
                          <a:pt x="153937" y="5326"/>
                          <a:pt x="161925" y="0"/>
                        </a:cubicBezTo>
                        <a:cubicBezTo>
                          <a:pt x="169364" y="391"/>
                          <a:pt x="205900" y="615"/>
                          <a:pt x="221456" y="4763"/>
                        </a:cubicBezTo>
                        <a:cubicBezTo>
                          <a:pt x="228732" y="6703"/>
                          <a:pt x="236152" y="8538"/>
                          <a:pt x="242887" y="11906"/>
                        </a:cubicBezTo>
                        <a:cubicBezTo>
                          <a:pt x="254657" y="17792"/>
                          <a:pt x="249044" y="15547"/>
                          <a:pt x="259556" y="19050"/>
                        </a:cubicBezTo>
                        <a:cubicBezTo>
                          <a:pt x="261143" y="21431"/>
                          <a:pt x="264002" y="23350"/>
                          <a:pt x="264318" y="26194"/>
                        </a:cubicBezTo>
                        <a:cubicBezTo>
                          <a:pt x="264767" y="30236"/>
                          <a:pt x="260825" y="44930"/>
                          <a:pt x="259556" y="50006"/>
                        </a:cubicBezTo>
                        <a:cubicBezTo>
                          <a:pt x="261143" y="52387"/>
                          <a:pt x="263963" y="54310"/>
                          <a:pt x="264318" y="57150"/>
                        </a:cubicBezTo>
                        <a:cubicBezTo>
                          <a:pt x="265074" y="63201"/>
                          <a:pt x="258158" y="81908"/>
                          <a:pt x="252412" y="83344"/>
                        </a:cubicBezTo>
                        <a:lnTo>
                          <a:pt x="242887" y="85725"/>
                        </a:lnTo>
                        <a:cubicBezTo>
                          <a:pt x="237855" y="93274"/>
                          <a:pt x="236050" y="94920"/>
                          <a:pt x="233362" y="104775"/>
                        </a:cubicBezTo>
                        <a:cubicBezTo>
                          <a:pt x="232092" y="109433"/>
                          <a:pt x="231775" y="114300"/>
                          <a:pt x="230981" y="119063"/>
                        </a:cubicBezTo>
                        <a:cubicBezTo>
                          <a:pt x="231775" y="127794"/>
                          <a:pt x="230590" y="136939"/>
                          <a:pt x="233362" y="145256"/>
                        </a:cubicBezTo>
                        <a:cubicBezTo>
                          <a:pt x="234156" y="147637"/>
                          <a:pt x="238056" y="147093"/>
                          <a:pt x="240506" y="147638"/>
                        </a:cubicBezTo>
                        <a:cubicBezTo>
                          <a:pt x="245219" y="148685"/>
                          <a:pt x="250128" y="148775"/>
                          <a:pt x="254793" y="150019"/>
                        </a:cubicBezTo>
                        <a:cubicBezTo>
                          <a:pt x="262069" y="151959"/>
                          <a:pt x="276225" y="157163"/>
                          <a:pt x="276225" y="157163"/>
                        </a:cubicBezTo>
                        <a:cubicBezTo>
                          <a:pt x="277812" y="159544"/>
                          <a:pt x="278211" y="163612"/>
                          <a:pt x="280987" y="164306"/>
                        </a:cubicBezTo>
                        <a:cubicBezTo>
                          <a:pt x="288620" y="166214"/>
                          <a:pt x="296875" y="161783"/>
                          <a:pt x="302418" y="157163"/>
                        </a:cubicBezTo>
                        <a:cubicBezTo>
                          <a:pt x="305005" y="155007"/>
                          <a:pt x="307181" y="152400"/>
                          <a:pt x="309562" y="150019"/>
                        </a:cubicBezTo>
                        <a:cubicBezTo>
                          <a:pt x="326565" y="151233"/>
                          <a:pt x="368497" y="139598"/>
                          <a:pt x="383381" y="161925"/>
                        </a:cubicBezTo>
                        <a:cubicBezTo>
                          <a:pt x="384773" y="164014"/>
                          <a:pt x="385153" y="166634"/>
                          <a:pt x="385762" y="169069"/>
                        </a:cubicBezTo>
                        <a:cubicBezTo>
                          <a:pt x="386744" y="172995"/>
                          <a:pt x="387349" y="177006"/>
                          <a:pt x="388143" y="180975"/>
                        </a:cubicBezTo>
                        <a:cubicBezTo>
                          <a:pt x="387349" y="197644"/>
                          <a:pt x="387148" y="214351"/>
                          <a:pt x="385762" y="230981"/>
                        </a:cubicBezTo>
                        <a:cubicBezTo>
                          <a:pt x="385554" y="233482"/>
                          <a:pt x="384773" y="236036"/>
                          <a:pt x="383381" y="238125"/>
                        </a:cubicBezTo>
                        <a:cubicBezTo>
                          <a:pt x="381513" y="240927"/>
                          <a:pt x="378618" y="242888"/>
                          <a:pt x="376237" y="245269"/>
                        </a:cubicBezTo>
                        <a:cubicBezTo>
                          <a:pt x="375443" y="248444"/>
                          <a:pt x="375900" y="252238"/>
                          <a:pt x="373856" y="254794"/>
                        </a:cubicBezTo>
                        <a:cubicBezTo>
                          <a:pt x="372288" y="256754"/>
                          <a:pt x="367644" y="254844"/>
                          <a:pt x="366712" y="257175"/>
                        </a:cubicBezTo>
                        <a:cubicBezTo>
                          <a:pt x="362842" y="266849"/>
                          <a:pt x="371250" y="267419"/>
                          <a:pt x="376237" y="269081"/>
                        </a:cubicBezTo>
                        <a:cubicBezTo>
                          <a:pt x="378618" y="270669"/>
                          <a:pt x="382318" y="271187"/>
                          <a:pt x="383381" y="273844"/>
                        </a:cubicBezTo>
                        <a:cubicBezTo>
                          <a:pt x="384313" y="276175"/>
                          <a:pt x="381989" y="278681"/>
                          <a:pt x="381000" y="280988"/>
                        </a:cubicBezTo>
                        <a:cubicBezTo>
                          <a:pt x="379602" y="284251"/>
                          <a:pt x="377825" y="287338"/>
                          <a:pt x="376237" y="290513"/>
                        </a:cubicBezTo>
                        <a:cubicBezTo>
                          <a:pt x="377031" y="295275"/>
                          <a:pt x="376657" y="300388"/>
                          <a:pt x="378618" y="304800"/>
                        </a:cubicBezTo>
                        <a:cubicBezTo>
                          <a:pt x="379986" y="307877"/>
                          <a:pt x="382818" y="310309"/>
                          <a:pt x="385762" y="311944"/>
                        </a:cubicBezTo>
                        <a:cubicBezTo>
                          <a:pt x="399728" y="319702"/>
                          <a:pt x="422713" y="318217"/>
                          <a:pt x="435768" y="319088"/>
                        </a:cubicBezTo>
                        <a:cubicBezTo>
                          <a:pt x="438943" y="320675"/>
                          <a:pt x="442249" y="322024"/>
                          <a:pt x="445293" y="323850"/>
                        </a:cubicBezTo>
                        <a:cubicBezTo>
                          <a:pt x="450201" y="326795"/>
                          <a:pt x="454267" y="331249"/>
                          <a:pt x="459581" y="333375"/>
                        </a:cubicBezTo>
                        <a:lnTo>
                          <a:pt x="471487" y="338138"/>
                        </a:lnTo>
                        <a:cubicBezTo>
                          <a:pt x="473075" y="341313"/>
                          <a:pt x="475004" y="344339"/>
                          <a:pt x="476250" y="347663"/>
                        </a:cubicBezTo>
                        <a:cubicBezTo>
                          <a:pt x="477399" y="350727"/>
                          <a:pt x="476587" y="354632"/>
                          <a:pt x="478631" y="357188"/>
                        </a:cubicBezTo>
                        <a:cubicBezTo>
                          <a:pt x="480199" y="359148"/>
                          <a:pt x="483394" y="358775"/>
                          <a:pt x="485775" y="359569"/>
                        </a:cubicBezTo>
                        <a:cubicBezTo>
                          <a:pt x="495300" y="358775"/>
                          <a:pt x="504850" y="358244"/>
                          <a:pt x="514350" y="357188"/>
                        </a:cubicBezTo>
                        <a:cubicBezTo>
                          <a:pt x="519149" y="356655"/>
                          <a:pt x="523809" y="354806"/>
                          <a:pt x="528637" y="354806"/>
                        </a:cubicBezTo>
                        <a:cubicBezTo>
                          <a:pt x="531623" y="354806"/>
                          <a:pt x="541940" y="358447"/>
                          <a:pt x="545306" y="359569"/>
                        </a:cubicBezTo>
                        <a:cubicBezTo>
                          <a:pt x="546100" y="361950"/>
                          <a:pt x="546698" y="364406"/>
                          <a:pt x="547687" y="366713"/>
                        </a:cubicBezTo>
                        <a:cubicBezTo>
                          <a:pt x="549085" y="369976"/>
                          <a:pt x="551327" y="372870"/>
                          <a:pt x="552450" y="376238"/>
                        </a:cubicBezTo>
                        <a:cubicBezTo>
                          <a:pt x="553559" y="379565"/>
                          <a:pt x="556812" y="400033"/>
                          <a:pt x="557212" y="402431"/>
                        </a:cubicBezTo>
                        <a:cubicBezTo>
                          <a:pt x="556418" y="409575"/>
                          <a:pt x="556447" y="416859"/>
                          <a:pt x="554831" y="423863"/>
                        </a:cubicBezTo>
                        <a:cubicBezTo>
                          <a:pt x="554033" y="427322"/>
                          <a:pt x="551191" y="430020"/>
                          <a:pt x="550068" y="433388"/>
                        </a:cubicBezTo>
                        <a:cubicBezTo>
                          <a:pt x="547998" y="439598"/>
                          <a:pt x="547376" y="446228"/>
                          <a:pt x="545306" y="452438"/>
                        </a:cubicBezTo>
                        <a:lnTo>
                          <a:pt x="542925" y="459581"/>
                        </a:lnTo>
                        <a:cubicBezTo>
                          <a:pt x="567069" y="471654"/>
                          <a:pt x="537235" y="456026"/>
                          <a:pt x="561975" y="471488"/>
                        </a:cubicBezTo>
                        <a:cubicBezTo>
                          <a:pt x="564985" y="473369"/>
                          <a:pt x="568418" y="474489"/>
                          <a:pt x="571500" y="476250"/>
                        </a:cubicBezTo>
                        <a:cubicBezTo>
                          <a:pt x="579231" y="480668"/>
                          <a:pt x="579224" y="481594"/>
                          <a:pt x="585787" y="488156"/>
                        </a:cubicBezTo>
                        <a:cubicBezTo>
                          <a:pt x="584993" y="491331"/>
                          <a:pt x="586488" y="496580"/>
                          <a:pt x="583406" y="497681"/>
                        </a:cubicBezTo>
                        <a:cubicBezTo>
                          <a:pt x="573660" y="501162"/>
                          <a:pt x="562728" y="498854"/>
                          <a:pt x="552450" y="500063"/>
                        </a:cubicBezTo>
                        <a:cubicBezTo>
                          <a:pt x="549200" y="500445"/>
                          <a:pt x="546191" y="502233"/>
                          <a:pt x="542925" y="502444"/>
                        </a:cubicBezTo>
                        <a:cubicBezTo>
                          <a:pt x="521523" y="503825"/>
                          <a:pt x="500062" y="504031"/>
                          <a:pt x="478631" y="504825"/>
                        </a:cubicBezTo>
                        <a:cubicBezTo>
                          <a:pt x="457954" y="515164"/>
                          <a:pt x="479338" y="503217"/>
                          <a:pt x="461962" y="516731"/>
                        </a:cubicBezTo>
                        <a:cubicBezTo>
                          <a:pt x="457444" y="520245"/>
                          <a:pt x="452437" y="523081"/>
                          <a:pt x="447675" y="526256"/>
                        </a:cubicBezTo>
                        <a:lnTo>
                          <a:pt x="440531" y="531019"/>
                        </a:lnTo>
                        <a:cubicBezTo>
                          <a:pt x="435496" y="551163"/>
                          <a:pt x="442355" y="530665"/>
                          <a:pt x="431006" y="547688"/>
                        </a:cubicBezTo>
                        <a:cubicBezTo>
                          <a:pt x="429614" y="549776"/>
                          <a:pt x="429870" y="552652"/>
                          <a:pt x="428625" y="554831"/>
                        </a:cubicBezTo>
                        <a:cubicBezTo>
                          <a:pt x="426656" y="558277"/>
                          <a:pt x="423757" y="561105"/>
                          <a:pt x="421481" y="564356"/>
                        </a:cubicBezTo>
                        <a:cubicBezTo>
                          <a:pt x="418199" y="569045"/>
                          <a:pt x="411956" y="578644"/>
                          <a:pt x="411956" y="578644"/>
                        </a:cubicBezTo>
                        <a:cubicBezTo>
                          <a:pt x="414493" y="591328"/>
                          <a:pt x="410290" y="590550"/>
                          <a:pt x="416718" y="590550"/>
                        </a:cubicBezTo>
                        <a:lnTo>
                          <a:pt x="421481" y="590550"/>
                        </a:lnTo>
                      </a:path>
                    </a:pathLst>
                  </a:custGeom>
                  <a:noFill/>
                  <a:ln w="15875">
                    <a:solidFill>
                      <a:srgbClr val="FFFF00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/>
                    <a:endParaRPr lang="en-US" sz="1463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97" name="Freeform 196"/>
                  <p:cNvSpPr/>
                  <p:nvPr/>
                </p:nvSpPr>
                <p:spPr>
                  <a:xfrm>
                    <a:off x="9664913" y="5473768"/>
                    <a:ext cx="1624013" cy="378780"/>
                  </a:xfrm>
                  <a:custGeom>
                    <a:avLst/>
                    <a:gdLst>
                      <a:gd name="connsiteX0" fmla="*/ 0 w 1624013"/>
                      <a:gd name="connsiteY0" fmla="*/ 95250 h 378780"/>
                      <a:gd name="connsiteX1" fmla="*/ 0 w 1624013"/>
                      <a:gd name="connsiteY1" fmla="*/ 95250 h 378780"/>
                      <a:gd name="connsiteX2" fmla="*/ 28575 w 1624013"/>
                      <a:gd name="connsiteY2" fmla="*/ 92868 h 378780"/>
                      <a:gd name="connsiteX3" fmla="*/ 42863 w 1624013"/>
                      <a:gd name="connsiteY3" fmla="*/ 83343 h 378780"/>
                      <a:gd name="connsiteX4" fmla="*/ 61913 w 1624013"/>
                      <a:gd name="connsiteY4" fmla="*/ 78581 h 378780"/>
                      <a:gd name="connsiteX5" fmla="*/ 90488 w 1624013"/>
                      <a:gd name="connsiteY5" fmla="*/ 80962 h 378780"/>
                      <a:gd name="connsiteX6" fmla="*/ 100013 w 1624013"/>
                      <a:gd name="connsiteY6" fmla="*/ 85725 h 378780"/>
                      <a:gd name="connsiteX7" fmla="*/ 119063 w 1624013"/>
                      <a:gd name="connsiteY7" fmla="*/ 97631 h 378780"/>
                      <a:gd name="connsiteX8" fmla="*/ 140494 w 1624013"/>
                      <a:gd name="connsiteY8" fmla="*/ 95250 h 378780"/>
                      <a:gd name="connsiteX9" fmla="*/ 142875 w 1624013"/>
                      <a:gd name="connsiteY9" fmla="*/ 88106 h 378780"/>
                      <a:gd name="connsiteX10" fmla="*/ 152400 w 1624013"/>
                      <a:gd name="connsiteY10" fmla="*/ 78581 h 378780"/>
                      <a:gd name="connsiteX11" fmla="*/ 164306 w 1624013"/>
                      <a:gd name="connsiteY11" fmla="*/ 64293 h 378780"/>
                      <a:gd name="connsiteX12" fmla="*/ 176213 w 1624013"/>
                      <a:gd name="connsiteY12" fmla="*/ 61912 h 378780"/>
                      <a:gd name="connsiteX13" fmla="*/ 183356 w 1624013"/>
                      <a:gd name="connsiteY13" fmla="*/ 57150 h 378780"/>
                      <a:gd name="connsiteX14" fmla="*/ 192881 w 1624013"/>
                      <a:gd name="connsiteY14" fmla="*/ 78581 h 378780"/>
                      <a:gd name="connsiteX15" fmla="*/ 200025 w 1624013"/>
                      <a:gd name="connsiteY15" fmla="*/ 85725 h 378780"/>
                      <a:gd name="connsiteX16" fmla="*/ 209550 w 1624013"/>
                      <a:gd name="connsiteY16" fmla="*/ 102393 h 378780"/>
                      <a:gd name="connsiteX17" fmla="*/ 216694 w 1624013"/>
                      <a:gd name="connsiteY17" fmla="*/ 109537 h 378780"/>
                      <a:gd name="connsiteX18" fmla="*/ 223838 w 1624013"/>
                      <a:gd name="connsiteY18" fmla="*/ 111918 h 378780"/>
                      <a:gd name="connsiteX19" fmla="*/ 235744 w 1624013"/>
                      <a:gd name="connsiteY19" fmla="*/ 109537 h 378780"/>
                      <a:gd name="connsiteX20" fmla="*/ 247650 w 1624013"/>
                      <a:gd name="connsiteY20" fmla="*/ 71437 h 378780"/>
                      <a:gd name="connsiteX21" fmla="*/ 259556 w 1624013"/>
                      <a:gd name="connsiteY21" fmla="*/ 57150 h 378780"/>
                      <a:gd name="connsiteX22" fmla="*/ 271463 w 1624013"/>
                      <a:gd name="connsiteY22" fmla="*/ 45243 h 378780"/>
                      <a:gd name="connsiteX23" fmla="*/ 280988 w 1624013"/>
                      <a:gd name="connsiteY23" fmla="*/ 30956 h 378780"/>
                      <a:gd name="connsiteX24" fmla="*/ 285750 w 1624013"/>
                      <a:gd name="connsiteY24" fmla="*/ 23812 h 378780"/>
                      <a:gd name="connsiteX25" fmla="*/ 295275 w 1624013"/>
                      <a:gd name="connsiteY25" fmla="*/ 21431 h 378780"/>
                      <a:gd name="connsiteX26" fmla="*/ 302419 w 1624013"/>
                      <a:gd name="connsiteY26" fmla="*/ 14287 h 378780"/>
                      <a:gd name="connsiteX27" fmla="*/ 323850 w 1624013"/>
                      <a:gd name="connsiteY27" fmla="*/ 14287 h 378780"/>
                      <a:gd name="connsiteX28" fmla="*/ 338138 w 1624013"/>
                      <a:gd name="connsiteY28" fmla="*/ 40481 h 378780"/>
                      <a:gd name="connsiteX29" fmla="*/ 342900 w 1624013"/>
                      <a:gd name="connsiteY29" fmla="*/ 50006 h 378780"/>
                      <a:gd name="connsiteX30" fmla="*/ 354806 w 1624013"/>
                      <a:gd name="connsiteY30" fmla="*/ 54768 h 378780"/>
                      <a:gd name="connsiteX31" fmla="*/ 359569 w 1624013"/>
                      <a:gd name="connsiteY31" fmla="*/ 61912 h 378780"/>
                      <a:gd name="connsiteX32" fmla="*/ 361950 w 1624013"/>
                      <a:gd name="connsiteY32" fmla="*/ 69056 h 378780"/>
                      <a:gd name="connsiteX33" fmla="*/ 366713 w 1624013"/>
                      <a:gd name="connsiteY33" fmla="*/ 97631 h 378780"/>
                      <a:gd name="connsiteX34" fmla="*/ 369094 w 1624013"/>
                      <a:gd name="connsiteY34" fmla="*/ 109537 h 378780"/>
                      <a:gd name="connsiteX35" fmla="*/ 378619 w 1624013"/>
                      <a:gd name="connsiteY35" fmla="*/ 130968 h 378780"/>
                      <a:gd name="connsiteX36" fmla="*/ 383381 w 1624013"/>
                      <a:gd name="connsiteY36" fmla="*/ 138112 h 378780"/>
                      <a:gd name="connsiteX37" fmla="*/ 402431 w 1624013"/>
                      <a:gd name="connsiteY37" fmla="*/ 142875 h 378780"/>
                      <a:gd name="connsiteX38" fmla="*/ 404813 w 1624013"/>
                      <a:gd name="connsiteY38" fmla="*/ 150018 h 378780"/>
                      <a:gd name="connsiteX39" fmla="*/ 421481 w 1624013"/>
                      <a:gd name="connsiteY39" fmla="*/ 157162 h 378780"/>
                      <a:gd name="connsiteX40" fmla="*/ 442913 w 1624013"/>
                      <a:gd name="connsiteY40" fmla="*/ 154781 h 378780"/>
                      <a:gd name="connsiteX41" fmla="*/ 450056 w 1624013"/>
                      <a:gd name="connsiteY41" fmla="*/ 152400 h 378780"/>
                      <a:gd name="connsiteX42" fmla="*/ 464344 w 1624013"/>
                      <a:gd name="connsiteY42" fmla="*/ 161925 h 378780"/>
                      <a:gd name="connsiteX43" fmla="*/ 466725 w 1624013"/>
                      <a:gd name="connsiteY43" fmla="*/ 176212 h 378780"/>
                      <a:gd name="connsiteX44" fmla="*/ 495300 w 1624013"/>
                      <a:gd name="connsiteY44" fmla="*/ 183356 h 378780"/>
                      <a:gd name="connsiteX45" fmla="*/ 514350 w 1624013"/>
                      <a:gd name="connsiteY45" fmla="*/ 180975 h 378780"/>
                      <a:gd name="connsiteX46" fmla="*/ 528638 w 1624013"/>
                      <a:gd name="connsiteY46" fmla="*/ 192881 h 378780"/>
                      <a:gd name="connsiteX47" fmla="*/ 535781 w 1624013"/>
                      <a:gd name="connsiteY47" fmla="*/ 195262 h 378780"/>
                      <a:gd name="connsiteX48" fmla="*/ 542925 w 1624013"/>
                      <a:gd name="connsiteY48" fmla="*/ 188118 h 378780"/>
                      <a:gd name="connsiteX49" fmla="*/ 633413 w 1624013"/>
                      <a:gd name="connsiteY49" fmla="*/ 185737 h 378780"/>
                      <a:gd name="connsiteX50" fmla="*/ 652463 w 1624013"/>
                      <a:gd name="connsiteY50" fmla="*/ 195262 h 378780"/>
                      <a:gd name="connsiteX51" fmla="*/ 669131 w 1624013"/>
                      <a:gd name="connsiteY51" fmla="*/ 204787 h 378780"/>
                      <a:gd name="connsiteX52" fmla="*/ 673894 w 1624013"/>
                      <a:gd name="connsiteY52" fmla="*/ 211931 h 378780"/>
                      <a:gd name="connsiteX53" fmla="*/ 671513 w 1624013"/>
                      <a:gd name="connsiteY53" fmla="*/ 219075 h 378780"/>
                      <a:gd name="connsiteX54" fmla="*/ 661988 w 1624013"/>
                      <a:gd name="connsiteY54" fmla="*/ 233362 h 378780"/>
                      <a:gd name="connsiteX55" fmla="*/ 652463 w 1624013"/>
                      <a:gd name="connsiteY55" fmla="*/ 247650 h 378780"/>
                      <a:gd name="connsiteX56" fmla="*/ 645319 w 1624013"/>
                      <a:gd name="connsiteY56" fmla="*/ 261937 h 378780"/>
                      <a:gd name="connsiteX57" fmla="*/ 640556 w 1624013"/>
                      <a:gd name="connsiteY57" fmla="*/ 271462 h 378780"/>
                      <a:gd name="connsiteX58" fmla="*/ 635794 w 1624013"/>
                      <a:gd name="connsiteY58" fmla="*/ 285750 h 378780"/>
                      <a:gd name="connsiteX59" fmla="*/ 638175 w 1624013"/>
                      <a:gd name="connsiteY59" fmla="*/ 311943 h 378780"/>
                      <a:gd name="connsiteX60" fmla="*/ 640556 w 1624013"/>
                      <a:gd name="connsiteY60" fmla="*/ 319087 h 378780"/>
                      <a:gd name="connsiteX61" fmla="*/ 647700 w 1624013"/>
                      <a:gd name="connsiteY61" fmla="*/ 326231 h 378780"/>
                      <a:gd name="connsiteX62" fmla="*/ 650081 w 1624013"/>
                      <a:gd name="connsiteY62" fmla="*/ 333375 h 378780"/>
                      <a:gd name="connsiteX63" fmla="*/ 657225 w 1624013"/>
                      <a:gd name="connsiteY63" fmla="*/ 338137 h 378780"/>
                      <a:gd name="connsiteX64" fmla="*/ 661988 w 1624013"/>
                      <a:gd name="connsiteY64" fmla="*/ 345281 h 378780"/>
                      <a:gd name="connsiteX65" fmla="*/ 676275 w 1624013"/>
                      <a:gd name="connsiteY65" fmla="*/ 342900 h 378780"/>
                      <a:gd name="connsiteX66" fmla="*/ 683419 w 1624013"/>
                      <a:gd name="connsiteY66" fmla="*/ 338137 h 378780"/>
                      <a:gd name="connsiteX67" fmla="*/ 695325 w 1624013"/>
                      <a:gd name="connsiteY67" fmla="*/ 335756 h 378780"/>
                      <a:gd name="connsiteX68" fmla="*/ 697706 w 1624013"/>
                      <a:gd name="connsiteY68" fmla="*/ 328612 h 378780"/>
                      <a:gd name="connsiteX69" fmla="*/ 700088 w 1624013"/>
                      <a:gd name="connsiteY69" fmla="*/ 290512 h 378780"/>
                      <a:gd name="connsiteX70" fmla="*/ 707231 w 1624013"/>
                      <a:gd name="connsiteY70" fmla="*/ 285750 h 378780"/>
                      <a:gd name="connsiteX71" fmla="*/ 714375 w 1624013"/>
                      <a:gd name="connsiteY71" fmla="*/ 278606 h 378780"/>
                      <a:gd name="connsiteX72" fmla="*/ 723900 w 1624013"/>
                      <a:gd name="connsiteY72" fmla="*/ 266700 h 378780"/>
                      <a:gd name="connsiteX73" fmla="*/ 733425 w 1624013"/>
                      <a:gd name="connsiteY73" fmla="*/ 264318 h 378780"/>
                      <a:gd name="connsiteX74" fmla="*/ 745331 w 1624013"/>
                      <a:gd name="connsiteY74" fmla="*/ 259556 h 378780"/>
                      <a:gd name="connsiteX75" fmla="*/ 757238 w 1624013"/>
                      <a:gd name="connsiteY75" fmla="*/ 247650 h 378780"/>
                      <a:gd name="connsiteX76" fmla="*/ 762000 w 1624013"/>
                      <a:gd name="connsiteY76" fmla="*/ 240506 h 378780"/>
                      <a:gd name="connsiteX77" fmla="*/ 778669 w 1624013"/>
                      <a:gd name="connsiteY77" fmla="*/ 230981 h 378780"/>
                      <a:gd name="connsiteX78" fmla="*/ 788194 w 1624013"/>
                      <a:gd name="connsiteY78" fmla="*/ 223837 h 378780"/>
                      <a:gd name="connsiteX79" fmla="*/ 792956 w 1624013"/>
                      <a:gd name="connsiteY79" fmla="*/ 295275 h 378780"/>
                      <a:gd name="connsiteX80" fmla="*/ 802481 w 1624013"/>
                      <a:gd name="connsiteY80" fmla="*/ 319087 h 378780"/>
                      <a:gd name="connsiteX81" fmla="*/ 809625 w 1624013"/>
                      <a:gd name="connsiteY81" fmla="*/ 338137 h 378780"/>
                      <a:gd name="connsiteX82" fmla="*/ 814388 w 1624013"/>
                      <a:gd name="connsiteY82" fmla="*/ 345281 h 378780"/>
                      <a:gd name="connsiteX83" fmla="*/ 821531 w 1624013"/>
                      <a:gd name="connsiteY83" fmla="*/ 350043 h 378780"/>
                      <a:gd name="connsiteX84" fmla="*/ 840581 w 1624013"/>
                      <a:gd name="connsiteY84" fmla="*/ 347662 h 378780"/>
                      <a:gd name="connsiteX85" fmla="*/ 866775 w 1624013"/>
                      <a:gd name="connsiteY85" fmla="*/ 352425 h 378780"/>
                      <a:gd name="connsiteX86" fmla="*/ 878681 w 1624013"/>
                      <a:gd name="connsiteY86" fmla="*/ 354806 h 378780"/>
                      <a:gd name="connsiteX87" fmla="*/ 885825 w 1624013"/>
                      <a:gd name="connsiteY87" fmla="*/ 359568 h 378780"/>
                      <a:gd name="connsiteX88" fmla="*/ 931069 w 1624013"/>
                      <a:gd name="connsiteY88" fmla="*/ 359568 h 378780"/>
                      <a:gd name="connsiteX89" fmla="*/ 976313 w 1624013"/>
                      <a:gd name="connsiteY89" fmla="*/ 352425 h 378780"/>
                      <a:gd name="connsiteX90" fmla="*/ 1007269 w 1624013"/>
                      <a:gd name="connsiteY90" fmla="*/ 354806 h 378780"/>
                      <a:gd name="connsiteX91" fmla="*/ 1026319 w 1624013"/>
                      <a:gd name="connsiteY91" fmla="*/ 352425 h 378780"/>
                      <a:gd name="connsiteX92" fmla="*/ 1102519 w 1624013"/>
                      <a:gd name="connsiteY92" fmla="*/ 350043 h 378780"/>
                      <a:gd name="connsiteX93" fmla="*/ 1104900 w 1624013"/>
                      <a:gd name="connsiteY93" fmla="*/ 335756 h 378780"/>
                      <a:gd name="connsiteX94" fmla="*/ 1100138 w 1624013"/>
                      <a:gd name="connsiteY94" fmla="*/ 309562 h 378780"/>
                      <a:gd name="connsiteX95" fmla="*/ 1104900 w 1624013"/>
                      <a:gd name="connsiteY95" fmla="*/ 278606 h 378780"/>
                      <a:gd name="connsiteX96" fmla="*/ 1109663 w 1624013"/>
                      <a:gd name="connsiteY96" fmla="*/ 271462 h 378780"/>
                      <a:gd name="connsiteX97" fmla="*/ 1116806 w 1624013"/>
                      <a:gd name="connsiteY97" fmla="*/ 264318 h 378780"/>
                      <a:gd name="connsiteX98" fmla="*/ 1126331 w 1624013"/>
                      <a:gd name="connsiteY98" fmla="*/ 259556 h 378780"/>
                      <a:gd name="connsiteX99" fmla="*/ 1152525 w 1624013"/>
                      <a:gd name="connsiteY99" fmla="*/ 261937 h 378780"/>
                      <a:gd name="connsiteX100" fmla="*/ 1171575 w 1624013"/>
                      <a:gd name="connsiteY100" fmla="*/ 264318 h 378780"/>
                      <a:gd name="connsiteX101" fmla="*/ 1181100 w 1624013"/>
                      <a:gd name="connsiteY101" fmla="*/ 271462 h 378780"/>
                      <a:gd name="connsiteX102" fmla="*/ 1223963 w 1624013"/>
                      <a:gd name="connsiteY102" fmla="*/ 273843 h 378780"/>
                      <a:gd name="connsiteX103" fmla="*/ 1240631 w 1624013"/>
                      <a:gd name="connsiteY103" fmla="*/ 278606 h 378780"/>
                      <a:gd name="connsiteX104" fmla="*/ 1247775 w 1624013"/>
                      <a:gd name="connsiteY104" fmla="*/ 285750 h 378780"/>
                      <a:gd name="connsiteX105" fmla="*/ 1252538 w 1624013"/>
                      <a:gd name="connsiteY105" fmla="*/ 278606 h 378780"/>
                      <a:gd name="connsiteX106" fmla="*/ 1247775 w 1624013"/>
                      <a:gd name="connsiteY106" fmla="*/ 271462 h 378780"/>
                      <a:gd name="connsiteX107" fmla="*/ 1245394 w 1624013"/>
                      <a:gd name="connsiteY107" fmla="*/ 254793 h 378780"/>
                      <a:gd name="connsiteX108" fmla="*/ 1243013 w 1624013"/>
                      <a:gd name="connsiteY108" fmla="*/ 247650 h 378780"/>
                      <a:gd name="connsiteX109" fmla="*/ 1240631 w 1624013"/>
                      <a:gd name="connsiteY109" fmla="*/ 233362 h 378780"/>
                      <a:gd name="connsiteX110" fmla="*/ 1243013 w 1624013"/>
                      <a:gd name="connsiteY110" fmla="*/ 183356 h 378780"/>
                      <a:gd name="connsiteX111" fmla="*/ 1247775 w 1624013"/>
                      <a:gd name="connsiteY111" fmla="*/ 166687 h 378780"/>
                      <a:gd name="connsiteX112" fmla="*/ 1252538 w 1624013"/>
                      <a:gd name="connsiteY112" fmla="*/ 142875 h 378780"/>
                      <a:gd name="connsiteX113" fmla="*/ 1250156 w 1624013"/>
                      <a:gd name="connsiteY113" fmla="*/ 133350 h 378780"/>
                      <a:gd name="connsiteX114" fmla="*/ 1243013 w 1624013"/>
                      <a:gd name="connsiteY114" fmla="*/ 130968 h 378780"/>
                      <a:gd name="connsiteX115" fmla="*/ 1231106 w 1624013"/>
                      <a:gd name="connsiteY115" fmla="*/ 128587 h 378780"/>
                      <a:gd name="connsiteX116" fmla="*/ 1216819 w 1624013"/>
                      <a:gd name="connsiteY116" fmla="*/ 116681 h 378780"/>
                      <a:gd name="connsiteX117" fmla="*/ 1204913 w 1624013"/>
                      <a:gd name="connsiteY117" fmla="*/ 114300 h 378780"/>
                      <a:gd name="connsiteX118" fmla="*/ 1195388 w 1624013"/>
                      <a:gd name="connsiteY118" fmla="*/ 95250 h 378780"/>
                      <a:gd name="connsiteX119" fmla="*/ 1188244 w 1624013"/>
                      <a:gd name="connsiteY119" fmla="*/ 78581 h 378780"/>
                      <a:gd name="connsiteX120" fmla="*/ 1190625 w 1624013"/>
                      <a:gd name="connsiteY120" fmla="*/ 54768 h 378780"/>
                      <a:gd name="connsiteX121" fmla="*/ 1193006 w 1624013"/>
                      <a:gd name="connsiteY121" fmla="*/ 47625 h 378780"/>
                      <a:gd name="connsiteX122" fmla="*/ 1200150 w 1624013"/>
                      <a:gd name="connsiteY122" fmla="*/ 40481 h 378780"/>
                      <a:gd name="connsiteX123" fmla="*/ 1207294 w 1624013"/>
                      <a:gd name="connsiteY123" fmla="*/ 35718 h 378780"/>
                      <a:gd name="connsiteX124" fmla="*/ 1216819 w 1624013"/>
                      <a:gd name="connsiteY124" fmla="*/ 33337 h 378780"/>
                      <a:gd name="connsiteX125" fmla="*/ 1223963 w 1624013"/>
                      <a:gd name="connsiteY125" fmla="*/ 26193 h 378780"/>
                      <a:gd name="connsiteX126" fmla="*/ 1233488 w 1624013"/>
                      <a:gd name="connsiteY126" fmla="*/ 23812 h 378780"/>
                      <a:gd name="connsiteX127" fmla="*/ 1276350 w 1624013"/>
                      <a:gd name="connsiteY127" fmla="*/ 26193 h 378780"/>
                      <a:gd name="connsiteX128" fmla="*/ 1281113 w 1624013"/>
                      <a:gd name="connsiteY128" fmla="*/ 35718 h 378780"/>
                      <a:gd name="connsiteX129" fmla="*/ 1290638 w 1624013"/>
                      <a:gd name="connsiteY129" fmla="*/ 38100 h 378780"/>
                      <a:gd name="connsiteX130" fmla="*/ 1316831 w 1624013"/>
                      <a:gd name="connsiteY130" fmla="*/ 45243 h 378780"/>
                      <a:gd name="connsiteX131" fmla="*/ 1333500 w 1624013"/>
                      <a:gd name="connsiteY131" fmla="*/ 38100 h 378780"/>
                      <a:gd name="connsiteX132" fmla="*/ 1350169 w 1624013"/>
                      <a:gd name="connsiteY132" fmla="*/ 16668 h 378780"/>
                      <a:gd name="connsiteX133" fmla="*/ 1366838 w 1624013"/>
                      <a:gd name="connsiteY133" fmla="*/ 4762 h 378780"/>
                      <a:gd name="connsiteX134" fmla="*/ 1376363 w 1624013"/>
                      <a:gd name="connsiteY134" fmla="*/ 0 h 378780"/>
                      <a:gd name="connsiteX135" fmla="*/ 1407319 w 1624013"/>
                      <a:gd name="connsiteY135" fmla="*/ 9525 h 378780"/>
                      <a:gd name="connsiteX136" fmla="*/ 1431131 w 1624013"/>
                      <a:gd name="connsiteY136" fmla="*/ 4762 h 378780"/>
                      <a:gd name="connsiteX137" fmla="*/ 1447800 w 1624013"/>
                      <a:gd name="connsiteY137" fmla="*/ 7143 h 378780"/>
                      <a:gd name="connsiteX138" fmla="*/ 1457325 w 1624013"/>
                      <a:gd name="connsiteY138" fmla="*/ 9525 h 378780"/>
                      <a:gd name="connsiteX139" fmla="*/ 1512094 w 1624013"/>
                      <a:gd name="connsiteY139" fmla="*/ 11906 h 378780"/>
                      <a:gd name="connsiteX140" fmla="*/ 1524000 w 1624013"/>
                      <a:gd name="connsiteY140" fmla="*/ 14287 h 378780"/>
                      <a:gd name="connsiteX141" fmla="*/ 1538288 w 1624013"/>
                      <a:gd name="connsiteY141" fmla="*/ 19050 h 378780"/>
                      <a:gd name="connsiteX142" fmla="*/ 1543050 w 1624013"/>
                      <a:gd name="connsiteY142" fmla="*/ 30956 h 378780"/>
                      <a:gd name="connsiteX143" fmla="*/ 1552575 w 1624013"/>
                      <a:gd name="connsiteY143" fmla="*/ 38100 h 378780"/>
                      <a:gd name="connsiteX144" fmla="*/ 1559719 w 1624013"/>
                      <a:gd name="connsiteY144" fmla="*/ 45243 h 378780"/>
                      <a:gd name="connsiteX145" fmla="*/ 1569244 w 1624013"/>
                      <a:gd name="connsiteY145" fmla="*/ 59531 h 378780"/>
                      <a:gd name="connsiteX146" fmla="*/ 1578769 w 1624013"/>
                      <a:gd name="connsiteY146" fmla="*/ 71437 h 378780"/>
                      <a:gd name="connsiteX147" fmla="*/ 1585913 w 1624013"/>
                      <a:gd name="connsiteY147" fmla="*/ 92868 h 378780"/>
                      <a:gd name="connsiteX148" fmla="*/ 1583531 w 1624013"/>
                      <a:gd name="connsiteY148" fmla="*/ 121443 h 378780"/>
                      <a:gd name="connsiteX149" fmla="*/ 1576388 w 1624013"/>
                      <a:gd name="connsiteY149" fmla="*/ 145256 h 378780"/>
                      <a:gd name="connsiteX150" fmla="*/ 1581150 w 1624013"/>
                      <a:gd name="connsiteY150" fmla="*/ 176212 h 378780"/>
                      <a:gd name="connsiteX151" fmla="*/ 1583531 w 1624013"/>
                      <a:gd name="connsiteY151" fmla="*/ 211931 h 378780"/>
                      <a:gd name="connsiteX152" fmla="*/ 1581150 w 1624013"/>
                      <a:gd name="connsiteY152" fmla="*/ 288131 h 378780"/>
                      <a:gd name="connsiteX153" fmla="*/ 1576388 w 1624013"/>
                      <a:gd name="connsiteY153" fmla="*/ 307181 h 378780"/>
                      <a:gd name="connsiteX154" fmla="*/ 1569244 w 1624013"/>
                      <a:gd name="connsiteY154" fmla="*/ 311943 h 378780"/>
                      <a:gd name="connsiteX155" fmla="*/ 1566863 w 1624013"/>
                      <a:gd name="connsiteY155" fmla="*/ 342900 h 378780"/>
                      <a:gd name="connsiteX156" fmla="*/ 1569244 w 1624013"/>
                      <a:gd name="connsiteY156" fmla="*/ 352425 h 378780"/>
                      <a:gd name="connsiteX157" fmla="*/ 1571625 w 1624013"/>
                      <a:gd name="connsiteY157" fmla="*/ 359568 h 378780"/>
                      <a:gd name="connsiteX158" fmla="*/ 1588294 w 1624013"/>
                      <a:gd name="connsiteY158" fmla="*/ 369093 h 378780"/>
                      <a:gd name="connsiteX159" fmla="*/ 1595438 w 1624013"/>
                      <a:gd name="connsiteY159" fmla="*/ 376237 h 378780"/>
                      <a:gd name="connsiteX160" fmla="*/ 1624013 w 1624013"/>
                      <a:gd name="connsiteY160" fmla="*/ 378618 h 378780"/>
                      <a:gd name="connsiteX161" fmla="*/ 1619250 w 1624013"/>
                      <a:gd name="connsiteY161" fmla="*/ 378618 h 378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</a:cxnLst>
                    <a:rect l="l" t="t" r="r" b="b"/>
                    <a:pathLst>
                      <a:path w="1624013" h="378780">
                        <a:moveTo>
                          <a:pt x="0" y="95250"/>
                        </a:moveTo>
                        <a:lnTo>
                          <a:pt x="0" y="95250"/>
                        </a:lnTo>
                        <a:cubicBezTo>
                          <a:pt x="9525" y="94456"/>
                          <a:pt x="19366" y="95426"/>
                          <a:pt x="28575" y="92868"/>
                        </a:cubicBezTo>
                        <a:cubicBezTo>
                          <a:pt x="34090" y="91336"/>
                          <a:pt x="37310" y="84731"/>
                          <a:pt x="42863" y="83343"/>
                        </a:cubicBezTo>
                        <a:lnTo>
                          <a:pt x="61913" y="78581"/>
                        </a:lnTo>
                        <a:cubicBezTo>
                          <a:pt x="71438" y="79375"/>
                          <a:pt x="81094" y="79201"/>
                          <a:pt x="90488" y="80962"/>
                        </a:cubicBezTo>
                        <a:cubicBezTo>
                          <a:pt x="93977" y="81616"/>
                          <a:pt x="96910" y="84001"/>
                          <a:pt x="100013" y="85725"/>
                        </a:cubicBezTo>
                        <a:cubicBezTo>
                          <a:pt x="108638" y="90516"/>
                          <a:pt x="111615" y="92665"/>
                          <a:pt x="119063" y="97631"/>
                        </a:cubicBezTo>
                        <a:cubicBezTo>
                          <a:pt x="126207" y="96837"/>
                          <a:pt x="133820" y="97919"/>
                          <a:pt x="140494" y="95250"/>
                        </a:cubicBezTo>
                        <a:cubicBezTo>
                          <a:pt x="142825" y="94318"/>
                          <a:pt x="141416" y="90149"/>
                          <a:pt x="142875" y="88106"/>
                        </a:cubicBezTo>
                        <a:cubicBezTo>
                          <a:pt x="145485" y="84452"/>
                          <a:pt x="149478" y="81990"/>
                          <a:pt x="152400" y="78581"/>
                        </a:cubicBezTo>
                        <a:cubicBezTo>
                          <a:pt x="156501" y="73797"/>
                          <a:pt x="158116" y="67388"/>
                          <a:pt x="164306" y="64293"/>
                        </a:cubicBezTo>
                        <a:cubicBezTo>
                          <a:pt x="167926" y="62483"/>
                          <a:pt x="172244" y="62706"/>
                          <a:pt x="176213" y="61912"/>
                        </a:cubicBezTo>
                        <a:cubicBezTo>
                          <a:pt x="178594" y="60325"/>
                          <a:pt x="180533" y="57620"/>
                          <a:pt x="183356" y="57150"/>
                        </a:cubicBezTo>
                        <a:cubicBezTo>
                          <a:pt x="196207" y="55008"/>
                          <a:pt x="191117" y="73729"/>
                          <a:pt x="192881" y="78581"/>
                        </a:cubicBezTo>
                        <a:cubicBezTo>
                          <a:pt x="194032" y="81746"/>
                          <a:pt x="197869" y="83138"/>
                          <a:pt x="200025" y="85725"/>
                        </a:cubicBezTo>
                        <a:cubicBezTo>
                          <a:pt x="211278" y="99228"/>
                          <a:pt x="197901" y="86083"/>
                          <a:pt x="209550" y="102393"/>
                        </a:cubicBezTo>
                        <a:cubicBezTo>
                          <a:pt x="211507" y="105133"/>
                          <a:pt x="213892" y="107669"/>
                          <a:pt x="216694" y="109537"/>
                        </a:cubicBezTo>
                        <a:cubicBezTo>
                          <a:pt x="218783" y="110929"/>
                          <a:pt x="221457" y="111124"/>
                          <a:pt x="223838" y="111918"/>
                        </a:cubicBezTo>
                        <a:cubicBezTo>
                          <a:pt x="227807" y="111124"/>
                          <a:pt x="232046" y="111181"/>
                          <a:pt x="235744" y="109537"/>
                        </a:cubicBezTo>
                        <a:cubicBezTo>
                          <a:pt x="254051" y="101401"/>
                          <a:pt x="243655" y="92745"/>
                          <a:pt x="247650" y="71437"/>
                        </a:cubicBezTo>
                        <a:cubicBezTo>
                          <a:pt x="248508" y="66860"/>
                          <a:pt x="257181" y="60000"/>
                          <a:pt x="259556" y="57150"/>
                        </a:cubicBezTo>
                        <a:cubicBezTo>
                          <a:pt x="269478" y="45243"/>
                          <a:pt x="258366" y="53975"/>
                          <a:pt x="271463" y="45243"/>
                        </a:cubicBezTo>
                        <a:lnTo>
                          <a:pt x="280988" y="30956"/>
                        </a:lnTo>
                        <a:cubicBezTo>
                          <a:pt x="282575" y="28575"/>
                          <a:pt x="282974" y="24506"/>
                          <a:pt x="285750" y="23812"/>
                        </a:cubicBezTo>
                        <a:lnTo>
                          <a:pt x="295275" y="21431"/>
                        </a:lnTo>
                        <a:cubicBezTo>
                          <a:pt x="297656" y="19050"/>
                          <a:pt x="299617" y="16155"/>
                          <a:pt x="302419" y="14287"/>
                        </a:cubicBezTo>
                        <a:cubicBezTo>
                          <a:pt x="309453" y="9598"/>
                          <a:pt x="316108" y="12997"/>
                          <a:pt x="323850" y="14287"/>
                        </a:cubicBezTo>
                        <a:cubicBezTo>
                          <a:pt x="332551" y="27337"/>
                          <a:pt x="327335" y="18873"/>
                          <a:pt x="338138" y="40481"/>
                        </a:cubicBezTo>
                        <a:cubicBezTo>
                          <a:pt x="339725" y="43656"/>
                          <a:pt x="339604" y="48688"/>
                          <a:pt x="342900" y="50006"/>
                        </a:cubicBezTo>
                        <a:lnTo>
                          <a:pt x="354806" y="54768"/>
                        </a:lnTo>
                        <a:cubicBezTo>
                          <a:pt x="356394" y="57149"/>
                          <a:pt x="358289" y="59352"/>
                          <a:pt x="359569" y="61912"/>
                        </a:cubicBezTo>
                        <a:cubicBezTo>
                          <a:pt x="360692" y="64157"/>
                          <a:pt x="361458" y="66595"/>
                          <a:pt x="361950" y="69056"/>
                        </a:cubicBezTo>
                        <a:cubicBezTo>
                          <a:pt x="363844" y="78525"/>
                          <a:pt x="365035" y="88122"/>
                          <a:pt x="366713" y="97631"/>
                        </a:cubicBezTo>
                        <a:cubicBezTo>
                          <a:pt x="367416" y="101617"/>
                          <a:pt x="368429" y="105545"/>
                          <a:pt x="369094" y="109537"/>
                        </a:cubicBezTo>
                        <a:cubicBezTo>
                          <a:pt x="372402" y="129387"/>
                          <a:pt x="366538" y="122915"/>
                          <a:pt x="378619" y="130968"/>
                        </a:cubicBezTo>
                        <a:cubicBezTo>
                          <a:pt x="380206" y="133349"/>
                          <a:pt x="380821" y="136832"/>
                          <a:pt x="383381" y="138112"/>
                        </a:cubicBezTo>
                        <a:cubicBezTo>
                          <a:pt x="389235" y="141039"/>
                          <a:pt x="402431" y="142875"/>
                          <a:pt x="402431" y="142875"/>
                        </a:cubicBezTo>
                        <a:cubicBezTo>
                          <a:pt x="403225" y="145256"/>
                          <a:pt x="403038" y="148243"/>
                          <a:pt x="404813" y="150018"/>
                        </a:cubicBezTo>
                        <a:cubicBezTo>
                          <a:pt x="407757" y="152961"/>
                          <a:pt x="417210" y="155738"/>
                          <a:pt x="421481" y="157162"/>
                        </a:cubicBezTo>
                        <a:cubicBezTo>
                          <a:pt x="428625" y="156368"/>
                          <a:pt x="435823" y="155963"/>
                          <a:pt x="442913" y="154781"/>
                        </a:cubicBezTo>
                        <a:cubicBezTo>
                          <a:pt x="445389" y="154368"/>
                          <a:pt x="447675" y="151606"/>
                          <a:pt x="450056" y="152400"/>
                        </a:cubicBezTo>
                        <a:cubicBezTo>
                          <a:pt x="455486" y="154210"/>
                          <a:pt x="464344" y="161925"/>
                          <a:pt x="464344" y="161925"/>
                        </a:cubicBezTo>
                        <a:cubicBezTo>
                          <a:pt x="465138" y="166687"/>
                          <a:pt x="464566" y="171894"/>
                          <a:pt x="466725" y="176212"/>
                        </a:cubicBezTo>
                        <a:cubicBezTo>
                          <a:pt x="470585" y="183933"/>
                          <a:pt x="494289" y="183244"/>
                          <a:pt x="495300" y="183356"/>
                        </a:cubicBezTo>
                        <a:cubicBezTo>
                          <a:pt x="501650" y="182562"/>
                          <a:pt x="507977" y="180396"/>
                          <a:pt x="514350" y="180975"/>
                        </a:cubicBezTo>
                        <a:cubicBezTo>
                          <a:pt x="518862" y="181385"/>
                          <a:pt x="525865" y="191032"/>
                          <a:pt x="528638" y="192881"/>
                        </a:cubicBezTo>
                        <a:cubicBezTo>
                          <a:pt x="530726" y="194273"/>
                          <a:pt x="533400" y="194468"/>
                          <a:pt x="535781" y="195262"/>
                        </a:cubicBezTo>
                        <a:cubicBezTo>
                          <a:pt x="538162" y="192881"/>
                          <a:pt x="540338" y="190274"/>
                          <a:pt x="542925" y="188118"/>
                        </a:cubicBezTo>
                        <a:cubicBezTo>
                          <a:pt x="567340" y="167774"/>
                          <a:pt x="604071" y="184899"/>
                          <a:pt x="633413" y="185737"/>
                        </a:cubicBezTo>
                        <a:cubicBezTo>
                          <a:pt x="646063" y="194172"/>
                          <a:pt x="634985" y="187494"/>
                          <a:pt x="652463" y="195262"/>
                        </a:cubicBezTo>
                        <a:cubicBezTo>
                          <a:pt x="661523" y="199288"/>
                          <a:pt x="661473" y="199681"/>
                          <a:pt x="669131" y="204787"/>
                        </a:cubicBezTo>
                        <a:cubicBezTo>
                          <a:pt x="670719" y="207168"/>
                          <a:pt x="673423" y="209108"/>
                          <a:pt x="673894" y="211931"/>
                        </a:cubicBezTo>
                        <a:cubicBezTo>
                          <a:pt x="674307" y="214407"/>
                          <a:pt x="672732" y="216881"/>
                          <a:pt x="671513" y="219075"/>
                        </a:cubicBezTo>
                        <a:cubicBezTo>
                          <a:pt x="668733" y="224078"/>
                          <a:pt x="665163" y="228600"/>
                          <a:pt x="661988" y="233362"/>
                        </a:cubicBezTo>
                        <a:lnTo>
                          <a:pt x="652463" y="247650"/>
                        </a:lnTo>
                        <a:cubicBezTo>
                          <a:pt x="648096" y="260746"/>
                          <a:pt x="652704" y="249013"/>
                          <a:pt x="645319" y="261937"/>
                        </a:cubicBezTo>
                        <a:cubicBezTo>
                          <a:pt x="643558" y="265019"/>
                          <a:pt x="641874" y="268166"/>
                          <a:pt x="640556" y="271462"/>
                        </a:cubicBezTo>
                        <a:cubicBezTo>
                          <a:pt x="638692" y="276123"/>
                          <a:pt x="635794" y="285750"/>
                          <a:pt x="635794" y="285750"/>
                        </a:cubicBezTo>
                        <a:cubicBezTo>
                          <a:pt x="636588" y="294481"/>
                          <a:pt x="636935" y="303264"/>
                          <a:pt x="638175" y="311943"/>
                        </a:cubicBezTo>
                        <a:cubicBezTo>
                          <a:pt x="638530" y="314428"/>
                          <a:pt x="639164" y="316998"/>
                          <a:pt x="640556" y="319087"/>
                        </a:cubicBezTo>
                        <a:cubicBezTo>
                          <a:pt x="642424" y="321889"/>
                          <a:pt x="645319" y="323850"/>
                          <a:pt x="647700" y="326231"/>
                        </a:cubicBezTo>
                        <a:cubicBezTo>
                          <a:pt x="648494" y="328612"/>
                          <a:pt x="648513" y="331415"/>
                          <a:pt x="650081" y="333375"/>
                        </a:cubicBezTo>
                        <a:cubicBezTo>
                          <a:pt x="651869" y="335610"/>
                          <a:pt x="655201" y="336113"/>
                          <a:pt x="657225" y="338137"/>
                        </a:cubicBezTo>
                        <a:cubicBezTo>
                          <a:pt x="659249" y="340161"/>
                          <a:pt x="660400" y="342900"/>
                          <a:pt x="661988" y="345281"/>
                        </a:cubicBezTo>
                        <a:cubicBezTo>
                          <a:pt x="666750" y="344487"/>
                          <a:pt x="671695" y="344427"/>
                          <a:pt x="676275" y="342900"/>
                        </a:cubicBezTo>
                        <a:cubicBezTo>
                          <a:pt x="678990" y="341995"/>
                          <a:pt x="680739" y="339142"/>
                          <a:pt x="683419" y="338137"/>
                        </a:cubicBezTo>
                        <a:cubicBezTo>
                          <a:pt x="687209" y="336716"/>
                          <a:pt x="691356" y="336550"/>
                          <a:pt x="695325" y="335756"/>
                        </a:cubicBezTo>
                        <a:cubicBezTo>
                          <a:pt x="696119" y="333375"/>
                          <a:pt x="697443" y="331108"/>
                          <a:pt x="697706" y="328612"/>
                        </a:cubicBezTo>
                        <a:cubicBezTo>
                          <a:pt x="699038" y="315957"/>
                          <a:pt x="697328" y="302934"/>
                          <a:pt x="700088" y="290512"/>
                        </a:cubicBezTo>
                        <a:cubicBezTo>
                          <a:pt x="700709" y="287719"/>
                          <a:pt x="705033" y="287582"/>
                          <a:pt x="707231" y="285750"/>
                        </a:cubicBezTo>
                        <a:cubicBezTo>
                          <a:pt x="709818" y="283594"/>
                          <a:pt x="712157" y="281140"/>
                          <a:pt x="714375" y="278606"/>
                        </a:cubicBezTo>
                        <a:cubicBezTo>
                          <a:pt x="717722" y="274781"/>
                          <a:pt x="719834" y="269750"/>
                          <a:pt x="723900" y="266700"/>
                        </a:cubicBezTo>
                        <a:cubicBezTo>
                          <a:pt x="726518" y="264736"/>
                          <a:pt x="730320" y="265353"/>
                          <a:pt x="733425" y="264318"/>
                        </a:cubicBezTo>
                        <a:cubicBezTo>
                          <a:pt x="737480" y="262966"/>
                          <a:pt x="741362" y="261143"/>
                          <a:pt x="745331" y="259556"/>
                        </a:cubicBezTo>
                        <a:cubicBezTo>
                          <a:pt x="758035" y="240501"/>
                          <a:pt x="741359" y="263529"/>
                          <a:pt x="757238" y="247650"/>
                        </a:cubicBezTo>
                        <a:cubicBezTo>
                          <a:pt x="759262" y="245626"/>
                          <a:pt x="759976" y="242530"/>
                          <a:pt x="762000" y="240506"/>
                        </a:cubicBezTo>
                        <a:cubicBezTo>
                          <a:pt x="766371" y="236134"/>
                          <a:pt x="773686" y="234095"/>
                          <a:pt x="778669" y="230981"/>
                        </a:cubicBezTo>
                        <a:cubicBezTo>
                          <a:pt x="782035" y="228878"/>
                          <a:pt x="785019" y="226218"/>
                          <a:pt x="788194" y="223837"/>
                        </a:cubicBezTo>
                        <a:cubicBezTo>
                          <a:pt x="788509" y="231082"/>
                          <a:pt x="788700" y="276835"/>
                          <a:pt x="792956" y="295275"/>
                        </a:cubicBezTo>
                        <a:cubicBezTo>
                          <a:pt x="796567" y="310923"/>
                          <a:pt x="797082" y="306490"/>
                          <a:pt x="802481" y="319087"/>
                        </a:cubicBezTo>
                        <a:cubicBezTo>
                          <a:pt x="808656" y="333496"/>
                          <a:pt x="799774" y="318435"/>
                          <a:pt x="809625" y="338137"/>
                        </a:cubicBezTo>
                        <a:cubicBezTo>
                          <a:pt x="810905" y="340697"/>
                          <a:pt x="812364" y="343257"/>
                          <a:pt x="814388" y="345281"/>
                        </a:cubicBezTo>
                        <a:cubicBezTo>
                          <a:pt x="816411" y="347304"/>
                          <a:pt x="819150" y="348456"/>
                          <a:pt x="821531" y="350043"/>
                        </a:cubicBezTo>
                        <a:cubicBezTo>
                          <a:pt x="827881" y="349249"/>
                          <a:pt x="834182" y="347662"/>
                          <a:pt x="840581" y="347662"/>
                        </a:cubicBezTo>
                        <a:cubicBezTo>
                          <a:pt x="850909" y="347662"/>
                          <a:pt x="857391" y="350340"/>
                          <a:pt x="866775" y="352425"/>
                        </a:cubicBezTo>
                        <a:cubicBezTo>
                          <a:pt x="870726" y="353303"/>
                          <a:pt x="874712" y="354012"/>
                          <a:pt x="878681" y="354806"/>
                        </a:cubicBezTo>
                        <a:cubicBezTo>
                          <a:pt x="881062" y="356393"/>
                          <a:pt x="883265" y="358288"/>
                          <a:pt x="885825" y="359568"/>
                        </a:cubicBezTo>
                        <a:cubicBezTo>
                          <a:pt x="899350" y="366331"/>
                          <a:pt x="919308" y="360303"/>
                          <a:pt x="931069" y="359568"/>
                        </a:cubicBezTo>
                        <a:cubicBezTo>
                          <a:pt x="958625" y="352680"/>
                          <a:pt x="943600" y="355399"/>
                          <a:pt x="976313" y="352425"/>
                        </a:cubicBezTo>
                        <a:cubicBezTo>
                          <a:pt x="986632" y="353219"/>
                          <a:pt x="996920" y="354806"/>
                          <a:pt x="1007269" y="354806"/>
                        </a:cubicBezTo>
                        <a:cubicBezTo>
                          <a:pt x="1013668" y="354806"/>
                          <a:pt x="1019928" y="352745"/>
                          <a:pt x="1026319" y="352425"/>
                        </a:cubicBezTo>
                        <a:cubicBezTo>
                          <a:pt x="1051700" y="351156"/>
                          <a:pt x="1077119" y="350837"/>
                          <a:pt x="1102519" y="350043"/>
                        </a:cubicBezTo>
                        <a:cubicBezTo>
                          <a:pt x="1103313" y="345281"/>
                          <a:pt x="1104900" y="340584"/>
                          <a:pt x="1104900" y="335756"/>
                        </a:cubicBezTo>
                        <a:cubicBezTo>
                          <a:pt x="1104900" y="327223"/>
                          <a:pt x="1102222" y="317899"/>
                          <a:pt x="1100138" y="309562"/>
                        </a:cubicBezTo>
                        <a:cubicBezTo>
                          <a:pt x="1100820" y="302738"/>
                          <a:pt x="1100610" y="287186"/>
                          <a:pt x="1104900" y="278606"/>
                        </a:cubicBezTo>
                        <a:cubicBezTo>
                          <a:pt x="1106180" y="276046"/>
                          <a:pt x="1107831" y="273661"/>
                          <a:pt x="1109663" y="271462"/>
                        </a:cubicBezTo>
                        <a:cubicBezTo>
                          <a:pt x="1111819" y="268875"/>
                          <a:pt x="1114066" y="266275"/>
                          <a:pt x="1116806" y="264318"/>
                        </a:cubicBezTo>
                        <a:cubicBezTo>
                          <a:pt x="1119694" y="262255"/>
                          <a:pt x="1123156" y="261143"/>
                          <a:pt x="1126331" y="259556"/>
                        </a:cubicBezTo>
                        <a:lnTo>
                          <a:pt x="1152525" y="261937"/>
                        </a:lnTo>
                        <a:cubicBezTo>
                          <a:pt x="1158889" y="262607"/>
                          <a:pt x="1165504" y="262294"/>
                          <a:pt x="1171575" y="264318"/>
                        </a:cubicBezTo>
                        <a:cubicBezTo>
                          <a:pt x="1175340" y="265573"/>
                          <a:pt x="1177195" y="270752"/>
                          <a:pt x="1181100" y="271462"/>
                        </a:cubicBezTo>
                        <a:cubicBezTo>
                          <a:pt x="1195179" y="274022"/>
                          <a:pt x="1209675" y="273049"/>
                          <a:pt x="1223963" y="273843"/>
                        </a:cubicBezTo>
                        <a:cubicBezTo>
                          <a:pt x="1225230" y="274160"/>
                          <a:pt x="1238583" y="277241"/>
                          <a:pt x="1240631" y="278606"/>
                        </a:cubicBezTo>
                        <a:cubicBezTo>
                          <a:pt x="1243433" y="280474"/>
                          <a:pt x="1245394" y="283369"/>
                          <a:pt x="1247775" y="285750"/>
                        </a:cubicBezTo>
                        <a:cubicBezTo>
                          <a:pt x="1249363" y="283369"/>
                          <a:pt x="1252538" y="281468"/>
                          <a:pt x="1252538" y="278606"/>
                        </a:cubicBezTo>
                        <a:cubicBezTo>
                          <a:pt x="1252538" y="275744"/>
                          <a:pt x="1248597" y="274203"/>
                          <a:pt x="1247775" y="271462"/>
                        </a:cubicBezTo>
                        <a:cubicBezTo>
                          <a:pt x="1246162" y="266086"/>
                          <a:pt x="1246495" y="260297"/>
                          <a:pt x="1245394" y="254793"/>
                        </a:cubicBezTo>
                        <a:cubicBezTo>
                          <a:pt x="1244902" y="252332"/>
                          <a:pt x="1243558" y="250100"/>
                          <a:pt x="1243013" y="247650"/>
                        </a:cubicBezTo>
                        <a:cubicBezTo>
                          <a:pt x="1241965" y="242937"/>
                          <a:pt x="1241425" y="238125"/>
                          <a:pt x="1240631" y="233362"/>
                        </a:cubicBezTo>
                        <a:cubicBezTo>
                          <a:pt x="1241425" y="216693"/>
                          <a:pt x="1241235" y="199949"/>
                          <a:pt x="1243013" y="183356"/>
                        </a:cubicBezTo>
                        <a:cubicBezTo>
                          <a:pt x="1243629" y="177610"/>
                          <a:pt x="1246255" y="172262"/>
                          <a:pt x="1247775" y="166687"/>
                        </a:cubicBezTo>
                        <a:cubicBezTo>
                          <a:pt x="1250819" y="155525"/>
                          <a:pt x="1250367" y="155895"/>
                          <a:pt x="1252538" y="142875"/>
                        </a:cubicBezTo>
                        <a:cubicBezTo>
                          <a:pt x="1251744" y="139700"/>
                          <a:pt x="1252200" y="135906"/>
                          <a:pt x="1250156" y="133350"/>
                        </a:cubicBezTo>
                        <a:cubicBezTo>
                          <a:pt x="1248588" y="131390"/>
                          <a:pt x="1245448" y="131577"/>
                          <a:pt x="1243013" y="130968"/>
                        </a:cubicBezTo>
                        <a:cubicBezTo>
                          <a:pt x="1239086" y="129986"/>
                          <a:pt x="1235075" y="129381"/>
                          <a:pt x="1231106" y="128587"/>
                        </a:cubicBezTo>
                        <a:cubicBezTo>
                          <a:pt x="1227398" y="124879"/>
                          <a:pt x="1222126" y="118671"/>
                          <a:pt x="1216819" y="116681"/>
                        </a:cubicBezTo>
                        <a:cubicBezTo>
                          <a:pt x="1213029" y="115260"/>
                          <a:pt x="1208882" y="115094"/>
                          <a:pt x="1204913" y="114300"/>
                        </a:cubicBezTo>
                        <a:cubicBezTo>
                          <a:pt x="1196478" y="101648"/>
                          <a:pt x="1203156" y="112728"/>
                          <a:pt x="1195388" y="95250"/>
                        </a:cubicBezTo>
                        <a:cubicBezTo>
                          <a:pt x="1187540" y="77593"/>
                          <a:pt x="1193135" y="93256"/>
                          <a:pt x="1188244" y="78581"/>
                        </a:cubicBezTo>
                        <a:cubicBezTo>
                          <a:pt x="1189038" y="70643"/>
                          <a:pt x="1189412" y="62653"/>
                          <a:pt x="1190625" y="54768"/>
                        </a:cubicBezTo>
                        <a:cubicBezTo>
                          <a:pt x="1191007" y="52287"/>
                          <a:pt x="1191614" y="49713"/>
                          <a:pt x="1193006" y="47625"/>
                        </a:cubicBezTo>
                        <a:cubicBezTo>
                          <a:pt x="1194874" y="44823"/>
                          <a:pt x="1197563" y="42637"/>
                          <a:pt x="1200150" y="40481"/>
                        </a:cubicBezTo>
                        <a:cubicBezTo>
                          <a:pt x="1202349" y="38649"/>
                          <a:pt x="1204663" y="36845"/>
                          <a:pt x="1207294" y="35718"/>
                        </a:cubicBezTo>
                        <a:cubicBezTo>
                          <a:pt x="1210302" y="34429"/>
                          <a:pt x="1213644" y="34131"/>
                          <a:pt x="1216819" y="33337"/>
                        </a:cubicBezTo>
                        <a:cubicBezTo>
                          <a:pt x="1219200" y="30956"/>
                          <a:pt x="1221039" y="27864"/>
                          <a:pt x="1223963" y="26193"/>
                        </a:cubicBezTo>
                        <a:cubicBezTo>
                          <a:pt x="1226805" y="24569"/>
                          <a:pt x="1230215" y="23812"/>
                          <a:pt x="1233488" y="23812"/>
                        </a:cubicBezTo>
                        <a:cubicBezTo>
                          <a:pt x="1247797" y="23812"/>
                          <a:pt x="1262063" y="25399"/>
                          <a:pt x="1276350" y="26193"/>
                        </a:cubicBezTo>
                        <a:cubicBezTo>
                          <a:pt x="1277938" y="29368"/>
                          <a:pt x="1278386" y="33445"/>
                          <a:pt x="1281113" y="35718"/>
                        </a:cubicBezTo>
                        <a:cubicBezTo>
                          <a:pt x="1283627" y="37813"/>
                          <a:pt x="1287533" y="37065"/>
                          <a:pt x="1290638" y="38100"/>
                        </a:cubicBezTo>
                        <a:cubicBezTo>
                          <a:pt x="1313576" y="45746"/>
                          <a:pt x="1290930" y="40926"/>
                          <a:pt x="1316831" y="45243"/>
                        </a:cubicBezTo>
                        <a:cubicBezTo>
                          <a:pt x="1321100" y="43820"/>
                          <a:pt x="1330558" y="41042"/>
                          <a:pt x="1333500" y="38100"/>
                        </a:cubicBezTo>
                        <a:cubicBezTo>
                          <a:pt x="1365739" y="5861"/>
                          <a:pt x="1326713" y="36772"/>
                          <a:pt x="1350169" y="16668"/>
                        </a:cubicBezTo>
                        <a:cubicBezTo>
                          <a:pt x="1352720" y="14482"/>
                          <a:pt x="1363073" y="6913"/>
                          <a:pt x="1366838" y="4762"/>
                        </a:cubicBezTo>
                        <a:cubicBezTo>
                          <a:pt x="1369920" y="3001"/>
                          <a:pt x="1373188" y="1587"/>
                          <a:pt x="1376363" y="0"/>
                        </a:cubicBezTo>
                        <a:cubicBezTo>
                          <a:pt x="1400899" y="8178"/>
                          <a:pt x="1390489" y="5316"/>
                          <a:pt x="1407319" y="9525"/>
                        </a:cubicBezTo>
                        <a:cubicBezTo>
                          <a:pt x="1415256" y="7937"/>
                          <a:pt x="1423118" y="3617"/>
                          <a:pt x="1431131" y="4762"/>
                        </a:cubicBezTo>
                        <a:cubicBezTo>
                          <a:pt x="1436687" y="5556"/>
                          <a:pt x="1442278" y="6139"/>
                          <a:pt x="1447800" y="7143"/>
                        </a:cubicBezTo>
                        <a:cubicBezTo>
                          <a:pt x="1451020" y="7729"/>
                          <a:pt x="1454061" y="9283"/>
                          <a:pt x="1457325" y="9525"/>
                        </a:cubicBezTo>
                        <a:cubicBezTo>
                          <a:pt x="1475549" y="10875"/>
                          <a:pt x="1493838" y="11112"/>
                          <a:pt x="1512094" y="11906"/>
                        </a:cubicBezTo>
                        <a:cubicBezTo>
                          <a:pt x="1516063" y="12700"/>
                          <a:pt x="1520095" y="13222"/>
                          <a:pt x="1524000" y="14287"/>
                        </a:cubicBezTo>
                        <a:cubicBezTo>
                          <a:pt x="1528843" y="15608"/>
                          <a:pt x="1538288" y="19050"/>
                          <a:pt x="1538288" y="19050"/>
                        </a:cubicBezTo>
                        <a:cubicBezTo>
                          <a:pt x="1539875" y="23019"/>
                          <a:pt x="1540485" y="27536"/>
                          <a:pt x="1543050" y="30956"/>
                        </a:cubicBezTo>
                        <a:cubicBezTo>
                          <a:pt x="1545431" y="34131"/>
                          <a:pt x="1549562" y="35517"/>
                          <a:pt x="1552575" y="38100"/>
                        </a:cubicBezTo>
                        <a:cubicBezTo>
                          <a:pt x="1555132" y="40291"/>
                          <a:pt x="1557652" y="42585"/>
                          <a:pt x="1559719" y="45243"/>
                        </a:cubicBezTo>
                        <a:cubicBezTo>
                          <a:pt x="1563233" y="49761"/>
                          <a:pt x="1565877" y="54902"/>
                          <a:pt x="1569244" y="59531"/>
                        </a:cubicBezTo>
                        <a:cubicBezTo>
                          <a:pt x="1572233" y="63641"/>
                          <a:pt x="1575594" y="67468"/>
                          <a:pt x="1578769" y="71437"/>
                        </a:cubicBezTo>
                        <a:cubicBezTo>
                          <a:pt x="1580281" y="75218"/>
                          <a:pt x="1585913" y="87745"/>
                          <a:pt x="1585913" y="92868"/>
                        </a:cubicBezTo>
                        <a:cubicBezTo>
                          <a:pt x="1585913" y="102426"/>
                          <a:pt x="1585022" y="112002"/>
                          <a:pt x="1583531" y="121443"/>
                        </a:cubicBezTo>
                        <a:cubicBezTo>
                          <a:pt x="1582713" y="126623"/>
                          <a:pt x="1578583" y="138669"/>
                          <a:pt x="1576388" y="145256"/>
                        </a:cubicBezTo>
                        <a:cubicBezTo>
                          <a:pt x="1579042" y="158528"/>
                          <a:pt x="1579819" y="160908"/>
                          <a:pt x="1581150" y="176212"/>
                        </a:cubicBezTo>
                        <a:cubicBezTo>
                          <a:pt x="1582184" y="188100"/>
                          <a:pt x="1582737" y="200025"/>
                          <a:pt x="1583531" y="211931"/>
                        </a:cubicBezTo>
                        <a:cubicBezTo>
                          <a:pt x="1582737" y="237331"/>
                          <a:pt x="1583050" y="262790"/>
                          <a:pt x="1581150" y="288131"/>
                        </a:cubicBezTo>
                        <a:cubicBezTo>
                          <a:pt x="1580661" y="294658"/>
                          <a:pt x="1581834" y="303551"/>
                          <a:pt x="1576388" y="307181"/>
                        </a:cubicBezTo>
                        <a:lnTo>
                          <a:pt x="1569244" y="311943"/>
                        </a:lnTo>
                        <a:cubicBezTo>
                          <a:pt x="1563847" y="333528"/>
                          <a:pt x="1562982" y="325436"/>
                          <a:pt x="1566863" y="342900"/>
                        </a:cubicBezTo>
                        <a:cubicBezTo>
                          <a:pt x="1567573" y="346095"/>
                          <a:pt x="1568345" y="349278"/>
                          <a:pt x="1569244" y="352425"/>
                        </a:cubicBezTo>
                        <a:cubicBezTo>
                          <a:pt x="1569933" y="354838"/>
                          <a:pt x="1570057" y="357608"/>
                          <a:pt x="1571625" y="359568"/>
                        </a:cubicBezTo>
                        <a:cubicBezTo>
                          <a:pt x="1573870" y="362374"/>
                          <a:pt x="1585948" y="367920"/>
                          <a:pt x="1588294" y="369093"/>
                        </a:cubicBezTo>
                        <a:cubicBezTo>
                          <a:pt x="1590675" y="371474"/>
                          <a:pt x="1592426" y="374731"/>
                          <a:pt x="1595438" y="376237"/>
                        </a:cubicBezTo>
                        <a:cubicBezTo>
                          <a:pt x="1602379" y="379708"/>
                          <a:pt x="1617593" y="378618"/>
                          <a:pt x="1624013" y="378618"/>
                        </a:cubicBezTo>
                        <a:lnTo>
                          <a:pt x="1619250" y="378618"/>
                        </a:lnTo>
                      </a:path>
                    </a:pathLst>
                  </a:custGeom>
                  <a:noFill/>
                  <a:ln w="15875">
                    <a:solidFill>
                      <a:srgbClr val="FFFF00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/>
                    <a:endParaRPr lang="en-US" sz="1463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98" name="Freeform 197"/>
                  <p:cNvSpPr/>
                  <p:nvPr/>
                </p:nvSpPr>
                <p:spPr>
                  <a:xfrm>
                    <a:off x="11165097" y="5026093"/>
                    <a:ext cx="314329" cy="569275"/>
                  </a:xfrm>
                  <a:custGeom>
                    <a:avLst/>
                    <a:gdLst>
                      <a:gd name="connsiteX0" fmla="*/ 273847 w 314329"/>
                      <a:gd name="connsiteY0" fmla="*/ 26193 h 569275"/>
                      <a:gd name="connsiteX1" fmla="*/ 273847 w 314329"/>
                      <a:gd name="connsiteY1" fmla="*/ 26193 h 569275"/>
                      <a:gd name="connsiteX2" fmla="*/ 252416 w 314329"/>
                      <a:gd name="connsiteY2" fmla="*/ 19050 h 569275"/>
                      <a:gd name="connsiteX3" fmla="*/ 245272 w 314329"/>
                      <a:gd name="connsiteY3" fmla="*/ 14287 h 569275"/>
                      <a:gd name="connsiteX4" fmla="*/ 228604 w 314329"/>
                      <a:gd name="connsiteY4" fmla="*/ 11906 h 569275"/>
                      <a:gd name="connsiteX5" fmla="*/ 200029 w 314329"/>
                      <a:gd name="connsiteY5" fmla="*/ 7143 h 569275"/>
                      <a:gd name="connsiteX6" fmla="*/ 192885 w 314329"/>
                      <a:gd name="connsiteY6" fmla="*/ 4762 h 569275"/>
                      <a:gd name="connsiteX7" fmla="*/ 164310 w 314329"/>
                      <a:gd name="connsiteY7" fmla="*/ 2381 h 569275"/>
                      <a:gd name="connsiteX8" fmla="*/ 154785 w 314329"/>
                      <a:gd name="connsiteY8" fmla="*/ 0 h 569275"/>
                      <a:gd name="connsiteX9" fmla="*/ 107160 w 314329"/>
                      <a:gd name="connsiteY9" fmla="*/ 7143 h 569275"/>
                      <a:gd name="connsiteX10" fmla="*/ 92872 w 314329"/>
                      <a:gd name="connsiteY10" fmla="*/ 9525 h 569275"/>
                      <a:gd name="connsiteX11" fmla="*/ 78585 w 314329"/>
                      <a:gd name="connsiteY11" fmla="*/ 14287 h 569275"/>
                      <a:gd name="connsiteX12" fmla="*/ 69060 w 314329"/>
                      <a:gd name="connsiteY12" fmla="*/ 21431 h 569275"/>
                      <a:gd name="connsiteX13" fmla="*/ 54772 w 314329"/>
                      <a:gd name="connsiteY13" fmla="*/ 33337 h 569275"/>
                      <a:gd name="connsiteX14" fmla="*/ 45247 w 314329"/>
                      <a:gd name="connsiteY14" fmla="*/ 35718 h 569275"/>
                      <a:gd name="connsiteX15" fmla="*/ 38104 w 314329"/>
                      <a:gd name="connsiteY15" fmla="*/ 42862 h 569275"/>
                      <a:gd name="connsiteX16" fmla="*/ 30960 w 314329"/>
                      <a:gd name="connsiteY16" fmla="*/ 47625 h 569275"/>
                      <a:gd name="connsiteX17" fmla="*/ 28579 w 314329"/>
                      <a:gd name="connsiteY17" fmla="*/ 57150 h 569275"/>
                      <a:gd name="connsiteX18" fmla="*/ 21435 w 314329"/>
                      <a:gd name="connsiteY18" fmla="*/ 73818 h 569275"/>
                      <a:gd name="connsiteX19" fmla="*/ 16672 w 314329"/>
                      <a:gd name="connsiteY19" fmla="*/ 92868 h 569275"/>
                      <a:gd name="connsiteX20" fmla="*/ 11910 w 314329"/>
                      <a:gd name="connsiteY20" fmla="*/ 114300 h 569275"/>
                      <a:gd name="connsiteX21" fmla="*/ 7147 w 314329"/>
                      <a:gd name="connsiteY21" fmla="*/ 121443 h 569275"/>
                      <a:gd name="connsiteX22" fmla="*/ 4766 w 314329"/>
                      <a:gd name="connsiteY22" fmla="*/ 128587 h 569275"/>
                      <a:gd name="connsiteX23" fmla="*/ 4 w 314329"/>
                      <a:gd name="connsiteY23" fmla="*/ 135731 h 569275"/>
                      <a:gd name="connsiteX24" fmla="*/ 11910 w 314329"/>
                      <a:gd name="connsiteY24" fmla="*/ 180975 h 569275"/>
                      <a:gd name="connsiteX25" fmla="*/ 19054 w 314329"/>
                      <a:gd name="connsiteY25" fmla="*/ 190500 h 569275"/>
                      <a:gd name="connsiteX26" fmla="*/ 23816 w 314329"/>
                      <a:gd name="connsiteY26" fmla="*/ 197643 h 569275"/>
                      <a:gd name="connsiteX27" fmla="*/ 30960 w 314329"/>
                      <a:gd name="connsiteY27" fmla="*/ 200025 h 569275"/>
                      <a:gd name="connsiteX28" fmla="*/ 45247 w 314329"/>
                      <a:gd name="connsiteY28" fmla="*/ 207168 h 569275"/>
                      <a:gd name="connsiteX29" fmla="*/ 59535 w 314329"/>
                      <a:gd name="connsiteY29" fmla="*/ 221456 h 569275"/>
                      <a:gd name="connsiteX30" fmla="*/ 76204 w 314329"/>
                      <a:gd name="connsiteY30" fmla="*/ 230981 h 569275"/>
                      <a:gd name="connsiteX31" fmla="*/ 88110 w 314329"/>
                      <a:gd name="connsiteY31" fmla="*/ 242887 h 569275"/>
                      <a:gd name="connsiteX32" fmla="*/ 95254 w 314329"/>
                      <a:gd name="connsiteY32" fmla="*/ 250031 h 569275"/>
                      <a:gd name="connsiteX33" fmla="*/ 102397 w 314329"/>
                      <a:gd name="connsiteY33" fmla="*/ 254793 h 569275"/>
                      <a:gd name="connsiteX34" fmla="*/ 109541 w 314329"/>
                      <a:gd name="connsiteY34" fmla="*/ 261937 h 569275"/>
                      <a:gd name="connsiteX35" fmla="*/ 123829 w 314329"/>
                      <a:gd name="connsiteY35" fmla="*/ 273843 h 569275"/>
                      <a:gd name="connsiteX36" fmla="*/ 128591 w 314329"/>
                      <a:gd name="connsiteY36" fmla="*/ 283368 h 569275"/>
                      <a:gd name="connsiteX37" fmla="*/ 133354 w 314329"/>
                      <a:gd name="connsiteY37" fmla="*/ 290512 h 569275"/>
                      <a:gd name="connsiteX38" fmla="*/ 140497 w 314329"/>
                      <a:gd name="connsiteY38" fmla="*/ 304800 h 569275"/>
                      <a:gd name="connsiteX39" fmla="*/ 142879 w 314329"/>
                      <a:gd name="connsiteY39" fmla="*/ 359568 h 569275"/>
                      <a:gd name="connsiteX40" fmla="*/ 130972 w 314329"/>
                      <a:gd name="connsiteY40" fmla="*/ 364331 h 569275"/>
                      <a:gd name="connsiteX41" fmla="*/ 95254 w 314329"/>
                      <a:gd name="connsiteY41" fmla="*/ 366712 h 569275"/>
                      <a:gd name="connsiteX42" fmla="*/ 85729 w 314329"/>
                      <a:gd name="connsiteY42" fmla="*/ 369093 h 569275"/>
                      <a:gd name="connsiteX43" fmla="*/ 71441 w 314329"/>
                      <a:gd name="connsiteY43" fmla="*/ 373856 h 569275"/>
                      <a:gd name="connsiteX44" fmla="*/ 71441 w 314329"/>
                      <a:gd name="connsiteY44" fmla="*/ 404812 h 569275"/>
                      <a:gd name="connsiteX45" fmla="*/ 78585 w 314329"/>
                      <a:gd name="connsiteY45" fmla="*/ 411956 h 569275"/>
                      <a:gd name="connsiteX46" fmla="*/ 80966 w 314329"/>
                      <a:gd name="connsiteY46" fmla="*/ 419100 h 569275"/>
                      <a:gd name="connsiteX47" fmla="*/ 90491 w 314329"/>
                      <a:gd name="connsiteY47" fmla="*/ 438150 h 569275"/>
                      <a:gd name="connsiteX48" fmla="*/ 100016 w 314329"/>
                      <a:gd name="connsiteY48" fmla="*/ 454818 h 569275"/>
                      <a:gd name="connsiteX49" fmla="*/ 111922 w 314329"/>
                      <a:gd name="connsiteY49" fmla="*/ 464343 h 569275"/>
                      <a:gd name="connsiteX50" fmla="*/ 119066 w 314329"/>
                      <a:gd name="connsiteY50" fmla="*/ 471487 h 569275"/>
                      <a:gd name="connsiteX51" fmla="*/ 130972 w 314329"/>
                      <a:gd name="connsiteY51" fmla="*/ 473868 h 569275"/>
                      <a:gd name="connsiteX52" fmla="*/ 178597 w 314329"/>
                      <a:gd name="connsiteY52" fmla="*/ 478631 h 569275"/>
                      <a:gd name="connsiteX53" fmla="*/ 204791 w 314329"/>
                      <a:gd name="connsiteY53" fmla="*/ 490537 h 569275"/>
                      <a:gd name="connsiteX54" fmla="*/ 221460 w 314329"/>
                      <a:gd name="connsiteY54" fmla="*/ 502443 h 569275"/>
                      <a:gd name="connsiteX55" fmla="*/ 235747 w 314329"/>
                      <a:gd name="connsiteY55" fmla="*/ 514350 h 569275"/>
                      <a:gd name="connsiteX56" fmla="*/ 245272 w 314329"/>
                      <a:gd name="connsiteY56" fmla="*/ 516731 h 569275"/>
                      <a:gd name="connsiteX57" fmla="*/ 257179 w 314329"/>
                      <a:gd name="connsiteY57" fmla="*/ 533400 h 569275"/>
                      <a:gd name="connsiteX58" fmla="*/ 261941 w 314329"/>
                      <a:gd name="connsiteY58" fmla="*/ 540543 h 569275"/>
                      <a:gd name="connsiteX59" fmla="*/ 269085 w 314329"/>
                      <a:gd name="connsiteY59" fmla="*/ 542925 h 569275"/>
                      <a:gd name="connsiteX60" fmla="*/ 292897 w 314329"/>
                      <a:gd name="connsiteY60" fmla="*/ 550068 h 569275"/>
                      <a:gd name="connsiteX61" fmla="*/ 300041 w 314329"/>
                      <a:gd name="connsiteY61" fmla="*/ 557212 h 569275"/>
                      <a:gd name="connsiteX62" fmla="*/ 311947 w 314329"/>
                      <a:gd name="connsiteY62" fmla="*/ 569118 h 569275"/>
                      <a:gd name="connsiteX63" fmla="*/ 314329 w 314329"/>
                      <a:gd name="connsiteY63" fmla="*/ 569118 h 569275"/>
                      <a:gd name="connsiteX64" fmla="*/ 309566 w 314329"/>
                      <a:gd name="connsiteY64" fmla="*/ 564356 h 569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</a:cxnLst>
                    <a:rect l="l" t="t" r="r" b="b"/>
                    <a:pathLst>
                      <a:path w="314329" h="569275">
                        <a:moveTo>
                          <a:pt x="273847" y="26193"/>
                        </a:moveTo>
                        <a:lnTo>
                          <a:pt x="273847" y="26193"/>
                        </a:lnTo>
                        <a:cubicBezTo>
                          <a:pt x="266703" y="23812"/>
                          <a:pt x="259367" y="21946"/>
                          <a:pt x="252416" y="19050"/>
                        </a:cubicBezTo>
                        <a:cubicBezTo>
                          <a:pt x="249774" y="17949"/>
                          <a:pt x="248013" y="15109"/>
                          <a:pt x="245272" y="14287"/>
                        </a:cubicBezTo>
                        <a:cubicBezTo>
                          <a:pt x="239896" y="12674"/>
                          <a:pt x="234148" y="12781"/>
                          <a:pt x="228604" y="11906"/>
                        </a:cubicBezTo>
                        <a:cubicBezTo>
                          <a:pt x="219066" y="10400"/>
                          <a:pt x="209498" y="9037"/>
                          <a:pt x="200029" y="7143"/>
                        </a:cubicBezTo>
                        <a:cubicBezTo>
                          <a:pt x="197568" y="6651"/>
                          <a:pt x="195373" y="5094"/>
                          <a:pt x="192885" y="4762"/>
                        </a:cubicBezTo>
                        <a:cubicBezTo>
                          <a:pt x="183411" y="3499"/>
                          <a:pt x="173835" y="3175"/>
                          <a:pt x="164310" y="2381"/>
                        </a:cubicBezTo>
                        <a:cubicBezTo>
                          <a:pt x="161135" y="1587"/>
                          <a:pt x="158058" y="0"/>
                          <a:pt x="154785" y="0"/>
                        </a:cubicBezTo>
                        <a:cubicBezTo>
                          <a:pt x="126448" y="0"/>
                          <a:pt x="130853" y="2066"/>
                          <a:pt x="107160" y="7143"/>
                        </a:cubicBezTo>
                        <a:cubicBezTo>
                          <a:pt x="102439" y="8155"/>
                          <a:pt x="97556" y="8354"/>
                          <a:pt x="92872" y="9525"/>
                        </a:cubicBezTo>
                        <a:cubicBezTo>
                          <a:pt x="88002" y="10743"/>
                          <a:pt x="78585" y="14287"/>
                          <a:pt x="78585" y="14287"/>
                        </a:cubicBezTo>
                        <a:cubicBezTo>
                          <a:pt x="75410" y="16668"/>
                          <a:pt x="72073" y="18848"/>
                          <a:pt x="69060" y="21431"/>
                        </a:cubicBezTo>
                        <a:cubicBezTo>
                          <a:pt x="63337" y="26336"/>
                          <a:pt x="61791" y="30329"/>
                          <a:pt x="54772" y="33337"/>
                        </a:cubicBezTo>
                        <a:cubicBezTo>
                          <a:pt x="51764" y="34626"/>
                          <a:pt x="48422" y="34924"/>
                          <a:pt x="45247" y="35718"/>
                        </a:cubicBezTo>
                        <a:cubicBezTo>
                          <a:pt x="42866" y="38099"/>
                          <a:pt x="40691" y="40706"/>
                          <a:pt x="38104" y="42862"/>
                        </a:cubicBezTo>
                        <a:cubicBezTo>
                          <a:pt x="35905" y="44694"/>
                          <a:pt x="32548" y="45244"/>
                          <a:pt x="30960" y="47625"/>
                        </a:cubicBezTo>
                        <a:cubicBezTo>
                          <a:pt x="29145" y="50348"/>
                          <a:pt x="29728" y="54086"/>
                          <a:pt x="28579" y="57150"/>
                        </a:cubicBezTo>
                        <a:cubicBezTo>
                          <a:pt x="22071" y="74503"/>
                          <a:pt x="25378" y="59360"/>
                          <a:pt x="21435" y="73818"/>
                        </a:cubicBezTo>
                        <a:cubicBezTo>
                          <a:pt x="19713" y="80133"/>
                          <a:pt x="17955" y="86450"/>
                          <a:pt x="16672" y="92868"/>
                        </a:cubicBezTo>
                        <a:cubicBezTo>
                          <a:pt x="16248" y="94986"/>
                          <a:pt x="13171" y="111358"/>
                          <a:pt x="11910" y="114300"/>
                        </a:cubicBezTo>
                        <a:cubicBezTo>
                          <a:pt x="10783" y="116930"/>
                          <a:pt x="8735" y="119062"/>
                          <a:pt x="7147" y="121443"/>
                        </a:cubicBezTo>
                        <a:cubicBezTo>
                          <a:pt x="6353" y="123824"/>
                          <a:pt x="5888" y="126342"/>
                          <a:pt x="4766" y="128587"/>
                        </a:cubicBezTo>
                        <a:cubicBezTo>
                          <a:pt x="3486" y="131147"/>
                          <a:pt x="-146" y="132873"/>
                          <a:pt x="4" y="135731"/>
                        </a:cubicBezTo>
                        <a:cubicBezTo>
                          <a:pt x="1412" y="162493"/>
                          <a:pt x="1366" y="166214"/>
                          <a:pt x="11910" y="180975"/>
                        </a:cubicBezTo>
                        <a:cubicBezTo>
                          <a:pt x="14217" y="184204"/>
                          <a:pt x="16747" y="187270"/>
                          <a:pt x="19054" y="190500"/>
                        </a:cubicBezTo>
                        <a:cubicBezTo>
                          <a:pt x="20717" y="192829"/>
                          <a:pt x="21581" y="195855"/>
                          <a:pt x="23816" y="197643"/>
                        </a:cubicBezTo>
                        <a:cubicBezTo>
                          <a:pt x="25776" y="199211"/>
                          <a:pt x="28715" y="198902"/>
                          <a:pt x="30960" y="200025"/>
                        </a:cubicBezTo>
                        <a:cubicBezTo>
                          <a:pt x="49420" y="209255"/>
                          <a:pt x="27297" y="201185"/>
                          <a:pt x="45247" y="207168"/>
                        </a:cubicBezTo>
                        <a:cubicBezTo>
                          <a:pt x="50010" y="211931"/>
                          <a:pt x="53511" y="218444"/>
                          <a:pt x="59535" y="221456"/>
                        </a:cubicBezTo>
                        <a:cubicBezTo>
                          <a:pt x="71620" y="227498"/>
                          <a:pt x="66107" y="224249"/>
                          <a:pt x="76204" y="230981"/>
                        </a:cubicBezTo>
                        <a:cubicBezTo>
                          <a:pt x="84934" y="244078"/>
                          <a:pt x="76204" y="232966"/>
                          <a:pt x="88110" y="242887"/>
                        </a:cubicBezTo>
                        <a:cubicBezTo>
                          <a:pt x="90697" y="245043"/>
                          <a:pt x="92667" y="247875"/>
                          <a:pt x="95254" y="250031"/>
                        </a:cubicBezTo>
                        <a:cubicBezTo>
                          <a:pt x="97452" y="251863"/>
                          <a:pt x="100199" y="252961"/>
                          <a:pt x="102397" y="254793"/>
                        </a:cubicBezTo>
                        <a:cubicBezTo>
                          <a:pt x="104984" y="256949"/>
                          <a:pt x="106954" y="259781"/>
                          <a:pt x="109541" y="261937"/>
                        </a:cubicBezTo>
                        <a:cubicBezTo>
                          <a:pt x="129441" y="278521"/>
                          <a:pt x="102949" y="252966"/>
                          <a:pt x="123829" y="273843"/>
                        </a:cubicBezTo>
                        <a:cubicBezTo>
                          <a:pt x="125416" y="277018"/>
                          <a:pt x="126830" y="280286"/>
                          <a:pt x="128591" y="283368"/>
                        </a:cubicBezTo>
                        <a:cubicBezTo>
                          <a:pt x="130011" y="285853"/>
                          <a:pt x="132074" y="287952"/>
                          <a:pt x="133354" y="290512"/>
                        </a:cubicBezTo>
                        <a:cubicBezTo>
                          <a:pt x="143217" y="310238"/>
                          <a:pt x="126844" y="284317"/>
                          <a:pt x="140497" y="304800"/>
                        </a:cubicBezTo>
                        <a:cubicBezTo>
                          <a:pt x="144002" y="322324"/>
                          <a:pt x="150084" y="341556"/>
                          <a:pt x="142879" y="359568"/>
                        </a:cubicBezTo>
                        <a:cubicBezTo>
                          <a:pt x="141291" y="363537"/>
                          <a:pt x="135199" y="363697"/>
                          <a:pt x="130972" y="364331"/>
                        </a:cubicBezTo>
                        <a:cubicBezTo>
                          <a:pt x="119172" y="366101"/>
                          <a:pt x="107160" y="365918"/>
                          <a:pt x="95254" y="366712"/>
                        </a:cubicBezTo>
                        <a:cubicBezTo>
                          <a:pt x="92079" y="367506"/>
                          <a:pt x="88864" y="368153"/>
                          <a:pt x="85729" y="369093"/>
                        </a:cubicBezTo>
                        <a:cubicBezTo>
                          <a:pt x="80920" y="370536"/>
                          <a:pt x="71441" y="373856"/>
                          <a:pt x="71441" y="373856"/>
                        </a:cubicBezTo>
                        <a:cubicBezTo>
                          <a:pt x="67432" y="385885"/>
                          <a:pt x="65969" y="387028"/>
                          <a:pt x="71441" y="404812"/>
                        </a:cubicBezTo>
                        <a:cubicBezTo>
                          <a:pt x="72431" y="408031"/>
                          <a:pt x="76204" y="409575"/>
                          <a:pt x="78585" y="411956"/>
                        </a:cubicBezTo>
                        <a:cubicBezTo>
                          <a:pt x="79379" y="414337"/>
                          <a:pt x="79927" y="416815"/>
                          <a:pt x="80966" y="419100"/>
                        </a:cubicBezTo>
                        <a:cubicBezTo>
                          <a:pt x="83904" y="425563"/>
                          <a:pt x="88769" y="431262"/>
                          <a:pt x="90491" y="438150"/>
                        </a:cubicBezTo>
                        <a:cubicBezTo>
                          <a:pt x="94345" y="453568"/>
                          <a:pt x="89882" y="442659"/>
                          <a:pt x="100016" y="454818"/>
                        </a:cubicBezTo>
                        <a:cubicBezTo>
                          <a:pt x="108302" y="464761"/>
                          <a:pt x="100195" y="460434"/>
                          <a:pt x="111922" y="464343"/>
                        </a:cubicBezTo>
                        <a:cubicBezTo>
                          <a:pt x="114303" y="466724"/>
                          <a:pt x="116054" y="469981"/>
                          <a:pt x="119066" y="471487"/>
                        </a:cubicBezTo>
                        <a:cubicBezTo>
                          <a:pt x="122686" y="473297"/>
                          <a:pt x="126954" y="473386"/>
                          <a:pt x="130972" y="473868"/>
                        </a:cubicBezTo>
                        <a:cubicBezTo>
                          <a:pt x="146813" y="475769"/>
                          <a:pt x="162722" y="477043"/>
                          <a:pt x="178597" y="478631"/>
                        </a:cubicBezTo>
                        <a:cubicBezTo>
                          <a:pt x="196253" y="490401"/>
                          <a:pt x="187272" y="487034"/>
                          <a:pt x="204791" y="490537"/>
                        </a:cubicBezTo>
                        <a:cubicBezTo>
                          <a:pt x="223366" y="509112"/>
                          <a:pt x="199520" y="486772"/>
                          <a:pt x="221460" y="502443"/>
                        </a:cubicBezTo>
                        <a:cubicBezTo>
                          <a:pt x="230039" y="508571"/>
                          <a:pt x="226302" y="510302"/>
                          <a:pt x="235747" y="514350"/>
                        </a:cubicBezTo>
                        <a:cubicBezTo>
                          <a:pt x="238755" y="515639"/>
                          <a:pt x="242097" y="515937"/>
                          <a:pt x="245272" y="516731"/>
                        </a:cubicBezTo>
                        <a:cubicBezTo>
                          <a:pt x="254086" y="534356"/>
                          <a:pt x="245111" y="518919"/>
                          <a:pt x="257179" y="533400"/>
                        </a:cubicBezTo>
                        <a:cubicBezTo>
                          <a:pt x="259011" y="535598"/>
                          <a:pt x="259706" y="538755"/>
                          <a:pt x="261941" y="540543"/>
                        </a:cubicBezTo>
                        <a:cubicBezTo>
                          <a:pt x="263901" y="542111"/>
                          <a:pt x="266686" y="542187"/>
                          <a:pt x="269085" y="542925"/>
                        </a:cubicBezTo>
                        <a:lnTo>
                          <a:pt x="292897" y="550068"/>
                        </a:lnTo>
                        <a:cubicBezTo>
                          <a:pt x="295278" y="552449"/>
                          <a:pt x="297885" y="554625"/>
                          <a:pt x="300041" y="557212"/>
                        </a:cubicBezTo>
                        <a:cubicBezTo>
                          <a:pt x="306844" y="565375"/>
                          <a:pt x="301971" y="564130"/>
                          <a:pt x="311947" y="569118"/>
                        </a:cubicBezTo>
                        <a:cubicBezTo>
                          <a:pt x="312657" y="569473"/>
                          <a:pt x="313535" y="569118"/>
                          <a:pt x="314329" y="569118"/>
                        </a:cubicBezTo>
                        <a:lnTo>
                          <a:pt x="309566" y="564356"/>
                        </a:lnTo>
                      </a:path>
                    </a:pathLst>
                  </a:custGeom>
                  <a:noFill/>
                  <a:ln w="15875">
                    <a:solidFill>
                      <a:srgbClr val="FFFF00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/>
                    <a:endParaRPr lang="en-US" sz="1463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99" name="Freeform 198"/>
                  <p:cNvSpPr/>
                  <p:nvPr/>
                </p:nvSpPr>
                <p:spPr>
                  <a:xfrm>
                    <a:off x="9533942" y="950980"/>
                    <a:ext cx="1042197" cy="1419225"/>
                  </a:xfrm>
                  <a:custGeom>
                    <a:avLst/>
                    <a:gdLst>
                      <a:gd name="connsiteX0" fmla="*/ 0 w 1076325"/>
                      <a:gd name="connsiteY0" fmla="*/ 323850 h 1454150"/>
                      <a:gd name="connsiteX1" fmla="*/ 0 w 1076325"/>
                      <a:gd name="connsiteY1" fmla="*/ 323850 h 1454150"/>
                      <a:gd name="connsiteX2" fmla="*/ 3175 w 1076325"/>
                      <a:gd name="connsiteY2" fmla="*/ 381000 h 1454150"/>
                      <a:gd name="connsiteX3" fmla="*/ 9525 w 1076325"/>
                      <a:gd name="connsiteY3" fmla="*/ 393700 h 1454150"/>
                      <a:gd name="connsiteX4" fmla="*/ 12700 w 1076325"/>
                      <a:gd name="connsiteY4" fmla="*/ 409575 h 1454150"/>
                      <a:gd name="connsiteX5" fmla="*/ 28575 w 1076325"/>
                      <a:gd name="connsiteY5" fmla="*/ 425450 h 1454150"/>
                      <a:gd name="connsiteX6" fmla="*/ 50800 w 1076325"/>
                      <a:gd name="connsiteY6" fmla="*/ 454025 h 1454150"/>
                      <a:gd name="connsiteX7" fmla="*/ 53975 w 1076325"/>
                      <a:gd name="connsiteY7" fmla="*/ 463550 h 1454150"/>
                      <a:gd name="connsiteX8" fmla="*/ 63500 w 1076325"/>
                      <a:gd name="connsiteY8" fmla="*/ 476250 h 1454150"/>
                      <a:gd name="connsiteX9" fmla="*/ 66675 w 1076325"/>
                      <a:gd name="connsiteY9" fmla="*/ 520700 h 1454150"/>
                      <a:gd name="connsiteX10" fmla="*/ 69850 w 1076325"/>
                      <a:gd name="connsiteY10" fmla="*/ 546100 h 1454150"/>
                      <a:gd name="connsiteX11" fmla="*/ 73025 w 1076325"/>
                      <a:gd name="connsiteY11" fmla="*/ 577850 h 1454150"/>
                      <a:gd name="connsiteX12" fmla="*/ 69850 w 1076325"/>
                      <a:gd name="connsiteY12" fmla="*/ 749300 h 1454150"/>
                      <a:gd name="connsiteX13" fmla="*/ 73025 w 1076325"/>
                      <a:gd name="connsiteY13" fmla="*/ 796925 h 1454150"/>
                      <a:gd name="connsiteX14" fmla="*/ 82550 w 1076325"/>
                      <a:gd name="connsiteY14" fmla="*/ 828675 h 1454150"/>
                      <a:gd name="connsiteX15" fmla="*/ 85725 w 1076325"/>
                      <a:gd name="connsiteY15" fmla="*/ 838200 h 1454150"/>
                      <a:gd name="connsiteX16" fmla="*/ 98425 w 1076325"/>
                      <a:gd name="connsiteY16" fmla="*/ 850900 h 1454150"/>
                      <a:gd name="connsiteX17" fmla="*/ 114300 w 1076325"/>
                      <a:gd name="connsiteY17" fmla="*/ 879475 h 1454150"/>
                      <a:gd name="connsiteX18" fmla="*/ 127000 w 1076325"/>
                      <a:gd name="connsiteY18" fmla="*/ 901700 h 1454150"/>
                      <a:gd name="connsiteX19" fmla="*/ 130175 w 1076325"/>
                      <a:gd name="connsiteY19" fmla="*/ 914400 h 1454150"/>
                      <a:gd name="connsiteX20" fmla="*/ 136525 w 1076325"/>
                      <a:gd name="connsiteY20" fmla="*/ 930275 h 1454150"/>
                      <a:gd name="connsiteX21" fmla="*/ 139700 w 1076325"/>
                      <a:gd name="connsiteY21" fmla="*/ 939800 h 1454150"/>
                      <a:gd name="connsiteX22" fmla="*/ 161925 w 1076325"/>
                      <a:gd name="connsiteY22" fmla="*/ 968375 h 1454150"/>
                      <a:gd name="connsiteX23" fmla="*/ 165100 w 1076325"/>
                      <a:gd name="connsiteY23" fmla="*/ 977900 h 1454150"/>
                      <a:gd name="connsiteX24" fmla="*/ 184150 w 1076325"/>
                      <a:gd name="connsiteY24" fmla="*/ 1000125 h 1454150"/>
                      <a:gd name="connsiteX25" fmla="*/ 193675 w 1076325"/>
                      <a:gd name="connsiteY25" fmla="*/ 1006475 h 1454150"/>
                      <a:gd name="connsiteX26" fmla="*/ 196850 w 1076325"/>
                      <a:gd name="connsiteY26" fmla="*/ 1016000 h 1454150"/>
                      <a:gd name="connsiteX27" fmla="*/ 212725 w 1076325"/>
                      <a:gd name="connsiteY27" fmla="*/ 1035050 h 1454150"/>
                      <a:gd name="connsiteX28" fmla="*/ 222250 w 1076325"/>
                      <a:gd name="connsiteY28" fmla="*/ 1038225 h 1454150"/>
                      <a:gd name="connsiteX29" fmla="*/ 260350 w 1076325"/>
                      <a:gd name="connsiteY29" fmla="*/ 1047750 h 1454150"/>
                      <a:gd name="connsiteX30" fmla="*/ 292100 w 1076325"/>
                      <a:gd name="connsiteY30" fmla="*/ 1054100 h 1454150"/>
                      <a:gd name="connsiteX31" fmla="*/ 323850 w 1076325"/>
                      <a:gd name="connsiteY31" fmla="*/ 1066800 h 1454150"/>
                      <a:gd name="connsiteX32" fmla="*/ 342900 w 1076325"/>
                      <a:gd name="connsiteY32" fmla="*/ 1073150 h 1454150"/>
                      <a:gd name="connsiteX33" fmla="*/ 352425 w 1076325"/>
                      <a:gd name="connsiteY33" fmla="*/ 1076325 h 1454150"/>
                      <a:gd name="connsiteX34" fmla="*/ 387350 w 1076325"/>
                      <a:gd name="connsiteY34" fmla="*/ 1079500 h 1454150"/>
                      <a:gd name="connsiteX35" fmla="*/ 422275 w 1076325"/>
                      <a:gd name="connsiteY35" fmla="*/ 1092200 h 1454150"/>
                      <a:gd name="connsiteX36" fmla="*/ 454025 w 1076325"/>
                      <a:gd name="connsiteY36" fmla="*/ 1101725 h 1454150"/>
                      <a:gd name="connsiteX37" fmla="*/ 495300 w 1076325"/>
                      <a:gd name="connsiteY37" fmla="*/ 1104900 h 1454150"/>
                      <a:gd name="connsiteX38" fmla="*/ 514350 w 1076325"/>
                      <a:gd name="connsiteY38" fmla="*/ 1111250 h 1454150"/>
                      <a:gd name="connsiteX39" fmla="*/ 533400 w 1076325"/>
                      <a:gd name="connsiteY39" fmla="*/ 1120775 h 1454150"/>
                      <a:gd name="connsiteX40" fmla="*/ 593725 w 1076325"/>
                      <a:gd name="connsiteY40" fmla="*/ 1127125 h 1454150"/>
                      <a:gd name="connsiteX41" fmla="*/ 660400 w 1076325"/>
                      <a:gd name="connsiteY41" fmla="*/ 1130300 h 1454150"/>
                      <a:gd name="connsiteX42" fmla="*/ 682625 w 1076325"/>
                      <a:gd name="connsiteY42" fmla="*/ 1139825 h 1454150"/>
                      <a:gd name="connsiteX43" fmla="*/ 692150 w 1076325"/>
                      <a:gd name="connsiteY43" fmla="*/ 1146175 h 1454150"/>
                      <a:gd name="connsiteX44" fmla="*/ 711200 w 1076325"/>
                      <a:gd name="connsiteY44" fmla="*/ 1155700 h 1454150"/>
                      <a:gd name="connsiteX45" fmla="*/ 730250 w 1076325"/>
                      <a:gd name="connsiteY45" fmla="*/ 1174750 h 1454150"/>
                      <a:gd name="connsiteX46" fmla="*/ 739775 w 1076325"/>
                      <a:gd name="connsiteY46" fmla="*/ 1285875 h 1454150"/>
                      <a:gd name="connsiteX47" fmla="*/ 742950 w 1076325"/>
                      <a:gd name="connsiteY47" fmla="*/ 1298575 h 1454150"/>
                      <a:gd name="connsiteX48" fmla="*/ 752475 w 1076325"/>
                      <a:gd name="connsiteY48" fmla="*/ 1311275 h 1454150"/>
                      <a:gd name="connsiteX49" fmla="*/ 762000 w 1076325"/>
                      <a:gd name="connsiteY49" fmla="*/ 1333500 h 1454150"/>
                      <a:gd name="connsiteX50" fmla="*/ 781050 w 1076325"/>
                      <a:gd name="connsiteY50" fmla="*/ 1330325 h 1454150"/>
                      <a:gd name="connsiteX51" fmla="*/ 803275 w 1076325"/>
                      <a:gd name="connsiteY51" fmla="*/ 1327150 h 1454150"/>
                      <a:gd name="connsiteX52" fmla="*/ 822325 w 1076325"/>
                      <a:gd name="connsiteY52" fmla="*/ 1314450 h 1454150"/>
                      <a:gd name="connsiteX53" fmla="*/ 825500 w 1076325"/>
                      <a:gd name="connsiteY53" fmla="*/ 1304925 h 1454150"/>
                      <a:gd name="connsiteX54" fmla="*/ 838200 w 1076325"/>
                      <a:gd name="connsiteY54" fmla="*/ 1333500 h 1454150"/>
                      <a:gd name="connsiteX55" fmla="*/ 844550 w 1076325"/>
                      <a:gd name="connsiteY55" fmla="*/ 1349375 h 1454150"/>
                      <a:gd name="connsiteX56" fmla="*/ 854075 w 1076325"/>
                      <a:gd name="connsiteY56" fmla="*/ 1362075 h 1454150"/>
                      <a:gd name="connsiteX57" fmla="*/ 863600 w 1076325"/>
                      <a:gd name="connsiteY57" fmla="*/ 1377950 h 1454150"/>
                      <a:gd name="connsiteX58" fmla="*/ 882650 w 1076325"/>
                      <a:gd name="connsiteY58" fmla="*/ 1397000 h 1454150"/>
                      <a:gd name="connsiteX59" fmla="*/ 892175 w 1076325"/>
                      <a:gd name="connsiteY59" fmla="*/ 1409700 h 1454150"/>
                      <a:gd name="connsiteX60" fmla="*/ 901700 w 1076325"/>
                      <a:gd name="connsiteY60" fmla="*/ 1416050 h 1454150"/>
                      <a:gd name="connsiteX61" fmla="*/ 920750 w 1076325"/>
                      <a:gd name="connsiteY61" fmla="*/ 1435100 h 1454150"/>
                      <a:gd name="connsiteX62" fmla="*/ 946150 w 1076325"/>
                      <a:gd name="connsiteY62" fmla="*/ 1454150 h 1454150"/>
                      <a:gd name="connsiteX63" fmla="*/ 971550 w 1076325"/>
                      <a:gd name="connsiteY63" fmla="*/ 1450975 h 1454150"/>
                      <a:gd name="connsiteX64" fmla="*/ 981075 w 1076325"/>
                      <a:gd name="connsiteY64" fmla="*/ 1447800 h 1454150"/>
                      <a:gd name="connsiteX65" fmla="*/ 1006475 w 1076325"/>
                      <a:gd name="connsiteY65" fmla="*/ 1444625 h 1454150"/>
                      <a:gd name="connsiteX66" fmla="*/ 1012825 w 1076325"/>
                      <a:gd name="connsiteY66" fmla="*/ 1419225 h 1454150"/>
                      <a:gd name="connsiteX67" fmla="*/ 1019175 w 1076325"/>
                      <a:gd name="connsiteY67" fmla="*/ 1409700 h 1454150"/>
                      <a:gd name="connsiteX68" fmla="*/ 1022350 w 1076325"/>
                      <a:gd name="connsiteY68" fmla="*/ 1397000 h 1454150"/>
                      <a:gd name="connsiteX69" fmla="*/ 1031875 w 1076325"/>
                      <a:gd name="connsiteY69" fmla="*/ 1377950 h 1454150"/>
                      <a:gd name="connsiteX70" fmla="*/ 1035050 w 1076325"/>
                      <a:gd name="connsiteY70" fmla="*/ 1355725 h 1454150"/>
                      <a:gd name="connsiteX71" fmla="*/ 1038225 w 1076325"/>
                      <a:gd name="connsiteY71" fmla="*/ 1346200 h 1454150"/>
                      <a:gd name="connsiteX72" fmla="*/ 1047750 w 1076325"/>
                      <a:gd name="connsiteY72" fmla="*/ 1311275 h 1454150"/>
                      <a:gd name="connsiteX73" fmla="*/ 1054100 w 1076325"/>
                      <a:gd name="connsiteY73" fmla="*/ 1260475 h 1454150"/>
                      <a:gd name="connsiteX74" fmla="*/ 1060450 w 1076325"/>
                      <a:gd name="connsiteY74" fmla="*/ 1250950 h 1454150"/>
                      <a:gd name="connsiteX75" fmla="*/ 1066800 w 1076325"/>
                      <a:gd name="connsiteY75" fmla="*/ 1235075 h 1454150"/>
                      <a:gd name="connsiteX76" fmla="*/ 1069975 w 1076325"/>
                      <a:gd name="connsiteY76" fmla="*/ 1216025 h 1454150"/>
                      <a:gd name="connsiteX77" fmla="*/ 1073150 w 1076325"/>
                      <a:gd name="connsiteY77" fmla="*/ 1193800 h 1454150"/>
                      <a:gd name="connsiteX78" fmla="*/ 1076325 w 1076325"/>
                      <a:gd name="connsiteY78" fmla="*/ 1184275 h 1454150"/>
                      <a:gd name="connsiteX79" fmla="*/ 1069975 w 1076325"/>
                      <a:gd name="connsiteY79" fmla="*/ 1133475 h 1454150"/>
                      <a:gd name="connsiteX80" fmla="*/ 1063625 w 1076325"/>
                      <a:gd name="connsiteY80" fmla="*/ 1123950 h 1454150"/>
                      <a:gd name="connsiteX81" fmla="*/ 1060450 w 1076325"/>
                      <a:gd name="connsiteY81" fmla="*/ 1111250 h 1454150"/>
                      <a:gd name="connsiteX82" fmla="*/ 1047750 w 1076325"/>
                      <a:gd name="connsiteY82" fmla="*/ 1092200 h 1454150"/>
                      <a:gd name="connsiteX83" fmla="*/ 1041400 w 1076325"/>
                      <a:gd name="connsiteY83" fmla="*/ 1063625 h 1454150"/>
                      <a:gd name="connsiteX84" fmla="*/ 1035050 w 1076325"/>
                      <a:gd name="connsiteY84" fmla="*/ 1028700 h 1454150"/>
                      <a:gd name="connsiteX85" fmla="*/ 1022350 w 1076325"/>
                      <a:gd name="connsiteY85" fmla="*/ 1003300 h 1454150"/>
                      <a:gd name="connsiteX86" fmla="*/ 1012825 w 1076325"/>
                      <a:gd name="connsiteY86" fmla="*/ 977900 h 1454150"/>
                      <a:gd name="connsiteX87" fmla="*/ 1006475 w 1076325"/>
                      <a:gd name="connsiteY87" fmla="*/ 949325 h 1454150"/>
                      <a:gd name="connsiteX88" fmla="*/ 1003300 w 1076325"/>
                      <a:gd name="connsiteY88" fmla="*/ 939800 h 1454150"/>
                      <a:gd name="connsiteX89" fmla="*/ 990600 w 1076325"/>
                      <a:gd name="connsiteY89" fmla="*/ 927100 h 1454150"/>
                      <a:gd name="connsiteX90" fmla="*/ 977900 w 1076325"/>
                      <a:gd name="connsiteY90" fmla="*/ 901700 h 1454150"/>
                      <a:gd name="connsiteX91" fmla="*/ 971550 w 1076325"/>
                      <a:gd name="connsiteY91" fmla="*/ 885825 h 1454150"/>
                      <a:gd name="connsiteX92" fmla="*/ 968375 w 1076325"/>
                      <a:gd name="connsiteY92" fmla="*/ 876300 h 1454150"/>
                      <a:gd name="connsiteX93" fmla="*/ 958850 w 1076325"/>
                      <a:gd name="connsiteY93" fmla="*/ 866775 h 1454150"/>
                      <a:gd name="connsiteX94" fmla="*/ 952500 w 1076325"/>
                      <a:gd name="connsiteY94" fmla="*/ 841375 h 1454150"/>
                      <a:gd name="connsiteX95" fmla="*/ 942975 w 1076325"/>
                      <a:gd name="connsiteY95" fmla="*/ 822325 h 1454150"/>
                      <a:gd name="connsiteX96" fmla="*/ 936625 w 1076325"/>
                      <a:gd name="connsiteY96" fmla="*/ 812800 h 1454150"/>
                      <a:gd name="connsiteX97" fmla="*/ 933450 w 1076325"/>
                      <a:gd name="connsiteY97" fmla="*/ 803275 h 1454150"/>
                      <a:gd name="connsiteX98" fmla="*/ 917575 w 1076325"/>
                      <a:gd name="connsiteY98" fmla="*/ 781050 h 1454150"/>
                      <a:gd name="connsiteX99" fmla="*/ 908050 w 1076325"/>
                      <a:gd name="connsiteY99" fmla="*/ 758825 h 1454150"/>
                      <a:gd name="connsiteX100" fmla="*/ 889000 w 1076325"/>
                      <a:gd name="connsiteY100" fmla="*/ 736600 h 1454150"/>
                      <a:gd name="connsiteX101" fmla="*/ 885825 w 1076325"/>
                      <a:gd name="connsiteY101" fmla="*/ 727075 h 1454150"/>
                      <a:gd name="connsiteX102" fmla="*/ 863600 w 1076325"/>
                      <a:gd name="connsiteY102" fmla="*/ 701675 h 1454150"/>
                      <a:gd name="connsiteX103" fmla="*/ 857250 w 1076325"/>
                      <a:gd name="connsiteY103" fmla="*/ 692150 h 1454150"/>
                      <a:gd name="connsiteX104" fmla="*/ 847725 w 1076325"/>
                      <a:gd name="connsiteY104" fmla="*/ 682625 h 1454150"/>
                      <a:gd name="connsiteX105" fmla="*/ 838200 w 1076325"/>
                      <a:gd name="connsiteY105" fmla="*/ 669925 h 1454150"/>
                      <a:gd name="connsiteX106" fmla="*/ 828675 w 1076325"/>
                      <a:gd name="connsiteY106" fmla="*/ 660400 h 1454150"/>
                      <a:gd name="connsiteX107" fmla="*/ 815975 w 1076325"/>
                      <a:gd name="connsiteY107" fmla="*/ 641350 h 1454150"/>
                      <a:gd name="connsiteX108" fmla="*/ 812800 w 1076325"/>
                      <a:gd name="connsiteY108" fmla="*/ 625475 h 1454150"/>
                      <a:gd name="connsiteX109" fmla="*/ 822325 w 1076325"/>
                      <a:gd name="connsiteY109" fmla="*/ 450850 h 1454150"/>
                      <a:gd name="connsiteX110" fmla="*/ 819150 w 1076325"/>
                      <a:gd name="connsiteY110" fmla="*/ 371475 h 1454150"/>
                      <a:gd name="connsiteX111" fmla="*/ 815975 w 1076325"/>
                      <a:gd name="connsiteY111" fmla="*/ 336550 h 1454150"/>
                      <a:gd name="connsiteX112" fmla="*/ 812800 w 1076325"/>
                      <a:gd name="connsiteY112" fmla="*/ 196850 h 1454150"/>
                      <a:gd name="connsiteX113" fmla="*/ 809625 w 1076325"/>
                      <a:gd name="connsiteY113" fmla="*/ 155575 h 1454150"/>
                      <a:gd name="connsiteX114" fmla="*/ 793750 w 1076325"/>
                      <a:gd name="connsiteY114" fmla="*/ 127000 h 1454150"/>
                      <a:gd name="connsiteX115" fmla="*/ 784225 w 1076325"/>
                      <a:gd name="connsiteY115" fmla="*/ 104775 h 1454150"/>
                      <a:gd name="connsiteX116" fmla="*/ 774700 w 1076325"/>
                      <a:gd name="connsiteY116" fmla="*/ 63500 h 1454150"/>
                      <a:gd name="connsiteX117" fmla="*/ 771525 w 1076325"/>
                      <a:gd name="connsiteY117" fmla="*/ 50800 h 1454150"/>
                      <a:gd name="connsiteX118" fmla="*/ 762000 w 1076325"/>
                      <a:gd name="connsiteY118" fmla="*/ 41275 h 1454150"/>
                      <a:gd name="connsiteX119" fmla="*/ 758825 w 1076325"/>
                      <a:gd name="connsiteY119" fmla="*/ 31750 h 1454150"/>
                      <a:gd name="connsiteX120" fmla="*/ 755650 w 1076325"/>
                      <a:gd name="connsiteY120" fmla="*/ 19050 h 1454150"/>
                      <a:gd name="connsiteX121" fmla="*/ 749300 w 1076325"/>
                      <a:gd name="connsiteY121" fmla="*/ 9525 h 1454150"/>
                      <a:gd name="connsiteX122" fmla="*/ 746125 w 1076325"/>
                      <a:gd name="connsiteY122" fmla="*/ 0 h 1454150"/>
                      <a:gd name="connsiteX123" fmla="*/ 746125 w 1076325"/>
                      <a:gd name="connsiteY123" fmla="*/ 0 h 1454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</a:cxnLst>
                    <a:rect l="l" t="t" r="r" b="b"/>
                    <a:pathLst>
                      <a:path w="1076325" h="1454150">
                        <a:moveTo>
                          <a:pt x="0" y="323850"/>
                        </a:moveTo>
                        <a:lnTo>
                          <a:pt x="0" y="323850"/>
                        </a:lnTo>
                        <a:cubicBezTo>
                          <a:pt x="1058" y="342900"/>
                          <a:pt x="597" y="362096"/>
                          <a:pt x="3175" y="381000"/>
                        </a:cubicBezTo>
                        <a:cubicBezTo>
                          <a:pt x="3814" y="385690"/>
                          <a:pt x="8028" y="389210"/>
                          <a:pt x="9525" y="393700"/>
                        </a:cubicBezTo>
                        <a:cubicBezTo>
                          <a:pt x="11232" y="398820"/>
                          <a:pt x="10805" y="404522"/>
                          <a:pt x="12700" y="409575"/>
                        </a:cubicBezTo>
                        <a:cubicBezTo>
                          <a:pt x="16228" y="418982"/>
                          <a:pt x="20814" y="420276"/>
                          <a:pt x="28575" y="425450"/>
                        </a:cubicBezTo>
                        <a:cubicBezTo>
                          <a:pt x="43766" y="448236"/>
                          <a:pt x="35879" y="439104"/>
                          <a:pt x="50800" y="454025"/>
                        </a:cubicBezTo>
                        <a:cubicBezTo>
                          <a:pt x="51858" y="457200"/>
                          <a:pt x="52315" y="460644"/>
                          <a:pt x="53975" y="463550"/>
                        </a:cubicBezTo>
                        <a:cubicBezTo>
                          <a:pt x="56600" y="468144"/>
                          <a:pt x="62352" y="471084"/>
                          <a:pt x="63500" y="476250"/>
                        </a:cubicBezTo>
                        <a:cubicBezTo>
                          <a:pt x="66722" y="490751"/>
                          <a:pt x="65330" y="505907"/>
                          <a:pt x="66675" y="520700"/>
                        </a:cubicBezTo>
                        <a:cubicBezTo>
                          <a:pt x="67448" y="529198"/>
                          <a:pt x="68908" y="537620"/>
                          <a:pt x="69850" y="546100"/>
                        </a:cubicBezTo>
                        <a:cubicBezTo>
                          <a:pt x="71025" y="556671"/>
                          <a:pt x="71967" y="567267"/>
                          <a:pt x="73025" y="577850"/>
                        </a:cubicBezTo>
                        <a:cubicBezTo>
                          <a:pt x="71967" y="635000"/>
                          <a:pt x="69850" y="692140"/>
                          <a:pt x="69850" y="749300"/>
                        </a:cubicBezTo>
                        <a:cubicBezTo>
                          <a:pt x="69850" y="765210"/>
                          <a:pt x="71359" y="781102"/>
                          <a:pt x="73025" y="796925"/>
                        </a:cubicBezTo>
                        <a:cubicBezTo>
                          <a:pt x="73763" y="803938"/>
                          <a:pt x="81048" y="824169"/>
                          <a:pt x="82550" y="828675"/>
                        </a:cubicBezTo>
                        <a:cubicBezTo>
                          <a:pt x="83608" y="831850"/>
                          <a:pt x="83358" y="835833"/>
                          <a:pt x="85725" y="838200"/>
                        </a:cubicBezTo>
                        <a:lnTo>
                          <a:pt x="98425" y="850900"/>
                        </a:lnTo>
                        <a:cubicBezTo>
                          <a:pt x="106195" y="874210"/>
                          <a:pt x="100042" y="865217"/>
                          <a:pt x="114300" y="879475"/>
                        </a:cubicBezTo>
                        <a:cubicBezTo>
                          <a:pt x="122649" y="912871"/>
                          <a:pt x="110186" y="872275"/>
                          <a:pt x="127000" y="901700"/>
                        </a:cubicBezTo>
                        <a:cubicBezTo>
                          <a:pt x="129165" y="905489"/>
                          <a:pt x="128795" y="910260"/>
                          <a:pt x="130175" y="914400"/>
                        </a:cubicBezTo>
                        <a:cubicBezTo>
                          <a:pt x="131977" y="919807"/>
                          <a:pt x="134524" y="924939"/>
                          <a:pt x="136525" y="930275"/>
                        </a:cubicBezTo>
                        <a:cubicBezTo>
                          <a:pt x="137700" y="933409"/>
                          <a:pt x="138075" y="936874"/>
                          <a:pt x="139700" y="939800"/>
                        </a:cubicBezTo>
                        <a:cubicBezTo>
                          <a:pt x="149194" y="956890"/>
                          <a:pt x="150355" y="956805"/>
                          <a:pt x="161925" y="968375"/>
                        </a:cubicBezTo>
                        <a:cubicBezTo>
                          <a:pt x="162983" y="971550"/>
                          <a:pt x="163440" y="974994"/>
                          <a:pt x="165100" y="977900"/>
                        </a:cubicBezTo>
                        <a:cubicBezTo>
                          <a:pt x="168922" y="984589"/>
                          <a:pt x="178008" y="995007"/>
                          <a:pt x="184150" y="1000125"/>
                        </a:cubicBezTo>
                        <a:cubicBezTo>
                          <a:pt x="187081" y="1002568"/>
                          <a:pt x="190500" y="1004358"/>
                          <a:pt x="193675" y="1006475"/>
                        </a:cubicBezTo>
                        <a:cubicBezTo>
                          <a:pt x="194733" y="1009650"/>
                          <a:pt x="195353" y="1013007"/>
                          <a:pt x="196850" y="1016000"/>
                        </a:cubicBezTo>
                        <a:cubicBezTo>
                          <a:pt x="199778" y="1021857"/>
                          <a:pt x="207459" y="1031539"/>
                          <a:pt x="212725" y="1035050"/>
                        </a:cubicBezTo>
                        <a:cubicBezTo>
                          <a:pt x="215510" y="1036906"/>
                          <a:pt x="219016" y="1037363"/>
                          <a:pt x="222250" y="1038225"/>
                        </a:cubicBezTo>
                        <a:cubicBezTo>
                          <a:pt x="234899" y="1041598"/>
                          <a:pt x="247513" y="1045183"/>
                          <a:pt x="260350" y="1047750"/>
                        </a:cubicBezTo>
                        <a:cubicBezTo>
                          <a:pt x="270933" y="1049867"/>
                          <a:pt x="281629" y="1051482"/>
                          <a:pt x="292100" y="1054100"/>
                        </a:cubicBezTo>
                        <a:cubicBezTo>
                          <a:pt x="320180" y="1061120"/>
                          <a:pt x="301953" y="1058041"/>
                          <a:pt x="323850" y="1066800"/>
                        </a:cubicBezTo>
                        <a:cubicBezTo>
                          <a:pt x="330065" y="1069286"/>
                          <a:pt x="336550" y="1071033"/>
                          <a:pt x="342900" y="1073150"/>
                        </a:cubicBezTo>
                        <a:cubicBezTo>
                          <a:pt x="346075" y="1074208"/>
                          <a:pt x="349092" y="1076022"/>
                          <a:pt x="352425" y="1076325"/>
                        </a:cubicBezTo>
                        <a:lnTo>
                          <a:pt x="387350" y="1079500"/>
                        </a:lnTo>
                        <a:cubicBezTo>
                          <a:pt x="407318" y="1092812"/>
                          <a:pt x="385898" y="1080074"/>
                          <a:pt x="422275" y="1092200"/>
                        </a:cubicBezTo>
                        <a:cubicBezTo>
                          <a:pt x="430928" y="1095084"/>
                          <a:pt x="447416" y="1100734"/>
                          <a:pt x="454025" y="1101725"/>
                        </a:cubicBezTo>
                        <a:cubicBezTo>
                          <a:pt x="467671" y="1103772"/>
                          <a:pt x="481542" y="1103842"/>
                          <a:pt x="495300" y="1104900"/>
                        </a:cubicBezTo>
                        <a:cubicBezTo>
                          <a:pt x="501650" y="1107017"/>
                          <a:pt x="508781" y="1107537"/>
                          <a:pt x="514350" y="1111250"/>
                        </a:cubicBezTo>
                        <a:cubicBezTo>
                          <a:pt x="522913" y="1116958"/>
                          <a:pt x="523541" y="1118584"/>
                          <a:pt x="533400" y="1120775"/>
                        </a:cubicBezTo>
                        <a:cubicBezTo>
                          <a:pt x="552492" y="1125018"/>
                          <a:pt x="575118" y="1126030"/>
                          <a:pt x="593725" y="1127125"/>
                        </a:cubicBezTo>
                        <a:cubicBezTo>
                          <a:pt x="615937" y="1128432"/>
                          <a:pt x="638175" y="1129242"/>
                          <a:pt x="660400" y="1130300"/>
                        </a:cubicBezTo>
                        <a:cubicBezTo>
                          <a:pt x="671086" y="1133862"/>
                          <a:pt x="671640" y="1133548"/>
                          <a:pt x="682625" y="1139825"/>
                        </a:cubicBezTo>
                        <a:cubicBezTo>
                          <a:pt x="685938" y="1141718"/>
                          <a:pt x="688814" y="1144322"/>
                          <a:pt x="692150" y="1146175"/>
                        </a:cubicBezTo>
                        <a:cubicBezTo>
                          <a:pt x="698356" y="1149623"/>
                          <a:pt x="705520" y="1151440"/>
                          <a:pt x="711200" y="1155700"/>
                        </a:cubicBezTo>
                        <a:cubicBezTo>
                          <a:pt x="718384" y="1161088"/>
                          <a:pt x="730250" y="1174750"/>
                          <a:pt x="730250" y="1174750"/>
                        </a:cubicBezTo>
                        <a:cubicBezTo>
                          <a:pt x="735488" y="1331895"/>
                          <a:pt x="721291" y="1230422"/>
                          <a:pt x="739775" y="1285875"/>
                        </a:cubicBezTo>
                        <a:cubicBezTo>
                          <a:pt x="741155" y="1290015"/>
                          <a:pt x="740999" y="1294672"/>
                          <a:pt x="742950" y="1298575"/>
                        </a:cubicBezTo>
                        <a:cubicBezTo>
                          <a:pt x="745317" y="1303308"/>
                          <a:pt x="749300" y="1307042"/>
                          <a:pt x="752475" y="1311275"/>
                        </a:cubicBezTo>
                        <a:cubicBezTo>
                          <a:pt x="753232" y="1314304"/>
                          <a:pt x="756153" y="1332038"/>
                          <a:pt x="762000" y="1333500"/>
                        </a:cubicBezTo>
                        <a:cubicBezTo>
                          <a:pt x="768245" y="1335061"/>
                          <a:pt x="774687" y="1331304"/>
                          <a:pt x="781050" y="1330325"/>
                        </a:cubicBezTo>
                        <a:cubicBezTo>
                          <a:pt x="788447" y="1329187"/>
                          <a:pt x="795867" y="1328208"/>
                          <a:pt x="803275" y="1327150"/>
                        </a:cubicBezTo>
                        <a:cubicBezTo>
                          <a:pt x="813261" y="1323821"/>
                          <a:pt x="815530" y="1324643"/>
                          <a:pt x="822325" y="1314450"/>
                        </a:cubicBezTo>
                        <a:cubicBezTo>
                          <a:pt x="824181" y="1311665"/>
                          <a:pt x="824442" y="1308100"/>
                          <a:pt x="825500" y="1304925"/>
                        </a:cubicBezTo>
                        <a:cubicBezTo>
                          <a:pt x="832219" y="1325082"/>
                          <a:pt x="824423" y="1303190"/>
                          <a:pt x="838200" y="1333500"/>
                        </a:cubicBezTo>
                        <a:cubicBezTo>
                          <a:pt x="840558" y="1338688"/>
                          <a:pt x="841782" y="1344393"/>
                          <a:pt x="844550" y="1349375"/>
                        </a:cubicBezTo>
                        <a:cubicBezTo>
                          <a:pt x="847120" y="1354001"/>
                          <a:pt x="851140" y="1357672"/>
                          <a:pt x="854075" y="1362075"/>
                        </a:cubicBezTo>
                        <a:cubicBezTo>
                          <a:pt x="857498" y="1367210"/>
                          <a:pt x="859692" y="1373174"/>
                          <a:pt x="863600" y="1377950"/>
                        </a:cubicBezTo>
                        <a:cubicBezTo>
                          <a:pt x="869287" y="1384900"/>
                          <a:pt x="877262" y="1389816"/>
                          <a:pt x="882650" y="1397000"/>
                        </a:cubicBezTo>
                        <a:cubicBezTo>
                          <a:pt x="885825" y="1401233"/>
                          <a:pt x="888433" y="1405958"/>
                          <a:pt x="892175" y="1409700"/>
                        </a:cubicBezTo>
                        <a:cubicBezTo>
                          <a:pt x="894873" y="1412398"/>
                          <a:pt x="898848" y="1413515"/>
                          <a:pt x="901700" y="1416050"/>
                        </a:cubicBezTo>
                        <a:cubicBezTo>
                          <a:pt x="908412" y="1422016"/>
                          <a:pt x="913566" y="1429712"/>
                          <a:pt x="920750" y="1435100"/>
                        </a:cubicBezTo>
                        <a:lnTo>
                          <a:pt x="946150" y="1454150"/>
                        </a:lnTo>
                        <a:cubicBezTo>
                          <a:pt x="954617" y="1453092"/>
                          <a:pt x="963155" y="1452501"/>
                          <a:pt x="971550" y="1450975"/>
                        </a:cubicBezTo>
                        <a:cubicBezTo>
                          <a:pt x="974843" y="1450376"/>
                          <a:pt x="977782" y="1448399"/>
                          <a:pt x="981075" y="1447800"/>
                        </a:cubicBezTo>
                        <a:cubicBezTo>
                          <a:pt x="989470" y="1446274"/>
                          <a:pt x="998008" y="1445683"/>
                          <a:pt x="1006475" y="1444625"/>
                        </a:cubicBezTo>
                        <a:cubicBezTo>
                          <a:pt x="1007683" y="1438587"/>
                          <a:pt x="1009571" y="1425734"/>
                          <a:pt x="1012825" y="1419225"/>
                        </a:cubicBezTo>
                        <a:cubicBezTo>
                          <a:pt x="1014532" y="1415812"/>
                          <a:pt x="1017058" y="1412875"/>
                          <a:pt x="1019175" y="1409700"/>
                        </a:cubicBezTo>
                        <a:cubicBezTo>
                          <a:pt x="1020233" y="1405467"/>
                          <a:pt x="1020729" y="1401052"/>
                          <a:pt x="1022350" y="1397000"/>
                        </a:cubicBezTo>
                        <a:cubicBezTo>
                          <a:pt x="1024987" y="1390408"/>
                          <a:pt x="1029787" y="1384736"/>
                          <a:pt x="1031875" y="1377950"/>
                        </a:cubicBezTo>
                        <a:cubicBezTo>
                          <a:pt x="1034076" y="1370797"/>
                          <a:pt x="1033582" y="1363063"/>
                          <a:pt x="1035050" y="1355725"/>
                        </a:cubicBezTo>
                        <a:cubicBezTo>
                          <a:pt x="1035706" y="1352443"/>
                          <a:pt x="1037344" y="1349429"/>
                          <a:pt x="1038225" y="1346200"/>
                        </a:cubicBezTo>
                        <a:cubicBezTo>
                          <a:pt x="1048968" y="1306811"/>
                          <a:pt x="1040442" y="1333199"/>
                          <a:pt x="1047750" y="1311275"/>
                        </a:cubicBezTo>
                        <a:cubicBezTo>
                          <a:pt x="1048079" y="1307982"/>
                          <a:pt x="1051287" y="1268915"/>
                          <a:pt x="1054100" y="1260475"/>
                        </a:cubicBezTo>
                        <a:cubicBezTo>
                          <a:pt x="1055307" y="1256855"/>
                          <a:pt x="1058743" y="1254363"/>
                          <a:pt x="1060450" y="1250950"/>
                        </a:cubicBezTo>
                        <a:cubicBezTo>
                          <a:pt x="1062999" y="1245852"/>
                          <a:pt x="1064683" y="1240367"/>
                          <a:pt x="1066800" y="1235075"/>
                        </a:cubicBezTo>
                        <a:cubicBezTo>
                          <a:pt x="1067858" y="1228725"/>
                          <a:pt x="1068996" y="1222388"/>
                          <a:pt x="1069975" y="1216025"/>
                        </a:cubicBezTo>
                        <a:cubicBezTo>
                          <a:pt x="1071113" y="1208628"/>
                          <a:pt x="1071682" y="1201138"/>
                          <a:pt x="1073150" y="1193800"/>
                        </a:cubicBezTo>
                        <a:cubicBezTo>
                          <a:pt x="1073806" y="1190518"/>
                          <a:pt x="1075267" y="1187450"/>
                          <a:pt x="1076325" y="1184275"/>
                        </a:cubicBezTo>
                        <a:cubicBezTo>
                          <a:pt x="1075943" y="1179688"/>
                          <a:pt x="1075161" y="1145575"/>
                          <a:pt x="1069975" y="1133475"/>
                        </a:cubicBezTo>
                        <a:cubicBezTo>
                          <a:pt x="1068472" y="1129968"/>
                          <a:pt x="1065742" y="1127125"/>
                          <a:pt x="1063625" y="1123950"/>
                        </a:cubicBezTo>
                        <a:cubicBezTo>
                          <a:pt x="1062567" y="1119717"/>
                          <a:pt x="1062401" y="1115153"/>
                          <a:pt x="1060450" y="1111250"/>
                        </a:cubicBezTo>
                        <a:cubicBezTo>
                          <a:pt x="1057037" y="1104424"/>
                          <a:pt x="1047750" y="1092200"/>
                          <a:pt x="1047750" y="1092200"/>
                        </a:cubicBezTo>
                        <a:cubicBezTo>
                          <a:pt x="1044353" y="1078610"/>
                          <a:pt x="1044087" y="1078405"/>
                          <a:pt x="1041400" y="1063625"/>
                        </a:cubicBezTo>
                        <a:cubicBezTo>
                          <a:pt x="1041018" y="1061526"/>
                          <a:pt x="1036402" y="1032216"/>
                          <a:pt x="1035050" y="1028700"/>
                        </a:cubicBezTo>
                        <a:cubicBezTo>
                          <a:pt x="1031652" y="1019865"/>
                          <a:pt x="1024646" y="1012483"/>
                          <a:pt x="1022350" y="1003300"/>
                        </a:cubicBezTo>
                        <a:cubicBezTo>
                          <a:pt x="1014200" y="970701"/>
                          <a:pt x="1025277" y="1011106"/>
                          <a:pt x="1012825" y="977900"/>
                        </a:cubicBezTo>
                        <a:cubicBezTo>
                          <a:pt x="1010381" y="971381"/>
                          <a:pt x="1007984" y="955360"/>
                          <a:pt x="1006475" y="949325"/>
                        </a:cubicBezTo>
                        <a:cubicBezTo>
                          <a:pt x="1005663" y="946078"/>
                          <a:pt x="1005245" y="942523"/>
                          <a:pt x="1003300" y="939800"/>
                        </a:cubicBezTo>
                        <a:cubicBezTo>
                          <a:pt x="999820" y="934928"/>
                          <a:pt x="994833" y="931333"/>
                          <a:pt x="990600" y="927100"/>
                        </a:cubicBezTo>
                        <a:cubicBezTo>
                          <a:pt x="983440" y="905621"/>
                          <a:pt x="992896" y="931692"/>
                          <a:pt x="977900" y="901700"/>
                        </a:cubicBezTo>
                        <a:cubicBezTo>
                          <a:pt x="975351" y="896602"/>
                          <a:pt x="973551" y="891161"/>
                          <a:pt x="971550" y="885825"/>
                        </a:cubicBezTo>
                        <a:cubicBezTo>
                          <a:pt x="970375" y="882691"/>
                          <a:pt x="970231" y="879085"/>
                          <a:pt x="968375" y="876300"/>
                        </a:cubicBezTo>
                        <a:cubicBezTo>
                          <a:pt x="965884" y="872564"/>
                          <a:pt x="962025" y="869950"/>
                          <a:pt x="958850" y="866775"/>
                        </a:cubicBezTo>
                        <a:cubicBezTo>
                          <a:pt x="956733" y="858308"/>
                          <a:pt x="956403" y="849181"/>
                          <a:pt x="952500" y="841375"/>
                        </a:cubicBezTo>
                        <a:cubicBezTo>
                          <a:pt x="949325" y="835025"/>
                          <a:pt x="946423" y="828531"/>
                          <a:pt x="942975" y="822325"/>
                        </a:cubicBezTo>
                        <a:cubicBezTo>
                          <a:pt x="941122" y="818989"/>
                          <a:pt x="938332" y="816213"/>
                          <a:pt x="936625" y="812800"/>
                        </a:cubicBezTo>
                        <a:cubicBezTo>
                          <a:pt x="935128" y="809807"/>
                          <a:pt x="935110" y="806181"/>
                          <a:pt x="933450" y="803275"/>
                        </a:cubicBezTo>
                        <a:cubicBezTo>
                          <a:pt x="927697" y="793208"/>
                          <a:pt x="922489" y="790878"/>
                          <a:pt x="917575" y="781050"/>
                        </a:cubicBezTo>
                        <a:cubicBezTo>
                          <a:pt x="913970" y="773841"/>
                          <a:pt x="911655" y="766034"/>
                          <a:pt x="908050" y="758825"/>
                        </a:cubicBezTo>
                        <a:cubicBezTo>
                          <a:pt x="903215" y="749154"/>
                          <a:pt x="896812" y="744412"/>
                          <a:pt x="889000" y="736600"/>
                        </a:cubicBezTo>
                        <a:cubicBezTo>
                          <a:pt x="887942" y="733425"/>
                          <a:pt x="887599" y="729913"/>
                          <a:pt x="885825" y="727075"/>
                        </a:cubicBezTo>
                        <a:cubicBezTo>
                          <a:pt x="873083" y="706688"/>
                          <a:pt x="876086" y="716658"/>
                          <a:pt x="863600" y="701675"/>
                        </a:cubicBezTo>
                        <a:cubicBezTo>
                          <a:pt x="861157" y="698744"/>
                          <a:pt x="859693" y="695081"/>
                          <a:pt x="857250" y="692150"/>
                        </a:cubicBezTo>
                        <a:cubicBezTo>
                          <a:pt x="854375" y="688701"/>
                          <a:pt x="850647" y="686034"/>
                          <a:pt x="847725" y="682625"/>
                        </a:cubicBezTo>
                        <a:cubicBezTo>
                          <a:pt x="844281" y="678607"/>
                          <a:pt x="841644" y="673943"/>
                          <a:pt x="838200" y="669925"/>
                        </a:cubicBezTo>
                        <a:cubicBezTo>
                          <a:pt x="835278" y="666516"/>
                          <a:pt x="831432" y="663944"/>
                          <a:pt x="828675" y="660400"/>
                        </a:cubicBezTo>
                        <a:cubicBezTo>
                          <a:pt x="823990" y="654376"/>
                          <a:pt x="815975" y="641350"/>
                          <a:pt x="815975" y="641350"/>
                        </a:cubicBezTo>
                        <a:cubicBezTo>
                          <a:pt x="814917" y="636058"/>
                          <a:pt x="812702" y="630871"/>
                          <a:pt x="812800" y="625475"/>
                        </a:cubicBezTo>
                        <a:cubicBezTo>
                          <a:pt x="815426" y="481030"/>
                          <a:pt x="809165" y="516648"/>
                          <a:pt x="822325" y="450850"/>
                        </a:cubicBezTo>
                        <a:cubicBezTo>
                          <a:pt x="821267" y="424392"/>
                          <a:pt x="820619" y="397914"/>
                          <a:pt x="819150" y="371475"/>
                        </a:cubicBezTo>
                        <a:cubicBezTo>
                          <a:pt x="818502" y="359803"/>
                          <a:pt x="816400" y="348232"/>
                          <a:pt x="815975" y="336550"/>
                        </a:cubicBezTo>
                        <a:cubicBezTo>
                          <a:pt x="814282" y="290002"/>
                          <a:pt x="814433" y="243400"/>
                          <a:pt x="812800" y="196850"/>
                        </a:cubicBezTo>
                        <a:cubicBezTo>
                          <a:pt x="812316" y="183060"/>
                          <a:pt x="811894" y="169186"/>
                          <a:pt x="809625" y="155575"/>
                        </a:cubicBezTo>
                        <a:cubicBezTo>
                          <a:pt x="806622" y="137554"/>
                          <a:pt x="801763" y="141690"/>
                          <a:pt x="793750" y="127000"/>
                        </a:cubicBezTo>
                        <a:cubicBezTo>
                          <a:pt x="789890" y="119924"/>
                          <a:pt x="787400" y="112183"/>
                          <a:pt x="784225" y="104775"/>
                        </a:cubicBezTo>
                        <a:cubicBezTo>
                          <a:pt x="776855" y="53185"/>
                          <a:pt x="786322" y="109988"/>
                          <a:pt x="774700" y="63500"/>
                        </a:cubicBezTo>
                        <a:cubicBezTo>
                          <a:pt x="773642" y="59267"/>
                          <a:pt x="773690" y="54589"/>
                          <a:pt x="771525" y="50800"/>
                        </a:cubicBezTo>
                        <a:cubicBezTo>
                          <a:pt x="769297" y="46901"/>
                          <a:pt x="765175" y="44450"/>
                          <a:pt x="762000" y="41275"/>
                        </a:cubicBezTo>
                        <a:cubicBezTo>
                          <a:pt x="760942" y="38100"/>
                          <a:pt x="759744" y="34968"/>
                          <a:pt x="758825" y="31750"/>
                        </a:cubicBezTo>
                        <a:cubicBezTo>
                          <a:pt x="757626" y="27554"/>
                          <a:pt x="757369" y="23061"/>
                          <a:pt x="755650" y="19050"/>
                        </a:cubicBezTo>
                        <a:cubicBezTo>
                          <a:pt x="754147" y="15543"/>
                          <a:pt x="751007" y="12938"/>
                          <a:pt x="749300" y="9525"/>
                        </a:cubicBezTo>
                        <a:cubicBezTo>
                          <a:pt x="747803" y="6532"/>
                          <a:pt x="746125" y="0"/>
                          <a:pt x="746125" y="0"/>
                        </a:cubicBezTo>
                        <a:lnTo>
                          <a:pt x="746125" y="0"/>
                        </a:lnTo>
                      </a:path>
                    </a:pathLst>
                  </a:custGeom>
                  <a:noFill/>
                  <a:ln w="15875">
                    <a:solidFill>
                      <a:srgbClr val="FFFF00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/>
                    <a:endParaRPr lang="en-US" sz="1463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00" name="Freeform 199"/>
                  <p:cNvSpPr/>
                  <p:nvPr/>
                </p:nvSpPr>
                <p:spPr>
                  <a:xfrm>
                    <a:off x="10341188" y="3297305"/>
                    <a:ext cx="285750" cy="304800"/>
                  </a:xfrm>
                  <a:custGeom>
                    <a:avLst/>
                    <a:gdLst>
                      <a:gd name="connsiteX0" fmla="*/ 114300 w 285750"/>
                      <a:gd name="connsiteY0" fmla="*/ 0 h 304800"/>
                      <a:gd name="connsiteX1" fmla="*/ 47625 w 285750"/>
                      <a:gd name="connsiteY1" fmla="*/ 42863 h 304800"/>
                      <a:gd name="connsiteX2" fmla="*/ 0 w 285750"/>
                      <a:gd name="connsiteY2" fmla="*/ 114300 h 304800"/>
                      <a:gd name="connsiteX3" fmla="*/ 4763 w 285750"/>
                      <a:gd name="connsiteY3" fmla="*/ 200025 h 304800"/>
                      <a:gd name="connsiteX4" fmla="*/ 33338 w 285750"/>
                      <a:gd name="connsiteY4" fmla="*/ 276225 h 304800"/>
                      <a:gd name="connsiteX5" fmla="*/ 133350 w 285750"/>
                      <a:gd name="connsiteY5" fmla="*/ 304800 h 304800"/>
                      <a:gd name="connsiteX6" fmla="*/ 238125 w 285750"/>
                      <a:gd name="connsiteY6" fmla="*/ 266700 h 304800"/>
                      <a:gd name="connsiteX7" fmla="*/ 285750 w 285750"/>
                      <a:gd name="connsiteY7" fmla="*/ 176213 h 304800"/>
                      <a:gd name="connsiteX8" fmla="*/ 280988 w 285750"/>
                      <a:gd name="connsiteY8" fmla="*/ 95250 h 304800"/>
                      <a:gd name="connsiteX9" fmla="*/ 228600 w 285750"/>
                      <a:gd name="connsiteY9" fmla="*/ 47625 h 304800"/>
                      <a:gd name="connsiteX10" fmla="*/ 114300 w 285750"/>
                      <a:gd name="connsiteY10" fmla="*/ 0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85750" h="304800">
                        <a:moveTo>
                          <a:pt x="114300" y="0"/>
                        </a:moveTo>
                        <a:lnTo>
                          <a:pt x="47625" y="42863"/>
                        </a:lnTo>
                        <a:lnTo>
                          <a:pt x="0" y="114300"/>
                        </a:lnTo>
                        <a:lnTo>
                          <a:pt x="4763" y="200025"/>
                        </a:lnTo>
                        <a:lnTo>
                          <a:pt x="33338" y="276225"/>
                        </a:lnTo>
                        <a:lnTo>
                          <a:pt x="133350" y="304800"/>
                        </a:lnTo>
                        <a:lnTo>
                          <a:pt x="238125" y="266700"/>
                        </a:lnTo>
                        <a:lnTo>
                          <a:pt x="285750" y="176213"/>
                        </a:lnTo>
                        <a:lnTo>
                          <a:pt x="280988" y="95250"/>
                        </a:lnTo>
                        <a:lnTo>
                          <a:pt x="228600" y="47625"/>
                        </a:lnTo>
                        <a:lnTo>
                          <a:pt x="114300" y="0"/>
                        </a:lnTo>
                        <a:close/>
                      </a:path>
                    </a:pathLst>
                  </a:custGeom>
                  <a:noFill/>
                  <a:ln w="15875">
                    <a:solidFill>
                      <a:srgbClr val="92D050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/>
                    <a:endParaRPr lang="en-US" sz="1463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01" name="Freeform 200"/>
                  <p:cNvSpPr/>
                  <p:nvPr/>
                </p:nvSpPr>
                <p:spPr>
                  <a:xfrm>
                    <a:off x="11043657" y="5495199"/>
                    <a:ext cx="111919" cy="521494"/>
                  </a:xfrm>
                  <a:custGeom>
                    <a:avLst/>
                    <a:gdLst>
                      <a:gd name="connsiteX0" fmla="*/ 92869 w 111919"/>
                      <a:gd name="connsiteY0" fmla="*/ 0 h 521494"/>
                      <a:gd name="connsiteX1" fmla="*/ 92869 w 111919"/>
                      <a:gd name="connsiteY1" fmla="*/ 0 h 521494"/>
                      <a:gd name="connsiteX2" fmla="*/ 100012 w 111919"/>
                      <a:gd name="connsiteY2" fmla="*/ 19050 h 521494"/>
                      <a:gd name="connsiteX3" fmla="*/ 107156 w 111919"/>
                      <a:gd name="connsiteY3" fmla="*/ 64294 h 521494"/>
                      <a:gd name="connsiteX4" fmla="*/ 111919 w 111919"/>
                      <a:gd name="connsiteY4" fmla="*/ 71437 h 521494"/>
                      <a:gd name="connsiteX5" fmla="*/ 107156 w 111919"/>
                      <a:gd name="connsiteY5" fmla="*/ 97631 h 521494"/>
                      <a:gd name="connsiteX6" fmla="*/ 102394 w 111919"/>
                      <a:gd name="connsiteY6" fmla="*/ 114300 h 521494"/>
                      <a:gd name="connsiteX7" fmla="*/ 100012 w 111919"/>
                      <a:gd name="connsiteY7" fmla="*/ 123825 h 521494"/>
                      <a:gd name="connsiteX8" fmla="*/ 97631 w 111919"/>
                      <a:gd name="connsiteY8" fmla="*/ 135731 h 521494"/>
                      <a:gd name="connsiteX9" fmla="*/ 92869 w 111919"/>
                      <a:gd name="connsiteY9" fmla="*/ 142875 h 521494"/>
                      <a:gd name="connsiteX10" fmla="*/ 88106 w 111919"/>
                      <a:gd name="connsiteY10" fmla="*/ 164306 h 521494"/>
                      <a:gd name="connsiteX11" fmla="*/ 80962 w 111919"/>
                      <a:gd name="connsiteY11" fmla="*/ 171450 h 521494"/>
                      <a:gd name="connsiteX12" fmla="*/ 76200 w 111919"/>
                      <a:gd name="connsiteY12" fmla="*/ 185737 h 521494"/>
                      <a:gd name="connsiteX13" fmla="*/ 73819 w 111919"/>
                      <a:gd name="connsiteY13" fmla="*/ 192881 h 521494"/>
                      <a:gd name="connsiteX14" fmla="*/ 69056 w 111919"/>
                      <a:gd name="connsiteY14" fmla="*/ 214312 h 521494"/>
                      <a:gd name="connsiteX15" fmla="*/ 66675 w 111919"/>
                      <a:gd name="connsiteY15" fmla="*/ 228600 h 521494"/>
                      <a:gd name="connsiteX16" fmla="*/ 71437 w 111919"/>
                      <a:gd name="connsiteY16" fmla="*/ 259556 h 521494"/>
                      <a:gd name="connsiteX17" fmla="*/ 73819 w 111919"/>
                      <a:gd name="connsiteY17" fmla="*/ 276225 h 521494"/>
                      <a:gd name="connsiteX18" fmla="*/ 71437 w 111919"/>
                      <a:gd name="connsiteY18" fmla="*/ 311944 h 521494"/>
                      <a:gd name="connsiteX19" fmla="*/ 64294 w 111919"/>
                      <a:gd name="connsiteY19" fmla="*/ 319087 h 521494"/>
                      <a:gd name="connsiteX20" fmla="*/ 54769 w 111919"/>
                      <a:gd name="connsiteY20" fmla="*/ 338137 h 521494"/>
                      <a:gd name="connsiteX21" fmla="*/ 47625 w 111919"/>
                      <a:gd name="connsiteY21" fmla="*/ 357187 h 521494"/>
                      <a:gd name="connsiteX22" fmla="*/ 40481 w 111919"/>
                      <a:gd name="connsiteY22" fmla="*/ 364331 h 521494"/>
                      <a:gd name="connsiteX23" fmla="*/ 35719 w 111919"/>
                      <a:gd name="connsiteY23" fmla="*/ 373856 h 521494"/>
                      <a:gd name="connsiteX24" fmla="*/ 33337 w 111919"/>
                      <a:gd name="connsiteY24" fmla="*/ 383381 h 521494"/>
                      <a:gd name="connsiteX25" fmla="*/ 28575 w 111919"/>
                      <a:gd name="connsiteY25" fmla="*/ 397669 h 521494"/>
                      <a:gd name="connsiteX26" fmla="*/ 26194 w 111919"/>
                      <a:gd name="connsiteY26" fmla="*/ 404812 h 521494"/>
                      <a:gd name="connsiteX27" fmla="*/ 21431 w 111919"/>
                      <a:gd name="connsiteY27" fmla="*/ 438150 h 521494"/>
                      <a:gd name="connsiteX28" fmla="*/ 19050 w 111919"/>
                      <a:gd name="connsiteY28" fmla="*/ 452437 h 521494"/>
                      <a:gd name="connsiteX29" fmla="*/ 11906 w 111919"/>
                      <a:gd name="connsiteY29" fmla="*/ 457200 h 521494"/>
                      <a:gd name="connsiteX30" fmla="*/ 7144 w 111919"/>
                      <a:gd name="connsiteY30" fmla="*/ 481012 h 521494"/>
                      <a:gd name="connsiteX31" fmla="*/ 4762 w 111919"/>
                      <a:gd name="connsiteY31" fmla="*/ 492919 h 521494"/>
                      <a:gd name="connsiteX32" fmla="*/ 0 w 111919"/>
                      <a:gd name="connsiteY32" fmla="*/ 502444 h 521494"/>
                      <a:gd name="connsiteX33" fmla="*/ 4762 w 111919"/>
                      <a:gd name="connsiteY33" fmla="*/ 519112 h 521494"/>
                      <a:gd name="connsiteX34" fmla="*/ 7144 w 111919"/>
                      <a:gd name="connsiteY34" fmla="*/ 521494 h 521494"/>
                      <a:gd name="connsiteX35" fmla="*/ 9525 w 111919"/>
                      <a:gd name="connsiteY35" fmla="*/ 519112 h 521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11919" h="521494">
                        <a:moveTo>
                          <a:pt x="92869" y="0"/>
                        </a:moveTo>
                        <a:lnTo>
                          <a:pt x="92869" y="0"/>
                        </a:lnTo>
                        <a:cubicBezTo>
                          <a:pt x="95250" y="6350"/>
                          <a:pt x="98682" y="12400"/>
                          <a:pt x="100012" y="19050"/>
                        </a:cubicBezTo>
                        <a:cubicBezTo>
                          <a:pt x="105993" y="48957"/>
                          <a:pt x="97883" y="41111"/>
                          <a:pt x="107156" y="64294"/>
                        </a:cubicBezTo>
                        <a:cubicBezTo>
                          <a:pt x="108219" y="66951"/>
                          <a:pt x="110331" y="69056"/>
                          <a:pt x="111919" y="71437"/>
                        </a:cubicBezTo>
                        <a:cubicBezTo>
                          <a:pt x="110331" y="80168"/>
                          <a:pt x="108896" y="88929"/>
                          <a:pt x="107156" y="97631"/>
                        </a:cubicBezTo>
                        <a:cubicBezTo>
                          <a:pt x="104676" y="110031"/>
                          <a:pt x="105419" y="103714"/>
                          <a:pt x="102394" y="114300"/>
                        </a:cubicBezTo>
                        <a:cubicBezTo>
                          <a:pt x="101495" y="117447"/>
                          <a:pt x="100722" y="120630"/>
                          <a:pt x="100012" y="123825"/>
                        </a:cubicBezTo>
                        <a:cubicBezTo>
                          <a:pt x="99134" y="127776"/>
                          <a:pt x="99052" y="131941"/>
                          <a:pt x="97631" y="135731"/>
                        </a:cubicBezTo>
                        <a:cubicBezTo>
                          <a:pt x="96626" y="138411"/>
                          <a:pt x="94456" y="140494"/>
                          <a:pt x="92869" y="142875"/>
                        </a:cubicBezTo>
                        <a:cubicBezTo>
                          <a:pt x="92726" y="143590"/>
                          <a:pt x="89139" y="162498"/>
                          <a:pt x="88106" y="164306"/>
                        </a:cubicBezTo>
                        <a:cubicBezTo>
                          <a:pt x="86435" y="167230"/>
                          <a:pt x="83343" y="169069"/>
                          <a:pt x="80962" y="171450"/>
                        </a:cubicBezTo>
                        <a:lnTo>
                          <a:pt x="76200" y="185737"/>
                        </a:lnTo>
                        <a:cubicBezTo>
                          <a:pt x="75406" y="188118"/>
                          <a:pt x="74232" y="190405"/>
                          <a:pt x="73819" y="192881"/>
                        </a:cubicBezTo>
                        <a:cubicBezTo>
                          <a:pt x="71024" y="209645"/>
                          <a:pt x="72964" y="202588"/>
                          <a:pt x="69056" y="214312"/>
                        </a:cubicBezTo>
                        <a:cubicBezTo>
                          <a:pt x="68262" y="219075"/>
                          <a:pt x="66675" y="223772"/>
                          <a:pt x="66675" y="228600"/>
                        </a:cubicBezTo>
                        <a:cubicBezTo>
                          <a:pt x="66675" y="240113"/>
                          <a:pt x="69624" y="248681"/>
                          <a:pt x="71437" y="259556"/>
                        </a:cubicBezTo>
                        <a:cubicBezTo>
                          <a:pt x="72360" y="265092"/>
                          <a:pt x="73025" y="270669"/>
                          <a:pt x="73819" y="276225"/>
                        </a:cubicBezTo>
                        <a:cubicBezTo>
                          <a:pt x="73025" y="288131"/>
                          <a:pt x="74026" y="300295"/>
                          <a:pt x="71437" y="311944"/>
                        </a:cubicBezTo>
                        <a:cubicBezTo>
                          <a:pt x="70707" y="315231"/>
                          <a:pt x="66102" y="316246"/>
                          <a:pt x="64294" y="319087"/>
                        </a:cubicBezTo>
                        <a:cubicBezTo>
                          <a:pt x="60482" y="325077"/>
                          <a:pt x="56491" y="331250"/>
                          <a:pt x="54769" y="338137"/>
                        </a:cubicBezTo>
                        <a:cubicBezTo>
                          <a:pt x="52851" y="345805"/>
                          <a:pt x="52413" y="350484"/>
                          <a:pt x="47625" y="357187"/>
                        </a:cubicBezTo>
                        <a:cubicBezTo>
                          <a:pt x="45668" y="359927"/>
                          <a:pt x="42862" y="361950"/>
                          <a:pt x="40481" y="364331"/>
                        </a:cubicBezTo>
                        <a:cubicBezTo>
                          <a:pt x="38894" y="367506"/>
                          <a:pt x="36965" y="370532"/>
                          <a:pt x="35719" y="373856"/>
                        </a:cubicBezTo>
                        <a:cubicBezTo>
                          <a:pt x="34570" y="376920"/>
                          <a:pt x="34277" y="380246"/>
                          <a:pt x="33337" y="383381"/>
                        </a:cubicBezTo>
                        <a:cubicBezTo>
                          <a:pt x="31894" y="388189"/>
                          <a:pt x="30162" y="392906"/>
                          <a:pt x="28575" y="397669"/>
                        </a:cubicBezTo>
                        <a:lnTo>
                          <a:pt x="26194" y="404812"/>
                        </a:lnTo>
                        <a:cubicBezTo>
                          <a:pt x="24606" y="415925"/>
                          <a:pt x="23276" y="427077"/>
                          <a:pt x="21431" y="438150"/>
                        </a:cubicBezTo>
                        <a:cubicBezTo>
                          <a:pt x="20637" y="442912"/>
                          <a:pt x="21209" y="448119"/>
                          <a:pt x="19050" y="452437"/>
                        </a:cubicBezTo>
                        <a:cubicBezTo>
                          <a:pt x="17770" y="454997"/>
                          <a:pt x="14287" y="455612"/>
                          <a:pt x="11906" y="457200"/>
                        </a:cubicBezTo>
                        <a:cubicBezTo>
                          <a:pt x="7244" y="485175"/>
                          <a:pt x="11877" y="459713"/>
                          <a:pt x="7144" y="481012"/>
                        </a:cubicBezTo>
                        <a:cubicBezTo>
                          <a:pt x="6266" y="484963"/>
                          <a:pt x="6042" y="489079"/>
                          <a:pt x="4762" y="492919"/>
                        </a:cubicBezTo>
                        <a:cubicBezTo>
                          <a:pt x="3639" y="496287"/>
                          <a:pt x="1587" y="499269"/>
                          <a:pt x="0" y="502444"/>
                        </a:cubicBezTo>
                        <a:cubicBezTo>
                          <a:pt x="763" y="505495"/>
                          <a:pt x="3054" y="515696"/>
                          <a:pt x="4762" y="519112"/>
                        </a:cubicBezTo>
                        <a:cubicBezTo>
                          <a:pt x="5264" y="520116"/>
                          <a:pt x="6350" y="520700"/>
                          <a:pt x="7144" y="521494"/>
                        </a:cubicBezTo>
                        <a:lnTo>
                          <a:pt x="9525" y="519112"/>
                        </a:lnTo>
                      </a:path>
                    </a:pathLst>
                  </a:custGeom>
                  <a:noFill/>
                  <a:ln w="19050">
                    <a:solidFill>
                      <a:srgbClr val="7030A0"/>
                    </a:solidFill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/>
                    <a:endParaRPr lang="en-US" sz="1463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02" name="Freeform 201"/>
                  <p:cNvSpPr/>
                  <p:nvPr/>
                </p:nvSpPr>
                <p:spPr>
                  <a:xfrm>
                    <a:off x="9545851" y="3492568"/>
                    <a:ext cx="366712" cy="138112"/>
                  </a:xfrm>
                  <a:custGeom>
                    <a:avLst/>
                    <a:gdLst>
                      <a:gd name="connsiteX0" fmla="*/ 0 w 366712"/>
                      <a:gd name="connsiteY0" fmla="*/ 138112 h 138112"/>
                      <a:gd name="connsiteX1" fmla="*/ 0 w 366712"/>
                      <a:gd name="connsiteY1" fmla="*/ 138112 h 138112"/>
                      <a:gd name="connsiteX2" fmla="*/ 19050 w 366712"/>
                      <a:gd name="connsiteY2" fmla="*/ 130968 h 138112"/>
                      <a:gd name="connsiteX3" fmla="*/ 26193 w 366712"/>
                      <a:gd name="connsiteY3" fmla="*/ 123825 h 138112"/>
                      <a:gd name="connsiteX4" fmla="*/ 40481 w 366712"/>
                      <a:gd name="connsiteY4" fmla="*/ 114300 h 138112"/>
                      <a:gd name="connsiteX5" fmla="*/ 47625 w 366712"/>
                      <a:gd name="connsiteY5" fmla="*/ 109537 h 138112"/>
                      <a:gd name="connsiteX6" fmla="*/ 57150 w 366712"/>
                      <a:gd name="connsiteY6" fmla="*/ 107156 h 138112"/>
                      <a:gd name="connsiteX7" fmla="*/ 88106 w 366712"/>
                      <a:gd name="connsiteY7" fmla="*/ 109537 h 138112"/>
                      <a:gd name="connsiteX8" fmla="*/ 95250 w 366712"/>
                      <a:gd name="connsiteY8" fmla="*/ 111918 h 138112"/>
                      <a:gd name="connsiteX9" fmla="*/ 111918 w 366712"/>
                      <a:gd name="connsiteY9" fmla="*/ 116681 h 138112"/>
                      <a:gd name="connsiteX10" fmla="*/ 145256 w 366712"/>
                      <a:gd name="connsiteY10" fmla="*/ 114300 h 138112"/>
                      <a:gd name="connsiteX11" fmla="*/ 161925 w 366712"/>
                      <a:gd name="connsiteY11" fmla="*/ 104775 h 138112"/>
                      <a:gd name="connsiteX12" fmla="*/ 169068 w 366712"/>
                      <a:gd name="connsiteY12" fmla="*/ 97631 h 138112"/>
                      <a:gd name="connsiteX13" fmla="*/ 178593 w 366712"/>
                      <a:gd name="connsiteY13" fmla="*/ 95250 h 138112"/>
                      <a:gd name="connsiteX14" fmla="*/ 192881 w 366712"/>
                      <a:gd name="connsiteY14" fmla="*/ 85725 h 138112"/>
                      <a:gd name="connsiteX15" fmla="*/ 195262 w 366712"/>
                      <a:gd name="connsiteY15" fmla="*/ 73818 h 138112"/>
                      <a:gd name="connsiteX16" fmla="*/ 209550 w 366712"/>
                      <a:gd name="connsiteY16" fmla="*/ 59531 h 138112"/>
                      <a:gd name="connsiteX17" fmla="*/ 214312 w 366712"/>
                      <a:gd name="connsiteY17" fmla="*/ 50006 h 138112"/>
                      <a:gd name="connsiteX18" fmla="*/ 228600 w 366712"/>
                      <a:gd name="connsiteY18" fmla="*/ 40481 h 138112"/>
                      <a:gd name="connsiteX19" fmla="*/ 235743 w 366712"/>
                      <a:gd name="connsiteY19" fmla="*/ 35718 h 138112"/>
                      <a:gd name="connsiteX20" fmla="*/ 242887 w 366712"/>
                      <a:gd name="connsiteY20" fmla="*/ 30956 h 138112"/>
                      <a:gd name="connsiteX21" fmla="*/ 250031 w 366712"/>
                      <a:gd name="connsiteY21" fmla="*/ 26193 h 138112"/>
                      <a:gd name="connsiteX22" fmla="*/ 276225 w 366712"/>
                      <a:gd name="connsiteY22" fmla="*/ 19050 h 138112"/>
                      <a:gd name="connsiteX23" fmla="*/ 290512 w 366712"/>
                      <a:gd name="connsiteY23" fmla="*/ 14287 h 138112"/>
                      <a:gd name="connsiteX24" fmla="*/ 323850 w 366712"/>
                      <a:gd name="connsiteY24" fmla="*/ 9525 h 138112"/>
                      <a:gd name="connsiteX25" fmla="*/ 333375 w 366712"/>
                      <a:gd name="connsiteY25" fmla="*/ 7143 h 138112"/>
                      <a:gd name="connsiteX26" fmla="*/ 340518 w 366712"/>
                      <a:gd name="connsiteY26" fmla="*/ 2381 h 138112"/>
                      <a:gd name="connsiteX27" fmla="*/ 366712 w 366712"/>
                      <a:gd name="connsiteY27" fmla="*/ 0 h 138112"/>
                      <a:gd name="connsiteX28" fmla="*/ 366712 w 366712"/>
                      <a:gd name="connsiteY28" fmla="*/ 0 h 1381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366712" h="138112">
                        <a:moveTo>
                          <a:pt x="0" y="138112"/>
                        </a:moveTo>
                        <a:lnTo>
                          <a:pt x="0" y="138112"/>
                        </a:lnTo>
                        <a:cubicBezTo>
                          <a:pt x="6350" y="135731"/>
                          <a:pt x="13096" y="134215"/>
                          <a:pt x="19050" y="130968"/>
                        </a:cubicBezTo>
                        <a:cubicBezTo>
                          <a:pt x="22006" y="129356"/>
                          <a:pt x="23535" y="125892"/>
                          <a:pt x="26193" y="123825"/>
                        </a:cubicBezTo>
                        <a:cubicBezTo>
                          <a:pt x="30711" y="120311"/>
                          <a:pt x="35718" y="117475"/>
                          <a:pt x="40481" y="114300"/>
                        </a:cubicBezTo>
                        <a:cubicBezTo>
                          <a:pt x="42862" y="112712"/>
                          <a:pt x="44848" y="110231"/>
                          <a:pt x="47625" y="109537"/>
                        </a:cubicBezTo>
                        <a:lnTo>
                          <a:pt x="57150" y="107156"/>
                        </a:lnTo>
                        <a:cubicBezTo>
                          <a:pt x="67469" y="107950"/>
                          <a:pt x="77837" y="108253"/>
                          <a:pt x="88106" y="109537"/>
                        </a:cubicBezTo>
                        <a:cubicBezTo>
                          <a:pt x="90597" y="109848"/>
                          <a:pt x="92836" y="111228"/>
                          <a:pt x="95250" y="111918"/>
                        </a:cubicBezTo>
                        <a:cubicBezTo>
                          <a:pt x="116171" y="117896"/>
                          <a:pt x="94798" y="110974"/>
                          <a:pt x="111918" y="116681"/>
                        </a:cubicBezTo>
                        <a:cubicBezTo>
                          <a:pt x="123031" y="115887"/>
                          <a:pt x="134267" y="116132"/>
                          <a:pt x="145256" y="114300"/>
                        </a:cubicBezTo>
                        <a:cubicBezTo>
                          <a:pt x="148164" y="113815"/>
                          <a:pt x="159225" y="107025"/>
                          <a:pt x="161925" y="104775"/>
                        </a:cubicBezTo>
                        <a:cubicBezTo>
                          <a:pt x="164512" y="102619"/>
                          <a:pt x="166144" y="99302"/>
                          <a:pt x="169068" y="97631"/>
                        </a:cubicBezTo>
                        <a:cubicBezTo>
                          <a:pt x="171909" y="96007"/>
                          <a:pt x="175418" y="96044"/>
                          <a:pt x="178593" y="95250"/>
                        </a:cubicBezTo>
                        <a:cubicBezTo>
                          <a:pt x="183356" y="92075"/>
                          <a:pt x="191759" y="91338"/>
                          <a:pt x="192881" y="85725"/>
                        </a:cubicBezTo>
                        <a:cubicBezTo>
                          <a:pt x="193675" y="81756"/>
                          <a:pt x="193089" y="77233"/>
                          <a:pt x="195262" y="73818"/>
                        </a:cubicBezTo>
                        <a:cubicBezTo>
                          <a:pt x="198878" y="68136"/>
                          <a:pt x="209550" y="59531"/>
                          <a:pt x="209550" y="59531"/>
                        </a:cubicBezTo>
                        <a:cubicBezTo>
                          <a:pt x="211137" y="56356"/>
                          <a:pt x="211802" y="52516"/>
                          <a:pt x="214312" y="50006"/>
                        </a:cubicBezTo>
                        <a:cubicBezTo>
                          <a:pt x="218359" y="45959"/>
                          <a:pt x="223837" y="43656"/>
                          <a:pt x="228600" y="40481"/>
                        </a:cubicBezTo>
                        <a:lnTo>
                          <a:pt x="235743" y="35718"/>
                        </a:lnTo>
                        <a:lnTo>
                          <a:pt x="242887" y="30956"/>
                        </a:lnTo>
                        <a:cubicBezTo>
                          <a:pt x="245268" y="29368"/>
                          <a:pt x="247254" y="26887"/>
                          <a:pt x="250031" y="26193"/>
                        </a:cubicBezTo>
                        <a:cubicBezTo>
                          <a:pt x="260882" y="23481"/>
                          <a:pt x="263967" y="22822"/>
                          <a:pt x="276225" y="19050"/>
                        </a:cubicBezTo>
                        <a:cubicBezTo>
                          <a:pt x="281023" y="17574"/>
                          <a:pt x="285560" y="15112"/>
                          <a:pt x="290512" y="14287"/>
                        </a:cubicBezTo>
                        <a:cubicBezTo>
                          <a:pt x="311112" y="10854"/>
                          <a:pt x="300009" y="12505"/>
                          <a:pt x="323850" y="9525"/>
                        </a:cubicBezTo>
                        <a:cubicBezTo>
                          <a:pt x="327025" y="8731"/>
                          <a:pt x="330367" y="8432"/>
                          <a:pt x="333375" y="7143"/>
                        </a:cubicBezTo>
                        <a:cubicBezTo>
                          <a:pt x="336005" y="6016"/>
                          <a:pt x="337720" y="2981"/>
                          <a:pt x="340518" y="2381"/>
                        </a:cubicBezTo>
                        <a:cubicBezTo>
                          <a:pt x="349091" y="544"/>
                          <a:pt x="366712" y="0"/>
                          <a:pt x="366712" y="0"/>
                        </a:cubicBezTo>
                        <a:lnTo>
                          <a:pt x="366712" y="0"/>
                        </a:lnTo>
                      </a:path>
                    </a:pathLst>
                  </a:custGeom>
                  <a:noFill/>
                  <a:ln w="19050">
                    <a:solidFill>
                      <a:srgbClr val="7030A0"/>
                    </a:solidFill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/>
                    <a:endParaRPr lang="en-US" sz="1463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03" name="Freeform 202"/>
                  <p:cNvSpPr/>
                  <p:nvPr/>
                </p:nvSpPr>
                <p:spPr>
                  <a:xfrm>
                    <a:off x="11127001" y="4152174"/>
                    <a:ext cx="292893" cy="38324"/>
                  </a:xfrm>
                  <a:custGeom>
                    <a:avLst/>
                    <a:gdLst>
                      <a:gd name="connsiteX0" fmla="*/ 292893 w 292893"/>
                      <a:gd name="connsiteY0" fmla="*/ 0 h 38324"/>
                      <a:gd name="connsiteX1" fmla="*/ 292893 w 292893"/>
                      <a:gd name="connsiteY1" fmla="*/ 0 h 38324"/>
                      <a:gd name="connsiteX2" fmla="*/ 276225 w 292893"/>
                      <a:gd name="connsiteY2" fmla="*/ 14287 h 38324"/>
                      <a:gd name="connsiteX3" fmla="*/ 269081 w 292893"/>
                      <a:gd name="connsiteY3" fmla="*/ 21431 h 38324"/>
                      <a:gd name="connsiteX4" fmla="*/ 261937 w 292893"/>
                      <a:gd name="connsiteY4" fmla="*/ 23812 h 38324"/>
                      <a:gd name="connsiteX5" fmla="*/ 235743 w 292893"/>
                      <a:gd name="connsiteY5" fmla="*/ 30956 h 38324"/>
                      <a:gd name="connsiteX6" fmla="*/ 228600 w 292893"/>
                      <a:gd name="connsiteY6" fmla="*/ 35719 h 38324"/>
                      <a:gd name="connsiteX7" fmla="*/ 178593 w 292893"/>
                      <a:gd name="connsiteY7" fmla="*/ 35719 h 38324"/>
                      <a:gd name="connsiteX8" fmla="*/ 123825 w 292893"/>
                      <a:gd name="connsiteY8" fmla="*/ 28575 h 38324"/>
                      <a:gd name="connsiteX9" fmla="*/ 114300 w 292893"/>
                      <a:gd name="connsiteY9" fmla="*/ 26194 h 38324"/>
                      <a:gd name="connsiteX10" fmla="*/ 107156 w 292893"/>
                      <a:gd name="connsiteY10" fmla="*/ 21431 h 38324"/>
                      <a:gd name="connsiteX11" fmla="*/ 100012 w 292893"/>
                      <a:gd name="connsiteY11" fmla="*/ 19050 h 38324"/>
                      <a:gd name="connsiteX12" fmla="*/ 88106 w 292893"/>
                      <a:gd name="connsiteY12" fmla="*/ 14287 h 38324"/>
                      <a:gd name="connsiteX13" fmla="*/ 61912 w 292893"/>
                      <a:gd name="connsiteY13" fmla="*/ 11906 h 38324"/>
                      <a:gd name="connsiteX14" fmla="*/ 0 w 292893"/>
                      <a:gd name="connsiteY14" fmla="*/ 14287 h 38324"/>
                      <a:gd name="connsiteX15" fmla="*/ 0 w 292893"/>
                      <a:gd name="connsiteY15" fmla="*/ 14287 h 383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292893" h="38324">
                        <a:moveTo>
                          <a:pt x="292893" y="0"/>
                        </a:moveTo>
                        <a:lnTo>
                          <a:pt x="292893" y="0"/>
                        </a:lnTo>
                        <a:cubicBezTo>
                          <a:pt x="287337" y="4762"/>
                          <a:pt x="281664" y="9392"/>
                          <a:pt x="276225" y="14287"/>
                        </a:cubicBezTo>
                        <a:cubicBezTo>
                          <a:pt x="273722" y="16540"/>
                          <a:pt x="271883" y="19563"/>
                          <a:pt x="269081" y="21431"/>
                        </a:cubicBezTo>
                        <a:cubicBezTo>
                          <a:pt x="266992" y="22823"/>
                          <a:pt x="264359" y="23152"/>
                          <a:pt x="261937" y="23812"/>
                        </a:cubicBezTo>
                        <a:cubicBezTo>
                          <a:pt x="232395" y="31869"/>
                          <a:pt x="252187" y="25476"/>
                          <a:pt x="235743" y="30956"/>
                        </a:cubicBezTo>
                        <a:cubicBezTo>
                          <a:pt x="233362" y="32544"/>
                          <a:pt x="231280" y="34714"/>
                          <a:pt x="228600" y="35719"/>
                        </a:cubicBezTo>
                        <a:cubicBezTo>
                          <a:pt x="213972" y="41205"/>
                          <a:pt x="190061" y="36436"/>
                          <a:pt x="178593" y="35719"/>
                        </a:cubicBezTo>
                        <a:cubicBezTo>
                          <a:pt x="151483" y="26681"/>
                          <a:pt x="169317" y="31251"/>
                          <a:pt x="123825" y="28575"/>
                        </a:cubicBezTo>
                        <a:cubicBezTo>
                          <a:pt x="120650" y="27781"/>
                          <a:pt x="117308" y="27483"/>
                          <a:pt x="114300" y="26194"/>
                        </a:cubicBezTo>
                        <a:cubicBezTo>
                          <a:pt x="111669" y="25067"/>
                          <a:pt x="109716" y="22711"/>
                          <a:pt x="107156" y="21431"/>
                        </a:cubicBezTo>
                        <a:cubicBezTo>
                          <a:pt x="104911" y="20308"/>
                          <a:pt x="102362" y="19931"/>
                          <a:pt x="100012" y="19050"/>
                        </a:cubicBezTo>
                        <a:cubicBezTo>
                          <a:pt x="96010" y="17549"/>
                          <a:pt x="92307" y="15075"/>
                          <a:pt x="88106" y="14287"/>
                        </a:cubicBezTo>
                        <a:cubicBezTo>
                          <a:pt x="79489" y="12671"/>
                          <a:pt x="70643" y="12700"/>
                          <a:pt x="61912" y="11906"/>
                        </a:cubicBezTo>
                        <a:cubicBezTo>
                          <a:pt x="17481" y="14868"/>
                          <a:pt x="38126" y="14287"/>
                          <a:pt x="0" y="14287"/>
                        </a:cubicBezTo>
                        <a:lnTo>
                          <a:pt x="0" y="14287"/>
                        </a:lnTo>
                      </a:path>
                    </a:pathLst>
                  </a:custGeom>
                  <a:noFill/>
                  <a:ln w="19050">
                    <a:solidFill>
                      <a:srgbClr val="7030A0"/>
                    </a:solidFill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/>
                    <a:endParaRPr lang="en-US" sz="1463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04" name="Freeform 203"/>
                  <p:cNvSpPr/>
                  <p:nvPr/>
                </p:nvSpPr>
                <p:spPr>
                  <a:xfrm>
                    <a:off x="11400844" y="2949588"/>
                    <a:ext cx="214313" cy="28952"/>
                  </a:xfrm>
                  <a:custGeom>
                    <a:avLst/>
                    <a:gdLst>
                      <a:gd name="connsiteX0" fmla="*/ 0 w 214313"/>
                      <a:gd name="connsiteY0" fmla="*/ 55 h 28952"/>
                      <a:gd name="connsiteX1" fmla="*/ 0 w 214313"/>
                      <a:gd name="connsiteY1" fmla="*/ 55 h 28952"/>
                      <a:gd name="connsiteX2" fmla="*/ 21432 w 214313"/>
                      <a:gd name="connsiteY2" fmla="*/ 2436 h 28952"/>
                      <a:gd name="connsiteX3" fmla="*/ 35719 w 214313"/>
                      <a:gd name="connsiteY3" fmla="*/ 4817 h 28952"/>
                      <a:gd name="connsiteX4" fmla="*/ 95250 w 214313"/>
                      <a:gd name="connsiteY4" fmla="*/ 2436 h 28952"/>
                      <a:gd name="connsiteX5" fmla="*/ 102394 w 214313"/>
                      <a:gd name="connsiteY5" fmla="*/ 55 h 28952"/>
                      <a:gd name="connsiteX6" fmla="*/ 109538 w 214313"/>
                      <a:gd name="connsiteY6" fmla="*/ 4817 h 28952"/>
                      <a:gd name="connsiteX7" fmla="*/ 116682 w 214313"/>
                      <a:gd name="connsiteY7" fmla="*/ 7198 h 28952"/>
                      <a:gd name="connsiteX8" fmla="*/ 123825 w 214313"/>
                      <a:gd name="connsiteY8" fmla="*/ 21486 h 28952"/>
                      <a:gd name="connsiteX9" fmla="*/ 138113 w 214313"/>
                      <a:gd name="connsiteY9" fmla="*/ 28630 h 28952"/>
                      <a:gd name="connsiteX10" fmla="*/ 214313 w 214313"/>
                      <a:gd name="connsiteY10" fmla="*/ 28630 h 28952"/>
                      <a:gd name="connsiteX11" fmla="*/ 214313 w 214313"/>
                      <a:gd name="connsiteY11" fmla="*/ 28630 h 28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14313" h="28952">
                        <a:moveTo>
                          <a:pt x="0" y="55"/>
                        </a:moveTo>
                        <a:lnTo>
                          <a:pt x="0" y="55"/>
                        </a:lnTo>
                        <a:cubicBezTo>
                          <a:pt x="7144" y="849"/>
                          <a:pt x="14307" y="1486"/>
                          <a:pt x="21432" y="2436"/>
                        </a:cubicBezTo>
                        <a:cubicBezTo>
                          <a:pt x="26218" y="3074"/>
                          <a:pt x="30891" y="4817"/>
                          <a:pt x="35719" y="4817"/>
                        </a:cubicBezTo>
                        <a:cubicBezTo>
                          <a:pt x="55579" y="4817"/>
                          <a:pt x="75406" y="3230"/>
                          <a:pt x="95250" y="2436"/>
                        </a:cubicBezTo>
                        <a:cubicBezTo>
                          <a:pt x="97631" y="1642"/>
                          <a:pt x="99918" y="-358"/>
                          <a:pt x="102394" y="55"/>
                        </a:cubicBezTo>
                        <a:cubicBezTo>
                          <a:pt x="105217" y="525"/>
                          <a:pt x="106978" y="3537"/>
                          <a:pt x="109538" y="4817"/>
                        </a:cubicBezTo>
                        <a:cubicBezTo>
                          <a:pt x="111783" y="5939"/>
                          <a:pt x="114301" y="6404"/>
                          <a:pt x="116682" y="7198"/>
                        </a:cubicBezTo>
                        <a:cubicBezTo>
                          <a:pt x="118618" y="13007"/>
                          <a:pt x="119210" y="16871"/>
                          <a:pt x="123825" y="21486"/>
                        </a:cubicBezTo>
                        <a:cubicBezTo>
                          <a:pt x="126361" y="24022"/>
                          <a:pt x="134128" y="28516"/>
                          <a:pt x="138113" y="28630"/>
                        </a:cubicBezTo>
                        <a:cubicBezTo>
                          <a:pt x="163503" y="29356"/>
                          <a:pt x="188913" y="28630"/>
                          <a:pt x="214313" y="28630"/>
                        </a:cubicBezTo>
                        <a:lnTo>
                          <a:pt x="214313" y="28630"/>
                        </a:lnTo>
                      </a:path>
                    </a:pathLst>
                  </a:custGeom>
                  <a:noFill/>
                  <a:ln w="19050">
                    <a:solidFill>
                      <a:srgbClr val="7030A0"/>
                    </a:solidFill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/>
                    <a:endParaRPr lang="en-US" sz="1463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05" name="Freeform 204"/>
                  <p:cNvSpPr/>
                  <p:nvPr/>
                </p:nvSpPr>
                <p:spPr>
                  <a:xfrm>
                    <a:off x="11410369" y="2997268"/>
                    <a:ext cx="200025" cy="30956"/>
                  </a:xfrm>
                  <a:custGeom>
                    <a:avLst/>
                    <a:gdLst>
                      <a:gd name="connsiteX0" fmla="*/ 0 w 200025"/>
                      <a:gd name="connsiteY0" fmla="*/ 30956 h 30956"/>
                      <a:gd name="connsiteX1" fmla="*/ 0 w 200025"/>
                      <a:gd name="connsiteY1" fmla="*/ 30956 h 30956"/>
                      <a:gd name="connsiteX2" fmla="*/ 21432 w 200025"/>
                      <a:gd name="connsiteY2" fmla="*/ 23812 h 30956"/>
                      <a:gd name="connsiteX3" fmla="*/ 38100 w 200025"/>
                      <a:gd name="connsiteY3" fmla="*/ 19050 h 30956"/>
                      <a:gd name="connsiteX4" fmla="*/ 42863 w 200025"/>
                      <a:gd name="connsiteY4" fmla="*/ 11906 h 30956"/>
                      <a:gd name="connsiteX5" fmla="*/ 50007 w 200025"/>
                      <a:gd name="connsiteY5" fmla="*/ 4762 h 30956"/>
                      <a:gd name="connsiteX6" fmla="*/ 59532 w 200025"/>
                      <a:gd name="connsiteY6" fmla="*/ 2381 h 30956"/>
                      <a:gd name="connsiteX7" fmla="*/ 66675 w 200025"/>
                      <a:gd name="connsiteY7" fmla="*/ 0 h 30956"/>
                      <a:gd name="connsiteX8" fmla="*/ 102394 w 200025"/>
                      <a:gd name="connsiteY8" fmla="*/ 2381 h 30956"/>
                      <a:gd name="connsiteX9" fmla="*/ 109538 w 200025"/>
                      <a:gd name="connsiteY9" fmla="*/ 4762 h 30956"/>
                      <a:gd name="connsiteX10" fmla="*/ 128588 w 200025"/>
                      <a:gd name="connsiteY10" fmla="*/ 7143 h 30956"/>
                      <a:gd name="connsiteX11" fmla="*/ 200025 w 200025"/>
                      <a:gd name="connsiteY11" fmla="*/ 4762 h 30956"/>
                      <a:gd name="connsiteX12" fmla="*/ 200025 w 200025"/>
                      <a:gd name="connsiteY12" fmla="*/ 4762 h 309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00025" h="30956">
                        <a:moveTo>
                          <a:pt x="0" y="30956"/>
                        </a:moveTo>
                        <a:lnTo>
                          <a:pt x="0" y="30956"/>
                        </a:lnTo>
                        <a:cubicBezTo>
                          <a:pt x="7144" y="28575"/>
                          <a:pt x="14244" y="26058"/>
                          <a:pt x="21432" y="23812"/>
                        </a:cubicBezTo>
                        <a:cubicBezTo>
                          <a:pt x="26947" y="22089"/>
                          <a:pt x="33049" y="21856"/>
                          <a:pt x="38100" y="19050"/>
                        </a:cubicBezTo>
                        <a:cubicBezTo>
                          <a:pt x="40602" y="17660"/>
                          <a:pt x="41031" y="14105"/>
                          <a:pt x="42863" y="11906"/>
                        </a:cubicBezTo>
                        <a:cubicBezTo>
                          <a:pt x="45019" y="9319"/>
                          <a:pt x="47083" y="6433"/>
                          <a:pt x="50007" y="4762"/>
                        </a:cubicBezTo>
                        <a:cubicBezTo>
                          <a:pt x="52849" y="3138"/>
                          <a:pt x="56385" y="3280"/>
                          <a:pt x="59532" y="2381"/>
                        </a:cubicBezTo>
                        <a:cubicBezTo>
                          <a:pt x="61945" y="1692"/>
                          <a:pt x="64294" y="794"/>
                          <a:pt x="66675" y="0"/>
                        </a:cubicBezTo>
                        <a:cubicBezTo>
                          <a:pt x="78581" y="794"/>
                          <a:pt x="90534" y="1063"/>
                          <a:pt x="102394" y="2381"/>
                        </a:cubicBezTo>
                        <a:cubicBezTo>
                          <a:pt x="104889" y="2658"/>
                          <a:pt x="107068" y="4313"/>
                          <a:pt x="109538" y="4762"/>
                        </a:cubicBezTo>
                        <a:cubicBezTo>
                          <a:pt x="115834" y="5907"/>
                          <a:pt x="122238" y="6349"/>
                          <a:pt x="128588" y="7143"/>
                        </a:cubicBezTo>
                        <a:lnTo>
                          <a:pt x="200025" y="4762"/>
                        </a:lnTo>
                        <a:lnTo>
                          <a:pt x="200025" y="4762"/>
                        </a:lnTo>
                      </a:path>
                    </a:pathLst>
                  </a:custGeom>
                  <a:noFill/>
                  <a:ln w="19050">
                    <a:solidFill>
                      <a:srgbClr val="7030A0"/>
                    </a:solidFill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/>
                    <a:endParaRPr lang="en-US" sz="1463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06" name="Freeform 205"/>
                  <p:cNvSpPr/>
                  <p:nvPr/>
                </p:nvSpPr>
                <p:spPr>
                  <a:xfrm>
                    <a:off x="11288926" y="5061327"/>
                    <a:ext cx="152400" cy="54782"/>
                  </a:xfrm>
                  <a:custGeom>
                    <a:avLst/>
                    <a:gdLst>
                      <a:gd name="connsiteX0" fmla="*/ 114300 w 114300"/>
                      <a:gd name="connsiteY0" fmla="*/ 48109 h 48109"/>
                      <a:gd name="connsiteX1" fmla="*/ 114300 w 114300"/>
                      <a:gd name="connsiteY1" fmla="*/ 48109 h 48109"/>
                      <a:gd name="connsiteX2" fmla="*/ 92868 w 114300"/>
                      <a:gd name="connsiteY2" fmla="*/ 43347 h 48109"/>
                      <a:gd name="connsiteX3" fmla="*/ 88106 w 114300"/>
                      <a:gd name="connsiteY3" fmla="*/ 29059 h 48109"/>
                      <a:gd name="connsiteX4" fmla="*/ 73818 w 114300"/>
                      <a:gd name="connsiteY4" fmla="*/ 19534 h 48109"/>
                      <a:gd name="connsiteX5" fmla="*/ 64293 w 114300"/>
                      <a:gd name="connsiteY5" fmla="*/ 12391 h 48109"/>
                      <a:gd name="connsiteX6" fmla="*/ 30956 w 114300"/>
                      <a:gd name="connsiteY6" fmla="*/ 7628 h 48109"/>
                      <a:gd name="connsiteX7" fmla="*/ 23812 w 114300"/>
                      <a:gd name="connsiteY7" fmla="*/ 5247 h 48109"/>
                      <a:gd name="connsiteX8" fmla="*/ 16668 w 114300"/>
                      <a:gd name="connsiteY8" fmla="*/ 484 h 48109"/>
                      <a:gd name="connsiteX9" fmla="*/ 0 w 114300"/>
                      <a:gd name="connsiteY9" fmla="*/ 484 h 48109"/>
                      <a:gd name="connsiteX10" fmla="*/ 0 w 114300"/>
                      <a:gd name="connsiteY10" fmla="*/ 484 h 481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14300" h="48109">
                        <a:moveTo>
                          <a:pt x="114300" y="48109"/>
                        </a:moveTo>
                        <a:lnTo>
                          <a:pt x="114300" y="48109"/>
                        </a:lnTo>
                        <a:cubicBezTo>
                          <a:pt x="107156" y="46522"/>
                          <a:pt x="98787" y="47651"/>
                          <a:pt x="92868" y="43347"/>
                        </a:cubicBezTo>
                        <a:cubicBezTo>
                          <a:pt x="88808" y="40394"/>
                          <a:pt x="91656" y="32609"/>
                          <a:pt x="88106" y="29059"/>
                        </a:cubicBezTo>
                        <a:cubicBezTo>
                          <a:pt x="79187" y="20141"/>
                          <a:pt x="84157" y="22981"/>
                          <a:pt x="73818" y="19534"/>
                        </a:cubicBezTo>
                        <a:cubicBezTo>
                          <a:pt x="70643" y="17153"/>
                          <a:pt x="67843" y="14166"/>
                          <a:pt x="64293" y="12391"/>
                        </a:cubicBezTo>
                        <a:cubicBezTo>
                          <a:pt x="57816" y="9152"/>
                          <a:pt x="31735" y="7706"/>
                          <a:pt x="30956" y="7628"/>
                        </a:cubicBezTo>
                        <a:cubicBezTo>
                          <a:pt x="28575" y="6834"/>
                          <a:pt x="26057" y="6370"/>
                          <a:pt x="23812" y="5247"/>
                        </a:cubicBezTo>
                        <a:cubicBezTo>
                          <a:pt x="21252" y="3967"/>
                          <a:pt x="19474" y="1045"/>
                          <a:pt x="16668" y="484"/>
                        </a:cubicBezTo>
                        <a:cubicBezTo>
                          <a:pt x="11220" y="-606"/>
                          <a:pt x="5556" y="484"/>
                          <a:pt x="0" y="484"/>
                        </a:cubicBezTo>
                        <a:lnTo>
                          <a:pt x="0" y="484"/>
                        </a:lnTo>
                      </a:path>
                    </a:pathLst>
                  </a:custGeom>
                  <a:noFill/>
                  <a:ln w="19050">
                    <a:solidFill>
                      <a:srgbClr val="7030A0"/>
                    </a:solidFill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/>
                    <a:endParaRPr lang="en-US" sz="1463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07" name="Freeform 206"/>
                  <p:cNvSpPr/>
                  <p:nvPr/>
                </p:nvSpPr>
                <p:spPr>
                  <a:xfrm>
                    <a:off x="11236538" y="5097530"/>
                    <a:ext cx="197644" cy="57216"/>
                  </a:xfrm>
                  <a:custGeom>
                    <a:avLst/>
                    <a:gdLst>
                      <a:gd name="connsiteX0" fmla="*/ 0 w 197644"/>
                      <a:gd name="connsiteY0" fmla="*/ 0 h 57216"/>
                      <a:gd name="connsiteX1" fmla="*/ 0 w 197644"/>
                      <a:gd name="connsiteY1" fmla="*/ 0 h 57216"/>
                      <a:gd name="connsiteX2" fmla="*/ 28575 w 197644"/>
                      <a:gd name="connsiteY2" fmla="*/ 9525 h 57216"/>
                      <a:gd name="connsiteX3" fmla="*/ 38100 w 197644"/>
                      <a:gd name="connsiteY3" fmla="*/ 14288 h 57216"/>
                      <a:gd name="connsiteX4" fmla="*/ 50006 w 197644"/>
                      <a:gd name="connsiteY4" fmla="*/ 16669 h 57216"/>
                      <a:gd name="connsiteX5" fmla="*/ 61913 w 197644"/>
                      <a:gd name="connsiteY5" fmla="*/ 21431 h 57216"/>
                      <a:gd name="connsiteX6" fmla="*/ 69056 w 197644"/>
                      <a:gd name="connsiteY6" fmla="*/ 30956 h 57216"/>
                      <a:gd name="connsiteX7" fmla="*/ 85725 w 197644"/>
                      <a:gd name="connsiteY7" fmla="*/ 35719 h 57216"/>
                      <a:gd name="connsiteX8" fmla="*/ 100013 w 197644"/>
                      <a:gd name="connsiteY8" fmla="*/ 40481 h 57216"/>
                      <a:gd name="connsiteX9" fmla="*/ 111919 w 197644"/>
                      <a:gd name="connsiteY9" fmla="*/ 42863 h 57216"/>
                      <a:gd name="connsiteX10" fmla="*/ 128588 w 197644"/>
                      <a:gd name="connsiteY10" fmla="*/ 47625 h 57216"/>
                      <a:gd name="connsiteX11" fmla="*/ 161925 w 197644"/>
                      <a:gd name="connsiteY11" fmla="*/ 54769 h 57216"/>
                      <a:gd name="connsiteX12" fmla="*/ 197644 w 197644"/>
                      <a:gd name="connsiteY12" fmla="*/ 57150 h 57216"/>
                      <a:gd name="connsiteX13" fmla="*/ 197644 w 197644"/>
                      <a:gd name="connsiteY13" fmla="*/ 57150 h 572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97644" h="57216">
                        <a:moveTo>
                          <a:pt x="0" y="0"/>
                        </a:moveTo>
                        <a:lnTo>
                          <a:pt x="0" y="0"/>
                        </a:lnTo>
                        <a:cubicBezTo>
                          <a:pt x="9525" y="3175"/>
                          <a:pt x="19595" y="5034"/>
                          <a:pt x="28575" y="9525"/>
                        </a:cubicBezTo>
                        <a:cubicBezTo>
                          <a:pt x="31750" y="11113"/>
                          <a:pt x="34732" y="13165"/>
                          <a:pt x="38100" y="14288"/>
                        </a:cubicBezTo>
                        <a:cubicBezTo>
                          <a:pt x="41940" y="15568"/>
                          <a:pt x="46129" y="15506"/>
                          <a:pt x="50006" y="16669"/>
                        </a:cubicBezTo>
                        <a:cubicBezTo>
                          <a:pt x="54100" y="17897"/>
                          <a:pt x="57944" y="19844"/>
                          <a:pt x="61913" y="21431"/>
                        </a:cubicBezTo>
                        <a:cubicBezTo>
                          <a:pt x="64294" y="24606"/>
                          <a:pt x="66007" y="28415"/>
                          <a:pt x="69056" y="30956"/>
                        </a:cubicBezTo>
                        <a:cubicBezTo>
                          <a:pt x="70559" y="32208"/>
                          <a:pt x="85167" y="35552"/>
                          <a:pt x="85725" y="35719"/>
                        </a:cubicBezTo>
                        <a:cubicBezTo>
                          <a:pt x="90534" y="37161"/>
                          <a:pt x="95090" y="39496"/>
                          <a:pt x="100013" y="40481"/>
                        </a:cubicBezTo>
                        <a:cubicBezTo>
                          <a:pt x="103982" y="41275"/>
                          <a:pt x="107993" y="41881"/>
                          <a:pt x="111919" y="42863"/>
                        </a:cubicBezTo>
                        <a:cubicBezTo>
                          <a:pt x="143705" y="50810"/>
                          <a:pt x="88547" y="38727"/>
                          <a:pt x="128588" y="47625"/>
                        </a:cubicBezTo>
                        <a:cubicBezTo>
                          <a:pt x="139682" y="50090"/>
                          <a:pt x="150744" y="52736"/>
                          <a:pt x="161925" y="54769"/>
                        </a:cubicBezTo>
                        <a:cubicBezTo>
                          <a:pt x="178810" y="57839"/>
                          <a:pt x="181242" y="57150"/>
                          <a:pt x="197644" y="57150"/>
                        </a:cubicBezTo>
                        <a:lnTo>
                          <a:pt x="197644" y="57150"/>
                        </a:lnTo>
                      </a:path>
                    </a:pathLst>
                  </a:custGeom>
                  <a:noFill/>
                  <a:ln w="19050">
                    <a:solidFill>
                      <a:srgbClr val="7030A0"/>
                    </a:solidFill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/>
                    <a:endParaRPr lang="en-US" sz="1463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08" name="Freeform 207"/>
                  <p:cNvSpPr/>
                  <p:nvPr/>
                </p:nvSpPr>
                <p:spPr>
                  <a:xfrm>
                    <a:off x="11217488" y="5183255"/>
                    <a:ext cx="180975" cy="28575"/>
                  </a:xfrm>
                  <a:custGeom>
                    <a:avLst/>
                    <a:gdLst>
                      <a:gd name="connsiteX0" fmla="*/ 0 w 180975"/>
                      <a:gd name="connsiteY0" fmla="*/ 0 h 28575"/>
                      <a:gd name="connsiteX1" fmla="*/ 0 w 180975"/>
                      <a:gd name="connsiteY1" fmla="*/ 0 h 28575"/>
                      <a:gd name="connsiteX2" fmla="*/ 26194 w 180975"/>
                      <a:gd name="connsiteY2" fmla="*/ 2381 h 28575"/>
                      <a:gd name="connsiteX3" fmla="*/ 83344 w 180975"/>
                      <a:gd name="connsiteY3" fmla="*/ 7144 h 28575"/>
                      <a:gd name="connsiteX4" fmla="*/ 97631 w 180975"/>
                      <a:gd name="connsiteY4" fmla="*/ 11906 h 28575"/>
                      <a:gd name="connsiteX5" fmla="*/ 114300 w 180975"/>
                      <a:gd name="connsiteY5" fmla="*/ 19050 h 28575"/>
                      <a:gd name="connsiteX6" fmla="*/ 169069 w 180975"/>
                      <a:gd name="connsiteY6" fmla="*/ 21431 h 28575"/>
                      <a:gd name="connsiteX7" fmla="*/ 180975 w 180975"/>
                      <a:gd name="connsiteY7" fmla="*/ 28575 h 28575"/>
                      <a:gd name="connsiteX8" fmla="*/ 180975 w 180975"/>
                      <a:gd name="connsiteY8" fmla="*/ 28575 h 28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80975" h="28575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26194" y="2381"/>
                        </a:lnTo>
                        <a:cubicBezTo>
                          <a:pt x="80406" y="6254"/>
                          <a:pt x="49919" y="2370"/>
                          <a:pt x="83344" y="7144"/>
                        </a:cubicBezTo>
                        <a:cubicBezTo>
                          <a:pt x="88106" y="8731"/>
                          <a:pt x="93454" y="9121"/>
                          <a:pt x="97631" y="11906"/>
                        </a:cubicBezTo>
                        <a:cubicBezTo>
                          <a:pt x="104305" y="16356"/>
                          <a:pt x="105650" y="18409"/>
                          <a:pt x="114300" y="19050"/>
                        </a:cubicBezTo>
                        <a:cubicBezTo>
                          <a:pt x="132524" y="20400"/>
                          <a:pt x="150813" y="20637"/>
                          <a:pt x="169069" y="21431"/>
                        </a:cubicBezTo>
                        <a:cubicBezTo>
                          <a:pt x="178343" y="24523"/>
                          <a:pt x="174438" y="22038"/>
                          <a:pt x="180975" y="28575"/>
                        </a:cubicBezTo>
                        <a:lnTo>
                          <a:pt x="180975" y="28575"/>
                        </a:lnTo>
                      </a:path>
                    </a:pathLst>
                  </a:custGeom>
                  <a:noFill/>
                  <a:ln w="19050">
                    <a:solidFill>
                      <a:srgbClr val="7030A0"/>
                    </a:solidFill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/>
                    <a:endParaRPr lang="en-US" sz="1463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09" name="Freeform 208"/>
                  <p:cNvSpPr/>
                  <p:nvPr/>
                </p:nvSpPr>
                <p:spPr>
                  <a:xfrm>
                    <a:off x="10460251" y="927961"/>
                    <a:ext cx="69056" cy="80963"/>
                  </a:xfrm>
                  <a:custGeom>
                    <a:avLst/>
                    <a:gdLst>
                      <a:gd name="connsiteX0" fmla="*/ 0 w 69056"/>
                      <a:gd name="connsiteY0" fmla="*/ 9525 h 80963"/>
                      <a:gd name="connsiteX1" fmla="*/ 40481 w 69056"/>
                      <a:gd name="connsiteY1" fmla="*/ 0 h 80963"/>
                      <a:gd name="connsiteX2" fmla="*/ 69056 w 69056"/>
                      <a:gd name="connsiteY2" fmla="*/ 45244 h 80963"/>
                      <a:gd name="connsiteX3" fmla="*/ 69056 w 69056"/>
                      <a:gd name="connsiteY3" fmla="*/ 64294 h 80963"/>
                      <a:gd name="connsiteX4" fmla="*/ 45243 w 69056"/>
                      <a:gd name="connsiteY4" fmla="*/ 80963 h 80963"/>
                      <a:gd name="connsiteX5" fmla="*/ 4762 w 69056"/>
                      <a:gd name="connsiteY5" fmla="*/ 69057 h 80963"/>
                      <a:gd name="connsiteX6" fmla="*/ 0 w 69056"/>
                      <a:gd name="connsiteY6" fmla="*/ 9525 h 80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9056" h="80963">
                        <a:moveTo>
                          <a:pt x="0" y="9525"/>
                        </a:moveTo>
                        <a:lnTo>
                          <a:pt x="40481" y="0"/>
                        </a:lnTo>
                        <a:lnTo>
                          <a:pt x="69056" y="45244"/>
                        </a:lnTo>
                        <a:lnTo>
                          <a:pt x="69056" y="64294"/>
                        </a:lnTo>
                        <a:lnTo>
                          <a:pt x="45243" y="80963"/>
                        </a:lnTo>
                        <a:lnTo>
                          <a:pt x="4762" y="69057"/>
                        </a:lnTo>
                        <a:lnTo>
                          <a:pt x="0" y="9525"/>
                        </a:lnTo>
                        <a:close/>
                      </a:path>
                    </a:pathLst>
                  </a:custGeom>
                  <a:noFill/>
                  <a:ln w="15875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/>
                    <a:endParaRPr lang="en-US" sz="1463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10" name="Freeform 209"/>
                  <p:cNvSpPr/>
                  <p:nvPr/>
                </p:nvSpPr>
                <p:spPr>
                  <a:xfrm>
                    <a:off x="10891257" y="880336"/>
                    <a:ext cx="0" cy="0"/>
                  </a:xfrm>
                  <a:custGeom>
                    <a:avLst/>
                    <a:gdLst>
                      <a:gd name="connsiteX0" fmla="*/ 0 w 0"/>
                      <a:gd name="connsiteY0" fmla="*/ 0 h 0"/>
                      <a:gd name="connsiteX1" fmla="*/ 0 w 0"/>
                      <a:gd name="connsiteY1" fmla="*/ 0 h 0"/>
                      <a:gd name="connsiteX2" fmla="*/ 0 w 0"/>
                      <a:gd name="connsiteY2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/>
                    <a:endParaRPr lang="en-US" sz="1463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11" name="Freeform 210"/>
                  <p:cNvSpPr/>
                  <p:nvPr/>
                </p:nvSpPr>
                <p:spPr>
                  <a:xfrm>
                    <a:off x="10846012" y="892243"/>
                    <a:ext cx="76201" cy="58737"/>
                  </a:xfrm>
                  <a:custGeom>
                    <a:avLst/>
                    <a:gdLst>
                      <a:gd name="connsiteX0" fmla="*/ 33223 w 106457"/>
                      <a:gd name="connsiteY0" fmla="*/ 7156 h 73831"/>
                      <a:gd name="connsiteX1" fmla="*/ 33223 w 106457"/>
                      <a:gd name="connsiteY1" fmla="*/ 7156 h 73831"/>
                      <a:gd name="connsiteX2" fmla="*/ 54655 w 106457"/>
                      <a:gd name="connsiteY2" fmla="*/ 2393 h 73831"/>
                      <a:gd name="connsiteX3" fmla="*/ 64180 w 106457"/>
                      <a:gd name="connsiteY3" fmla="*/ 12 h 73831"/>
                      <a:gd name="connsiteX4" fmla="*/ 97517 w 106457"/>
                      <a:gd name="connsiteY4" fmla="*/ 4774 h 73831"/>
                      <a:gd name="connsiteX5" fmla="*/ 99898 w 106457"/>
                      <a:gd name="connsiteY5" fmla="*/ 50018 h 73831"/>
                      <a:gd name="connsiteX6" fmla="*/ 85611 w 106457"/>
                      <a:gd name="connsiteY6" fmla="*/ 59543 h 73831"/>
                      <a:gd name="connsiteX7" fmla="*/ 71323 w 106457"/>
                      <a:gd name="connsiteY7" fmla="*/ 71449 h 73831"/>
                      <a:gd name="connsiteX8" fmla="*/ 59417 w 106457"/>
                      <a:gd name="connsiteY8" fmla="*/ 73831 h 73831"/>
                      <a:gd name="connsiteX9" fmla="*/ 37986 w 106457"/>
                      <a:gd name="connsiteY9" fmla="*/ 71449 h 73831"/>
                      <a:gd name="connsiteX10" fmla="*/ 18936 w 106457"/>
                      <a:gd name="connsiteY10" fmla="*/ 52399 h 73831"/>
                      <a:gd name="connsiteX11" fmla="*/ 7030 w 106457"/>
                      <a:gd name="connsiteY11" fmla="*/ 50018 h 73831"/>
                      <a:gd name="connsiteX12" fmla="*/ 33223 w 106457"/>
                      <a:gd name="connsiteY12" fmla="*/ 7156 h 73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06457" h="73831">
                        <a:moveTo>
                          <a:pt x="33223" y="7156"/>
                        </a:moveTo>
                        <a:lnTo>
                          <a:pt x="33223" y="7156"/>
                        </a:lnTo>
                        <a:lnTo>
                          <a:pt x="54655" y="2393"/>
                        </a:lnTo>
                        <a:cubicBezTo>
                          <a:pt x="57844" y="1657"/>
                          <a:pt x="60912" y="-170"/>
                          <a:pt x="64180" y="12"/>
                        </a:cubicBezTo>
                        <a:cubicBezTo>
                          <a:pt x="75388" y="635"/>
                          <a:pt x="86405" y="3187"/>
                          <a:pt x="97517" y="4774"/>
                        </a:cubicBezTo>
                        <a:cubicBezTo>
                          <a:pt x="107602" y="19901"/>
                          <a:pt x="110180" y="20642"/>
                          <a:pt x="99898" y="50018"/>
                        </a:cubicBezTo>
                        <a:cubicBezTo>
                          <a:pt x="98007" y="55420"/>
                          <a:pt x="89658" y="55496"/>
                          <a:pt x="85611" y="59543"/>
                        </a:cubicBezTo>
                        <a:cubicBezTo>
                          <a:pt x="81903" y="63251"/>
                          <a:pt x="76629" y="69459"/>
                          <a:pt x="71323" y="71449"/>
                        </a:cubicBezTo>
                        <a:cubicBezTo>
                          <a:pt x="67533" y="72870"/>
                          <a:pt x="63386" y="73037"/>
                          <a:pt x="59417" y="73831"/>
                        </a:cubicBezTo>
                        <a:cubicBezTo>
                          <a:pt x="52273" y="73037"/>
                          <a:pt x="44959" y="73192"/>
                          <a:pt x="37986" y="71449"/>
                        </a:cubicBezTo>
                        <a:cubicBezTo>
                          <a:pt x="27977" y="68947"/>
                          <a:pt x="27591" y="56726"/>
                          <a:pt x="18936" y="52399"/>
                        </a:cubicBezTo>
                        <a:cubicBezTo>
                          <a:pt x="15316" y="50589"/>
                          <a:pt x="10999" y="50812"/>
                          <a:pt x="7030" y="50018"/>
                        </a:cubicBezTo>
                        <a:cubicBezTo>
                          <a:pt x="-7379" y="40413"/>
                          <a:pt x="-114" y="48118"/>
                          <a:pt x="33223" y="7156"/>
                        </a:cubicBezTo>
                        <a:close/>
                      </a:path>
                    </a:pathLst>
                  </a:custGeom>
                  <a:noFill/>
                  <a:ln w="15875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/>
                    <a:endParaRPr lang="en-US" sz="1463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12" name="Freeform 211"/>
                  <p:cNvSpPr/>
                  <p:nvPr/>
                </p:nvSpPr>
                <p:spPr>
                  <a:xfrm>
                    <a:off x="10807914" y="1034324"/>
                    <a:ext cx="57150" cy="50800"/>
                  </a:xfrm>
                  <a:custGeom>
                    <a:avLst/>
                    <a:gdLst>
                      <a:gd name="connsiteX0" fmla="*/ 0 w 73819"/>
                      <a:gd name="connsiteY0" fmla="*/ 11906 h 57150"/>
                      <a:gd name="connsiteX1" fmla="*/ 0 w 73819"/>
                      <a:gd name="connsiteY1" fmla="*/ 11906 h 57150"/>
                      <a:gd name="connsiteX2" fmla="*/ 21431 w 73819"/>
                      <a:gd name="connsiteY2" fmla="*/ 2381 h 57150"/>
                      <a:gd name="connsiteX3" fmla="*/ 28575 w 73819"/>
                      <a:gd name="connsiteY3" fmla="*/ 0 h 57150"/>
                      <a:gd name="connsiteX4" fmla="*/ 52388 w 73819"/>
                      <a:gd name="connsiteY4" fmla="*/ 2381 h 57150"/>
                      <a:gd name="connsiteX5" fmla="*/ 66675 w 73819"/>
                      <a:gd name="connsiteY5" fmla="*/ 9525 h 57150"/>
                      <a:gd name="connsiteX6" fmla="*/ 73819 w 73819"/>
                      <a:gd name="connsiteY6" fmla="*/ 11906 h 57150"/>
                      <a:gd name="connsiteX7" fmla="*/ 71438 w 73819"/>
                      <a:gd name="connsiteY7" fmla="*/ 47625 h 57150"/>
                      <a:gd name="connsiteX8" fmla="*/ 64294 w 73819"/>
                      <a:gd name="connsiteY8" fmla="*/ 52387 h 57150"/>
                      <a:gd name="connsiteX9" fmla="*/ 47625 w 73819"/>
                      <a:gd name="connsiteY9" fmla="*/ 57150 h 57150"/>
                      <a:gd name="connsiteX10" fmla="*/ 28575 w 73819"/>
                      <a:gd name="connsiteY10" fmla="*/ 52387 h 57150"/>
                      <a:gd name="connsiteX11" fmla="*/ 11906 w 73819"/>
                      <a:gd name="connsiteY11" fmla="*/ 45244 h 57150"/>
                      <a:gd name="connsiteX12" fmla="*/ 0 w 73819"/>
                      <a:gd name="connsiteY12" fmla="*/ 11906 h 5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73819" h="57150">
                        <a:moveTo>
                          <a:pt x="0" y="11906"/>
                        </a:moveTo>
                        <a:lnTo>
                          <a:pt x="0" y="11906"/>
                        </a:lnTo>
                        <a:cubicBezTo>
                          <a:pt x="7144" y="8731"/>
                          <a:pt x="14215" y="5388"/>
                          <a:pt x="21431" y="2381"/>
                        </a:cubicBezTo>
                        <a:cubicBezTo>
                          <a:pt x="23748" y="1416"/>
                          <a:pt x="26065" y="0"/>
                          <a:pt x="28575" y="0"/>
                        </a:cubicBezTo>
                        <a:cubicBezTo>
                          <a:pt x="36552" y="0"/>
                          <a:pt x="44450" y="1587"/>
                          <a:pt x="52388" y="2381"/>
                        </a:cubicBezTo>
                        <a:cubicBezTo>
                          <a:pt x="70344" y="8366"/>
                          <a:pt x="48208" y="291"/>
                          <a:pt x="66675" y="9525"/>
                        </a:cubicBezTo>
                        <a:cubicBezTo>
                          <a:pt x="68920" y="10648"/>
                          <a:pt x="71438" y="11112"/>
                          <a:pt x="73819" y="11906"/>
                        </a:cubicBezTo>
                        <a:cubicBezTo>
                          <a:pt x="73025" y="23812"/>
                          <a:pt x="74171" y="36009"/>
                          <a:pt x="71438" y="47625"/>
                        </a:cubicBezTo>
                        <a:cubicBezTo>
                          <a:pt x="70783" y="50411"/>
                          <a:pt x="66854" y="51107"/>
                          <a:pt x="64294" y="52387"/>
                        </a:cubicBezTo>
                        <a:cubicBezTo>
                          <a:pt x="60873" y="54097"/>
                          <a:pt x="50683" y="56385"/>
                          <a:pt x="47625" y="57150"/>
                        </a:cubicBezTo>
                        <a:cubicBezTo>
                          <a:pt x="43090" y="56243"/>
                          <a:pt x="33460" y="54830"/>
                          <a:pt x="28575" y="52387"/>
                        </a:cubicBezTo>
                        <a:cubicBezTo>
                          <a:pt x="12134" y="44167"/>
                          <a:pt x="31725" y="50198"/>
                          <a:pt x="11906" y="45244"/>
                        </a:cubicBezTo>
                        <a:cubicBezTo>
                          <a:pt x="1758" y="30022"/>
                          <a:pt x="1984" y="17462"/>
                          <a:pt x="0" y="11906"/>
                        </a:cubicBezTo>
                        <a:close/>
                      </a:path>
                    </a:pathLst>
                  </a:custGeom>
                  <a:noFill/>
                  <a:ln w="15875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/>
                    <a:endParaRPr lang="en-US" sz="1463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13" name="Freeform 212"/>
                  <p:cNvSpPr/>
                  <p:nvPr/>
                </p:nvSpPr>
                <p:spPr>
                  <a:xfrm>
                    <a:off x="10780972" y="968443"/>
                    <a:ext cx="45719" cy="45719"/>
                  </a:xfrm>
                  <a:custGeom>
                    <a:avLst/>
                    <a:gdLst>
                      <a:gd name="connsiteX0" fmla="*/ 5510 w 34085"/>
                      <a:gd name="connsiteY0" fmla="*/ 0 h 47625"/>
                      <a:gd name="connsiteX1" fmla="*/ 5510 w 34085"/>
                      <a:gd name="connsiteY1" fmla="*/ 0 h 47625"/>
                      <a:gd name="connsiteX2" fmla="*/ 24560 w 34085"/>
                      <a:gd name="connsiteY2" fmla="*/ 14287 h 47625"/>
                      <a:gd name="connsiteX3" fmla="*/ 34085 w 34085"/>
                      <a:gd name="connsiteY3" fmla="*/ 28575 h 47625"/>
                      <a:gd name="connsiteX4" fmla="*/ 31704 w 34085"/>
                      <a:gd name="connsiteY4" fmla="*/ 42862 h 47625"/>
                      <a:gd name="connsiteX5" fmla="*/ 3129 w 34085"/>
                      <a:gd name="connsiteY5" fmla="*/ 45243 h 47625"/>
                      <a:gd name="connsiteX6" fmla="*/ 747 w 34085"/>
                      <a:gd name="connsiteY6" fmla="*/ 38100 h 47625"/>
                      <a:gd name="connsiteX7" fmla="*/ 5510 w 34085"/>
                      <a:gd name="connsiteY7" fmla="*/ 0 h 47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4085" h="47625">
                        <a:moveTo>
                          <a:pt x="5510" y="0"/>
                        </a:moveTo>
                        <a:lnTo>
                          <a:pt x="5510" y="0"/>
                        </a:lnTo>
                        <a:cubicBezTo>
                          <a:pt x="11860" y="4762"/>
                          <a:pt x="18947" y="8674"/>
                          <a:pt x="24560" y="14287"/>
                        </a:cubicBezTo>
                        <a:cubicBezTo>
                          <a:pt x="28607" y="18334"/>
                          <a:pt x="34085" y="28575"/>
                          <a:pt x="34085" y="28575"/>
                        </a:cubicBezTo>
                        <a:cubicBezTo>
                          <a:pt x="33291" y="33337"/>
                          <a:pt x="34601" y="39000"/>
                          <a:pt x="31704" y="42862"/>
                        </a:cubicBezTo>
                        <a:cubicBezTo>
                          <a:pt x="25408" y="51256"/>
                          <a:pt x="9820" y="46199"/>
                          <a:pt x="3129" y="45243"/>
                        </a:cubicBezTo>
                        <a:cubicBezTo>
                          <a:pt x="2335" y="42862"/>
                          <a:pt x="1870" y="40345"/>
                          <a:pt x="747" y="38100"/>
                        </a:cubicBezTo>
                        <a:cubicBezTo>
                          <a:pt x="-2258" y="32090"/>
                          <a:pt x="4716" y="6350"/>
                          <a:pt x="5510" y="0"/>
                        </a:cubicBezTo>
                        <a:close/>
                      </a:path>
                    </a:pathLst>
                  </a:custGeom>
                  <a:noFill/>
                  <a:ln w="15875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/>
                    <a:endParaRPr lang="en-US" sz="1463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cxnSp>
                <p:nvCxnSpPr>
                  <p:cNvPr id="214" name="Straight Connector 213"/>
                  <p:cNvCxnSpPr/>
                  <p:nvPr/>
                </p:nvCxnSpPr>
                <p:spPr>
                  <a:xfrm>
                    <a:off x="7890874" y="3441805"/>
                    <a:ext cx="251781" cy="0"/>
                  </a:xfrm>
                  <a:prstGeom prst="line">
                    <a:avLst/>
                  </a:prstGeom>
                  <a:ln w="15875">
                    <a:solidFill>
                      <a:srgbClr val="FEFE03"/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5" name="Straight Connector 214"/>
                  <p:cNvCxnSpPr/>
                  <p:nvPr/>
                </p:nvCxnSpPr>
                <p:spPr>
                  <a:xfrm>
                    <a:off x="7890929" y="3634327"/>
                    <a:ext cx="251781" cy="0"/>
                  </a:xfrm>
                  <a:prstGeom prst="line">
                    <a:avLst/>
                  </a:prstGeom>
                  <a:ln w="15875">
                    <a:solidFill>
                      <a:srgbClr val="93C279"/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16" name="TextBox 215"/>
                  <p:cNvSpPr txBox="1"/>
                  <p:nvPr/>
                </p:nvSpPr>
                <p:spPr>
                  <a:xfrm>
                    <a:off x="8093387" y="3279251"/>
                    <a:ext cx="638897" cy="32496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457200"/>
                    <a:r>
                      <a:rPr lang="en-US" sz="1013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MWD</a:t>
                    </a:r>
                  </a:p>
                </p:txBody>
              </p:sp>
              <p:cxnSp>
                <p:nvCxnSpPr>
                  <p:cNvPr id="217" name="Straight Connector 216"/>
                  <p:cNvCxnSpPr/>
                  <p:nvPr/>
                </p:nvCxnSpPr>
                <p:spPr>
                  <a:xfrm>
                    <a:off x="7897279" y="3989930"/>
                    <a:ext cx="251781" cy="0"/>
                  </a:xfrm>
                  <a:prstGeom prst="line">
                    <a:avLst/>
                  </a:prstGeom>
                  <a:ln w="15875">
                    <a:solidFill>
                      <a:srgbClr val="72359F"/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18" name="TextBox 217"/>
                  <p:cNvSpPr txBox="1"/>
                  <p:nvPr/>
                </p:nvSpPr>
                <p:spPr>
                  <a:xfrm>
                    <a:off x="8084804" y="3842956"/>
                    <a:ext cx="1384474" cy="32496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>
                    <a:defPPr>
                      <a:defRPr lang="en-US"/>
                    </a:defPPr>
                    <a:lvl1pPr>
                      <a:defRPr sz="70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</a:lstStyle>
                  <a:p>
                    <a:pPr defTabSz="457200"/>
                    <a:r>
                      <a:rPr lang="en-US" sz="1013" dirty="0">
                        <a:solidFill>
                          <a:prstClr val="black"/>
                        </a:solidFill>
                      </a:rPr>
                      <a:t>Gully-like feature</a:t>
                    </a:r>
                  </a:p>
                </p:txBody>
              </p:sp>
              <p:cxnSp>
                <p:nvCxnSpPr>
                  <p:cNvPr id="219" name="Straight Connector 218"/>
                  <p:cNvCxnSpPr/>
                  <p:nvPr/>
                </p:nvCxnSpPr>
                <p:spPr>
                  <a:xfrm>
                    <a:off x="7902730" y="4419206"/>
                    <a:ext cx="251781" cy="0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20" name="TextBox 219"/>
                  <p:cNvSpPr txBox="1"/>
                  <p:nvPr/>
                </p:nvSpPr>
                <p:spPr>
                  <a:xfrm>
                    <a:off x="8105242" y="4264475"/>
                    <a:ext cx="1229806" cy="32496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>
                    <a:defPPr>
                      <a:defRPr lang="en-US"/>
                    </a:defPPr>
                    <a:lvl1pPr>
                      <a:defRPr sz="70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</a:lstStyle>
                  <a:p>
                    <a:pPr defTabSz="457200"/>
                    <a:r>
                      <a:rPr lang="en-US" sz="1013" dirty="0">
                        <a:solidFill>
                          <a:prstClr val="black"/>
                        </a:solidFill>
                      </a:rPr>
                      <a:t>Lake Boundary</a:t>
                    </a:r>
                  </a:p>
                </p:txBody>
              </p:sp>
              <p:cxnSp>
                <p:nvCxnSpPr>
                  <p:cNvPr id="221" name="Straight Connector 220"/>
                  <p:cNvCxnSpPr/>
                  <p:nvPr/>
                </p:nvCxnSpPr>
                <p:spPr>
                  <a:xfrm>
                    <a:off x="7890874" y="3799427"/>
                    <a:ext cx="251781" cy="0"/>
                  </a:xfrm>
                  <a:prstGeom prst="line">
                    <a:avLst/>
                  </a:prstGeom>
                  <a:ln w="15875">
                    <a:solidFill>
                      <a:srgbClr val="00B0F0"/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22" name="TextBox 221"/>
                  <p:cNvSpPr txBox="1"/>
                  <p:nvPr/>
                </p:nvSpPr>
                <p:spPr>
                  <a:xfrm>
                    <a:off x="8093387" y="3490946"/>
                    <a:ext cx="623033" cy="32496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>
                    <a:defPPr>
                      <a:defRPr lang="en-US"/>
                    </a:defPPr>
                    <a:lvl1pPr>
                      <a:defRPr sz="70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</a:lstStyle>
                  <a:p>
                    <a:pPr defTabSz="457200"/>
                    <a:r>
                      <a:rPr lang="en-US" sz="1013" dirty="0">
                        <a:solidFill>
                          <a:prstClr val="black"/>
                        </a:solidFill>
                      </a:rPr>
                      <a:t>Dome</a:t>
                    </a:r>
                  </a:p>
                </p:txBody>
              </p:sp>
              <p:sp>
                <p:nvSpPr>
                  <p:cNvPr id="223" name="TextBox 222"/>
                  <p:cNvSpPr txBox="1"/>
                  <p:nvPr/>
                </p:nvSpPr>
                <p:spPr>
                  <a:xfrm>
                    <a:off x="8093387" y="3653705"/>
                    <a:ext cx="625016" cy="32496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>
                    <a:defPPr>
                      <a:defRPr lang="en-US"/>
                    </a:defPPr>
                    <a:lvl1pPr>
                      <a:defRPr sz="70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</a:lstStyle>
                  <a:p>
                    <a:pPr defTabSz="457200"/>
                    <a:r>
                      <a:rPr lang="en-US" sz="1013" dirty="0">
                        <a:solidFill>
                          <a:prstClr val="black"/>
                        </a:solidFill>
                      </a:rPr>
                      <a:t>Island</a:t>
                    </a:r>
                  </a:p>
                </p:txBody>
              </p:sp>
              <p:cxnSp>
                <p:nvCxnSpPr>
                  <p:cNvPr id="224" name="Straight Connector 223"/>
                  <p:cNvCxnSpPr/>
                  <p:nvPr/>
                </p:nvCxnSpPr>
                <p:spPr>
                  <a:xfrm>
                    <a:off x="7890873" y="4185315"/>
                    <a:ext cx="251781" cy="0"/>
                  </a:xfrm>
                  <a:prstGeom prst="line">
                    <a:avLst/>
                  </a:prstGeom>
                  <a:ln w="15875">
                    <a:solidFill>
                      <a:srgbClr val="FFD96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25" name="TextBox 224"/>
                  <p:cNvSpPr txBox="1"/>
                  <p:nvPr/>
                </p:nvSpPr>
                <p:spPr>
                  <a:xfrm>
                    <a:off x="8093384" y="4054840"/>
                    <a:ext cx="689738" cy="32496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en-US"/>
                    </a:defPPr>
                    <a:lvl1pPr>
                      <a:defRPr sz="70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</a:lstStyle>
                  <a:p>
                    <a:pPr defTabSz="457200"/>
                    <a:r>
                      <a:rPr lang="en-US" sz="1013" dirty="0">
                        <a:solidFill>
                          <a:prstClr val="black"/>
                        </a:solidFill>
                      </a:rPr>
                      <a:t>Block?</a:t>
                    </a:r>
                  </a:p>
                </p:txBody>
              </p:sp>
              <p:sp>
                <p:nvSpPr>
                  <p:cNvPr id="226" name="Rectangle 225"/>
                  <p:cNvSpPr/>
                  <p:nvPr/>
                </p:nvSpPr>
                <p:spPr>
                  <a:xfrm>
                    <a:off x="7858476" y="3278845"/>
                    <a:ext cx="1560841" cy="1272230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/>
                    <a:endParaRPr lang="en-US" sz="1463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27" name="Freeform 226"/>
                  <p:cNvSpPr/>
                  <p:nvPr/>
                </p:nvSpPr>
                <p:spPr>
                  <a:xfrm>
                    <a:off x="11177588" y="2694866"/>
                    <a:ext cx="481012" cy="209804"/>
                  </a:xfrm>
                  <a:custGeom>
                    <a:avLst/>
                    <a:gdLst>
                      <a:gd name="connsiteX0" fmla="*/ 0 w 481012"/>
                      <a:gd name="connsiteY0" fmla="*/ 209804 h 209804"/>
                      <a:gd name="connsiteX1" fmla="*/ 0 w 481012"/>
                      <a:gd name="connsiteY1" fmla="*/ 209804 h 209804"/>
                      <a:gd name="connsiteX2" fmla="*/ 21431 w 481012"/>
                      <a:gd name="connsiteY2" fmla="*/ 188373 h 209804"/>
                      <a:gd name="connsiteX3" fmla="*/ 66675 w 481012"/>
                      <a:gd name="connsiteY3" fmla="*/ 183610 h 209804"/>
                      <a:gd name="connsiteX4" fmla="*/ 85725 w 481012"/>
                      <a:gd name="connsiteY4" fmla="*/ 181229 h 209804"/>
                      <a:gd name="connsiteX5" fmla="*/ 100012 w 481012"/>
                      <a:gd name="connsiteY5" fmla="*/ 176467 h 209804"/>
                      <a:gd name="connsiteX6" fmla="*/ 119062 w 481012"/>
                      <a:gd name="connsiteY6" fmla="*/ 171704 h 209804"/>
                      <a:gd name="connsiteX7" fmla="*/ 135731 w 481012"/>
                      <a:gd name="connsiteY7" fmla="*/ 157417 h 209804"/>
                      <a:gd name="connsiteX8" fmla="*/ 142875 w 481012"/>
                      <a:gd name="connsiteY8" fmla="*/ 150273 h 209804"/>
                      <a:gd name="connsiteX9" fmla="*/ 157162 w 481012"/>
                      <a:gd name="connsiteY9" fmla="*/ 143129 h 209804"/>
                      <a:gd name="connsiteX10" fmla="*/ 171450 w 481012"/>
                      <a:gd name="connsiteY10" fmla="*/ 112173 h 209804"/>
                      <a:gd name="connsiteX11" fmla="*/ 178593 w 481012"/>
                      <a:gd name="connsiteY11" fmla="*/ 105029 h 209804"/>
                      <a:gd name="connsiteX12" fmla="*/ 190500 w 481012"/>
                      <a:gd name="connsiteY12" fmla="*/ 90742 h 209804"/>
                      <a:gd name="connsiteX13" fmla="*/ 207168 w 481012"/>
                      <a:gd name="connsiteY13" fmla="*/ 83598 h 209804"/>
                      <a:gd name="connsiteX14" fmla="*/ 226218 w 481012"/>
                      <a:gd name="connsiteY14" fmla="*/ 76454 h 209804"/>
                      <a:gd name="connsiteX15" fmla="*/ 252412 w 481012"/>
                      <a:gd name="connsiteY15" fmla="*/ 64548 h 209804"/>
                      <a:gd name="connsiteX16" fmla="*/ 276225 w 481012"/>
                      <a:gd name="connsiteY16" fmla="*/ 57404 h 209804"/>
                      <a:gd name="connsiteX17" fmla="*/ 283368 w 481012"/>
                      <a:gd name="connsiteY17" fmla="*/ 55023 h 209804"/>
                      <a:gd name="connsiteX18" fmla="*/ 307181 w 481012"/>
                      <a:gd name="connsiteY18" fmla="*/ 50260 h 209804"/>
                      <a:gd name="connsiteX19" fmla="*/ 311943 w 481012"/>
                      <a:gd name="connsiteY19" fmla="*/ 43117 h 209804"/>
                      <a:gd name="connsiteX20" fmla="*/ 321468 w 481012"/>
                      <a:gd name="connsiteY20" fmla="*/ 40735 h 209804"/>
                      <a:gd name="connsiteX21" fmla="*/ 328612 w 481012"/>
                      <a:gd name="connsiteY21" fmla="*/ 38354 h 209804"/>
                      <a:gd name="connsiteX22" fmla="*/ 345281 w 481012"/>
                      <a:gd name="connsiteY22" fmla="*/ 31210 h 209804"/>
                      <a:gd name="connsiteX23" fmla="*/ 369093 w 481012"/>
                      <a:gd name="connsiteY23" fmla="*/ 26448 h 209804"/>
                      <a:gd name="connsiteX24" fmla="*/ 376237 w 481012"/>
                      <a:gd name="connsiteY24" fmla="*/ 24067 h 209804"/>
                      <a:gd name="connsiteX25" fmla="*/ 383381 w 481012"/>
                      <a:gd name="connsiteY25" fmla="*/ 19304 h 209804"/>
                      <a:gd name="connsiteX26" fmla="*/ 407193 w 481012"/>
                      <a:gd name="connsiteY26" fmla="*/ 12160 h 209804"/>
                      <a:gd name="connsiteX27" fmla="*/ 426243 w 481012"/>
                      <a:gd name="connsiteY27" fmla="*/ 5017 h 209804"/>
                      <a:gd name="connsiteX28" fmla="*/ 447675 w 481012"/>
                      <a:gd name="connsiteY28" fmla="*/ 254 h 209804"/>
                      <a:gd name="connsiteX29" fmla="*/ 478631 w 481012"/>
                      <a:gd name="connsiteY29" fmla="*/ 254 h 209804"/>
                      <a:gd name="connsiteX30" fmla="*/ 481012 w 481012"/>
                      <a:gd name="connsiteY30" fmla="*/ 2635 h 2098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481012" h="209804">
                        <a:moveTo>
                          <a:pt x="0" y="209804"/>
                        </a:moveTo>
                        <a:lnTo>
                          <a:pt x="0" y="209804"/>
                        </a:lnTo>
                        <a:cubicBezTo>
                          <a:pt x="5238" y="203693"/>
                          <a:pt x="12465" y="192215"/>
                          <a:pt x="21431" y="188373"/>
                        </a:cubicBezTo>
                        <a:cubicBezTo>
                          <a:pt x="32137" y="183785"/>
                          <a:pt x="65596" y="183704"/>
                          <a:pt x="66675" y="183610"/>
                        </a:cubicBezTo>
                        <a:cubicBezTo>
                          <a:pt x="73050" y="183056"/>
                          <a:pt x="79375" y="182023"/>
                          <a:pt x="85725" y="181229"/>
                        </a:cubicBezTo>
                        <a:cubicBezTo>
                          <a:pt x="90487" y="179642"/>
                          <a:pt x="95142" y="177685"/>
                          <a:pt x="100012" y="176467"/>
                        </a:cubicBezTo>
                        <a:lnTo>
                          <a:pt x="119062" y="171704"/>
                        </a:lnTo>
                        <a:cubicBezTo>
                          <a:pt x="147681" y="143085"/>
                          <a:pt x="113971" y="175550"/>
                          <a:pt x="135731" y="157417"/>
                        </a:cubicBezTo>
                        <a:cubicBezTo>
                          <a:pt x="138318" y="155261"/>
                          <a:pt x="140073" y="152141"/>
                          <a:pt x="142875" y="150273"/>
                        </a:cubicBezTo>
                        <a:cubicBezTo>
                          <a:pt x="147305" y="147319"/>
                          <a:pt x="152400" y="145510"/>
                          <a:pt x="157162" y="143129"/>
                        </a:cubicBezTo>
                        <a:cubicBezTo>
                          <a:pt x="160507" y="133092"/>
                          <a:pt x="164932" y="118692"/>
                          <a:pt x="171450" y="112173"/>
                        </a:cubicBezTo>
                        <a:cubicBezTo>
                          <a:pt x="173831" y="109792"/>
                          <a:pt x="176437" y="107616"/>
                          <a:pt x="178593" y="105029"/>
                        </a:cubicBezTo>
                        <a:cubicBezTo>
                          <a:pt x="184736" y="97657"/>
                          <a:pt x="181907" y="96880"/>
                          <a:pt x="190500" y="90742"/>
                        </a:cubicBezTo>
                        <a:cubicBezTo>
                          <a:pt x="195651" y="87063"/>
                          <a:pt x="201337" y="85542"/>
                          <a:pt x="207168" y="83598"/>
                        </a:cubicBezTo>
                        <a:cubicBezTo>
                          <a:pt x="230161" y="68268"/>
                          <a:pt x="193855" y="91164"/>
                          <a:pt x="226218" y="76454"/>
                        </a:cubicBezTo>
                        <a:cubicBezTo>
                          <a:pt x="258586" y="61742"/>
                          <a:pt x="224491" y="70132"/>
                          <a:pt x="252412" y="64548"/>
                        </a:cubicBezTo>
                        <a:cubicBezTo>
                          <a:pt x="265444" y="55860"/>
                          <a:pt x="254335" y="61782"/>
                          <a:pt x="276225" y="57404"/>
                        </a:cubicBezTo>
                        <a:cubicBezTo>
                          <a:pt x="278686" y="56912"/>
                          <a:pt x="280955" y="55712"/>
                          <a:pt x="283368" y="55023"/>
                        </a:cubicBezTo>
                        <a:cubicBezTo>
                          <a:pt x="293311" y="52182"/>
                          <a:pt x="295959" y="52131"/>
                          <a:pt x="307181" y="50260"/>
                        </a:cubicBezTo>
                        <a:cubicBezTo>
                          <a:pt x="308768" y="47879"/>
                          <a:pt x="309562" y="44704"/>
                          <a:pt x="311943" y="43117"/>
                        </a:cubicBezTo>
                        <a:cubicBezTo>
                          <a:pt x="314666" y="41302"/>
                          <a:pt x="318321" y="41634"/>
                          <a:pt x="321468" y="40735"/>
                        </a:cubicBezTo>
                        <a:cubicBezTo>
                          <a:pt x="323882" y="40045"/>
                          <a:pt x="326305" y="39343"/>
                          <a:pt x="328612" y="38354"/>
                        </a:cubicBezTo>
                        <a:cubicBezTo>
                          <a:pt x="341306" y="32914"/>
                          <a:pt x="334116" y="34400"/>
                          <a:pt x="345281" y="31210"/>
                        </a:cubicBezTo>
                        <a:cubicBezTo>
                          <a:pt x="361871" y="26470"/>
                          <a:pt x="348065" y="31120"/>
                          <a:pt x="369093" y="26448"/>
                        </a:cubicBezTo>
                        <a:cubicBezTo>
                          <a:pt x="371543" y="25904"/>
                          <a:pt x="373856" y="24861"/>
                          <a:pt x="376237" y="24067"/>
                        </a:cubicBezTo>
                        <a:cubicBezTo>
                          <a:pt x="378618" y="22479"/>
                          <a:pt x="380750" y="20431"/>
                          <a:pt x="383381" y="19304"/>
                        </a:cubicBezTo>
                        <a:cubicBezTo>
                          <a:pt x="392706" y="15308"/>
                          <a:pt x="397579" y="18568"/>
                          <a:pt x="407193" y="12160"/>
                        </a:cubicBezTo>
                        <a:cubicBezTo>
                          <a:pt x="418226" y="4806"/>
                          <a:pt x="410793" y="8451"/>
                          <a:pt x="426243" y="5017"/>
                        </a:cubicBezTo>
                        <a:cubicBezTo>
                          <a:pt x="431352" y="3882"/>
                          <a:pt x="442877" y="521"/>
                          <a:pt x="447675" y="254"/>
                        </a:cubicBezTo>
                        <a:cubicBezTo>
                          <a:pt x="457978" y="-318"/>
                          <a:pt x="468312" y="254"/>
                          <a:pt x="478631" y="254"/>
                        </a:cubicBezTo>
                        <a:lnTo>
                          <a:pt x="481012" y="2635"/>
                        </a:lnTo>
                      </a:path>
                    </a:pathLst>
                  </a:custGeom>
                  <a:noFill/>
                  <a:ln w="19050">
                    <a:solidFill>
                      <a:srgbClr val="7030A0"/>
                    </a:solidFill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/>
                    <a:endParaRPr lang="en-US" sz="1463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28" name="Freeform 227"/>
                  <p:cNvSpPr/>
                  <p:nvPr/>
                </p:nvSpPr>
                <p:spPr>
                  <a:xfrm>
                    <a:off x="11141869" y="2588419"/>
                    <a:ext cx="516731" cy="254794"/>
                  </a:xfrm>
                  <a:custGeom>
                    <a:avLst/>
                    <a:gdLst>
                      <a:gd name="connsiteX0" fmla="*/ 0 w 516731"/>
                      <a:gd name="connsiteY0" fmla="*/ 254794 h 254794"/>
                      <a:gd name="connsiteX1" fmla="*/ 0 w 516731"/>
                      <a:gd name="connsiteY1" fmla="*/ 254794 h 254794"/>
                      <a:gd name="connsiteX2" fmla="*/ 14287 w 516731"/>
                      <a:gd name="connsiteY2" fmla="*/ 235744 h 254794"/>
                      <a:gd name="connsiteX3" fmla="*/ 19050 w 516731"/>
                      <a:gd name="connsiteY3" fmla="*/ 228600 h 254794"/>
                      <a:gd name="connsiteX4" fmla="*/ 26194 w 516731"/>
                      <a:gd name="connsiteY4" fmla="*/ 219075 h 254794"/>
                      <a:gd name="connsiteX5" fmla="*/ 35719 w 516731"/>
                      <a:gd name="connsiteY5" fmla="*/ 216694 h 254794"/>
                      <a:gd name="connsiteX6" fmla="*/ 50006 w 516731"/>
                      <a:gd name="connsiteY6" fmla="*/ 209550 h 254794"/>
                      <a:gd name="connsiteX7" fmla="*/ 57150 w 516731"/>
                      <a:gd name="connsiteY7" fmla="*/ 204787 h 254794"/>
                      <a:gd name="connsiteX8" fmla="*/ 64294 w 516731"/>
                      <a:gd name="connsiteY8" fmla="*/ 202406 h 254794"/>
                      <a:gd name="connsiteX9" fmla="*/ 73819 w 516731"/>
                      <a:gd name="connsiteY9" fmla="*/ 197644 h 254794"/>
                      <a:gd name="connsiteX10" fmla="*/ 90487 w 516731"/>
                      <a:gd name="connsiteY10" fmla="*/ 195262 h 254794"/>
                      <a:gd name="connsiteX11" fmla="*/ 100012 w 516731"/>
                      <a:gd name="connsiteY11" fmla="*/ 192881 h 254794"/>
                      <a:gd name="connsiteX12" fmla="*/ 114300 w 516731"/>
                      <a:gd name="connsiteY12" fmla="*/ 188119 h 254794"/>
                      <a:gd name="connsiteX13" fmla="*/ 121444 w 516731"/>
                      <a:gd name="connsiteY13" fmla="*/ 183356 h 254794"/>
                      <a:gd name="connsiteX14" fmla="*/ 130969 w 516731"/>
                      <a:gd name="connsiteY14" fmla="*/ 178594 h 254794"/>
                      <a:gd name="connsiteX15" fmla="*/ 145256 w 516731"/>
                      <a:gd name="connsiteY15" fmla="*/ 157162 h 254794"/>
                      <a:gd name="connsiteX16" fmla="*/ 150019 w 516731"/>
                      <a:gd name="connsiteY16" fmla="*/ 150019 h 254794"/>
                      <a:gd name="connsiteX17" fmla="*/ 159544 w 516731"/>
                      <a:gd name="connsiteY17" fmla="*/ 145256 h 254794"/>
                      <a:gd name="connsiteX18" fmla="*/ 173831 w 516731"/>
                      <a:gd name="connsiteY18" fmla="*/ 133350 h 254794"/>
                      <a:gd name="connsiteX19" fmla="*/ 188119 w 516731"/>
                      <a:gd name="connsiteY19" fmla="*/ 121444 h 254794"/>
                      <a:gd name="connsiteX20" fmla="*/ 202406 w 516731"/>
                      <a:gd name="connsiteY20" fmla="*/ 116681 h 254794"/>
                      <a:gd name="connsiteX21" fmla="*/ 226219 w 516731"/>
                      <a:gd name="connsiteY21" fmla="*/ 104775 h 254794"/>
                      <a:gd name="connsiteX22" fmla="*/ 230981 w 516731"/>
                      <a:gd name="connsiteY22" fmla="*/ 97631 h 254794"/>
                      <a:gd name="connsiteX23" fmla="*/ 254794 w 516731"/>
                      <a:gd name="connsiteY23" fmla="*/ 90487 h 254794"/>
                      <a:gd name="connsiteX24" fmla="*/ 261937 w 516731"/>
                      <a:gd name="connsiteY24" fmla="*/ 85725 h 254794"/>
                      <a:gd name="connsiteX25" fmla="*/ 290512 w 516731"/>
                      <a:gd name="connsiteY25" fmla="*/ 80962 h 254794"/>
                      <a:gd name="connsiteX26" fmla="*/ 307181 w 516731"/>
                      <a:gd name="connsiteY26" fmla="*/ 76200 h 254794"/>
                      <a:gd name="connsiteX27" fmla="*/ 333375 w 516731"/>
                      <a:gd name="connsiteY27" fmla="*/ 69056 h 254794"/>
                      <a:gd name="connsiteX28" fmla="*/ 397669 w 516731"/>
                      <a:gd name="connsiteY28" fmla="*/ 64294 h 254794"/>
                      <a:gd name="connsiteX29" fmla="*/ 404812 w 516731"/>
                      <a:gd name="connsiteY29" fmla="*/ 59531 h 254794"/>
                      <a:gd name="connsiteX30" fmla="*/ 411956 w 516731"/>
                      <a:gd name="connsiteY30" fmla="*/ 57150 h 254794"/>
                      <a:gd name="connsiteX31" fmla="*/ 426244 w 516731"/>
                      <a:gd name="connsiteY31" fmla="*/ 47625 h 254794"/>
                      <a:gd name="connsiteX32" fmla="*/ 445294 w 516731"/>
                      <a:gd name="connsiteY32" fmla="*/ 35719 h 254794"/>
                      <a:gd name="connsiteX33" fmla="*/ 452437 w 516731"/>
                      <a:gd name="connsiteY33" fmla="*/ 33337 h 254794"/>
                      <a:gd name="connsiteX34" fmla="*/ 461962 w 516731"/>
                      <a:gd name="connsiteY34" fmla="*/ 28575 h 254794"/>
                      <a:gd name="connsiteX35" fmla="*/ 476250 w 516731"/>
                      <a:gd name="connsiteY35" fmla="*/ 23812 h 254794"/>
                      <a:gd name="connsiteX36" fmla="*/ 485775 w 516731"/>
                      <a:gd name="connsiteY36" fmla="*/ 16669 h 254794"/>
                      <a:gd name="connsiteX37" fmla="*/ 500062 w 516731"/>
                      <a:gd name="connsiteY37" fmla="*/ 9525 h 254794"/>
                      <a:gd name="connsiteX38" fmla="*/ 507206 w 516731"/>
                      <a:gd name="connsiteY38" fmla="*/ 2381 h 254794"/>
                      <a:gd name="connsiteX39" fmla="*/ 516731 w 516731"/>
                      <a:gd name="connsiteY39" fmla="*/ 0 h 254794"/>
                      <a:gd name="connsiteX40" fmla="*/ 516731 w 516731"/>
                      <a:gd name="connsiteY40" fmla="*/ 0 h 2547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516731" h="254794">
                        <a:moveTo>
                          <a:pt x="0" y="254794"/>
                        </a:moveTo>
                        <a:lnTo>
                          <a:pt x="0" y="254794"/>
                        </a:lnTo>
                        <a:cubicBezTo>
                          <a:pt x="4762" y="248444"/>
                          <a:pt x="9618" y="242163"/>
                          <a:pt x="14287" y="235744"/>
                        </a:cubicBezTo>
                        <a:cubicBezTo>
                          <a:pt x="15970" y="233429"/>
                          <a:pt x="17386" y="230929"/>
                          <a:pt x="19050" y="228600"/>
                        </a:cubicBezTo>
                        <a:cubicBezTo>
                          <a:pt x="21357" y="225371"/>
                          <a:pt x="22964" y="221382"/>
                          <a:pt x="26194" y="219075"/>
                        </a:cubicBezTo>
                        <a:cubicBezTo>
                          <a:pt x="28857" y="217173"/>
                          <a:pt x="32544" y="217488"/>
                          <a:pt x="35719" y="216694"/>
                        </a:cubicBezTo>
                        <a:cubicBezTo>
                          <a:pt x="56184" y="203048"/>
                          <a:pt x="30294" y="219406"/>
                          <a:pt x="50006" y="209550"/>
                        </a:cubicBezTo>
                        <a:cubicBezTo>
                          <a:pt x="52566" y="208270"/>
                          <a:pt x="54590" y="206067"/>
                          <a:pt x="57150" y="204787"/>
                        </a:cubicBezTo>
                        <a:cubicBezTo>
                          <a:pt x="59395" y="203664"/>
                          <a:pt x="61987" y="203395"/>
                          <a:pt x="64294" y="202406"/>
                        </a:cubicBezTo>
                        <a:cubicBezTo>
                          <a:pt x="67557" y="201008"/>
                          <a:pt x="70394" y="198578"/>
                          <a:pt x="73819" y="197644"/>
                        </a:cubicBezTo>
                        <a:cubicBezTo>
                          <a:pt x="79234" y="196167"/>
                          <a:pt x="84965" y="196266"/>
                          <a:pt x="90487" y="195262"/>
                        </a:cubicBezTo>
                        <a:cubicBezTo>
                          <a:pt x="93707" y="194676"/>
                          <a:pt x="96877" y="193821"/>
                          <a:pt x="100012" y="192881"/>
                        </a:cubicBezTo>
                        <a:cubicBezTo>
                          <a:pt x="104821" y="191439"/>
                          <a:pt x="114300" y="188119"/>
                          <a:pt x="114300" y="188119"/>
                        </a:cubicBezTo>
                        <a:cubicBezTo>
                          <a:pt x="116681" y="186531"/>
                          <a:pt x="118959" y="184776"/>
                          <a:pt x="121444" y="183356"/>
                        </a:cubicBezTo>
                        <a:cubicBezTo>
                          <a:pt x="124526" y="181595"/>
                          <a:pt x="128459" y="181104"/>
                          <a:pt x="130969" y="178594"/>
                        </a:cubicBezTo>
                        <a:cubicBezTo>
                          <a:pt x="130975" y="178588"/>
                          <a:pt x="142872" y="160737"/>
                          <a:pt x="145256" y="157162"/>
                        </a:cubicBezTo>
                        <a:cubicBezTo>
                          <a:pt x="146843" y="154781"/>
                          <a:pt x="147459" y="151299"/>
                          <a:pt x="150019" y="150019"/>
                        </a:cubicBezTo>
                        <a:lnTo>
                          <a:pt x="159544" y="145256"/>
                        </a:lnTo>
                        <a:cubicBezTo>
                          <a:pt x="180404" y="124393"/>
                          <a:pt x="153947" y="149919"/>
                          <a:pt x="173831" y="133350"/>
                        </a:cubicBezTo>
                        <a:cubicBezTo>
                          <a:pt x="180243" y="128007"/>
                          <a:pt x="180514" y="124824"/>
                          <a:pt x="188119" y="121444"/>
                        </a:cubicBezTo>
                        <a:cubicBezTo>
                          <a:pt x="192706" y="119405"/>
                          <a:pt x="198229" y="119466"/>
                          <a:pt x="202406" y="116681"/>
                        </a:cubicBezTo>
                        <a:cubicBezTo>
                          <a:pt x="219417" y="105341"/>
                          <a:pt x="211141" y="108544"/>
                          <a:pt x="226219" y="104775"/>
                        </a:cubicBezTo>
                        <a:cubicBezTo>
                          <a:pt x="227806" y="102394"/>
                          <a:pt x="228554" y="99148"/>
                          <a:pt x="230981" y="97631"/>
                        </a:cubicBezTo>
                        <a:cubicBezTo>
                          <a:pt x="234841" y="95218"/>
                          <a:pt x="249221" y="91881"/>
                          <a:pt x="254794" y="90487"/>
                        </a:cubicBezTo>
                        <a:cubicBezTo>
                          <a:pt x="257175" y="88900"/>
                          <a:pt x="259377" y="87005"/>
                          <a:pt x="261937" y="85725"/>
                        </a:cubicBezTo>
                        <a:cubicBezTo>
                          <a:pt x="269914" y="81737"/>
                          <a:pt x="283726" y="81716"/>
                          <a:pt x="290512" y="80962"/>
                        </a:cubicBezTo>
                        <a:lnTo>
                          <a:pt x="307181" y="76200"/>
                        </a:lnTo>
                        <a:cubicBezTo>
                          <a:pt x="316392" y="73437"/>
                          <a:pt x="322693" y="70027"/>
                          <a:pt x="333375" y="69056"/>
                        </a:cubicBezTo>
                        <a:cubicBezTo>
                          <a:pt x="372242" y="65523"/>
                          <a:pt x="350819" y="67222"/>
                          <a:pt x="397669" y="64294"/>
                        </a:cubicBezTo>
                        <a:cubicBezTo>
                          <a:pt x="400050" y="62706"/>
                          <a:pt x="402252" y="60811"/>
                          <a:pt x="404812" y="59531"/>
                        </a:cubicBezTo>
                        <a:cubicBezTo>
                          <a:pt x="407057" y="58408"/>
                          <a:pt x="409762" y="58369"/>
                          <a:pt x="411956" y="57150"/>
                        </a:cubicBezTo>
                        <a:cubicBezTo>
                          <a:pt x="416960" y="54370"/>
                          <a:pt x="421481" y="50800"/>
                          <a:pt x="426244" y="47625"/>
                        </a:cubicBezTo>
                        <a:cubicBezTo>
                          <a:pt x="431924" y="43838"/>
                          <a:pt x="439528" y="38602"/>
                          <a:pt x="445294" y="35719"/>
                        </a:cubicBezTo>
                        <a:cubicBezTo>
                          <a:pt x="447539" y="34597"/>
                          <a:pt x="450130" y="34326"/>
                          <a:pt x="452437" y="33337"/>
                        </a:cubicBezTo>
                        <a:cubicBezTo>
                          <a:pt x="455700" y="31939"/>
                          <a:pt x="458666" y="29893"/>
                          <a:pt x="461962" y="28575"/>
                        </a:cubicBezTo>
                        <a:cubicBezTo>
                          <a:pt x="466623" y="26711"/>
                          <a:pt x="476250" y="23812"/>
                          <a:pt x="476250" y="23812"/>
                        </a:cubicBezTo>
                        <a:cubicBezTo>
                          <a:pt x="479425" y="21431"/>
                          <a:pt x="482329" y="18638"/>
                          <a:pt x="485775" y="16669"/>
                        </a:cubicBezTo>
                        <a:cubicBezTo>
                          <a:pt x="499438" y="8861"/>
                          <a:pt x="486493" y="20833"/>
                          <a:pt x="500062" y="9525"/>
                        </a:cubicBezTo>
                        <a:cubicBezTo>
                          <a:pt x="502649" y="7369"/>
                          <a:pt x="504282" y="4052"/>
                          <a:pt x="507206" y="2381"/>
                        </a:cubicBezTo>
                        <a:cubicBezTo>
                          <a:pt x="510048" y="757"/>
                          <a:pt x="516731" y="0"/>
                          <a:pt x="516731" y="0"/>
                        </a:cubicBezTo>
                        <a:lnTo>
                          <a:pt x="516731" y="0"/>
                        </a:lnTo>
                      </a:path>
                    </a:pathLst>
                  </a:custGeom>
                  <a:noFill/>
                  <a:ln w="19050">
                    <a:solidFill>
                      <a:srgbClr val="7030A0"/>
                    </a:solidFill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/>
                    <a:endParaRPr lang="en-US" sz="1463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29" name="Freeform 228"/>
                  <p:cNvSpPr/>
                  <p:nvPr/>
                </p:nvSpPr>
                <p:spPr>
                  <a:xfrm>
                    <a:off x="10309226" y="876300"/>
                    <a:ext cx="734432" cy="346075"/>
                  </a:xfrm>
                  <a:custGeom>
                    <a:avLst/>
                    <a:gdLst>
                      <a:gd name="connsiteX0" fmla="*/ 0 w 809625"/>
                      <a:gd name="connsiteY0" fmla="*/ 0 h 377825"/>
                      <a:gd name="connsiteX1" fmla="*/ 0 w 809625"/>
                      <a:gd name="connsiteY1" fmla="*/ 0 h 377825"/>
                      <a:gd name="connsiteX2" fmla="*/ 15875 w 809625"/>
                      <a:gd name="connsiteY2" fmla="*/ 22225 h 377825"/>
                      <a:gd name="connsiteX3" fmla="*/ 25400 w 809625"/>
                      <a:gd name="connsiteY3" fmla="*/ 28575 h 377825"/>
                      <a:gd name="connsiteX4" fmla="*/ 34925 w 809625"/>
                      <a:gd name="connsiteY4" fmla="*/ 57150 h 377825"/>
                      <a:gd name="connsiteX5" fmla="*/ 44450 w 809625"/>
                      <a:gd name="connsiteY5" fmla="*/ 66675 h 377825"/>
                      <a:gd name="connsiteX6" fmla="*/ 47625 w 809625"/>
                      <a:gd name="connsiteY6" fmla="*/ 76200 h 377825"/>
                      <a:gd name="connsiteX7" fmla="*/ 60325 w 809625"/>
                      <a:gd name="connsiteY7" fmla="*/ 95250 h 377825"/>
                      <a:gd name="connsiteX8" fmla="*/ 69850 w 809625"/>
                      <a:gd name="connsiteY8" fmla="*/ 120650 h 377825"/>
                      <a:gd name="connsiteX9" fmla="*/ 73025 w 809625"/>
                      <a:gd name="connsiteY9" fmla="*/ 133350 h 377825"/>
                      <a:gd name="connsiteX10" fmla="*/ 85725 w 809625"/>
                      <a:gd name="connsiteY10" fmla="*/ 152400 h 377825"/>
                      <a:gd name="connsiteX11" fmla="*/ 92075 w 809625"/>
                      <a:gd name="connsiteY11" fmla="*/ 174625 h 377825"/>
                      <a:gd name="connsiteX12" fmla="*/ 98425 w 809625"/>
                      <a:gd name="connsiteY12" fmla="*/ 184150 h 377825"/>
                      <a:gd name="connsiteX13" fmla="*/ 104775 w 809625"/>
                      <a:gd name="connsiteY13" fmla="*/ 206375 h 377825"/>
                      <a:gd name="connsiteX14" fmla="*/ 111125 w 809625"/>
                      <a:gd name="connsiteY14" fmla="*/ 215900 h 377825"/>
                      <a:gd name="connsiteX15" fmla="*/ 120650 w 809625"/>
                      <a:gd name="connsiteY15" fmla="*/ 244475 h 377825"/>
                      <a:gd name="connsiteX16" fmla="*/ 123825 w 809625"/>
                      <a:gd name="connsiteY16" fmla="*/ 257175 h 377825"/>
                      <a:gd name="connsiteX17" fmla="*/ 136525 w 809625"/>
                      <a:gd name="connsiteY17" fmla="*/ 279400 h 377825"/>
                      <a:gd name="connsiteX18" fmla="*/ 139700 w 809625"/>
                      <a:gd name="connsiteY18" fmla="*/ 288925 h 377825"/>
                      <a:gd name="connsiteX19" fmla="*/ 152400 w 809625"/>
                      <a:gd name="connsiteY19" fmla="*/ 295275 h 377825"/>
                      <a:gd name="connsiteX20" fmla="*/ 158750 w 809625"/>
                      <a:gd name="connsiteY20" fmla="*/ 304800 h 377825"/>
                      <a:gd name="connsiteX21" fmla="*/ 168275 w 809625"/>
                      <a:gd name="connsiteY21" fmla="*/ 307975 h 377825"/>
                      <a:gd name="connsiteX22" fmla="*/ 187325 w 809625"/>
                      <a:gd name="connsiteY22" fmla="*/ 317500 h 377825"/>
                      <a:gd name="connsiteX23" fmla="*/ 215900 w 809625"/>
                      <a:gd name="connsiteY23" fmla="*/ 333375 h 377825"/>
                      <a:gd name="connsiteX24" fmla="*/ 234950 w 809625"/>
                      <a:gd name="connsiteY24" fmla="*/ 342900 h 377825"/>
                      <a:gd name="connsiteX25" fmla="*/ 257175 w 809625"/>
                      <a:gd name="connsiteY25" fmla="*/ 346075 h 377825"/>
                      <a:gd name="connsiteX26" fmla="*/ 285750 w 809625"/>
                      <a:gd name="connsiteY26" fmla="*/ 352425 h 377825"/>
                      <a:gd name="connsiteX27" fmla="*/ 304800 w 809625"/>
                      <a:gd name="connsiteY27" fmla="*/ 365125 h 377825"/>
                      <a:gd name="connsiteX28" fmla="*/ 323850 w 809625"/>
                      <a:gd name="connsiteY28" fmla="*/ 368300 h 377825"/>
                      <a:gd name="connsiteX29" fmla="*/ 336550 w 809625"/>
                      <a:gd name="connsiteY29" fmla="*/ 371475 h 377825"/>
                      <a:gd name="connsiteX30" fmla="*/ 409575 w 809625"/>
                      <a:gd name="connsiteY30" fmla="*/ 377825 h 377825"/>
                      <a:gd name="connsiteX31" fmla="*/ 479425 w 809625"/>
                      <a:gd name="connsiteY31" fmla="*/ 371475 h 377825"/>
                      <a:gd name="connsiteX32" fmla="*/ 504825 w 809625"/>
                      <a:gd name="connsiteY32" fmla="*/ 355600 h 377825"/>
                      <a:gd name="connsiteX33" fmla="*/ 523875 w 809625"/>
                      <a:gd name="connsiteY33" fmla="*/ 349250 h 377825"/>
                      <a:gd name="connsiteX34" fmla="*/ 533400 w 809625"/>
                      <a:gd name="connsiteY34" fmla="*/ 339725 h 377825"/>
                      <a:gd name="connsiteX35" fmla="*/ 555625 w 809625"/>
                      <a:gd name="connsiteY35" fmla="*/ 333375 h 377825"/>
                      <a:gd name="connsiteX36" fmla="*/ 574675 w 809625"/>
                      <a:gd name="connsiteY36" fmla="*/ 317500 h 377825"/>
                      <a:gd name="connsiteX37" fmla="*/ 587375 w 809625"/>
                      <a:gd name="connsiteY37" fmla="*/ 311150 h 377825"/>
                      <a:gd name="connsiteX38" fmla="*/ 596900 w 809625"/>
                      <a:gd name="connsiteY38" fmla="*/ 301625 h 377825"/>
                      <a:gd name="connsiteX39" fmla="*/ 606425 w 809625"/>
                      <a:gd name="connsiteY39" fmla="*/ 295275 h 377825"/>
                      <a:gd name="connsiteX40" fmla="*/ 615950 w 809625"/>
                      <a:gd name="connsiteY40" fmla="*/ 285750 h 377825"/>
                      <a:gd name="connsiteX41" fmla="*/ 635000 w 809625"/>
                      <a:gd name="connsiteY41" fmla="*/ 273050 h 377825"/>
                      <a:gd name="connsiteX42" fmla="*/ 641350 w 809625"/>
                      <a:gd name="connsiteY42" fmla="*/ 263525 h 377825"/>
                      <a:gd name="connsiteX43" fmla="*/ 666750 w 809625"/>
                      <a:gd name="connsiteY43" fmla="*/ 241300 h 377825"/>
                      <a:gd name="connsiteX44" fmla="*/ 673100 w 809625"/>
                      <a:gd name="connsiteY44" fmla="*/ 228600 h 377825"/>
                      <a:gd name="connsiteX45" fmla="*/ 692150 w 809625"/>
                      <a:gd name="connsiteY45" fmla="*/ 209550 h 377825"/>
                      <a:gd name="connsiteX46" fmla="*/ 698500 w 809625"/>
                      <a:gd name="connsiteY46" fmla="*/ 196850 h 377825"/>
                      <a:gd name="connsiteX47" fmla="*/ 708025 w 809625"/>
                      <a:gd name="connsiteY47" fmla="*/ 190500 h 377825"/>
                      <a:gd name="connsiteX48" fmla="*/ 717550 w 809625"/>
                      <a:gd name="connsiteY48" fmla="*/ 180975 h 377825"/>
                      <a:gd name="connsiteX49" fmla="*/ 736600 w 809625"/>
                      <a:gd name="connsiteY49" fmla="*/ 165100 h 377825"/>
                      <a:gd name="connsiteX50" fmla="*/ 749300 w 809625"/>
                      <a:gd name="connsiteY50" fmla="*/ 146050 h 377825"/>
                      <a:gd name="connsiteX51" fmla="*/ 758825 w 809625"/>
                      <a:gd name="connsiteY51" fmla="*/ 130175 h 377825"/>
                      <a:gd name="connsiteX52" fmla="*/ 768350 w 809625"/>
                      <a:gd name="connsiteY52" fmla="*/ 123825 h 377825"/>
                      <a:gd name="connsiteX53" fmla="*/ 781050 w 809625"/>
                      <a:gd name="connsiteY53" fmla="*/ 111125 h 377825"/>
                      <a:gd name="connsiteX54" fmla="*/ 787400 w 809625"/>
                      <a:gd name="connsiteY54" fmla="*/ 101600 h 377825"/>
                      <a:gd name="connsiteX55" fmla="*/ 796925 w 809625"/>
                      <a:gd name="connsiteY55" fmla="*/ 95250 h 377825"/>
                      <a:gd name="connsiteX56" fmla="*/ 806450 w 809625"/>
                      <a:gd name="connsiteY56" fmla="*/ 85725 h 377825"/>
                      <a:gd name="connsiteX57" fmla="*/ 809625 w 809625"/>
                      <a:gd name="connsiteY57" fmla="*/ 76200 h 377825"/>
                      <a:gd name="connsiteX58" fmla="*/ 809625 w 809625"/>
                      <a:gd name="connsiteY58" fmla="*/ 76200 h 377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</a:cxnLst>
                    <a:rect l="l" t="t" r="r" b="b"/>
                    <a:pathLst>
                      <a:path w="809625" h="377825">
                        <a:moveTo>
                          <a:pt x="0" y="0"/>
                        </a:moveTo>
                        <a:lnTo>
                          <a:pt x="0" y="0"/>
                        </a:lnTo>
                        <a:cubicBezTo>
                          <a:pt x="5292" y="7408"/>
                          <a:pt x="9827" y="15420"/>
                          <a:pt x="15875" y="22225"/>
                        </a:cubicBezTo>
                        <a:cubicBezTo>
                          <a:pt x="18410" y="25077"/>
                          <a:pt x="23182" y="25470"/>
                          <a:pt x="25400" y="28575"/>
                        </a:cubicBezTo>
                        <a:cubicBezTo>
                          <a:pt x="46585" y="58233"/>
                          <a:pt x="20251" y="31470"/>
                          <a:pt x="34925" y="57150"/>
                        </a:cubicBezTo>
                        <a:cubicBezTo>
                          <a:pt x="37153" y="61049"/>
                          <a:pt x="41275" y="63500"/>
                          <a:pt x="44450" y="66675"/>
                        </a:cubicBezTo>
                        <a:cubicBezTo>
                          <a:pt x="45508" y="69850"/>
                          <a:pt x="46000" y="73274"/>
                          <a:pt x="47625" y="76200"/>
                        </a:cubicBezTo>
                        <a:cubicBezTo>
                          <a:pt x="51331" y="82871"/>
                          <a:pt x="60325" y="95250"/>
                          <a:pt x="60325" y="95250"/>
                        </a:cubicBezTo>
                        <a:cubicBezTo>
                          <a:pt x="68378" y="135513"/>
                          <a:pt x="57587" y="92036"/>
                          <a:pt x="69850" y="120650"/>
                        </a:cubicBezTo>
                        <a:cubicBezTo>
                          <a:pt x="71569" y="124661"/>
                          <a:pt x="71074" y="129447"/>
                          <a:pt x="73025" y="133350"/>
                        </a:cubicBezTo>
                        <a:cubicBezTo>
                          <a:pt x="76438" y="140176"/>
                          <a:pt x="85725" y="152400"/>
                          <a:pt x="85725" y="152400"/>
                        </a:cubicBezTo>
                        <a:cubicBezTo>
                          <a:pt x="86742" y="156469"/>
                          <a:pt x="89798" y="170070"/>
                          <a:pt x="92075" y="174625"/>
                        </a:cubicBezTo>
                        <a:cubicBezTo>
                          <a:pt x="93782" y="178038"/>
                          <a:pt x="96308" y="180975"/>
                          <a:pt x="98425" y="184150"/>
                        </a:cubicBezTo>
                        <a:cubicBezTo>
                          <a:pt x="99442" y="188219"/>
                          <a:pt x="102498" y="201820"/>
                          <a:pt x="104775" y="206375"/>
                        </a:cubicBezTo>
                        <a:cubicBezTo>
                          <a:pt x="106482" y="209788"/>
                          <a:pt x="109657" y="212378"/>
                          <a:pt x="111125" y="215900"/>
                        </a:cubicBezTo>
                        <a:cubicBezTo>
                          <a:pt x="114987" y="225168"/>
                          <a:pt x="118215" y="234735"/>
                          <a:pt x="120650" y="244475"/>
                        </a:cubicBezTo>
                        <a:cubicBezTo>
                          <a:pt x="121708" y="248708"/>
                          <a:pt x="122293" y="253089"/>
                          <a:pt x="123825" y="257175"/>
                        </a:cubicBezTo>
                        <a:cubicBezTo>
                          <a:pt x="132174" y="279440"/>
                          <a:pt x="127313" y="260977"/>
                          <a:pt x="136525" y="279400"/>
                        </a:cubicBezTo>
                        <a:cubicBezTo>
                          <a:pt x="138022" y="282393"/>
                          <a:pt x="137333" y="286558"/>
                          <a:pt x="139700" y="288925"/>
                        </a:cubicBezTo>
                        <a:cubicBezTo>
                          <a:pt x="143047" y="292272"/>
                          <a:pt x="148167" y="293158"/>
                          <a:pt x="152400" y="295275"/>
                        </a:cubicBezTo>
                        <a:cubicBezTo>
                          <a:pt x="154517" y="298450"/>
                          <a:pt x="155770" y="302416"/>
                          <a:pt x="158750" y="304800"/>
                        </a:cubicBezTo>
                        <a:cubicBezTo>
                          <a:pt x="161363" y="306891"/>
                          <a:pt x="165282" y="306478"/>
                          <a:pt x="168275" y="307975"/>
                        </a:cubicBezTo>
                        <a:cubicBezTo>
                          <a:pt x="192894" y="320285"/>
                          <a:pt x="163384" y="309520"/>
                          <a:pt x="187325" y="317500"/>
                        </a:cubicBezTo>
                        <a:cubicBezTo>
                          <a:pt x="212305" y="336235"/>
                          <a:pt x="186797" y="318823"/>
                          <a:pt x="215900" y="333375"/>
                        </a:cubicBezTo>
                        <a:cubicBezTo>
                          <a:pt x="228387" y="339619"/>
                          <a:pt x="221649" y="340240"/>
                          <a:pt x="234950" y="342900"/>
                        </a:cubicBezTo>
                        <a:cubicBezTo>
                          <a:pt x="242288" y="344368"/>
                          <a:pt x="249793" y="344845"/>
                          <a:pt x="257175" y="346075"/>
                        </a:cubicBezTo>
                        <a:cubicBezTo>
                          <a:pt x="269267" y="348090"/>
                          <a:pt x="274333" y="349571"/>
                          <a:pt x="285750" y="352425"/>
                        </a:cubicBezTo>
                        <a:cubicBezTo>
                          <a:pt x="292100" y="356658"/>
                          <a:pt x="297272" y="363870"/>
                          <a:pt x="304800" y="365125"/>
                        </a:cubicBezTo>
                        <a:cubicBezTo>
                          <a:pt x="311150" y="366183"/>
                          <a:pt x="317537" y="367037"/>
                          <a:pt x="323850" y="368300"/>
                        </a:cubicBezTo>
                        <a:cubicBezTo>
                          <a:pt x="328129" y="369156"/>
                          <a:pt x="332213" y="370993"/>
                          <a:pt x="336550" y="371475"/>
                        </a:cubicBezTo>
                        <a:cubicBezTo>
                          <a:pt x="360834" y="374173"/>
                          <a:pt x="385233" y="375708"/>
                          <a:pt x="409575" y="377825"/>
                        </a:cubicBezTo>
                        <a:cubicBezTo>
                          <a:pt x="414517" y="377534"/>
                          <a:pt x="462172" y="377226"/>
                          <a:pt x="479425" y="371475"/>
                        </a:cubicBezTo>
                        <a:cubicBezTo>
                          <a:pt x="501544" y="364102"/>
                          <a:pt x="483100" y="366463"/>
                          <a:pt x="504825" y="355600"/>
                        </a:cubicBezTo>
                        <a:cubicBezTo>
                          <a:pt x="510812" y="352607"/>
                          <a:pt x="523875" y="349250"/>
                          <a:pt x="523875" y="349250"/>
                        </a:cubicBezTo>
                        <a:cubicBezTo>
                          <a:pt x="527050" y="346075"/>
                          <a:pt x="529664" y="342216"/>
                          <a:pt x="533400" y="339725"/>
                        </a:cubicBezTo>
                        <a:cubicBezTo>
                          <a:pt x="536133" y="337903"/>
                          <a:pt x="553931" y="333798"/>
                          <a:pt x="555625" y="333375"/>
                        </a:cubicBezTo>
                        <a:cubicBezTo>
                          <a:pt x="564381" y="324619"/>
                          <a:pt x="564361" y="323394"/>
                          <a:pt x="574675" y="317500"/>
                        </a:cubicBezTo>
                        <a:cubicBezTo>
                          <a:pt x="578784" y="315152"/>
                          <a:pt x="583524" y="313901"/>
                          <a:pt x="587375" y="311150"/>
                        </a:cubicBezTo>
                        <a:cubicBezTo>
                          <a:pt x="591029" y="308540"/>
                          <a:pt x="593451" y="304500"/>
                          <a:pt x="596900" y="301625"/>
                        </a:cubicBezTo>
                        <a:cubicBezTo>
                          <a:pt x="599831" y="299182"/>
                          <a:pt x="603494" y="297718"/>
                          <a:pt x="606425" y="295275"/>
                        </a:cubicBezTo>
                        <a:cubicBezTo>
                          <a:pt x="609874" y="292400"/>
                          <a:pt x="612406" y="288507"/>
                          <a:pt x="615950" y="285750"/>
                        </a:cubicBezTo>
                        <a:cubicBezTo>
                          <a:pt x="621974" y="281065"/>
                          <a:pt x="635000" y="273050"/>
                          <a:pt x="635000" y="273050"/>
                        </a:cubicBezTo>
                        <a:cubicBezTo>
                          <a:pt x="637117" y="269875"/>
                          <a:pt x="638652" y="266223"/>
                          <a:pt x="641350" y="263525"/>
                        </a:cubicBezTo>
                        <a:cubicBezTo>
                          <a:pt x="648814" y="256061"/>
                          <a:pt x="660329" y="250289"/>
                          <a:pt x="666750" y="241300"/>
                        </a:cubicBezTo>
                        <a:cubicBezTo>
                          <a:pt x="669501" y="237449"/>
                          <a:pt x="670143" y="232296"/>
                          <a:pt x="673100" y="228600"/>
                        </a:cubicBezTo>
                        <a:cubicBezTo>
                          <a:pt x="678710" y="221588"/>
                          <a:pt x="688134" y="217582"/>
                          <a:pt x="692150" y="209550"/>
                        </a:cubicBezTo>
                        <a:cubicBezTo>
                          <a:pt x="694267" y="205317"/>
                          <a:pt x="695470" y="200486"/>
                          <a:pt x="698500" y="196850"/>
                        </a:cubicBezTo>
                        <a:cubicBezTo>
                          <a:pt x="700943" y="193919"/>
                          <a:pt x="705094" y="192943"/>
                          <a:pt x="708025" y="190500"/>
                        </a:cubicBezTo>
                        <a:cubicBezTo>
                          <a:pt x="711474" y="187625"/>
                          <a:pt x="714101" y="183850"/>
                          <a:pt x="717550" y="180975"/>
                        </a:cubicBezTo>
                        <a:cubicBezTo>
                          <a:pt x="729136" y="171320"/>
                          <a:pt x="726348" y="178281"/>
                          <a:pt x="736600" y="165100"/>
                        </a:cubicBezTo>
                        <a:cubicBezTo>
                          <a:pt x="741285" y="159076"/>
                          <a:pt x="745373" y="152594"/>
                          <a:pt x="749300" y="146050"/>
                        </a:cubicBezTo>
                        <a:cubicBezTo>
                          <a:pt x="752475" y="140758"/>
                          <a:pt x="754809" y="134860"/>
                          <a:pt x="758825" y="130175"/>
                        </a:cubicBezTo>
                        <a:cubicBezTo>
                          <a:pt x="761308" y="127278"/>
                          <a:pt x="765453" y="126308"/>
                          <a:pt x="768350" y="123825"/>
                        </a:cubicBezTo>
                        <a:cubicBezTo>
                          <a:pt x="772896" y="119929"/>
                          <a:pt x="777154" y="115671"/>
                          <a:pt x="781050" y="111125"/>
                        </a:cubicBezTo>
                        <a:cubicBezTo>
                          <a:pt x="783533" y="108228"/>
                          <a:pt x="784702" y="104298"/>
                          <a:pt x="787400" y="101600"/>
                        </a:cubicBezTo>
                        <a:cubicBezTo>
                          <a:pt x="790098" y="98902"/>
                          <a:pt x="793994" y="97693"/>
                          <a:pt x="796925" y="95250"/>
                        </a:cubicBezTo>
                        <a:cubicBezTo>
                          <a:pt x="800374" y="92375"/>
                          <a:pt x="803275" y="88900"/>
                          <a:pt x="806450" y="85725"/>
                        </a:cubicBezTo>
                        <a:lnTo>
                          <a:pt x="809625" y="76200"/>
                        </a:lnTo>
                        <a:lnTo>
                          <a:pt x="809625" y="76200"/>
                        </a:lnTo>
                      </a:path>
                    </a:pathLst>
                  </a:custGeom>
                  <a:noFill/>
                  <a:ln w="15875">
                    <a:solidFill>
                      <a:srgbClr val="FFFF00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/>
                    <a:endParaRPr lang="en-US" sz="1463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30" name="Freeform 229"/>
                  <p:cNvSpPr/>
                  <p:nvPr/>
                </p:nvSpPr>
                <p:spPr>
                  <a:xfrm>
                    <a:off x="10626725" y="990600"/>
                    <a:ext cx="685800" cy="558800"/>
                  </a:xfrm>
                  <a:custGeom>
                    <a:avLst/>
                    <a:gdLst>
                      <a:gd name="connsiteX0" fmla="*/ 457200 w 685800"/>
                      <a:gd name="connsiteY0" fmla="*/ 0 h 558800"/>
                      <a:gd name="connsiteX1" fmla="*/ 457200 w 685800"/>
                      <a:gd name="connsiteY1" fmla="*/ 0 h 558800"/>
                      <a:gd name="connsiteX2" fmla="*/ 434975 w 685800"/>
                      <a:gd name="connsiteY2" fmla="*/ 19050 h 558800"/>
                      <a:gd name="connsiteX3" fmla="*/ 431800 w 685800"/>
                      <a:gd name="connsiteY3" fmla="*/ 31750 h 558800"/>
                      <a:gd name="connsiteX4" fmla="*/ 419100 w 685800"/>
                      <a:gd name="connsiteY4" fmla="*/ 50800 h 558800"/>
                      <a:gd name="connsiteX5" fmla="*/ 415925 w 685800"/>
                      <a:gd name="connsiteY5" fmla="*/ 60325 h 558800"/>
                      <a:gd name="connsiteX6" fmla="*/ 406400 w 685800"/>
                      <a:gd name="connsiteY6" fmla="*/ 69850 h 558800"/>
                      <a:gd name="connsiteX7" fmla="*/ 393700 w 685800"/>
                      <a:gd name="connsiteY7" fmla="*/ 88900 h 558800"/>
                      <a:gd name="connsiteX8" fmla="*/ 371475 w 685800"/>
                      <a:gd name="connsiteY8" fmla="*/ 101600 h 558800"/>
                      <a:gd name="connsiteX9" fmla="*/ 352425 w 685800"/>
                      <a:gd name="connsiteY9" fmla="*/ 111125 h 558800"/>
                      <a:gd name="connsiteX10" fmla="*/ 342900 w 685800"/>
                      <a:gd name="connsiteY10" fmla="*/ 120650 h 558800"/>
                      <a:gd name="connsiteX11" fmla="*/ 311150 w 685800"/>
                      <a:gd name="connsiteY11" fmla="*/ 142875 h 558800"/>
                      <a:gd name="connsiteX12" fmla="*/ 292100 w 685800"/>
                      <a:gd name="connsiteY12" fmla="*/ 165100 h 558800"/>
                      <a:gd name="connsiteX13" fmla="*/ 279400 w 685800"/>
                      <a:gd name="connsiteY13" fmla="*/ 174625 h 558800"/>
                      <a:gd name="connsiteX14" fmla="*/ 269875 w 685800"/>
                      <a:gd name="connsiteY14" fmla="*/ 187325 h 558800"/>
                      <a:gd name="connsiteX15" fmla="*/ 247650 w 685800"/>
                      <a:gd name="connsiteY15" fmla="*/ 196850 h 558800"/>
                      <a:gd name="connsiteX16" fmla="*/ 241300 w 685800"/>
                      <a:gd name="connsiteY16" fmla="*/ 206375 h 558800"/>
                      <a:gd name="connsiteX17" fmla="*/ 238125 w 685800"/>
                      <a:gd name="connsiteY17" fmla="*/ 219075 h 558800"/>
                      <a:gd name="connsiteX18" fmla="*/ 228600 w 685800"/>
                      <a:gd name="connsiteY18" fmla="*/ 228600 h 558800"/>
                      <a:gd name="connsiteX19" fmla="*/ 212725 w 685800"/>
                      <a:gd name="connsiteY19" fmla="*/ 244475 h 558800"/>
                      <a:gd name="connsiteX20" fmla="*/ 187325 w 685800"/>
                      <a:gd name="connsiteY20" fmla="*/ 273050 h 558800"/>
                      <a:gd name="connsiteX21" fmla="*/ 177800 w 685800"/>
                      <a:gd name="connsiteY21" fmla="*/ 282575 h 558800"/>
                      <a:gd name="connsiteX22" fmla="*/ 146050 w 685800"/>
                      <a:gd name="connsiteY22" fmla="*/ 295275 h 558800"/>
                      <a:gd name="connsiteX23" fmla="*/ 117475 w 685800"/>
                      <a:gd name="connsiteY23" fmla="*/ 304800 h 558800"/>
                      <a:gd name="connsiteX24" fmla="*/ 107950 w 685800"/>
                      <a:gd name="connsiteY24" fmla="*/ 307975 h 558800"/>
                      <a:gd name="connsiteX25" fmla="*/ 85725 w 685800"/>
                      <a:gd name="connsiteY25" fmla="*/ 320675 h 558800"/>
                      <a:gd name="connsiteX26" fmla="*/ 63500 w 685800"/>
                      <a:gd name="connsiteY26" fmla="*/ 333375 h 558800"/>
                      <a:gd name="connsiteX27" fmla="*/ 47625 w 685800"/>
                      <a:gd name="connsiteY27" fmla="*/ 336550 h 558800"/>
                      <a:gd name="connsiteX28" fmla="*/ 34925 w 685800"/>
                      <a:gd name="connsiteY28" fmla="*/ 346075 h 558800"/>
                      <a:gd name="connsiteX29" fmla="*/ 9525 w 685800"/>
                      <a:gd name="connsiteY29" fmla="*/ 358775 h 558800"/>
                      <a:gd name="connsiteX30" fmla="*/ 6350 w 685800"/>
                      <a:gd name="connsiteY30" fmla="*/ 381000 h 558800"/>
                      <a:gd name="connsiteX31" fmla="*/ 0 w 685800"/>
                      <a:gd name="connsiteY31" fmla="*/ 393700 h 558800"/>
                      <a:gd name="connsiteX32" fmla="*/ 6350 w 685800"/>
                      <a:gd name="connsiteY32" fmla="*/ 406400 h 558800"/>
                      <a:gd name="connsiteX33" fmla="*/ 9525 w 685800"/>
                      <a:gd name="connsiteY33" fmla="*/ 415925 h 558800"/>
                      <a:gd name="connsiteX34" fmla="*/ 28575 w 685800"/>
                      <a:gd name="connsiteY34" fmla="*/ 434975 h 558800"/>
                      <a:gd name="connsiteX35" fmla="*/ 34925 w 685800"/>
                      <a:gd name="connsiteY35" fmla="*/ 444500 h 558800"/>
                      <a:gd name="connsiteX36" fmla="*/ 44450 w 685800"/>
                      <a:gd name="connsiteY36" fmla="*/ 450850 h 558800"/>
                      <a:gd name="connsiteX37" fmla="*/ 63500 w 685800"/>
                      <a:gd name="connsiteY37" fmla="*/ 457200 h 558800"/>
                      <a:gd name="connsiteX38" fmla="*/ 76200 w 685800"/>
                      <a:gd name="connsiteY38" fmla="*/ 463550 h 558800"/>
                      <a:gd name="connsiteX39" fmla="*/ 92075 w 685800"/>
                      <a:gd name="connsiteY39" fmla="*/ 482600 h 558800"/>
                      <a:gd name="connsiteX40" fmla="*/ 95250 w 685800"/>
                      <a:gd name="connsiteY40" fmla="*/ 492125 h 558800"/>
                      <a:gd name="connsiteX41" fmla="*/ 111125 w 685800"/>
                      <a:gd name="connsiteY41" fmla="*/ 530225 h 558800"/>
                      <a:gd name="connsiteX42" fmla="*/ 146050 w 685800"/>
                      <a:gd name="connsiteY42" fmla="*/ 539750 h 558800"/>
                      <a:gd name="connsiteX43" fmla="*/ 180975 w 685800"/>
                      <a:gd name="connsiteY43" fmla="*/ 542925 h 558800"/>
                      <a:gd name="connsiteX44" fmla="*/ 196850 w 685800"/>
                      <a:gd name="connsiteY44" fmla="*/ 546100 h 558800"/>
                      <a:gd name="connsiteX45" fmla="*/ 206375 w 685800"/>
                      <a:gd name="connsiteY45" fmla="*/ 555625 h 558800"/>
                      <a:gd name="connsiteX46" fmla="*/ 231775 w 685800"/>
                      <a:gd name="connsiteY46" fmla="*/ 558800 h 558800"/>
                      <a:gd name="connsiteX47" fmla="*/ 276225 w 685800"/>
                      <a:gd name="connsiteY47" fmla="*/ 555625 h 558800"/>
                      <a:gd name="connsiteX48" fmla="*/ 288925 w 685800"/>
                      <a:gd name="connsiteY48" fmla="*/ 552450 h 558800"/>
                      <a:gd name="connsiteX49" fmla="*/ 339725 w 685800"/>
                      <a:gd name="connsiteY49" fmla="*/ 542925 h 558800"/>
                      <a:gd name="connsiteX50" fmla="*/ 358775 w 685800"/>
                      <a:gd name="connsiteY50" fmla="*/ 527050 h 558800"/>
                      <a:gd name="connsiteX51" fmla="*/ 381000 w 685800"/>
                      <a:gd name="connsiteY51" fmla="*/ 511175 h 558800"/>
                      <a:gd name="connsiteX52" fmla="*/ 390525 w 685800"/>
                      <a:gd name="connsiteY52" fmla="*/ 508000 h 558800"/>
                      <a:gd name="connsiteX53" fmla="*/ 400050 w 685800"/>
                      <a:gd name="connsiteY53" fmla="*/ 498475 h 558800"/>
                      <a:gd name="connsiteX54" fmla="*/ 428625 w 685800"/>
                      <a:gd name="connsiteY54" fmla="*/ 492125 h 558800"/>
                      <a:gd name="connsiteX55" fmla="*/ 438150 w 685800"/>
                      <a:gd name="connsiteY55" fmla="*/ 485775 h 558800"/>
                      <a:gd name="connsiteX56" fmla="*/ 457200 w 685800"/>
                      <a:gd name="connsiteY56" fmla="*/ 479425 h 558800"/>
                      <a:gd name="connsiteX57" fmla="*/ 466725 w 685800"/>
                      <a:gd name="connsiteY57" fmla="*/ 469900 h 558800"/>
                      <a:gd name="connsiteX58" fmla="*/ 482600 w 685800"/>
                      <a:gd name="connsiteY58" fmla="*/ 463550 h 558800"/>
                      <a:gd name="connsiteX59" fmla="*/ 501650 w 685800"/>
                      <a:gd name="connsiteY59" fmla="*/ 457200 h 558800"/>
                      <a:gd name="connsiteX60" fmla="*/ 511175 w 685800"/>
                      <a:gd name="connsiteY60" fmla="*/ 450850 h 558800"/>
                      <a:gd name="connsiteX61" fmla="*/ 530225 w 685800"/>
                      <a:gd name="connsiteY61" fmla="*/ 444500 h 558800"/>
                      <a:gd name="connsiteX62" fmla="*/ 536575 w 685800"/>
                      <a:gd name="connsiteY62" fmla="*/ 431800 h 558800"/>
                      <a:gd name="connsiteX63" fmla="*/ 546100 w 685800"/>
                      <a:gd name="connsiteY63" fmla="*/ 425450 h 558800"/>
                      <a:gd name="connsiteX64" fmla="*/ 552450 w 685800"/>
                      <a:gd name="connsiteY64" fmla="*/ 406400 h 558800"/>
                      <a:gd name="connsiteX65" fmla="*/ 555625 w 685800"/>
                      <a:gd name="connsiteY65" fmla="*/ 396875 h 558800"/>
                      <a:gd name="connsiteX66" fmla="*/ 565150 w 685800"/>
                      <a:gd name="connsiteY66" fmla="*/ 387350 h 558800"/>
                      <a:gd name="connsiteX67" fmla="*/ 568325 w 685800"/>
                      <a:gd name="connsiteY67" fmla="*/ 374650 h 558800"/>
                      <a:gd name="connsiteX68" fmla="*/ 581025 w 685800"/>
                      <a:gd name="connsiteY68" fmla="*/ 355600 h 558800"/>
                      <a:gd name="connsiteX69" fmla="*/ 587375 w 685800"/>
                      <a:gd name="connsiteY69" fmla="*/ 346075 h 558800"/>
                      <a:gd name="connsiteX70" fmla="*/ 606425 w 685800"/>
                      <a:gd name="connsiteY70" fmla="*/ 307975 h 558800"/>
                      <a:gd name="connsiteX71" fmla="*/ 612775 w 685800"/>
                      <a:gd name="connsiteY71" fmla="*/ 298450 h 558800"/>
                      <a:gd name="connsiteX72" fmla="*/ 619125 w 685800"/>
                      <a:gd name="connsiteY72" fmla="*/ 288925 h 558800"/>
                      <a:gd name="connsiteX73" fmla="*/ 628650 w 685800"/>
                      <a:gd name="connsiteY73" fmla="*/ 282575 h 558800"/>
                      <a:gd name="connsiteX74" fmla="*/ 641350 w 685800"/>
                      <a:gd name="connsiteY74" fmla="*/ 273050 h 558800"/>
                      <a:gd name="connsiteX75" fmla="*/ 650875 w 685800"/>
                      <a:gd name="connsiteY75" fmla="*/ 266700 h 558800"/>
                      <a:gd name="connsiteX76" fmla="*/ 660400 w 685800"/>
                      <a:gd name="connsiteY76" fmla="*/ 257175 h 558800"/>
                      <a:gd name="connsiteX77" fmla="*/ 676275 w 685800"/>
                      <a:gd name="connsiteY77" fmla="*/ 250825 h 558800"/>
                      <a:gd name="connsiteX78" fmla="*/ 685800 w 685800"/>
                      <a:gd name="connsiteY78" fmla="*/ 244475 h 558800"/>
                      <a:gd name="connsiteX79" fmla="*/ 685800 w 685800"/>
                      <a:gd name="connsiteY79" fmla="*/ 244475 h 558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</a:cxnLst>
                    <a:rect l="l" t="t" r="r" b="b"/>
                    <a:pathLst>
                      <a:path w="685800" h="558800">
                        <a:moveTo>
                          <a:pt x="457200" y="0"/>
                        </a:moveTo>
                        <a:lnTo>
                          <a:pt x="457200" y="0"/>
                        </a:lnTo>
                        <a:cubicBezTo>
                          <a:pt x="449792" y="6350"/>
                          <a:pt x="441070" y="11431"/>
                          <a:pt x="434975" y="19050"/>
                        </a:cubicBezTo>
                        <a:cubicBezTo>
                          <a:pt x="432249" y="22457"/>
                          <a:pt x="433751" y="27847"/>
                          <a:pt x="431800" y="31750"/>
                        </a:cubicBezTo>
                        <a:cubicBezTo>
                          <a:pt x="428387" y="38576"/>
                          <a:pt x="421513" y="43560"/>
                          <a:pt x="419100" y="50800"/>
                        </a:cubicBezTo>
                        <a:cubicBezTo>
                          <a:pt x="418042" y="53975"/>
                          <a:pt x="417781" y="57540"/>
                          <a:pt x="415925" y="60325"/>
                        </a:cubicBezTo>
                        <a:cubicBezTo>
                          <a:pt x="413434" y="64061"/>
                          <a:pt x="409157" y="66306"/>
                          <a:pt x="406400" y="69850"/>
                        </a:cubicBezTo>
                        <a:cubicBezTo>
                          <a:pt x="401715" y="75874"/>
                          <a:pt x="399805" y="84321"/>
                          <a:pt x="393700" y="88900"/>
                        </a:cubicBezTo>
                        <a:cubicBezTo>
                          <a:pt x="362991" y="111932"/>
                          <a:pt x="395717" y="89479"/>
                          <a:pt x="371475" y="101600"/>
                        </a:cubicBezTo>
                        <a:cubicBezTo>
                          <a:pt x="346856" y="113910"/>
                          <a:pt x="376366" y="103145"/>
                          <a:pt x="352425" y="111125"/>
                        </a:cubicBezTo>
                        <a:cubicBezTo>
                          <a:pt x="349250" y="114300"/>
                          <a:pt x="346444" y="117893"/>
                          <a:pt x="342900" y="120650"/>
                        </a:cubicBezTo>
                        <a:cubicBezTo>
                          <a:pt x="338232" y="124280"/>
                          <a:pt x="316930" y="137095"/>
                          <a:pt x="311150" y="142875"/>
                        </a:cubicBezTo>
                        <a:cubicBezTo>
                          <a:pt x="286055" y="167970"/>
                          <a:pt x="316293" y="144364"/>
                          <a:pt x="292100" y="165100"/>
                        </a:cubicBezTo>
                        <a:cubicBezTo>
                          <a:pt x="288082" y="168544"/>
                          <a:pt x="283142" y="170883"/>
                          <a:pt x="279400" y="174625"/>
                        </a:cubicBezTo>
                        <a:cubicBezTo>
                          <a:pt x="275658" y="178367"/>
                          <a:pt x="273617" y="183583"/>
                          <a:pt x="269875" y="187325"/>
                        </a:cubicBezTo>
                        <a:cubicBezTo>
                          <a:pt x="262566" y="194634"/>
                          <a:pt x="257366" y="194421"/>
                          <a:pt x="247650" y="196850"/>
                        </a:cubicBezTo>
                        <a:cubicBezTo>
                          <a:pt x="245533" y="200025"/>
                          <a:pt x="242803" y="202868"/>
                          <a:pt x="241300" y="206375"/>
                        </a:cubicBezTo>
                        <a:cubicBezTo>
                          <a:pt x="239581" y="210386"/>
                          <a:pt x="240290" y="215286"/>
                          <a:pt x="238125" y="219075"/>
                        </a:cubicBezTo>
                        <a:cubicBezTo>
                          <a:pt x="235897" y="222974"/>
                          <a:pt x="231475" y="225151"/>
                          <a:pt x="228600" y="228600"/>
                        </a:cubicBezTo>
                        <a:cubicBezTo>
                          <a:pt x="215371" y="244475"/>
                          <a:pt x="230187" y="232833"/>
                          <a:pt x="212725" y="244475"/>
                        </a:cubicBezTo>
                        <a:cubicBezTo>
                          <a:pt x="201394" y="261472"/>
                          <a:pt x="209073" y="251302"/>
                          <a:pt x="187325" y="273050"/>
                        </a:cubicBezTo>
                        <a:cubicBezTo>
                          <a:pt x="184150" y="276225"/>
                          <a:pt x="181969" y="280907"/>
                          <a:pt x="177800" y="282575"/>
                        </a:cubicBezTo>
                        <a:cubicBezTo>
                          <a:pt x="167217" y="286808"/>
                          <a:pt x="156864" y="291670"/>
                          <a:pt x="146050" y="295275"/>
                        </a:cubicBezTo>
                        <a:lnTo>
                          <a:pt x="117475" y="304800"/>
                        </a:lnTo>
                        <a:lnTo>
                          <a:pt x="107950" y="307975"/>
                        </a:lnTo>
                        <a:cubicBezTo>
                          <a:pt x="89855" y="326070"/>
                          <a:pt x="108111" y="311081"/>
                          <a:pt x="85725" y="320675"/>
                        </a:cubicBezTo>
                        <a:cubicBezTo>
                          <a:pt x="61338" y="331127"/>
                          <a:pt x="93163" y="323487"/>
                          <a:pt x="63500" y="333375"/>
                        </a:cubicBezTo>
                        <a:cubicBezTo>
                          <a:pt x="58380" y="335082"/>
                          <a:pt x="52917" y="335492"/>
                          <a:pt x="47625" y="336550"/>
                        </a:cubicBezTo>
                        <a:cubicBezTo>
                          <a:pt x="43392" y="339725"/>
                          <a:pt x="39658" y="343708"/>
                          <a:pt x="34925" y="346075"/>
                        </a:cubicBezTo>
                        <a:cubicBezTo>
                          <a:pt x="-742" y="363909"/>
                          <a:pt x="47342" y="330412"/>
                          <a:pt x="9525" y="358775"/>
                        </a:cubicBezTo>
                        <a:cubicBezTo>
                          <a:pt x="8467" y="366183"/>
                          <a:pt x="8319" y="373780"/>
                          <a:pt x="6350" y="381000"/>
                        </a:cubicBezTo>
                        <a:cubicBezTo>
                          <a:pt x="5105" y="385566"/>
                          <a:pt x="0" y="388967"/>
                          <a:pt x="0" y="393700"/>
                        </a:cubicBezTo>
                        <a:cubicBezTo>
                          <a:pt x="0" y="398433"/>
                          <a:pt x="4486" y="402050"/>
                          <a:pt x="6350" y="406400"/>
                        </a:cubicBezTo>
                        <a:cubicBezTo>
                          <a:pt x="7668" y="409476"/>
                          <a:pt x="7470" y="413283"/>
                          <a:pt x="9525" y="415925"/>
                        </a:cubicBezTo>
                        <a:cubicBezTo>
                          <a:pt x="15038" y="423014"/>
                          <a:pt x="23594" y="427503"/>
                          <a:pt x="28575" y="434975"/>
                        </a:cubicBezTo>
                        <a:cubicBezTo>
                          <a:pt x="30692" y="438150"/>
                          <a:pt x="32227" y="441802"/>
                          <a:pt x="34925" y="444500"/>
                        </a:cubicBezTo>
                        <a:cubicBezTo>
                          <a:pt x="37623" y="447198"/>
                          <a:pt x="40963" y="449300"/>
                          <a:pt x="44450" y="450850"/>
                        </a:cubicBezTo>
                        <a:cubicBezTo>
                          <a:pt x="50567" y="453568"/>
                          <a:pt x="57513" y="454207"/>
                          <a:pt x="63500" y="457200"/>
                        </a:cubicBezTo>
                        <a:lnTo>
                          <a:pt x="76200" y="463550"/>
                        </a:lnTo>
                        <a:cubicBezTo>
                          <a:pt x="97245" y="505639"/>
                          <a:pt x="68141" y="452682"/>
                          <a:pt x="92075" y="482600"/>
                        </a:cubicBezTo>
                        <a:cubicBezTo>
                          <a:pt x="94166" y="485213"/>
                          <a:pt x="94497" y="488864"/>
                          <a:pt x="95250" y="492125"/>
                        </a:cubicBezTo>
                        <a:cubicBezTo>
                          <a:pt x="99464" y="510386"/>
                          <a:pt x="93639" y="523980"/>
                          <a:pt x="111125" y="530225"/>
                        </a:cubicBezTo>
                        <a:cubicBezTo>
                          <a:pt x="122489" y="534284"/>
                          <a:pt x="134178" y="537591"/>
                          <a:pt x="146050" y="539750"/>
                        </a:cubicBezTo>
                        <a:cubicBezTo>
                          <a:pt x="157551" y="541841"/>
                          <a:pt x="169333" y="541867"/>
                          <a:pt x="180975" y="542925"/>
                        </a:cubicBezTo>
                        <a:cubicBezTo>
                          <a:pt x="186267" y="543983"/>
                          <a:pt x="192023" y="543687"/>
                          <a:pt x="196850" y="546100"/>
                        </a:cubicBezTo>
                        <a:cubicBezTo>
                          <a:pt x="200866" y="548108"/>
                          <a:pt x="202155" y="554091"/>
                          <a:pt x="206375" y="555625"/>
                        </a:cubicBezTo>
                        <a:cubicBezTo>
                          <a:pt x="214394" y="558541"/>
                          <a:pt x="223308" y="557742"/>
                          <a:pt x="231775" y="558800"/>
                        </a:cubicBezTo>
                        <a:cubicBezTo>
                          <a:pt x="246592" y="557742"/>
                          <a:pt x="261461" y="557265"/>
                          <a:pt x="276225" y="555625"/>
                        </a:cubicBezTo>
                        <a:cubicBezTo>
                          <a:pt x="280562" y="555143"/>
                          <a:pt x="284658" y="553364"/>
                          <a:pt x="288925" y="552450"/>
                        </a:cubicBezTo>
                        <a:cubicBezTo>
                          <a:pt x="315569" y="546741"/>
                          <a:pt x="316840" y="546739"/>
                          <a:pt x="339725" y="542925"/>
                        </a:cubicBezTo>
                        <a:cubicBezTo>
                          <a:pt x="354549" y="528101"/>
                          <a:pt x="343304" y="538101"/>
                          <a:pt x="358775" y="527050"/>
                        </a:cubicBezTo>
                        <a:cubicBezTo>
                          <a:pt x="362131" y="524653"/>
                          <a:pt x="376012" y="513669"/>
                          <a:pt x="381000" y="511175"/>
                        </a:cubicBezTo>
                        <a:cubicBezTo>
                          <a:pt x="383993" y="509678"/>
                          <a:pt x="387350" y="509058"/>
                          <a:pt x="390525" y="508000"/>
                        </a:cubicBezTo>
                        <a:cubicBezTo>
                          <a:pt x="393700" y="504825"/>
                          <a:pt x="396314" y="500966"/>
                          <a:pt x="400050" y="498475"/>
                        </a:cubicBezTo>
                        <a:cubicBezTo>
                          <a:pt x="405261" y="495001"/>
                          <a:pt x="426320" y="492509"/>
                          <a:pt x="428625" y="492125"/>
                        </a:cubicBezTo>
                        <a:cubicBezTo>
                          <a:pt x="431800" y="490008"/>
                          <a:pt x="434663" y="487325"/>
                          <a:pt x="438150" y="485775"/>
                        </a:cubicBezTo>
                        <a:cubicBezTo>
                          <a:pt x="444267" y="483057"/>
                          <a:pt x="457200" y="479425"/>
                          <a:pt x="457200" y="479425"/>
                        </a:cubicBezTo>
                        <a:cubicBezTo>
                          <a:pt x="460375" y="476250"/>
                          <a:pt x="462917" y="472280"/>
                          <a:pt x="466725" y="469900"/>
                        </a:cubicBezTo>
                        <a:cubicBezTo>
                          <a:pt x="471558" y="466879"/>
                          <a:pt x="477244" y="465498"/>
                          <a:pt x="482600" y="463550"/>
                        </a:cubicBezTo>
                        <a:cubicBezTo>
                          <a:pt x="488890" y="461263"/>
                          <a:pt x="496081" y="460913"/>
                          <a:pt x="501650" y="457200"/>
                        </a:cubicBezTo>
                        <a:cubicBezTo>
                          <a:pt x="504825" y="455083"/>
                          <a:pt x="507688" y="452400"/>
                          <a:pt x="511175" y="450850"/>
                        </a:cubicBezTo>
                        <a:cubicBezTo>
                          <a:pt x="517292" y="448132"/>
                          <a:pt x="530225" y="444500"/>
                          <a:pt x="530225" y="444500"/>
                        </a:cubicBezTo>
                        <a:cubicBezTo>
                          <a:pt x="532342" y="440267"/>
                          <a:pt x="533545" y="435436"/>
                          <a:pt x="536575" y="431800"/>
                        </a:cubicBezTo>
                        <a:cubicBezTo>
                          <a:pt x="539018" y="428869"/>
                          <a:pt x="544078" y="428686"/>
                          <a:pt x="546100" y="425450"/>
                        </a:cubicBezTo>
                        <a:cubicBezTo>
                          <a:pt x="549648" y="419774"/>
                          <a:pt x="550333" y="412750"/>
                          <a:pt x="552450" y="406400"/>
                        </a:cubicBezTo>
                        <a:cubicBezTo>
                          <a:pt x="553508" y="403225"/>
                          <a:pt x="553258" y="399242"/>
                          <a:pt x="555625" y="396875"/>
                        </a:cubicBezTo>
                        <a:lnTo>
                          <a:pt x="565150" y="387350"/>
                        </a:lnTo>
                        <a:cubicBezTo>
                          <a:pt x="566208" y="383117"/>
                          <a:pt x="566374" y="378553"/>
                          <a:pt x="568325" y="374650"/>
                        </a:cubicBezTo>
                        <a:cubicBezTo>
                          <a:pt x="571738" y="367824"/>
                          <a:pt x="576792" y="361950"/>
                          <a:pt x="581025" y="355600"/>
                        </a:cubicBezTo>
                        <a:cubicBezTo>
                          <a:pt x="583142" y="352425"/>
                          <a:pt x="586168" y="349695"/>
                          <a:pt x="587375" y="346075"/>
                        </a:cubicBezTo>
                        <a:cubicBezTo>
                          <a:pt x="596138" y="319785"/>
                          <a:pt x="590012" y="332594"/>
                          <a:pt x="606425" y="307975"/>
                        </a:cubicBezTo>
                        <a:lnTo>
                          <a:pt x="612775" y="298450"/>
                        </a:lnTo>
                        <a:cubicBezTo>
                          <a:pt x="614892" y="295275"/>
                          <a:pt x="615950" y="291042"/>
                          <a:pt x="619125" y="288925"/>
                        </a:cubicBezTo>
                        <a:cubicBezTo>
                          <a:pt x="622300" y="286808"/>
                          <a:pt x="625545" y="284793"/>
                          <a:pt x="628650" y="282575"/>
                        </a:cubicBezTo>
                        <a:cubicBezTo>
                          <a:pt x="632956" y="279499"/>
                          <a:pt x="637044" y="276126"/>
                          <a:pt x="641350" y="273050"/>
                        </a:cubicBezTo>
                        <a:cubicBezTo>
                          <a:pt x="644455" y="270832"/>
                          <a:pt x="647944" y="269143"/>
                          <a:pt x="650875" y="266700"/>
                        </a:cubicBezTo>
                        <a:cubicBezTo>
                          <a:pt x="654324" y="263825"/>
                          <a:pt x="656592" y="259555"/>
                          <a:pt x="660400" y="257175"/>
                        </a:cubicBezTo>
                        <a:cubicBezTo>
                          <a:pt x="665233" y="254154"/>
                          <a:pt x="671177" y="253374"/>
                          <a:pt x="676275" y="250825"/>
                        </a:cubicBezTo>
                        <a:cubicBezTo>
                          <a:pt x="679688" y="249118"/>
                          <a:pt x="685800" y="244475"/>
                          <a:pt x="685800" y="244475"/>
                        </a:cubicBezTo>
                        <a:lnTo>
                          <a:pt x="685800" y="244475"/>
                        </a:lnTo>
                      </a:path>
                    </a:pathLst>
                  </a:custGeom>
                  <a:noFill/>
                  <a:ln w="15875">
                    <a:solidFill>
                      <a:srgbClr val="FFFF00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/>
                    <a:endParaRPr lang="en-US" sz="1463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31" name="Freeform 230"/>
                  <p:cNvSpPr/>
                  <p:nvPr/>
                </p:nvSpPr>
                <p:spPr>
                  <a:xfrm>
                    <a:off x="10065544" y="3829050"/>
                    <a:ext cx="69056" cy="92869"/>
                  </a:xfrm>
                  <a:custGeom>
                    <a:avLst/>
                    <a:gdLst>
                      <a:gd name="connsiteX0" fmla="*/ 45244 w 69056"/>
                      <a:gd name="connsiteY0" fmla="*/ 0 h 92869"/>
                      <a:gd name="connsiteX1" fmla="*/ 45244 w 69056"/>
                      <a:gd name="connsiteY1" fmla="*/ 0 h 92869"/>
                      <a:gd name="connsiteX2" fmla="*/ 26194 w 69056"/>
                      <a:gd name="connsiteY2" fmla="*/ 11906 h 92869"/>
                      <a:gd name="connsiteX3" fmla="*/ 23812 w 69056"/>
                      <a:gd name="connsiteY3" fmla="*/ 23813 h 92869"/>
                      <a:gd name="connsiteX4" fmla="*/ 16669 w 69056"/>
                      <a:gd name="connsiteY4" fmla="*/ 38100 h 92869"/>
                      <a:gd name="connsiteX5" fmla="*/ 14287 w 69056"/>
                      <a:gd name="connsiteY5" fmla="*/ 47625 h 92869"/>
                      <a:gd name="connsiteX6" fmla="*/ 4762 w 69056"/>
                      <a:gd name="connsiteY6" fmla="*/ 52388 h 92869"/>
                      <a:gd name="connsiteX7" fmla="*/ 0 w 69056"/>
                      <a:gd name="connsiteY7" fmla="*/ 59531 h 92869"/>
                      <a:gd name="connsiteX8" fmla="*/ 2381 w 69056"/>
                      <a:gd name="connsiteY8" fmla="*/ 78581 h 92869"/>
                      <a:gd name="connsiteX9" fmla="*/ 9525 w 69056"/>
                      <a:gd name="connsiteY9" fmla="*/ 83344 h 92869"/>
                      <a:gd name="connsiteX10" fmla="*/ 21431 w 69056"/>
                      <a:gd name="connsiteY10" fmla="*/ 92869 h 92869"/>
                      <a:gd name="connsiteX11" fmla="*/ 47625 w 69056"/>
                      <a:gd name="connsiteY11" fmla="*/ 90488 h 92869"/>
                      <a:gd name="connsiteX12" fmla="*/ 50006 w 69056"/>
                      <a:gd name="connsiteY12" fmla="*/ 83344 h 92869"/>
                      <a:gd name="connsiteX13" fmla="*/ 57150 w 69056"/>
                      <a:gd name="connsiteY13" fmla="*/ 78581 h 92869"/>
                      <a:gd name="connsiteX14" fmla="*/ 59531 w 69056"/>
                      <a:gd name="connsiteY14" fmla="*/ 71438 h 92869"/>
                      <a:gd name="connsiteX15" fmla="*/ 64294 w 69056"/>
                      <a:gd name="connsiteY15" fmla="*/ 54769 h 92869"/>
                      <a:gd name="connsiteX16" fmla="*/ 69056 w 69056"/>
                      <a:gd name="connsiteY16" fmla="*/ 47625 h 92869"/>
                      <a:gd name="connsiteX17" fmla="*/ 45244 w 69056"/>
                      <a:gd name="connsiteY17" fmla="*/ 0 h 928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69056" h="92869">
                        <a:moveTo>
                          <a:pt x="45244" y="0"/>
                        </a:moveTo>
                        <a:lnTo>
                          <a:pt x="45244" y="0"/>
                        </a:lnTo>
                        <a:cubicBezTo>
                          <a:pt x="38894" y="3969"/>
                          <a:pt x="31203" y="6340"/>
                          <a:pt x="26194" y="11906"/>
                        </a:cubicBezTo>
                        <a:cubicBezTo>
                          <a:pt x="23486" y="14915"/>
                          <a:pt x="24794" y="19886"/>
                          <a:pt x="23812" y="23813"/>
                        </a:cubicBezTo>
                        <a:cubicBezTo>
                          <a:pt x="21840" y="31699"/>
                          <a:pt x="21325" y="31116"/>
                          <a:pt x="16669" y="38100"/>
                        </a:cubicBezTo>
                        <a:cubicBezTo>
                          <a:pt x="15875" y="41275"/>
                          <a:pt x="16382" y="45111"/>
                          <a:pt x="14287" y="47625"/>
                        </a:cubicBezTo>
                        <a:cubicBezTo>
                          <a:pt x="12014" y="50352"/>
                          <a:pt x="7489" y="50115"/>
                          <a:pt x="4762" y="52388"/>
                        </a:cubicBezTo>
                        <a:cubicBezTo>
                          <a:pt x="2564" y="54220"/>
                          <a:pt x="1587" y="57150"/>
                          <a:pt x="0" y="59531"/>
                        </a:cubicBezTo>
                        <a:cubicBezTo>
                          <a:pt x="794" y="65881"/>
                          <a:pt x="4" y="72639"/>
                          <a:pt x="2381" y="78581"/>
                        </a:cubicBezTo>
                        <a:cubicBezTo>
                          <a:pt x="3444" y="81238"/>
                          <a:pt x="7501" y="81320"/>
                          <a:pt x="9525" y="83344"/>
                        </a:cubicBezTo>
                        <a:cubicBezTo>
                          <a:pt x="20295" y="94115"/>
                          <a:pt x="7523" y="88234"/>
                          <a:pt x="21431" y="92869"/>
                        </a:cubicBezTo>
                        <a:cubicBezTo>
                          <a:pt x="30162" y="92075"/>
                          <a:pt x="39308" y="93260"/>
                          <a:pt x="47625" y="90488"/>
                        </a:cubicBezTo>
                        <a:cubicBezTo>
                          <a:pt x="50006" y="89694"/>
                          <a:pt x="48438" y="85304"/>
                          <a:pt x="50006" y="83344"/>
                        </a:cubicBezTo>
                        <a:cubicBezTo>
                          <a:pt x="51794" y="81109"/>
                          <a:pt x="54769" y="80169"/>
                          <a:pt x="57150" y="78581"/>
                        </a:cubicBezTo>
                        <a:cubicBezTo>
                          <a:pt x="57944" y="76200"/>
                          <a:pt x="58842" y="73851"/>
                          <a:pt x="59531" y="71438"/>
                        </a:cubicBezTo>
                        <a:cubicBezTo>
                          <a:pt x="60550" y="67870"/>
                          <a:pt x="62388" y="58581"/>
                          <a:pt x="64294" y="54769"/>
                        </a:cubicBezTo>
                        <a:cubicBezTo>
                          <a:pt x="65574" y="52209"/>
                          <a:pt x="67469" y="50006"/>
                          <a:pt x="69056" y="47625"/>
                        </a:cubicBezTo>
                        <a:cubicBezTo>
                          <a:pt x="66563" y="30170"/>
                          <a:pt x="49213" y="7937"/>
                          <a:pt x="45244" y="0"/>
                        </a:cubicBezTo>
                        <a:close/>
                      </a:path>
                    </a:pathLst>
                  </a:custGeom>
                  <a:noFill/>
                  <a:ln w="15875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/>
                    <a:endParaRPr lang="en-US" sz="1463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32" name="Freeform 231"/>
                  <p:cNvSpPr/>
                  <p:nvPr/>
                </p:nvSpPr>
                <p:spPr>
                  <a:xfrm>
                    <a:off x="9989344" y="3798094"/>
                    <a:ext cx="76199" cy="69120"/>
                  </a:xfrm>
                  <a:custGeom>
                    <a:avLst/>
                    <a:gdLst>
                      <a:gd name="connsiteX0" fmla="*/ 30956 w 47631"/>
                      <a:gd name="connsiteY0" fmla="*/ 0 h 66147"/>
                      <a:gd name="connsiteX1" fmla="*/ 30956 w 47631"/>
                      <a:gd name="connsiteY1" fmla="*/ 0 h 66147"/>
                      <a:gd name="connsiteX2" fmla="*/ 14287 w 47631"/>
                      <a:gd name="connsiteY2" fmla="*/ 11906 h 66147"/>
                      <a:gd name="connsiteX3" fmla="*/ 7144 w 47631"/>
                      <a:gd name="connsiteY3" fmla="*/ 26194 h 66147"/>
                      <a:gd name="connsiteX4" fmla="*/ 4762 w 47631"/>
                      <a:gd name="connsiteY4" fmla="*/ 35719 h 66147"/>
                      <a:gd name="connsiteX5" fmla="*/ 0 w 47631"/>
                      <a:gd name="connsiteY5" fmla="*/ 42862 h 66147"/>
                      <a:gd name="connsiteX6" fmla="*/ 4762 w 47631"/>
                      <a:gd name="connsiteY6" fmla="*/ 64294 h 66147"/>
                      <a:gd name="connsiteX7" fmla="*/ 28575 w 47631"/>
                      <a:gd name="connsiteY7" fmla="*/ 57150 h 66147"/>
                      <a:gd name="connsiteX8" fmla="*/ 33337 w 47631"/>
                      <a:gd name="connsiteY8" fmla="*/ 50006 h 66147"/>
                      <a:gd name="connsiteX9" fmla="*/ 35719 w 47631"/>
                      <a:gd name="connsiteY9" fmla="*/ 40481 h 66147"/>
                      <a:gd name="connsiteX10" fmla="*/ 42862 w 47631"/>
                      <a:gd name="connsiteY10" fmla="*/ 33337 h 66147"/>
                      <a:gd name="connsiteX11" fmla="*/ 47625 w 47631"/>
                      <a:gd name="connsiteY11" fmla="*/ 26194 h 66147"/>
                      <a:gd name="connsiteX12" fmla="*/ 30956 w 47631"/>
                      <a:gd name="connsiteY12" fmla="*/ 0 h 66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47631" h="66147">
                        <a:moveTo>
                          <a:pt x="30956" y="0"/>
                        </a:moveTo>
                        <a:lnTo>
                          <a:pt x="30956" y="0"/>
                        </a:lnTo>
                        <a:cubicBezTo>
                          <a:pt x="25400" y="3969"/>
                          <a:pt x="19390" y="7370"/>
                          <a:pt x="14287" y="11906"/>
                        </a:cubicBezTo>
                        <a:cubicBezTo>
                          <a:pt x="10290" y="15459"/>
                          <a:pt x="8538" y="21317"/>
                          <a:pt x="7144" y="26194"/>
                        </a:cubicBezTo>
                        <a:cubicBezTo>
                          <a:pt x="6245" y="29341"/>
                          <a:pt x="6051" y="32711"/>
                          <a:pt x="4762" y="35719"/>
                        </a:cubicBezTo>
                        <a:cubicBezTo>
                          <a:pt x="3635" y="38349"/>
                          <a:pt x="1587" y="40481"/>
                          <a:pt x="0" y="42862"/>
                        </a:cubicBezTo>
                        <a:cubicBezTo>
                          <a:pt x="1587" y="50006"/>
                          <a:pt x="-708" y="59432"/>
                          <a:pt x="4762" y="64294"/>
                        </a:cubicBezTo>
                        <a:cubicBezTo>
                          <a:pt x="11328" y="70130"/>
                          <a:pt x="23357" y="60628"/>
                          <a:pt x="28575" y="57150"/>
                        </a:cubicBezTo>
                        <a:cubicBezTo>
                          <a:pt x="30162" y="54769"/>
                          <a:pt x="32210" y="52636"/>
                          <a:pt x="33337" y="50006"/>
                        </a:cubicBezTo>
                        <a:cubicBezTo>
                          <a:pt x="34626" y="46998"/>
                          <a:pt x="34095" y="43323"/>
                          <a:pt x="35719" y="40481"/>
                        </a:cubicBezTo>
                        <a:cubicBezTo>
                          <a:pt x="37390" y="37557"/>
                          <a:pt x="40706" y="35924"/>
                          <a:pt x="42862" y="33337"/>
                        </a:cubicBezTo>
                        <a:cubicBezTo>
                          <a:pt x="44694" y="31139"/>
                          <a:pt x="46345" y="28754"/>
                          <a:pt x="47625" y="26194"/>
                        </a:cubicBezTo>
                        <a:cubicBezTo>
                          <a:pt x="47980" y="25484"/>
                          <a:pt x="33734" y="4366"/>
                          <a:pt x="30956" y="0"/>
                        </a:cubicBezTo>
                        <a:close/>
                      </a:path>
                    </a:pathLst>
                  </a:custGeom>
                  <a:noFill/>
                  <a:ln w="15875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/>
                    <a:endParaRPr lang="en-US" sz="1463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33" name="Freeform 232"/>
                  <p:cNvSpPr/>
                  <p:nvPr/>
                </p:nvSpPr>
                <p:spPr>
                  <a:xfrm>
                    <a:off x="9741694" y="3593307"/>
                    <a:ext cx="69056" cy="70712"/>
                  </a:xfrm>
                  <a:custGeom>
                    <a:avLst/>
                    <a:gdLst>
                      <a:gd name="connsiteX0" fmla="*/ 38100 w 83344"/>
                      <a:gd name="connsiteY0" fmla="*/ 0 h 88107"/>
                      <a:gd name="connsiteX1" fmla="*/ 38100 w 83344"/>
                      <a:gd name="connsiteY1" fmla="*/ 0 h 88107"/>
                      <a:gd name="connsiteX2" fmla="*/ 19050 w 83344"/>
                      <a:gd name="connsiteY2" fmla="*/ 7144 h 88107"/>
                      <a:gd name="connsiteX3" fmla="*/ 4762 w 83344"/>
                      <a:gd name="connsiteY3" fmla="*/ 21432 h 88107"/>
                      <a:gd name="connsiteX4" fmla="*/ 0 w 83344"/>
                      <a:gd name="connsiteY4" fmla="*/ 50007 h 88107"/>
                      <a:gd name="connsiteX5" fmla="*/ 2381 w 83344"/>
                      <a:gd name="connsiteY5" fmla="*/ 69057 h 88107"/>
                      <a:gd name="connsiteX6" fmla="*/ 9525 w 83344"/>
                      <a:gd name="connsiteY6" fmla="*/ 76200 h 88107"/>
                      <a:gd name="connsiteX7" fmla="*/ 28575 w 83344"/>
                      <a:gd name="connsiteY7" fmla="*/ 88107 h 88107"/>
                      <a:gd name="connsiteX8" fmla="*/ 54769 w 83344"/>
                      <a:gd name="connsiteY8" fmla="*/ 85725 h 88107"/>
                      <a:gd name="connsiteX9" fmla="*/ 61912 w 83344"/>
                      <a:gd name="connsiteY9" fmla="*/ 78582 h 88107"/>
                      <a:gd name="connsiteX10" fmla="*/ 69056 w 83344"/>
                      <a:gd name="connsiteY10" fmla="*/ 76200 h 88107"/>
                      <a:gd name="connsiteX11" fmla="*/ 76200 w 83344"/>
                      <a:gd name="connsiteY11" fmla="*/ 69057 h 88107"/>
                      <a:gd name="connsiteX12" fmla="*/ 83344 w 83344"/>
                      <a:gd name="connsiteY12" fmla="*/ 52388 h 88107"/>
                      <a:gd name="connsiteX13" fmla="*/ 78581 w 83344"/>
                      <a:gd name="connsiteY13" fmla="*/ 30957 h 88107"/>
                      <a:gd name="connsiteX14" fmla="*/ 73819 w 83344"/>
                      <a:gd name="connsiteY14" fmla="*/ 14288 h 88107"/>
                      <a:gd name="connsiteX15" fmla="*/ 69056 w 83344"/>
                      <a:gd name="connsiteY15" fmla="*/ 7144 h 88107"/>
                      <a:gd name="connsiteX16" fmla="*/ 38100 w 83344"/>
                      <a:gd name="connsiteY16" fmla="*/ 0 h 8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83344" h="88107">
                        <a:moveTo>
                          <a:pt x="38100" y="0"/>
                        </a:moveTo>
                        <a:lnTo>
                          <a:pt x="38100" y="0"/>
                        </a:lnTo>
                        <a:cubicBezTo>
                          <a:pt x="31750" y="2381"/>
                          <a:pt x="24755" y="3477"/>
                          <a:pt x="19050" y="7144"/>
                        </a:cubicBezTo>
                        <a:cubicBezTo>
                          <a:pt x="13384" y="10786"/>
                          <a:pt x="4762" y="21432"/>
                          <a:pt x="4762" y="21432"/>
                        </a:cubicBezTo>
                        <a:cubicBezTo>
                          <a:pt x="2254" y="31464"/>
                          <a:pt x="0" y="38858"/>
                          <a:pt x="0" y="50007"/>
                        </a:cubicBezTo>
                        <a:cubicBezTo>
                          <a:pt x="0" y="56406"/>
                          <a:pt x="194" y="63043"/>
                          <a:pt x="2381" y="69057"/>
                        </a:cubicBezTo>
                        <a:cubicBezTo>
                          <a:pt x="3532" y="72222"/>
                          <a:pt x="6991" y="73983"/>
                          <a:pt x="9525" y="76200"/>
                        </a:cubicBezTo>
                        <a:cubicBezTo>
                          <a:pt x="21472" y="86653"/>
                          <a:pt x="17557" y="84433"/>
                          <a:pt x="28575" y="88107"/>
                        </a:cubicBezTo>
                        <a:cubicBezTo>
                          <a:pt x="37306" y="87313"/>
                          <a:pt x="46339" y="88134"/>
                          <a:pt x="54769" y="85725"/>
                        </a:cubicBezTo>
                        <a:cubicBezTo>
                          <a:pt x="58007" y="84800"/>
                          <a:pt x="59110" y="80450"/>
                          <a:pt x="61912" y="78582"/>
                        </a:cubicBezTo>
                        <a:cubicBezTo>
                          <a:pt x="64001" y="77190"/>
                          <a:pt x="66675" y="76994"/>
                          <a:pt x="69056" y="76200"/>
                        </a:cubicBezTo>
                        <a:cubicBezTo>
                          <a:pt x="71437" y="73819"/>
                          <a:pt x="74243" y="71797"/>
                          <a:pt x="76200" y="69057"/>
                        </a:cubicBezTo>
                        <a:cubicBezTo>
                          <a:pt x="79876" y="63911"/>
                          <a:pt x="81401" y="58215"/>
                          <a:pt x="83344" y="52388"/>
                        </a:cubicBezTo>
                        <a:cubicBezTo>
                          <a:pt x="77544" y="29195"/>
                          <a:pt x="84616" y="58119"/>
                          <a:pt x="78581" y="30957"/>
                        </a:cubicBezTo>
                        <a:cubicBezTo>
                          <a:pt x="77971" y="28212"/>
                          <a:pt x="75410" y="17469"/>
                          <a:pt x="73819" y="14288"/>
                        </a:cubicBezTo>
                        <a:cubicBezTo>
                          <a:pt x="72539" y="11728"/>
                          <a:pt x="70644" y="9525"/>
                          <a:pt x="69056" y="7144"/>
                        </a:cubicBezTo>
                        <a:cubicBezTo>
                          <a:pt x="66424" y="-753"/>
                          <a:pt x="43259" y="1191"/>
                          <a:pt x="38100" y="0"/>
                        </a:cubicBezTo>
                        <a:close/>
                      </a:path>
                    </a:pathLst>
                  </a:custGeom>
                  <a:noFill/>
                  <a:ln w="15875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/>
                    <a:endParaRPr lang="en-US" sz="1463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34" name="Freeform 233"/>
                  <p:cNvSpPr/>
                  <p:nvPr/>
                </p:nvSpPr>
                <p:spPr>
                  <a:xfrm>
                    <a:off x="9877425" y="3860006"/>
                    <a:ext cx="76200" cy="114779"/>
                  </a:xfrm>
                  <a:custGeom>
                    <a:avLst/>
                    <a:gdLst>
                      <a:gd name="connsiteX0" fmla="*/ 51255 w 65542"/>
                      <a:gd name="connsiteY0" fmla="*/ 0 h 112397"/>
                      <a:gd name="connsiteX1" fmla="*/ 51255 w 65542"/>
                      <a:gd name="connsiteY1" fmla="*/ 0 h 112397"/>
                      <a:gd name="connsiteX2" fmla="*/ 17917 w 65542"/>
                      <a:gd name="connsiteY2" fmla="*/ 26193 h 112397"/>
                      <a:gd name="connsiteX3" fmla="*/ 13155 w 65542"/>
                      <a:gd name="connsiteY3" fmla="*/ 33337 h 112397"/>
                      <a:gd name="connsiteX4" fmla="*/ 10773 w 65542"/>
                      <a:gd name="connsiteY4" fmla="*/ 40481 h 112397"/>
                      <a:gd name="connsiteX5" fmla="*/ 3630 w 65542"/>
                      <a:gd name="connsiteY5" fmla="*/ 47625 h 112397"/>
                      <a:gd name="connsiteX6" fmla="*/ 3630 w 65542"/>
                      <a:gd name="connsiteY6" fmla="*/ 109537 h 112397"/>
                      <a:gd name="connsiteX7" fmla="*/ 20298 w 65542"/>
                      <a:gd name="connsiteY7" fmla="*/ 111918 h 112397"/>
                      <a:gd name="connsiteX8" fmla="*/ 41730 w 65542"/>
                      <a:gd name="connsiteY8" fmla="*/ 107156 h 112397"/>
                      <a:gd name="connsiteX9" fmla="*/ 51255 w 65542"/>
                      <a:gd name="connsiteY9" fmla="*/ 92868 h 112397"/>
                      <a:gd name="connsiteX10" fmla="*/ 58398 w 65542"/>
                      <a:gd name="connsiteY10" fmla="*/ 85725 h 112397"/>
                      <a:gd name="connsiteX11" fmla="*/ 60780 w 65542"/>
                      <a:gd name="connsiteY11" fmla="*/ 76200 h 112397"/>
                      <a:gd name="connsiteX12" fmla="*/ 65542 w 65542"/>
                      <a:gd name="connsiteY12" fmla="*/ 69056 h 112397"/>
                      <a:gd name="connsiteX13" fmla="*/ 60780 w 65542"/>
                      <a:gd name="connsiteY13" fmla="*/ 45243 h 112397"/>
                      <a:gd name="connsiteX14" fmla="*/ 58398 w 65542"/>
                      <a:gd name="connsiteY14" fmla="*/ 38100 h 112397"/>
                      <a:gd name="connsiteX15" fmla="*/ 51255 w 65542"/>
                      <a:gd name="connsiteY15" fmla="*/ 0 h 112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5542" h="112397">
                        <a:moveTo>
                          <a:pt x="51255" y="0"/>
                        </a:moveTo>
                        <a:lnTo>
                          <a:pt x="51255" y="0"/>
                        </a:lnTo>
                        <a:cubicBezTo>
                          <a:pt x="38939" y="7697"/>
                          <a:pt x="26306" y="13607"/>
                          <a:pt x="17917" y="26193"/>
                        </a:cubicBezTo>
                        <a:cubicBezTo>
                          <a:pt x="16330" y="28574"/>
                          <a:pt x="14435" y="30777"/>
                          <a:pt x="13155" y="33337"/>
                        </a:cubicBezTo>
                        <a:cubicBezTo>
                          <a:pt x="12032" y="35582"/>
                          <a:pt x="12165" y="38392"/>
                          <a:pt x="10773" y="40481"/>
                        </a:cubicBezTo>
                        <a:cubicBezTo>
                          <a:pt x="8905" y="43283"/>
                          <a:pt x="6011" y="45244"/>
                          <a:pt x="3630" y="47625"/>
                        </a:cubicBezTo>
                        <a:cubicBezTo>
                          <a:pt x="1316" y="66132"/>
                          <a:pt x="-3229" y="93248"/>
                          <a:pt x="3630" y="109537"/>
                        </a:cubicBezTo>
                        <a:cubicBezTo>
                          <a:pt x="5808" y="114710"/>
                          <a:pt x="14742" y="111124"/>
                          <a:pt x="20298" y="111918"/>
                        </a:cubicBezTo>
                        <a:cubicBezTo>
                          <a:pt x="27442" y="110331"/>
                          <a:pt x="35497" y="110991"/>
                          <a:pt x="41730" y="107156"/>
                        </a:cubicBezTo>
                        <a:cubicBezTo>
                          <a:pt x="46605" y="104156"/>
                          <a:pt x="47208" y="96915"/>
                          <a:pt x="51255" y="92868"/>
                        </a:cubicBezTo>
                        <a:lnTo>
                          <a:pt x="58398" y="85725"/>
                        </a:lnTo>
                        <a:cubicBezTo>
                          <a:pt x="59192" y="82550"/>
                          <a:pt x="59491" y="79208"/>
                          <a:pt x="60780" y="76200"/>
                        </a:cubicBezTo>
                        <a:cubicBezTo>
                          <a:pt x="61907" y="73570"/>
                          <a:pt x="65542" y="71918"/>
                          <a:pt x="65542" y="69056"/>
                        </a:cubicBezTo>
                        <a:cubicBezTo>
                          <a:pt x="65542" y="60961"/>
                          <a:pt x="62600" y="53131"/>
                          <a:pt x="60780" y="45243"/>
                        </a:cubicBezTo>
                        <a:cubicBezTo>
                          <a:pt x="60216" y="42797"/>
                          <a:pt x="58565" y="40604"/>
                          <a:pt x="58398" y="38100"/>
                        </a:cubicBezTo>
                        <a:cubicBezTo>
                          <a:pt x="57764" y="28596"/>
                          <a:pt x="52445" y="6350"/>
                          <a:pt x="51255" y="0"/>
                        </a:cubicBezTo>
                        <a:close/>
                      </a:path>
                    </a:pathLst>
                  </a:custGeom>
                  <a:noFill/>
                  <a:ln w="15875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/>
                    <a:endParaRPr lang="en-US" sz="1463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35" name="Freeform 234"/>
                  <p:cNvSpPr/>
                  <p:nvPr/>
                </p:nvSpPr>
                <p:spPr>
                  <a:xfrm>
                    <a:off x="9727406" y="3717131"/>
                    <a:ext cx="62132" cy="104775"/>
                  </a:xfrm>
                  <a:custGeom>
                    <a:avLst/>
                    <a:gdLst>
                      <a:gd name="connsiteX0" fmla="*/ 33338 w 62132"/>
                      <a:gd name="connsiteY0" fmla="*/ 0 h 104775"/>
                      <a:gd name="connsiteX1" fmla="*/ 33338 w 62132"/>
                      <a:gd name="connsiteY1" fmla="*/ 0 h 104775"/>
                      <a:gd name="connsiteX2" fmla="*/ 11907 w 62132"/>
                      <a:gd name="connsiteY2" fmla="*/ 4763 h 104775"/>
                      <a:gd name="connsiteX3" fmla="*/ 9525 w 62132"/>
                      <a:gd name="connsiteY3" fmla="*/ 11907 h 104775"/>
                      <a:gd name="connsiteX4" fmla="*/ 2382 w 62132"/>
                      <a:gd name="connsiteY4" fmla="*/ 19050 h 104775"/>
                      <a:gd name="connsiteX5" fmla="*/ 0 w 62132"/>
                      <a:gd name="connsiteY5" fmla="*/ 26194 h 104775"/>
                      <a:gd name="connsiteX6" fmla="*/ 4763 w 62132"/>
                      <a:gd name="connsiteY6" fmla="*/ 52388 h 104775"/>
                      <a:gd name="connsiteX7" fmla="*/ 9525 w 62132"/>
                      <a:gd name="connsiteY7" fmla="*/ 66675 h 104775"/>
                      <a:gd name="connsiteX8" fmla="*/ 14288 w 62132"/>
                      <a:gd name="connsiteY8" fmla="*/ 83344 h 104775"/>
                      <a:gd name="connsiteX9" fmla="*/ 28575 w 62132"/>
                      <a:gd name="connsiteY9" fmla="*/ 95250 h 104775"/>
                      <a:gd name="connsiteX10" fmla="*/ 35719 w 62132"/>
                      <a:gd name="connsiteY10" fmla="*/ 104775 h 104775"/>
                      <a:gd name="connsiteX11" fmla="*/ 50007 w 62132"/>
                      <a:gd name="connsiteY11" fmla="*/ 95250 h 104775"/>
                      <a:gd name="connsiteX12" fmla="*/ 57150 w 62132"/>
                      <a:gd name="connsiteY12" fmla="*/ 90488 h 104775"/>
                      <a:gd name="connsiteX13" fmla="*/ 33338 w 62132"/>
                      <a:gd name="connsiteY13" fmla="*/ 0 h 104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62132" h="104775">
                        <a:moveTo>
                          <a:pt x="33338" y="0"/>
                        </a:moveTo>
                        <a:lnTo>
                          <a:pt x="33338" y="0"/>
                        </a:lnTo>
                        <a:cubicBezTo>
                          <a:pt x="26194" y="1588"/>
                          <a:pt x="18452" y="1490"/>
                          <a:pt x="11907" y="4763"/>
                        </a:cubicBezTo>
                        <a:cubicBezTo>
                          <a:pt x="9662" y="5886"/>
                          <a:pt x="10917" y="9818"/>
                          <a:pt x="9525" y="11907"/>
                        </a:cubicBezTo>
                        <a:cubicBezTo>
                          <a:pt x="7657" y="14709"/>
                          <a:pt x="4763" y="16669"/>
                          <a:pt x="2382" y="19050"/>
                        </a:cubicBezTo>
                        <a:cubicBezTo>
                          <a:pt x="1588" y="21431"/>
                          <a:pt x="0" y="23684"/>
                          <a:pt x="0" y="26194"/>
                        </a:cubicBezTo>
                        <a:cubicBezTo>
                          <a:pt x="0" y="32339"/>
                          <a:pt x="2680" y="45443"/>
                          <a:pt x="4763" y="52388"/>
                        </a:cubicBezTo>
                        <a:cubicBezTo>
                          <a:pt x="6205" y="57196"/>
                          <a:pt x="8082" y="61867"/>
                          <a:pt x="9525" y="66675"/>
                        </a:cubicBezTo>
                        <a:cubicBezTo>
                          <a:pt x="9957" y="68114"/>
                          <a:pt x="12835" y="81165"/>
                          <a:pt x="14288" y="83344"/>
                        </a:cubicBezTo>
                        <a:cubicBezTo>
                          <a:pt x="22090" y="95047"/>
                          <a:pt x="19790" y="86465"/>
                          <a:pt x="28575" y="95250"/>
                        </a:cubicBezTo>
                        <a:cubicBezTo>
                          <a:pt x="31381" y="98056"/>
                          <a:pt x="33338" y="101600"/>
                          <a:pt x="35719" y="104775"/>
                        </a:cubicBezTo>
                        <a:lnTo>
                          <a:pt x="50007" y="95250"/>
                        </a:lnTo>
                        <a:lnTo>
                          <a:pt x="57150" y="90488"/>
                        </a:lnTo>
                        <a:cubicBezTo>
                          <a:pt x="75563" y="62871"/>
                          <a:pt x="37307" y="15081"/>
                          <a:pt x="33338" y="0"/>
                        </a:cubicBezTo>
                        <a:close/>
                      </a:path>
                    </a:pathLst>
                  </a:custGeom>
                  <a:noFill/>
                  <a:ln w="15875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/>
                    <a:endParaRPr lang="en-US" sz="1463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36" name="Freeform 235"/>
                  <p:cNvSpPr/>
                  <p:nvPr/>
                </p:nvSpPr>
                <p:spPr>
                  <a:xfrm>
                    <a:off x="9847758" y="3697531"/>
                    <a:ext cx="96681" cy="117849"/>
                  </a:xfrm>
                  <a:custGeom>
                    <a:avLst/>
                    <a:gdLst>
                      <a:gd name="connsiteX0" fmla="*/ 34430 w 96681"/>
                      <a:gd name="connsiteY0" fmla="*/ 7694 h 117849"/>
                      <a:gd name="connsiteX1" fmla="*/ 34430 w 96681"/>
                      <a:gd name="connsiteY1" fmla="*/ 7694 h 117849"/>
                      <a:gd name="connsiteX2" fmla="*/ 22523 w 96681"/>
                      <a:gd name="connsiteY2" fmla="*/ 38650 h 117849"/>
                      <a:gd name="connsiteX3" fmla="*/ 20142 w 96681"/>
                      <a:gd name="connsiteY3" fmla="*/ 55319 h 117849"/>
                      <a:gd name="connsiteX4" fmla="*/ 10617 w 96681"/>
                      <a:gd name="connsiteY4" fmla="*/ 69607 h 117849"/>
                      <a:gd name="connsiteX5" fmla="*/ 1092 w 96681"/>
                      <a:gd name="connsiteY5" fmla="*/ 86275 h 117849"/>
                      <a:gd name="connsiteX6" fmla="*/ 3473 w 96681"/>
                      <a:gd name="connsiteY6" fmla="*/ 117232 h 117849"/>
                      <a:gd name="connsiteX7" fmla="*/ 34430 w 96681"/>
                      <a:gd name="connsiteY7" fmla="*/ 112469 h 117849"/>
                      <a:gd name="connsiteX8" fmla="*/ 41573 w 96681"/>
                      <a:gd name="connsiteY8" fmla="*/ 110088 h 117849"/>
                      <a:gd name="connsiteX9" fmla="*/ 48717 w 96681"/>
                      <a:gd name="connsiteY9" fmla="*/ 105325 h 117849"/>
                      <a:gd name="connsiteX10" fmla="*/ 72530 w 96681"/>
                      <a:gd name="connsiteY10" fmla="*/ 102944 h 117849"/>
                      <a:gd name="connsiteX11" fmla="*/ 86817 w 96681"/>
                      <a:gd name="connsiteY11" fmla="*/ 100563 h 117849"/>
                      <a:gd name="connsiteX12" fmla="*/ 96342 w 96681"/>
                      <a:gd name="connsiteY12" fmla="*/ 91038 h 117849"/>
                      <a:gd name="connsiteX13" fmla="*/ 93961 w 96681"/>
                      <a:gd name="connsiteY13" fmla="*/ 79132 h 117849"/>
                      <a:gd name="connsiteX14" fmla="*/ 86817 w 96681"/>
                      <a:gd name="connsiteY14" fmla="*/ 62463 h 117849"/>
                      <a:gd name="connsiteX15" fmla="*/ 82055 w 96681"/>
                      <a:gd name="connsiteY15" fmla="*/ 55319 h 117849"/>
                      <a:gd name="connsiteX16" fmla="*/ 77292 w 96681"/>
                      <a:gd name="connsiteY16" fmla="*/ 45794 h 117849"/>
                      <a:gd name="connsiteX17" fmla="*/ 74911 w 96681"/>
                      <a:gd name="connsiteY17" fmla="*/ 12457 h 117849"/>
                      <a:gd name="connsiteX18" fmla="*/ 67767 w 96681"/>
                      <a:gd name="connsiteY18" fmla="*/ 7694 h 117849"/>
                      <a:gd name="connsiteX19" fmla="*/ 65386 w 96681"/>
                      <a:gd name="connsiteY19" fmla="*/ 550 h 117849"/>
                      <a:gd name="connsiteX20" fmla="*/ 34430 w 96681"/>
                      <a:gd name="connsiteY20" fmla="*/ 7694 h 1178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96681" h="117849">
                        <a:moveTo>
                          <a:pt x="34430" y="7694"/>
                        </a:moveTo>
                        <a:lnTo>
                          <a:pt x="34430" y="7694"/>
                        </a:lnTo>
                        <a:cubicBezTo>
                          <a:pt x="28296" y="21496"/>
                          <a:pt x="24826" y="25987"/>
                          <a:pt x="22523" y="38650"/>
                        </a:cubicBezTo>
                        <a:cubicBezTo>
                          <a:pt x="21519" y="44172"/>
                          <a:pt x="22157" y="50080"/>
                          <a:pt x="20142" y="55319"/>
                        </a:cubicBezTo>
                        <a:cubicBezTo>
                          <a:pt x="18087" y="60661"/>
                          <a:pt x="13177" y="64487"/>
                          <a:pt x="10617" y="69607"/>
                        </a:cubicBezTo>
                        <a:cubicBezTo>
                          <a:pt x="4575" y="81692"/>
                          <a:pt x="7824" y="76179"/>
                          <a:pt x="1092" y="86275"/>
                        </a:cubicBezTo>
                        <a:cubicBezTo>
                          <a:pt x="1886" y="96594"/>
                          <a:pt x="-3153" y="109281"/>
                          <a:pt x="3473" y="117232"/>
                        </a:cubicBezTo>
                        <a:cubicBezTo>
                          <a:pt x="5502" y="119667"/>
                          <a:pt x="28247" y="114236"/>
                          <a:pt x="34430" y="112469"/>
                        </a:cubicBezTo>
                        <a:cubicBezTo>
                          <a:pt x="36843" y="111780"/>
                          <a:pt x="39192" y="110882"/>
                          <a:pt x="41573" y="110088"/>
                        </a:cubicBezTo>
                        <a:cubicBezTo>
                          <a:pt x="43954" y="108500"/>
                          <a:pt x="45928" y="105969"/>
                          <a:pt x="48717" y="105325"/>
                        </a:cubicBezTo>
                        <a:cubicBezTo>
                          <a:pt x="56490" y="103531"/>
                          <a:pt x="64614" y="103933"/>
                          <a:pt x="72530" y="102944"/>
                        </a:cubicBezTo>
                        <a:cubicBezTo>
                          <a:pt x="77321" y="102345"/>
                          <a:pt x="82055" y="101357"/>
                          <a:pt x="86817" y="100563"/>
                        </a:cubicBezTo>
                        <a:cubicBezTo>
                          <a:pt x="89992" y="97388"/>
                          <a:pt x="94922" y="95298"/>
                          <a:pt x="96342" y="91038"/>
                        </a:cubicBezTo>
                        <a:cubicBezTo>
                          <a:pt x="97622" y="87198"/>
                          <a:pt x="94943" y="83058"/>
                          <a:pt x="93961" y="79132"/>
                        </a:cubicBezTo>
                        <a:cubicBezTo>
                          <a:pt x="92476" y="73193"/>
                          <a:pt x="89848" y="67767"/>
                          <a:pt x="86817" y="62463"/>
                        </a:cubicBezTo>
                        <a:cubicBezTo>
                          <a:pt x="85397" y="59978"/>
                          <a:pt x="83475" y="57804"/>
                          <a:pt x="82055" y="55319"/>
                        </a:cubicBezTo>
                        <a:cubicBezTo>
                          <a:pt x="80294" y="52237"/>
                          <a:pt x="78880" y="48969"/>
                          <a:pt x="77292" y="45794"/>
                        </a:cubicBezTo>
                        <a:cubicBezTo>
                          <a:pt x="76498" y="34682"/>
                          <a:pt x="77613" y="23265"/>
                          <a:pt x="74911" y="12457"/>
                        </a:cubicBezTo>
                        <a:cubicBezTo>
                          <a:pt x="74217" y="9680"/>
                          <a:pt x="69555" y="9929"/>
                          <a:pt x="67767" y="7694"/>
                        </a:cubicBezTo>
                        <a:cubicBezTo>
                          <a:pt x="66199" y="5734"/>
                          <a:pt x="66778" y="2639"/>
                          <a:pt x="65386" y="550"/>
                        </a:cubicBezTo>
                        <a:cubicBezTo>
                          <a:pt x="63518" y="-2252"/>
                          <a:pt x="39589" y="6503"/>
                          <a:pt x="34430" y="7694"/>
                        </a:cubicBezTo>
                        <a:close/>
                      </a:path>
                    </a:pathLst>
                  </a:custGeom>
                  <a:noFill/>
                  <a:ln w="15875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/>
                    <a:endParaRPr lang="en-US" sz="1463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37" name="Freeform 236"/>
                  <p:cNvSpPr/>
                  <p:nvPr/>
                </p:nvSpPr>
                <p:spPr>
                  <a:xfrm>
                    <a:off x="9740066" y="3676181"/>
                    <a:ext cx="58778" cy="36392"/>
                  </a:xfrm>
                  <a:custGeom>
                    <a:avLst/>
                    <a:gdLst>
                      <a:gd name="connsiteX0" fmla="*/ 58778 w 58778"/>
                      <a:gd name="connsiteY0" fmla="*/ 9994 h 36392"/>
                      <a:gd name="connsiteX1" fmla="*/ 58778 w 58778"/>
                      <a:gd name="connsiteY1" fmla="*/ 9994 h 36392"/>
                      <a:gd name="connsiteX2" fmla="*/ 1628 w 58778"/>
                      <a:gd name="connsiteY2" fmla="*/ 5232 h 36392"/>
                      <a:gd name="connsiteX3" fmla="*/ 4009 w 58778"/>
                      <a:gd name="connsiteY3" fmla="*/ 19519 h 36392"/>
                      <a:gd name="connsiteX4" fmla="*/ 6390 w 58778"/>
                      <a:gd name="connsiteY4" fmla="*/ 26663 h 36392"/>
                      <a:gd name="connsiteX5" fmla="*/ 27822 w 58778"/>
                      <a:gd name="connsiteY5" fmla="*/ 36188 h 36392"/>
                      <a:gd name="connsiteX6" fmla="*/ 58778 w 58778"/>
                      <a:gd name="connsiteY6" fmla="*/ 9994 h 36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8778" h="36392">
                        <a:moveTo>
                          <a:pt x="58778" y="9994"/>
                        </a:moveTo>
                        <a:lnTo>
                          <a:pt x="58778" y="9994"/>
                        </a:lnTo>
                        <a:cubicBezTo>
                          <a:pt x="39296" y="2688"/>
                          <a:pt x="24952" y="-5653"/>
                          <a:pt x="1628" y="5232"/>
                        </a:cubicBezTo>
                        <a:cubicBezTo>
                          <a:pt x="-2747" y="7274"/>
                          <a:pt x="2962" y="14806"/>
                          <a:pt x="4009" y="19519"/>
                        </a:cubicBezTo>
                        <a:cubicBezTo>
                          <a:pt x="4553" y="21969"/>
                          <a:pt x="4615" y="24888"/>
                          <a:pt x="6390" y="26663"/>
                        </a:cubicBezTo>
                        <a:cubicBezTo>
                          <a:pt x="8194" y="28467"/>
                          <a:pt x="26522" y="35971"/>
                          <a:pt x="27822" y="36188"/>
                        </a:cubicBezTo>
                        <a:cubicBezTo>
                          <a:pt x="43934" y="38873"/>
                          <a:pt x="53619" y="14360"/>
                          <a:pt x="58778" y="9994"/>
                        </a:cubicBezTo>
                        <a:close/>
                      </a:path>
                    </a:pathLst>
                  </a:custGeom>
                  <a:noFill/>
                  <a:ln w="15875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/>
                    <a:endParaRPr lang="en-US" sz="1463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38" name="Freeform 237"/>
                  <p:cNvSpPr/>
                  <p:nvPr/>
                </p:nvSpPr>
                <p:spPr>
                  <a:xfrm>
                    <a:off x="9874588" y="3810000"/>
                    <a:ext cx="71893" cy="64294"/>
                  </a:xfrm>
                  <a:custGeom>
                    <a:avLst/>
                    <a:gdLst>
                      <a:gd name="connsiteX0" fmla="*/ 21887 w 71893"/>
                      <a:gd name="connsiteY0" fmla="*/ 0 h 64294"/>
                      <a:gd name="connsiteX1" fmla="*/ 21887 w 71893"/>
                      <a:gd name="connsiteY1" fmla="*/ 0 h 64294"/>
                      <a:gd name="connsiteX2" fmla="*/ 12362 w 71893"/>
                      <a:gd name="connsiteY2" fmla="*/ 19050 h 64294"/>
                      <a:gd name="connsiteX3" fmla="*/ 9981 w 71893"/>
                      <a:gd name="connsiteY3" fmla="*/ 26194 h 64294"/>
                      <a:gd name="connsiteX4" fmla="*/ 2837 w 71893"/>
                      <a:gd name="connsiteY4" fmla="*/ 30956 h 64294"/>
                      <a:gd name="connsiteX5" fmla="*/ 2837 w 71893"/>
                      <a:gd name="connsiteY5" fmla="*/ 57150 h 64294"/>
                      <a:gd name="connsiteX6" fmla="*/ 9981 w 71893"/>
                      <a:gd name="connsiteY6" fmla="*/ 64294 h 64294"/>
                      <a:gd name="connsiteX7" fmla="*/ 36175 w 71893"/>
                      <a:gd name="connsiteY7" fmla="*/ 57150 h 64294"/>
                      <a:gd name="connsiteX8" fmla="*/ 50462 w 71893"/>
                      <a:gd name="connsiteY8" fmla="*/ 52388 h 64294"/>
                      <a:gd name="connsiteX9" fmla="*/ 57606 w 71893"/>
                      <a:gd name="connsiteY9" fmla="*/ 50006 h 64294"/>
                      <a:gd name="connsiteX10" fmla="*/ 64750 w 71893"/>
                      <a:gd name="connsiteY10" fmla="*/ 45244 h 64294"/>
                      <a:gd name="connsiteX11" fmla="*/ 71893 w 71893"/>
                      <a:gd name="connsiteY11" fmla="*/ 30956 h 64294"/>
                      <a:gd name="connsiteX12" fmla="*/ 69512 w 71893"/>
                      <a:gd name="connsiteY12" fmla="*/ 21431 h 64294"/>
                      <a:gd name="connsiteX13" fmla="*/ 55225 w 71893"/>
                      <a:gd name="connsiteY13" fmla="*/ 16669 h 64294"/>
                      <a:gd name="connsiteX14" fmla="*/ 21887 w 71893"/>
                      <a:gd name="connsiteY14" fmla="*/ 0 h 64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71893" h="64294">
                        <a:moveTo>
                          <a:pt x="21887" y="0"/>
                        </a:moveTo>
                        <a:lnTo>
                          <a:pt x="21887" y="0"/>
                        </a:lnTo>
                        <a:cubicBezTo>
                          <a:pt x="18712" y="6350"/>
                          <a:pt x="15300" y="12587"/>
                          <a:pt x="12362" y="19050"/>
                        </a:cubicBezTo>
                        <a:cubicBezTo>
                          <a:pt x="11323" y="21335"/>
                          <a:pt x="11549" y="24234"/>
                          <a:pt x="9981" y="26194"/>
                        </a:cubicBezTo>
                        <a:cubicBezTo>
                          <a:pt x="8193" y="28429"/>
                          <a:pt x="5218" y="29369"/>
                          <a:pt x="2837" y="30956"/>
                        </a:cubicBezTo>
                        <a:cubicBezTo>
                          <a:pt x="243" y="41333"/>
                          <a:pt x="-1976" y="45118"/>
                          <a:pt x="2837" y="57150"/>
                        </a:cubicBezTo>
                        <a:cubicBezTo>
                          <a:pt x="4088" y="60277"/>
                          <a:pt x="7600" y="61913"/>
                          <a:pt x="9981" y="64294"/>
                        </a:cubicBezTo>
                        <a:cubicBezTo>
                          <a:pt x="39111" y="60133"/>
                          <a:pt x="15972" y="65232"/>
                          <a:pt x="36175" y="57150"/>
                        </a:cubicBezTo>
                        <a:cubicBezTo>
                          <a:pt x="40836" y="55286"/>
                          <a:pt x="45700" y="53975"/>
                          <a:pt x="50462" y="52388"/>
                        </a:cubicBezTo>
                        <a:cubicBezTo>
                          <a:pt x="52843" y="51594"/>
                          <a:pt x="55517" y="51398"/>
                          <a:pt x="57606" y="50006"/>
                        </a:cubicBezTo>
                        <a:lnTo>
                          <a:pt x="64750" y="45244"/>
                        </a:lnTo>
                        <a:cubicBezTo>
                          <a:pt x="67158" y="41632"/>
                          <a:pt x="71893" y="35886"/>
                          <a:pt x="71893" y="30956"/>
                        </a:cubicBezTo>
                        <a:cubicBezTo>
                          <a:pt x="71893" y="27683"/>
                          <a:pt x="71997" y="23561"/>
                          <a:pt x="69512" y="21431"/>
                        </a:cubicBezTo>
                        <a:cubicBezTo>
                          <a:pt x="65701" y="18164"/>
                          <a:pt x="60095" y="17886"/>
                          <a:pt x="55225" y="16669"/>
                        </a:cubicBezTo>
                        <a:lnTo>
                          <a:pt x="21887" y="0"/>
                        </a:lnTo>
                        <a:close/>
                      </a:path>
                    </a:pathLst>
                  </a:custGeom>
                  <a:noFill/>
                  <a:ln w="15875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/>
                    <a:endParaRPr lang="en-US" sz="1463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39" name="Freeform 238"/>
                  <p:cNvSpPr/>
                  <p:nvPr/>
                </p:nvSpPr>
                <p:spPr>
                  <a:xfrm>
                    <a:off x="10857770" y="5505450"/>
                    <a:ext cx="100743" cy="66675"/>
                  </a:xfrm>
                  <a:custGeom>
                    <a:avLst/>
                    <a:gdLst>
                      <a:gd name="connsiteX0" fmla="*/ 53118 w 100743"/>
                      <a:gd name="connsiteY0" fmla="*/ 0 h 66675"/>
                      <a:gd name="connsiteX1" fmla="*/ 53118 w 100743"/>
                      <a:gd name="connsiteY1" fmla="*/ 0 h 66675"/>
                      <a:gd name="connsiteX2" fmla="*/ 95980 w 100743"/>
                      <a:gd name="connsiteY2" fmla="*/ 38100 h 66675"/>
                      <a:gd name="connsiteX3" fmla="*/ 100743 w 100743"/>
                      <a:gd name="connsiteY3" fmla="*/ 52388 h 66675"/>
                      <a:gd name="connsiteX4" fmla="*/ 72168 w 100743"/>
                      <a:gd name="connsiteY4" fmla="*/ 66675 h 66675"/>
                      <a:gd name="connsiteX5" fmla="*/ 15018 w 100743"/>
                      <a:gd name="connsiteY5" fmla="*/ 57150 h 66675"/>
                      <a:gd name="connsiteX6" fmla="*/ 730 w 100743"/>
                      <a:gd name="connsiteY6" fmla="*/ 19050 h 66675"/>
                      <a:gd name="connsiteX7" fmla="*/ 53118 w 100743"/>
                      <a:gd name="connsiteY7" fmla="*/ 0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0743" h="66675">
                        <a:moveTo>
                          <a:pt x="53118" y="0"/>
                        </a:moveTo>
                        <a:lnTo>
                          <a:pt x="53118" y="0"/>
                        </a:lnTo>
                        <a:cubicBezTo>
                          <a:pt x="75245" y="15806"/>
                          <a:pt x="85530" y="17201"/>
                          <a:pt x="95980" y="38100"/>
                        </a:cubicBezTo>
                        <a:cubicBezTo>
                          <a:pt x="98225" y="42590"/>
                          <a:pt x="99155" y="47625"/>
                          <a:pt x="100743" y="52388"/>
                        </a:cubicBezTo>
                        <a:cubicBezTo>
                          <a:pt x="93519" y="57204"/>
                          <a:pt x="82027" y="66675"/>
                          <a:pt x="72168" y="66675"/>
                        </a:cubicBezTo>
                        <a:cubicBezTo>
                          <a:pt x="60346" y="66675"/>
                          <a:pt x="28544" y="59856"/>
                          <a:pt x="15018" y="57150"/>
                        </a:cubicBezTo>
                        <a:cubicBezTo>
                          <a:pt x="-4883" y="37250"/>
                          <a:pt x="730" y="49598"/>
                          <a:pt x="730" y="19050"/>
                        </a:cubicBezTo>
                        <a:lnTo>
                          <a:pt x="53118" y="0"/>
                        </a:lnTo>
                        <a:close/>
                      </a:path>
                    </a:pathLst>
                  </a:custGeom>
                  <a:noFill/>
                  <a:ln w="15875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/>
                    <a:endParaRPr lang="en-US" sz="1463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40" name="Freeform 239"/>
                  <p:cNvSpPr/>
                  <p:nvPr/>
                </p:nvSpPr>
                <p:spPr>
                  <a:xfrm>
                    <a:off x="10824968" y="5752593"/>
                    <a:ext cx="100207" cy="88613"/>
                  </a:xfrm>
                  <a:custGeom>
                    <a:avLst/>
                    <a:gdLst>
                      <a:gd name="connsiteX0" fmla="*/ 4957 w 100207"/>
                      <a:gd name="connsiteY0" fmla="*/ 2888 h 88613"/>
                      <a:gd name="connsiteX1" fmla="*/ 4957 w 100207"/>
                      <a:gd name="connsiteY1" fmla="*/ 2888 h 88613"/>
                      <a:gd name="connsiteX2" fmla="*/ 195 w 100207"/>
                      <a:gd name="connsiteY2" fmla="*/ 29082 h 88613"/>
                      <a:gd name="connsiteX3" fmla="*/ 2576 w 100207"/>
                      <a:gd name="connsiteY3" fmla="*/ 67182 h 88613"/>
                      <a:gd name="connsiteX4" fmla="*/ 16863 w 100207"/>
                      <a:gd name="connsiteY4" fmla="*/ 79088 h 88613"/>
                      <a:gd name="connsiteX5" fmla="*/ 28770 w 100207"/>
                      <a:gd name="connsiteY5" fmla="*/ 83851 h 88613"/>
                      <a:gd name="connsiteX6" fmla="*/ 64488 w 100207"/>
                      <a:gd name="connsiteY6" fmla="*/ 88613 h 88613"/>
                      <a:gd name="connsiteX7" fmla="*/ 90682 w 100207"/>
                      <a:gd name="connsiteY7" fmla="*/ 86232 h 88613"/>
                      <a:gd name="connsiteX8" fmla="*/ 97826 w 100207"/>
                      <a:gd name="connsiteY8" fmla="*/ 83851 h 88613"/>
                      <a:gd name="connsiteX9" fmla="*/ 100207 w 100207"/>
                      <a:gd name="connsiteY9" fmla="*/ 76707 h 88613"/>
                      <a:gd name="connsiteX10" fmla="*/ 97826 w 100207"/>
                      <a:gd name="connsiteY10" fmla="*/ 26701 h 88613"/>
                      <a:gd name="connsiteX11" fmla="*/ 90682 w 100207"/>
                      <a:gd name="connsiteY11" fmla="*/ 21938 h 88613"/>
                      <a:gd name="connsiteX12" fmla="*/ 69251 w 100207"/>
                      <a:gd name="connsiteY12" fmla="*/ 17176 h 88613"/>
                      <a:gd name="connsiteX13" fmla="*/ 62107 w 100207"/>
                      <a:gd name="connsiteY13" fmla="*/ 10032 h 88613"/>
                      <a:gd name="connsiteX14" fmla="*/ 54963 w 100207"/>
                      <a:gd name="connsiteY14" fmla="*/ 507 h 88613"/>
                      <a:gd name="connsiteX15" fmla="*/ 33532 w 100207"/>
                      <a:gd name="connsiteY15" fmla="*/ 2888 h 88613"/>
                      <a:gd name="connsiteX16" fmla="*/ 4957 w 100207"/>
                      <a:gd name="connsiteY16" fmla="*/ 2888 h 88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100207" h="88613">
                        <a:moveTo>
                          <a:pt x="4957" y="2888"/>
                        </a:moveTo>
                        <a:lnTo>
                          <a:pt x="4957" y="2888"/>
                        </a:lnTo>
                        <a:cubicBezTo>
                          <a:pt x="3370" y="11619"/>
                          <a:pt x="523" y="20214"/>
                          <a:pt x="195" y="29082"/>
                        </a:cubicBezTo>
                        <a:cubicBezTo>
                          <a:pt x="-276" y="41798"/>
                          <a:pt x="-45" y="54730"/>
                          <a:pt x="2576" y="67182"/>
                        </a:cubicBezTo>
                        <a:cubicBezTo>
                          <a:pt x="3196" y="70125"/>
                          <a:pt x="14181" y="77747"/>
                          <a:pt x="16863" y="79088"/>
                        </a:cubicBezTo>
                        <a:cubicBezTo>
                          <a:pt x="20686" y="81000"/>
                          <a:pt x="24646" y="82726"/>
                          <a:pt x="28770" y="83851"/>
                        </a:cubicBezTo>
                        <a:cubicBezTo>
                          <a:pt x="36117" y="85855"/>
                          <a:pt x="59145" y="88019"/>
                          <a:pt x="64488" y="88613"/>
                        </a:cubicBezTo>
                        <a:cubicBezTo>
                          <a:pt x="73219" y="87819"/>
                          <a:pt x="82003" y="87472"/>
                          <a:pt x="90682" y="86232"/>
                        </a:cubicBezTo>
                        <a:cubicBezTo>
                          <a:pt x="93167" y="85877"/>
                          <a:pt x="96051" y="85626"/>
                          <a:pt x="97826" y="83851"/>
                        </a:cubicBezTo>
                        <a:cubicBezTo>
                          <a:pt x="99601" y="82076"/>
                          <a:pt x="99413" y="79088"/>
                          <a:pt x="100207" y="76707"/>
                        </a:cubicBezTo>
                        <a:cubicBezTo>
                          <a:pt x="99413" y="60038"/>
                          <a:pt x="100685" y="43142"/>
                          <a:pt x="97826" y="26701"/>
                        </a:cubicBezTo>
                        <a:cubicBezTo>
                          <a:pt x="97336" y="23881"/>
                          <a:pt x="93242" y="23218"/>
                          <a:pt x="90682" y="21938"/>
                        </a:cubicBezTo>
                        <a:cubicBezTo>
                          <a:pt x="84821" y="19008"/>
                          <a:pt x="74736" y="18090"/>
                          <a:pt x="69251" y="17176"/>
                        </a:cubicBezTo>
                        <a:cubicBezTo>
                          <a:pt x="66870" y="14795"/>
                          <a:pt x="64299" y="12589"/>
                          <a:pt x="62107" y="10032"/>
                        </a:cubicBezTo>
                        <a:cubicBezTo>
                          <a:pt x="59524" y="7019"/>
                          <a:pt x="58813" y="1470"/>
                          <a:pt x="54963" y="507"/>
                        </a:cubicBezTo>
                        <a:cubicBezTo>
                          <a:pt x="47990" y="-1236"/>
                          <a:pt x="40664" y="1996"/>
                          <a:pt x="33532" y="2888"/>
                        </a:cubicBezTo>
                        <a:cubicBezTo>
                          <a:pt x="27963" y="3584"/>
                          <a:pt x="9719" y="2888"/>
                          <a:pt x="4957" y="2888"/>
                        </a:cubicBezTo>
                        <a:close/>
                      </a:path>
                    </a:pathLst>
                  </a:custGeom>
                  <a:noFill/>
                  <a:ln w="15875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/>
                    <a:endParaRPr lang="en-US" sz="1463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41" name="Freeform 240"/>
                  <p:cNvSpPr/>
                  <p:nvPr/>
                </p:nvSpPr>
                <p:spPr>
                  <a:xfrm>
                    <a:off x="11020187" y="5559784"/>
                    <a:ext cx="50244" cy="53487"/>
                  </a:xfrm>
                  <a:custGeom>
                    <a:avLst/>
                    <a:gdLst>
                      <a:gd name="connsiteX0" fmla="*/ 7382 w 50244"/>
                      <a:gd name="connsiteY0" fmla="*/ 5197 h 53487"/>
                      <a:gd name="connsiteX1" fmla="*/ 7382 w 50244"/>
                      <a:gd name="connsiteY1" fmla="*/ 5197 h 53487"/>
                      <a:gd name="connsiteX2" fmla="*/ 238 w 50244"/>
                      <a:gd name="connsiteY2" fmla="*/ 43297 h 53487"/>
                      <a:gd name="connsiteX3" fmla="*/ 2619 w 50244"/>
                      <a:gd name="connsiteY3" fmla="*/ 52822 h 53487"/>
                      <a:gd name="connsiteX4" fmla="*/ 33576 w 50244"/>
                      <a:gd name="connsiteY4" fmla="*/ 50441 h 53487"/>
                      <a:gd name="connsiteX5" fmla="*/ 50244 w 50244"/>
                      <a:gd name="connsiteY5" fmla="*/ 38535 h 53487"/>
                      <a:gd name="connsiteX6" fmla="*/ 47863 w 50244"/>
                      <a:gd name="connsiteY6" fmla="*/ 26629 h 53487"/>
                      <a:gd name="connsiteX7" fmla="*/ 33576 w 50244"/>
                      <a:gd name="connsiteY7" fmla="*/ 19485 h 53487"/>
                      <a:gd name="connsiteX8" fmla="*/ 26432 w 50244"/>
                      <a:gd name="connsiteY8" fmla="*/ 12341 h 53487"/>
                      <a:gd name="connsiteX9" fmla="*/ 24051 w 50244"/>
                      <a:gd name="connsiteY9" fmla="*/ 435 h 53487"/>
                      <a:gd name="connsiteX10" fmla="*/ 7382 w 50244"/>
                      <a:gd name="connsiteY10" fmla="*/ 5197 h 53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0244" h="53487">
                        <a:moveTo>
                          <a:pt x="7382" y="5197"/>
                        </a:moveTo>
                        <a:lnTo>
                          <a:pt x="7382" y="5197"/>
                        </a:lnTo>
                        <a:cubicBezTo>
                          <a:pt x="5001" y="17897"/>
                          <a:pt x="1524" y="30440"/>
                          <a:pt x="238" y="43297"/>
                        </a:cubicBezTo>
                        <a:cubicBezTo>
                          <a:pt x="-88" y="46553"/>
                          <a:pt x="-581" y="52136"/>
                          <a:pt x="2619" y="52822"/>
                        </a:cubicBezTo>
                        <a:cubicBezTo>
                          <a:pt x="12739" y="54991"/>
                          <a:pt x="23257" y="51235"/>
                          <a:pt x="33576" y="50441"/>
                        </a:cubicBezTo>
                        <a:cubicBezTo>
                          <a:pt x="50244" y="44885"/>
                          <a:pt x="46276" y="50441"/>
                          <a:pt x="50244" y="38535"/>
                        </a:cubicBezTo>
                        <a:cubicBezTo>
                          <a:pt x="49450" y="34566"/>
                          <a:pt x="49871" y="30143"/>
                          <a:pt x="47863" y="26629"/>
                        </a:cubicBezTo>
                        <a:cubicBezTo>
                          <a:pt x="45690" y="22827"/>
                          <a:pt x="37243" y="20707"/>
                          <a:pt x="33576" y="19485"/>
                        </a:cubicBezTo>
                        <a:cubicBezTo>
                          <a:pt x="31195" y="17104"/>
                          <a:pt x="27938" y="15353"/>
                          <a:pt x="26432" y="12341"/>
                        </a:cubicBezTo>
                        <a:cubicBezTo>
                          <a:pt x="24622" y="8721"/>
                          <a:pt x="26296" y="3802"/>
                          <a:pt x="24051" y="435"/>
                        </a:cubicBezTo>
                        <a:cubicBezTo>
                          <a:pt x="22659" y="-1654"/>
                          <a:pt x="10160" y="4403"/>
                          <a:pt x="7382" y="5197"/>
                        </a:cubicBezTo>
                        <a:close/>
                      </a:path>
                    </a:pathLst>
                  </a:custGeom>
                  <a:noFill/>
                  <a:ln w="15875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/>
                    <a:endParaRPr lang="en-US" sz="1463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42" name="Freeform 241"/>
                  <p:cNvSpPr/>
                  <p:nvPr/>
                </p:nvSpPr>
                <p:spPr>
                  <a:xfrm>
                    <a:off x="10948854" y="5610225"/>
                    <a:ext cx="23914" cy="40481"/>
                  </a:xfrm>
                  <a:custGeom>
                    <a:avLst/>
                    <a:gdLst>
                      <a:gd name="connsiteX0" fmla="*/ 9659 w 23914"/>
                      <a:gd name="connsiteY0" fmla="*/ 0 h 40481"/>
                      <a:gd name="connsiteX1" fmla="*/ 9659 w 23914"/>
                      <a:gd name="connsiteY1" fmla="*/ 0 h 40481"/>
                      <a:gd name="connsiteX2" fmla="*/ 134 w 23914"/>
                      <a:gd name="connsiteY2" fmla="*/ 19050 h 40481"/>
                      <a:gd name="connsiteX3" fmla="*/ 2515 w 23914"/>
                      <a:gd name="connsiteY3" fmla="*/ 26194 h 40481"/>
                      <a:gd name="connsiteX4" fmla="*/ 7277 w 23914"/>
                      <a:gd name="connsiteY4" fmla="*/ 33338 h 40481"/>
                      <a:gd name="connsiteX5" fmla="*/ 14421 w 23914"/>
                      <a:gd name="connsiteY5" fmla="*/ 35719 h 40481"/>
                      <a:gd name="connsiteX6" fmla="*/ 21565 w 23914"/>
                      <a:gd name="connsiteY6" fmla="*/ 40481 h 40481"/>
                      <a:gd name="connsiteX7" fmla="*/ 9659 w 23914"/>
                      <a:gd name="connsiteY7" fmla="*/ 0 h 40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3914" h="40481">
                        <a:moveTo>
                          <a:pt x="9659" y="0"/>
                        </a:moveTo>
                        <a:lnTo>
                          <a:pt x="9659" y="0"/>
                        </a:lnTo>
                        <a:cubicBezTo>
                          <a:pt x="6484" y="6350"/>
                          <a:pt x="2002" y="12201"/>
                          <a:pt x="134" y="19050"/>
                        </a:cubicBezTo>
                        <a:cubicBezTo>
                          <a:pt x="-526" y="21472"/>
                          <a:pt x="1393" y="23949"/>
                          <a:pt x="2515" y="26194"/>
                        </a:cubicBezTo>
                        <a:cubicBezTo>
                          <a:pt x="3795" y="28754"/>
                          <a:pt x="5042" y="31550"/>
                          <a:pt x="7277" y="33338"/>
                        </a:cubicBezTo>
                        <a:cubicBezTo>
                          <a:pt x="9237" y="34906"/>
                          <a:pt x="12176" y="34597"/>
                          <a:pt x="14421" y="35719"/>
                        </a:cubicBezTo>
                        <a:cubicBezTo>
                          <a:pt x="16981" y="36999"/>
                          <a:pt x="19184" y="38894"/>
                          <a:pt x="21565" y="40481"/>
                        </a:cubicBezTo>
                        <a:cubicBezTo>
                          <a:pt x="30393" y="31654"/>
                          <a:pt x="11643" y="6747"/>
                          <a:pt x="9659" y="0"/>
                        </a:cubicBezTo>
                        <a:close/>
                      </a:path>
                    </a:pathLst>
                  </a:custGeom>
                  <a:noFill/>
                  <a:ln w="15875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/>
                    <a:endParaRPr lang="en-US" sz="1463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43" name="Freeform 242"/>
                  <p:cNvSpPr/>
                  <p:nvPr/>
                </p:nvSpPr>
                <p:spPr>
                  <a:xfrm>
                    <a:off x="10915650" y="5686350"/>
                    <a:ext cx="43206" cy="40556"/>
                  </a:xfrm>
                  <a:custGeom>
                    <a:avLst/>
                    <a:gdLst>
                      <a:gd name="connsiteX0" fmla="*/ 33338 w 43206"/>
                      <a:gd name="connsiteY0" fmla="*/ 4838 h 40556"/>
                      <a:gd name="connsiteX1" fmla="*/ 33338 w 43206"/>
                      <a:gd name="connsiteY1" fmla="*/ 4838 h 40556"/>
                      <a:gd name="connsiteX2" fmla="*/ 2381 w 43206"/>
                      <a:gd name="connsiteY2" fmla="*/ 4838 h 40556"/>
                      <a:gd name="connsiteX3" fmla="*/ 0 w 43206"/>
                      <a:gd name="connsiteY3" fmla="*/ 11981 h 40556"/>
                      <a:gd name="connsiteX4" fmla="*/ 2381 w 43206"/>
                      <a:gd name="connsiteY4" fmla="*/ 19125 h 40556"/>
                      <a:gd name="connsiteX5" fmla="*/ 9525 w 43206"/>
                      <a:gd name="connsiteY5" fmla="*/ 23888 h 40556"/>
                      <a:gd name="connsiteX6" fmla="*/ 16669 w 43206"/>
                      <a:gd name="connsiteY6" fmla="*/ 31031 h 40556"/>
                      <a:gd name="connsiteX7" fmla="*/ 21431 w 43206"/>
                      <a:gd name="connsiteY7" fmla="*/ 38175 h 40556"/>
                      <a:gd name="connsiteX8" fmla="*/ 40481 w 43206"/>
                      <a:gd name="connsiteY8" fmla="*/ 40556 h 40556"/>
                      <a:gd name="connsiteX9" fmla="*/ 33338 w 43206"/>
                      <a:gd name="connsiteY9" fmla="*/ 4838 h 405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3206" h="40556">
                        <a:moveTo>
                          <a:pt x="33338" y="4838"/>
                        </a:moveTo>
                        <a:lnTo>
                          <a:pt x="33338" y="4838"/>
                        </a:lnTo>
                        <a:cubicBezTo>
                          <a:pt x="21993" y="2317"/>
                          <a:pt x="11878" y="-4659"/>
                          <a:pt x="2381" y="4838"/>
                        </a:cubicBezTo>
                        <a:cubicBezTo>
                          <a:pt x="606" y="6613"/>
                          <a:pt x="794" y="9600"/>
                          <a:pt x="0" y="11981"/>
                        </a:cubicBezTo>
                        <a:cubicBezTo>
                          <a:pt x="794" y="14362"/>
                          <a:pt x="813" y="17165"/>
                          <a:pt x="2381" y="19125"/>
                        </a:cubicBezTo>
                        <a:cubicBezTo>
                          <a:pt x="4169" y="21360"/>
                          <a:pt x="7326" y="22056"/>
                          <a:pt x="9525" y="23888"/>
                        </a:cubicBezTo>
                        <a:cubicBezTo>
                          <a:pt x="12112" y="26044"/>
                          <a:pt x="14513" y="28444"/>
                          <a:pt x="16669" y="31031"/>
                        </a:cubicBezTo>
                        <a:cubicBezTo>
                          <a:pt x="18501" y="33230"/>
                          <a:pt x="18774" y="37112"/>
                          <a:pt x="21431" y="38175"/>
                        </a:cubicBezTo>
                        <a:cubicBezTo>
                          <a:pt x="27373" y="40552"/>
                          <a:pt x="34131" y="39762"/>
                          <a:pt x="40481" y="40556"/>
                        </a:cubicBezTo>
                        <a:cubicBezTo>
                          <a:pt x="49131" y="37673"/>
                          <a:pt x="34529" y="10791"/>
                          <a:pt x="33338" y="4838"/>
                        </a:cubicBezTo>
                        <a:close/>
                      </a:path>
                    </a:pathLst>
                  </a:custGeom>
                  <a:noFill/>
                  <a:ln w="15875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/>
                    <a:endParaRPr lang="en-US" sz="1463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44" name="Freeform 243"/>
                  <p:cNvSpPr/>
                  <p:nvPr/>
                </p:nvSpPr>
                <p:spPr>
                  <a:xfrm>
                    <a:off x="10103644" y="5774531"/>
                    <a:ext cx="50530" cy="90488"/>
                  </a:xfrm>
                  <a:custGeom>
                    <a:avLst/>
                    <a:gdLst>
                      <a:gd name="connsiteX0" fmla="*/ 14287 w 50530"/>
                      <a:gd name="connsiteY0" fmla="*/ 0 h 90488"/>
                      <a:gd name="connsiteX1" fmla="*/ 14287 w 50530"/>
                      <a:gd name="connsiteY1" fmla="*/ 0 h 90488"/>
                      <a:gd name="connsiteX2" fmla="*/ 0 w 50530"/>
                      <a:gd name="connsiteY2" fmla="*/ 23813 h 90488"/>
                      <a:gd name="connsiteX3" fmla="*/ 7144 w 50530"/>
                      <a:gd name="connsiteY3" fmla="*/ 71438 h 90488"/>
                      <a:gd name="connsiteX4" fmla="*/ 9525 w 50530"/>
                      <a:gd name="connsiteY4" fmla="*/ 78582 h 90488"/>
                      <a:gd name="connsiteX5" fmla="*/ 26194 w 50530"/>
                      <a:gd name="connsiteY5" fmla="*/ 90488 h 90488"/>
                      <a:gd name="connsiteX6" fmla="*/ 45244 w 50530"/>
                      <a:gd name="connsiteY6" fmla="*/ 88107 h 90488"/>
                      <a:gd name="connsiteX7" fmla="*/ 50006 w 50530"/>
                      <a:gd name="connsiteY7" fmla="*/ 80963 h 90488"/>
                      <a:gd name="connsiteX8" fmla="*/ 40481 w 50530"/>
                      <a:gd name="connsiteY8" fmla="*/ 30957 h 90488"/>
                      <a:gd name="connsiteX9" fmla="*/ 14287 w 50530"/>
                      <a:gd name="connsiteY9" fmla="*/ 0 h 904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0530" h="90488">
                        <a:moveTo>
                          <a:pt x="14287" y="0"/>
                        </a:moveTo>
                        <a:lnTo>
                          <a:pt x="14287" y="0"/>
                        </a:lnTo>
                        <a:cubicBezTo>
                          <a:pt x="13272" y="1421"/>
                          <a:pt x="0" y="16547"/>
                          <a:pt x="0" y="23813"/>
                        </a:cubicBezTo>
                        <a:cubicBezTo>
                          <a:pt x="0" y="39804"/>
                          <a:pt x="2065" y="56200"/>
                          <a:pt x="7144" y="71438"/>
                        </a:cubicBezTo>
                        <a:cubicBezTo>
                          <a:pt x="7938" y="73819"/>
                          <a:pt x="7918" y="76654"/>
                          <a:pt x="9525" y="78582"/>
                        </a:cubicBezTo>
                        <a:cubicBezTo>
                          <a:pt x="11368" y="80794"/>
                          <a:pt x="22939" y="88318"/>
                          <a:pt x="26194" y="90488"/>
                        </a:cubicBezTo>
                        <a:cubicBezTo>
                          <a:pt x="32544" y="89694"/>
                          <a:pt x="39302" y="90484"/>
                          <a:pt x="45244" y="88107"/>
                        </a:cubicBezTo>
                        <a:cubicBezTo>
                          <a:pt x="47901" y="87044"/>
                          <a:pt x="49816" y="83819"/>
                          <a:pt x="50006" y="80963"/>
                        </a:cubicBezTo>
                        <a:cubicBezTo>
                          <a:pt x="52349" y="45819"/>
                          <a:pt x="46434" y="60719"/>
                          <a:pt x="40481" y="30957"/>
                        </a:cubicBezTo>
                        <a:cubicBezTo>
                          <a:pt x="39547" y="26287"/>
                          <a:pt x="18653" y="5160"/>
                          <a:pt x="14287" y="0"/>
                        </a:cubicBezTo>
                        <a:close/>
                      </a:path>
                    </a:pathLst>
                  </a:custGeom>
                  <a:noFill/>
                  <a:ln w="15875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/>
                    <a:endParaRPr lang="en-US" sz="1463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45" name="Freeform 244"/>
                  <p:cNvSpPr/>
                  <p:nvPr/>
                </p:nvSpPr>
                <p:spPr>
                  <a:xfrm>
                    <a:off x="10066950" y="5681561"/>
                    <a:ext cx="72054" cy="50412"/>
                  </a:xfrm>
                  <a:custGeom>
                    <a:avLst/>
                    <a:gdLst>
                      <a:gd name="connsiteX0" fmla="*/ 55744 w 72054"/>
                      <a:gd name="connsiteY0" fmla="*/ 2483 h 50412"/>
                      <a:gd name="connsiteX1" fmla="*/ 55744 w 72054"/>
                      <a:gd name="connsiteY1" fmla="*/ 2483 h 50412"/>
                      <a:gd name="connsiteX2" fmla="*/ 34313 w 72054"/>
                      <a:gd name="connsiteY2" fmla="*/ 102 h 50412"/>
                      <a:gd name="connsiteX3" fmla="*/ 27169 w 72054"/>
                      <a:gd name="connsiteY3" fmla="*/ 4864 h 50412"/>
                      <a:gd name="connsiteX4" fmla="*/ 17644 w 72054"/>
                      <a:gd name="connsiteY4" fmla="*/ 12008 h 50412"/>
                      <a:gd name="connsiteX5" fmla="*/ 3356 w 72054"/>
                      <a:gd name="connsiteY5" fmla="*/ 16770 h 50412"/>
                      <a:gd name="connsiteX6" fmla="*/ 3356 w 72054"/>
                      <a:gd name="connsiteY6" fmla="*/ 40583 h 50412"/>
                      <a:gd name="connsiteX7" fmla="*/ 12881 w 72054"/>
                      <a:gd name="connsiteY7" fmla="*/ 42964 h 50412"/>
                      <a:gd name="connsiteX8" fmla="*/ 20025 w 72054"/>
                      <a:gd name="connsiteY8" fmla="*/ 47727 h 50412"/>
                      <a:gd name="connsiteX9" fmla="*/ 50981 w 72054"/>
                      <a:gd name="connsiteY9" fmla="*/ 47727 h 50412"/>
                      <a:gd name="connsiteX10" fmla="*/ 70031 w 72054"/>
                      <a:gd name="connsiteY10" fmla="*/ 42964 h 50412"/>
                      <a:gd name="connsiteX11" fmla="*/ 55744 w 72054"/>
                      <a:gd name="connsiteY11" fmla="*/ 2483 h 50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72054" h="50412">
                        <a:moveTo>
                          <a:pt x="55744" y="2483"/>
                        </a:moveTo>
                        <a:lnTo>
                          <a:pt x="55744" y="2483"/>
                        </a:lnTo>
                        <a:cubicBezTo>
                          <a:pt x="48600" y="1689"/>
                          <a:pt x="41476" y="-495"/>
                          <a:pt x="34313" y="102"/>
                        </a:cubicBezTo>
                        <a:cubicBezTo>
                          <a:pt x="31461" y="340"/>
                          <a:pt x="29498" y="3201"/>
                          <a:pt x="27169" y="4864"/>
                        </a:cubicBezTo>
                        <a:cubicBezTo>
                          <a:pt x="23939" y="7171"/>
                          <a:pt x="21194" y="10233"/>
                          <a:pt x="17644" y="12008"/>
                        </a:cubicBezTo>
                        <a:cubicBezTo>
                          <a:pt x="13154" y="14253"/>
                          <a:pt x="3356" y="16770"/>
                          <a:pt x="3356" y="16770"/>
                        </a:cubicBezTo>
                        <a:cubicBezTo>
                          <a:pt x="637" y="24929"/>
                          <a:pt x="-2592" y="31066"/>
                          <a:pt x="3356" y="40583"/>
                        </a:cubicBezTo>
                        <a:cubicBezTo>
                          <a:pt x="5090" y="43358"/>
                          <a:pt x="9706" y="42170"/>
                          <a:pt x="12881" y="42964"/>
                        </a:cubicBezTo>
                        <a:cubicBezTo>
                          <a:pt x="15262" y="44552"/>
                          <a:pt x="17465" y="46447"/>
                          <a:pt x="20025" y="47727"/>
                        </a:cubicBezTo>
                        <a:cubicBezTo>
                          <a:pt x="30649" y="53039"/>
                          <a:pt x="37662" y="49059"/>
                          <a:pt x="50981" y="47727"/>
                        </a:cubicBezTo>
                        <a:cubicBezTo>
                          <a:pt x="57331" y="46139"/>
                          <a:pt x="65403" y="47592"/>
                          <a:pt x="70031" y="42964"/>
                        </a:cubicBezTo>
                        <a:cubicBezTo>
                          <a:pt x="78430" y="34565"/>
                          <a:pt x="58125" y="9230"/>
                          <a:pt x="55744" y="2483"/>
                        </a:cubicBezTo>
                        <a:close/>
                      </a:path>
                    </a:pathLst>
                  </a:custGeom>
                  <a:noFill/>
                  <a:ln w="15875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/>
                    <a:endParaRPr lang="en-US" sz="1463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46" name="Freeform 245"/>
                  <p:cNvSpPr/>
                  <p:nvPr/>
                </p:nvSpPr>
                <p:spPr>
                  <a:xfrm>
                    <a:off x="9917906" y="5674519"/>
                    <a:ext cx="80963" cy="97631"/>
                  </a:xfrm>
                  <a:custGeom>
                    <a:avLst/>
                    <a:gdLst>
                      <a:gd name="connsiteX0" fmla="*/ 40482 w 80963"/>
                      <a:gd name="connsiteY0" fmla="*/ 0 h 97631"/>
                      <a:gd name="connsiteX1" fmla="*/ 40482 w 80963"/>
                      <a:gd name="connsiteY1" fmla="*/ 0 h 97631"/>
                      <a:gd name="connsiteX2" fmla="*/ 21432 w 80963"/>
                      <a:gd name="connsiteY2" fmla="*/ 7144 h 97631"/>
                      <a:gd name="connsiteX3" fmla="*/ 11907 w 80963"/>
                      <a:gd name="connsiteY3" fmla="*/ 23812 h 97631"/>
                      <a:gd name="connsiteX4" fmla="*/ 7144 w 80963"/>
                      <a:gd name="connsiteY4" fmla="*/ 30956 h 97631"/>
                      <a:gd name="connsiteX5" fmla="*/ 0 w 80963"/>
                      <a:gd name="connsiteY5" fmla="*/ 47625 h 97631"/>
                      <a:gd name="connsiteX6" fmla="*/ 2382 w 80963"/>
                      <a:gd name="connsiteY6" fmla="*/ 71437 h 97631"/>
                      <a:gd name="connsiteX7" fmla="*/ 4763 w 80963"/>
                      <a:gd name="connsiteY7" fmla="*/ 78581 h 97631"/>
                      <a:gd name="connsiteX8" fmla="*/ 16669 w 80963"/>
                      <a:gd name="connsiteY8" fmla="*/ 88106 h 97631"/>
                      <a:gd name="connsiteX9" fmla="*/ 35719 w 80963"/>
                      <a:gd name="connsiteY9" fmla="*/ 97631 h 97631"/>
                      <a:gd name="connsiteX10" fmla="*/ 61913 w 80963"/>
                      <a:gd name="connsiteY10" fmla="*/ 95250 h 97631"/>
                      <a:gd name="connsiteX11" fmla="*/ 71438 w 80963"/>
                      <a:gd name="connsiteY11" fmla="*/ 83344 h 97631"/>
                      <a:gd name="connsiteX12" fmla="*/ 78582 w 80963"/>
                      <a:gd name="connsiteY12" fmla="*/ 76200 h 97631"/>
                      <a:gd name="connsiteX13" fmla="*/ 80963 w 80963"/>
                      <a:gd name="connsiteY13" fmla="*/ 69056 h 97631"/>
                      <a:gd name="connsiteX14" fmla="*/ 76200 w 80963"/>
                      <a:gd name="connsiteY14" fmla="*/ 33337 h 97631"/>
                      <a:gd name="connsiteX15" fmla="*/ 71438 w 80963"/>
                      <a:gd name="connsiteY15" fmla="*/ 26194 h 97631"/>
                      <a:gd name="connsiteX16" fmla="*/ 64294 w 80963"/>
                      <a:gd name="connsiteY16" fmla="*/ 19050 h 97631"/>
                      <a:gd name="connsiteX17" fmla="*/ 40482 w 80963"/>
                      <a:gd name="connsiteY17" fmla="*/ 0 h 976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80963" h="97631">
                        <a:moveTo>
                          <a:pt x="40482" y="0"/>
                        </a:moveTo>
                        <a:lnTo>
                          <a:pt x="40482" y="0"/>
                        </a:lnTo>
                        <a:cubicBezTo>
                          <a:pt x="34132" y="2381"/>
                          <a:pt x="27154" y="3503"/>
                          <a:pt x="21432" y="7144"/>
                        </a:cubicBezTo>
                        <a:cubicBezTo>
                          <a:pt x="12986" y="12519"/>
                          <a:pt x="15414" y="16798"/>
                          <a:pt x="11907" y="23812"/>
                        </a:cubicBezTo>
                        <a:cubicBezTo>
                          <a:pt x="10627" y="26372"/>
                          <a:pt x="8564" y="28471"/>
                          <a:pt x="7144" y="30956"/>
                        </a:cubicBezTo>
                        <a:cubicBezTo>
                          <a:pt x="2438" y="39191"/>
                          <a:pt x="2671" y="39613"/>
                          <a:pt x="0" y="47625"/>
                        </a:cubicBezTo>
                        <a:cubicBezTo>
                          <a:pt x="794" y="55562"/>
                          <a:pt x="1169" y="63553"/>
                          <a:pt x="2382" y="71437"/>
                        </a:cubicBezTo>
                        <a:cubicBezTo>
                          <a:pt x="2764" y="73918"/>
                          <a:pt x="3129" y="76675"/>
                          <a:pt x="4763" y="78581"/>
                        </a:cubicBezTo>
                        <a:cubicBezTo>
                          <a:pt x="8070" y="82440"/>
                          <a:pt x="12341" y="85442"/>
                          <a:pt x="16669" y="88106"/>
                        </a:cubicBezTo>
                        <a:cubicBezTo>
                          <a:pt x="22715" y="91827"/>
                          <a:pt x="35719" y="97631"/>
                          <a:pt x="35719" y="97631"/>
                        </a:cubicBezTo>
                        <a:cubicBezTo>
                          <a:pt x="44450" y="96837"/>
                          <a:pt x="53340" y="97087"/>
                          <a:pt x="61913" y="95250"/>
                        </a:cubicBezTo>
                        <a:cubicBezTo>
                          <a:pt x="72269" y="93031"/>
                          <a:pt x="67167" y="89751"/>
                          <a:pt x="71438" y="83344"/>
                        </a:cubicBezTo>
                        <a:cubicBezTo>
                          <a:pt x="73306" y="80542"/>
                          <a:pt x="76201" y="78581"/>
                          <a:pt x="78582" y="76200"/>
                        </a:cubicBezTo>
                        <a:cubicBezTo>
                          <a:pt x="79376" y="73819"/>
                          <a:pt x="80963" y="71566"/>
                          <a:pt x="80963" y="69056"/>
                        </a:cubicBezTo>
                        <a:cubicBezTo>
                          <a:pt x="80963" y="63725"/>
                          <a:pt x="80925" y="42787"/>
                          <a:pt x="76200" y="33337"/>
                        </a:cubicBezTo>
                        <a:cubicBezTo>
                          <a:pt x="74920" y="30778"/>
                          <a:pt x="73270" y="28392"/>
                          <a:pt x="71438" y="26194"/>
                        </a:cubicBezTo>
                        <a:cubicBezTo>
                          <a:pt x="69282" y="23607"/>
                          <a:pt x="66675" y="21431"/>
                          <a:pt x="64294" y="19050"/>
                        </a:cubicBezTo>
                        <a:lnTo>
                          <a:pt x="40482" y="0"/>
                        </a:lnTo>
                        <a:close/>
                      </a:path>
                    </a:pathLst>
                  </a:custGeom>
                  <a:noFill/>
                  <a:ln w="15875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/>
                    <a:endParaRPr lang="en-US" sz="1463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47" name="Freeform 246"/>
                  <p:cNvSpPr/>
                  <p:nvPr/>
                </p:nvSpPr>
                <p:spPr>
                  <a:xfrm>
                    <a:off x="9867900" y="5586413"/>
                    <a:ext cx="76824" cy="50006"/>
                  </a:xfrm>
                  <a:custGeom>
                    <a:avLst/>
                    <a:gdLst>
                      <a:gd name="connsiteX0" fmla="*/ 64294 w 76824"/>
                      <a:gd name="connsiteY0" fmla="*/ 0 h 50006"/>
                      <a:gd name="connsiteX1" fmla="*/ 64294 w 76824"/>
                      <a:gd name="connsiteY1" fmla="*/ 0 h 50006"/>
                      <a:gd name="connsiteX2" fmla="*/ 45244 w 76824"/>
                      <a:gd name="connsiteY2" fmla="*/ 7143 h 50006"/>
                      <a:gd name="connsiteX3" fmla="*/ 38100 w 76824"/>
                      <a:gd name="connsiteY3" fmla="*/ 11906 h 50006"/>
                      <a:gd name="connsiteX4" fmla="*/ 14288 w 76824"/>
                      <a:gd name="connsiteY4" fmla="*/ 19050 h 50006"/>
                      <a:gd name="connsiteX5" fmla="*/ 7144 w 76824"/>
                      <a:gd name="connsiteY5" fmla="*/ 23812 h 50006"/>
                      <a:gd name="connsiteX6" fmla="*/ 0 w 76824"/>
                      <a:gd name="connsiteY6" fmla="*/ 40481 h 50006"/>
                      <a:gd name="connsiteX7" fmla="*/ 4763 w 76824"/>
                      <a:gd name="connsiteY7" fmla="*/ 47625 h 50006"/>
                      <a:gd name="connsiteX8" fmla="*/ 14288 w 76824"/>
                      <a:gd name="connsiteY8" fmla="*/ 50006 h 50006"/>
                      <a:gd name="connsiteX9" fmla="*/ 73819 w 76824"/>
                      <a:gd name="connsiteY9" fmla="*/ 47625 h 50006"/>
                      <a:gd name="connsiteX10" fmla="*/ 76200 w 76824"/>
                      <a:gd name="connsiteY10" fmla="*/ 40481 h 50006"/>
                      <a:gd name="connsiteX11" fmla="*/ 64294 w 76824"/>
                      <a:gd name="connsiteY11" fmla="*/ 0 h 50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76824" h="50006">
                        <a:moveTo>
                          <a:pt x="64294" y="0"/>
                        </a:moveTo>
                        <a:lnTo>
                          <a:pt x="64294" y="0"/>
                        </a:lnTo>
                        <a:cubicBezTo>
                          <a:pt x="57944" y="2381"/>
                          <a:pt x="51418" y="4337"/>
                          <a:pt x="45244" y="7143"/>
                        </a:cubicBezTo>
                        <a:cubicBezTo>
                          <a:pt x="42638" y="8327"/>
                          <a:pt x="40715" y="10744"/>
                          <a:pt x="38100" y="11906"/>
                        </a:cubicBezTo>
                        <a:cubicBezTo>
                          <a:pt x="30653" y="15216"/>
                          <a:pt x="22200" y="17071"/>
                          <a:pt x="14288" y="19050"/>
                        </a:cubicBezTo>
                        <a:cubicBezTo>
                          <a:pt x="11907" y="20637"/>
                          <a:pt x="9168" y="21788"/>
                          <a:pt x="7144" y="23812"/>
                        </a:cubicBezTo>
                        <a:cubicBezTo>
                          <a:pt x="1662" y="29294"/>
                          <a:pt x="1822" y="33194"/>
                          <a:pt x="0" y="40481"/>
                        </a:cubicBezTo>
                        <a:cubicBezTo>
                          <a:pt x="1588" y="42862"/>
                          <a:pt x="2382" y="46037"/>
                          <a:pt x="4763" y="47625"/>
                        </a:cubicBezTo>
                        <a:cubicBezTo>
                          <a:pt x="7486" y="49440"/>
                          <a:pt x="11015" y="50006"/>
                          <a:pt x="14288" y="50006"/>
                        </a:cubicBezTo>
                        <a:cubicBezTo>
                          <a:pt x="34148" y="50006"/>
                          <a:pt x="53975" y="48419"/>
                          <a:pt x="73819" y="47625"/>
                        </a:cubicBezTo>
                        <a:cubicBezTo>
                          <a:pt x="74613" y="45244"/>
                          <a:pt x="75656" y="42931"/>
                          <a:pt x="76200" y="40481"/>
                        </a:cubicBezTo>
                        <a:cubicBezTo>
                          <a:pt x="79865" y="23987"/>
                          <a:pt x="66278" y="6747"/>
                          <a:pt x="64294" y="0"/>
                        </a:cubicBezTo>
                        <a:close/>
                      </a:path>
                    </a:pathLst>
                  </a:custGeom>
                  <a:noFill/>
                  <a:ln w="15875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/>
                    <a:endParaRPr lang="en-US" sz="1463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48" name="Freeform 247"/>
                  <p:cNvSpPr/>
                  <p:nvPr/>
                </p:nvSpPr>
                <p:spPr>
                  <a:xfrm>
                    <a:off x="9798844" y="5560219"/>
                    <a:ext cx="61077" cy="92869"/>
                  </a:xfrm>
                  <a:custGeom>
                    <a:avLst/>
                    <a:gdLst>
                      <a:gd name="connsiteX0" fmla="*/ 45244 w 61077"/>
                      <a:gd name="connsiteY0" fmla="*/ 0 h 92869"/>
                      <a:gd name="connsiteX1" fmla="*/ 45244 w 61077"/>
                      <a:gd name="connsiteY1" fmla="*/ 0 h 92869"/>
                      <a:gd name="connsiteX2" fmla="*/ 23812 w 61077"/>
                      <a:gd name="connsiteY2" fmla="*/ 4762 h 92869"/>
                      <a:gd name="connsiteX3" fmla="*/ 19050 w 61077"/>
                      <a:gd name="connsiteY3" fmla="*/ 11906 h 92869"/>
                      <a:gd name="connsiteX4" fmla="*/ 9525 w 61077"/>
                      <a:gd name="connsiteY4" fmla="*/ 16669 h 92869"/>
                      <a:gd name="connsiteX5" fmla="*/ 0 w 61077"/>
                      <a:gd name="connsiteY5" fmla="*/ 26194 h 92869"/>
                      <a:gd name="connsiteX6" fmla="*/ 2381 w 61077"/>
                      <a:gd name="connsiteY6" fmla="*/ 69056 h 92869"/>
                      <a:gd name="connsiteX7" fmla="*/ 4762 w 61077"/>
                      <a:gd name="connsiteY7" fmla="*/ 76200 h 92869"/>
                      <a:gd name="connsiteX8" fmla="*/ 11906 w 61077"/>
                      <a:gd name="connsiteY8" fmla="*/ 83344 h 92869"/>
                      <a:gd name="connsiteX9" fmla="*/ 26194 w 61077"/>
                      <a:gd name="connsiteY9" fmla="*/ 92869 h 92869"/>
                      <a:gd name="connsiteX10" fmla="*/ 42862 w 61077"/>
                      <a:gd name="connsiteY10" fmla="*/ 90487 h 92869"/>
                      <a:gd name="connsiteX11" fmla="*/ 59531 w 61077"/>
                      <a:gd name="connsiteY11" fmla="*/ 85725 h 92869"/>
                      <a:gd name="connsiteX12" fmla="*/ 45244 w 61077"/>
                      <a:gd name="connsiteY12" fmla="*/ 0 h 928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61077" h="92869">
                        <a:moveTo>
                          <a:pt x="45244" y="0"/>
                        </a:moveTo>
                        <a:lnTo>
                          <a:pt x="45244" y="0"/>
                        </a:lnTo>
                        <a:cubicBezTo>
                          <a:pt x="38100" y="1587"/>
                          <a:pt x="30474" y="1734"/>
                          <a:pt x="23812" y="4762"/>
                        </a:cubicBezTo>
                        <a:cubicBezTo>
                          <a:pt x="21207" y="5946"/>
                          <a:pt x="21248" y="10074"/>
                          <a:pt x="19050" y="11906"/>
                        </a:cubicBezTo>
                        <a:cubicBezTo>
                          <a:pt x="16323" y="14179"/>
                          <a:pt x="12365" y="14539"/>
                          <a:pt x="9525" y="16669"/>
                        </a:cubicBezTo>
                        <a:cubicBezTo>
                          <a:pt x="5933" y="19363"/>
                          <a:pt x="3175" y="23019"/>
                          <a:pt x="0" y="26194"/>
                        </a:cubicBezTo>
                        <a:cubicBezTo>
                          <a:pt x="794" y="40481"/>
                          <a:pt x="1024" y="54811"/>
                          <a:pt x="2381" y="69056"/>
                        </a:cubicBezTo>
                        <a:cubicBezTo>
                          <a:pt x="2619" y="71555"/>
                          <a:pt x="3370" y="74111"/>
                          <a:pt x="4762" y="76200"/>
                        </a:cubicBezTo>
                        <a:cubicBezTo>
                          <a:pt x="6630" y="79002"/>
                          <a:pt x="9248" y="81276"/>
                          <a:pt x="11906" y="83344"/>
                        </a:cubicBezTo>
                        <a:cubicBezTo>
                          <a:pt x="16424" y="86858"/>
                          <a:pt x="26194" y="92869"/>
                          <a:pt x="26194" y="92869"/>
                        </a:cubicBezTo>
                        <a:cubicBezTo>
                          <a:pt x="31750" y="92075"/>
                          <a:pt x="37340" y="91491"/>
                          <a:pt x="42862" y="90487"/>
                        </a:cubicBezTo>
                        <a:cubicBezTo>
                          <a:pt x="49442" y="89291"/>
                          <a:pt x="53409" y="87765"/>
                          <a:pt x="59531" y="85725"/>
                        </a:cubicBezTo>
                        <a:cubicBezTo>
                          <a:pt x="66532" y="57719"/>
                          <a:pt x="47625" y="14288"/>
                          <a:pt x="45244" y="0"/>
                        </a:cubicBezTo>
                        <a:close/>
                      </a:path>
                    </a:pathLst>
                  </a:custGeom>
                  <a:noFill/>
                  <a:ln w="15875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/>
                    <a:endParaRPr lang="en-US" sz="1463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49" name="Freeform 248"/>
                  <p:cNvSpPr/>
                  <p:nvPr/>
                </p:nvSpPr>
                <p:spPr>
                  <a:xfrm>
                    <a:off x="11318893" y="3176588"/>
                    <a:ext cx="64445" cy="100012"/>
                  </a:xfrm>
                  <a:custGeom>
                    <a:avLst/>
                    <a:gdLst>
                      <a:gd name="connsiteX0" fmla="*/ 49195 w 64445"/>
                      <a:gd name="connsiteY0" fmla="*/ 0 h 100012"/>
                      <a:gd name="connsiteX1" fmla="*/ 49195 w 64445"/>
                      <a:gd name="connsiteY1" fmla="*/ 0 h 100012"/>
                      <a:gd name="connsiteX2" fmla="*/ 11095 w 64445"/>
                      <a:gd name="connsiteY2" fmla="*/ 19050 h 100012"/>
                      <a:gd name="connsiteX3" fmla="*/ 11095 w 64445"/>
                      <a:gd name="connsiteY3" fmla="*/ 100012 h 100012"/>
                      <a:gd name="connsiteX4" fmla="*/ 58720 w 64445"/>
                      <a:gd name="connsiteY4" fmla="*/ 66675 h 100012"/>
                      <a:gd name="connsiteX5" fmla="*/ 49195 w 64445"/>
                      <a:gd name="connsiteY5" fmla="*/ 0 h 100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4445" h="100012">
                        <a:moveTo>
                          <a:pt x="49195" y="0"/>
                        </a:moveTo>
                        <a:lnTo>
                          <a:pt x="49195" y="0"/>
                        </a:lnTo>
                        <a:cubicBezTo>
                          <a:pt x="36495" y="6350"/>
                          <a:pt x="22727" y="10907"/>
                          <a:pt x="11095" y="19050"/>
                        </a:cubicBezTo>
                        <a:cubicBezTo>
                          <a:pt x="-13167" y="36033"/>
                          <a:pt x="9717" y="90366"/>
                          <a:pt x="11095" y="100012"/>
                        </a:cubicBezTo>
                        <a:cubicBezTo>
                          <a:pt x="46274" y="76559"/>
                          <a:pt x="30512" y="87830"/>
                          <a:pt x="58720" y="66675"/>
                        </a:cubicBezTo>
                        <a:cubicBezTo>
                          <a:pt x="75290" y="41820"/>
                          <a:pt x="50782" y="11112"/>
                          <a:pt x="49195" y="0"/>
                        </a:cubicBezTo>
                        <a:close/>
                      </a:path>
                    </a:pathLst>
                  </a:custGeom>
                  <a:noFill/>
                  <a:ln w="15875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/>
                    <a:endParaRPr lang="en-US" sz="1463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50" name="Freeform 249"/>
                  <p:cNvSpPr/>
                  <p:nvPr/>
                </p:nvSpPr>
                <p:spPr>
                  <a:xfrm>
                    <a:off x="11265198" y="3367088"/>
                    <a:ext cx="117177" cy="123825"/>
                  </a:xfrm>
                  <a:custGeom>
                    <a:avLst/>
                    <a:gdLst>
                      <a:gd name="connsiteX0" fmla="*/ 93365 w 117177"/>
                      <a:gd name="connsiteY0" fmla="*/ 0 h 123825"/>
                      <a:gd name="connsiteX1" fmla="*/ 93365 w 117177"/>
                      <a:gd name="connsiteY1" fmla="*/ 0 h 123825"/>
                      <a:gd name="connsiteX2" fmla="*/ 55265 w 117177"/>
                      <a:gd name="connsiteY2" fmla="*/ 14287 h 123825"/>
                      <a:gd name="connsiteX3" fmla="*/ 36215 w 117177"/>
                      <a:gd name="connsiteY3" fmla="*/ 19050 h 123825"/>
                      <a:gd name="connsiteX4" fmla="*/ 31452 w 117177"/>
                      <a:gd name="connsiteY4" fmla="*/ 33337 h 123825"/>
                      <a:gd name="connsiteX5" fmla="*/ 17165 w 117177"/>
                      <a:gd name="connsiteY5" fmla="*/ 47625 h 123825"/>
                      <a:gd name="connsiteX6" fmla="*/ 12402 w 117177"/>
                      <a:gd name="connsiteY6" fmla="*/ 61912 h 123825"/>
                      <a:gd name="connsiteX7" fmla="*/ 12402 w 117177"/>
                      <a:gd name="connsiteY7" fmla="*/ 109537 h 123825"/>
                      <a:gd name="connsiteX8" fmla="*/ 26690 w 117177"/>
                      <a:gd name="connsiteY8" fmla="*/ 114300 h 123825"/>
                      <a:gd name="connsiteX9" fmla="*/ 40977 w 117177"/>
                      <a:gd name="connsiteY9" fmla="*/ 123825 h 123825"/>
                      <a:gd name="connsiteX10" fmla="*/ 98127 w 117177"/>
                      <a:gd name="connsiteY10" fmla="*/ 114300 h 123825"/>
                      <a:gd name="connsiteX11" fmla="*/ 112415 w 117177"/>
                      <a:gd name="connsiteY11" fmla="*/ 109537 h 123825"/>
                      <a:gd name="connsiteX12" fmla="*/ 117177 w 117177"/>
                      <a:gd name="connsiteY12" fmla="*/ 95250 h 123825"/>
                      <a:gd name="connsiteX13" fmla="*/ 112415 w 117177"/>
                      <a:gd name="connsiteY13" fmla="*/ 42862 h 123825"/>
                      <a:gd name="connsiteX14" fmla="*/ 93365 w 117177"/>
                      <a:gd name="connsiteY14" fmla="*/ 0 h 123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17177" h="123825">
                        <a:moveTo>
                          <a:pt x="93365" y="0"/>
                        </a:moveTo>
                        <a:lnTo>
                          <a:pt x="93365" y="0"/>
                        </a:lnTo>
                        <a:cubicBezTo>
                          <a:pt x="80665" y="4762"/>
                          <a:pt x="68133" y="9998"/>
                          <a:pt x="55265" y="14287"/>
                        </a:cubicBezTo>
                        <a:cubicBezTo>
                          <a:pt x="49055" y="16357"/>
                          <a:pt x="41326" y="14961"/>
                          <a:pt x="36215" y="19050"/>
                        </a:cubicBezTo>
                        <a:cubicBezTo>
                          <a:pt x="32295" y="22186"/>
                          <a:pt x="34237" y="29160"/>
                          <a:pt x="31452" y="33337"/>
                        </a:cubicBezTo>
                        <a:cubicBezTo>
                          <a:pt x="27716" y="38941"/>
                          <a:pt x="21927" y="42862"/>
                          <a:pt x="17165" y="47625"/>
                        </a:cubicBezTo>
                        <a:cubicBezTo>
                          <a:pt x="15577" y="52387"/>
                          <a:pt x="14647" y="57422"/>
                          <a:pt x="12402" y="61912"/>
                        </a:cubicBezTo>
                        <a:cubicBezTo>
                          <a:pt x="1580" y="83555"/>
                          <a:pt x="-9020" y="75262"/>
                          <a:pt x="12402" y="109537"/>
                        </a:cubicBezTo>
                        <a:cubicBezTo>
                          <a:pt x="15063" y="113794"/>
                          <a:pt x="22200" y="112055"/>
                          <a:pt x="26690" y="114300"/>
                        </a:cubicBezTo>
                        <a:cubicBezTo>
                          <a:pt x="31809" y="116860"/>
                          <a:pt x="36215" y="120650"/>
                          <a:pt x="40977" y="123825"/>
                        </a:cubicBezTo>
                        <a:cubicBezTo>
                          <a:pt x="60027" y="120650"/>
                          <a:pt x="79189" y="118088"/>
                          <a:pt x="98127" y="114300"/>
                        </a:cubicBezTo>
                        <a:cubicBezTo>
                          <a:pt x="103050" y="113315"/>
                          <a:pt x="108865" y="113087"/>
                          <a:pt x="112415" y="109537"/>
                        </a:cubicBezTo>
                        <a:cubicBezTo>
                          <a:pt x="115965" y="105987"/>
                          <a:pt x="115590" y="100012"/>
                          <a:pt x="117177" y="95250"/>
                        </a:cubicBezTo>
                        <a:cubicBezTo>
                          <a:pt x="115590" y="77787"/>
                          <a:pt x="117572" y="59621"/>
                          <a:pt x="112415" y="42862"/>
                        </a:cubicBezTo>
                        <a:cubicBezTo>
                          <a:pt x="96806" y="-7867"/>
                          <a:pt x="96540" y="7144"/>
                          <a:pt x="93365" y="0"/>
                        </a:cubicBezTo>
                        <a:close/>
                      </a:path>
                    </a:pathLst>
                  </a:custGeom>
                  <a:noFill/>
                  <a:ln w="15875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/>
                    <a:endParaRPr lang="en-US" sz="1463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51" name="Freeform 250"/>
                  <p:cNvSpPr/>
                  <p:nvPr/>
                </p:nvSpPr>
                <p:spPr>
                  <a:xfrm>
                    <a:off x="11049000" y="3676650"/>
                    <a:ext cx="61913" cy="128588"/>
                  </a:xfrm>
                  <a:custGeom>
                    <a:avLst/>
                    <a:gdLst>
                      <a:gd name="connsiteX0" fmla="*/ 42863 w 61913"/>
                      <a:gd name="connsiteY0" fmla="*/ 0 h 128588"/>
                      <a:gd name="connsiteX1" fmla="*/ 42863 w 61913"/>
                      <a:gd name="connsiteY1" fmla="*/ 0 h 128588"/>
                      <a:gd name="connsiteX2" fmla="*/ 19050 w 61913"/>
                      <a:gd name="connsiteY2" fmla="*/ 42863 h 128588"/>
                      <a:gd name="connsiteX3" fmla="*/ 9525 w 61913"/>
                      <a:gd name="connsiteY3" fmla="*/ 71438 h 128588"/>
                      <a:gd name="connsiteX4" fmla="*/ 0 w 61913"/>
                      <a:gd name="connsiteY4" fmla="*/ 90488 h 128588"/>
                      <a:gd name="connsiteX5" fmla="*/ 4763 w 61913"/>
                      <a:gd name="connsiteY5" fmla="*/ 109538 h 128588"/>
                      <a:gd name="connsiteX6" fmla="*/ 38100 w 61913"/>
                      <a:gd name="connsiteY6" fmla="*/ 128588 h 128588"/>
                      <a:gd name="connsiteX7" fmla="*/ 47625 w 61913"/>
                      <a:gd name="connsiteY7" fmla="*/ 114300 h 128588"/>
                      <a:gd name="connsiteX8" fmla="*/ 61913 w 61913"/>
                      <a:gd name="connsiteY8" fmla="*/ 71438 h 128588"/>
                      <a:gd name="connsiteX9" fmla="*/ 57150 w 61913"/>
                      <a:gd name="connsiteY9" fmla="*/ 42863 h 128588"/>
                      <a:gd name="connsiteX10" fmla="*/ 42863 w 61913"/>
                      <a:gd name="connsiteY10" fmla="*/ 0 h 128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61913" h="128588">
                        <a:moveTo>
                          <a:pt x="42863" y="0"/>
                        </a:moveTo>
                        <a:lnTo>
                          <a:pt x="42863" y="0"/>
                        </a:lnTo>
                        <a:cubicBezTo>
                          <a:pt x="34925" y="14288"/>
                          <a:pt x="25962" y="28052"/>
                          <a:pt x="19050" y="42863"/>
                        </a:cubicBezTo>
                        <a:cubicBezTo>
                          <a:pt x="14804" y="51961"/>
                          <a:pt x="14015" y="62458"/>
                          <a:pt x="9525" y="71438"/>
                        </a:cubicBezTo>
                        <a:lnTo>
                          <a:pt x="0" y="90488"/>
                        </a:lnTo>
                        <a:cubicBezTo>
                          <a:pt x="1588" y="96838"/>
                          <a:pt x="1516" y="103855"/>
                          <a:pt x="4763" y="109538"/>
                        </a:cubicBezTo>
                        <a:cubicBezTo>
                          <a:pt x="14221" y="126089"/>
                          <a:pt x="21708" y="124490"/>
                          <a:pt x="38100" y="128588"/>
                        </a:cubicBezTo>
                        <a:cubicBezTo>
                          <a:pt x="41275" y="123825"/>
                          <a:pt x="45423" y="119584"/>
                          <a:pt x="47625" y="114300"/>
                        </a:cubicBezTo>
                        <a:cubicBezTo>
                          <a:pt x="53418" y="100398"/>
                          <a:pt x="61913" y="71438"/>
                          <a:pt x="61913" y="71438"/>
                        </a:cubicBezTo>
                        <a:cubicBezTo>
                          <a:pt x="60325" y="61913"/>
                          <a:pt x="60204" y="52024"/>
                          <a:pt x="57150" y="42863"/>
                        </a:cubicBezTo>
                        <a:lnTo>
                          <a:pt x="42863" y="0"/>
                        </a:lnTo>
                        <a:close/>
                      </a:path>
                    </a:pathLst>
                  </a:custGeom>
                  <a:noFill/>
                  <a:ln w="15875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/>
                    <a:endParaRPr lang="en-US" sz="1463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52" name="Freeform 251"/>
                  <p:cNvSpPr/>
                  <p:nvPr/>
                </p:nvSpPr>
                <p:spPr>
                  <a:xfrm>
                    <a:off x="11043656" y="3308417"/>
                    <a:ext cx="121951" cy="111153"/>
                  </a:xfrm>
                  <a:custGeom>
                    <a:avLst/>
                    <a:gdLst>
                      <a:gd name="connsiteX0" fmla="*/ 123825 w 135658"/>
                      <a:gd name="connsiteY0" fmla="*/ 0 h 133446"/>
                      <a:gd name="connsiteX1" fmla="*/ 123825 w 135658"/>
                      <a:gd name="connsiteY1" fmla="*/ 0 h 133446"/>
                      <a:gd name="connsiteX2" fmla="*/ 85725 w 135658"/>
                      <a:gd name="connsiteY2" fmla="*/ 14288 h 133446"/>
                      <a:gd name="connsiteX3" fmla="*/ 47625 w 135658"/>
                      <a:gd name="connsiteY3" fmla="*/ 23813 h 133446"/>
                      <a:gd name="connsiteX4" fmla="*/ 14288 w 135658"/>
                      <a:gd name="connsiteY4" fmla="*/ 38100 h 133446"/>
                      <a:gd name="connsiteX5" fmla="*/ 0 w 135658"/>
                      <a:gd name="connsiteY5" fmla="*/ 52388 h 133446"/>
                      <a:gd name="connsiteX6" fmla="*/ 14288 w 135658"/>
                      <a:gd name="connsiteY6" fmla="*/ 90488 h 133446"/>
                      <a:gd name="connsiteX7" fmla="*/ 42863 w 135658"/>
                      <a:gd name="connsiteY7" fmla="*/ 119063 h 133446"/>
                      <a:gd name="connsiteX8" fmla="*/ 57150 w 135658"/>
                      <a:gd name="connsiteY8" fmla="*/ 123825 h 133446"/>
                      <a:gd name="connsiteX9" fmla="*/ 71438 w 135658"/>
                      <a:gd name="connsiteY9" fmla="*/ 133350 h 133446"/>
                      <a:gd name="connsiteX10" fmla="*/ 85725 w 135658"/>
                      <a:gd name="connsiteY10" fmla="*/ 128588 h 133446"/>
                      <a:gd name="connsiteX11" fmla="*/ 123825 w 135658"/>
                      <a:gd name="connsiteY11" fmla="*/ 123825 h 133446"/>
                      <a:gd name="connsiteX12" fmla="*/ 128588 w 135658"/>
                      <a:gd name="connsiteY12" fmla="*/ 61913 h 133446"/>
                      <a:gd name="connsiteX13" fmla="*/ 123825 w 135658"/>
                      <a:gd name="connsiteY13" fmla="*/ 47625 h 133446"/>
                      <a:gd name="connsiteX14" fmla="*/ 123825 w 135658"/>
                      <a:gd name="connsiteY14" fmla="*/ 0 h 133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35658" h="133446">
                        <a:moveTo>
                          <a:pt x="123825" y="0"/>
                        </a:moveTo>
                        <a:lnTo>
                          <a:pt x="123825" y="0"/>
                        </a:lnTo>
                        <a:cubicBezTo>
                          <a:pt x="111125" y="4763"/>
                          <a:pt x="98689" y="10299"/>
                          <a:pt x="85725" y="14288"/>
                        </a:cubicBezTo>
                        <a:cubicBezTo>
                          <a:pt x="59286" y="22423"/>
                          <a:pt x="68168" y="15009"/>
                          <a:pt x="47625" y="23813"/>
                        </a:cubicBezTo>
                        <a:cubicBezTo>
                          <a:pt x="6438" y="41465"/>
                          <a:pt x="47788" y="26934"/>
                          <a:pt x="14288" y="38100"/>
                        </a:cubicBezTo>
                        <a:cubicBezTo>
                          <a:pt x="9525" y="42863"/>
                          <a:pt x="0" y="45653"/>
                          <a:pt x="0" y="52388"/>
                        </a:cubicBezTo>
                        <a:cubicBezTo>
                          <a:pt x="0" y="65952"/>
                          <a:pt x="8222" y="78356"/>
                          <a:pt x="14288" y="90488"/>
                        </a:cubicBezTo>
                        <a:cubicBezTo>
                          <a:pt x="20915" y="103742"/>
                          <a:pt x="29971" y="112617"/>
                          <a:pt x="42863" y="119063"/>
                        </a:cubicBezTo>
                        <a:cubicBezTo>
                          <a:pt x="47353" y="121308"/>
                          <a:pt x="52388" y="122238"/>
                          <a:pt x="57150" y="123825"/>
                        </a:cubicBezTo>
                        <a:cubicBezTo>
                          <a:pt x="61913" y="127000"/>
                          <a:pt x="65792" y="132409"/>
                          <a:pt x="71438" y="133350"/>
                        </a:cubicBezTo>
                        <a:cubicBezTo>
                          <a:pt x="76390" y="134175"/>
                          <a:pt x="80786" y="129486"/>
                          <a:pt x="85725" y="128588"/>
                        </a:cubicBezTo>
                        <a:cubicBezTo>
                          <a:pt x="98317" y="126298"/>
                          <a:pt x="111125" y="125413"/>
                          <a:pt x="123825" y="123825"/>
                        </a:cubicBezTo>
                        <a:cubicBezTo>
                          <a:pt x="141363" y="97519"/>
                          <a:pt x="136253" y="111734"/>
                          <a:pt x="128588" y="61913"/>
                        </a:cubicBezTo>
                        <a:cubicBezTo>
                          <a:pt x="127825" y="56951"/>
                          <a:pt x="126070" y="52115"/>
                          <a:pt x="123825" y="47625"/>
                        </a:cubicBezTo>
                        <a:cubicBezTo>
                          <a:pt x="121265" y="42506"/>
                          <a:pt x="123825" y="7937"/>
                          <a:pt x="123825" y="0"/>
                        </a:cubicBezTo>
                        <a:close/>
                      </a:path>
                    </a:pathLst>
                  </a:custGeom>
                  <a:noFill/>
                  <a:ln w="15875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/>
                    <a:endParaRPr lang="en-US" sz="1463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53" name="Freeform 252"/>
                  <p:cNvSpPr/>
                  <p:nvPr/>
                </p:nvSpPr>
                <p:spPr>
                  <a:xfrm>
                    <a:off x="11228936" y="3271838"/>
                    <a:ext cx="67853" cy="76200"/>
                  </a:xfrm>
                  <a:custGeom>
                    <a:avLst/>
                    <a:gdLst>
                      <a:gd name="connsiteX0" fmla="*/ 24852 w 67853"/>
                      <a:gd name="connsiteY0" fmla="*/ 0 h 76200"/>
                      <a:gd name="connsiteX1" fmla="*/ 24852 w 67853"/>
                      <a:gd name="connsiteY1" fmla="*/ 0 h 76200"/>
                      <a:gd name="connsiteX2" fmla="*/ 5802 w 67853"/>
                      <a:gd name="connsiteY2" fmla="*/ 61912 h 76200"/>
                      <a:gd name="connsiteX3" fmla="*/ 20089 w 67853"/>
                      <a:gd name="connsiteY3" fmla="*/ 76200 h 76200"/>
                      <a:gd name="connsiteX4" fmla="*/ 67714 w 67853"/>
                      <a:gd name="connsiteY4" fmla="*/ 52387 h 76200"/>
                      <a:gd name="connsiteX5" fmla="*/ 62952 w 67853"/>
                      <a:gd name="connsiteY5" fmla="*/ 38100 h 76200"/>
                      <a:gd name="connsiteX6" fmla="*/ 24852 w 67853"/>
                      <a:gd name="connsiteY6" fmla="*/ 0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7853" h="76200">
                        <a:moveTo>
                          <a:pt x="24852" y="0"/>
                        </a:moveTo>
                        <a:lnTo>
                          <a:pt x="24852" y="0"/>
                        </a:lnTo>
                        <a:cubicBezTo>
                          <a:pt x="5607" y="26942"/>
                          <a:pt x="-8405" y="29945"/>
                          <a:pt x="5802" y="61912"/>
                        </a:cubicBezTo>
                        <a:cubicBezTo>
                          <a:pt x="8537" y="68067"/>
                          <a:pt x="15327" y="71437"/>
                          <a:pt x="20089" y="76200"/>
                        </a:cubicBezTo>
                        <a:cubicBezTo>
                          <a:pt x="33698" y="72798"/>
                          <a:pt x="64064" y="74283"/>
                          <a:pt x="67714" y="52387"/>
                        </a:cubicBezTo>
                        <a:cubicBezTo>
                          <a:pt x="68539" y="47435"/>
                          <a:pt x="65535" y="42405"/>
                          <a:pt x="62952" y="38100"/>
                        </a:cubicBezTo>
                        <a:cubicBezTo>
                          <a:pt x="60642" y="34250"/>
                          <a:pt x="31202" y="6350"/>
                          <a:pt x="24852" y="0"/>
                        </a:cubicBezTo>
                        <a:close/>
                      </a:path>
                    </a:pathLst>
                  </a:custGeom>
                  <a:noFill/>
                  <a:ln w="15875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/>
                    <a:endParaRPr lang="en-US" sz="1463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54" name="Freeform 253"/>
                  <p:cNvSpPr/>
                  <p:nvPr/>
                </p:nvSpPr>
                <p:spPr>
                  <a:xfrm>
                    <a:off x="11125200" y="3414713"/>
                    <a:ext cx="80963" cy="76200"/>
                  </a:xfrm>
                  <a:custGeom>
                    <a:avLst/>
                    <a:gdLst>
                      <a:gd name="connsiteX0" fmla="*/ 80963 w 80963"/>
                      <a:gd name="connsiteY0" fmla="*/ 0 h 76200"/>
                      <a:gd name="connsiteX1" fmla="*/ 80963 w 80963"/>
                      <a:gd name="connsiteY1" fmla="*/ 0 h 76200"/>
                      <a:gd name="connsiteX2" fmla="*/ 33338 w 80963"/>
                      <a:gd name="connsiteY2" fmla="*/ 4762 h 76200"/>
                      <a:gd name="connsiteX3" fmla="*/ 19050 w 80963"/>
                      <a:gd name="connsiteY3" fmla="*/ 19050 h 76200"/>
                      <a:gd name="connsiteX4" fmla="*/ 0 w 80963"/>
                      <a:gd name="connsiteY4" fmla="*/ 33337 h 76200"/>
                      <a:gd name="connsiteX5" fmla="*/ 9525 w 80963"/>
                      <a:gd name="connsiteY5" fmla="*/ 52387 h 76200"/>
                      <a:gd name="connsiteX6" fmla="*/ 38100 w 80963"/>
                      <a:gd name="connsiteY6" fmla="*/ 76200 h 76200"/>
                      <a:gd name="connsiteX7" fmla="*/ 76200 w 80963"/>
                      <a:gd name="connsiteY7" fmla="*/ 52387 h 76200"/>
                      <a:gd name="connsiteX8" fmla="*/ 80963 w 80963"/>
                      <a:gd name="connsiteY8" fmla="*/ 0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0963" h="76200">
                        <a:moveTo>
                          <a:pt x="80963" y="0"/>
                        </a:moveTo>
                        <a:lnTo>
                          <a:pt x="80963" y="0"/>
                        </a:lnTo>
                        <a:cubicBezTo>
                          <a:pt x="65088" y="1587"/>
                          <a:pt x="48587" y="70"/>
                          <a:pt x="33338" y="4762"/>
                        </a:cubicBezTo>
                        <a:cubicBezTo>
                          <a:pt x="26900" y="6743"/>
                          <a:pt x="24164" y="14667"/>
                          <a:pt x="19050" y="19050"/>
                        </a:cubicBezTo>
                        <a:cubicBezTo>
                          <a:pt x="13023" y="24216"/>
                          <a:pt x="6350" y="28575"/>
                          <a:pt x="0" y="33337"/>
                        </a:cubicBezTo>
                        <a:cubicBezTo>
                          <a:pt x="3175" y="39687"/>
                          <a:pt x="5398" y="46610"/>
                          <a:pt x="9525" y="52387"/>
                        </a:cubicBezTo>
                        <a:cubicBezTo>
                          <a:pt x="17859" y="64055"/>
                          <a:pt x="26708" y="68605"/>
                          <a:pt x="38100" y="76200"/>
                        </a:cubicBezTo>
                        <a:cubicBezTo>
                          <a:pt x="59886" y="68938"/>
                          <a:pt x="68072" y="72707"/>
                          <a:pt x="76200" y="52387"/>
                        </a:cubicBezTo>
                        <a:cubicBezTo>
                          <a:pt x="77379" y="49439"/>
                          <a:pt x="80169" y="8731"/>
                          <a:pt x="80963" y="0"/>
                        </a:cubicBezTo>
                        <a:close/>
                      </a:path>
                    </a:pathLst>
                  </a:custGeom>
                  <a:noFill/>
                  <a:ln w="15875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/>
                    <a:endParaRPr lang="en-US" sz="1463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55" name="Freeform 254"/>
                  <p:cNvSpPr/>
                  <p:nvPr/>
                </p:nvSpPr>
                <p:spPr>
                  <a:xfrm>
                    <a:off x="10217150" y="1781175"/>
                    <a:ext cx="220428" cy="130175"/>
                  </a:xfrm>
                  <a:custGeom>
                    <a:avLst/>
                    <a:gdLst>
                      <a:gd name="connsiteX0" fmla="*/ 50800 w 220428"/>
                      <a:gd name="connsiteY0" fmla="*/ 0 h 130175"/>
                      <a:gd name="connsiteX1" fmla="*/ 50800 w 220428"/>
                      <a:gd name="connsiteY1" fmla="*/ 0 h 130175"/>
                      <a:gd name="connsiteX2" fmla="*/ 82550 w 220428"/>
                      <a:gd name="connsiteY2" fmla="*/ 6350 h 130175"/>
                      <a:gd name="connsiteX3" fmla="*/ 95250 w 220428"/>
                      <a:gd name="connsiteY3" fmla="*/ 0 h 130175"/>
                      <a:gd name="connsiteX4" fmla="*/ 206375 w 220428"/>
                      <a:gd name="connsiteY4" fmla="*/ 6350 h 130175"/>
                      <a:gd name="connsiteX5" fmla="*/ 212725 w 220428"/>
                      <a:gd name="connsiteY5" fmla="*/ 15875 h 130175"/>
                      <a:gd name="connsiteX6" fmla="*/ 206375 w 220428"/>
                      <a:gd name="connsiteY6" fmla="*/ 28575 h 130175"/>
                      <a:gd name="connsiteX7" fmla="*/ 203200 w 220428"/>
                      <a:gd name="connsiteY7" fmla="*/ 38100 h 130175"/>
                      <a:gd name="connsiteX8" fmla="*/ 206375 w 220428"/>
                      <a:gd name="connsiteY8" fmla="*/ 53975 h 130175"/>
                      <a:gd name="connsiteX9" fmla="*/ 206375 w 220428"/>
                      <a:gd name="connsiteY9" fmla="*/ 107950 h 130175"/>
                      <a:gd name="connsiteX10" fmla="*/ 139700 w 220428"/>
                      <a:gd name="connsiteY10" fmla="*/ 111125 h 130175"/>
                      <a:gd name="connsiteX11" fmla="*/ 130175 w 220428"/>
                      <a:gd name="connsiteY11" fmla="*/ 117475 h 130175"/>
                      <a:gd name="connsiteX12" fmla="*/ 123825 w 220428"/>
                      <a:gd name="connsiteY12" fmla="*/ 127000 h 130175"/>
                      <a:gd name="connsiteX13" fmla="*/ 114300 w 220428"/>
                      <a:gd name="connsiteY13" fmla="*/ 130175 h 130175"/>
                      <a:gd name="connsiteX14" fmla="*/ 95250 w 220428"/>
                      <a:gd name="connsiteY14" fmla="*/ 127000 h 130175"/>
                      <a:gd name="connsiteX15" fmla="*/ 85725 w 220428"/>
                      <a:gd name="connsiteY15" fmla="*/ 117475 h 130175"/>
                      <a:gd name="connsiteX16" fmla="*/ 73025 w 220428"/>
                      <a:gd name="connsiteY16" fmla="*/ 114300 h 130175"/>
                      <a:gd name="connsiteX17" fmla="*/ 63500 w 220428"/>
                      <a:gd name="connsiteY17" fmla="*/ 107950 h 130175"/>
                      <a:gd name="connsiteX18" fmla="*/ 57150 w 220428"/>
                      <a:gd name="connsiteY18" fmla="*/ 98425 h 130175"/>
                      <a:gd name="connsiteX19" fmla="*/ 6350 w 220428"/>
                      <a:gd name="connsiteY19" fmla="*/ 92075 h 130175"/>
                      <a:gd name="connsiteX20" fmla="*/ 0 w 220428"/>
                      <a:gd name="connsiteY20" fmla="*/ 53975 h 130175"/>
                      <a:gd name="connsiteX21" fmla="*/ 3175 w 220428"/>
                      <a:gd name="connsiteY21" fmla="*/ 38100 h 130175"/>
                      <a:gd name="connsiteX22" fmla="*/ 6350 w 220428"/>
                      <a:gd name="connsiteY22" fmla="*/ 28575 h 130175"/>
                      <a:gd name="connsiteX23" fmla="*/ 19050 w 220428"/>
                      <a:gd name="connsiteY23" fmla="*/ 22225 h 130175"/>
                      <a:gd name="connsiteX24" fmla="*/ 50800 w 220428"/>
                      <a:gd name="connsiteY24" fmla="*/ 0 h 1301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220428" h="130175">
                        <a:moveTo>
                          <a:pt x="50800" y="0"/>
                        </a:moveTo>
                        <a:lnTo>
                          <a:pt x="50800" y="0"/>
                        </a:lnTo>
                        <a:cubicBezTo>
                          <a:pt x="61383" y="2117"/>
                          <a:pt x="71757" y="6350"/>
                          <a:pt x="82550" y="6350"/>
                        </a:cubicBezTo>
                        <a:cubicBezTo>
                          <a:pt x="87283" y="6350"/>
                          <a:pt x="90517" y="0"/>
                          <a:pt x="95250" y="0"/>
                        </a:cubicBezTo>
                        <a:cubicBezTo>
                          <a:pt x="132352" y="0"/>
                          <a:pt x="169333" y="4233"/>
                          <a:pt x="206375" y="6350"/>
                        </a:cubicBezTo>
                        <a:cubicBezTo>
                          <a:pt x="208492" y="9525"/>
                          <a:pt x="212725" y="12059"/>
                          <a:pt x="212725" y="15875"/>
                        </a:cubicBezTo>
                        <a:cubicBezTo>
                          <a:pt x="212725" y="20608"/>
                          <a:pt x="208239" y="24225"/>
                          <a:pt x="206375" y="28575"/>
                        </a:cubicBezTo>
                        <a:cubicBezTo>
                          <a:pt x="205057" y="31651"/>
                          <a:pt x="204258" y="34925"/>
                          <a:pt x="203200" y="38100"/>
                        </a:cubicBezTo>
                        <a:cubicBezTo>
                          <a:pt x="204258" y="43392"/>
                          <a:pt x="204668" y="48855"/>
                          <a:pt x="206375" y="53975"/>
                        </a:cubicBezTo>
                        <a:cubicBezTo>
                          <a:pt x="211541" y="69474"/>
                          <a:pt x="235235" y="90383"/>
                          <a:pt x="206375" y="107950"/>
                        </a:cubicBezTo>
                        <a:cubicBezTo>
                          <a:pt x="187369" y="119519"/>
                          <a:pt x="161925" y="110067"/>
                          <a:pt x="139700" y="111125"/>
                        </a:cubicBezTo>
                        <a:cubicBezTo>
                          <a:pt x="136525" y="113242"/>
                          <a:pt x="132873" y="114777"/>
                          <a:pt x="130175" y="117475"/>
                        </a:cubicBezTo>
                        <a:cubicBezTo>
                          <a:pt x="127477" y="120173"/>
                          <a:pt x="126805" y="124616"/>
                          <a:pt x="123825" y="127000"/>
                        </a:cubicBezTo>
                        <a:cubicBezTo>
                          <a:pt x="121212" y="129091"/>
                          <a:pt x="117475" y="129117"/>
                          <a:pt x="114300" y="130175"/>
                        </a:cubicBezTo>
                        <a:cubicBezTo>
                          <a:pt x="107950" y="129117"/>
                          <a:pt x="101133" y="129615"/>
                          <a:pt x="95250" y="127000"/>
                        </a:cubicBezTo>
                        <a:cubicBezTo>
                          <a:pt x="91147" y="125176"/>
                          <a:pt x="89624" y="119703"/>
                          <a:pt x="85725" y="117475"/>
                        </a:cubicBezTo>
                        <a:cubicBezTo>
                          <a:pt x="81936" y="115310"/>
                          <a:pt x="77258" y="115358"/>
                          <a:pt x="73025" y="114300"/>
                        </a:cubicBezTo>
                        <a:cubicBezTo>
                          <a:pt x="69850" y="112183"/>
                          <a:pt x="66198" y="110648"/>
                          <a:pt x="63500" y="107950"/>
                        </a:cubicBezTo>
                        <a:cubicBezTo>
                          <a:pt x="60802" y="105252"/>
                          <a:pt x="60827" y="99446"/>
                          <a:pt x="57150" y="98425"/>
                        </a:cubicBezTo>
                        <a:cubicBezTo>
                          <a:pt x="40707" y="93858"/>
                          <a:pt x="6350" y="92075"/>
                          <a:pt x="6350" y="92075"/>
                        </a:cubicBezTo>
                        <a:cubicBezTo>
                          <a:pt x="1382" y="77172"/>
                          <a:pt x="0" y="75243"/>
                          <a:pt x="0" y="53975"/>
                        </a:cubicBezTo>
                        <a:cubicBezTo>
                          <a:pt x="0" y="48579"/>
                          <a:pt x="1866" y="43335"/>
                          <a:pt x="3175" y="38100"/>
                        </a:cubicBezTo>
                        <a:cubicBezTo>
                          <a:pt x="3987" y="34853"/>
                          <a:pt x="3983" y="30942"/>
                          <a:pt x="6350" y="28575"/>
                        </a:cubicBezTo>
                        <a:cubicBezTo>
                          <a:pt x="9697" y="25228"/>
                          <a:pt x="15199" y="24976"/>
                          <a:pt x="19050" y="22225"/>
                        </a:cubicBezTo>
                        <a:cubicBezTo>
                          <a:pt x="22704" y="19615"/>
                          <a:pt x="45508" y="3704"/>
                          <a:pt x="50800" y="0"/>
                        </a:cubicBezTo>
                        <a:close/>
                      </a:path>
                    </a:pathLst>
                  </a:custGeom>
                  <a:noFill/>
                  <a:ln w="15875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/>
                    <a:endParaRPr lang="en-US" sz="1463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56" name="Freeform 255"/>
                  <p:cNvSpPr/>
                  <p:nvPr/>
                </p:nvSpPr>
                <p:spPr>
                  <a:xfrm>
                    <a:off x="10029825" y="1225550"/>
                    <a:ext cx="57150" cy="51907"/>
                  </a:xfrm>
                  <a:custGeom>
                    <a:avLst/>
                    <a:gdLst>
                      <a:gd name="connsiteX0" fmla="*/ 31750 w 57150"/>
                      <a:gd name="connsiteY0" fmla="*/ 0 h 51907"/>
                      <a:gd name="connsiteX1" fmla="*/ 31750 w 57150"/>
                      <a:gd name="connsiteY1" fmla="*/ 0 h 51907"/>
                      <a:gd name="connsiteX2" fmla="*/ 0 w 57150"/>
                      <a:gd name="connsiteY2" fmla="*/ 15875 h 51907"/>
                      <a:gd name="connsiteX3" fmla="*/ 3175 w 57150"/>
                      <a:gd name="connsiteY3" fmla="*/ 28575 h 51907"/>
                      <a:gd name="connsiteX4" fmla="*/ 22225 w 57150"/>
                      <a:gd name="connsiteY4" fmla="*/ 41275 h 51907"/>
                      <a:gd name="connsiteX5" fmla="*/ 28575 w 57150"/>
                      <a:gd name="connsiteY5" fmla="*/ 50800 h 51907"/>
                      <a:gd name="connsiteX6" fmla="*/ 53975 w 57150"/>
                      <a:gd name="connsiteY6" fmla="*/ 38100 h 51907"/>
                      <a:gd name="connsiteX7" fmla="*/ 57150 w 57150"/>
                      <a:gd name="connsiteY7" fmla="*/ 28575 h 51907"/>
                      <a:gd name="connsiteX8" fmla="*/ 31750 w 57150"/>
                      <a:gd name="connsiteY8" fmla="*/ 0 h 51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7150" h="51907">
                        <a:moveTo>
                          <a:pt x="31750" y="0"/>
                        </a:moveTo>
                        <a:lnTo>
                          <a:pt x="31750" y="0"/>
                        </a:lnTo>
                        <a:cubicBezTo>
                          <a:pt x="18160" y="3020"/>
                          <a:pt x="0" y="-1515"/>
                          <a:pt x="0" y="15875"/>
                        </a:cubicBezTo>
                        <a:cubicBezTo>
                          <a:pt x="0" y="20239"/>
                          <a:pt x="302" y="25291"/>
                          <a:pt x="3175" y="28575"/>
                        </a:cubicBezTo>
                        <a:cubicBezTo>
                          <a:pt x="8201" y="34318"/>
                          <a:pt x="22225" y="41275"/>
                          <a:pt x="22225" y="41275"/>
                        </a:cubicBezTo>
                        <a:cubicBezTo>
                          <a:pt x="24342" y="44450"/>
                          <a:pt x="24873" y="49875"/>
                          <a:pt x="28575" y="50800"/>
                        </a:cubicBezTo>
                        <a:cubicBezTo>
                          <a:pt x="43445" y="54517"/>
                          <a:pt x="48763" y="48524"/>
                          <a:pt x="53975" y="38100"/>
                        </a:cubicBezTo>
                        <a:cubicBezTo>
                          <a:pt x="55472" y="35107"/>
                          <a:pt x="56092" y="31750"/>
                          <a:pt x="57150" y="28575"/>
                        </a:cubicBezTo>
                        <a:cubicBezTo>
                          <a:pt x="53502" y="17630"/>
                          <a:pt x="35983" y="4762"/>
                          <a:pt x="31750" y="0"/>
                        </a:cubicBezTo>
                        <a:close/>
                      </a:path>
                    </a:pathLst>
                  </a:custGeom>
                  <a:noFill/>
                  <a:ln w="15875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/>
                    <a:endParaRPr lang="en-US" sz="1463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57" name="Freeform 256"/>
                  <p:cNvSpPr/>
                  <p:nvPr/>
                </p:nvSpPr>
                <p:spPr>
                  <a:xfrm>
                    <a:off x="9789539" y="1419226"/>
                    <a:ext cx="58219" cy="92074"/>
                  </a:xfrm>
                  <a:custGeom>
                    <a:avLst/>
                    <a:gdLst>
                      <a:gd name="connsiteX0" fmla="*/ 3255 w 20003"/>
                      <a:gd name="connsiteY0" fmla="*/ 0 h 63500"/>
                      <a:gd name="connsiteX1" fmla="*/ 3255 w 20003"/>
                      <a:gd name="connsiteY1" fmla="*/ 0 h 63500"/>
                      <a:gd name="connsiteX2" fmla="*/ 3255 w 20003"/>
                      <a:gd name="connsiteY2" fmla="*/ 57150 h 63500"/>
                      <a:gd name="connsiteX3" fmla="*/ 12780 w 20003"/>
                      <a:gd name="connsiteY3" fmla="*/ 63500 h 63500"/>
                      <a:gd name="connsiteX4" fmla="*/ 3255 w 20003"/>
                      <a:gd name="connsiteY4" fmla="*/ 0 h 63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03" h="63500">
                        <a:moveTo>
                          <a:pt x="3255" y="0"/>
                        </a:moveTo>
                        <a:lnTo>
                          <a:pt x="3255" y="0"/>
                        </a:lnTo>
                        <a:cubicBezTo>
                          <a:pt x="1696" y="15590"/>
                          <a:pt x="-3217" y="40971"/>
                          <a:pt x="3255" y="57150"/>
                        </a:cubicBezTo>
                        <a:cubicBezTo>
                          <a:pt x="4672" y="60693"/>
                          <a:pt x="9605" y="61383"/>
                          <a:pt x="12780" y="63500"/>
                        </a:cubicBezTo>
                        <a:cubicBezTo>
                          <a:pt x="32872" y="50105"/>
                          <a:pt x="4843" y="10583"/>
                          <a:pt x="3255" y="0"/>
                        </a:cubicBezTo>
                        <a:close/>
                      </a:path>
                    </a:pathLst>
                  </a:custGeom>
                  <a:noFill/>
                  <a:ln w="15875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/>
                    <a:endParaRPr lang="en-US" sz="1463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58" name="Freeform 257"/>
                  <p:cNvSpPr/>
                  <p:nvPr/>
                </p:nvSpPr>
                <p:spPr>
                  <a:xfrm>
                    <a:off x="10248900" y="1587500"/>
                    <a:ext cx="38555" cy="53975"/>
                  </a:xfrm>
                  <a:custGeom>
                    <a:avLst/>
                    <a:gdLst>
                      <a:gd name="connsiteX0" fmla="*/ 0 w 38555"/>
                      <a:gd name="connsiteY0" fmla="*/ 0 h 53975"/>
                      <a:gd name="connsiteX1" fmla="*/ 0 w 38555"/>
                      <a:gd name="connsiteY1" fmla="*/ 0 h 53975"/>
                      <a:gd name="connsiteX2" fmla="*/ 3175 w 38555"/>
                      <a:gd name="connsiteY2" fmla="*/ 31750 h 53975"/>
                      <a:gd name="connsiteX3" fmla="*/ 9525 w 38555"/>
                      <a:gd name="connsiteY3" fmla="*/ 50800 h 53975"/>
                      <a:gd name="connsiteX4" fmla="*/ 19050 w 38555"/>
                      <a:gd name="connsiteY4" fmla="*/ 53975 h 53975"/>
                      <a:gd name="connsiteX5" fmla="*/ 38100 w 38555"/>
                      <a:gd name="connsiteY5" fmla="*/ 31750 h 53975"/>
                      <a:gd name="connsiteX6" fmla="*/ 0 w 38555"/>
                      <a:gd name="connsiteY6" fmla="*/ 0 h 53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8555" h="53975">
                        <a:moveTo>
                          <a:pt x="0" y="0"/>
                        </a:moveTo>
                        <a:lnTo>
                          <a:pt x="0" y="0"/>
                        </a:lnTo>
                        <a:cubicBezTo>
                          <a:pt x="1058" y="10583"/>
                          <a:pt x="1215" y="21296"/>
                          <a:pt x="3175" y="31750"/>
                        </a:cubicBezTo>
                        <a:cubicBezTo>
                          <a:pt x="4409" y="38329"/>
                          <a:pt x="3175" y="48683"/>
                          <a:pt x="9525" y="50800"/>
                        </a:cubicBezTo>
                        <a:lnTo>
                          <a:pt x="19050" y="53975"/>
                        </a:lnTo>
                        <a:cubicBezTo>
                          <a:pt x="36213" y="50542"/>
                          <a:pt x="40031" y="54924"/>
                          <a:pt x="38100" y="31750"/>
                        </a:cubicBezTo>
                        <a:cubicBezTo>
                          <a:pt x="37544" y="25080"/>
                          <a:pt x="6350" y="5292"/>
                          <a:pt x="0" y="0"/>
                        </a:cubicBezTo>
                        <a:close/>
                      </a:path>
                    </a:pathLst>
                  </a:custGeom>
                  <a:noFill/>
                  <a:ln w="15875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/>
                    <a:endParaRPr lang="en-US" sz="1463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59" name="Freeform 258"/>
                  <p:cNvSpPr/>
                  <p:nvPr/>
                </p:nvSpPr>
                <p:spPr>
                  <a:xfrm>
                    <a:off x="9952671" y="1355725"/>
                    <a:ext cx="29236" cy="53975"/>
                  </a:xfrm>
                  <a:custGeom>
                    <a:avLst/>
                    <a:gdLst>
                      <a:gd name="connsiteX0" fmla="*/ 16829 w 29236"/>
                      <a:gd name="connsiteY0" fmla="*/ 0 h 53975"/>
                      <a:gd name="connsiteX1" fmla="*/ 16829 w 29236"/>
                      <a:gd name="connsiteY1" fmla="*/ 0 h 53975"/>
                      <a:gd name="connsiteX2" fmla="*/ 954 w 29236"/>
                      <a:gd name="connsiteY2" fmla="*/ 22225 h 53975"/>
                      <a:gd name="connsiteX3" fmla="*/ 13654 w 29236"/>
                      <a:gd name="connsiteY3" fmla="*/ 53975 h 53975"/>
                      <a:gd name="connsiteX4" fmla="*/ 26354 w 29236"/>
                      <a:gd name="connsiteY4" fmla="*/ 47625 h 53975"/>
                      <a:gd name="connsiteX5" fmla="*/ 16829 w 29236"/>
                      <a:gd name="connsiteY5" fmla="*/ 0 h 53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36" h="53975">
                        <a:moveTo>
                          <a:pt x="16829" y="0"/>
                        </a:moveTo>
                        <a:lnTo>
                          <a:pt x="16829" y="0"/>
                        </a:lnTo>
                        <a:cubicBezTo>
                          <a:pt x="11537" y="7408"/>
                          <a:pt x="3631" y="13523"/>
                          <a:pt x="954" y="22225"/>
                        </a:cubicBezTo>
                        <a:cubicBezTo>
                          <a:pt x="-3164" y="35610"/>
                          <a:pt x="6977" y="45072"/>
                          <a:pt x="13654" y="53975"/>
                        </a:cubicBezTo>
                        <a:cubicBezTo>
                          <a:pt x="17887" y="51858"/>
                          <a:pt x="23007" y="50972"/>
                          <a:pt x="26354" y="47625"/>
                        </a:cubicBezTo>
                        <a:cubicBezTo>
                          <a:pt x="36017" y="37962"/>
                          <a:pt x="18417" y="7938"/>
                          <a:pt x="16829" y="0"/>
                        </a:cubicBezTo>
                        <a:close/>
                      </a:path>
                    </a:pathLst>
                  </a:custGeom>
                  <a:noFill/>
                  <a:ln w="15875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/>
                    <a:endParaRPr lang="en-US" sz="1463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60" name="Freeform 259"/>
                  <p:cNvSpPr/>
                  <p:nvPr/>
                </p:nvSpPr>
                <p:spPr>
                  <a:xfrm>
                    <a:off x="9883507" y="1479550"/>
                    <a:ext cx="38368" cy="44450"/>
                  </a:xfrm>
                  <a:custGeom>
                    <a:avLst/>
                    <a:gdLst>
                      <a:gd name="connsiteX0" fmla="*/ 12968 w 38368"/>
                      <a:gd name="connsiteY0" fmla="*/ 0 h 44450"/>
                      <a:gd name="connsiteX1" fmla="*/ 12968 w 38368"/>
                      <a:gd name="connsiteY1" fmla="*/ 0 h 44450"/>
                      <a:gd name="connsiteX2" fmla="*/ 6618 w 38368"/>
                      <a:gd name="connsiteY2" fmla="*/ 31750 h 44450"/>
                      <a:gd name="connsiteX3" fmla="*/ 268 w 38368"/>
                      <a:gd name="connsiteY3" fmla="*/ 41275 h 44450"/>
                      <a:gd name="connsiteX4" fmla="*/ 12968 w 38368"/>
                      <a:gd name="connsiteY4" fmla="*/ 44450 h 44450"/>
                      <a:gd name="connsiteX5" fmla="*/ 28843 w 38368"/>
                      <a:gd name="connsiteY5" fmla="*/ 41275 h 44450"/>
                      <a:gd name="connsiteX6" fmla="*/ 38368 w 38368"/>
                      <a:gd name="connsiteY6" fmla="*/ 22225 h 44450"/>
                      <a:gd name="connsiteX7" fmla="*/ 12968 w 38368"/>
                      <a:gd name="connsiteY7" fmla="*/ 0 h 444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8368" h="44450">
                        <a:moveTo>
                          <a:pt x="12968" y="0"/>
                        </a:moveTo>
                        <a:lnTo>
                          <a:pt x="12968" y="0"/>
                        </a:lnTo>
                        <a:cubicBezTo>
                          <a:pt x="10851" y="10583"/>
                          <a:pt x="9792" y="21434"/>
                          <a:pt x="6618" y="31750"/>
                        </a:cubicBezTo>
                        <a:cubicBezTo>
                          <a:pt x="5496" y="35397"/>
                          <a:pt x="-1439" y="37862"/>
                          <a:pt x="268" y="41275"/>
                        </a:cubicBezTo>
                        <a:cubicBezTo>
                          <a:pt x="2219" y="45178"/>
                          <a:pt x="8735" y="43392"/>
                          <a:pt x="12968" y="44450"/>
                        </a:cubicBezTo>
                        <a:cubicBezTo>
                          <a:pt x="18260" y="43392"/>
                          <a:pt x="24158" y="43952"/>
                          <a:pt x="28843" y="41275"/>
                        </a:cubicBezTo>
                        <a:cubicBezTo>
                          <a:pt x="33912" y="38379"/>
                          <a:pt x="36738" y="27114"/>
                          <a:pt x="38368" y="22225"/>
                        </a:cubicBezTo>
                        <a:lnTo>
                          <a:pt x="12968" y="0"/>
                        </a:lnTo>
                        <a:close/>
                      </a:path>
                    </a:pathLst>
                  </a:custGeom>
                  <a:noFill/>
                  <a:ln w="15875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/>
                    <a:endParaRPr lang="en-US" sz="1463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61" name="Freeform 260"/>
                  <p:cNvSpPr/>
                  <p:nvPr/>
                </p:nvSpPr>
                <p:spPr>
                  <a:xfrm>
                    <a:off x="10096500" y="1076325"/>
                    <a:ext cx="14519" cy="36034"/>
                  </a:xfrm>
                  <a:custGeom>
                    <a:avLst/>
                    <a:gdLst>
                      <a:gd name="connsiteX0" fmla="*/ 0 w 14519"/>
                      <a:gd name="connsiteY0" fmla="*/ 0 h 36034"/>
                      <a:gd name="connsiteX1" fmla="*/ 0 w 14519"/>
                      <a:gd name="connsiteY1" fmla="*/ 0 h 36034"/>
                      <a:gd name="connsiteX2" fmla="*/ 3175 w 14519"/>
                      <a:gd name="connsiteY2" fmla="*/ 34925 h 36034"/>
                      <a:gd name="connsiteX3" fmla="*/ 12700 w 14519"/>
                      <a:gd name="connsiteY3" fmla="*/ 31750 h 36034"/>
                      <a:gd name="connsiteX4" fmla="*/ 0 w 14519"/>
                      <a:gd name="connsiteY4" fmla="*/ 0 h 360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19" h="36034">
                        <a:moveTo>
                          <a:pt x="0" y="0"/>
                        </a:moveTo>
                        <a:lnTo>
                          <a:pt x="0" y="0"/>
                        </a:lnTo>
                        <a:cubicBezTo>
                          <a:pt x="1058" y="11642"/>
                          <a:pt x="-1166" y="24071"/>
                          <a:pt x="3175" y="34925"/>
                        </a:cubicBezTo>
                        <a:cubicBezTo>
                          <a:pt x="4418" y="38032"/>
                          <a:pt x="10087" y="33841"/>
                          <a:pt x="12700" y="31750"/>
                        </a:cubicBezTo>
                        <a:cubicBezTo>
                          <a:pt x="20224" y="25731"/>
                          <a:pt x="2117" y="5292"/>
                          <a:pt x="0" y="0"/>
                        </a:cubicBezTo>
                        <a:close/>
                      </a:path>
                    </a:pathLst>
                  </a:custGeom>
                  <a:noFill/>
                  <a:ln w="15875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/>
                    <a:endParaRPr lang="en-US" sz="1463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62" name="Freeform 261"/>
                  <p:cNvSpPr/>
                  <p:nvPr/>
                </p:nvSpPr>
                <p:spPr>
                  <a:xfrm>
                    <a:off x="9552017" y="5061327"/>
                    <a:ext cx="142052" cy="294104"/>
                  </a:xfrm>
                  <a:custGeom>
                    <a:avLst/>
                    <a:gdLst>
                      <a:gd name="connsiteX0" fmla="*/ 38100 w 135731"/>
                      <a:gd name="connsiteY0" fmla="*/ 3424 h 279649"/>
                      <a:gd name="connsiteX1" fmla="*/ 38100 w 135731"/>
                      <a:gd name="connsiteY1" fmla="*/ 3424 h 279649"/>
                      <a:gd name="connsiteX2" fmla="*/ 26194 w 135731"/>
                      <a:gd name="connsiteY2" fmla="*/ 22474 h 279649"/>
                      <a:gd name="connsiteX3" fmla="*/ 16669 w 135731"/>
                      <a:gd name="connsiteY3" fmla="*/ 39143 h 279649"/>
                      <a:gd name="connsiteX4" fmla="*/ 9525 w 135731"/>
                      <a:gd name="connsiteY4" fmla="*/ 62956 h 279649"/>
                      <a:gd name="connsiteX5" fmla="*/ 7144 w 135731"/>
                      <a:gd name="connsiteY5" fmla="*/ 70099 h 279649"/>
                      <a:gd name="connsiteX6" fmla="*/ 4763 w 135731"/>
                      <a:gd name="connsiteY6" fmla="*/ 86768 h 279649"/>
                      <a:gd name="connsiteX7" fmla="*/ 2381 w 135731"/>
                      <a:gd name="connsiteY7" fmla="*/ 93912 h 279649"/>
                      <a:gd name="connsiteX8" fmla="*/ 0 w 135731"/>
                      <a:gd name="connsiteY8" fmla="*/ 186781 h 279649"/>
                      <a:gd name="connsiteX9" fmla="*/ 2381 w 135731"/>
                      <a:gd name="connsiteY9" fmla="*/ 203449 h 279649"/>
                      <a:gd name="connsiteX10" fmla="*/ 9525 w 135731"/>
                      <a:gd name="connsiteY10" fmla="*/ 227262 h 279649"/>
                      <a:gd name="connsiteX11" fmla="*/ 28575 w 135731"/>
                      <a:gd name="connsiteY11" fmla="*/ 241549 h 279649"/>
                      <a:gd name="connsiteX12" fmla="*/ 33338 w 135731"/>
                      <a:gd name="connsiteY12" fmla="*/ 260599 h 279649"/>
                      <a:gd name="connsiteX13" fmla="*/ 42863 w 135731"/>
                      <a:gd name="connsiteY13" fmla="*/ 267743 h 279649"/>
                      <a:gd name="connsiteX14" fmla="*/ 52388 w 135731"/>
                      <a:gd name="connsiteY14" fmla="*/ 277268 h 279649"/>
                      <a:gd name="connsiteX15" fmla="*/ 61913 w 135731"/>
                      <a:gd name="connsiteY15" fmla="*/ 279649 h 279649"/>
                      <a:gd name="connsiteX16" fmla="*/ 80963 w 135731"/>
                      <a:gd name="connsiteY16" fmla="*/ 277268 h 279649"/>
                      <a:gd name="connsiteX17" fmla="*/ 90488 w 135731"/>
                      <a:gd name="connsiteY17" fmla="*/ 262981 h 279649"/>
                      <a:gd name="connsiteX18" fmla="*/ 97631 w 135731"/>
                      <a:gd name="connsiteY18" fmla="*/ 258218 h 279649"/>
                      <a:gd name="connsiteX19" fmla="*/ 102394 w 135731"/>
                      <a:gd name="connsiteY19" fmla="*/ 220118 h 279649"/>
                      <a:gd name="connsiteX20" fmla="*/ 104775 w 135731"/>
                      <a:gd name="connsiteY20" fmla="*/ 210593 h 279649"/>
                      <a:gd name="connsiteX21" fmla="*/ 109538 w 135731"/>
                      <a:gd name="connsiteY21" fmla="*/ 203449 h 279649"/>
                      <a:gd name="connsiteX22" fmla="*/ 114300 w 135731"/>
                      <a:gd name="connsiteY22" fmla="*/ 186781 h 279649"/>
                      <a:gd name="connsiteX23" fmla="*/ 121444 w 135731"/>
                      <a:gd name="connsiteY23" fmla="*/ 182018 h 279649"/>
                      <a:gd name="connsiteX24" fmla="*/ 128588 w 135731"/>
                      <a:gd name="connsiteY24" fmla="*/ 165349 h 279649"/>
                      <a:gd name="connsiteX25" fmla="*/ 130969 w 135731"/>
                      <a:gd name="connsiteY25" fmla="*/ 155824 h 279649"/>
                      <a:gd name="connsiteX26" fmla="*/ 135731 w 135731"/>
                      <a:gd name="connsiteY26" fmla="*/ 148681 h 279649"/>
                      <a:gd name="connsiteX27" fmla="*/ 133350 w 135731"/>
                      <a:gd name="connsiteY27" fmla="*/ 98674 h 279649"/>
                      <a:gd name="connsiteX28" fmla="*/ 130969 w 135731"/>
                      <a:gd name="connsiteY28" fmla="*/ 91531 h 279649"/>
                      <a:gd name="connsiteX29" fmla="*/ 128588 w 135731"/>
                      <a:gd name="connsiteY29" fmla="*/ 74862 h 279649"/>
                      <a:gd name="connsiteX30" fmla="*/ 126206 w 135731"/>
                      <a:gd name="connsiteY30" fmla="*/ 65337 h 279649"/>
                      <a:gd name="connsiteX31" fmla="*/ 123825 w 135731"/>
                      <a:gd name="connsiteY31" fmla="*/ 48668 h 279649"/>
                      <a:gd name="connsiteX32" fmla="*/ 114300 w 135731"/>
                      <a:gd name="connsiteY32" fmla="*/ 27237 h 279649"/>
                      <a:gd name="connsiteX33" fmla="*/ 111919 w 135731"/>
                      <a:gd name="connsiteY33" fmla="*/ 20093 h 279649"/>
                      <a:gd name="connsiteX34" fmla="*/ 90488 w 135731"/>
                      <a:gd name="connsiteY34" fmla="*/ 3424 h 279649"/>
                      <a:gd name="connsiteX35" fmla="*/ 38100 w 135731"/>
                      <a:gd name="connsiteY35" fmla="*/ 3424 h 279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35731" h="279649">
                        <a:moveTo>
                          <a:pt x="38100" y="3424"/>
                        </a:moveTo>
                        <a:lnTo>
                          <a:pt x="38100" y="3424"/>
                        </a:lnTo>
                        <a:cubicBezTo>
                          <a:pt x="34131" y="9774"/>
                          <a:pt x="29543" y="15776"/>
                          <a:pt x="26194" y="22474"/>
                        </a:cubicBezTo>
                        <a:cubicBezTo>
                          <a:pt x="16600" y="41662"/>
                          <a:pt x="32709" y="23103"/>
                          <a:pt x="16669" y="39143"/>
                        </a:cubicBezTo>
                        <a:cubicBezTo>
                          <a:pt x="13070" y="53540"/>
                          <a:pt x="15323" y="45562"/>
                          <a:pt x="9525" y="62956"/>
                        </a:cubicBezTo>
                        <a:lnTo>
                          <a:pt x="7144" y="70099"/>
                        </a:lnTo>
                        <a:cubicBezTo>
                          <a:pt x="6350" y="75655"/>
                          <a:pt x="5864" y="81264"/>
                          <a:pt x="4763" y="86768"/>
                        </a:cubicBezTo>
                        <a:cubicBezTo>
                          <a:pt x="4271" y="89229"/>
                          <a:pt x="2500" y="91405"/>
                          <a:pt x="2381" y="93912"/>
                        </a:cubicBezTo>
                        <a:cubicBezTo>
                          <a:pt x="908" y="124843"/>
                          <a:pt x="794" y="155825"/>
                          <a:pt x="0" y="186781"/>
                        </a:cubicBezTo>
                        <a:cubicBezTo>
                          <a:pt x="794" y="192337"/>
                          <a:pt x="1527" y="197902"/>
                          <a:pt x="2381" y="203449"/>
                        </a:cubicBezTo>
                        <a:cubicBezTo>
                          <a:pt x="3563" y="211128"/>
                          <a:pt x="3916" y="220851"/>
                          <a:pt x="9525" y="227262"/>
                        </a:cubicBezTo>
                        <a:cubicBezTo>
                          <a:pt x="13486" y="231790"/>
                          <a:pt x="22934" y="237789"/>
                          <a:pt x="28575" y="241549"/>
                        </a:cubicBezTo>
                        <a:cubicBezTo>
                          <a:pt x="30163" y="247899"/>
                          <a:pt x="28102" y="256672"/>
                          <a:pt x="33338" y="260599"/>
                        </a:cubicBezTo>
                        <a:cubicBezTo>
                          <a:pt x="36513" y="262980"/>
                          <a:pt x="39876" y="265130"/>
                          <a:pt x="42863" y="267743"/>
                        </a:cubicBezTo>
                        <a:cubicBezTo>
                          <a:pt x="46242" y="270700"/>
                          <a:pt x="48580" y="274888"/>
                          <a:pt x="52388" y="277268"/>
                        </a:cubicBezTo>
                        <a:cubicBezTo>
                          <a:pt x="55163" y="279002"/>
                          <a:pt x="58738" y="278855"/>
                          <a:pt x="61913" y="279649"/>
                        </a:cubicBezTo>
                        <a:cubicBezTo>
                          <a:pt x="68263" y="278855"/>
                          <a:pt x="75435" y="280492"/>
                          <a:pt x="80963" y="277268"/>
                        </a:cubicBezTo>
                        <a:cubicBezTo>
                          <a:pt x="85907" y="274384"/>
                          <a:pt x="85726" y="266156"/>
                          <a:pt x="90488" y="262981"/>
                        </a:cubicBezTo>
                        <a:lnTo>
                          <a:pt x="97631" y="258218"/>
                        </a:lnTo>
                        <a:cubicBezTo>
                          <a:pt x="99272" y="241810"/>
                          <a:pt x="99441" y="234885"/>
                          <a:pt x="102394" y="220118"/>
                        </a:cubicBezTo>
                        <a:cubicBezTo>
                          <a:pt x="103036" y="216909"/>
                          <a:pt x="103486" y="213601"/>
                          <a:pt x="104775" y="210593"/>
                        </a:cubicBezTo>
                        <a:cubicBezTo>
                          <a:pt x="105902" y="207962"/>
                          <a:pt x="107950" y="205830"/>
                          <a:pt x="109538" y="203449"/>
                        </a:cubicBezTo>
                        <a:cubicBezTo>
                          <a:pt x="109694" y="202827"/>
                          <a:pt x="113058" y="188334"/>
                          <a:pt x="114300" y="186781"/>
                        </a:cubicBezTo>
                        <a:cubicBezTo>
                          <a:pt x="116088" y="184546"/>
                          <a:pt x="119063" y="183606"/>
                          <a:pt x="121444" y="182018"/>
                        </a:cubicBezTo>
                        <a:cubicBezTo>
                          <a:pt x="125674" y="173557"/>
                          <a:pt x="126253" y="173520"/>
                          <a:pt x="128588" y="165349"/>
                        </a:cubicBezTo>
                        <a:cubicBezTo>
                          <a:pt x="129487" y="162202"/>
                          <a:pt x="129680" y="158832"/>
                          <a:pt x="130969" y="155824"/>
                        </a:cubicBezTo>
                        <a:cubicBezTo>
                          <a:pt x="132096" y="153194"/>
                          <a:pt x="134144" y="151062"/>
                          <a:pt x="135731" y="148681"/>
                        </a:cubicBezTo>
                        <a:cubicBezTo>
                          <a:pt x="134937" y="132012"/>
                          <a:pt x="134736" y="115304"/>
                          <a:pt x="133350" y="98674"/>
                        </a:cubicBezTo>
                        <a:cubicBezTo>
                          <a:pt x="133142" y="96173"/>
                          <a:pt x="131461" y="93992"/>
                          <a:pt x="130969" y="91531"/>
                        </a:cubicBezTo>
                        <a:cubicBezTo>
                          <a:pt x="129868" y="86027"/>
                          <a:pt x="129592" y="80384"/>
                          <a:pt x="128588" y="74862"/>
                        </a:cubicBezTo>
                        <a:cubicBezTo>
                          <a:pt x="128002" y="71642"/>
                          <a:pt x="126792" y="68557"/>
                          <a:pt x="126206" y="65337"/>
                        </a:cubicBezTo>
                        <a:cubicBezTo>
                          <a:pt x="125202" y="59815"/>
                          <a:pt x="125087" y="54137"/>
                          <a:pt x="123825" y="48668"/>
                        </a:cubicBezTo>
                        <a:cubicBezTo>
                          <a:pt x="120825" y="35666"/>
                          <a:pt x="120327" y="36277"/>
                          <a:pt x="114300" y="27237"/>
                        </a:cubicBezTo>
                        <a:cubicBezTo>
                          <a:pt x="113506" y="24856"/>
                          <a:pt x="113311" y="22182"/>
                          <a:pt x="111919" y="20093"/>
                        </a:cubicBezTo>
                        <a:cubicBezTo>
                          <a:pt x="105218" y="10042"/>
                          <a:pt x="99945" y="12879"/>
                          <a:pt x="90488" y="3424"/>
                        </a:cubicBezTo>
                        <a:cubicBezTo>
                          <a:pt x="82783" y="-4280"/>
                          <a:pt x="46831" y="3424"/>
                          <a:pt x="38100" y="3424"/>
                        </a:cubicBezTo>
                        <a:close/>
                      </a:path>
                    </a:pathLst>
                  </a:custGeom>
                  <a:noFill/>
                  <a:ln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/>
                    <a:endParaRPr lang="en-US" sz="1463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63" name="Freeform 262"/>
                  <p:cNvSpPr/>
                  <p:nvPr/>
                </p:nvSpPr>
                <p:spPr>
                  <a:xfrm>
                    <a:off x="9695521" y="5048250"/>
                    <a:ext cx="86654" cy="95250"/>
                  </a:xfrm>
                  <a:custGeom>
                    <a:avLst/>
                    <a:gdLst>
                      <a:gd name="connsiteX0" fmla="*/ 48554 w 86654"/>
                      <a:gd name="connsiteY0" fmla="*/ 0 h 95250"/>
                      <a:gd name="connsiteX1" fmla="*/ 48554 w 86654"/>
                      <a:gd name="connsiteY1" fmla="*/ 0 h 95250"/>
                      <a:gd name="connsiteX2" fmla="*/ 26329 w 86654"/>
                      <a:gd name="connsiteY2" fmla="*/ 19050 h 95250"/>
                      <a:gd name="connsiteX3" fmla="*/ 4104 w 86654"/>
                      <a:gd name="connsiteY3" fmla="*/ 31750 h 95250"/>
                      <a:gd name="connsiteX4" fmla="*/ 16804 w 86654"/>
                      <a:gd name="connsiteY4" fmla="*/ 95250 h 95250"/>
                      <a:gd name="connsiteX5" fmla="*/ 39029 w 86654"/>
                      <a:gd name="connsiteY5" fmla="*/ 92075 h 95250"/>
                      <a:gd name="connsiteX6" fmla="*/ 48554 w 86654"/>
                      <a:gd name="connsiteY6" fmla="*/ 85725 h 95250"/>
                      <a:gd name="connsiteX7" fmla="*/ 67604 w 86654"/>
                      <a:gd name="connsiteY7" fmla="*/ 79375 h 95250"/>
                      <a:gd name="connsiteX8" fmla="*/ 86654 w 86654"/>
                      <a:gd name="connsiteY8" fmla="*/ 57150 h 95250"/>
                      <a:gd name="connsiteX9" fmla="*/ 80304 w 86654"/>
                      <a:gd name="connsiteY9" fmla="*/ 25400 h 95250"/>
                      <a:gd name="connsiteX10" fmla="*/ 48554 w 86654"/>
                      <a:gd name="connsiteY10" fmla="*/ 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86654" h="95250">
                        <a:moveTo>
                          <a:pt x="48554" y="0"/>
                        </a:moveTo>
                        <a:lnTo>
                          <a:pt x="48554" y="0"/>
                        </a:lnTo>
                        <a:cubicBezTo>
                          <a:pt x="41146" y="6350"/>
                          <a:pt x="34757" y="14134"/>
                          <a:pt x="26329" y="19050"/>
                        </a:cubicBezTo>
                        <a:cubicBezTo>
                          <a:pt x="-1491" y="35278"/>
                          <a:pt x="19248" y="9034"/>
                          <a:pt x="4104" y="31750"/>
                        </a:cubicBezTo>
                        <a:cubicBezTo>
                          <a:pt x="4433" y="38003"/>
                          <a:pt x="-11322" y="95250"/>
                          <a:pt x="16804" y="95250"/>
                        </a:cubicBezTo>
                        <a:cubicBezTo>
                          <a:pt x="24288" y="95250"/>
                          <a:pt x="31621" y="93133"/>
                          <a:pt x="39029" y="92075"/>
                        </a:cubicBezTo>
                        <a:cubicBezTo>
                          <a:pt x="42204" y="89958"/>
                          <a:pt x="45067" y="87275"/>
                          <a:pt x="48554" y="85725"/>
                        </a:cubicBezTo>
                        <a:cubicBezTo>
                          <a:pt x="54671" y="83007"/>
                          <a:pt x="67604" y="79375"/>
                          <a:pt x="67604" y="79375"/>
                        </a:cubicBezTo>
                        <a:cubicBezTo>
                          <a:pt x="67829" y="79150"/>
                          <a:pt x="86654" y="61985"/>
                          <a:pt x="86654" y="57150"/>
                        </a:cubicBezTo>
                        <a:cubicBezTo>
                          <a:pt x="86654" y="46357"/>
                          <a:pt x="82731" y="35917"/>
                          <a:pt x="80304" y="25400"/>
                        </a:cubicBezTo>
                        <a:cubicBezTo>
                          <a:pt x="79551" y="22139"/>
                          <a:pt x="53846" y="4233"/>
                          <a:pt x="48554" y="0"/>
                        </a:cubicBezTo>
                        <a:close/>
                      </a:path>
                    </a:pathLst>
                  </a:custGeom>
                  <a:noFill/>
                  <a:ln w="15875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/>
                    <a:endParaRPr lang="en-US" sz="1463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64" name="Freeform 263"/>
                  <p:cNvSpPr/>
                  <p:nvPr/>
                </p:nvSpPr>
                <p:spPr>
                  <a:xfrm>
                    <a:off x="9692006" y="5261837"/>
                    <a:ext cx="45719" cy="86140"/>
                  </a:xfrm>
                  <a:custGeom>
                    <a:avLst/>
                    <a:gdLst>
                      <a:gd name="connsiteX0" fmla="*/ 25400 w 41275"/>
                      <a:gd name="connsiteY0" fmla="*/ 0 h 67952"/>
                      <a:gd name="connsiteX1" fmla="*/ 25400 w 41275"/>
                      <a:gd name="connsiteY1" fmla="*/ 0 h 67952"/>
                      <a:gd name="connsiteX2" fmla="*/ 9525 w 41275"/>
                      <a:gd name="connsiteY2" fmla="*/ 31750 h 67952"/>
                      <a:gd name="connsiteX3" fmla="*/ 0 w 41275"/>
                      <a:gd name="connsiteY3" fmla="*/ 57150 h 67952"/>
                      <a:gd name="connsiteX4" fmla="*/ 3175 w 41275"/>
                      <a:gd name="connsiteY4" fmla="*/ 66675 h 67952"/>
                      <a:gd name="connsiteX5" fmla="*/ 38100 w 41275"/>
                      <a:gd name="connsiteY5" fmla="*/ 57150 h 67952"/>
                      <a:gd name="connsiteX6" fmla="*/ 41275 w 41275"/>
                      <a:gd name="connsiteY6" fmla="*/ 47625 h 67952"/>
                      <a:gd name="connsiteX7" fmla="*/ 25400 w 41275"/>
                      <a:gd name="connsiteY7" fmla="*/ 0 h 67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1275" h="67952">
                        <a:moveTo>
                          <a:pt x="25400" y="0"/>
                        </a:moveTo>
                        <a:lnTo>
                          <a:pt x="25400" y="0"/>
                        </a:lnTo>
                        <a:cubicBezTo>
                          <a:pt x="20108" y="10583"/>
                          <a:pt x="14529" y="21028"/>
                          <a:pt x="9525" y="31750"/>
                        </a:cubicBezTo>
                        <a:cubicBezTo>
                          <a:pt x="5096" y="41241"/>
                          <a:pt x="3119" y="47792"/>
                          <a:pt x="0" y="57150"/>
                        </a:cubicBezTo>
                        <a:cubicBezTo>
                          <a:pt x="1058" y="60325"/>
                          <a:pt x="-92" y="65949"/>
                          <a:pt x="3175" y="66675"/>
                        </a:cubicBezTo>
                        <a:cubicBezTo>
                          <a:pt x="20960" y="70627"/>
                          <a:pt x="26574" y="64834"/>
                          <a:pt x="38100" y="57150"/>
                        </a:cubicBezTo>
                        <a:cubicBezTo>
                          <a:pt x="39158" y="53975"/>
                          <a:pt x="41275" y="50972"/>
                          <a:pt x="41275" y="47625"/>
                        </a:cubicBezTo>
                        <a:cubicBezTo>
                          <a:pt x="41275" y="35935"/>
                          <a:pt x="28046" y="7937"/>
                          <a:pt x="25400" y="0"/>
                        </a:cubicBezTo>
                        <a:close/>
                      </a:path>
                    </a:pathLst>
                  </a:custGeom>
                  <a:noFill/>
                  <a:ln w="15875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/>
                    <a:endParaRPr lang="en-US" sz="1463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65" name="Freeform 264"/>
                  <p:cNvSpPr/>
                  <p:nvPr/>
                </p:nvSpPr>
                <p:spPr>
                  <a:xfrm>
                    <a:off x="9775825" y="5137150"/>
                    <a:ext cx="51314" cy="82668"/>
                  </a:xfrm>
                  <a:custGeom>
                    <a:avLst/>
                    <a:gdLst>
                      <a:gd name="connsiteX0" fmla="*/ 44450 w 51314"/>
                      <a:gd name="connsiteY0" fmla="*/ 0 h 82668"/>
                      <a:gd name="connsiteX1" fmla="*/ 44450 w 51314"/>
                      <a:gd name="connsiteY1" fmla="*/ 0 h 82668"/>
                      <a:gd name="connsiteX2" fmla="*/ 22225 w 51314"/>
                      <a:gd name="connsiteY2" fmla="*/ 15875 h 82668"/>
                      <a:gd name="connsiteX3" fmla="*/ 12700 w 51314"/>
                      <a:gd name="connsiteY3" fmla="*/ 38100 h 82668"/>
                      <a:gd name="connsiteX4" fmla="*/ 6350 w 51314"/>
                      <a:gd name="connsiteY4" fmla="*/ 47625 h 82668"/>
                      <a:gd name="connsiteX5" fmla="*/ 0 w 51314"/>
                      <a:gd name="connsiteY5" fmla="*/ 63500 h 82668"/>
                      <a:gd name="connsiteX6" fmla="*/ 9525 w 51314"/>
                      <a:gd name="connsiteY6" fmla="*/ 79375 h 82668"/>
                      <a:gd name="connsiteX7" fmla="*/ 28575 w 51314"/>
                      <a:gd name="connsiteY7" fmla="*/ 79375 h 82668"/>
                      <a:gd name="connsiteX8" fmla="*/ 41275 w 51314"/>
                      <a:gd name="connsiteY8" fmla="*/ 73025 h 82668"/>
                      <a:gd name="connsiteX9" fmla="*/ 50800 w 51314"/>
                      <a:gd name="connsiteY9" fmla="*/ 63500 h 82668"/>
                      <a:gd name="connsiteX10" fmla="*/ 44450 w 51314"/>
                      <a:gd name="connsiteY10" fmla="*/ 0 h 82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1314" h="82668">
                        <a:moveTo>
                          <a:pt x="44450" y="0"/>
                        </a:moveTo>
                        <a:lnTo>
                          <a:pt x="44450" y="0"/>
                        </a:lnTo>
                        <a:cubicBezTo>
                          <a:pt x="37042" y="5292"/>
                          <a:pt x="29030" y="9827"/>
                          <a:pt x="22225" y="15875"/>
                        </a:cubicBezTo>
                        <a:cubicBezTo>
                          <a:pt x="13028" y="24050"/>
                          <a:pt x="17289" y="27393"/>
                          <a:pt x="12700" y="38100"/>
                        </a:cubicBezTo>
                        <a:cubicBezTo>
                          <a:pt x="11197" y="41607"/>
                          <a:pt x="8057" y="44212"/>
                          <a:pt x="6350" y="47625"/>
                        </a:cubicBezTo>
                        <a:cubicBezTo>
                          <a:pt x="3801" y="52723"/>
                          <a:pt x="2117" y="58208"/>
                          <a:pt x="0" y="63500"/>
                        </a:cubicBezTo>
                        <a:cubicBezTo>
                          <a:pt x="3175" y="68792"/>
                          <a:pt x="5161" y="75011"/>
                          <a:pt x="9525" y="79375"/>
                        </a:cubicBezTo>
                        <a:cubicBezTo>
                          <a:pt x="15452" y="85302"/>
                          <a:pt x="22648" y="81915"/>
                          <a:pt x="28575" y="79375"/>
                        </a:cubicBezTo>
                        <a:cubicBezTo>
                          <a:pt x="32925" y="77511"/>
                          <a:pt x="37424" y="75776"/>
                          <a:pt x="41275" y="73025"/>
                        </a:cubicBezTo>
                        <a:cubicBezTo>
                          <a:pt x="44929" y="70415"/>
                          <a:pt x="50020" y="67922"/>
                          <a:pt x="50800" y="63500"/>
                        </a:cubicBezTo>
                        <a:cubicBezTo>
                          <a:pt x="53375" y="48909"/>
                          <a:pt x="45508" y="10583"/>
                          <a:pt x="44450" y="0"/>
                        </a:cubicBezTo>
                        <a:close/>
                      </a:path>
                    </a:pathLst>
                  </a:custGeom>
                  <a:noFill/>
                  <a:ln w="15875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/>
                    <a:endParaRPr lang="en-US" sz="1463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66" name="Freeform 265"/>
                  <p:cNvSpPr/>
                  <p:nvPr/>
                </p:nvSpPr>
                <p:spPr>
                  <a:xfrm>
                    <a:off x="9785350" y="5260975"/>
                    <a:ext cx="82550" cy="45719"/>
                  </a:xfrm>
                  <a:custGeom>
                    <a:avLst/>
                    <a:gdLst>
                      <a:gd name="connsiteX0" fmla="*/ 57150 w 79647"/>
                      <a:gd name="connsiteY0" fmla="*/ 0 h 92075"/>
                      <a:gd name="connsiteX1" fmla="*/ 57150 w 79647"/>
                      <a:gd name="connsiteY1" fmla="*/ 0 h 92075"/>
                      <a:gd name="connsiteX2" fmla="*/ 22225 w 79647"/>
                      <a:gd name="connsiteY2" fmla="*/ 3175 h 92075"/>
                      <a:gd name="connsiteX3" fmla="*/ 12700 w 79647"/>
                      <a:gd name="connsiteY3" fmla="*/ 9525 h 92075"/>
                      <a:gd name="connsiteX4" fmla="*/ 0 w 79647"/>
                      <a:gd name="connsiteY4" fmla="*/ 57150 h 92075"/>
                      <a:gd name="connsiteX5" fmla="*/ 12700 w 79647"/>
                      <a:gd name="connsiteY5" fmla="*/ 88900 h 92075"/>
                      <a:gd name="connsiteX6" fmla="*/ 22225 w 79647"/>
                      <a:gd name="connsiteY6" fmla="*/ 92075 h 92075"/>
                      <a:gd name="connsiteX7" fmla="*/ 76200 w 79647"/>
                      <a:gd name="connsiteY7" fmla="*/ 88900 h 92075"/>
                      <a:gd name="connsiteX8" fmla="*/ 79375 w 79647"/>
                      <a:gd name="connsiteY8" fmla="*/ 73025 h 92075"/>
                      <a:gd name="connsiteX9" fmla="*/ 57150 w 79647"/>
                      <a:gd name="connsiteY9" fmla="*/ 0 h 92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9647" h="92075">
                        <a:moveTo>
                          <a:pt x="57150" y="0"/>
                        </a:moveTo>
                        <a:lnTo>
                          <a:pt x="57150" y="0"/>
                        </a:lnTo>
                        <a:cubicBezTo>
                          <a:pt x="45508" y="1058"/>
                          <a:pt x="33655" y="726"/>
                          <a:pt x="22225" y="3175"/>
                        </a:cubicBezTo>
                        <a:cubicBezTo>
                          <a:pt x="18494" y="3975"/>
                          <a:pt x="14722" y="6289"/>
                          <a:pt x="12700" y="9525"/>
                        </a:cubicBezTo>
                        <a:cubicBezTo>
                          <a:pt x="7820" y="17334"/>
                          <a:pt x="1162" y="51921"/>
                          <a:pt x="0" y="57150"/>
                        </a:cubicBezTo>
                        <a:cubicBezTo>
                          <a:pt x="2469" y="71963"/>
                          <a:pt x="608" y="78823"/>
                          <a:pt x="12700" y="88900"/>
                        </a:cubicBezTo>
                        <a:cubicBezTo>
                          <a:pt x="15271" y="91043"/>
                          <a:pt x="19050" y="91017"/>
                          <a:pt x="22225" y="92075"/>
                        </a:cubicBezTo>
                        <a:lnTo>
                          <a:pt x="76200" y="88900"/>
                        </a:lnTo>
                        <a:cubicBezTo>
                          <a:pt x="81320" y="87193"/>
                          <a:pt x="79159" y="78417"/>
                          <a:pt x="79375" y="73025"/>
                        </a:cubicBezTo>
                        <a:cubicBezTo>
                          <a:pt x="80221" y="51875"/>
                          <a:pt x="60854" y="12171"/>
                          <a:pt x="57150" y="0"/>
                        </a:cubicBezTo>
                        <a:close/>
                      </a:path>
                    </a:pathLst>
                  </a:custGeom>
                  <a:noFill/>
                  <a:ln w="15875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/>
                    <a:endParaRPr lang="en-US" sz="1463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</p:grpSp>
            <p:sp>
              <p:nvSpPr>
                <p:cNvPr id="187" name="TextBox 186"/>
                <p:cNvSpPr txBox="1"/>
                <p:nvPr/>
              </p:nvSpPr>
              <p:spPr>
                <a:xfrm>
                  <a:off x="9730743" y="1623770"/>
                  <a:ext cx="258604" cy="4118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>
                    <a:defRPr sz="800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 defTabSz="457200"/>
                  <a:r>
                    <a:rPr lang="en-US" sz="1444" dirty="0">
                      <a:solidFill>
                        <a:prstClr val="black"/>
                      </a:solidFill>
                    </a:rPr>
                    <a:t>a</a:t>
                  </a:r>
                </a:p>
              </p:txBody>
            </p:sp>
            <p:sp>
              <p:nvSpPr>
                <p:cNvPr id="188" name="TextBox 187"/>
                <p:cNvSpPr txBox="1"/>
                <p:nvPr/>
              </p:nvSpPr>
              <p:spPr>
                <a:xfrm>
                  <a:off x="10445134" y="876986"/>
                  <a:ext cx="258604" cy="4118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>
                    <a:defRPr sz="1000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 defTabSz="457200"/>
                  <a:r>
                    <a:rPr lang="en-US" sz="1444" dirty="0">
                      <a:solidFill>
                        <a:prstClr val="black"/>
                      </a:solidFill>
                    </a:rPr>
                    <a:t>a</a:t>
                  </a:r>
                </a:p>
              </p:txBody>
            </p:sp>
            <p:sp>
              <p:nvSpPr>
                <p:cNvPr id="189" name="TextBox 188"/>
                <p:cNvSpPr txBox="1"/>
                <p:nvPr/>
              </p:nvSpPr>
              <p:spPr>
                <a:xfrm>
                  <a:off x="10875072" y="1028866"/>
                  <a:ext cx="258604" cy="4118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>
                    <a:defRPr sz="1000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 defTabSz="457200"/>
                  <a:r>
                    <a:rPr lang="en-US" sz="1444" dirty="0">
                      <a:solidFill>
                        <a:prstClr val="black"/>
                      </a:solidFill>
                    </a:rPr>
                    <a:t>a</a:t>
                  </a:r>
                </a:p>
              </p:txBody>
            </p:sp>
            <p:sp>
              <p:nvSpPr>
                <p:cNvPr id="190" name="TextBox 189"/>
                <p:cNvSpPr txBox="1"/>
                <p:nvPr/>
              </p:nvSpPr>
              <p:spPr>
                <a:xfrm>
                  <a:off x="11163686" y="3473829"/>
                  <a:ext cx="258604" cy="4118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>
                    <a:defRPr sz="1000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 defTabSz="457200"/>
                  <a:r>
                    <a:rPr lang="en-US" sz="1444" dirty="0">
                      <a:solidFill>
                        <a:prstClr val="black"/>
                      </a:solidFill>
                    </a:rPr>
                    <a:t>a</a:t>
                  </a:r>
                </a:p>
              </p:txBody>
            </p:sp>
            <p:sp>
              <p:nvSpPr>
                <p:cNvPr id="191" name="TextBox 190"/>
                <p:cNvSpPr txBox="1"/>
                <p:nvPr/>
              </p:nvSpPr>
              <p:spPr>
                <a:xfrm>
                  <a:off x="9552018" y="3881669"/>
                  <a:ext cx="258604" cy="4118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>
                    <a:defRPr sz="1000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 defTabSz="457200"/>
                  <a:r>
                    <a:rPr lang="en-US" sz="1444" dirty="0">
                      <a:solidFill>
                        <a:prstClr val="black"/>
                      </a:solidFill>
                    </a:rPr>
                    <a:t>a</a:t>
                  </a:r>
                </a:p>
              </p:txBody>
            </p:sp>
            <p:sp>
              <p:nvSpPr>
                <p:cNvPr id="192" name="TextBox 191"/>
                <p:cNvSpPr txBox="1"/>
                <p:nvPr/>
              </p:nvSpPr>
              <p:spPr>
                <a:xfrm>
                  <a:off x="11250113" y="5211828"/>
                  <a:ext cx="258604" cy="4118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>
                    <a:defRPr sz="1000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 defTabSz="457200"/>
                  <a:r>
                    <a:rPr lang="en-US" sz="1444" dirty="0">
                      <a:solidFill>
                        <a:prstClr val="black"/>
                      </a:solidFill>
                    </a:rPr>
                    <a:t>a</a:t>
                  </a:r>
                </a:p>
              </p:txBody>
            </p:sp>
            <p:sp>
              <p:nvSpPr>
                <p:cNvPr id="193" name="TextBox 192"/>
                <p:cNvSpPr txBox="1"/>
                <p:nvPr/>
              </p:nvSpPr>
              <p:spPr>
                <a:xfrm>
                  <a:off x="10197609" y="5664426"/>
                  <a:ext cx="258604" cy="4118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>
                    <a:defRPr sz="1000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 defTabSz="457200"/>
                  <a:r>
                    <a:rPr lang="en-US" sz="1444" dirty="0">
                      <a:solidFill>
                        <a:prstClr val="black"/>
                      </a:solidFill>
                    </a:rPr>
                    <a:t>a</a:t>
                  </a:r>
                </a:p>
              </p:txBody>
            </p:sp>
          </p:grpSp>
          <p:sp>
            <p:nvSpPr>
              <p:cNvPr id="267" name="TextBox 266"/>
              <p:cNvSpPr txBox="1"/>
              <p:nvPr/>
            </p:nvSpPr>
            <p:spPr>
              <a:xfrm>
                <a:off x="7787877" y="2384576"/>
                <a:ext cx="209057" cy="3145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 defTabSz="457200"/>
                <a:r>
                  <a:rPr lang="en-US" sz="1444" dirty="0">
                    <a:solidFill>
                      <a:prstClr val="black"/>
                    </a:solidFill>
                  </a:rPr>
                  <a:t>b</a:t>
                </a:r>
              </a:p>
            </p:txBody>
          </p:sp>
          <p:sp>
            <p:nvSpPr>
              <p:cNvPr id="268" name="TextBox 267"/>
              <p:cNvSpPr txBox="1"/>
              <p:nvPr/>
            </p:nvSpPr>
            <p:spPr>
              <a:xfrm>
                <a:off x="7569467" y="4108951"/>
                <a:ext cx="209057" cy="3145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 defTabSz="457200"/>
                <a:r>
                  <a:rPr lang="en-US" sz="1444" dirty="0">
                    <a:solidFill>
                      <a:prstClr val="black"/>
                    </a:solidFill>
                  </a:rPr>
                  <a:t>b</a:t>
                </a:r>
              </a:p>
            </p:txBody>
          </p:sp>
          <p:sp>
            <p:nvSpPr>
              <p:cNvPr id="269" name="TextBox 268"/>
              <p:cNvSpPr txBox="1"/>
              <p:nvPr/>
            </p:nvSpPr>
            <p:spPr>
              <a:xfrm>
                <a:off x="7516940" y="5200826"/>
                <a:ext cx="209057" cy="3145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 defTabSz="457200"/>
                <a:r>
                  <a:rPr lang="en-US" sz="1444" dirty="0">
                    <a:solidFill>
                      <a:prstClr val="black"/>
                    </a:solidFill>
                  </a:rPr>
                  <a:t>b</a:t>
                </a:r>
              </a:p>
            </p:txBody>
          </p:sp>
          <p:sp>
            <p:nvSpPr>
              <p:cNvPr id="270" name="TextBox 269"/>
              <p:cNvSpPr txBox="1"/>
              <p:nvPr/>
            </p:nvSpPr>
            <p:spPr>
              <a:xfrm>
                <a:off x="8049268" y="3856271"/>
                <a:ext cx="209057" cy="3145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 defTabSz="457200"/>
                <a:r>
                  <a:rPr lang="en-US" sz="1444" dirty="0">
                    <a:solidFill>
                      <a:prstClr val="black"/>
                    </a:solidFill>
                  </a:rPr>
                  <a:t>c</a:t>
                </a:r>
              </a:p>
            </p:txBody>
          </p:sp>
          <p:sp>
            <p:nvSpPr>
              <p:cNvPr id="271" name="TextBox 270"/>
              <p:cNvSpPr txBox="1"/>
              <p:nvPr/>
            </p:nvSpPr>
            <p:spPr>
              <a:xfrm>
                <a:off x="7345677" y="5200826"/>
                <a:ext cx="209057" cy="3145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 defTabSz="457200"/>
                <a:r>
                  <a:rPr lang="en-US" sz="1444" dirty="0">
                    <a:solidFill>
                      <a:prstClr val="black"/>
                    </a:solidFill>
                  </a:rPr>
                  <a:t>d</a:t>
                </a:r>
              </a:p>
            </p:txBody>
          </p:sp>
          <p:sp>
            <p:nvSpPr>
              <p:cNvPr id="272" name="TextBox 271"/>
              <p:cNvSpPr txBox="1"/>
              <p:nvPr/>
            </p:nvSpPr>
            <p:spPr>
              <a:xfrm>
                <a:off x="8753820" y="5143068"/>
                <a:ext cx="209057" cy="3145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 defTabSz="457200"/>
                <a:r>
                  <a:rPr lang="en-US" sz="1444" dirty="0">
                    <a:solidFill>
                      <a:prstClr val="black"/>
                    </a:solidFill>
                  </a:rPr>
                  <a:t>e</a:t>
                </a:r>
              </a:p>
            </p:txBody>
          </p:sp>
          <p:sp>
            <p:nvSpPr>
              <p:cNvPr id="273" name="TextBox 272"/>
              <p:cNvSpPr txBox="1"/>
              <p:nvPr/>
            </p:nvSpPr>
            <p:spPr>
              <a:xfrm>
                <a:off x="8906033" y="3261940"/>
                <a:ext cx="209057" cy="3145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 defTabSz="457200"/>
                <a:r>
                  <a:rPr lang="en-US" sz="1444" dirty="0">
                    <a:solidFill>
                      <a:prstClr val="black"/>
                    </a:solidFill>
                  </a:rPr>
                  <a:t>e</a:t>
                </a:r>
              </a:p>
            </p:txBody>
          </p:sp>
          <p:sp>
            <p:nvSpPr>
              <p:cNvPr id="274" name="TextBox 273"/>
              <p:cNvSpPr txBox="1"/>
              <p:nvPr/>
            </p:nvSpPr>
            <p:spPr>
              <a:xfrm>
                <a:off x="8580452" y="5552392"/>
                <a:ext cx="209057" cy="3145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 defTabSz="457200"/>
                <a:r>
                  <a:rPr lang="en-US" sz="1444" dirty="0">
                    <a:solidFill>
                      <a:prstClr val="black"/>
                    </a:solidFill>
                  </a:rPr>
                  <a:t>e</a:t>
                </a:r>
              </a:p>
            </p:txBody>
          </p:sp>
          <p:sp>
            <p:nvSpPr>
              <p:cNvPr id="275" name="TextBox 274"/>
              <p:cNvSpPr txBox="1"/>
              <p:nvPr/>
            </p:nvSpPr>
            <p:spPr>
              <a:xfrm>
                <a:off x="7894778" y="4444518"/>
                <a:ext cx="209057" cy="3145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 defTabSz="457200"/>
                <a:r>
                  <a:rPr lang="en-US" sz="1444" dirty="0">
                    <a:solidFill>
                      <a:prstClr val="black"/>
                    </a:solidFill>
                  </a:rPr>
                  <a:t>f</a:t>
                </a:r>
              </a:p>
            </p:txBody>
          </p:sp>
          <p:cxnSp>
            <p:nvCxnSpPr>
              <p:cNvPr id="276" name="Straight Arrow Connector 275"/>
              <p:cNvCxnSpPr/>
              <p:nvPr/>
            </p:nvCxnSpPr>
            <p:spPr>
              <a:xfrm>
                <a:off x="7977331" y="2608684"/>
                <a:ext cx="84700" cy="20855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Straight Arrow Connector 276"/>
              <p:cNvCxnSpPr>
                <a:stCxn id="267" idx="1"/>
              </p:cNvCxnSpPr>
              <p:nvPr/>
            </p:nvCxnSpPr>
            <p:spPr>
              <a:xfrm flipH="1" flipV="1">
                <a:off x="7661626" y="2513922"/>
                <a:ext cx="182880" cy="2794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0468225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A2126CB-CBA0-36AF-9E7F-4943960EDC58}"/>
              </a:ext>
            </a:extLst>
          </p:cNvPr>
          <p:cNvGrpSpPr/>
          <p:nvPr/>
        </p:nvGrpSpPr>
        <p:grpSpPr>
          <a:xfrm>
            <a:off x="1024986" y="968551"/>
            <a:ext cx="10082616" cy="5631282"/>
            <a:chOff x="1536700" y="1468047"/>
            <a:chExt cx="8997042" cy="5080580"/>
          </a:xfrm>
        </p:grpSpPr>
        <p:sp>
          <p:nvSpPr>
            <p:cNvPr id="5" name="Rectangle 4"/>
            <p:cNvSpPr/>
            <p:nvPr/>
          </p:nvSpPr>
          <p:spPr>
            <a:xfrm>
              <a:off x="2240214" y="3749755"/>
              <a:ext cx="25074" cy="1567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146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l="13521" t="27832" r="3433" b="14001"/>
            <a:stretch/>
          </p:blipFill>
          <p:spPr>
            <a:xfrm>
              <a:off x="2270340" y="1492250"/>
              <a:ext cx="8263402" cy="241630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</p:pic>
        <p:sp>
          <p:nvSpPr>
            <p:cNvPr id="7" name="Rectangle 6"/>
            <p:cNvSpPr/>
            <p:nvPr/>
          </p:nvSpPr>
          <p:spPr>
            <a:xfrm>
              <a:off x="2235048" y="1790985"/>
              <a:ext cx="25074" cy="1567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146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2235048" y="2188204"/>
              <a:ext cx="25074" cy="1567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146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2235048" y="2574530"/>
              <a:ext cx="25074" cy="1567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146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235048" y="2972206"/>
              <a:ext cx="25074" cy="1567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146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235048" y="3364432"/>
              <a:ext cx="25074" cy="1567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146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2291399" y="3527009"/>
              <a:ext cx="834970" cy="447573"/>
              <a:chOff x="-1333176" y="2994691"/>
              <a:chExt cx="569401" cy="317119"/>
            </a:xfrm>
          </p:grpSpPr>
          <p:grpSp>
            <p:nvGrpSpPr>
              <p:cNvPr id="64" name="Group 63"/>
              <p:cNvGrpSpPr/>
              <p:nvPr/>
            </p:nvGrpSpPr>
            <p:grpSpPr>
              <a:xfrm>
                <a:off x="-1333176" y="2994691"/>
                <a:ext cx="542083" cy="253817"/>
                <a:chOff x="-1333176" y="2994691"/>
                <a:chExt cx="542083" cy="253817"/>
              </a:xfrm>
            </p:grpSpPr>
            <p:sp>
              <p:nvSpPr>
                <p:cNvPr id="66" name="Rectangle 65"/>
                <p:cNvSpPr/>
                <p:nvPr/>
              </p:nvSpPr>
              <p:spPr>
                <a:xfrm>
                  <a:off x="-1333176" y="3028767"/>
                  <a:ext cx="542083" cy="21974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/>
                  <a:endParaRPr lang="en-US" sz="1463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67" name="Rectangle 66"/>
                <p:cNvSpPr/>
                <p:nvPr/>
              </p:nvSpPr>
              <p:spPr>
                <a:xfrm>
                  <a:off x="-1280787" y="3139144"/>
                  <a:ext cx="418420" cy="18705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/>
                  <a:endParaRPr lang="en-US" sz="1463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68" name="TextBox 67"/>
                <p:cNvSpPr txBox="1"/>
                <p:nvPr/>
              </p:nvSpPr>
              <p:spPr>
                <a:xfrm>
                  <a:off x="-1262757" y="2994691"/>
                  <a:ext cx="419858" cy="1914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457200"/>
                  <a:r>
                    <a:rPr lang="en-US" sz="1156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0.7 km</a:t>
                  </a:r>
                </a:p>
              </p:txBody>
            </p:sp>
          </p:grpSp>
          <p:sp>
            <p:nvSpPr>
              <p:cNvPr id="65" name="TextBox 64"/>
              <p:cNvSpPr txBox="1"/>
              <p:nvPr/>
            </p:nvSpPr>
            <p:spPr>
              <a:xfrm>
                <a:off x="-1296741" y="3120364"/>
                <a:ext cx="532966" cy="1914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/>
                <a:r>
                  <a:rPr lang="en-US" sz="1156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 x 15</a:t>
                </a: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1892213" y="1680911"/>
              <a:ext cx="451864" cy="2702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1156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120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899128" y="2075496"/>
              <a:ext cx="451864" cy="2702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800"/>
              </a:lvl1pPr>
            </a:lstStyle>
            <a:p>
              <a:pPr defTabSz="457200"/>
              <a:r>
                <a:rPr lang="en-US" sz="1156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140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897628" y="2451853"/>
              <a:ext cx="435318" cy="2702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800"/>
              </a:lvl1pPr>
            </a:lstStyle>
            <a:p>
              <a:pPr defTabSz="457200"/>
              <a:r>
                <a:rPr lang="en-US" sz="1156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160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900016" y="2851267"/>
              <a:ext cx="430544" cy="2702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800"/>
              </a:lvl1pPr>
            </a:lstStyle>
            <a:p>
              <a:pPr defTabSz="457200"/>
              <a:r>
                <a:rPr lang="en-US" sz="1156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180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885347" y="3254767"/>
              <a:ext cx="482063" cy="2702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1156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200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899762" y="3633959"/>
              <a:ext cx="403590" cy="2702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800"/>
              </a:lvl1pPr>
            </a:lstStyle>
            <a:p>
              <a:pPr defTabSz="457200"/>
              <a:r>
                <a:rPr lang="en-US" sz="1156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220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 rot="16200000">
              <a:off x="1182690" y="2367476"/>
              <a:ext cx="1046011" cy="313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1444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TWT [</a:t>
              </a:r>
              <a:r>
                <a:rPr lang="en-US" sz="1444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ms</a:t>
              </a:r>
              <a:r>
                <a:rPr lang="en-US" sz="1444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]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368223" y="1674063"/>
              <a:ext cx="250775" cy="317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1463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987375" y="1784630"/>
              <a:ext cx="250775" cy="317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13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defTabSz="457200"/>
              <a:r>
                <a:rPr lang="en-US" sz="1463" dirty="0">
                  <a:solidFill>
                    <a:prstClr val="black"/>
                  </a:solidFill>
                </a:rPr>
                <a:t>S</a:t>
              </a:r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4477257" y="2464786"/>
              <a:ext cx="13526" cy="1436792"/>
            </a:xfrm>
            <a:prstGeom prst="line">
              <a:avLst/>
            </a:prstGeom>
            <a:ln w="158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5548330" y="2898897"/>
              <a:ext cx="19163" cy="994423"/>
            </a:xfrm>
            <a:prstGeom prst="line">
              <a:avLst/>
            </a:prstGeom>
            <a:ln w="158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7409001" y="2908644"/>
              <a:ext cx="9347" cy="992933"/>
            </a:xfrm>
            <a:prstGeom prst="line">
              <a:avLst/>
            </a:prstGeom>
            <a:ln w="158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8170416" y="2891564"/>
              <a:ext cx="9852" cy="994423"/>
            </a:xfrm>
            <a:prstGeom prst="line">
              <a:avLst/>
            </a:prstGeom>
            <a:ln w="158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9182587" y="2291022"/>
              <a:ext cx="227545" cy="267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endParaRPr lang="en-US" sz="114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3043003" y="3344044"/>
              <a:ext cx="7307761" cy="331765"/>
              <a:chOff x="1499051" y="3460801"/>
              <a:chExt cx="10292824" cy="485623"/>
            </a:xfrm>
          </p:grpSpPr>
          <p:sp>
            <p:nvSpPr>
              <p:cNvPr id="59" name="TextBox 58"/>
              <p:cNvSpPr txBox="1"/>
              <p:nvPr/>
            </p:nvSpPr>
            <p:spPr>
              <a:xfrm>
                <a:off x="1499051" y="3464219"/>
                <a:ext cx="2195957" cy="3955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/>
                <a:r>
                  <a:rPr lang="en-US" sz="1156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Shelf to Plateau</a:t>
                </a: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3410090" y="3460801"/>
                <a:ext cx="2096788" cy="3955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/>
                <a:r>
                  <a:rPr lang="en-US" sz="1156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Shoulder &amp; Slope</a:t>
                </a: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5325414" y="3479910"/>
                <a:ext cx="2138504" cy="3955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/>
                <a:r>
                  <a:rPr lang="en-US" sz="1156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Central sub-basin</a:t>
                </a: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9350489" y="3550914"/>
                <a:ext cx="2441386" cy="3955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/>
                <a:r>
                  <a:rPr lang="en-US" sz="1156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Southern sub-basin</a:t>
                </a: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7641295" y="3467218"/>
                <a:ext cx="1071545" cy="3955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/>
                <a:r>
                  <a:rPr lang="en-US" sz="1156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Dome</a:t>
                </a:r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5982780" y="3053130"/>
              <a:ext cx="1338111" cy="2702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1156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Lake floor</a:t>
              </a: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16" t="3445" r="16205" b="6444"/>
            <a:stretch/>
          </p:blipFill>
          <p:spPr>
            <a:xfrm>
              <a:off x="9406777" y="1498511"/>
              <a:ext cx="1096084" cy="1943979"/>
            </a:xfrm>
            <a:prstGeom prst="rect">
              <a:avLst/>
            </a:prstGeom>
          </p:spPr>
        </p:pic>
        <p:cxnSp>
          <p:nvCxnSpPr>
            <p:cNvPr id="30" name="Straight Connector 29"/>
            <p:cNvCxnSpPr/>
            <p:nvPr/>
          </p:nvCxnSpPr>
          <p:spPr>
            <a:xfrm>
              <a:off x="9933415" y="1707073"/>
              <a:ext cx="117208" cy="1539803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9718971" y="2561181"/>
              <a:ext cx="538916" cy="37699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Notched Right Arrow 31"/>
            <p:cNvSpPr/>
            <p:nvPr/>
          </p:nvSpPr>
          <p:spPr>
            <a:xfrm rot="16200000">
              <a:off x="9407751" y="2494322"/>
              <a:ext cx="183883" cy="88555"/>
            </a:xfrm>
            <a:prstGeom prst="notchedRightArrow">
              <a:avLst/>
            </a:prstGeom>
            <a:solidFill>
              <a:schemeClr val="tx1"/>
            </a:solidFill>
            <a:ln w="158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146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9376079" y="2191676"/>
              <a:ext cx="240580" cy="2702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1156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245233F-EF0C-43A2-94E8-29D7E2EF5687}"/>
                </a:ext>
              </a:extLst>
            </p:cNvPr>
            <p:cNvSpPr/>
            <p:nvPr/>
          </p:nvSpPr>
          <p:spPr>
            <a:xfrm>
              <a:off x="9434953" y="1639209"/>
              <a:ext cx="226960" cy="2304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146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EC9FC06-B2E8-42E4-BB23-5F273CB98722}"/>
                </a:ext>
              </a:extLst>
            </p:cNvPr>
            <p:cNvSpPr txBox="1"/>
            <p:nvPr/>
          </p:nvSpPr>
          <p:spPr>
            <a:xfrm>
              <a:off x="9356661" y="1468047"/>
              <a:ext cx="610502" cy="225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865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km</a:t>
              </a:r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1536700" y="4025752"/>
              <a:ext cx="8992629" cy="2522875"/>
              <a:chOff x="-58980" y="2830975"/>
              <a:chExt cx="6869355" cy="200234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5"/>
              <a:srcRect l="1641" t="31123" r="57177" b="24082"/>
              <a:stretch/>
            </p:blipFill>
            <p:spPr>
              <a:xfrm>
                <a:off x="499783" y="2848662"/>
                <a:ext cx="6310592" cy="193909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42" name="Rectangle 41"/>
              <p:cNvSpPr/>
              <p:nvPr/>
            </p:nvSpPr>
            <p:spPr>
              <a:xfrm>
                <a:off x="471830" y="3203531"/>
                <a:ext cx="19154" cy="1244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sz="1463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471830" y="3699587"/>
                <a:ext cx="19154" cy="1244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sz="1463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471830" y="4198589"/>
                <a:ext cx="19154" cy="1244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sz="1463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471830" y="4694763"/>
                <a:ext cx="19154" cy="1244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sz="1463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211139" y="3118905"/>
                <a:ext cx="334082" cy="2144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800"/>
                </a:lvl1pPr>
              </a:lstStyle>
              <a:p>
                <a:pPr defTabSz="457200"/>
                <a:r>
                  <a:rPr lang="en-US" sz="1156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160</a:t>
                </a: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211139" y="3595246"/>
                <a:ext cx="311200" cy="2144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800"/>
                </a:lvl1pPr>
              </a:lstStyle>
              <a:p>
                <a:pPr defTabSz="457200"/>
                <a:r>
                  <a:rPr lang="en-US" sz="1156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180</a:t>
                </a: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211139" y="4095398"/>
                <a:ext cx="373440" cy="2144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800"/>
                </a:lvl1pPr>
              </a:lstStyle>
              <a:p>
                <a:pPr defTabSz="457200"/>
                <a:r>
                  <a:rPr lang="en-US" sz="1156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200</a:t>
                </a: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213818" y="4588901"/>
                <a:ext cx="316942" cy="2144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800"/>
                </a:lvl1pPr>
              </a:lstStyle>
              <a:p>
                <a:pPr defTabSz="457200"/>
                <a:r>
                  <a:rPr lang="en-US" sz="1156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220</a:t>
                </a: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469192" y="2836716"/>
                <a:ext cx="191564" cy="2519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1013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 defTabSz="457200"/>
                <a:r>
                  <a:rPr lang="en-US" sz="1463" dirty="0">
                    <a:solidFill>
                      <a:prstClr val="black"/>
                    </a:solidFill>
                  </a:rPr>
                  <a:t>W</a:t>
                </a: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6525929" y="2830975"/>
                <a:ext cx="191564" cy="2519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1013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 defTabSz="457200"/>
                <a:r>
                  <a:rPr lang="en-US" sz="1463" dirty="0">
                    <a:solidFill>
                      <a:prstClr val="black"/>
                    </a:solidFill>
                  </a:rPr>
                  <a:t>E</a:t>
                </a:r>
              </a:p>
            </p:txBody>
          </p:sp>
          <p:grpSp>
            <p:nvGrpSpPr>
              <p:cNvPr id="52" name="Group 51"/>
              <p:cNvGrpSpPr/>
              <p:nvPr/>
            </p:nvGrpSpPr>
            <p:grpSpPr>
              <a:xfrm>
                <a:off x="518284" y="4475764"/>
                <a:ext cx="641729" cy="357554"/>
                <a:chOff x="-2035512" y="4851806"/>
                <a:chExt cx="572888" cy="319196"/>
              </a:xfrm>
            </p:grpSpPr>
            <p:sp>
              <p:nvSpPr>
                <p:cNvPr id="55" name="Rectangle 54"/>
                <p:cNvSpPr/>
                <p:nvPr/>
              </p:nvSpPr>
              <p:spPr>
                <a:xfrm>
                  <a:off x="-2035512" y="4878492"/>
                  <a:ext cx="572888" cy="23052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/>
                  <a:endParaRPr lang="en-US" sz="1463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56" name="Rectangle 55"/>
                <p:cNvSpPr/>
                <p:nvPr/>
              </p:nvSpPr>
              <p:spPr>
                <a:xfrm>
                  <a:off x="-1957232" y="4998819"/>
                  <a:ext cx="384167" cy="18175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/>
                  <a:endParaRPr lang="en-US" sz="1463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57" name="TextBox 56"/>
                <p:cNvSpPr txBox="1"/>
                <p:nvPr/>
              </p:nvSpPr>
              <p:spPr>
                <a:xfrm>
                  <a:off x="-1957232" y="4851806"/>
                  <a:ext cx="458010" cy="1914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457200"/>
                  <a:r>
                    <a:rPr lang="en-US" sz="1156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0.35 km</a:t>
                  </a: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>
                  <a:off x="-1976976" y="4979556"/>
                  <a:ext cx="505350" cy="1914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457200"/>
                  <a:r>
                    <a:rPr lang="en-US" sz="1156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VE x 20</a:t>
                  </a:r>
                </a:p>
              </p:txBody>
            </p:sp>
          </p:grpSp>
          <p:sp>
            <p:nvSpPr>
              <p:cNvPr id="53" name="TextBox 52"/>
              <p:cNvSpPr txBox="1"/>
              <p:nvPr/>
            </p:nvSpPr>
            <p:spPr>
              <a:xfrm>
                <a:off x="3007390" y="4065468"/>
                <a:ext cx="1073865" cy="2144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/>
                <a:r>
                  <a:rPr lang="en-US" sz="1156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Lake floor</a:t>
                </a: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 rot="16200000">
                <a:off x="-405705" y="3562696"/>
                <a:ext cx="932865" cy="2394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/>
                <a:r>
                  <a:rPr lang="en-US" sz="1444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TWT [</a:t>
                </a:r>
                <a:r>
                  <a:rPr lang="en-US" sz="1444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ms</a:t>
                </a:r>
                <a:r>
                  <a:rPr lang="en-US" sz="1444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</a:p>
            </p:txBody>
          </p:sp>
        </p:grp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69F7ADA1-FEF6-45E1-8D32-054033718A5E}"/>
              </a:ext>
            </a:extLst>
          </p:cNvPr>
          <p:cNvSpPr txBox="1"/>
          <p:nvPr/>
        </p:nvSpPr>
        <p:spPr>
          <a:xfrm>
            <a:off x="2934135" y="396319"/>
            <a:ext cx="626431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3500" dirty="0">
                <a:solidFill>
                  <a:prstClr val="black"/>
                </a:solidFill>
                <a:latin typeface="Calibri" panose="020F0502020204030204"/>
              </a:rPr>
              <a:t>Results: Lake floor physiography</a:t>
            </a:r>
            <a:endParaRPr lang="en-US" sz="3500" i="1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01591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486673" y="1166177"/>
            <a:ext cx="9159240" cy="5123221"/>
            <a:chOff x="260452" y="1884973"/>
            <a:chExt cx="6582585" cy="5401831"/>
          </a:xfrm>
        </p:grpSpPr>
        <p:sp>
          <p:nvSpPr>
            <p:cNvPr id="6" name="TextBox 5"/>
            <p:cNvSpPr txBox="1"/>
            <p:nvPr/>
          </p:nvSpPr>
          <p:spPr>
            <a:xfrm>
              <a:off x="625391" y="1916602"/>
              <a:ext cx="1182629" cy="378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1733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Seismic </a:t>
              </a:r>
              <a:r>
                <a:rPr lang="en-US" sz="1733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facies</a:t>
              </a:r>
              <a:endParaRPr lang="en-US" sz="1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955040" y="1916601"/>
              <a:ext cx="1098062" cy="378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1733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Description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057758" y="1911755"/>
              <a:ext cx="1319848" cy="378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1733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Interpretation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262182" y="2241011"/>
              <a:ext cx="638807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62182" y="1884973"/>
              <a:ext cx="638807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262182" y="1884973"/>
              <a:ext cx="0" cy="539930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478568" y="1884973"/>
              <a:ext cx="0" cy="539930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4724608" y="1884973"/>
              <a:ext cx="0" cy="539930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6650259" y="1884973"/>
              <a:ext cx="0" cy="539930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/>
            <a:srcRect t="21072" b="11705"/>
            <a:stretch/>
          </p:blipFill>
          <p:spPr>
            <a:xfrm>
              <a:off x="537454" y="2329918"/>
              <a:ext cx="1868545" cy="634261"/>
            </a:xfrm>
            <a:prstGeom prst="rect">
              <a:avLst/>
            </a:prstGeom>
          </p:spPr>
        </p:pic>
        <p:cxnSp>
          <p:nvCxnSpPr>
            <p:cNvPr id="16" name="Straight Connector 15"/>
            <p:cNvCxnSpPr/>
            <p:nvPr/>
          </p:nvCxnSpPr>
          <p:spPr>
            <a:xfrm>
              <a:off x="260452" y="3162582"/>
              <a:ext cx="638807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/>
            <a:srcRect l="20601" t="35759" r="64757" b="47255"/>
            <a:stretch/>
          </p:blipFill>
          <p:spPr>
            <a:xfrm>
              <a:off x="528320" y="3226769"/>
              <a:ext cx="1874871" cy="616745"/>
            </a:xfrm>
            <a:prstGeom prst="rect">
              <a:avLst/>
            </a:prstGeom>
          </p:spPr>
        </p:pic>
        <p:cxnSp>
          <p:nvCxnSpPr>
            <p:cNvPr id="18" name="Straight Connector 17"/>
            <p:cNvCxnSpPr/>
            <p:nvPr/>
          </p:nvCxnSpPr>
          <p:spPr>
            <a:xfrm>
              <a:off x="262182" y="3948039"/>
              <a:ext cx="638807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5"/>
            <a:srcRect l="33352" t="29892" r="15413" b="29871"/>
            <a:stretch/>
          </p:blipFill>
          <p:spPr>
            <a:xfrm>
              <a:off x="525726" y="4095260"/>
              <a:ext cx="1877465" cy="649792"/>
            </a:xfrm>
            <a:prstGeom prst="rect">
              <a:avLst/>
            </a:prstGeom>
          </p:spPr>
        </p:pic>
        <p:cxnSp>
          <p:nvCxnSpPr>
            <p:cNvPr id="20" name="Straight Connector 19"/>
            <p:cNvCxnSpPr/>
            <p:nvPr/>
          </p:nvCxnSpPr>
          <p:spPr>
            <a:xfrm>
              <a:off x="260452" y="5086595"/>
              <a:ext cx="638807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6"/>
            <a:srcRect l="29322" t="37643" r="28479" b="42256"/>
            <a:stretch/>
          </p:blipFill>
          <p:spPr>
            <a:xfrm>
              <a:off x="530593" y="5153651"/>
              <a:ext cx="1874898" cy="652122"/>
            </a:xfrm>
            <a:prstGeom prst="rect">
              <a:avLst/>
            </a:prstGeom>
          </p:spPr>
        </p:pic>
        <p:cxnSp>
          <p:nvCxnSpPr>
            <p:cNvPr id="22" name="Straight Connector 21"/>
            <p:cNvCxnSpPr/>
            <p:nvPr/>
          </p:nvCxnSpPr>
          <p:spPr>
            <a:xfrm>
              <a:off x="262182" y="5844363"/>
              <a:ext cx="638807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7"/>
            <a:srcRect l="13956" t="2321" r="11333"/>
            <a:stretch/>
          </p:blipFill>
          <p:spPr>
            <a:xfrm>
              <a:off x="838874" y="5915412"/>
              <a:ext cx="1013334" cy="1324864"/>
            </a:xfrm>
            <a:prstGeom prst="rect">
              <a:avLst/>
            </a:prstGeom>
          </p:spPr>
        </p:pic>
        <p:cxnSp>
          <p:nvCxnSpPr>
            <p:cNvPr id="24" name="Straight Connector 23"/>
            <p:cNvCxnSpPr/>
            <p:nvPr/>
          </p:nvCxnSpPr>
          <p:spPr>
            <a:xfrm>
              <a:off x="260452" y="7286804"/>
              <a:ext cx="638807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2499925" y="2220304"/>
              <a:ext cx="2187335" cy="876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457200"/>
              <a:r>
                <a:rPr lang="en-US" sz="1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Low to high amplitude, high frequency, continuous and parallel patterns. 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61BD877-D905-4729-90B9-D945E2B45A03}"/>
                </a:ext>
              </a:extLst>
            </p:cNvPr>
            <p:cNvSpPr txBox="1"/>
            <p:nvPr/>
          </p:nvSpPr>
          <p:spPr>
            <a:xfrm>
              <a:off x="2498195" y="3144286"/>
              <a:ext cx="2198933" cy="876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457200"/>
              <a:r>
                <a:rPr lang="en-US" sz="1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Parallel to sub-parallel patterns interrupted by chaotic to transparent mounded structure. 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506049" y="4187302"/>
              <a:ext cx="2199284" cy="616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457200"/>
              <a:r>
                <a:rPr lang="en-US" sz="1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Chaotic reflection patterns within brighter reflections. 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506049" y="5157544"/>
              <a:ext cx="2187825" cy="616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1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Parallel continuous patterns interlaced with chaotic patterns. 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577300" y="6001441"/>
              <a:ext cx="2215743" cy="1135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1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Mounded structures with hummocky top reflections and poorly-resolved internal reflections.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742062" y="2248337"/>
              <a:ext cx="1758445" cy="6165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/>
              <a:r>
                <a:rPr lang="en-US" sz="1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hemipelagic lacustrine deposits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730014" y="3092444"/>
              <a:ext cx="1849238" cy="8761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/>
              <a:r>
                <a:rPr lang="en-US" sz="1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mass wasting/debris flow deposits with embedded blocks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738279" y="4356157"/>
              <a:ext cx="1978630" cy="3569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/>
              <a:r>
                <a:rPr lang="en-US" sz="1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Mass wasting materials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4707547" y="5148186"/>
              <a:ext cx="2135490" cy="6165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/>
              <a:r>
                <a:rPr lang="en-US" sz="1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dispersed volcanic </a:t>
              </a:r>
            </a:p>
            <a:p>
              <a:pPr defTabSz="457200"/>
              <a:r>
                <a:rPr lang="en-US" sz="1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ash within lacustrine deposits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718017" y="5831874"/>
              <a:ext cx="1930511" cy="876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1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represent huge blocks of rock fall events or block earthquake induced landslides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6C0AADA8-571E-43F0-90A6-E8025F5B9C1E}"/>
              </a:ext>
            </a:extLst>
          </p:cNvPr>
          <p:cNvSpPr txBox="1"/>
          <p:nvPr/>
        </p:nvSpPr>
        <p:spPr>
          <a:xfrm>
            <a:off x="2895896" y="428577"/>
            <a:ext cx="626431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3500" dirty="0">
                <a:solidFill>
                  <a:prstClr val="black"/>
                </a:solidFill>
                <a:latin typeface="Calibri" panose="020F0502020204030204"/>
              </a:rPr>
              <a:t>Results: Seismic facies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97DB63-B44B-4A03-B815-4049A5E5B3AC}"/>
              </a:ext>
            </a:extLst>
          </p:cNvPr>
          <p:cNvSpPr txBox="1"/>
          <p:nvPr/>
        </p:nvSpPr>
        <p:spPr>
          <a:xfrm>
            <a:off x="1527318" y="1891115"/>
            <a:ext cx="120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I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24D9405-FD38-4624-83ED-A1842E06F70E}"/>
              </a:ext>
            </a:extLst>
          </p:cNvPr>
          <p:cNvSpPr txBox="1"/>
          <p:nvPr/>
        </p:nvSpPr>
        <p:spPr>
          <a:xfrm>
            <a:off x="1489080" y="2638060"/>
            <a:ext cx="324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II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E635931-84DE-47F7-AB1D-6B439A662F61}"/>
              </a:ext>
            </a:extLst>
          </p:cNvPr>
          <p:cNvSpPr txBox="1"/>
          <p:nvPr/>
        </p:nvSpPr>
        <p:spPr>
          <a:xfrm>
            <a:off x="1460602" y="3531351"/>
            <a:ext cx="399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III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AF144EA-9F34-4EC6-B244-5DDDE1A5E552}"/>
              </a:ext>
            </a:extLst>
          </p:cNvPr>
          <p:cNvSpPr txBox="1"/>
          <p:nvPr/>
        </p:nvSpPr>
        <p:spPr>
          <a:xfrm>
            <a:off x="1470915" y="4466499"/>
            <a:ext cx="399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IV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5B17BCB-4E77-4A05-80B7-FC514B848057}"/>
              </a:ext>
            </a:extLst>
          </p:cNvPr>
          <p:cNvSpPr txBox="1"/>
          <p:nvPr/>
        </p:nvSpPr>
        <p:spPr>
          <a:xfrm>
            <a:off x="1470915" y="5452950"/>
            <a:ext cx="399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2378135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Box 92">
            <a:extLst>
              <a:ext uri="{FF2B5EF4-FFF2-40B4-BE49-F238E27FC236}">
                <a16:creationId xmlns:a16="http://schemas.microsoft.com/office/drawing/2014/main" id="{D57FE419-9E19-4D70-9822-43FEBBC9CB98}"/>
              </a:ext>
            </a:extLst>
          </p:cNvPr>
          <p:cNvSpPr txBox="1"/>
          <p:nvPr/>
        </p:nvSpPr>
        <p:spPr>
          <a:xfrm>
            <a:off x="2934135" y="337609"/>
            <a:ext cx="626431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3500" dirty="0">
                <a:solidFill>
                  <a:prstClr val="black"/>
                </a:solidFill>
                <a:latin typeface="Calibri" panose="020F0502020204030204"/>
              </a:rPr>
              <a:t>Results: Seismic stratigraphy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61C1CF9-478F-D47E-CE91-8CF12AEC9415}"/>
              </a:ext>
            </a:extLst>
          </p:cNvPr>
          <p:cNvGrpSpPr/>
          <p:nvPr/>
        </p:nvGrpSpPr>
        <p:grpSpPr>
          <a:xfrm>
            <a:off x="1245704" y="869950"/>
            <a:ext cx="9700592" cy="5833348"/>
            <a:chOff x="1245704" y="1086680"/>
            <a:chExt cx="9700592" cy="5833348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F661AC9A-4AF7-A57C-FAD5-A274C6E6C048}"/>
                </a:ext>
              </a:extLst>
            </p:cNvPr>
            <p:cNvGrpSpPr/>
            <p:nvPr/>
          </p:nvGrpSpPr>
          <p:grpSpPr>
            <a:xfrm>
              <a:off x="1245704" y="1086680"/>
              <a:ext cx="9700592" cy="5774764"/>
              <a:chOff x="1258697" y="736432"/>
              <a:chExt cx="9815978" cy="5779980"/>
            </a:xfrm>
          </p:grpSpPr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415B0751-4534-8AE3-F877-62EE705765F7}"/>
                  </a:ext>
                </a:extLst>
              </p:cNvPr>
              <p:cNvGrpSpPr/>
              <p:nvPr/>
            </p:nvGrpSpPr>
            <p:grpSpPr>
              <a:xfrm>
                <a:off x="1258697" y="736432"/>
                <a:ext cx="9815978" cy="3234702"/>
                <a:chOff x="1033297" y="1861322"/>
                <a:chExt cx="8088865" cy="2665559"/>
              </a:xfrm>
            </p:grpSpPr>
            <p:pic>
              <p:nvPicPr>
                <p:cNvPr id="151" name="Picture 150">
                  <a:extLst>
                    <a:ext uri="{FF2B5EF4-FFF2-40B4-BE49-F238E27FC236}">
                      <a16:creationId xmlns:a16="http://schemas.microsoft.com/office/drawing/2014/main" id="{2DB58CFA-05EF-4D6C-5003-7407FF72F7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555" t="21580" r="18059" b="29781"/>
                <a:stretch/>
              </p:blipFill>
              <p:spPr>
                <a:xfrm>
                  <a:off x="1594022" y="1872049"/>
                  <a:ext cx="7482016" cy="262581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sp>
              <p:nvSpPr>
                <p:cNvPr id="152" name="Rectangle 151">
                  <a:extLst>
                    <a:ext uri="{FF2B5EF4-FFF2-40B4-BE49-F238E27FC236}">
                      <a16:creationId xmlns:a16="http://schemas.microsoft.com/office/drawing/2014/main" id="{22F5D2FB-2E23-11F6-FC6F-36BB11BE4E0E}"/>
                    </a:ext>
                  </a:extLst>
                </p:cNvPr>
                <p:cNvSpPr/>
                <p:nvPr/>
              </p:nvSpPr>
              <p:spPr>
                <a:xfrm>
                  <a:off x="1560033" y="2020330"/>
                  <a:ext cx="22605" cy="18288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" name="Rectangle 152">
                  <a:extLst>
                    <a:ext uri="{FF2B5EF4-FFF2-40B4-BE49-F238E27FC236}">
                      <a16:creationId xmlns:a16="http://schemas.microsoft.com/office/drawing/2014/main" id="{0AE991E7-FF83-62C8-4A5A-8839DFB4B0A2}"/>
                    </a:ext>
                  </a:extLst>
                </p:cNvPr>
                <p:cNvSpPr/>
                <p:nvPr/>
              </p:nvSpPr>
              <p:spPr>
                <a:xfrm>
                  <a:off x="1560033" y="2907957"/>
                  <a:ext cx="22605" cy="18288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4" name="Rectangle 153">
                  <a:extLst>
                    <a:ext uri="{FF2B5EF4-FFF2-40B4-BE49-F238E27FC236}">
                      <a16:creationId xmlns:a16="http://schemas.microsoft.com/office/drawing/2014/main" id="{45F368A4-9B93-4B42-F51F-1F140C8708A7}"/>
                    </a:ext>
                  </a:extLst>
                </p:cNvPr>
                <p:cNvSpPr/>
                <p:nvPr/>
              </p:nvSpPr>
              <p:spPr>
                <a:xfrm>
                  <a:off x="1560033" y="3801762"/>
                  <a:ext cx="22605" cy="18288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55" name="Group 154">
                  <a:extLst>
                    <a:ext uri="{FF2B5EF4-FFF2-40B4-BE49-F238E27FC236}">
                      <a16:creationId xmlns:a16="http://schemas.microsoft.com/office/drawing/2014/main" id="{D261C591-4E46-5960-59B3-512BB196422A}"/>
                    </a:ext>
                  </a:extLst>
                </p:cNvPr>
                <p:cNvGrpSpPr/>
                <p:nvPr/>
              </p:nvGrpSpPr>
              <p:grpSpPr>
                <a:xfrm>
                  <a:off x="7979159" y="4074883"/>
                  <a:ext cx="1143003" cy="438674"/>
                  <a:chOff x="9156357" y="3532175"/>
                  <a:chExt cx="1143003" cy="438674"/>
                </a:xfrm>
              </p:grpSpPr>
              <p:sp>
                <p:nvSpPr>
                  <p:cNvPr id="186" name="Rectangle 185">
                    <a:extLst>
                      <a:ext uri="{FF2B5EF4-FFF2-40B4-BE49-F238E27FC236}">
                        <a16:creationId xmlns:a16="http://schemas.microsoft.com/office/drawing/2014/main" id="{CFAEA220-3AB1-D8D2-39FF-87BFF9585B6D}"/>
                      </a:ext>
                    </a:extLst>
                  </p:cNvPr>
                  <p:cNvSpPr/>
                  <p:nvPr/>
                </p:nvSpPr>
                <p:spPr>
                  <a:xfrm>
                    <a:off x="9156357" y="3578139"/>
                    <a:ext cx="1050585" cy="31396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63"/>
                  </a:p>
                </p:txBody>
              </p:sp>
              <p:sp>
                <p:nvSpPr>
                  <p:cNvPr id="187" name="TextBox 186">
                    <a:extLst>
                      <a:ext uri="{FF2B5EF4-FFF2-40B4-BE49-F238E27FC236}">
                        <a16:creationId xmlns:a16="http://schemas.microsoft.com/office/drawing/2014/main" id="{AE1AB355-2F99-C0B1-87E7-E08236DCAEB3}"/>
                      </a:ext>
                    </a:extLst>
                  </p:cNvPr>
                  <p:cNvSpPr txBox="1"/>
                  <p:nvPr/>
                </p:nvSpPr>
                <p:spPr>
                  <a:xfrm>
                    <a:off x="9369440" y="3700647"/>
                    <a:ext cx="848750" cy="27020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156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VE X 10</a:t>
                    </a:r>
                  </a:p>
                </p:txBody>
              </p:sp>
              <p:sp>
                <p:nvSpPr>
                  <p:cNvPr id="188" name="Rectangle 187">
                    <a:extLst>
                      <a:ext uri="{FF2B5EF4-FFF2-40B4-BE49-F238E27FC236}">
                        <a16:creationId xmlns:a16="http://schemas.microsoft.com/office/drawing/2014/main" id="{6AD76373-7213-5811-EE70-B7BDE8F76B5C}"/>
                      </a:ext>
                    </a:extLst>
                  </p:cNvPr>
                  <p:cNvSpPr/>
                  <p:nvPr/>
                </p:nvSpPr>
                <p:spPr>
                  <a:xfrm>
                    <a:off x="9212146" y="3710431"/>
                    <a:ext cx="897925" cy="27432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9" name="TextBox 188">
                    <a:extLst>
                      <a:ext uri="{FF2B5EF4-FFF2-40B4-BE49-F238E27FC236}">
                        <a16:creationId xmlns:a16="http://schemas.microsoft.com/office/drawing/2014/main" id="{C056A001-765D-73A8-A29D-809A32FCD5F2}"/>
                      </a:ext>
                    </a:extLst>
                  </p:cNvPr>
                  <p:cNvSpPr txBox="1"/>
                  <p:nvPr/>
                </p:nvSpPr>
                <p:spPr>
                  <a:xfrm>
                    <a:off x="9391138" y="3532175"/>
                    <a:ext cx="908222" cy="22266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en-US"/>
                    </a:defPPr>
                    <a:lvl1pPr>
                      <a:defRPr sz="1156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</a:lstStyle>
                  <a:p>
                    <a:r>
                      <a:rPr lang="en-US" dirty="0"/>
                      <a:t>0.5 km</a:t>
                    </a:r>
                  </a:p>
                </p:txBody>
              </p:sp>
            </p:grpSp>
            <p:sp>
              <p:nvSpPr>
                <p:cNvPr id="156" name="TextBox 155">
                  <a:extLst>
                    <a:ext uri="{FF2B5EF4-FFF2-40B4-BE49-F238E27FC236}">
                      <a16:creationId xmlns:a16="http://schemas.microsoft.com/office/drawing/2014/main" id="{EE983536-5F42-8C27-1E5D-9CB367DA95BB}"/>
                    </a:ext>
                  </a:extLst>
                </p:cNvPr>
                <p:cNvSpPr txBox="1"/>
                <p:nvPr/>
              </p:nvSpPr>
              <p:spPr>
                <a:xfrm>
                  <a:off x="1279876" y="1909529"/>
                  <a:ext cx="501077" cy="2702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56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100</a:t>
                  </a:r>
                </a:p>
              </p:txBody>
            </p:sp>
            <p:sp>
              <p:nvSpPr>
                <p:cNvPr id="157" name="TextBox 156">
                  <a:extLst>
                    <a:ext uri="{FF2B5EF4-FFF2-40B4-BE49-F238E27FC236}">
                      <a16:creationId xmlns:a16="http://schemas.microsoft.com/office/drawing/2014/main" id="{B5C1FBF8-8FC9-7946-E956-8DE76E64F9AF}"/>
                    </a:ext>
                  </a:extLst>
                </p:cNvPr>
                <p:cNvSpPr txBox="1"/>
                <p:nvPr/>
              </p:nvSpPr>
              <p:spPr>
                <a:xfrm>
                  <a:off x="8599262" y="1861322"/>
                  <a:ext cx="500436" cy="2356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>
                    <a:defRPr sz="1000" b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r>
                    <a:rPr lang="en-US" sz="1444" dirty="0"/>
                    <a:t>NE</a:t>
                  </a:r>
                </a:p>
              </p:txBody>
            </p:sp>
            <p:sp>
              <p:nvSpPr>
                <p:cNvPr id="158" name="TextBox 157">
                  <a:extLst>
                    <a:ext uri="{FF2B5EF4-FFF2-40B4-BE49-F238E27FC236}">
                      <a16:creationId xmlns:a16="http://schemas.microsoft.com/office/drawing/2014/main" id="{4BFD1A2F-BD9D-2CD6-82C4-DF799DBC4625}"/>
                    </a:ext>
                  </a:extLst>
                </p:cNvPr>
                <p:cNvSpPr txBox="1"/>
                <p:nvPr/>
              </p:nvSpPr>
              <p:spPr>
                <a:xfrm>
                  <a:off x="1617682" y="1861322"/>
                  <a:ext cx="495040" cy="2356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>
                    <a:defRPr sz="1000" b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r>
                    <a:rPr lang="en-US" sz="1444" dirty="0"/>
                    <a:t>SW</a:t>
                  </a:r>
                </a:p>
              </p:txBody>
            </p:sp>
            <p:sp>
              <p:nvSpPr>
                <p:cNvPr id="159" name="TextBox 158">
                  <a:extLst>
                    <a:ext uri="{FF2B5EF4-FFF2-40B4-BE49-F238E27FC236}">
                      <a16:creationId xmlns:a16="http://schemas.microsoft.com/office/drawing/2014/main" id="{95E68637-B54B-5D84-0EBA-A6BD1A7E7AF5}"/>
                    </a:ext>
                  </a:extLst>
                </p:cNvPr>
                <p:cNvSpPr txBox="1"/>
                <p:nvPr/>
              </p:nvSpPr>
              <p:spPr>
                <a:xfrm rot="16200000">
                  <a:off x="630145" y="2824848"/>
                  <a:ext cx="1120878" cy="3145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44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TWT [</a:t>
                  </a:r>
                  <a:r>
                    <a:rPr lang="en-US" sz="1444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ms</a:t>
                  </a:r>
                  <a:r>
                    <a:rPr lang="en-US" sz="1444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]</a:t>
                  </a:r>
                </a:p>
              </p:txBody>
            </p:sp>
            <p:sp>
              <p:nvSpPr>
                <p:cNvPr id="160" name="TextBox 159">
                  <a:extLst>
                    <a:ext uri="{FF2B5EF4-FFF2-40B4-BE49-F238E27FC236}">
                      <a16:creationId xmlns:a16="http://schemas.microsoft.com/office/drawing/2014/main" id="{B7D244A3-848D-5082-BBA7-358E15337916}"/>
                    </a:ext>
                  </a:extLst>
                </p:cNvPr>
                <p:cNvSpPr txBox="1"/>
                <p:nvPr/>
              </p:nvSpPr>
              <p:spPr>
                <a:xfrm>
                  <a:off x="1279876" y="2799083"/>
                  <a:ext cx="501077" cy="2024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56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150</a:t>
                  </a:r>
                </a:p>
              </p:txBody>
            </p:sp>
            <p:sp>
              <p:nvSpPr>
                <p:cNvPr id="161" name="TextBox 160">
                  <a:extLst>
                    <a:ext uri="{FF2B5EF4-FFF2-40B4-BE49-F238E27FC236}">
                      <a16:creationId xmlns:a16="http://schemas.microsoft.com/office/drawing/2014/main" id="{BD97E47F-A85F-12FE-6E5D-62AF52B5AF0E}"/>
                    </a:ext>
                  </a:extLst>
                </p:cNvPr>
                <p:cNvSpPr txBox="1"/>
                <p:nvPr/>
              </p:nvSpPr>
              <p:spPr>
                <a:xfrm>
                  <a:off x="1279876" y="3682579"/>
                  <a:ext cx="501077" cy="2702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56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200</a:t>
                  </a:r>
                </a:p>
              </p:txBody>
            </p:sp>
            <p:cxnSp>
              <p:nvCxnSpPr>
                <p:cNvPr id="162" name="Straight Connector 161">
                  <a:extLst>
                    <a:ext uri="{FF2B5EF4-FFF2-40B4-BE49-F238E27FC236}">
                      <a16:creationId xmlns:a16="http://schemas.microsoft.com/office/drawing/2014/main" id="{FC8150BE-6C63-D8D2-D2BB-9C38F5D418ED}"/>
                    </a:ext>
                  </a:extLst>
                </p:cNvPr>
                <p:cNvCxnSpPr/>
                <p:nvPr/>
              </p:nvCxnSpPr>
              <p:spPr>
                <a:xfrm>
                  <a:off x="7517607" y="3170668"/>
                  <a:ext cx="21431" cy="444071"/>
                </a:xfrm>
                <a:prstGeom prst="line">
                  <a:avLst/>
                </a:prstGeom>
                <a:ln w="190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Straight Connector 162">
                  <a:extLst>
                    <a:ext uri="{FF2B5EF4-FFF2-40B4-BE49-F238E27FC236}">
                      <a16:creationId xmlns:a16="http://schemas.microsoft.com/office/drawing/2014/main" id="{40847EF6-528A-24F8-914E-5CFF43453188}"/>
                    </a:ext>
                  </a:extLst>
                </p:cNvPr>
                <p:cNvCxnSpPr/>
                <p:nvPr/>
              </p:nvCxnSpPr>
              <p:spPr>
                <a:xfrm flipH="1">
                  <a:off x="6369844" y="3457575"/>
                  <a:ext cx="257175" cy="888206"/>
                </a:xfrm>
                <a:prstGeom prst="line">
                  <a:avLst/>
                </a:prstGeom>
                <a:ln w="1905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Straight Connector 163">
                  <a:extLst>
                    <a:ext uri="{FF2B5EF4-FFF2-40B4-BE49-F238E27FC236}">
                      <a16:creationId xmlns:a16="http://schemas.microsoft.com/office/drawing/2014/main" id="{501A5423-4DFD-2F1E-E46B-ADE443DE784C}"/>
                    </a:ext>
                  </a:extLst>
                </p:cNvPr>
                <p:cNvCxnSpPr/>
                <p:nvPr/>
              </p:nvCxnSpPr>
              <p:spPr>
                <a:xfrm>
                  <a:off x="2719388" y="3670506"/>
                  <a:ext cx="209550" cy="632716"/>
                </a:xfrm>
                <a:prstGeom prst="line">
                  <a:avLst/>
                </a:prstGeom>
                <a:ln w="1905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Straight Connector 164">
                  <a:extLst>
                    <a:ext uri="{FF2B5EF4-FFF2-40B4-BE49-F238E27FC236}">
                      <a16:creationId xmlns:a16="http://schemas.microsoft.com/office/drawing/2014/main" id="{F2B2B683-E3EB-7AA1-B060-E87716BCA692}"/>
                    </a:ext>
                  </a:extLst>
                </p:cNvPr>
                <p:cNvCxnSpPr/>
                <p:nvPr/>
              </p:nvCxnSpPr>
              <p:spPr>
                <a:xfrm flipH="1">
                  <a:off x="8163782" y="3301796"/>
                  <a:ext cx="37398" cy="312943"/>
                </a:xfrm>
                <a:prstGeom prst="line">
                  <a:avLst/>
                </a:prstGeom>
                <a:ln w="19050">
                  <a:solidFill>
                    <a:srgbClr val="92D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66" name="Group 165">
                  <a:extLst>
                    <a:ext uri="{FF2B5EF4-FFF2-40B4-BE49-F238E27FC236}">
                      <a16:creationId xmlns:a16="http://schemas.microsoft.com/office/drawing/2014/main" id="{D52DB9E3-6919-DC9B-A524-75F400065FE7}"/>
                    </a:ext>
                  </a:extLst>
                </p:cNvPr>
                <p:cNvGrpSpPr/>
                <p:nvPr/>
              </p:nvGrpSpPr>
              <p:grpSpPr>
                <a:xfrm>
                  <a:off x="3859290" y="1861322"/>
                  <a:ext cx="1166143" cy="1803252"/>
                  <a:chOff x="4006689" y="1247774"/>
                  <a:chExt cx="1166143" cy="1803252"/>
                </a:xfrm>
              </p:grpSpPr>
              <p:pic>
                <p:nvPicPr>
                  <p:cNvPr id="180" name="Picture 179">
                    <a:extLst>
                      <a:ext uri="{FF2B5EF4-FFF2-40B4-BE49-F238E27FC236}">
                        <a16:creationId xmlns:a16="http://schemas.microsoft.com/office/drawing/2014/main" id="{BFAC1456-E5FA-52BA-85F9-90C1D881135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9816" t="3445" r="16205" b="6444"/>
                  <a:stretch/>
                </p:blipFill>
                <p:spPr>
                  <a:xfrm>
                    <a:off x="4079464" y="1314296"/>
                    <a:ext cx="1093368" cy="1736730"/>
                  </a:xfrm>
                  <a:prstGeom prst="rect">
                    <a:avLst/>
                  </a:prstGeom>
                </p:spPr>
              </p:pic>
              <p:cxnSp>
                <p:nvCxnSpPr>
                  <p:cNvPr id="181" name="Straight Connector 180">
                    <a:extLst>
                      <a:ext uri="{FF2B5EF4-FFF2-40B4-BE49-F238E27FC236}">
                        <a16:creationId xmlns:a16="http://schemas.microsoft.com/office/drawing/2014/main" id="{C5BA35CD-DF3A-FC5B-77C3-630FE8200FF9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370004" y="1934327"/>
                    <a:ext cx="622714" cy="147981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82" name="Rectangle 181">
                    <a:extLst>
                      <a:ext uri="{FF2B5EF4-FFF2-40B4-BE49-F238E27FC236}">
                        <a16:creationId xmlns:a16="http://schemas.microsoft.com/office/drawing/2014/main" id="{EF4B1DC6-0D3D-2F8F-470B-0CA8E51E092B}"/>
                      </a:ext>
                    </a:extLst>
                  </p:cNvPr>
                  <p:cNvSpPr/>
                  <p:nvPr/>
                </p:nvSpPr>
                <p:spPr>
                  <a:xfrm flipV="1">
                    <a:off x="4099321" y="1426728"/>
                    <a:ext cx="257921" cy="19791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600"/>
                  </a:p>
                </p:txBody>
              </p:sp>
              <p:sp>
                <p:nvSpPr>
                  <p:cNvPr id="183" name="TextBox 182">
                    <a:extLst>
                      <a:ext uri="{FF2B5EF4-FFF2-40B4-BE49-F238E27FC236}">
                        <a16:creationId xmlns:a16="http://schemas.microsoft.com/office/drawing/2014/main" id="{1A9FEB31-B65E-E0F4-F6B1-5764C73A9289}"/>
                      </a:ext>
                    </a:extLst>
                  </p:cNvPr>
                  <p:cNvSpPr txBox="1"/>
                  <p:nvPr/>
                </p:nvSpPr>
                <p:spPr>
                  <a:xfrm>
                    <a:off x="4006689" y="1247774"/>
                    <a:ext cx="573981" cy="22279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 km</a:t>
                    </a:r>
                  </a:p>
                </p:txBody>
              </p:sp>
              <p:sp>
                <p:nvSpPr>
                  <p:cNvPr id="184" name="Notched Right Arrow 72">
                    <a:extLst>
                      <a:ext uri="{FF2B5EF4-FFF2-40B4-BE49-F238E27FC236}">
                        <a16:creationId xmlns:a16="http://schemas.microsoft.com/office/drawing/2014/main" id="{4AD6AF46-F6A8-5A9F-4BFA-203F584A9205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4069397" y="2297672"/>
                    <a:ext cx="204391" cy="109905"/>
                  </a:xfrm>
                  <a:prstGeom prst="notchedRightArrow">
                    <a:avLst/>
                  </a:prstGeom>
                  <a:solidFill>
                    <a:schemeClr val="tx1"/>
                  </a:solidFill>
                  <a:ln w="15875">
                    <a:solidFill>
                      <a:srgbClr val="FFFF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63"/>
                  </a:p>
                </p:txBody>
              </p:sp>
              <p:sp>
                <p:nvSpPr>
                  <p:cNvPr id="185" name="TextBox 184">
                    <a:extLst>
                      <a:ext uri="{FF2B5EF4-FFF2-40B4-BE49-F238E27FC236}">
                        <a16:creationId xmlns:a16="http://schemas.microsoft.com/office/drawing/2014/main" id="{CAE299F8-C3A6-BAF0-0B44-CE7A33DD7DDA}"/>
                      </a:ext>
                    </a:extLst>
                  </p:cNvPr>
                  <p:cNvSpPr txBox="1"/>
                  <p:nvPr/>
                </p:nvSpPr>
                <p:spPr>
                  <a:xfrm>
                    <a:off x="4018179" y="2095321"/>
                    <a:ext cx="298582" cy="20243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156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N</a:t>
                    </a:r>
                  </a:p>
                </p:txBody>
              </p:sp>
            </p:grpSp>
            <p:sp>
              <p:nvSpPr>
                <p:cNvPr id="167" name="TextBox 166">
                  <a:extLst>
                    <a:ext uri="{FF2B5EF4-FFF2-40B4-BE49-F238E27FC236}">
                      <a16:creationId xmlns:a16="http://schemas.microsoft.com/office/drawing/2014/main" id="{D4020796-746C-1A27-7211-15BA0894910E}"/>
                    </a:ext>
                  </a:extLst>
                </p:cNvPr>
                <p:cNvSpPr txBox="1"/>
                <p:nvPr/>
              </p:nvSpPr>
              <p:spPr>
                <a:xfrm rot="17051290">
                  <a:off x="6114649" y="3777263"/>
                  <a:ext cx="904246" cy="2028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>
                    <a:defRPr sz="1000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r>
                    <a:rPr lang="en-US" dirty="0"/>
                    <a:t>Ring fault ?</a:t>
                  </a:r>
                </a:p>
              </p:txBody>
            </p:sp>
            <p:sp>
              <p:nvSpPr>
                <p:cNvPr id="168" name="TextBox 167">
                  <a:extLst>
                    <a:ext uri="{FF2B5EF4-FFF2-40B4-BE49-F238E27FC236}">
                      <a16:creationId xmlns:a16="http://schemas.microsoft.com/office/drawing/2014/main" id="{3354431C-A78B-09EF-67F6-1AA41FD55961}"/>
                    </a:ext>
                  </a:extLst>
                </p:cNvPr>
                <p:cNvSpPr txBox="1"/>
                <p:nvPr/>
              </p:nvSpPr>
              <p:spPr>
                <a:xfrm rot="4249797">
                  <a:off x="2303942" y="3969597"/>
                  <a:ext cx="911668" cy="2028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>
                    <a:defRPr sz="800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r>
                    <a:rPr lang="en-US" sz="1000" dirty="0"/>
                    <a:t>Ring fault?</a:t>
                  </a:r>
                </a:p>
              </p:txBody>
            </p:sp>
            <p:sp>
              <p:nvSpPr>
                <p:cNvPr id="169" name="TextBox 168">
                  <a:extLst>
                    <a:ext uri="{FF2B5EF4-FFF2-40B4-BE49-F238E27FC236}">
                      <a16:creationId xmlns:a16="http://schemas.microsoft.com/office/drawing/2014/main" id="{5C6822D4-DB20-716C-419A-433FE61CFC2F}"/>
                    </a:ext>
                  </a:extLst>
                </p:cNvPr>
                <p:cNvSpPr txBox="1"/>
                <p:nvPr/>
              </p:nvSpPr>
              <p:spPr>
                <a:xfrm>
                  <a:off x="5582580" y="3964849"/>
                  <a:ext cx="860479" cy="2028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>
                    <a:defRPr sz="1000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r>
                    <a:rPr lang="en-US" dirty="0"/>
                    <a:t>Intrusion?</a:t>
                  </a:r>
                </a:p>
              </p:txBody>
            </p:sp>
            <p:sp>
              <p:nvSpPr>
                <p:cNvPr id="170" name="TextBox 169">
                  <a:extLst>
                    <a:ext uri="{FF2B5EF4-FFF2-40B4-BE49-F238E27FC236}">
                      <a16:creationId xmlns:a16="http://schemas.microsoft.com/office/drawing/2014/main" id="{106CF06B-887E-EC4E-5B05-0BD7C550F143}"/>
                    </a:ext>
                  </a:extLst>
                </p:cNvPr>
                <p:cNvSpPr txBox="1"/>
                <p:nvPr/>
              </p:nvSpPr>
              <p:spPr>
                <a:xfrm rot="16910791">
                  <a:off x="7008084" y="3312197"/>
                  <a:ext cx="789719" cy="2028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Intrusion?</a:t>
                  </a:r>
                </a:p>
              </p:txBody>
            </p:sp>
            <p:sp>
              <p:nvSpPr>
                <p:cNvPr id="171" name="Freeform 87">
                  <a:extLst>
                    <a:ext uri="{FF2B5EF4-FFF2-40B4-BE49-F238E27FC236}">
                      <a16:creationId xmlns:a16="http://schemas.microsoft.com/office/drawing/2014/main" id="{F8917180-0C1B-76A8-15AD-B22F6AF9B2FD}"/>
                    </a:ext>
                  </a:extLst>
                </p:cNvPr>
                <p:cNvSpPr/>
                <p:nvPr/>
              </p:nvSpPr>
              <p:spPr>
                <a:xfrm rot="20483926">
                  <a:off x="6290637" y="4086645"/>
                  <a:ext cx="111091" cy="180536"/>
                </a:xfrm>
                <a:custGeom>
                  <a:avLst/>
                  <a:gdLst>
                    <a:gd name="connsiteX0" fmla="*/ 175260 w 175260"/>
                    <a:gd name="connsiteY0" fmla="*/ 0 h 312420"/>
                    <a:gd name="connsiteX1" fmla="*/ 0 w 175260"/>
                    <a:gd name="connsiteY1" fmla="*/ 312420 h 312420"/>
                    <a:gd name="connsiteX2" fmla="*/ 22860 w 175260"/>
                    <a:gd name="connsiteY2" fmla="*/ 160020 h 312420"/>
                    <a:gd name="connsiteX3" fmla="*/ 68580 w 175260"/>
                    <a:gd name="connsiteY3" fmla="*/ 198120 h 312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5260" h="312420">
                      <a:moveTo>
                        <a:pt x="175260" y="0"/>
                      </a:moveTo>
                      <a:lnTo>
                        <a:pt x="0" y="312420"/>
                      </a:lnTo>
                      <a:lnTo>
                        <a:pt x="22860" y="160020"/>
                      </a:lnTo>
                      <a:lnTo>
                        <a:pt x="68580" y="198120"/>
                      </a:lnTo>
                    </a:path>
                  </a:pathLst>
                </a:cu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63"/>
                </a:p>
              </p:txBody>
            </p:sp>
            <p:sp>
              <p:nvSpPr>
                <p:cNvPr id="172" name="Freeform 88">
                  <a:extLst>
                    <a:ext uri="{FF2B5EF4-FFF2-40B4-BE49-F238E27FC236}">
                      <a16:creationId xmlns:a16="http://schemas.microsoft.com/office/drawing/2014/main" id="{23CE6E1D-ABE4-C22A-D7FE-D722BA382058}"/>
                    </a:ext>
                  </a:extLst>
                </p:cNvPr>
                <p:cNvSpPr/>
                <p:nvPr/>
              </p:nvSpPr>
              <p:spPr>
                <a:xfrm rot="512652">
                  <a:off x="2905981" y="4068183"/>
                  <a:ext cx="95001" cy="192684"/>
                </a:xfrm>
                <a:custGeom>
                  <a:avLst/>
                  <a:gdLst>
                    <a:gd name="connsiteX0" fmla="*/ 0 w 129540"/>
                    <a:gd name="connsiteY0" fmla="*/ 0 h 304800"/>
                    <a:gd name="connsiteX1" fmla="*/ 114300 w 129540"/>
                    <a:gd name="connsiteY1" fmla="*/ 304800 h 304800"/>
                    <a:gd name="connsiteX2" fmla="*/ 129540 w 129540"/>
                    <a:gd name="connsiteY2" fmla="*/ 190500 h 304800"/>
                    <a:gd name="connsiteX3" fmla="*/ 76200 w 129540"/>
                    <a:gd name="connsiteY3" fmla="*/ 205740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9540" h="304800">
                      <a:moveTo>
                        <a:pt x="0" y="0"/>
                      </a:moveTo>
                      <a:lnTo>
                        <a:pt x="114300" y="304800"/>
                      </a:lnTo>
                      <a:lnTo>
                        <a:pt x="129540" y="190500"/>
                      </a:lnTo>
                      <a:lnTo>
                        <a:pt x="76200" y="205740"/>
                      </a:lnTo>
                    </a:path>
                  </a:pathLst>
                </a:cu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63"/>
                </a:p>
              </p:txBody>
            </p:sp>
            <p:sp>
              <p:nvSpPr>
                <p:cNvPr id="173" name="Freeform 89">
                  <a:extLst>
                    <a:ext uri="{FF2B5EF4-FFF2-40B4-BE49-F238E27FC236}">
                      <a16:creationId xmlns:a16="http://schemas.microsoft.com/office/drawing/2014/main" id="{397FA1B5-707D-DB8E-E38D-6F3BACE420A7}"/>
                    </a:ext>
                  </a:extLst>
                </p:cNvPr>
                <p:cNvSpPr/>
                <p:nvPr/>
              </p:nvSpPr>
              <p:spPr>
                <a:xfrm rot="512652" flipH="1" flipV="1">
                  <a:off x="7470534" y="3429909"/>
                  <a:ext cx="55829" cy="183785"/>
                </a:xfrm>
                <a:custGeom>
                  <a:avLst/>
                  <a:gdLst>
                    <a:gd name="connsiteX0" fmla="*/ 0 w 129540"/>
                    <a:gd name="connsiteY0" fmla="*/ 0 h 304800"/>
                    <a:gd name="connsiteX1" fmla="*/ 114300 w 129540"/>
                    <a:gd name="connsiteY1" fmla="*/ 304800 h 304800"/>
                    <a:gd name="connsiteX2" fmla="*/ 129540 w 129540"/>
                    <a:gd name="connsiteY2" fmla="*/ 190500 h 304800"/>
                    <a:gd name="connsiteX3" fmla="*/ 76200 w 129540"/>
                    <a:gd name="connsiteY3" fmla="*/ 205740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9540" h="304800">
                      <a:moveTo>
                        <a:pt x="0" y="0"/>
                      </a:moveTo>
                      <a:lnTo>
                        <a:pt x="114300" y="304800"/>
                      </a:lnTo>
                      <a:lnTo>
                        <a:pt x="129540" y="190500"/>
                      </a:lnTo>
                      <a:lnTo>
                        <a:pt x="76200" y="205740"/>
                      </a:lnTo>
                    </a:path>
                  </a:pathLst>
                </a:cu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63"/>
                </a:p>
              </p:txBody>
            </p:sp>
            <p:sp>
              <p:nvSpPr>
                <p:cNvPr id="174" name="TextBox 173">
                  <a:extLst>
                    <a:ext uri="{FF2B5EF4-FFF2-40B4-BE49-F238E27FC236}">
                      <a16:creationId xmlns:a16="http://schemas.microsoft.com/office/drawing/2014/main" id="{552D6ED0-A97B-E9B7-D433-6B858DAA119E}"/>
                    </a:ext>
                  </a:extLst>
                </p:cNvPr>
                <p:cNvSpPr txBox="1"/>
                <p:nvPr/>
              </p:nvSpPr>
              <p:spPr>
                <a:xfrm>
                  <a:off x="3589707" y="3972972"/>
                  <a:ext cx="860479" cy="2028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>
                    <a:defRPr sz="800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r>
                    <a:rPr lang="en-US" sz="1000" dirty="0"/>
                    <a:t>Intrusion?</a:t>
                  </a:r>
                </a:p>
              </p:txBody>
            </p:sp>
            <p:sp>
              <p:nvSpPr>
                <p:cNvPr id="175" name="Rectangle 174">
                  <a:extLst>
                    <a:ext uri="{FF2B5EF4-FFF2-40B4-BE49-F238E27FC236}">
                      <a16:creationId xmlns:a16="http://schemas.microsoft.com/office/drawing/2014/main" id="{CB16FE92-A3F4-388C-7A3D-17D93BDBAB3F}"/>
                    </a:ext>
                  </a:extLst>
                </p:cNvPr>
                <p:cNvSpPr/>
                <p:nvPr/>
              </p:nvSpPr>
              <p:spPr>
                <a:xfrm>
                  <a:off x="3878375" y="3727721"/>
                  <a:ext cx="561340" cy="227847"/>
                </a:xfrm>
                <a:prstGeom prst="rect">
                  <a:avLst/>
                </a:prstGeom>
                <a:noFill/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63"/>
                </a:p>
              </p:txBody>
            </p:sp>
            <p:sp>
              <p:nvSpPr>
                <p:cNvPr id="176" name="Rectangle 175">
                  <a:extLst>
                    <a:ext uri="{FF2B5EF4-FFF2-40B4-BE49-F238E27FC236}">
                      <a16:creationId xmlns:a16="http://schemas.microsoft.com/office/drawing/2014/main" id="{84C63531-B5EA-2678-E8F0-FEFD9DD91E59}"/>
                    </a:ext>
                  </a:extLst>
                </p:cNvPr>
                <p:cNvSpPr/>
                <p:nvPr/>
              </p:nvSpPr>
              <p:spPr>
                <a:xfrm>
                  <a:off x="7069816" y="3015555"/>
                  <a:ext cx="1469547" cy="618640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63"/>
                </a:p>
              </p:txBody>
            </p:sp>
            <p:sp>
              <p:nvSpPr>
                <p:cNvPr id="177" name="TextBox 176">
                  <a:extLst>
                    <a:ext uri="{FF2B5EF4-FFF2-40B4-BE49-F238E27FC236}">
                      <a16:creationId xmlns:a16="http://schemas.microsoft.com/office/drawing/2014/main" id="{08DBD9BC-AD01-E945-62E1-161BBEF7EF50}"/>
                    </a:ext>
                  </a:extLst>
                </p:cNvPr>
                <p:cNvSpPr txBox="1"/>
                <p:nvPr/>
              </p:nvSpPr>
              <p:spPr>
                <a:xfrm rot="16910791">
                  <a:off x="7008083" y="3312198"/>
                  <a:ext cx="789719" cy="2028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Intrusion?</a:t>
                  </a:r>
                </a:p>
              </p:txBody>
            </p:sp>
            <p:sp>
              <p:nvSpPr>
                <p:cNvPr id="178" name="TextBox 177">
                  <a:extLst>
                    <a:ext uri="{FF2B5EF4-FFF2-40B4-BE49-F238E27FC236}">
                      <a16:creationId xmlns:a16="http://schemas.microsoft.com/office/drawing/2014/main" id="{ACAE824C-2F32-65E1-8EE1-A002824ACAE8}"/>
                    </a:ext>
                  </a:extLst>
                </p:cNvPr>
                <p:cNvSpPr txBox="1"/>
                <p:nvPr/>
              </p:nvSpPr>
              <p:spPr>
                <a:xfrm rot="2694346">
                  <a:off x="1656452" y="3015903"/>
                  <a:ext cx="1516460" cy="2028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Caldera structural rim ?</a:t>
                  </a:r>
                </a:p>
              </p:txBody>
            </p:sp>
            <p:sp>
              <p:nvSpPr>
                <p:cNvPr id="179" name="TextBox 178">
                  <a:extLst>
                    <a:ext uri="{FF2B5EF4-FFF2-40B4-BE49-F238E27FC236}">
                      <a16:creationId xmlns:a16="http://schemas.microsoft.com/office/drawing/2014/main" id="{0DE3DDB7-1C4B-9D85-A3A1-22830A6118C8}"/>
                    </a:ext>
                  </a:extLst>
                </p:cNvPr>
                <p:cNvSpPr txBox="1"/>
                <p:nvPr/>
              </p:nvSpPr>
              <p:spPr>
                <a:xfrm rot="19001931">
                  <a:off x="6154278" y="2914105"/>
                  <a:ext cx="1537207" cy="2028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>
                    <a:defRPr sz="1000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r>
                    <a:rPr lang="en-US" dirty="0"/>
                    <a:t>Caldera structural rim ?</a:t>
                  </a:r>
                </a:p>
              </p:txBody>
            </p:sp>
          </p:grp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5218D096-6B6B-3B67-ADF6-55D24FBD7912}"/>
                  </a:ext>
                </a:extLst>
              </p:cNvPr>
              <p:cNvGrpSpPr/>
              <p:nvPr/>
            </p:nvGrpSpPr>
            <p:grpSpPr>
              <a:xfrm>
                <a:off x="1568684" y="4067257"/>
                <a:ext cx="9457456" cy="2449155"/>
                <a:chOff x="1568684" y="4067257"/>
                <a:chExt cx="9457456" cy="2449155"/>
              </a:xfrm>
            </p:grpSpPr>
            <p:grpSp>
              <p:nvGrpSpPr>
                <p:cNvPr id="113" name="Group 112">
                  <a:extLst>
                    <a:ext uri="{FF2B5EF4-FFF2-40B4-BE49-F238E27FC236}">
                      <a16:creationId xmlns:a16="http://schemas.microsoft.com/office/drawing/2014/main" id="{AD66F25C-03CF-68E6-8C08-100978DC35C1}"/>
                    </a:ext>
                  </a:extLst>
                </p:cNvPr>
                <p:cNvGrpSpPr/>
                <p:nvPr/>
              </p:nvGrpSpPr>
              <p:grpSpPr>
                <a:xfrm>
                  <a:off x="1568684" y="4103191"/>
                  <a:ext cx="4920289" cy="2413221"/>
                  <a:chOff x="552763" y="4444778"/>
                  <a:chExt cx="4920289" cy="2413221"/>
                </a:xfrm>
              </p:grpSpPr>
              <p:cxnSp>
                <p:nvCxnSpPr>
                  <p:cNvPr id="132" name="Straight Arrow Connector 131">
                    <a:extLst>
                      <a:ext uri="{FF2B5EF4-FFF2-40B4-BE49-F238E27FC236}">
                        <a16:creationId xmlns:a16="http://schemas.microsoft.com/office/drawing/2014/main" id="{A13AB15A-330B-B456-A395-7533FA5AB45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902395" y="6695041"/>
                    <a:ext cx="4570657" cy="24364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33" name="TextBox 132">
                    <a:extLst>
                      <a:ext uri="{FF2B5EF4-FFF2-40B4-BE49-F238E27FC236}">
                        <a16:creationId xmlns:a16="http://schemas.microsoft.com/office/drawing/2014/main" id="{081F4826-107F-86EA-4D9E-C7D483F56945}"/>
                      </a:ext>
                    </a:extLst>
                  </p:cNvPr>
                  <p:cNvSpPr txBox="1"/>
                  <p:nvPr/>
                </p:nvSpPr>
                <p:spPr>
                  <a:xfrm>
                    <a:off x="2728779" y="6655565"/>
                    <a:ext cx="581258" cy="20243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156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0.32 km</a:t>
                    </a:r>
                  </a:p>
                </p:txBody>
              </p:sp>
              <p:grpSp>
                <p:nvGrpSpPr>
                  <p:cNvPr id="134" name="Group 133">
                    <a:extLst>
                      <a:ext uri="{FF2B5EF4-FFF2-40B4-BE49-F238E27FC236}">
                        <a16:creationId xmlns:a16="http://schemas.microsoft.com/office/drawing/2014/main" id="{95FBC9FB-8BEE-3EF6-24F8-7FC20ED43335}"/>
                      </a:ext>
                    </a:extLst>
                  </p:cNvPr>
                  <p:cNvGrpSpPr/>
                  <p:nvPr/>
                </p:nvGrpSpPr>
                <p:grpSpPr>
                  <a:xfrm>
                    <a:off x="917565" y="4534742"/>
                    <a:ext cx="4555487" cy="2107413"/>
                    <a:chOff x="642690" y="3696885"/>
                    <a:chExt cx="4823460" cy="2588627"/>
                  </a:xfrm>
                </p:grpSpPr>
                <p:pic>
                  <p:nvPicPr>
                    <p:cNvPr id="143" name="Picture 142">
                      <a:extLst>
                        <a:ext uri="{FF2B5EF4-FFF2-40B4-BE49-F238E27FC236}">
                          <a16:creationId xmlns:a16="http://schemas.microsoft.com/office/drawing/2014/main" id="{1D3D05FF-4B67-D53F-8F56-0C33FE1ACAE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5"/>
                    <a:srcRect l="5219" r="30833" b="24257"/>
                    <a:stretch/>
                  </p:blipFill>
                  <p:spPr>
                    <a:xfrm>
                      <a:off x="642690" y="3696885"/>
                      <a:ext cx="4823460" cy="2588627"/>
                    </a:xfrm>
                    <a:prstGeom prst="rect">
                      <a:avLst/>
                    </a:prstGeom>
                    <a:ln>
                      <a:solidFill>
                        <a:srgbClr val="FF0000"/>
                      </a:solidFill>
                    </a:ln>
                  </p:spPr>
                </p:pic>
                <p:sp>
                  <p:nvSpPr>
                    <p:cNvPr id="144" name="TextBox 143">
                      <a:extLst>
                        <a:ext uri="{FF2B5EF4-FFF2-40B4-BE49-F238E27FC236}">
                          <a16:creationId xmlns:a16="http://schemas.microsoft.com/office/drawing/2014/main" id="{C418B261-72F8-0BA6-C3FE-8F8E66F5978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016842" y="3918097"/>
                      <a:ext cx="902985" cy="24865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156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Lake floor</a:t>
                      </a:r>
                    </a:p>
                  </p:txBody>
                </p:sp>
                <p:sp>
                  <p:nvSpPr>
                    <p:cNvPr id="145" name="TextBox 144">
                      <a:extLst>
                        <a:ext uri="{FF2B5EF4-FFF2-40B4-BE49-F238E27FC236}">
                          <a16:creationId xmlns:a16="http://schemas.microsoft.com/office/drawing/2014/main" id="{E0F66ACB-C9A2-7620-D6E2-AF1D1119DA6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024783" y="4057223"/>
                      <a:ext cx="570779" cy="24865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en-US"/>
                      </a:defPPr>
                      <a:lvl1pPr>
                        <a:defRPr sz="80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</a:lstStyle>
                    <a:p>
                      <a:r>
                        <a:rPr lang="en-US" sz="1156" dirty="0"/>
                        <a:t>SU I </a:t>
                      </a:r>
                    </a:p>
                  </p:txBody>
                </p:sp>
                <p:sp>
                  <p:nvSpPr>
                    <p:cNvPr id="146" name="TextBox 145">
                      <a:extLst>
                        <a:ext uri="{FF2B5EF4-FFF2-40B4-BE49-F238E27FC236}">
                          <a16:creationId xmlns:a16="http://schemas.microsoft.com/office/drawing/2014/main" id="{2D48FC54-EDCB-4C83-AC1C-54536F76EBE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024783" y="4272337"/>
                      <a:ext cx="609787" cy="24865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en-US"/>
                      </a:defPPr>
                      <a:lvl1pPr>
                        <a:defRPr sz="80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</a:lstStyle>
                    <a:p>
                      <a:r>
                        <a:rPr lang="en-US" sz="1156" dirty="0"/>
                        <a:t>SU II</a:t>
                      </a:r>
                    </a:p>
                  </p:txBody>
                </p:sp>
                <p:sp>
                  <p:nvSpPr>
                    <p:cNvPr id="147" name="TextBox 146">
                      <a:extLst>
                        <a:ext uri="{FF2B5EF4-FFF2-40B4-BE49-F238E27FC236}">
                          <a16:creationId xmlns:a16="http://schemas.microsoft.com/office/drawing/2014/main" id="{A95A9DBE-3A74-279E-8C18-DC336E01349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024783" y="4467959"/>
                      <a:ext cx="686859" cy="24865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en-US"/>
                      </a:defPPr>
                      <a:lvl1pPr>
                        <a:defRPr sz="80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</a:lstStyle>
                    <a:p>
                      <a:r>
                        <a:rPr lang="en-US" sz="1156" dirty="0"/>
                        <a:t>SU III </a:t>
                      </a:r>
                    </a:p>
                  </p:txBody>
                </p:sp>
                <p:sp>
                  <p:nvSpPr>
                    <p:cNvPr id="148" name="TextBox 147">
                      <a:extLst>
                        <a:ext uri="{FF2B5EF4-FFF2-40B4-BE49-F238E27FC236}">
                          <a16:creationId xmlns:a16="http://schemas.microsoft.com/office/drawing/2014/main" id="{1BE8B337-A165-50E8-4C4C-2C3D20E7CBC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021190" y="4640598"/>
                      <a:ext cx="733316" cy="24865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en-US"/>
                      </a:defPPr>
                      <a:lvl1pPr>
                        <a:defRPr sz="80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</a:lstStyle>
                    <a:p>
                      <a:r>
                        <a:rPr lang="en-US" sz="1156" dirty="0"/>
                        <a:t>SU IV </a:t>
                      </a:r>
                    </a:p>
                  </p:txBody>
                </p:sp>
                <p:sp>
                  <p:nvSpPr>
                    <p:cNvPr id="149" name="TextBox 148">
                      <a:extLst>
                        <a:ext uri="{FF2B5EF4-FFF2-40B4-BE49-F238E27FC236}">
                          <a16:creationId xmlns:a16="http://schemas.microsoft.com/office/drawing/2014/main" id="{0C3B978C-942D-2956-7761-13BA1091888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021190" y="4925061"/>
                      <a:ext cx="690455" cy="24865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en-US"/>
                      </a:defPPr>
                      <a:lvl1pPr>
                        <a:defRPr sz="80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</a:lstStyle>
                    <a:p>
                      <a:r>
                        <a:rPr lang="en-US" sz="1156" dirty="0"/>
                        <a:t>SU V</a:t>
                      </a:r>
                    </a:p>
                  </p:txBody>
                </p:sp>
                <p:sp>
                  <p:nvSpPr>
                    <p:cNvPr id="150" name="TextBox 149">
                      <a:extLst>
                        <a:ext uri="{FF2B5EF4-FFF2-40B4-BE49-F238E27FC236}">
                          <a16:creationId xmlns:a16="http://schemas.microsoft.com/office/drawing/2014/main" id="{8337F29F-E323-9E4C-8E0F-BE039D18274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021190" y="5223815"/>
                      <a:ext cx="733316" cy="24865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en-US"/>
                      </a:defPPr>
                      <a:lvl1pPr>
                        <a:defRPr sz="80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</a:lstStyle>
                    <a:p>
                      <a:r>
                        <a:rPr lang="en-US" sz="1156" dirty="0"/>
                        <a:t>SU VI</a:t>
                      </a:r>
                    </a:p>
                  </p:txBody>
                </p:sp>
              </p:grpSp>
              <p:sp>
                <p:nvSpPr>
                  <p:cNvPr id="135" name="TextBox 134">
                    <a:extLst>
                      <a:ext uri="{FF2B5EF4-FFF2-40B4-BE49-F238E27FC236}">
                        <a16:creationId xmlns:a16="http://schemas.microsoft.com/office/drawing/2014/main" id="{A6051919-AC72-BACC-7D9A-D172E6946BBA}"/>
                      </a:ext>
                    </a:extLst>
                  </p:cNvPr>
                  <p:cNvSpPr txBox="1"/>
                  <p:nvPr/>
                </p:nvSpPr>
                <p:spPr>
                  <a:xfrm>
                    <a:off x="552763" y="4444778"/>
                    <a:ext cx="440285" cy="20243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156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188</a:t>
                    </a:r>
                  </a:p>
                </p:txBody>
              </p:sp>
              <p:sp>
                <p:nvSpPr>
                  <p:cNvPr id="136" name="TextBox 135">
                    <a:extLst>
                      <a:ext uri="{FF2B5EF4-FFF2-40B4-BE49-F238E27FC236}">
                        <a16:creationId xmlns:a16="http://schemas.microsoft.com/office/drawing/2014/main" id="{71D9E650-7B82-0D7B-2CF3-77D420EBC6E8}"/>
                      </a:ext>
                    </a:extLst>
                  </p:cNvPr>
                  <p:cNvSpPr txBox="1"/>
                  <p:nvPr/>
                </p:nvSpPr>
                <p:spPr>
                  <a:xfrm>
                    <a:off x="552764" y="5022623"/>
                    <a:ext cx="440285" cy="20243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156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190</a:t>
                    </a:r>
                  </a:p>
                </p:txBody>
              </p:sp>
              <p:sp>
                <p:nvSpPr>
                  <p:cNvPr id="137" name="Rectangle 136">
                    <a:extLst>
                      <a:ext uri="{FF2B5EF4-FFF2-40B4-BE49-F238E27FC236}">
                        <a16:creationId xmlns:a16="http://schemas.microsoft.com/office/drawing/2014/main" id="{329E7190-6E6F-9CC4-547B-BE95AA163536}"/>
                      </a:ext>
                    </a:extLst>
                  </p:cNvPr>
                  <p:cNvSpPr/>
                  <p:nvPr/>
                </p:nvSpPr>
                <p:spPr>
                  <a:xfrm>
                    <a:off x="883152" y="4574519"/>
                    <a:ext cx="26845" cy="16548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63"/>
                  </a:p>
                </p:txBody>
              </p:sp>
              <p:sp>
                <p:nvSpPr>
                  <p:cNvPr id="138" name="Rectangle 137">
                    <a:extLst>
                      <a:ext uri="{FF2B5EF4-FFF2-40B4-BE49-F238E27FC236}">
                        <a16:creationId xmlns:a16="http://schemas.microsoft.com/office/drawing/2014/main" id="{C0BFD5BA-538F-933B-D523-7598B8DDCC08}"/>
                      </a:ext>
                    </a:extLst>
                  </p:cNvPr>
                  <p:cNvSpPr/>
                  <p:nvPr/>
                </p:nvSpPr>
                <p:spPr>
                  <a:xfrm>
                    <a:off x="883254" y="6291122"/>
                    <a:ext cx="26845" cy="16548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63"/>
                  </a:p>
                </p:txBody>
              </p:sp>
              <p:sp>
                <p:nvSpPr>
                  <p:cNvPr id="139" name="Rectangle 138">
                    <a:extLst>
                      <a:ext uri="{FF2B5EF4-FFF2-40B4-BE49-F238E27FC236}">
                        <a16:creationId xmlns:a16="http://schemas.microsoft.com/office/drawing/2014/main" id="{08500891-58B1-35A8-4AF7-9781C8A191AD}"/>
                      </a:ext>
                    </a:extLst>
                  </p:cNvPr>
                  <p:cNvSpPr/>
                  <p:nvPr/>
                </p:nvSpPr>
                <p:spPr>
                  <a:xfrm>
                    <a:off x="881560" y="5148907"/>
                    <a:ext cx="26845" cy="16548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63"/>
                  </a:p>
                </p:txBody>
              </p:sp>
              <p:sp>
                <p:nvSpPr>
                  <p:cNvPr id="140" name="Rectangle 139">
                    <a:extLst>
                      <a:ext uri="{FF2B5EF4-FFF2-40B4-BE49-F238E27FC236}">
                        <a16:creationId xmlns:a16="http://schemas.microsoft.com/office/drawing/2014/main" id="{C08CD95E-809E-47D7-D842-95E94B76DDE4}"/>
                      </a:ext>
                    </a:extLst>
                  </p:cNvPr>
                  <p:cNvSpPr/>
                  <p:nvPr/>
                </p:nvSpPr>
                <p:spPr>
                  <a:xfrm>
                    <a:off x="880156" y="5718702"/>
                    <a:ext cx="26845" cy="16548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63"/>
                  </a:p>
                </p:txBody>
              </p:sp>
              <p:sp>
                <p:nvSpPr>
                  <p:cNvPr id="141" name="TextBox 140">
                    <a:extLst>
                      <a:ext uri="{FF2B5EF4-FFF2-40B4-BE49-F238E27FC236}">
                        <a16:creationId xmlns:a16="http://schemas.microsoft.com/office/drawing/2014/main" id="{1B0F4498-66F7-5B96-78B8-4FEBA75A94B5}"/>
                      </a:ext>
                    </a:extLst>
                  </p:cNvPr>
                  <p:cNvSpPr txBox="1"/>
                  <p:nvPr/>
                </p:nvSpPr>
                <p:spPr>
                  <a:xfrm>
                    <a:off x="552764" y="5586160"/>
                    <a:ext cx="440285" cy="20243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156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192</a:t>
                    </a:r>
                  </a:p>
                </p:txBody>
              </p:sp>
              <p:sp>
                <p:nvSpPr>
                  <p:cNvPr id="142" name="TextBox 141">
                    <a:extLst>
                      <a:ext uri="{FF2B5EF4-FFF2-40B4-BE49-F238E27FC236}">
                        <a16:creationId xmlns:a16="http://schemas.microsoft.com/office/drawing/2014/main" id="{AB26AE95-354F-DC0C-7E02-F18956C9FB82}"/>
                      </a:ext>
                    </a:extLst>
                  </p:cNvPr>
                  <p:cNvSpPr txBox="1"/>
                  <p:nvPr/>
                </p:nvSpPr>
                <p:spPr>
                  <a:xfrm>
                    <a:off x="552764" y="6163554"/>
                    <a:ext cx="447413" cy="20243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156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194</a:t>
                    </a:r>
                  </a:p>
                </p:txBody>
              </p:sp>
            </p:grpSp>
            <p:grpSp>
              <p:nvGrpSpPr>
                <p:cNvPr id="114" name="Group 113">
                  <a:extLst>
                    <a:ext uri="{FF2B5EF4-FFF2-40B4-BE49-F238E27FC236}">
                      <a16:creationId xmlns:a16="http://schemas.microsoft.com/office/drawing/2014/main" id="{5792A1C3-3401-0EE2-A0A2-E71F13B2D415}"/>
                    </a:ext>
                  </a:extLst>
                </p:cNvPr>
                <p:cNvGrpSpPr/>
                <p:nvPr/>
              </p:nvGrpSpPr>
              <p:grpSpPr>
                <a:xfrm>
                  <a:off x="6498185" y="4067257"/>
                  <a:ext cx="4527955" cy="2429794"/>
                  <a:chOff x="6498185" y="4067257"/>
                  <a:chExt cx="4527955" cy="2429794"/>
                </a:xfrm>
              </p:grpSpPr>
              <p:pic>
                <p:nvPicPr>
                  <p:cNvPr id="115" name="Picture 114">
                    <a:extLst>
                      <a:ext uri="{FF2B5EF4-FFF2-40B4-BE49-F238E27FC236}">
                        <a16:creationId xmlns:a16="http://schemas.microsoft.com/office/drawing/2014/main" id="{C291144A-5BB6-C425-19AD-61D0E42CF80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1651" t="20658" r="13452" b="27554"/>
                  <a:stretch/>
                </p:blipFill>
                <p:spPr>
                  <a:xfrm>
                    <a:off x="6875713" y="4195284"/>
                    <a:ext cx="4150427" cy="2101770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</p:pic>
              <p:sp>
                <p:nvSpPr>
                  <p:cNvPr id="116" name="Rectangle 115">
                    <a:extLst>
                      <a:ext uri="{FF2B5EF4-FFF2-40B4-BE49-F238E27FC236}">
                        <a16:creationId xmlns:a16="http://schemas.microsoft.com/office/drawing/2014/main" id="{C109F268-48D4-9F4B-72D1-CB15484B16FA}"/>
                      </a:ext>
                    </a:extLst>
                  </p:cNvPr>
                  <p:cNvSpPr/>
                  <p:nvPr/>
                </p:nvSpPr>
                <p:spPr>
                  <a:xfrm>
                    <a:off x="6835076" y="4197156"/>
                    <a:ext cx="27432" cy="18288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7" name="Rectangle 116">
                    <a:extLst>
                      <a:ext uri="{FF2B5EF4-FFF2-40B4-BE49-F238E27FC236}">
                        <a16:creationId xmlns:a16="http://schemas.microsoft.com/office/drawing/2014/main" id="{03143230-7546-044D-3808-3B23D5C3E82A}"/>
                      </a:ext>
                    </a:extLst>
                  </p:cNvPr>
                  <p:cNvSpPr/>
                  <p:nvPr/>
                </p:nvSpPr>
                <p:spPr>
                  <a:xfrm>
                    <a:off x="6835076" y="4704112"/>
                    <a:ext cx="27432" cy="18288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8" name="Rectangle 117">
                    <a:extLst>
                      <a:ext uri="{FF2B5EF4-FFF2-40B4-BE49-F238E27FC236}">
                        <a16:creationId xmlns:a16="http://schemas.microsoft.com/office/drawing/2014/main" id="{984E5162-6A93-32A3-202B-69CAC754CF1B}"/>
                      </a:ext>
                    </a:extLst>
                  </p:cNvPr>
                  <p:cNvSpPr/>
                  <p:nvPr/>
                </p:nvSpPr>
                <p:spPr>
                  <a:xfrm>
                    <a:off x="6835076" y="5211067"/>
                    <a:ext cx="27432" cy="18288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9" name="Rectangle 118">
                    <a:extLst>
                      <a:ext uri="{FF2B5EF4-FFF2-40B4-BE49-F238E27FC236}">
                        <a16:creationId xmlns:a16="http://schemas.microsoft.com/office/drawing/2014/main" id="{6E3EA92C-4941-F29F-80F0-35D1CB556A37}"/>
                      </a:ext>
                    </a:extLst>
                  </p:cNvPr>
                  <p:cNvSpPr/>
                  <p:nvPr/>
                </p:nvSpPr>
                <p:spPr>
                  <a:xfrm>
                    <a:off x="6835076" y="5727352"/>
                    <a:ext cx="27432" cy="18288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0" name="Rectangle 119">
                    <a:extLst>
                      <a:ext uri="{FF2B5EF4-FFF2-40B4-BE49-F238E27FC236}">
                        <a16:creationId xmlns:a16="http://schemas.microsoft.com/office/drawing/2014/main" id="{D19784BC-F311-91AD-2C3A-8E634F2EFF2D}"/>
                      </a:ext>
                    </a:extLst>
                  </p:cNvPr>
                  <p:cNvSpPr/>
                  <p:nvPr/>
                </p:nvSpPr>
                <p:spPr>
                  <a:xfrm>
                    <a:off x="6835076" y="6244402"/>
                    <a:ext cx="27432" cy="18288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1" name="Rectangle 120">
                    <a:extLst>
                      <a:ext uri="{FF2B5EF4-FFF2-40B4-BE49-F238E27FC236}">
                        <a16:creationId xmlns:a16="http://schemas.microsoft.com/office/drawing/2014/main" id="{A48ABC90-1D6F-C734-AFFE-4BED37E38BB7}"/>
                      </a:ext>
                    </a:extLst>
                  </p:cNvPr>
                  <p:cNvSpPr/>
                  <p:nvPr/>
                </p:nvSpPr>
                <p:spPr>
                  <a:xfrm>
                    <a:off x="10367440" y="6148670"/>
                    <a:ext cx="440302" cy="27432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2" name="TextBox 121">
                    <a:extLst>
                      <a:ext uri="{FF2B5EF4-FFF2-40B4-BE49-F238E27FC236}">
                        <a16:creationId xmlns:a16="http://schemas.microsoft.com/office/drawing/2014/main" id="{AD7F94D8-4D73-BF9D-4466-F1C8141000AA}"/>
                      </a:ext>
                    </a:extLst>
                  </p:cNvPr>
                  <p:cNvSpPr txBox="1"/>
                  <p:nvPr/>
                </p:nvSpPr>
                <p:spPr>
                  <a:xfrm>
                    <a:off x="6498185" y="4067257"/>
                    <a:ext cx="542972" cy="39398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156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150</a:t>
                    </a:r>
                  </a:p>
                </p:txBody>
              </p:sp>
              <p:sp>
                <p:nvSpPr>
                  <p:cNvPr id="123" name="TextBox 122">
                    <a:extLst>
                      <a:ext uri="{FF2B5EF4-FFF2-40B4-BE49-F238E27FC236}">
                        <a16:creationId xmlns:a16="http://schemas.microsoft.com/office/drawing/2014/main" id="{B0A29A5F-AD84-89B7-4422-DA7F02A02520}"/>
                      </a:ext>
                    </a:extLst>
                  </p:cNvPr>
                  <p:cNvSpPr txBox="1"/>
                  <p:nvPr/>
                </p:nvSpPr>
                <p:spPr>
                  <a:xfrm>
                    <a:off x="6498185" y="4569726"/>
                    <a:ext cx="542972" cy="39398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156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160</a:t>
                    </a:r>
                  </a:p>
                </p:txBody>
              </p:sp>
              <p:sp>
                <p:nvSpPr>
                  <p:cNvPr id="124" name="TextBox 123">
                    <a:extLst>
                      <a:ext uri="{FF2B5EF4-FFF2-40B4-BE49-F238E27FC236}">
                        <a16:creationId xmlns:a16="http://schemas.microsoft.com/office/drawing/2014/main" id="{13708887-8237-74CF-659C-5F5CABCD2548}"/>
                      </a:ext>
                    </a:extLst>
                  </p:cNvPr>
                  <p:cNvSpPr txBox="1"/>
                  <p:nvPr/>
                </p:nvSpPr>
                <p:spPr>
                  <a:xfrm>
                    <a:off x="6498185" y="5078903"/>
                    <a:ext cx="542972" cy="39398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156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170</a:t>
                    </a:r>
                  </a:p>
                </p:txBody>
              </p:sp>
              <p:sp>
                <p:nvSpPr>
                  <p:cNvPr id="125" name="TextBox 124">
                    <a:extLst>
                      <a:ext uri="{FF2B5EF4-FFF2-40B4-BE49-F238E27FC236}">
                        <a16:creationId xmlns:a16="http://schemas.microsoft.com/office/drawing/2014/main" id="{21A32307-C645-12C5-9723-355857C40952}"/>
                      </a:ext>
                    </a:extLst>
                  </p:cNvPr>
                  <p:cNvSpPr txBox="1"/>
                  <p:nvPr/>
                </p:nvSpPr>
                <p:spPr>
                  <a:xfrm>
                    <a:off x="6498185" y="5598213"/>
                    <a:ext cx="542972" cy="39398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156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180</a:t>
                    </a:r>
                  </a:p>
                </p:txBody>
              </p:sp>
              <p:sp>
                <p:nvSpPr>
                  <p:cNvPr id="126" name="TextBox 125">
                    <a:extLst>
                      <a:ext uri="{FF2B5EF4-FFF2-40B4-BE49-F238E27FC236}">
                        <a16:creationId xmlns:a16="http://schemas.microsoft.com/office/drawing/2014/main" id="{B9CED489-D901-0FE1-16B4-9DB660ED620A}"/>
                      </a:ext>
                    </a:extLst>
                  </p:cNvPr>
                  <p:cNvSpPr txBox="1"/>
                  <p:nvPr/>
                </p:nvSpPr>
                <p:spPr>
                  <a:xfrm>
                    <a:off x="6498185" y="6103071"/>
                    <a:ext cx="542972" cy="39398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156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190</a:t>
                    </a:r>
                  </a:p>
                </p:txBody>
              </p:sp>
              <p:cxnSp>
                <p:nvCxnSpPr>
                  <p:cNvPr id="127" name="Straight Connector 126">
                    <a:extLst>
                      <a:ext uri="{FF2B5EF4-FFF2-40B4-BE49-F238E27FC236}">
                        <a16:creationId xmlns:a16="http://schemas.microsoft.com/office/drawing/2014/main" id="{33535464-CB1E-6616-4ECD-A8CB2ECC1112}"/>
                      </a:ext>
                    </a:extLst>
                  </p:cNvPr>
                  <p:cNvCxnSpPr/>
                  <p:nvPr/>
                </p:nvCxnSpPr>
                <p:spPr>
                  <a:xfrm>
                    <a:off x="8367713" y="4924425"/>
                    <a:ext cx="36523" cy="1175639"/>
                  </a:xfrm>
                  <a:prstGeom prst="line">
                    <a:avLst/>
                  </a:prstGeom>
                  <a:ln w="28575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8" name="Straight Connector 127">
                    <a:extLst>
                      <a:ext uri="{FF2B5EF4-FFF2-40B4-BE49-F238E27FC236}">
                        <a16:creationId xmlns:a16="http://schemas.microsoft.com/office/drawing/2014/main" id="{783BF45D-89A7-01C2-0020-CFDE9079E9C7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9861073" y="5393663"/>
                    <a:ext cx="83027" cy="754725"/>
                  </a:xfrm>
                  <a:prstGeom prst="line">
                    <a:avLst/>
                  </a:prstGeom>
                  <a:ln w="28575">
                    <a:solidFill>
                      <a:srgbClr val="92D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29" name="TextBox 128">
                    <a:extLst>
                      <a:ext uri="{FF2B5EF4-FFF2-40B4-BE49-F238E27FC236}">
                        <a16:creationId xmlns:a16="http://schemas.microsoft.com/office/drawing/2014/main" id="{42E5CDB1-9B33-2BBF-B33C-CDAD599D7555}"/>
                      </a:ext>
                    </a:extLst>
                  </p:cNvPr>
                  <p:cNvSpPr txBox="1"/>
                  <p:nvPr/>
                </p:nvSpPr>
                <p:spPr>
                  <a:xfrm rot="16910791">
                    <a:off x="7730466" y="5526360"/>
                    <a:ext cx="789719" cy="2462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en-US"/>
                    </a:defPPr>
                    <a:lvl1pPr>
                      <a:defRPr sz="100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</a:lstStyle>
                  <a:p>
                    <a:r>
                      <a:rPr lang="en-US" dirty="0"/>
                      <a:t>Intrusion?</a:t>
                    </a:r>
                  </a:p>
                </p:txBody>
              </p:sp>
              <p:sp>
                <p:nvSpPr>
                  <p:cNvPr id="130" name="Freeform 89">
                    <a:extLst>
                      <a:ext uri="{FF2B5EF4-FFF2-40B4-BE49-F238E27FC236}">
                        <a16:creationId xmlns:a16="http://schemas.microsoft.com/office/drawing/2014/main" id="{D3E374B9-8626-6BAC-0A9D-419EE054316F}"/>
                      </a:ext>
                    </a:extLst>
                  </p:cNvPr>
                  <p:cNvSpPr/>
                  <p:nvPr/>
                </p:nvSpPr>
                <p:spPr>
                  <a:xfrm rot="512652" flipH="1" flipV="1">
                    <a:off x="8314156" y="5864845"/>
                    <a:ext cx="55829" cy="183785"/>
                  </a:xfrm>
                  <a:custGeom>
                    <a:avLst/>
                    <a:gdLst>
                      <a:gd name="connsiteX0" fmla="*/ 0 w 129540"/>
                      <a:gd name="connsiteY0" fmla="*/ 0 h 304800"/>
                      <a:gd name="connsiteX1" fmla="*/ 114300 w 129540"/>
                      <a:gd name="connsiteY1" fmla="*/ 304800 h 304800"/>
                      <a:gd name="connsiteX2" fmla="*/ 129540 w 129540"/>
                      <a:gd name="connsiteY2" fmla="*/ 190500 h 304800"/>
                      <a:gd name="connsiteX3" fmla="*/ 76200 w 129540"/>
                      <a:gd name="connsiteY3" fmla="*/ 205740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9540" h="304800">
                        <a:moveTo>
                          <a:pt x="0" y="0"/>
                        </a:moveTo>
                        <a:lnTo>
                          <a:pt x="114300" y="304800"/>
                        </a:lnTo>
                        <a:lnTo>
                          <a:pt x="129540" y="190500"/>
                        </a:lnTo>
                        <a:lnTo>
                          <a:pt x="76200" y="205740"/>
                        </a:lnTo>
                      </a:path>
                    </a:pathLst>
                  </a:cu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63"/>
                  </a:p>
                </p:txBody>
              </p:sp>
              <p:sp>
                <p:nvSpPr>
                  <p:cNvPr id="131" name="TextBox 130">
                    <a:extLst>
                      <a:ext uri="{FF2B5EF4-FFF2-40B4-BE49-F238E27FC236}">
                        <a16:creationId xmlns:a16="http://schemas.microsoft.com/office/drawing/2014/main" id="{399D7E46-4D45-10A8-9D13-0E461CD4D881}"/>
                      </a:ext>
                    </a:extLst>
                  </p:cNvPr>
                  <p:cNvSpPr txBox="1"/>
                  <p:nvPr/>
                </p:nvSpPr>
                <p:spPr>
                  <a:xfrm>
                    <a:off x="10285022" y="5931019"/>
                    <a:ext cx="647592" cy="27020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en-US"/>
                    </a:defPPr>
                    <a:lvl1pPr>
                      <a:defRPr sz="1156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</a:lstStyle>
                  <a:p>
                    <a:r>
                      <a:rPr lang="en-US" dirty="0"/>
                      <a:t>0.1 km</a:t>
                    </a:r>
                  </a:p>
                </p:txBody>
              </p:sp>
            </p:grpSp>
          </p:grp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7A6D3E34-E732-3EB4-E453-FBDF79F6AABD}"/>
                  </a:ext>
                </a:extLst>
              </p:cNvPr>
              <p:cNvSpPr txBox="1"/>
              <p:nvPr/>
            </p:nvSpPr>
            <p:spPr>
              <a:xfrm>
                <a:off x="1913290" y="3620114"/>
                <a:ext cx="47718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</a:p>
            </p:txBody>
          </p:sp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FE3E10A5-E0D6-5D4D-7AFA-ECF59718F79A}"/>
                  </a:ext>
                </a:extLst>
              </p:cNvPr>
              <p:cNvSpPr txBox="1"/>
              <p:nvPr/>
            </p:nvSpPr>
            <p:spPr>
              <a:xfrm>
                <a:off x="1910071" y="4179745"/>
                <a:ext cx="47718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</a:p>
            </p:txBody>
          </p: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E1B66F72-B2D8-9797-2F89-2680E4E73E4D}"/>
                  </a:ext>
                </a:extLst>
              </p:cNvPr>
              <p:cNvSpPr txBox="1"/>
              <p:nvPr/>
            </p:nvSpPr>
            <p:spPr>
              <a:xfrm>
                <a:off x="6855825" y="4151527"/>
                <a:ext cx="47718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</a:p>
            </p:txBody>
          </p: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5C8CCED4-5271-FCFE-6E89-4F671FB7A63F}"/>
                  </a:ext>
                </a:extLst>
              </p:cNvPr>
              <p:cNvSpPr txBox="1"/>
              <p:nvPr/>
            </p:nvSpPr>
            <p:spPr>
              <a:xfrm>
                <a:off x="8756000" y="4787180"/>
                <a:ext cx="813541" cy="202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80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r>
                  <a:rPr lang="en-US" sz="1156" dirty="0"/>
                  <a:t>SU I-s </a:t>
                </a:r>
              </a:p>
            </p:txBody>
          </p:sp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031748F7-DD7E-750B-FD47-51BFD8E726B8}"/>
                  </a:ext>
                </a:extLst>
              </p:cNvPr>
              <p:cNvSpPr txBox="1"/>
              <p:nvPr/>
            </p:nvSpPr>
            <p:spPr>
              <a:xfrm>
                <a:off x="8765525" y="4923102"/>
                <a:ext cx="827034" cy="202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80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r>
                  <a:rPr lang="en-US" sz="1156" dirty="0"/>
                  <a:t>SU II-s </a:t>
                </a:r>
              </a:p>
            </p:txBody>
          </p: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0AADDA3F-95DE-942D-50B8-3B19F95134C6}"/>
                  </a:ext>
                </a:extLst>
              </p:cNvPr>
              <p:cNvSpPr txBox="1"/>
              <p:nvPr/>
            </p:nvSpPr>
            <p:spPr>
              <a:xfrm>
                <a:off x="8775050" y="5106571"/>
                <a:ext cx="804547" cy="202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80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r>
                  <a:rPr lang="en-US" sz="1156" dirty="0"/>
                  <a:t>SU III-s </a:t>
                </a:r>
              </a:p>
            </p:txBody>
          </p: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F4E6FA15-7838-C979-4B8F-1E3B0497955C}"/>
                  </a:ext>
                </a:extLst>
              </p:cNvPr>
              <p:cNvSpPr txBox="1"/>
              <p:nvPr/>
            </p:nvSpPr>
            <p:spPr>
              <a:xfrm>
                <a:off x="8764994" y="5266948"/>
                <a:ext cx="804547" cy="202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80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r>
                  <a:rPr lang="en-US" sz="1156" dirty="0"/>
                  <a:t>SU IV-s </a:t>
                </a:r>
              </a:p>
            </p:txBody>
          </p:sp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F4EF6EA0-70BB-038A-9ED6-8B583F545242}"/>
                  </a:ext>
                </a:extLst>
              </p:cNvPr>
              <p:cNvSpPr txBox="1"/>
              <p:nvPr/>
            </p:nvSpPr>
            <p:spPr>
              <a:xfrm>
                <a:off x="8784044" y="5599783"/>
                <a:ext cx="804547" cy="202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80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r>
                  <a:rPr lang="en-US" sz="1156" dirty="0"/>
                  <a:t>SU V-s </a:t>
                </a:r>
              </a:p>
            </p:txBody>
          </p:sp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D98ADEC5-C623-993C-4B85-8104EAC147D2}"/>
                  </a:ext>
                </a:extLst>
              </p:cNvPr>
              <p:cNvSpPr txBox="1"/>
              <p:nvPr/>
            </p:nvSpPr>
            <p:spPr>
              <a:xfrm>
                <a:off x="8809831" y="5929695"/>
                <a:ext cx="804547" cy="202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80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r>
                  <a:rPr lang="en-US" sz="1156" dirty="0"/>
                  <a:t>SU VI-s </a:t>
                </a:r>
              </a:p>
            </p:txBody>
          </p:sp>
        </p:grpSp>
        <p:cxnSp>
          <p:nvCxnSpPr>
            <p:cNvPr id="192" name="Straight Arrow Connector 191">
              <a:extLst>
                <a:ext uri="{FF2B5EF4-FFF2-40B4-BE49-F238E27FC236}">
                  <a16:creationId xmlns:a16="http://schemas.microsoft.com/office/drawing/2014/main" id="{47BEA758-7FE4-AFE3-F4FB-657F73200D2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77989" y="6685866"/>
              <a:ext cx="4012624" cy="23281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BCECC7B1-11D6-DD12-9D6A-3AB5CF80BCA5}"/>
                </a:ext>
              </a:extLst>
            </p:cNvPr>
            <p:cNvSpPr txBox="1"/>
            <p:nvPr/>
          </p:nvSpPr>
          <p:spPr>
            <a:xfrm>
              <a:off x="8293488" y="6649826"/>
              <a:ext cx="668773" cy="2702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1156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0.43 km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404008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004342" y="966243"/>
            <a:ext cx="10179186" cy="5546192"/>
            <a:chOff x="-72118" y="2948441"/>
            <a:chExt cx="6945999" cy="3673621"/>
          </a:xfrm>
        </p:grpSpPr>
        <p:grpSp>
          <p:nvGrpSpPr>
            <p:cNvPr id="5" name="Group 4"/>
            <p:cNvGrpSpPr/>
            <p:nvPr/>
          </p:nvGrpSpPr>
          <p:grpSpPr>
            <a:xfrm>
              <a:off x="-54681" y="2948441"/>
              <a:ext cx="6861372" cy="1921255"/>
              <a:chOff x="-54681" y="2948441"/>
              <a:chExt cx="6861372" cy="1921255"/>
            </a:xfrm>
          </p:grpSpPr>
          <p:sp>
            <p:nvSpPr>
              <p:cNvPr id="30" name="TextBox 29"/>
              <p:cNvSpPr txBox="1"/>
              <p:nvPr/>
            </p:nvSpPr>
            <p:spPr>
              <a:xfrm rot="16200000">
                <a:off x="-366346" y="3855779"/>
                <a:ext cx="846988" cy="2236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/>
                <a:r>
                  <a:rPr lang="en-US" sz="1444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TWT [</a:t>
                </a:r>
                <a:r>
                  <a:rPr lang="en-US" sz="1444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ms</a:t>
                </a:r>
                <a:r>
                  <a:rPr lang="en-US" sz="1444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</a:p>
            </p:txBody>
          </p:sp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3"/>
              <a:srcRect l="3398" t="21667" r="55065" b="28796"/>
              <a:stretch/>
            </p:blipFill>
            <p:spPr>
              <a:xfrm>
                <a:off x="302391" y="3005197"/>
                <a:ext cx="6451743" cy="1834300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</p:pic>
          <p:sp>
            <p:nvSpPr>
              <p:cNvPr id="32" name="Rectangle 31"/>
              <p:cNvSpPr/>
              <p:nvPr/>
            </p:nvSpPr>
            <p:spPr>
              <a:xfrm>
                <a:off x="271754" y="3108909"/>
                <a:ext cx="19504" cy="13106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sz="813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270512" y="3665627"/>
                <a:ext cx="19504" cy="13106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sz="813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272025" y="4222351"/>
                <a:ext cx="19504" cy="13106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sz="813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271712" y="4777788"/>
                <a:ext cx="19504" cy="13106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sz="813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27165" y="3005558"/>
                <a:ext cx="349006" cy="1936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/>
                <a:r>
                  <a:rPr lang="en-US" sz="1156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140</a:t>
                </a:r>
              </a:p>
            </p:txBody>
          </p:sp>
          <p:sp>
            <p:nvSpPr>
              <p:cNvPr id="37" name="Freeform 36"/>
              <p:cNvSpPr/>
              <p:nvPr/>
            </p:nvSpPr>
            <p:spPr>
              <a:xfrm>
                <a:off x="455399" y="4124837"/>
                <a:ext cx="510019" cy="309894"/>
              </a:xfrm>
              <a:custGeom>
                <a:avLst/>
                <a:gdLst>
                  <a:gd name="connsiteX0" fmla="*/ 674952 w 886462"/>
                  <a:gd name="connsiteY0" fmla="*/ 11304 h 562143"/>
                  <a:gd name="connsiteX1" fmla="*/ 744008 w 886462"/>
                  <a:gd name="connsiteY1" fmla="*/ 39879 h 562143"/>
                  <a:gd name="connsiteX2" fmla="*/ 829733 w 886462"/>
                  <a:gd name="connsiteY2" fmla="*/ 113698 h 562143"/>
                  <a:gd name="connsiteX3" fmla="*/ 872595 w 886462"/>
                  <a:gd name="connsiteY3" fmla="*/ 154179 h 562143"/>
                  <a:gd name="connsiteX4" fmla="*/ 882120 w 886462"/>
                  <a:gd name="connsiteY4" fmla="*/ 242285 h 562143"/>
                  <a:gd name="connsiteX5" fmla="*/ 884502 w 886462"/>
                  <a:gd name="connsiteY5" fmla="*/ 313723 h 562143"/>
                  <a:gd name="connsiteX6" fmla="*/ 853545 w 886462"/>
                  <a:gd name="connsiteY6" fmla="*/ 351823 h 562143"/>
                  <a:gd name="connsiteX7" fmla="*/ 798777 w 886462"/>
                  <a:gd name="connsiteY7" fmla="*/ 370873 h 562143"/>
                  <a:gd name="connsiteX8" fmla="*/ 713052 w 886462"/>
                  <a:gd name="connsiteY8" fmla="*/ 392304 h 562143"/>
                  <a:gd name="connsiteX9" fmla="*/ 646377 w 886462"/>
                  <a:gd name="connsiteY9" fmla="*/ 401829 h 562143"/>
                  <a:gd name="connsiteX10" fmla="*/ 577320 w 886462"/>
                  <a:gd name="connsiteY10" fmla="*/ 461360 h 562143"/>
                  <a:gd name="connsiteX11" fmla="*/ 522552 w 886462"/>
                  <a:gd name="connsiteY11" fmla="*/ 478029 h 562143"/>
                  <a:gd name="connsiteX12" fmla="*/ 405870 w 886462"/>
                  <a:gd name="connsiteY12" fmla="*/ 497079 h 562143"/>
                  <a:gd name="connsiteX13" fmla="*/ 346339 w 886462"/>
                  <a:gd name="connsiteY13" fmla="*/ 542323 h 562143"/>
                  <a:gd name="connsiteX14" fmla="*/ 243945 w 886462"/>
                  <a:gd name="connsiteY14" fmla="*/ 561373 h 562143"/>
                  <a:gd name="connsiteX15" fmla="*/ 160602 w 886462"/>
                  <a:gd name="connsiteY15" fmla="*/ 556610 h 562143"/>
                  <a:gd name="connsiteX16" fmla="*/ 110595 w 886462"/>
                  <a:gd name="connsiteY16" fmla="*/ 539941 h 562143"/>
                  <a:gd name="connsiteX17" fmla="*/ 86783 w 886462"/>
                  <a:gd name="connsiteY17" fmla="*/ 525654 h 562143"/>
                  <a:gd name="connsiteX18" fmla="*/ 62970 w 886462"/>
                  <a:gd name="connsiteY18" fmla="*/ 478029 h 562143"/>
                  <a:gd name="connsiteX19" fmla="*/ 43920 w 886462"/>
                  <a:gd name="connsiteY19" fmla="*/ 428023 h 562143"/>
                  <a:gd name="connsiteX20" fmla="*/ 22489 w 886462"/>
                  <a:gd name="connsiteY20" fmla="*/ 370873 h 562143"/>
                  <a:gd name="connsiteX21" fmla="*/ 10583 w 886462"/>
                  <a:gd name="connsiteY21" fmla="*/ 325629 h 562143"/>
                  <a:gd name="connsiteX22" fmla="*/ 1058 w 886462"/>
                  <a:gd name="connsiteY22" fmla="*/ 273241 h 562143"/>
                  <a:gd name="connsiteX23" fmla="*/ 36777 w 886462"/>
                  <a:gd name="connsiteY23" fmla="*/ 180373 h 562143"/>
                  <a:gd name="connsiteX24" fmla="*/ 89164 w 886462"/>
                  <a:gd name="connsiteY24" fmla="*/ 135129 h 562143"/>
                  <a:gd name="connsiteX25" fmla="*/ 148695 w 886462"/>
                  <a:gd name="connsiteY25" fmla="*/ 66073 h 562143"/>
                  <a:gd name="connsiteX26" fmla="*/ 215370 w 886462"/>
                  <a:gd name="connsiteY26" fmla="*/ 6541 h 562143"/>
                  <a:gd name="connsiteX27" fmla="*/ 272520 w 886462"/>
                  <a:gd name="connsiteY27" fmla="*/ 1779 h 562143"/>
                  <a:gd name="connsiteX28" fmla="*/ 308239 w 886462"/>
                  <a:gd name="connsiteY28" fmla="*/ 1779 h 562143"/>
                  <a:gd name="connsiteX29" fmla="*/ 360627 w 886462"/>
                  <a:gd name="connsiteY29" fmla="*/ 23210 h 562143"/>
                  <a:gd name="connsiteX30" fmla="*/ 401108 w 886462"/>
                  <a:gd name="connsiteY30" fmla="*/ 39879 h 562143"/>
                  <a:gd name="connsiteX31" fmla="*/ 460639 w 886462"/>
                  <a:gd name="connsiteY31" fmla="*/ 54166 h 562143"/>
                  <a:gd name="connsiteX32" fmla="*/ 510645 w 886462"/>
                  <a:gd name="connsiteY32" fmla="*/ 61310 h 562143"/>
                  <a:gd name="connsiteX33" fmla="*/ 565414 w 886462"/>
                  <a:gd name="connsiteY33" fmla="*/ 54166 h 562143"/>
                  <a:gd name="connsiteX34" fmla="*/ 608277 w 886462"/>
                  <a:gd name="connsiteY34" fmla="*/ 47023 h 562143"/>
                  <a:gd name="connsiteX35" fmla="*/ 674952 w 886462"/>
                  <a:gd name="connsiteY35" fmla="*/ 11304 h 562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86462" h="562143">
                    <a:moveTo>
                      <a:pt x="674952" y="11304"/>
                    </a:moveTo>
                    <a:cubicBezTo>
                      <a:pt x="697574" y="10113"/>
                      <a:pt x="718211" y="22813"/>
                      <a:pt x="744008" y="39879"/>
                    </a:cubicBezTo>
                    <a:cubicBezTo>
                      <a:pt x="769805" y="56945"/>
                      <a:pt x="808302" y="94648"/>
                      <a:pt x="829733" y="113698"/>
                    </a:cubicBezTo>
                    <a:cubicBezTo>
                      <a:pt x="851164" y="132748"/>
                      <a:pt x="863864" y="132748"/>
                      <a:pt x="872595" y="154179"/>
                    </a:cubicBezTo>
                    <a:cubicBezTo>
                      <a:pt x="881326" y="175610"/>
                      <a:pt x="880136" y="215694"/>
                      <a:pt x="882120" y="242285"/>
                    </a:cubicBezTo>
                    <a:cubicBezTo>
                      <a:pt x="884104" y="268876"/>
                      <a:pt x="889264" y="295467"/>
                      <a:pt x="884502" y="313723"/>
                    </a:cubicBezTo>
                    <a:cubicBezTo>
                      <a:pt x="879740" y="331979"/>
                      <a:pt x="867832" y="342298"/>
                      <a:pt x="853545" y="351823"/>
                    </a:cubicBezTo>
                    <a:cubicBezTo>
                      <a:pt x="839258" y="361348"/>
                      <a:pt x="822192" y="364126"/>
                      <a:pt x="798777" y="370873"/>
                    </a:cubicBezTo>
                    <a:cubicBezTo>
                      <a:pt x="775362" y="377620"/>
                      <a:pt x="738452" y="387145"/>
                      <a:pt x="713052" y="392304"/>
                    </a:cubicBezTo>
                    <a:cubicBezTo>
                      <a:pt x="687652" y="397463"/>
                      <a:pt x="668999" y="390320"/>
                      <a:pt x="646377" y="401829"/>
                    </a:cubicBezTo>
                    <a:cubicBezTo>
                      <a:pt x="623755" y="413338"/>
                      <a:pt x="597957" y="448660"/>
                      <a:pt x="577320" y="461360"/>
                    </a:cubicBezTo>
                    <a:cubicBezTo>
                      <a:pt x="556683" y="474060"/>
                      <a:pt x="551127" y="472076"/>
                      <a:pt x="522552" y="478029"/>
                    </a:cubicBezTo>
                    <a:cubicBezTo>
                      <a:pt x="493977" y="483982"/>
                      <a:pt x="435239" y="486363"/>
                      <a:pt x="405870" y="497079"/>
                    </a:cubicBezTo>
                    <a:cubicBezTo>
                      <a:pt x="376501" y="507795"/>
                      <a:pt x="373326" y="531607"/>
                      <a:pt x="346339" y="542323"/>
                    </a:cubicBezTo>
                    <a:cubicBezTo>
                      <a:pt x="319352" y="553039"/>
                      <a:pt x="274901" y="558992"/>
                      <a:pt x="243945" y="561373"/>
                    </a:cubicBezTo>
                    <a:cubicBezTo>
                      <a:pt x="212989" y="563754"/>
                      <a:pt x="182827" y="560182"/>
                      <a:pt x="160602" y="556610"/>
                    </a:cubicBezTo>
                    <a:cubicBezTo>
                      <a:pt x="138377" y="553038"/>
                      <a:pt x="122898" y="545100"/>
                      <a:pt x="110595" y="539941"/>
                    </a:cubicBezTo>
                    <a:cubicBezTo>
                      <a:pt x="98292" y="534782"/>
                      <a:pt x="94720" y="535973"/>
                      <a:pt x="86783" y="525654"/>
                    </a:cubicBezTo>
                    <a:cubicBezTo>
                      <a:pt x="78846" y="515335"/>
                      <a:pt x="70114" y="494301"/>
                      <a:pt x="62970" y="478029"/>
                    </a:cubicBezTo>
                    <a:cubicBezTo>
                      <a:pt x="55826" y="461757"/>
                      <a:pt x="50667" y="445882"/>
                      <a:pt x="43920" y="428023"/>
                    </a:cubicBezTo>
                    <a:cubicBezTo>
                      <a:pt x="37173" y="410164"/>
                      <a:pt x="28045" y="387939"/>
                      <a:pt x="22489" y="370873"/>
                    </a:cubicBezTo>
                    <a:cubicBezTo>
                      <a:pt x="16933" y="353807"/>
                      <a:pt x="14155" y="341901"/>
                      <a:pt x="10583" y="325629"/>
                    </a:cubicBezTo>
                    <a:cubicBezTo>
                      <a:pt x="7011" y="309357"/>
                      <a:pt x="-3308" y="297450"/>
                      <a:pt x="1058" y="273241"/>
                    </a:cubicBezTo>
                    <a:cubicBezTo>
                      <a:pt x="5424" y="249032"/>
                      <a:pt x="22093" y="203392"/>
                      <a:pt x="36777" y="180373"/>
                    </a:cubicBezTo>
                    <a:cubicBezTo>
                      <a:pt x="51461" y="157354"/>
                      <a:pt x="70511" y="154179"/>
                      <a:pt x="89164" y="135129"/>
                    </a:cubicBezTo>
                    <a:cubicBezTo>
                      <a:pt x="107817" y="116079"/>
                      <a:pt x="127661" y="87504"/>
                      <a:pt x="148695" y="66073"/>
                    </a:cubicBezTo>
                    <a:cubicBezTo>
                      <a:pt x="169729" y="44642"/>
                      <a:pt x="194732" y="17257"/>
                      <a:pt x="215370" y="6541"/>
                    </a:cubicBezTo>
                    <a:cubicBezTo>
                      <a:pt x="236007" y="-4175"/>
                      <a:pt x="257042" y="2573"/>
                      <a:pt x="272520" y="1779"/>
                    </a:cubicBezTo>
                    <a:cubicBezTo>
                      <a:pt x="287998" y="985"/>
                      <a:pt x="293555" y="-1793"/>
                      <a:pt x="308239" y="1779"/>
                    </a:cubicBezTo>
                    <a:cubicBezTo>
                      <a:pt x="322923" y="5351"/>
                      <a:pt x="360627" y="23210"/>
                      <a:pt x="360627" y="23210"/>
                    </a:cubicBezTo>
                    <a:cubicBezTo>
                      <a:pt x="376105" y="29560"/>
                      <a:pt x="384439" y="34720"/>
                      <a:pt x="401108" y="39879"/>
                    </a:cubicBezTo>
                    <a:cubicBezTo>
                      <a:pt x="417777" y="45038"/>
                      <a:pt x="442383" y="50594"/>
                      <a:pt x="460639" y="54166"/>
                    </a:cubicBezTo>
                    <a:cubicBezTo>
                      <a:pt x="478895" y="57738"/>
                      <a:pt x="493183" y="61310"/>
                      <a:pt x="510645" y="61310"/>
                    </a:cubicBezTo>
                    <a:cubicBezTo>
                      <a:pt x="528107" y="61310"/>
                      <a:pt x="549142" y="56547"/>
                      <a:pt x="565414" y="54166"/>
                    </a:cubicBezTo>
                    <a:cubicBezTo>
                      <a:pt x="581686" y="51785"/>
                      <a:pt x="591608" y="51786"/>
                      <a:pt x="608277" y="47023"/>
                    </a:cubicBezTo>
                    <a:cubicBezTo>
                      <a:pt x="624946" y="42261"/>
                      <a:pt x="652330" y="12495"/>
                      <a:pt x="674952" y="11304"/>
                    </a:cubicBezTo>
                    <a:close/>
                  </a:path>
                </a:pathLst>
              </a:custGeom>
              <a:noFill/>
              <a:ln w="1905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sz="1463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 37"/>
              <p:cNvSpPr/>
              <p:nvPr/>
            </p:nvSpPr>
            <p:spPr>
              <a:xfrm>
                <a:off x="1443394" y="4186148"/>
                <a:ext cx="288037" cy="109143"/>
              </a:xfrm>
              <a:custGeom>
                <a:avLst/>
                <a:gdLst>
                  <a:gd name="connsiteX0" fmla="*/ 3088 w 500635"/>
                  <a:gd name="connsiteY0" fmla="*/ 131068 h 197986"/>
                  <a:gd name="connsiteX1" fmla="*/ 103101 w 500635"/>
                  <a:gd name="connsiteY1" fmla="*/ 128687 h 197986"/>
                  <a:gd name="connsiteX2" fmla="*/ 176920 w 500635"/>
                  <a:gd name="connsiteY2" fmla="*/ 73918 h 197986"/>
                  <a:gd name="connsiteX3" fmla="*/ 236451 w 500635"/>
                  <a:gd name="connsiteY3" fmla="*/ 47724 h 197986"/>
                  <a:gd name="connsiteX4" fmla="*/ 310270 w 500635"/>
                  <a:gd name="connsiteY4" fmla="*/ 12006 h 197986"/>
                  <a:gd name="connsiteX5" fmla="*/ 367420 w 500635"/>
                  <a:gd name="connsiteY5" fmla="*/ 2481 h 197986"/>
                  <a:gd name="connsiteX6" fmla="*/ 422188 w 500635"/>
                  <a:gd name="connsiteY6" fmla="*/ 99 h 197986"/>
                  <a:gd name="connsiteX7" fmla="*/ 479338 w 500635"/>
                  <a:gd name="connsiteY7" fmla="*/ 4862 h 197986"/>
                  <a:gd name="connsiteX8" fmla="*/ 498388 w 500635"/>
                  <a:gd name="connsiteY8" fmla="*/ 19149 h 197986"/>
                  <a:gd name="connsiteX9" fmla="*/ 496007 w 500635"/>
                  <a:gd name="connsiteY9" fmla="*/ 54868 h 197986"/>
                  <a:gd name="connsiteX10" fmla="*/ 460288 w 500635"/>
                  <a:gd name="connsiteY10" fmla="*/ 85824 h 197986"/>
                  <a:gd name="connsiteX11" fmla="*/ 403138 w 500635"/>
                  <a:gd name="connsiteY11" fmla="*/ 114399 h 197986"/>
                  <a:gd name="connsiteX12" fmla="*/ 336463 w 500635"/>
                  <a:gd name="connsiteY12" fmla="*/ 162024 h 197986"/>
                  <a:gd name="connsiteX13" fmla="*/ 284076 w 500635"/>
                  <a:gd name="connsiteY13" fmla="*/ 188218 h 197986"/>
                  <a:gd name="connsiteX14" fmla="*/ 222163 w 500635"/>
                  <a:gd name="connsiteY14" fmla="*/ 197743 h 197986"/>
                  <a:gd name="connsiteX15" fmla="*/ 167395 w 500635"/>
                  <a:gd name="connsiteY15" fmla="*/ 195362 h 197986"/>
                  <a:gd name="connsiteX16" fmla="*/ 115007 w 500635"/>
                  <a:gd name="connsiteY16" fmla="*/ 192981 h 197986"/>
                  <a:gd name="connsiteX17" fmla="*/ 84051 w 500635"/>
                  <a:gd name="connsiteY17" fmla="*/ 192981 h 197986"/>
                  <a:gd name="connsiteX18" fmla="*/ 45951 w 500635"/>
                  <a:gd name="connsiteY18" fmla="*/ 183456 h 197986"/>
                  <a:gd name="connsiteX19" fmla="*/ 26901 w 500635"/>
                  <a:gd name="connsiteY19" fmla="*/ 178693 h 197986"/>
                  <a:gd name="connsiteX20" fmla="*/ 3088 w 500635"/>
                  <a:gd name="connsiteY20" fmla="*/ 131068 h 197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00635" h="197986">
                    <a:moveTo>
                      <a:pt x="3088" y="131068"/>
                    </a:moveTo>
                    <a:cubicBezTo>
                      <a:pt x="15788" y="122734"/>
                      <a:pt x="74129" y="138212"/>
                      <a:pt x="103101" y="128687"/>
                    </a:cubicBezTo>
                    <a:cubicBezTo>
                      <a:pt x="132073" y="119162"/>
                      <a:pt x="154695" y="87412"/>
                      <a:pt x="176920" y="73918"/>
                    </a:cubicBezTo>
                    <a:cubicBezTo>
                      <a:pt x="199145" y="60424"/>
                      <a:pt x="214226" y="58043"/>
                      <a:pt x="236451" y="47724"/>
                    </a:cubicBezTo>
                    <a:cubicBezTo>
                      <a:pt x="258676" y="37405"/>
                      <a:pt x="288442" y="19546"/>
                      <a:pt x="310270" y="12006"/>
                    </a:cubicBezTo>
                    <a:cubicBezTo>
                      <a:pt x="332098" y="4465"/>
                      <a:pt x="348767" y="4465"/>
                      <a:pt x="367420" y="2481"/>
                    </a:cubicBezTo>
                    <a:cubicBezTo>
                      <a:pt x="386073" y="496"/>
                      <a:pt x="403535" y="-298"/>
                      <a:pt x="422188" y="99"/>
                    </a:cubicBezTo>
                    <a:cubicBezTo>
                      <a:pt x="440841" y="496"/>
                      <a:pt x="466638" y="1687"/>
                      <a:pt x="479338" y="4862"/>
                    </a:cubicBezTo>
                    <a:cubicBezTo>
                      <a:pt x="492038" y="8037"/>
                      <a:pt x="495610" y="10815"/>
                      <a:pt x="498388" y="19149"/>
                    </a:cubicBezTo>
                    <a:cubicBezTo>
                      <a:pt x="501166" y="27483"/>
                      <a:pt x="502357" y="43756"/>
                      <a:pt x="496007" y="54868"/>
                    </a:cubicBezTo>
                    <a:cubicBezTo>
                      <a:pt x="489657" y="65980"/>
                      <a:pt x="475766" y="75902"/>
                      <a:pt x="460288" y="85824"/>
                    </a:cubicBezTo>
                    <a:cubicBezTo>
                      <a:pt x="444810" y="95746"/>
                      <a:pt x="423775" y="101699"/>
                      <a:pt x="403138" y="114399"/>
                    </a:cubicBezTo>
                    <a:cubicBezTo>
                      <a:pt x="382501" y="127099"/>
                      <a:pt x="356307" y="149721"/>
                      <a:pt x="336463" y="162024"/>
                    </a:cubicBezTo>
                    <a:cubicBezTo>
                      <a:pt x="316619" y="174327"/>
                      <a:pt x="303126" y="182265"/>
                      <a:pt x="284076" y="188218"/>
                    </a:cubicBezTo>
                    <a:cubicBezTo>
                      <a:pt x="265026" y="194171"/>
                      <a:pt x="241610" y="196552"/>
                      <a:pt x="222163" y="197743"/>
                    </a:cubicBezTo>
                    <a:cubicBezTo>
                      <a:pt x="202716" y="198934"/>
                      <a:pt x="167395" y="195362"/>
                      <a:pt x="167395" y="195362"/>
                    </a:cubicBezTo>
                    <a:lnTo>
                      <a:pt x="115007" y="192981"/>
                    </a:lnTo>
                    <a:cubicBezTo>
                      <a:pt x="101116" y="192584"/>
                      <a:pt x="95560" y="194568"/>
                      <a:pt x="84051" y="192981"/>
                    </a:cubicBezTo>
                    <a:cubicBezTo>
                      <a:pt x="72542" y="191394"/>
                      <a:pt x="45951" y="183456"/>
                      <a:pt x="45951" y="183456"/>
                    </a:cubicBezTo>
                    <a:cubicBezTo>
                      <a:pt x="36426" y="181075"/>
                      <a:pt x="33251" y="182265"/>
                      <a:pt x="26901" y="178693"/>
                    </a:cubicBezTo>
                    <a:cubicBezTo>
                      <a:pt x="20551" y="175121"/>
                      <a:pt x="-9612" y="139402"/>
                      <a:pt x="3088" y="131068"/>
                    </a:cubicBezTo>
                    <a:close/>
                  </a:path>
                </a:pathLst>
              </a:custGeom>
              <a:noFill/>
              <a:ln w="1905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sz="1463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38"/>
              <p:cNvSpPr/>
              <p:nvPr/>
            </p:nvSpPr>
            <p:spPr>
              <a:xfrm>
                <a:off x="4097520" y="3638375"/>
                <a:ext cx="445317" cy="114563"/>
              </a:xfrm>
              <a:custGeom>
                <a:avLst/>
                <a:gdLst>
                  <a:gd name="connsiteX0" fmla="*/ 65 w 774004"/>
                  <a:gd name="connsiteY0" fmla="*/ 103165 h 239292"/>
                  <a:gd name="connsiteX1" fmla="*/ 47690 w 774004"/>
                  <a:gd name="connsiteY1" fmla="*/ 76971 h 239292"/>
                  <a:gd name="connsiteX2" fmla="*/ 128653 w 774004"/>
                  <a:gd name="connsiteY2" fmla="*/ 62684 h 239292"/>
                  <a:gd name="connsiteX3" fmla="*/ 233428 w 774004"/>
                  <a:gd name="connsiteY3" fmla="*/ 46015 h 239292"/>
                  <a:gd name="connsiteX4" fmla="*/ 312009 w 774004"/>
                  <a:gd name="connsiteY4" fmla="*/ 34109 h 239292"/>
                  <a:gd name="connsiteX5" fmla="*/ 395353 w 774004"/>
                  <a:gd name="connsiteY5" fmla="*/ 12677 h 239292"/>
                  <a:gd name="connsiteX6" fmla="*/ 464409 w 774004"/>
                  <a:gd name="connsiteY6" fmla="*/ 7915 h 239292"/>
                  <a:gd name="connsiteX7" fmla="*/ 533465 w 774004"/>
                  <a:gd name="connsiteY7" fmla="*/ 771 h 239292"/>
                  <a:gd name="connsiteX8" fmla="*/ 588234 w 774004"/>
                  <a:gd name="connsiteY8" fmla="*/ 3152 h 239292"/>
                  <a:gd name="connsiteX9" fmla="*/ 659672 w 774004"/>
                  <a:gd name="connsiteY9" fmla="*/ 26965 h 239292"/>
                  <a:gd name="connsiteX10" fmla="*/ 709678 w 774004"/>
                  <a:gd name="connsiteY10" fmla="*/ 50777 h 239292"/>
                  <a:gd name="connsiteX11" fmla="*/ 750159 w 774004"/>
                  <a:gd name="connsiteY11" fmla="*/ 74590 h 239292"/>
                  <a:gd name="connsiteX12" fmla="*/ 773972 w 774004"/>
                  <a:gd name="connsiteY12" fmla="*/ 84115 h 239292"/>
                  <a:gd name="connsiteX13" fmla="*/ 745397 w 774004"/>
                  <a:gd name="connsiteY13" fmla="*/ 117452 h 239292"/>
                  <a:gd name="connsiteX14" fmla="*/ 688247 w 774004"/>
                  <a:gd name="connsiteY14" fmla="*/ 157934 h 239292"/>
                  <a:gd name="connsiteX15" fmla="*/ 626334 w 774004"/>
                  <a:gd name="connsiteY15" fmla="*/ 188890 h 239292"/>
                  <a:gd name="connsiteX16" fmla="*/ 562040 w 774004"/>
                  <a:gd name="connsiteY16" fmla="*/ 196034 h 239292"/>
                  <a:gd name="connsiteX17" fmla="*/ 478697 w 774004"/>
                  <a:gd name="connsiteY17" fmla="*/ 219846 h 239292"/>
                  <a:gd name="connsiteX18" fmla="*/ 404878 w 774004"/>
                  <a:gd name="connsiteY18" fmla="*/ 231752 h 239292"/>
                  <a:gd name="connsiteX19" fmla="*/ 333440 w 774004"/>
                  <a:gd name="connsiteY19" fmla="*/ 238896 h 239292"/>
                  <a:gd name="connsiteX20" fmla="*/ 259622 w 774004"/>
                  <a:gd name="connsiteY20" fmla="*/ 219846 h 239292"/>
                  <a:gd name="connsiteX21" fmla="*/ 214378 w 774004"/>
                  <a:gd name="connsiteY21" fmla="*/ 172221 h 239292"/>
                  <a:gd name="connsiteX22" fmla="*/ 171515 w 774004"/>
                  <a:gd name="connsiteY22" fmla="*/ 160315 h 239292"/>
                  <a:gd name="connsiteX23" fmla="*/ 114365 w 774004"/>
                  <a:gd name="connsiteY23" fmla="*/ 153171 h 239292"/>
                  <a:gd name="connsiteX24" fmla="*/ 57215 w 774004"/>
                  <a:gd name="connsiteY24" fmla="*/ 143646 h 239292"/>
                  <a:gd name="connsiteX25" fmla="*/ 65 w 774004"/>
                  <a:gd name="connsiteY25" fmla="*/ 103165 h 239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774004" h="239292">
                    <a:moveTo>
                      <a:pt x="65" y="103165"/>
                    </a:moveTo>
                    <a:cubicBezTo>
                      <a:pt x="-1522" y="92053"/>
                      <a:pt x="26259" y="83718"/>
                      <a:pt x="47690" y="76971"/>
                    </a:cubicBezTo>
                    <a:cubicBezTo>
                      <a:pt x="69121" y="70224"/>
                      <a:pt x="128653" y="62684"/>
                      <a:pt x="128653" y="62684"/>
                    </a:cubicBezTo>
                    <a:lnTo>
                      <a:pt x="233428" y="46015"/>
                    </a:lnTo>
                    <a:cubicBezTo>
                      <a:pt x="263987" y="41252"/>
                      <a:pt x="285022" y="39665"/>
                      <a:pt x="312009" y="34109"/>
                    </a:cubicBezTo>
                    <a:cubicBezTo>
                      <a:pt x="338996" y="28553"/>
                      <a:pt x="369953" y="17043"/>
                      <a:pt x="395353" y="12677"/>
                    </a:cubicBezTo>
                    <a:cubicBezTo>
                      <a:pt x="420753" y="8311"/>
                      <a:pt x="441390" y="9899"/>
                      <a:pt x="464409" y="7915"/>
                    </a:cubicBezTo>
                    <a:cubicBezTo>
                      <a:pt x="487428" y="5931"/>
                      <a:pt x="512828" y="1565"/>
                      <a:pt x="533465" y="771"/>
                    </a:cubicBezTo>
                    <a:cubicBezTo>
                      <a:pt x="554102" y="-23"/>
                      <a:pt x="567200" y="-1214"/>
                      <a:pt x="588234" y="3152"/>
                    </a:cubicBezTo>
                    <a:cubicBezTo>
                      <a:pt x="609268" y="7518"/>
                      <a:pt x="639431" y="19028"/>
                      <a:pt x="659672" y="26965"/>
                    </a:cubicBezTo>
                    <a:cubicBezTo>
                      <a:pt x="679913" y="34902"/>
                      <a:pt x="694597" y="42840"/>
                      <a:pt x="709678" y="50777"/>
                    </a:cubicBezTo>
                    <a:cubicBezTo>
                      <a:pt x="724759" y="58714"/>
                      <a:pt x="739443" y="69034"/>
                      <a:pt x="750159" y="74590"/>
                    </a:cubicBezTo>
                    <a:cubicBezTo>
                      <a:pt x="760875" y="80146"/>
                      <a:pt x="774766" y="76971"/>
                      <a:pt x="773972" y="84115"/>
                    </a:cubicBezTo>
                    <a:cubicBezTo>
                      <a:pt x="773178" y="91259"/>
                      <a:pt x="759684" y="105149"/>
                      <a:pt x="745397" y="117452"/>
                    </a:cubicBezTo>
                    <a:cubicBezTo>
                      <a:pt x="731110" y="129755"/>
                      <a:pt x="708091" y="146028"/>
                      <a:pt x="688247" y="157934"/>
                    </a:cubicBezTo>
                    <a:cubicBezTo>
                      <a:pt x="668403" y="169840"/>
                      <a:pt x="647369" y="182540"/>
                      <a:pt x="626334" y="188890"/>
                    </a:cubicBezTo>
                    <a:cubicBezTo>
                      <a:pt x="605300" y="195240"/>
                      <a:pt x="586646" y="190875"/>
                      <a:pt x="562040" y="196034"/>
                    </a:cubicBezTo>
                    <a:cubicBezTo>
                      <a:pt x="537434" y="201193"/>
                      <a:pt x="504891" y="213893"/>
                      <a:pt x="478697" y="219846"/>
                    </a:cubicBezTo>
                    <a:cubicBezTo>
                      <a:pt x="452503" y="225799"/>
                      <a:pt x="429087" y="228577"/>
                      <a:pt x="404878" y="231752"/>
                    </a:cubicBezTo>
                    <a:cubicBezTo>
                      <a:pt x="380669" y="234927"/>
                      <a:pt x="357649" y="240880"/>
                      <a:pt x="333440" y="238896"/>
                    </a:cubicBezTo>
                    <a:cubicBezTo>
                      <a:pt x="309231" y="236912"/>
                      <a:pt x="279466" y="230958"/>
                      <a:pt x="259622" y="219846"/>
                    </a:cubicBezTo>
                    <a:cubicBezTo>
                      <a:pt x="239778" y="208734"/>
                      <a:pt x="229062" y="182143"/>
                      <a:pt x="214378" y="172221"/>
                    </a:cubicBezTo>
                    <a:cubicBezTo>
                      <a:pt x="199694" y="162299"/>
                      <a:pt x="188184" y="163490"/>
                      <a:pt x="171515" y="160315"/>
                    </a:cubicBezTo>
                    <a:cubicBezTo>
                      <a:pt x="154846" y="157140"/>
                      <a:pt x="133415" y="155949"/>
                      <a:pt x="114365" y="153171"/>
                    </a:cubicBezTo>
                    <a:cubicBezTo>
                      <a:pt x="95315" y="150393"/>
                      <a:pt x="71899" y="147218"/>
                      <a:pt x="57215" y="143646"/>
                    </a:cubicBezTo>
                    <a:cubicBezTo>
                      <a:pt x="42531" y="140074"/>
                      <a:pt x="1652" y="114277"/>
                      <a:pt x="65" y="103165"/>
                    </a:cubicBezTo>
                    <a:close/>
                  </a:path>
                </a:pathLst>
              </a:custGeom>
              <a:noFill/>
              <a:ln w="1905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sz="1463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 39"/>
              <p:cNvSpPr/>
              <p:nvPr/>
            </p:nvSpPr>
            <p:spPr>
              <a:xfrm>
                <a:off x="4727510" y="3172786"/>
                <a:ext cx="1796493" cy="463954"/>
              </a:xfrm>
              <a:custGeom>
                <a:avLst/>
                <a:gdLst>
                  <a:gd name="connsiteX0" fmla="*/ 458 w 3122476"/>
                  <a:gd name="connsiteY0" fmla="*/ 852488 h 867504"/>
                  <a:gd name="connsiteX1" fmla="*/ 55227 w 3122476"/>
                  <a:gd name="connsiteY1" fmla="*/ 821532 h 867504"/>
                  <a:gd name="connsiteX2" fmla="*/ 121902 w 3122476"/>
                  <a:gd name="connsiteY2" fmla="*/ 762000 h 867504"/>
                  <a:gd name="connsiteX3" fmla="*/ 214771 w 3122476"/>
                  <a:gd name="connsiteY3" fmla="*/ 692944 h 867504"/>
                  <a:gd name="connsiteX4" fmla="*/ 288590 w 3122476"/>
                  <a:gd name="connsiteY4" fmla="*/ 642938 h 867504"/>
                  <a:gd name="connsiteX5" fmla="*/ 386221 w 3122476"/>
                  <a:gd name="connsiteY5" fmla="*/ 619125 h 867504"/>
                  <a:gd name="connsiteX6" fmla="*/ 450515 w 3122476"/>
                  <a:gd name="connsiteY6" fmla="*/ 595313 h 867504"/>
                  <a:gd name="connsiteX7" fmla="*/ 505283 w 3122476"/>
                  <a:gd name="connsiteY7" fmla="*/ 592932 h 867504"/>
                  <a:gd name="connsiteX8" fmla="*/ 555290 w 3122476"/>
                  <a:gd name="connsiteY8" fmla="*/ 611982 h 867504"/>
                  <a:gd name="connsiteX9" fmla="*/ 600533 w 3122476"/>
                  <a:gd name="connsiteY9" fmla="*/ 614363 h 867504"/>
                  <a:gd name="connsiteX10" fmla="*/ 676733 w 3122476"/>
                  <a:gd name="connsiteY10" fmla="*/ 559594 h 867504"/>
                  <a:gd name="connsiteX11" fmla="*/ 800558 w 3122476"/>
                  <a:gd name="connsiteY11" fmla="*/ 466725 h 867504"/>
                  <a:gd name="connsiteX12" fmla="*/ 955340 w 3122476"/>
                  <a:gd name="connsiteY12" fmla="*/ 390525 h 867504"/>
                  <a:gd name="connsiteX13" fmla="*/ 1017252 w 3122476"/>
                  <a:gd name="connsiteY13" fmla="*/ 361950 h 867504"/>
                  <a:gd name="connsiteX14" fmla="*/ 1091071 w 3122476"/>
                  <a:gd name="connsiteY14" fmla="*/ 340519 h 867504"/>
                  <a:gd name="connsiteX15" fmla="*/ 1181558 w 3122476"/>
                  <a:gd name="connsiteY15" fmla="*/ 330994 h 867504"/>
                  <a:gd name="connsiteX16" fmla="*/ 1274427 w 3122476"/>
                  <a:gd name="connsiteY16" fmla="*/ 309563 h 867504"/>
                  <a:gd name="connsiteX17" fmla="*/ 1369677 w 3122476"/>
                  <a:gd name="connsiteY17" fmla="*/ 292894 h 867504"/>
                  <a:gd name="connsiteX18" fmla="*/ 1464927 w 3122476"/>
                  <a:gd name="connsiteY18" fmla="*/ 273844 h 867504"/>
                  <a:gd name="connsiteX19" fmla="*/ 1545890 w 3122476"/>
                  <a:gd name="connsiteY19" fmla="*/ 240507 h 867504"/>
                  <a:gd name="connsiteX20" fmla="*/ 1672096 w 3122476"/>
                  <a:gd name="connsiteY20" fmla="*/ 209550 h 867504"/>
                  <a:gd name="connsiteX21" fmla="*/ 1731627 w 3122476"/>
                  <a:gd name="connsiteY21" fmla="*/ 202407 h 867504"/>
                  <a:gd name="connsiteX22" fmla="*/ 1843546 w 3122476"/>
                  <a:gd name="connsiteY22" fmla="*/ 200025 h 867504"/>
                  <a:gd name="connsiteX23" fmla="*/ 1950702 w 3122476"/>
                  <a:gd name="connsiteY23" fmla="*/ 183357 h 867504"/>
                  <a:gd name="connsiteX24" fmla="*/ 2024521 w 3122476"/>
                  <a:gd name="connsiteY24" fmla="*/ 159544 h 867504"/>
                  <a:gd name="connsiteX25" fmla="*/ 2062621 w 3122476"/>
                  <a:gd name="connsiteY25" fmla="*/ 140494 h 867504"/>
                  <a:gd name="connsiteX26" fmla="*/ 2167396 w 3122476"/>
                  <a:gd name="connsiteY26" fmla="*/ 111919 h 867504"/>
                  <a:gd name="connsiteX27" fmla="*/ 2236452 w 3122476"/>
                  <a:gd name="connsiteY27" fmla="*/ 109538 h 867504"/>
                  <a:gd name="connsiteX28" fmla="*/ 2312652 w 3122476"/>
                  <a:gd name="connsiteY28" fmla="*/ 104775 h 867504"/>
                  <a:gd name="connsiteX29" fmla="*/ 2391233 w 3122476"/>
                  <a:gd name="connsiteY29" fmla="*/ 107157 h 867504"/>
                  <a:gd name="connsiteX30" fmla="*/ 2498390 w 3122476"/>
                  <a:gd name="connsiteY30" fmla="*/ 92869 h 867504"/>
                  <a:gd name="connsiteX31" fmla="*/ 2576971 w 3122476"/>
                  <a:gd name="connsiteY31" fmla="*/ 83344 h 867504"/>
                  <a:gd name="connsiteX32" fmla="*/ 2655552 w 3122476"/>
                  <a:gd name="connsiteY32" fmla="*/ 83344 h 867504"/>
                  <a:gd name="connsiteX33" fmla="*/ 2722227 w 3122476"/>
                  <a:gd name="connsiteY33" fmla="*/ 57150 h 867504"/>
                  <a:gd name="connsiteX34" fmla="*/ 2755565 w 3122476"/>
                  <a:gd name="connsiteY34" fmla="*/ 33338 h 867504"/>
                  <a:gd name="connsiteX35" fmla="*/ 2803190 w 3122476"/>
                  <a:gd name="connsiteY35" fmla="*/ 7144 h 867504"/>
                  <a:gd name="connsiteX36" fmla="*/ 2865102 w 3122476"/>
                  <a:gd name="connsiteY36" fmla="*/ 7144 h 867504"/>
                  <a:gd name="connsiteX37" fmla="*/ 2929396 w 3122476"/>
                  <a:gd name="connsiteY37" fmla="*/ 0 h 867504"/>
                  <a:gd name="connsiteX38" fmla="*/ 2998452 w 3122476"/>
                  <a:gd name="connsiteY38" fmla="*/ 2382 h 867504"/>
                  <a:gd name="connsiteX39" fmla="*/ 3043696 w 3122476"/>
                  <a:gd name="connsiteY39" fmla="*/ 2382 h 867504"/>
                  <a:gd name="connsiteX40" fmla="*/ 3091321 w 3122476"/>
                  <a:gd name="connsiteY40" fmla="*/ 9525 h 867504"/>
                  <a:gd name="connsiteX41" fmla="*/ 3122277 w 3122476"/>
                  <a:gd name="connsiteY41" fmla="*/ 21432 h 867504"/>
                  <a:gd name="connsiteX42" fmla="*/ 3100846 w 3122476"/>
                  <a:gd name="connsiteY42" fmla="*/ 73819 h 867504"/>
                  <a:gd name="connsiteX43" fmla="*/ 3031790 w 3122476"/>
                  <a:gd name="connsiteY43" fmla="*/ 114300 h 867504"/>
                  <a:gd name="connsiteX44" fmla="*/ 2960352 w 3122476"/>
                  <a:gd name="connsiteY44" fmla="*/ 128588 h 867504"/>
                  <a:gd name="connsiteX45" fmla="*/ 2877008 w 3122476"/>
                  <a:gd name="connsiteY45" fmla="*/ 142875 h 867504"/>
                  <a:gd name="connsiteX46" fmla="*/ 2791283 w 3122476"/>
                  <a:gd name="connsiteY46" fmla="*/ 150019 h 867504"/>
                  <a:gd name="connsiteX47" fmla="*/ 2707940 w 3122476"/>
                  <a:gd name="connsiteY47" fmla="*/ 166688 h 867504"/>
                  <a:gd name="connsiteX48" fmla="*/ 2646027 w 3122476"/>
                  <a:gd name="connsiteY48" fmla="*/ 183357 h 867504"/>
                  <a:gd name="connsiteX49" fmla="*/ 2579352 w 3122476"/>
                  <a:gd name="connsiteY49" fmla="*/ 190500 h 867504"/>
                  <a:gd name="connsiteX50" fmla="*/ 2500771 w 3122476"/>
                  <a:gd name="connsiteY50" fmla="*/ 216694 h 867504"/>
                  <a:gd name="connsiteX51" fmla="*/ 2388852 w 3122476"/>
                  <a:gd name="connsiteY51" fmla="*/ 238125 h 867504"/>
                  <a:gd name="connsiteX52" fmla="*/ 2274552 w 3122476"/>
                  <a:gd name="connsiteY52" fmla="*/ 257175 h 867504"/>
                  <a:gd name="connsiteX53" fmla="*/ 2191208 w 3122476"/>
                  <a:gd name="connsiteY53" fmla="*/ 278607 h 867504"/>
                  <a:gd name="connsiteX54" fmla="*/ 2074527 w 3122476"/>
                  <a:gd name="connsiteY54" fmla="*/ 297657 h 867504"/>
                  <a:gd name="connsiteX55" fmla="*/ 1981658 w 3122476"/>
                  <a:gd name="connsiteY55" fmla="*/ 311944 h 867504"/>
                  <a:gd name="connsiteX56" fmla="*/ 1879265 w 3122476"/>
                  <a:gd name="connsiteY56" fmla="*/ 342900 h 867504"/>
                  <a:gd name="connsiteX57" fmla="*/ 1803065 w 3122476"/>
                  <a:gd name="connsiteY57" fmla="*/ 373857 h 867504"/>
                  <a:gd name="connsiteX58" fmla="*/ 1712577 w 3122476"/>
                  <a:gd name="connsiteY58" fmla="*/ 395288 h 867504"/>
                  <a:gd name="connsiteX59" fmla="*/ 1593515 w 3122476"/>
                  <a:gd name="connsiteY59" fmla="*/ 433388 h 867504"/>
                  <a:gd name="connsiteX60" fmla="*/ 1472071 w 3122476"/>
                  <a:gd name="connsiteY60" fmla="*/ 464344 h 867504"/>
                  <a:gd name="connsiteX61" fmla="*/ 1383965 w 3122476"/>
                  <a:gd name="connsiteY61" fmla="*/ 488157 h 867504"/>
                  <a:gd name="connsiteX62" fmla="*/ 1264902 w 3122476"/>
                  <a:gd name="connsiteY62" fmla="*/ 511969 h 867504"/>
                  <a:gd name="connsiteX63" fmla="*/ 1174415 w 3122476"/>
                  <a:gd name="connsiteY63" fmla="*/ 542925 h 867504"/>
                  <a:gd name="connsiteX64" fmla="*/ 1088690 w 3122476"/>
                  <a:gd name="connsiteY64" fmla="*/ 581025 h 867504"/>
                  <a:gd name="connsiteX65" fmla="*/ 991058 w 3122476"/>
                  <a:gd name="connsiteY65" fmla="*/ 607219 h 867504"/>
                  <a:gd name="connsiteX66" fmla="*/ 912477 w 3122476"/>
                  <a:gd name="connsiteY66" fmla="*/ 626269 h 867504"/>
                  <a:gd name="connsiteX67" fmla="*/ 855327 w 3122476"/>
                  <a:gd name="connsiteY67" fmla="*/ 642938 h 867504"/>
                  <a:gd name="connsiteX68" fmla="*/ 800558 w 3122476"/>
                  <a:gd name="connsiteY68" fmla="*/ 650082 h 867504"/>
                  <a:gd name="connsiteX69" fmla="*/ 724358 w 3122476"/>
                  <a:gd name="connsiteY69" fmla="*/ 650082 h 867504"/>
                  <a:gd name="connsiteX70" fmla="*/ 655302 w 3122476"/>
                  <a:gd name="connsiteY70" fmla="*/ 666750 h 867504"/>
                  <a:gd name="connsiteX71" fmla="*/ 583865 w 3122476"/>
                  <a:gd name="connsiteY71" fmla="*/ 726282 h 867504"/>
                  <a:gd name="connsiteX72" fmla="*/ 495758 w 3122476"/>
                  <a:gd name="connsiteY72" fmla="*/ 762000 h 867504"/>
                  <a:gd name="connsiteX73" fmla="*/ 440990 w 3122476"/>
                  <a:gd name="connsiteY73" fmla="*/ 788194 h 867504"/>
                  <a:gd name="connsiteX74" fmla="*/ 367171 w 3122476"/>
                  <a:gd name="connsiteY74" fmla="*/ 809625 h 867504"/>
                  <a:gd name="connsiteX75" fmla="*/ 298115 w 3122476"/>
                  <a:gd name="connsiteY75" fmla="*/ 821532 h 867504"/>
                  <a:gd name="connsiteX76" fmla="*/ 217152 w 3122476"/>
                  <a:gd name="connsiteY76" fmla="*/ 842963 h 867504"/>
                  <a:gd name="connsiteX77" fmla="*/ 143333 w 3122476"/>
                  <a:gd name="connsiteY77" fmla="*/ 852488 h 867504"/>
                  <a:gd name="connsiteX78" fmla="*/ 86183 w 3122476"/>
                  <a:gd name="connsiteY78" fmla="*/ 866775 h 867504"/>
                  <a:gd name="connsiteX79" fmla="*/ 458 w 3122476"/>
                  <a:gd name="connsiteY79" fmla="*/ 852488 h 867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3122476" h="867504">
                    <a:moveTo>
                      <a:pt x="458" y="852488"/>
                    </a:moveTo>
                    <a:cubicBezTo>
                      <a:pt x="-4701" y="844947"/>
                      <a:pt x="34986" y="836613"/>
                      <a:pt x="55227" y="821532"/>
                    </a:cubicBezTo>
                    <a:cubicBezTo>
                      <a:pt x="75468" y="806451"/>
                      <a:pt x="95311" y="783431"/>
                      <a:pt x="121902" y="762000"/>
                    </a:cubicBezTo>
                    <a:cubicBezTo>
                      <a:pt x="148493" y="740569"/>
                      <a:pt x="186990" y="712788"/>
                      <a:pt x="214771" y="692944"/>
                    </a:cubicBezTo>
                    <a:cubicBezTo>
                      <a:pt x="242552" y="673100"/>
                      <a:pt x="260015" y="655241"/>
                      <a:pt x="288590" y="642938"/>
                    </a:cubicBezTo>
                    <a:cubicBezTo>
                      <a:pt x="317165" y="630635"/>
                      <a:pt x="359234" y="627062"/>
                      <a:pt x="386221" y="619125"/>
                    </a:cubicBezTo>
                    <a:cubicBezTo>
                      <a:pt x="413208" y="611188"/>
                      <a:pt x="430671" y="599678"/>
                      <a:pt x="450515" y="595313"/>
                    </a:cubicBezTo>
                    <a:cubicBezTo>
                      <a:pt x="470359" y="590948"/>
                      <a:pt x="487821" y="590154"/>
                      <a:pt x="505283" y="592932"/>
                    </a:cubicBezTo>
                    <a:cubicBezTo>
                      <a:pt x="522745" y="595710"/>
                      <a:pt x="539415" y="608410"/>
                      <a:pt x="555290" y="611982"/>
                    </a:cubicBezTo>
                    <a:cubicBezTo>
                      <a:pt x="571165" y="615554"/>
                      <a:pt x="580293" y="623094"/>
                      <a:pt x="600533" y="614363"/>
                    </a:cubicBezTo>
                    <a:cubicBezTo>
                      <a:pt x="620774" y="605632"/>
                      <a:pt x="643396" y="584200"/>
                      <a:pt x="676733" y="559594"/>
                    </a:cubicBezTo>
                    <a:cubicBezTo>
                      <a:pt x="710070" y="534988"/>
                      <a:pt x="754124" y="494903"/>
                      <a:pt x="800558" y="466725"/>
                    </a:cubicBezTo>
                    <a:cubicBezTo>
                      <a:pt x="846993" y="438547"/>
                      <a:pt x="919224" y="407987"/>
                      <a:pt x="955340" y="390525"/>
                    </a:cubicBezTo>
                    <a:cubicBezTo>
                      <a:pt x="991456" y="373063"/>
                      <a:pt x="994630" y="370284"/>
                      <a:pt x="1017252" y="361950"/>
                    </a:cubicBezTo>
                    <a:cubicBezTo>
                      <a:pt x="1039874" y="353616"/>
                      <a:pt x="1063687" y="345678"/>
                      <a:pt x="1091071" y="340519"/>
                    </a:cubicBezTo>
                    <a:cubicBezTo>
                      <a:pt x="1118455" y="335360"/>
                      <a:pt x="1150999" y="336153"/>
                      <a:pt x="1181558" y="330994"/>
                    </a:cubicBezTo>
                    <a:cubicBezTo>
                      <a:pt x="1212117" y="325835"/>
                      <a:pt x="1243074" y="315913"/>
                      <a:pt x="1274427" y="309563"/>
                    </a:cubicBezTo>
                    <a:cubicBezTo>
                      <a:pt x="1305780" y="303213"/>
                      <a:pt x="1337927" y="298847"/>
                      <a:pt x="1369677" y="292894"/>
                    </a:cubicBezTo>
                    <a:cubicBezTo>
                      <a:pt x="1401427" y="286941"/>
                      <a:pt x="1435558" y="282575"/>
                      <a:pt x="1464927" y="273844"/>
                    </a:cubicBezTo>
                    <a:cubicBezTo>
                      <a:pt x="1494296" y="265113"/>
                      <a:pt x="1511362" y="251223"/>
                      <a:pt x="1545890" y="240507"/>
                    </a:cubicBezTo>
                    <a:cubicBezTo>
                      <a:pt x="1580418" y="229791"/>
                      <a:pt x="1641140" y="215900"/>
                      <a:pt x="1672096" y="209550"/>
                    </a:cubicBezTo>
                    <a:cubicBezTo>
                      <a:pt x="1703052" y="203200"/>
                      <a:pt x="1703052" y="203994"/>
                      <a:pt x="1731627" y="202407"/>
                    </a:cubicBezTo>
                    <a:cubicBezTo>
                      <a:pt x="1760202" y="200819"/>
                      <a:pt x="1807034" y="203200"/>
                      <a:pt x="1843546" y="200025"/>
                    </a:cubicBezTo>
                    <a:cubicBezTo>
                      <a:pt x="1880058" y="196850"/>
                      <a:pt x="1920540" y="190104"/>
                      <a:pt x="1950702" y="183357"/>
                    </a:cubicBezTo>
                    <a:cubicBezTo>
                      <a:pt x="1980864" y="176610"/>
                      <a:pt x="2005868" y="166688"/>
                      <a:pt x="2024521" y="159544"/>
                    </a:cubicBezTo>
                    <a:cubicBezTo>
                      <a:pt x="2043174" y="152400"/>
                      <a:pt x="2038809" y="148431"/>
                      <a:pt x="2062621" y="140494"/>
                    </a:cubicBezTo>
                    <a:cubicBezTo>
                      <a:pt x="2086434" y="132556"/>
                      <a:pt x="2138424" y="117078"/>
                      <a:pt x="2167396" y="111919"/>
                    </a:cubicBezTo>
                    <a:cubicBezTo>
                      <a:pt x="2196368" y="106760"/>
                      <a:pt x="2212243" y="110729"/>
                      <a:pt x="2236452" y="109538"/>
                    </a:cubicBezTo>
                    <a:cubicBezTo>
                      <a:pt x="2260661" y="108347"/>
                      <a:pt x="2286855" y="105172"/>
                      <a:pt x="2312652" y="104775"/>
                    </a:cubicBezTo>
                    <a:cubicBezTo>
                      <a:pt x="2338449" y="104378"/>
                      <a:pt x="2360277" y="109141"/>
                      <a:pt x="2391233" y="107157"/>
                    </a:cubicBezTo>
                    <a:cubicBezTo>
                      <a:pt x="2422189" y="105173"/>
                      <a:pt x="2498390" y="92869"/>
                      <a:pt x="2498390" y="92869"/>
                    </a:cubicBezTo>
                    <a:cubicBezTo>
                      <a:pt x="2529346" y="88900"/>
                      <a:pt x="2550777" y="84931"/>
                      <a:pt x="2576971" y="83344"/>
                    </a:cubicBezTo>
                    <a:cubicBezTo>
                      <a:pt x="2603165" y="81756"/>
                      <a:pt x="2631343" y="87710"/>
                      <a:pt x="2655552" y="83344"/>
                    </a:cubicBezTo>
                    <a:cubicBezTo>
                      <a:pt x="2679761" y="78978"/>
                      <a:pt x="2705558" y="65484"/>
                      <a:pt x="2722227" y="57150"/>
                    </a:cubicBezTo>
                    <a:cubicBezTo>
                      <a:pt x="2738896" y="48816"/>
                      <a:pt x="2742071" y="41672"/>
                      <a:pt x="2755565" y="33338"/>
                    </a:cubicBezTo>
                    <a:cubicBezTo>
                      <a:pt x="2769059" y="25004"/>
                      <a:pt x="2784934" y="11510"/>
                      <a:pt x="2803190" y="7144"/>
                    </a:cubicBezTo>
                    <a:cubicBezTo>
                      <a:pt x="2821446" y="2778"/>
                      <a:pt x="2844068" y="8335"/>
                      <a:pt x="2865102" y="7144"/>
                    </a:cubicBezTo>
                    <a:cubicBezTo>
                      <a:pt x="2886136" y="5953"/>
                      <a:pt x="2907171" y="794"/>
                      <a:pt x="2929396" y="0"/>
                    </a:cubicBezTo>
                    <a:lnTo>
                      <a:pt x="2998452" y="2382"/>
                    </a:lnTo>
                    <a:cubicBezTo>
                      <a:pt x="3017502" y="2779"/>
                      <a:pt x="3028218" y="1191"/>
                      <a:pt x="3043696" y="2382"/>
                    </a:cubicBezTo>
                    <a:cubicBezTo>
                      <a:pt x="3059174" y="3572"/>
                      <a:pt x="3078224" y="6350"/>
                      <a:pt x="3091321" y="9525"/>
                    </a:cubicBezTo>
                    <a:cubicBezTo>
                      <a:pt x="3104418" y="12700"/>
                      <a:pt x="3120690" y="10716"/>
                      <a:pt x="3122277" y="21432"/>
                    </a:cubicBezTo>
                    <a:cubicBezTo>
                      <a:pt x="3123864" y="32148"/>
                      <a:pt x="3115927" y="58341"/>
                      <a:pt x="3100846" y="73819"/>
                    </a:cubicBezTo>
                    <a:cubicBezTo>
                      <a:pt x="3085765" y="89297"/>
                      <a:pt x="3055205" y="105172"/>
                      <a:pt x="3031790" y="114300"/>
                    </a:cubicBezTo>
                    <a:cubicBezTo>
                      <a:pt x="3008375" y="123428"/>
                      <a:pt x="2986149" y="123826"/>
                      <a:pt x="2960352" y="128588"/>
                    </a:cubicBezTo>
                    <a:cubicBezTo>
                      <a:pt x="2934555" y="133350"/>
                      <a:pt x="2905186" y="139303"/>
                      <a:pt x="2877008" y="142875"/>
                    </a:cubicBezTo>
                    <a:cubicBezTo>
                      <a:pt x="2848830" y="146447"/>
                      <a:pt x="2819461" y="146050"/>
                      <a:pt x="2791283" y="150019"/>
                    </a:cubicBezTo>
                    <a:cubicBezTo>
                      <a:pt x="2763105" y="153988"/>
                      <a:pt x="2732149" y="161132"/>
                      <a:pt x="2707940" y="166688"/>
                    </a:cubicBezTo>
                    <a:cubicBezTo>
                      <a:pt x="2683731" y="172244"/>
                      <a:pt x="2667458" y="179388"/>
                      <a:pt x="2646027" y="183357"/>
                    </a:cubicBezTo>
                    <a:cubicBezTo>
                      <a:pt x="2624596" y="187326"/>
                      <a:pt x="2603561" y="184944"/>
                      <a:pt x="2579352" y="190500"/>
                    </a:cubicBezTo>
                    <a:cubicBezTo>
                      <a:pt x="2555143" y="196056"/>
                      <a:pt x="2532521" y="208757"/>
                      <a:pt x="2500771" y="216694"/>
                    </a:cubicBezTo>
                    <a:cubicBezTo>
                      <a:pt x="2469021" y="224631"/>
                      <a:pt x="2426555" y="231378"/>
                      <a:pt x="2388852" y="238125"/>
                    </a:cubicBezTo>
                    <a:cubicBezTo>
                      <a:pt x="2351149" y="244872"/>
                      <a:pt x="2307493" y="250428"/>
                      <a:pt x="2274552" y="257175"/>
                    </a:cubicBezTo>
                    <a:cubicBezTo>
                      <a:pt x="2241611" y="263922"/>
                      <a:pt x="2224546" y="271860"/>
                      <a:pt x="2191208" y="278607"/>
                    </a:cubicBezTo>
                    <a:cubicBezTo>
                      <a:pt x="2157870" y="285354"/>
                      <a:pt x="2074527" y="297657"/>
                      <a:pt x="2074527" y="297657"/>
                    </a:cubicBezTo>
                    <a:cubicBezTo>
                      <a:pt x="2039602" y="303213"/>
                      <a:pt x="2014202" y="304404"/>
                      <a:pt x="1981658" y="311944"/>
                    </a:cubicBezTo>
                    <a:cubicBezTo>
                      <a:pt x="1949114" y="319484"/>
                      <a:pt x="1909030" y="332581"/>
                      <a:pt x="1879265" y="342900"/>
                    </a:cubicBezTo>
                    <a:cubicBezTo>
                      <a:pt x="1849500" y="353219"/>
                      <a:pt x="1830846" y="365126"/>
                      <a:pt x="1803065" y="373857"/>
                    </a:cubicBezTo>
                    <a:cubicBezTo>
                      <a:pt x="1775284" y="382588"/>
                      <a:pt x="1747502" y="385366"/>
                      <a:pt x="1712577" y="395288"/>
                    </a:cubicBezTo>
                    <a:cubicBezTo>
                      <a:pt x="1677652" y="405210"/>
                      <a:pt x="1633599" y="421879"/>
                      <a:pt x="1593515" y="433388"/>
                    </a:cubicBezTo>
                    <a:cubicBezTo>
                      <a:pt x="1553431" y="444897"/>
                      <a:pt x="1472071" y="464344"/>
                      <a:pt x="1472071" y="464344"/>
                    </a:cubicBezTo>
                    <a:cubicBezTo>
                      <a:pt x="1437146" y="473472"/>
                      <a:pt x="1418493" y="480220"/>
                      <a:pt x="1383965" y="488157"/>
                    </a:cubicBezTo>
                    <a:cubicBezTo>
                      <a:pt x="1349437" y="496094"/>
                      <a:pt x="1299827" y="502841"/>
                      <a:pt x="1264902" y="511969"/>
                    </a:cubicBezTo>
                    <a:cubicBezTo>
                      <a:pt x="1229977" y="521097"/>
                      <a:pt x="1203784" y="531416"/>
                      <a:pt x="1174415" y="542925"/>
                    </a:cubicBezTo>
                    <a:cubicBezTo>
                      <a:pt x="1145046" y="554434"/>
                      <a:pt x="1119249" y="570309"/>
                      <a:pt x="1088690" y="581025"/>
                    </a:cubicBezTo>
                    <a:cubicBezTo>
                      <a:pt x="1058131" y="591741"/>
                      <a:pt x="1020427" y="599678"/>
                      <a:pt x="991058" y="607219"/>
                    </a:cubicBezTo>
                    <a:cubicBezTo>
                      <a:pt x="961689" y="614760"/>
                      <a:pt x="935099" y="620316"/>
                      <a:pt x="912477" y="626269"/>
                    </a:cubicBezTo>
                    <a:cubicBezTo>
                      <a:pt x="889855" y="632222"/>
                      <a:pt x="873980" y="638969"/>
                      <a:pt x="855327" y="642938"/>
                    </a:cubicBezTo>
                    <a:cubicBezTo>
                      <a:pt x="836674" y="646907"/>
                      <a:pt x="822386" y="648891"/>
                      <a:pt x="800558" y="650082"/>
                    </a:cubicBezTo>
                    <a:cubicBezTo>
                      <a:pt x="778730" y="651273"/>
                      <a:pt x="748567" y="647304"/>
                      <a:pt x="724358" y="650082"/>
                    </a:cubicBezTo>
                    <a:cubicBezTo>
                      <a:pt x="700149" y="652860"/>
                      <a:pt x="678718" y="654050"/>
                      <a:pt x="655302" y="666750"/>
                    </a:cubicBezTo>
                    <a:cubicBezTo>
                      <a:pt x="631887" y="679450"/>
                      <a:pt x="610456" y="710407"/>
                      <a:pt x="583865" y="726282"/>
                    </a:cubicBezTo>
                    <a:cubicBezTo>
                      <a:pt x="557274" y="742157"/>
                      <a:pt x="519571" y="751681"/>
                      <a:pt x="495758" y="762000"/>
                    </a:cubicBezTo>
                    <a:cubicBezTo>
                      <a:pt x="471946" y="772319"/>
                      <a:pt x="462421" y="780257"/>
                      <a:pt x="440990" y="788194"/>
                    </a:cubicBezTo>
                    <a:cubicBezTo>
                      <a:pt x="419559" y="796131"/>
                      <a:pt x="390983" y="804069"/>
                      <a:pt x="367171" y="809625"/>
                    </a:cubicBezTo>
                    <a:cubicBezTo>
                      <a:pt x="343359" y="815181"/>
                      <a:pt x="323118" y="815976"/>
                      <a:pt x="298115" y="821532"/>
                    </a:cubicBezTo>
                    <a:cubicBezTo>
                      <a:pt x="273112" y="827088"/>
                      <a:pt x="242949" y="837804"/>
                      <a:pt x="217152" y="842963"/>
                    </a:cubicBezTo>
                    <a:cubicBezTo>
                      <a:pt x="191355" y="848122"/>
                      <a:pt x="165161" y="848519"/>
                      <a:pt x="143333" y="852488"/>
                    </a:cubicBezTo>
                    <a:cubicBezTo>
                      <a:pt x="121505" y="856457"/>
                      <a:pt x="105233" y="863203"/>
                      <a:pt x="86183" y="866775"/>
                    </a:cubicBezTo>
                    <a:cubicBezTo>
                      <a:pt x="67133" y="870347"/>
                      <a:pt x="5617" y="860029"/>
                      <a:pt x="458" y="852488"/>
                    </a:cubicBezTo>
                    <a:close/>
                  </a:path>
                </a:pathLst>
              </a:custGeom>
              <a:noFill/>
              <a:ln w="1905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sz="1463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 40"/>
              <p:cNvSpPr/>
              <p:nvPr/>
            </p:nvSpPr>
            <p:spPr>
              <a:xfrm>
                <a:off x="2227433" y="3622794"/>
                <a:ext cx="699878" cy="130143"/>
              </a:xfrm>
              <a:custGeom>
                <a:avLst/>
                <a:gdLst>
                  <a:gd name="connsiteX0" fmla="*/ 48 w 1214937"/>
                  <a:gd name="connsiteY0" fmla="*/ 219636 h 239062"/>
                  <a:gd name="connsiteX1" fmla="*/ 104823 w 1214937"/>
                  <a:gd name="connsiteY1" fmla="*/ 152961 h 239062"/>
                  <a:gd name="connsiteX2" fmla="*/ 209598 w 1214937"/>
                  <a:gd name="connsiteY2" fmla="*/ 124386 h 239062"/>
                  <a:gd name="connsiteX3" fmla="*/ 323898 w 1214937"/>
                  <a:gd name="connsiteY3" fmla="*/ 121211 h 239062"/>
                  <a:gd name="connsiteX4" fmla="*/ 422323 w 1214937"/>
                  <a:gd name="connsiteY4" fmla="*/ 133911 h 239062"/>
                  <a:gd name="connsiteX5" fmla="*/ 527098 w 1214937"/>
                  <a:gd name="connsiteY5" fmla="*/ 124386 h 239062"/>
                  <a:gd name="connsiteX6" fmla="*/ 625523 w 1214937"/>
                  <a:gd name="connsiteY6" fmla="*/ 124386 h 239062"/>
                  <a:gd name="connsiteX7" fmla="*/ 711248 w 1214937"/>
                  <a:gd name="connsiteY7" fmla="*/ 111686 h 239062"/>
                  <a:gd name="connsiteX8" fmla="*/ 828723 w 1214937"/>
                  <a:gd name="connsiteY8" fmla="*/ 83111 h 239062"/>
                  <a:gd name="connsiteX9" fmla="*/ 879523 w 1214937"/>
                  <a:gd name="connsiteY9" fmla="*/ 76761 h 239062"/>
                  <a:gd name="connsiteX10" fmla="*/ 958898 w 1214937"/>
                  <a:gd name="connsiteY10" fmla="*/ 60886 h 239062"/>
                  <a:gd name="connsiteX11" fmla="*/ 1070023 w 1214937"/>
                  <a:gd name="connsiteY11" fmla="*/ 29136 h 239062"/>
                  <a:gd name="connsiteX12" fmla="*/ 1143048 w 1214937"/>
                  <a:gd name="connsiteY12" fmla="*/ 13261 h 239062"/>
                  <a:gd name="connsiteX13" fmla="*/ 1212898 w 1214937"/>
                  <a:gd name="connsiteY13" fmla="*/ 561 h 239062"/>
                  <a:gd name="connsiteX14" fmla="*/ 1187498 w 1214937"/>
                  <a:gd name="connsiteY14" fmla="*/ 32311 h 239062"/>
                  <a:gd name="connsiteX15" fmla="*/ 1098598 w 1214937"/>
                  <a:gd name="connsiteY15" fmla="*/ 70411 h 239062"/>
                  <a:gd name="connsiteX16" fmla="*/ 962073 w 1214937"/>
                  <a:gd name="connsiteY16" fmla="*/ 102161 h 239062"/>
                  <a:gd name="connsiteX17" fmla="*/ 866823 w 1214937"/>
                  <a:gd name="connsiteY17" fmla="*/ 124386 h 239062"/>
                  <a:gd name="connsiteX18" fmla="*/ 812848 w 1214937"/>
                  <a:gd name="connsiteY18" fmla="*/ 152961 h 239062"/>
                  <a:gd name="connsiteX19" fmla="*/ 714423 w 1214937"/>
                  <a:gd name="connsiteY19" fmla="*/ 184711 h 239062"/>
                  <a:gd name="connsiteX20" fmla="*/ 619173 w 1214937"/>
                  <a:gd name="connsiteY20" fmla="*/ 194236 h 239062"/>
                  <a:gd name="connsiteX21" fmla="*/ 536623 w 1214937"/>
                  <a:gd name="connsiteY21" fmla="*/ 210111 h 239062"/>
                  <a:gd name="connsiteX22" fmla="*/ 492173 w 1214937"/>
                  <a:gd name="connsiteY22" fmla="*/ 229161 h 239062"/>
                  <a:gd name="connsiteX23" fmla="*/ 415973 w 1214937"/>
                  <a:gd name="connsiteY23" fmla="*/ 229161 h 239062"/>
                  <a:gd name="connsiteX24" fmla="*/ 285798 w 1214937"/>
                  <a:gd name="connsiteY24" fmla="*/ 219636 h 239062"/>
                  <a:gd name="connsiteX25" fmla="*/ 200073 w 1214937"/>
                  <a:gd name="connsiteY25" fmla="*/ 229161 h 239062"/>
                  <a:gd name="connsiteX26" fmla="*/ 92123 w 1214937"/>
                  <a:gd name="connsiteY26" fmla="*/ 238686 h 239062"/>
                  <a:gd name="connsiteX27" fmla="*/ 48 w 1214937"/>
                  <a:gd name="connsiteY27" fmla="*/ 219636 h 239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214937" h="239062">
                    <a:moveTo>
                      <a:pt x="48" y="219636"/>
                    </a:moveTo>
                    <a:cubicBezTo>
                      <a:pt x="2165" y="205348"/>
                      <a:pt x="69898" y="168836"/>
                      <a:pt x="104823" y="152961"/>
                    </a:cubicBezTo>
                    <a:cubicBezTo>
                      <a:pt x="139748" y="137086"/>
                      <a:pt x="173085" y="129678"/>
                      <a:pt x="209598" y="124386"/>
                    </a:cubicBezTo>
                    <a:cubicBezTo>
                      <a:pt x="246111" y="119094"/>
                      <a:pt x="288444" y="119624"/>
                      <a:pt x="323898" y="121211"/>
                    </a:cubicBezTo>
                    <a:cubicBezTo>
                      <a:pt x="359352" y="122798"/>
                      <a:pt x="388456" y="133382"/>
                      <a:pt x="422323" y="133911"/>
                    </a:cubicBezTo>
                    <a:cubicBezTo>
                      <a:pt x="456190" y="134440"/>
                      <a:pt x="493231" y="125973"/>
                      <a:pt x="527098" y="124386"/>
                    </a:cubicBezTo>
                    <a:cubicBezTo>
                      <a:pt x="560965" y="122799"/>
                      <a:pt x="594831" y="126503"/>
                      <a:pt x="625523" y="124386"/>
                    </a:cubicBezTo>
                    <a:cubicBezTo>
                      <a:pt x="656215" y="122269"/>
                      <a:pt x="677381" y="118565"/>
                      <a:pt x="711248" y="111686"/>
                    </a:cubicBezTo>
                    <a:cubicBezTo>
                      <a:pt x="745115" y="104807"/>
                      <a:pt x="800677" y="88932"/>
                      <a:pt x="828723" y="83111"/>
                    </a:cubicBezTo>
                    <a:cubicBezTo>
                      <a:pt x="856769" y="77290"/>
                      <a:pt x="857827" y="80465"/>
                      <a:pt x="879523" y="76761"/>
                    </a:cubicBezTo>
                    <a:cubicBezTo>
                      <a:pt x="901219" y="73057"/>
                      <a:pt x="927148" y="68823"/>
                      <a:pt x="958898" y="60886"/>
                    </a:cubicBezTo>
                    <a:cubicBezTo>
                      <a:pt x="990648" y="52949"/>
                      <a:pt x="1039331" y="37073"/>
                      <a:pt x="1070023" y="29136"/>
                    </a:cubicBezTo>
                    <a:cubicBezTo>
                      <a:pt x="1100715" y="21199"/>
                      <a:pt x="1119236" y="18023"/>
                      <a:pt x="1143048" y="13261"/>
                    </a:cubicBezTo>
                    <a:cubicBezTo>
                      <a:pt x="1166860" y="8499"/>
                      <a:pt x="1205490" y="-2614"/>
                      <a:pt x="1212898" y="561"/>
                    </a:cubicBezTo>
                    <a:cubicBezTo>
                      <a:pt x="1220306" y="3736"/>
                      <a:pt x="1206548" y="20669"/>
                      <a:pt x="1187498" y="32311"/>
                    </a:cubicBezTo>
                    <a:cubicBezTo>
                      <a:pt x="1168448" y="43953"/>
                      <a:pt x="1136169" y="58769"/>
                      <a:pt x="1098598" y="70411"/>
                    </a:cubicBezTo>
                    <a:cubicBezTo>
                      <a:pt x="1061027" y="82053"/>
                      <a:pt x="962073" y="102161"/>
                      <a:pt x="962073" y="102161"/>
                    </a:cubicBezTo>
                    <a:cubicBezTo>
                      <a:pt x="923444" y="111157"/>
                      <a:pt x="891694" y="115919"/>
                      <a:pt x="866823" y="124386"/>
                    </a:cubicBezTo>
                    <a:cubicBezTo>
                      <a:pt x="841952" y="132853"/>
                      <a:pt x="838248" y="142907"/>
                      <a:pt x="812848" y="152961"/>
                    </a:cubicBezTo>
                    <a:cubicBezTo>
                      <a:pt x="787448" y="163015"/>
                      <a:pt x="746702" y="177832"/>
                      <a:pt x="714423" y="184711"/>
                    </a:cubicBezTo>
                    <a:cubicBezTo>
                      <a:pt x="682144" y="191590"/>
                      <a:pt x="648806" y="190003"/>
                      <a:pt x="619173" y="194236"/>
                    </a:cubicBezTo>
                    <a:cubicBezTo>
                      <a:pt x="589540" y="198469"/>
                      <a:pt x="557790" y="204290"/>
                      <a:pt x="536623" y="210111"/>
                    </a:cubicBezTo>
                    <a:cubicBezTo>
                      <a:pt x="515456" y="215932"/>
                      <a:pt x="512281" y="225986"/>
                      <a:pt x="492173" y="229161"/>
                    </a:cubicBezTo>
                    <a:cubicBezTo>
                      <a:pt x="472065" y="232336"/>
                      <a:pt x="450369" y="230749"/>
                      <a:pt x="415973" y="229161"/>
                    </a:cubicBezTo>
                    <a:cubicBezTo>
                      <a:pt x="381577" y="227574"/>
                      <a:pt x="321781" y="219636"/>
                      <a:pt x="285798" y="219636"/>
                    </a:cubicBezTo>
                    <a:cubicBezTo>
                      <a:pt x="249815" y="219636"/>
                      <a:pt x="232352" y="225986"/>
                      <a:pt x="200073" y="229161"/>
                    </a:cubicBezTo>
                    <a:cubicBezTo>
                      <a:pt x="167794" y="232336"/>
                      <a:pt x="118581" y="236569"/>
                      <a:pt x="92123" y="238686"/>
                    </a:cubicBezTo>
                    <a:cubicBezTo>
                      <a:pt x="65665" y="240803"/>
                      <a:pt x="-2069" y="233924"/>
                      <a:pt x="48" y="219636"/>
                    </a:cubicBezTo>
                    <a:close/>
                  </a:path>
                </a:pathLst>
              </a:custGeom>
              <a:noFill/>
              <a:ln w="1905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sz="1463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29687" y="3560028"/>
                <a:ext cx="344835" cy="1936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/>
                <a:r>
                  <a:rPr lang="en-US" sz="1156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150</a:t>
                </a: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32974" y="4125878"/>
                <a:ext cx="345245" cy="1936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/>
                <a:r>
                  <a:rPr lang="en-US" sz="1156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160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31928" y="4676057"/>
                <a:ext cx="357976" cy="1936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/>
                <a:r>
                  <a:rPr lang="en-US" sz="1156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170</a:t>
                </a:r>
              </a:p>
            </p:txBody>
          </p:sp>
          <p:grpSp>
            <p:nvGrpSpPr>
              <p:cNvPr id="45" name="Group 44"/>
              <p:cNvGrpSpPr/>
              <p:nvPr/>
            </p:nvGrpSpPr>
            <p:grpSpPr>
              <a:xfrm>
                <a:off x="5986329" y="4534385"/>
                <a:ext cx="720789" cy="326152"/>
                <a:chOff x="6048000" y="5828864"/>
                <a:chExt cx="1252800" cy="591638"/>
              </a:xfrm>
            </p:grpSpPr>
            <p:sp>
              <p:nvSpPr>
                <p:cNvPr id="72" name="Rectangle 71"/>
                <p:cNvSpPr/>
                <p:nvPr/>
              </p:nvSpPr>
              <p:spPr>
                <a:xfrm>
                  <a:off x="6048000" y="5912291"/>
                  <a:ext cx="1252800" cy="43082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/>
                  <a:endParaRPr lang="en-US" sz="1463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73" name="Group 72"/>
                <p:cNvGrpSpPr/>
                <p:nvPr/>
              </p:nvGrpSpPr>
              <p:grpSpPr>
                <a:xfrm>
                  <a:off x="6102523" y="5828864"/>
                  <a:ext cx="1146685" cy="591638"/>
                  <a:chOff x="6102523" y="5828864"/>
                  <a:chExt cx="1146685" cy="591638"/>
                </a:xfrm>
              </p:grpSpPr>
              <p:sp>
                <p:nvSpPr>
                  <p:cNvPr id="74" name="Rectangle 73"/>
                  <p:cNvSpPr/>
                  <p:nvPr/>
                </p:nvSpPr>
                <p:spPr>
                  <a:xfrm flipV="1">
                    <a:off x="6102523" y="6124060"/>
                    <a:ext cx="1146685" cy="27431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/>
                    <a:endParaRPr lang="en-US" sz="813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75" name="TextBox 74"/>
                  <p:cNvSpPr txBox="1"/>
                  <p:nvPr/>
                </p:nvSpPr>
                <p:spPr>
                  <a:xfrm>
                    <a:off x="6344687" y="5828864"/>
                    <a:ext cx="871409" cy="35126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defTabSz="457200"/>
                    <a:r>
                      <a:rPr lang="en-US" sz="1156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0.2 km</a:t>
                    </a:r>
                  </a:p>
                </p:txBody>
              </p:sp>
              <p:sp>
                <p:nvSpPr>
                  <p:cNvPr id="76" name="TextBox 75"/>
                  <p:cNvSpPr txBox="1"/>
                  <p:nvPr/>
                </p:nvSpPr>
                <p:spPr>
                  <a:xfrm>
                    <a:off x="6246305" y="6069242"/>
                    <a:ext cx="969791" cy="35126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defTabSz="457200"/>
                    <a:r>
                      <a:rPr lang="en-US" sz="1156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VE X 20</a:t>
                    </a:r>
                  </a:p>
                </p:txBody>
              </p:sp>
            </p:grpSp>
          </p:grp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02C7236A-B60E-4A5C-9C80-F1697E6C4E4B}"/>
                  </a:ext>
                </a:extLst>
              </p:cNvPr>
              <p:cNvSpPr txBox="1"/>
              <p:nvPr/>
            </p:nvSpPr>
            <p:spPr>
              <a:xfrm>
                <a:off x="284672" y="2948441"/>
                <a:ext cx="409098" cy="2254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>
                    <a:solidFill>
                      <a:srgbClr val="FFFF00"/>
                    </a:solidFill>
                  </a:defRPr>
                </a:lvl1pPr>
              </a:lstStyle>
              <a:p>
                <a:pPr defTabSz="457200"/>
                <a:r>
                  <a:rPr lang="en-US" sz="1444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NW</a:t>
                </a:r>
              </a:p>
            </p:txBody>
          </p: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4BC0C22A-5609-4E6B-9243-DB45989C6A88}"/>
                  </a:ext>
                </a:extLst>
              </p:cNvPr>
              <p:cNvGrpSpPr/>
              <p:nvPr/>
            </p:nvGrpSpPr>
            <p:grpSpPr>
              <a:xfrm>
                <a:off x="6007490" y="3860899"/>
                <a:ext cx="709362" cy="391698"/>
                <a:chOff x="8492240" y="4137205"/>
                <a:chExt cx="709362" cy="391698"/>
              </a:xfrm>
            </p:grpSpPr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426B5F62-05CC-4ED6-B0A1-1331AEB47DF3}"/>
                    </a:ext>
                  </a:extLst>
                </p:cNvPr>
                <p:cNvSpPr/>
                <p:nvPr/>
              </p:nvSpPr>
              <p:spPr>
                <a:xfrm>
                  <a:off x="8530340" y="4162383"/>
                  <a:ext cx="573182" cy="366520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/>
                  <a:endParaRPr lang="en-US" sz="260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71" name="TextBox 70"/>
                <p:cNvSpPr txBox="1"/>
                <p:nvPr/>
              </p:nvSpPr>
              <p:spPr>
                <a:xfrm>
                  <a:off x="8492240" y="4137205"/>
                  <a:ext cx="709362" cy="3847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>
                    <a:defRPr sz="800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 defTabSz="457200"/>
                  <a:r>
                    <a:rPr lang="en-US" sz="1444" b="1" dirty="0">
                      <a:solidFill>
                        <a:prstClr val="black"/>
                      </a:solidFill>
                    </a:rPr>
                    <a:t>Acoustic blanking</a:t>
                  </a:r>
                </a:p>
              </p:txBody>
            </p:sp>
          </p:grpSp>
          <p:grpSp>
            <p:nvGrpSpPr>
              <p:cNvPr id="48" name="Group 47"/>
              <p:cNvGrpSpPr/>
              <p:nvPr/>
            </p:nvGrpSpPr>
            <p:grpSpPr>
              <a:xfrm>
                <a:off x="680508" y="3021146"/>
                <a:ext cx="544018" cy="1019284"/>
                <a:chOff x="1945480" y="890993"/>
                <a:chExt cx="763360" cy="1436535"/>
              </a:xfrm>
            </p:grpSpPr>
            <p:pic>
              <p:nvPicPr>
                <p:cNvPr id="67" name="Picture 66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084" t="4225" r="18067" b="6422"/>
                <a:stretch/>
              </p:blipFill>
              <p:spPr>
                <a:xfrm>
                  <a:off x="1945480" y="890993"/>
                  <a:ext cx="763360" cy="1436535"/>
                </a:xfrm>
                <a:prstGeom prst="rect">
                  <a:avLst/>
                </a:prstGeom>
              </p:spPr>
            </p:pic>
            <p:cxnSp>
              <p:nvCxnSpPr>
                <p:cNvPr id="68" name="Straight Connector 67"/>
                <p:cNvCxnSpPr/>
                <p:nvPr/>
              </p:nvCxnSpPr>
              <p:spPr>
                <a:xfrm>
                  <a:off x="2361808" y="1312237"/>
                  <a:ext cx="190547" cy="51346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>
                <a:xfrm flipH="1">
                  <a:off x="2136751" y="1557243"/>
                  <a:ext cx="74555" cy="181687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9" name="Freeform 48"/>
              <p:cNvSpPr/>
              <p:nvPr/>
            </p:nvSpPr>
            <p:spPr>
              <a:xfrm>
                <a:off x="313326" y="3625717"/>
                <a:ext cx="2632652" cy="818051"/>
              </a:xfrm>
              <a:custGeom>
                <a:avLst/>
                <a:gdLst>
                  <a:gd name="connsiteX0" fmla="*/ 2883694 w 2883694"/>
                  <a:gd name="connsiteY0" fmla="*/ 0 h 1019175"/>
                  <a:gd name="connsiteX1" fmla="*/ 2809875 w 2883694"/>
                  <a:gd name="connsiteY1" fmla="*/ 38100 h 1019175"/>
                  <a:gd name="connsiteX2" fmla="*/ 2676525 w 2883694"/>
                  <a:gd name="connsiteY2" fmla="*/ 90488 h 1019175"/>
                  <a:gd name="connsiteX3" fmla="*/ 2566988 w 2883694"/>
                  <a:gd name="connsiteY3" fmla="*/ 121444 h 1019175"/>
                  <a:gd name="connsiteX4" fmla="*/ 2443163 w 2883694"/>
                  <a:gd name="connsiteY4" fmla="*/ 157163 h 1019175"/>
                  <a:gd name="connsiteX5" fmla="*/ 2333625 w 2883694"/>
                  <a:gd name="connsiteY5" fmla="*/ 171450 h 1019175"/>
                  <a:gd name="connsiteX6" fmla="*/ 2205038 w 2883694"/>
                  <a:gd name="connsiteY6" fmla="*/ 188119 h 1019175"/>
                  <a:gd name="connsiteX7" fmla="*/ 2055019 w 2883694"/>
                  <a:gd name="connsiteY7" fmla="*/ 192881 h 1019175"/>
                  <a:gd name="connsiteX8" fmla="*/ 1971675 w 2883694"/>
                  <a:gd name="connsiteY8" fmla="*/ 195263 h 1019175"/>
                  <a:gd name="connsiteX9" fmla="*/ 1883569 w 2883694"/>
                  <a:gd name="connsiteY9" fmla="*/ 202406 h 1019175"/>
                  <a:gd name="connsiteX10" fmla="*/ 1854994 w 2883694"/>
                  <a:gd name="connsiteY10" fmla="*/ 207169 h 1019175"/>
                  <a:gd name="connsiteX11" fmla="*/ 1800225 w 2883694"/>
                  <a:gd name="connsiteY11" fmla="*/ 240506 h 1019175"/>
                  <a:gd name="connsiteX12" fmla="*/ 1676400 w 2883694"/>
                  <a:gd name="connsiteY12" fmla="*/ 304800 h 1019175"/>
                  <a:gd name="connsiteX13" fmla="*/ 1576388 w 2883694"/>
                  <a:gd name="connsiteY13" fmla="*/ 369094 h 1019175"/>
                  <a:gd name="connsiteX14" fmla="*/ 1469231 w 2883694"/>
                  <a:gd name="connsiteY14" fmla="*/ 461963 h 1019175"/>
                  <a:gd name="connsiteX15" fmla="*/ 1414463 w 2883694"/>
                  <a:gd name="connsiteY15" fmla="*/ 547688 h 1019175"/>
                  <a:gd name="connsiteX16" fmla="*/ 1319213 w 2883694"/>
                  <a:gd name="connsiteY16" fmla="*/ 661988 h 1019175"/>
                  <a:gd name="connsiteX17" fmla="*/ 1269206 w 2883694"/>
                  <a:gd name="connsiteY17" fmla="*/ 750094 h 1019175"/>
                  <a:gd name="connsiteX18" fmla="*/ 1176338 w 2883694"/>
                  <a:gd name="connsiteY18" fmla="*/ 826294 h 1019175"/>
                  <a:gd name="connsiteX19" fmla="*/ 1045369 w 2883694"/>
                  <a:gd name="connsiteY19" fmla="*/ 923925 h 1019175"/>
                  <a:gd name="connsiteX20" fmla="*/ 938213 w 2883694"/>
                  <a:gd name="connsiteY20" fmla="*/ 945356 h 1019175"/>
                  <a:gd name="connsiteX21" fmla="*/ 852488 w 2883694"/>
                  <a:gd name="connsiteY21" fmla="*/ 950119 h 1019175"/>
                  <a:gd name="connsiteX22" fmla="*/ 809625 w 2883694"/>
                  <a:gd name="connsiteY22" fmla="*/ 945356 h 1019175"/>
                  <a:gd name="connsiteX23" fmla="*/ 766763 w 2883694"/>
                  <a:gd name="connsiteY23" fmla="*/ 914400 h 1019175"/>
                  <a:gd name="connsiteX24" fmla="*/ 723900 w 2883694"/>
                  <a:gd name="connsiteY24" fmla="*/ 878681 h 1019175"/>
                  <a:gd name="connsiteX25" fmla="*/ 604838 w 2883694"/>
                  <a:gd name="connsiteY25" fmla="*/ 892969 h 1019175"/>
                  <a:gd name="connsiteX26" fmla="*/ 476250 w 2883694"/>
                  <a:gd name="connsiteY26" fmla="*/ 923925 h 1019175"/>
                  <a:gd name="connsiteX27" fmla="*/ 359569 w 2883694"/>
                  <a:gd name="connsiteY27" fmla="*/ 931069 h 1019175"/>
                  <a:gd name="connsiteX28" fmla="*/ 295275 w 2883694"/>
                  <a:gd name="connsiteY28" fmla="*/ 938213 h 1019175"/>
                  <a:gd name="connsiteX29" fmla="*/ 230981 w 2883694"/>
                  <a:gd name="connsiteY29" fmla="*/ 957263 h 1019175"/>
                  <a:gd name="connsiteX30" fmla="*/ 207169 w 2883694"/>
                  <a:gd name="connsiteY30" fmla="*/ 976313 h 1019175"/>
                  <a:gd name="connsiteX31" fmla="*/ 121444 w 2883694"/>
                  <a:gd name="connsiteY31" fmla="*/ 976313 h 1019175"/>
                  <a:gd name="connsiteX32" fmla="*/ 35719 w 2883694"/>
                  <a:gd name="connsiteY32" fmla="*/ 1009650 h 1019175"/>
                  <a:gd name="connsiteX33" fmla="*/ 0 w 2883694"/>
                  <a:gd name="connsiteY33" fmla="*/ 1019175 h 1019175"/>
                  <a:gd name="connsiteX0" fmla="*/ 2952054 w 2952054"/>
                  <a:gd name="connsiteY0" fmla="*/ 0 h 1042868"/>
                  <a:gd name="connsiteX1" fmla="*/ 2878235 w 2952054"/>
                  <a:gd name="connsiteY1" fmla="*/ 38100 h 1042868"/>
                  <a:gd name="connsiteX2" fmla="*/ 2744885 w 2952054"/>
                  <a:gd name="connsiteY2" fmla="*/ 90488 h 1042868"/>
                  <a:gd name="connsiteX3" fmla="*/ 2635348 w 2952054"/>
                  <a:gd name="connsiteY3" fmla="*/ 121444 h 1042868"/>
                  <a:gd name="connsiteX4" fmla="*/ 2511523 w 2952054"/>
                  <a:gd name="connsiteY4" fmla="*/ 157163 h 1042868"/>
                  <a:gd name="connsiteX5" fmla="*/ 2401985 w 2952054"/>
                  <a:gd name="connsiteY5" fmla="*/ 171450 h 1042868"/>
                  <a:gd name="connsiteX6" fmla="*/ 2273398 w 2952054"/>
                  <a:gd name="connsiteY6" fmla="*/ 188119 h 1042868"/>
                  <a:gd name="connsiteX7" fmla="*/ 2123379 w 2952054"/>
                  <a:gd name="connsiteY7" fmla="*/ 192881 h 1042868"/>
                  <a:gd name="connsiteX8" fmla="*/ 2040035 w 2952054"/>
                  <a:gd name="connsiteY8" fmla="*/ 195263 h 1042868"/>
                  <a:gd name="connsiteX9" fmla="*/ 1951929 w 2952054"/>
                  <a:gd name="connsiteY9" fmla="*/ 202406 h 1042868"/>
                  <a:gd name="connsiteX10" fmla="*/ 1923354 w 2952054"/>
                  <a:gd name="connsiteY10" fmla="*/ 207169 h 1042868"/>
                  <a:gd name="connsiteX11" fmla="*/ 1868585 w 2952054"/>
                  <a:gd name="connsiteY11" fmla="*/ 240506 h 1042868"/>
                  <a:gd name="connsiteX12" fmla="*/ 1744760 w 2952054"/>
                  <a:gd name="connsiteY12" fmla="*/ 304800 h 1042868"/>
                  <a:gd name="connsiteX13" fmla="*/ 1644748 w 2952054"/>
                  <a:gd name="connsiteY13" fmla="*/ 369094 h 1042868"/>
                  <a:gd name="connsiteX14" fmla="*/ 1537591 w 2952054"/>
                  <a:gd name="connsiteY14" fmla="*/ 461963 h 1042868"/>
                  <a:gd name="connsiteX15" fmla="*/ 1482823 w 2952054"/>
                  <a:gd name="connsiteY15" fmla="*/ 547688 h 1042868"/>
                  <a:gd name="connsiteX16" fmla="*/ 1387573 w 2952054"/>
                  <a:gd name="connsiteY16" fmla="*/ 661988 h 1042868"/>
                  <a:gd name="connsiteX17" fmla="*/ 1337566 w 2952054"/>
                  <a:gd name="connsiteY17" fmla="*/ 750094 h 1042868"/>
                  <a:gd name="connsiteX18" fmla="*/ 1244698 w 2952054"/>
                  <a:gd name="connsiteY18" fmla="*/ 826294 h 1042868"/>
                  <a:gd name="connsiteX19" fmla="*/ 1113729 w 2952054"/>
                  <a:gd name="connsiteY19" fmla="*/ 923925 h 1042868"/>
                  <a:gd name="connsiteX20" fmla="*/ 1006573 w 2952054"/>
                  <a:gd name="connsiteY20" fmla="*/ 945356 h 1042868"/>
                  <a:gd name="connsiteX21" fmla="*/ 920848 w 2952054"/>
                  <a:gd name="connsiteY21" fmla="*/ 950119 h 1042868"/>
                  <a:gd name="connsiteX22" fmla="*/ 877985 w 2952054"/>
                  <a:gd name="connsiteY22" fmla="*/ 945356 h 1042868"/>
                  <a:gd name="connsiteX23" fmla="*/ 835123 w 2952054"/>
                  <a:gd name="connsiteY23" fmla="*/ 914400 h 1042868"/>
                  <a:gd name="connsiteX24" fmla="*/ 792260 w 2952054"/>
                  <a:gd name="connsiteY24" fmla="*/ 878681 h 1042868"/>
                  <a:gd name="connsiteX25" fmla="*/ 673198 w 2952054"/>
                  <a:gd name="connsiteY25" fmla="*/ 892969 h 1042868"/>
                  <a:gd name="connsiteX26" fmla="*/ 544610 w 2952054"/>
                  <a:gd name="connsiteY26" fmla="*/ 923925 h 1042868"/>
                  <a:gd name="connsiteX27" fmla="*/ 427929 w 2952054"/>
                  <a:gd name="connsiteY27" fmla="*/ 931069 h 1042868"/>
                  <a:gd name="connsiteX28" fmla="*/ 363635 w 2952054"/>
                  <a:gd name="connsiteY28" fmla="*/ 938213 h 1042868"/>
                  <a:gd name="connsiteX29" fmla="*/ 299341 w 2952054"/>
                  <a:gd name="connsiteY29" fmla="*/ 957263 h 1042868"/>
                  <a:gd name="connsiteX30" fmla="*/ 275529 w 2952054"/>
                  <a:gd name="connsiteY30" fmla="*/ 976313 h 1042868"/>
                  <a:gd name="connsiteX31" fmla="*/ 189804 w 2952054"/>
                  <a:gd name="connsiteY31" fmla="*/ 976313 h 1042868"/>
                  <a:gd name="connsiteX32" fmla="*/ 104079 w 2952054"/>
                  <a:gd name="connsiteY32" fmla="*/ 1009650 h 1042868"/>
                  <a:gd name="connsiteX33" fmla="*/ 0 w 2952054"/>
                  <a:gd name="connsiteY33" fmla="*/ 1042868 h 1042868"/>
                  <a:gd name="connsiteX0" fmla="*/ 2952054 w 2952054"/>
                  <a:gd name="connsiteY0" fmla="*/ 0 h 1042868"/>
                  <a:gd name="connsiteX1" fmla="*/ 2878235 w 2952054"/>
                  <a:gd name="connsiteY1" fmla="*/ 38100 h 1042868"/>
                  <a:gd name="connsiteX2" fmla="*/ 2744885 w 2952054"/>
                  <a:gd name="connsiteY2" fmla="*/ 90488 h 1042868"/>
                  <a:gd name="connsiteX3" fmla="*/ 2635348 w 2952054"/>
                  <a:gd name="connsiteY3" fmla="*/ 121444 h 1042868"/>
                  <a:gd name="connsiteX4" fmla="*/ 2511523 w 2952054"/>
                  <a:gd name="connsiteY4" fmla="*/ 157163 h 1042868"/>
                  <a:gd name="connsiteX5" fmla="*/ 2401985 w 2952054"/>
                  <a:gd name="connsiteY5" fmla="*/ 171450 h 1042868"/>
                  <a:gd name="connsiteX6" fmla="*/ 2273398 w 2952054"/>
                  <a:gd name="connsiteY6" fmla="*/ 188119 h 1042868"/>
                  <a:gd name="connsiteX7" fmla="*/ 2123379 w 2952054"/>
                  <a:gd name="connsiteY7" fmla="*/ 192881 h 1042868"/>
                  <a:gd name="connsiteX8" fmla="*/ 2040035 w 2952054"/>
                  <a:gd name="connsiteY8" fmla="*/ 195263 h 1042868"/>
                  <a:gd name="connsiteX9" fmla="*/ 1951929 w 2952054"/>
                  <a:gd name="connsiteY9" fmla="*/ 202406 h 1042868"/>
                  <a:gd name="connsiteX10" fmla="*/ 1923354 w 2952054"/>
                  <a:gd name="connsiteY10" fmla="*/ 207169 h 1042868"/>
                  <a:gd name="connsiteX11" fmla="*/ 1868585 w 2952054"/>
                  <a:gd name="connsiteY11" fmla="*/ 240506 h 1042868"/>
                  <a:gd name="connsiteX12" fmla="*/ 1744760 w 2952054"/>
                  <a:gd name="connsiteY12" fmla="*/ 304800 h 1042868"/>
                  <a:gd name="connsiteX13" fmla="*/ 1644748 w 2952054"/>
                  <a:gd name="connsiteY13" fmla="*/ 369094 h 1042868"/>
                  <a:gd name="connsiteX14" fmla="*/ 1537591 w 2952054"/>
                  <a:gd name="connsiteY14" fmla="*/ 461963 h 1042868"/>
                  <a:gd name="connsiteX15" fmla="*/ 1482823 w 2952054"/>
                  <a:gd name="connsiteY15" fmla="*/ 547688 h 1042868"/>
                  <a:gd name="connsiteX16" fmla="*/ 1387573 w 2952054"/>
                  <a:gd name="connsiteY16" fmla="*/ 661988 h 1042868"/>
                  <a:gd name="connsiteX17" fmla="*/ 1337566 w 2952054"/>
                  <a:gd name="connsiteY17" fmla="*/ 750094 h 1042868"/>
                  <a:gd name="connsiteX18" fmla="*/ 1244698 w 2952054"/>
                  <a:gd name="connsiteY18" fmla="*/ 826294 h 1042868"/>
                  <a:gd name="connsiteX19" fmla="*/ 1113729 w 2952054"/>
                  <a:gd name="connsiteY19" fmla="*/ 923925 h 1042868"/>
                  <a:gd name="connsiteX20" fmla="*/ 1006573 w 2952054"/>
                  <a:gd name="connsiteY20" fmla="*/ 945356 h 1042868"/>
                  <a:gd name="connsiteX21" fmla="*/ 920848 w 2952054"/>
                  <a:gd name="connsiteY21" fmla="*/ 950119 h 1042868"/>
                  <a:gd name="connsiteX22" fmla="*/ 877985 w 2952054"/>
                  <a:gd name="connsiteY22" fmla="*/ 945356 h 1042868"/>
                  <a:gd name="connsiteX23" fmla="*/ 835123 w 2952054"/>
                  <a:gd name="connsiteY23" fmla="*/ 914400 h 1042868"/>
                  <a:gd name="connsiteX24" fmla="*/ 792260 w 2952054"/>
                  <a:gd name="connsiteY24" fmla="*/ 878681 h 1042868"/>
                  <a:gd name="connsiteX25" fmla="*/ 673198 w 2952054"/>
                  <a:gd name="connsiteY25" fmla="*/ 892969 h 1042868"/>
                  <a:gd name="connsiteX26" fmla="*/ 544610 w 2952054"/>
                  <a:gd name="connsiteY26" fmla="*/ 923925 h 1042868"/>
                  <a:gd name="connsiteX27" fmla="*/ 427929 w 2952054"/>
                  <a:gd name="connsiteY27" fmla="*/ 931069 h 1042868"/>
                  <a:gd name="connsiteX28" fmla="*/ 363635 w 2952054"/>
                  <a:gd name="connsiteY28" fmla="*/ 938213 h 1042868"/>
                  <a:gd name="connsiteX29" fmla="*/ 299341 w 2952054"/>
                  <a:gd name="connsiteY29" fmla="*/ 957263 h 1042868"/>
                  <a:gd name="connsiteX30" fmla="*/ 275529 w 2952054"/>
                  <a:gd name="connsiteY30" fmla="*/ 976313 h 1042868"/>
                  <a:gd name="connsiteX31" fmla="*/ 189804 w 2952054"/>
                  <a:gd name="connsiteY31" fmla="*/ 976313 h 1042868"/>
                  <a:gd name="connsiteX32" fmla="*/ 104079 w 2952054"/>
                  <a:gd name="connsiteY32" fmla="*/ 1009650 h 1042868"/>
                  <a:gd name="connsiteX33" fmla="*/ 52639 w 2952054"/>
                  <a:gd name="connsiteY33" fmla="*/ 1028250 h 1042868"/>
                  <a:gd name="connsiteX34" fmla="*/ 0 w 2952054"/>
                  <a:gd name="connsiteY34" fmla="*/ 1042868 h 1042868"/>
                  <a:gd name="connsiteX0" fmla="*/ 3152421 w 3152421"/>
                  <a:gd name="connsiteY0" fmla="*/ 0 h 1113945"/>
                  <a:gd name="connsiteX1" fmla="*/ 3078602 w 3152421"/>
                  <a:gd name="connsiteY1" fmla="*/ 38100 h 1113945"/>
                  <a:gd name="connsiteX2" fmla="*/ 2945252 w 3152421"/>
                  <a:gd name="connsiteY2" fmla="*/ 90488 h 1113945"/>
                  <a:gd name="connsiteX3" fmla="*/ 2835715 w 3152421"/>
                  <a:gd name="connsiteY3" fmla="*/ 121444 h 1113945"/>
                  <a:gd name="connsiteX4" fmla="*/ 2711890 w 3152421"/>
                  <a:gd name="connsiteY4" fmla="*/ 157163 h 1113945"/>
                  <a:gd name="connsiteX5" fmla="*/ 2602352 w 3152421"/>
                  <a:gd name="connsiteY5" fmla="*/ 171450 h 1113945"/>
                  <a:gd name="connsiteX6" fmla="*/ 2473765 w 3152421"/>
                  <a:gd name="connsiteY6" fmla="*/ 188119 h 1113945"/>
                  <a:gd name="connsiteX7" fmla="*/ 2323746 w 3152421"/>
                  <a:gd name="connsiteY7" fmla="*/ 192881 h 1113945"/>
                  <a:gd name="connsiteX8" fmla="*/ 2240402 w 3152421"/>
                  <a:gd name="connsiteY8" fmla="*/ 195263 h 1113945"/>
                  <a:gd name="connsiteX9" fmla="*/ 2152296 w 3152421"/>
                  <a:gd name="connsiteY9" fmla="*/ 202406 h 1113945"/>
                  <a:gd name="connsiteX10" fmla="*/ 2123721 w 3152421"/>
                  <a:gd name="connsiteY10" fmla="*/ 207169 h 1113945"/>
                  <a:gd name="connsiteX11" fmla="*/ 2068952 w 3152421"/>
                  <a:gd name="connsiteY11" fmla="*/ 240506 h 1113945"/>
                  <a:gd name="connsiteX12" fmla="*/ 1945127 w 3152421"/>
                  <a:gd name="connsiteY12" fmla="*/ 304800 h 1113945"/>
                  <a:gd name="connsiteX13" fmla="*/ 1845115 w 3152421"/>
                  <a:gd name="connsiteY13" fmla="*/ 369094 h 1113945"/>
                  <a:gd name="connsiteX14" fmla="*/ 1737958 w 3152421"/>
                  <a:gd name="connsiteY14" fmla="*/ 461963 h 1113945"/>
                  <a:gd name="connsiteX15" fmla="*/ 1683190 w 3152421"/>
                  <a:gd name="connsiteY15" fmla="*/ 547688 h 1113945"/>
                  <a:gd name="connsiteX16" fmla="*/ 1587940 w 3152421"/>
                  <a:gd name="connsiteY16" fmla="*/ 661988 h 1113945"/>
                  <a:gd name="connsiteX17" fmla="*/ 1537933 w 3152421"/>
                  <a:gd name="connsiteY17" fmla="*/ 750094 h 1113945"/>
                  <a:gd name="connsiteX18" fmla="*/ 1445065 w 3152421"/>
                  <a:gd name="connsiteY18" fmla="*/ 826294 h 1113945"/>
                  <a:gd name="connsiteX19" fmla="*/ 1314096 w 3152421"/>
                  <a:gd name="connsiteY19" fmla="*/ 923925 h 1113945"/>
                  <a:gd name="connsiteX20" fmla="*/ 1206940 w 3152421"/>
                  <a:gd name="connsiteY20" fmla="*/ 945356 h 1113945"/>
                  <a:gd name="connsiteX21" fmla="*/ 1121215 w 3152421"/>
                  <a:gd name="connsiteY21" fmla="*/ 950119 h 1113945"/>
                  <a:gd name="connsiteX22" fmla="*/ 1078352 w 3152421"/>
                  <a:gd name="connsiteY22" fmla="*/ 945356 h 1113945"/>
                  <a:gd name="connsiteX23" fmla="*/ 1035490 w 3152421"/>
                  <a:gd name="connsiteY23" fmla="*/ 914400 h 1113945"/>
                  <a:gd name="connsiteX24" fmla="*/ 992627 w 3152421"/>
                  <a:gd name="connsiteY24" fmla="*/ 878681 h 1113945"/>
                  <a:gd name="connsiteX25" fmla="*/ 873565 w 3152421"/>
                  <a:gd name="connsiteY25" fmla="*/ 892969 h 1113945"/>
                  <a:gd name="connsiteX26" fmla="*/ 744977 w 3152421"/>
                  <a:gd name="connsiteY26" fmla="*/ 923925 h 1113945"/>
                  <a:gd name="connsiteX27" fmla="*/ 628296 w 3152421"/>
                  <a:gd name="connsiteY27" fmla="*/ 931069 h 1113945"/>
                  <a:gd name="connsiteX28" fmla="*/ 564002 w 3152421"/>
                  <a:gd name="connsiteY28" fmla="*/ 938213 h 1113945"/>
                  <a:gd name="connsiteX29" fmla="*/ 499708 w 3152421"/>
                  <a:gd name="connsiteY29" fmla="*/ 957263 h 1113945"/>
                  <a:gd name="connsiteX30" fmla="*/ 475896 w 3152421"/>
                  <a:gd name="connsiteY30" fmla="*/ 976313 h 1113945"/>
                  <a:gd name="connsiteX31" fmla="*/ 390171 w 3152421"/>
                  <a:gd name="connsiteY31" fmla="*/ 976313 h 1113945"/>
                  <a:gd name="connsiteX32" fmla="*/ 304446 w 3152421"/>
                  <a:gd name="connsiteY32" fmla="*/ 1009650 h 1113945"/>
                  <a:gd name="connsiteX33" fmla="*/ 253006 w 3152421"/>
                  <a:gd name="connsiteY33" fmla="*/ 1028250 h 1113945"/>
                  <a:gd name="connsiteX34" fmla="*/ 0 w 3152421"/>
                  <a:gd name="connsiteY34" fmla="*/ 1113945 h 1113945"/>
                  <a:gd name="connsiteX0" fmla="*/ 3237282 w 3237282"/>
                  <a:gd name="connsiteY0" fmla="*/ 0 h 1142376"/>
                  <a:gd name="connsiteX1" fmla="*/ 3163463 w 3237282"/>
                  <a:gd name="connsiteY1" fmla="*/ 38100 h 1142376"/>
                  <a:gd name="connsiteX2" fmla="*/ 3030113 w 3237282"/>
                  <a:gd name="connsiteY2" fmla="*/ 90488 h 1142376"/>
                  <a:gd name="connsiteX3" fmla="*/ 2920576 w 3237282"/>
                  <a:gd name="connsiteY3" fmla="*/ 121444 h 1142376"/>
                  <a:gd name="connsiteX4" fmla="*/ 2796751 w 3237282"/>
                  <a:gd name="connsiteY4" fmla="*/ 157163 h 1142376"/>
                  <a:gd name="connsiteX5" fmla="*/ 2687213 w 3237282"/>
                  <a:gd name="connsiteY5" fmla="*/ 171450 h 1142376"/>
                  <a:gd name="connsiteX6" fmla="*/ 2558626 w 3237282"/>
                  <a:gd name="connsiteY6" fmla="*/ 188119 h 1142376"/>
                  <a:gd name="connsiteX7" fmla="*/ 2408607 w 3237282"/>
                  <a:gd name="connsiteY7" fmla="*/ 192881 h 1142376"/>
                  <a:gd name="connsiteX8" fmla="*/ 2325263 w 3237282"/>
                  <a:gd name="connsiteY8" fmla="*/ 195263 h 1142376"/>
                  <a:gd name="connsiteX9" fmla="*/ 2237157 w 3237282"/>
                  <a:gd name="connsiteY9" fmla="*/ 202406 h 1142376"/>
                  <a:gd name="connsiteX10" fmla="*/ 2208582 w 3237282"/>
                  <a:gd name="connsiteY10" fmla="*/ 207169 h 1142376"/>
                  <a:gd name="connsiteX11" fmla="*/ 2153813 w 3237282"/>
                  <a:gd name="connsiteY11" fmla="*/ 240506 h 1142376"/>
                  <a:gd name="connsiteX12" fmla="*/ 2029988 w 3237282"/>
                  <a:gd name="connsiteY12" fmla="*/ 304800 h 1142376"/>
                  <a:gd name="connsiteX13" fmla="*/ 1929976 w 3237282"/>
                  <a:gd name="connsiteY13" fmla="*/ 369094 h 1142376"/>
                  <a:gd name="connsiteX14" fmla="*/ 1822819 w 3237282"/>
                  <a:gd name="connsiteY14" fmla="*/ 461963 h 1142376"/>
                  <a:gd name="connsiteX15" fmla="*/ 1768051 w 3237282"/>
                  <a:gd name="connsiteY15" fmla="*/ 547688 h 1142376"/>
                  <a:gd name="connsiteX16" fmla="*/ 1672801 w 3237282"/>
                  <a:gd name="connsiteY16" fmla="*/ 661988 h 1142376"/>
                  <a:gd name="connsiteX17" fmla="*/ 1622794 w 3237282"/>
                  <a:gd name="connsiteY17" fmla="*/ 750094 h 1142376"/>
                  <a:gd name="connsiteX18" fmla="*/ 1529926 w 3237282"/>
                  <a:gd name="connsiteY18" fmla="*/ 826294 h 1142376"/>
                  <a:gd name="connsiteX19" fmla="*/ 1398957 w 3237282"/>
                  <a:gd name="connsiteY19" fmla="*/ 923925 h 1142376"/>
                  <a:gd name="connsiteX20" fmla="*/ 1291801 w 3237282"/>
                  <a:gd name="connsiteY20" fmla="*/ 945356 h 1142376"/>
                  <a:gd name="connsiteX21" fmla="*/ 1206076 w 3237282"/>
                  <a:gd name="connsiteY21" fmla="*/ 950119 h 1142376"/>
                  <a:gd name="connsiteX22" fmla="*/ 1163213 w 3237282"/>
                  <a:gd name="connsiteY22" fmla="*/ 945356 h 1142376"/>
                  <a:gd name="connsiteX23" fmla="*/ 1120351 w 3237282"/>
                  <a:gd name="connsiteY23" fmla="*/ 914400 h 1142376"/>
                  <a:gd name="connsiteX24" fmla="*/ 1077488 w 3237282"/>
                  <a:gd name="connsiteY24" fmla="*/ 878681 h 1142376"/>
                  <a:gd name="connsiteX25" fmla="*/ 958426 w 3237282"/>
                  <a:gd name="connsiteY25" fmla="*/ 892969 h 1142376"/>
                  <a:gd name="connsiteX26" fmla="*/ 829838 w 3237282"/>
                  <a:gd name="connsiteY26" fmla="*/ 923925 h 1142376"/>
                  <a:gd name="connsiteX27" fmla="*/ 713157 w 3237282"/>
                  <a:gd name="connsiteY27" fmla="*/ 931069 h 1142376"/>
                  <a:gd name="connsiteX28" fmla="*/ 648863 w 3237282"/>
                  <a:gd name="connsiteY28" fmla="*/ 938213 h 1142376"/>
                  <a:gd name="connsiteX29" fmla="*/ 584569 w 3237282"/>
                  <a:gd name="connsiteY29" fmla="*/ 957263 h 1142376"/>
                  <a:gd name="connsiteX30" fmla="*/ 560757 w 3237282"/>
                  <a:gd name="connsiteY30" fmla="*/ 976313 h 1142376"/>
                  <a:gd name="connsiteX31" fmla="*/ 475032 w 3237282"/>
                  <a:gd name="connsiteY31" fmla="*/ 976313 h 1142376"/>
                  <a:gd name="connsiteX32" fmla="*/ 389307 w 3237282"/>
                  <a:gd name="connsiteY32" fmla="*/ 1009650 h 1142376"/>
                  <a:gd name="connsiteX33" fmla="*/ 337867 w 3237282"/>
                  <a:gd name="connsiteY33" fmla="*/ 1028250 h 1142376"/>
                  <a:gd name="connsiteX34" fmla="*/ 0 w 3237282"/>
                  <a:gd name="connsiteY34" fmla="*/ 1142376 h 1142376"/>
                  <a:gd name="connsiteX0" fmla="*/ 3237282 w 3237282"/>
                  <a:gd name="connsiteY0" fmla="*/ 0 h 1142376"/>
                  <a:gd name="connsiteX1" fmla="*/ 3163463 w 3237282"/>
                  <a:gd name="connsiteY1" fmla="*/ 38100 h 1142376"/>
                  <a:gd name="connsiteX2" fmla="*/ 3030113 w 3237282"/>
                  <a:gd name="connsiteY2" fmla="*/ 90488 h 1142376"/>
                  <a:gd name="connsiteX3" fmla="*/ 2920576 w 3237282"/>
                  <a:gd name="connsiteY3" fmla="*/ 121444 h 1142376"/>
                  <a:gd name="connsiteX4" fmla="*/ 2796751 w 3237282"/>
                  <a:gd name="connsiteY4" fmla="*/ 157163 h 1142376"/>
                  <a:gd name="connsiteX5" fmla="*/ 2687213 w 3237282"/>
                  <a:gd name="connsiteY5" fmla="*/ 171450 h 1142376"/>
                  <a:gd name="connsiteX6" fmla="*/ 2558626 w 3237282"/>
                  <a:gd name="connsiteY6" fmla="*/ 188119 h 1142376"/>
                  <a:gd name="connsiteX7" fmla="*/ 2408607 w 3237282"/>
                  <a:gd name="connsiteY7" fmla="*/ 192881 h 1142376"/>
                  <a:gd name="connsiteX8" fmla="*/ 2325263 w 3237282"/>
                  <a:gd name="connsiteY8" fmla="*/ 195263 h 1142376"/>
                  <a:gd name="connsiteX9" fmla="*/ 2237157 w 3237282"/>
                  <a:gd name="connsiteY9" fmla="*/ 202406 h 1142376"/>
                  <a:gd name="connsiteX10" fmla="*/ 2208582 w 3237282"/>
                  <a:gd name="connsiteY10" fmla="*/ 207169 h 1142376"/>
                  <a:gd name="connsiteX11" fmla="*/ 2153813 w 3237282"/>
                  <a:gd name="connsiteY11" fmla="*/ 240506 h 1142376"/>
                  <a:gd name="connsiteX12" fmla="*/ 2029988 w 3237282"/>
                  <a:gd name="connsiteY12" fmla="*/ 304800 h 1142376"/>
                  <a:gd name="connsiteX13" fmla="*/ 1929976 w 3237282"/>
                  <a:gd name="connsiteY13" fmla="*/ 369094 h 1142376"/>
                  <a:gd name="connsiteX14" fmla="*/ 1822819 w 3237282"/>
                  <a:gd name="connsiteY14" fmla="*/ 461963 h 1142376"/>
                  <a:gd name="connsiteX15" fmla="*/ 1768051 w 3237282"/>
                  <a:gd name="connsiteY15" fmla="*/ 547688 h 1142376"/>
                  <a:gd name="connsiteX16" fmla="*/ 1672801 w 3237282"/>
                  <a:gd name="connsiteY16" fmla="*/ 661988 h 1142376"/>
                  <a:gd name="connsiteX17" fmla="*/ 1622794 w 3237282"/>
                  <a:gd name="connsiteY17" fmla="*/ 750094 h 1142376"/>
                  <a:gd name="connsiteX18" fmla="*/ 1529926 w 3237282"/>
                  <a:gd name="connsiteY18" fmla="*/ 826294 h 1142376"/>
                  <a:gd name="connsiteX19" fmla="*/ 1398957 w 3237282"/>
                  <a:gd name="connsiteY19" fmla="*/ 923925 h 1142376"/>
                  <a:gd name="connsiteX20" fmla="*/ 1291801 w 3237282"/>
                  <a:gd name="connsiteY20" fmla="*/ 945356 h 1142376"/>
                  <a:gd name="connsiteX21" fmla="*/ 1206076 w 3237282"/>
                  <a:gd name="connsiteY21" fmla="*/ 950119 h 1142376"/>
                  <a:gd name="connsiteX22" fmla="*/ 1163213 w 3237282"/>
                  <a:gd name="connsiteY22" fmla="*/ 945356 h 1142376"/>
                  <a:gd name="connsiteX23" fmla="*/ 1120351 w 3237282"/>
                  <a:gd name="connsiteY23" fmla="*/ 914400 h 1142376"/>
                  <a:gd name="connsiteX24" fmla="*/ 1077488 w 3237282"/>
                  <a:gd name="connsiteY24" fmla="*/ 878681 h 1142376"/>
                  <a:gd name="connsiteX25" fmla="*/ 958426 w 3237282"/>
                  <a:gd name="connsiteY25" fmla="*/ 892969 h 1142376"/>
                  <a:gd name="connsiteX26" fmla="*/ 829838 w 3237282"/>
                  <a:gd name="connsiteY26" fmla="*/ 923925 h 1142376"/>
                  <a:gd name="connsiteX27" fmla="*/ 713157 w 3237282"/>
                  <a:gd name="connsiteY27" fmla="*/ 931069 h 1142376"/>
                  <a:gd name="connsiteX28" fmla="*/ 648863 w 3237282"/>
                  <a:gd name="connsiteY28" fmla="*/ 938213 h 1142376"/>
                  <a:gd name="connsiteX29" fmla="*/ 584569 w 3237282"/>
                  <a:gd name="connsiteY29" fmla="*/ 957263 h 1142376"/>
                  <a:gd name="connsiteX30" fmla="*/ 560757 w 3237282"/>
                  <a:gd name="connsiteY30" fmla="*/ 976313 h 1142376"/>
                  <a:gd name="connsiteX31" fmla="*/ 475032 w 3237282"/>
                  <a:gd name="connsiteY31" fmla="*/ 976313 h 1142376"/>
                  <a:gd name="connsiteX32" fmla="*/ 389307 w 3237282"/>
                  <a:gd name="connsiteY32" fmla="*/ 1009650 h 1142376"/>
                  <a:gd name="connsiteX33" fmla="*/ 337867 w 3237282"/>
                  <a:gd name="connsiteY33" fmla="*/ 1028250 h 1142376"/>
                  <a:gd name="connsiteX34" fmla="*/ 125716 w 3237282"/>
                  <a:gd name="connsiteY34" fmla="*/ 1101695 h 1142376"/>
                  <a:gd name="connsiteX35" fmla="*/ 0 w 3237282"/>
                  <a:gd name="connsiteY35" fmla="*/ 1142376 h 1142376"/>
                  <a:gd name="connsiteX0" fmla="*/ 3322143 w 3322143"/>
                  <a:gd name="connsiteY0" fmla="*/ 0 h 1154222"/>
                  <a:gd name="connsiteX1" fmla="*/ 3248324 w 3322143"/>
                  <a:gd name="connsiteY1" fmla="*/ 38100 h 1154222"/>
                  <a:gd name="connsiteX2" fmla="*/ 3114974 w 3322143"/>
                  <a:gd name="connsiteY2" fmla="*/ 90488 h 1154222"/>
                  <a:gd name="connsiteX3" fmla="*/ 3005437 w 3322143"/>
                  <a:gd name="connsiteY3" fmla="*/ 121444 h 1154222"/>
                  <a:gd name="connsiteX4" fmla="*/ 2881612 w 3322143"/>
                  <a:gd name="connsiteY4" fmla="*/ 157163 h 1154222"/>
                  <a:gd name="connsiteX5" fmla="*/ 2772074 w 3322143"/>
                  <a:gd name="connsiteY5" fmla="*/ 171450 h 1154222"/>
                  <a:gd name="connsiteX6" fmla="*/ 2643487 w 3322143"/>
                  <a:gd name="connsiteY6" fmla="*/ 188119 h 1154222"/>
                  <a:gd name="connsiteX7" fmla="*/ 2493468 w 3322143"/>
                  <a:gd name="connsiteY7" fmla="*/ 192881 h 1154222"/>
                  <a:gd name="connsiteX8" fmla="*/ 2410124 w 3322143"/>
                  <a:gd name="connsiteY8" fmla="*/ 195263 h 1154222"/>
                  <a:gd name="connsiteX9" fmla="*/ 2322018 w 3322143"/>
                  <a:gd name="connsiteY9" fmla="*/ 202406 h 1154222"/>
                  <a:gd name="connsiteX10" fmla="*/ 2293443 w 3322143"/>
                  <a:gd name="connsiteY10" fmla="*/ 207169 h 1154222"/>
                  <a:gd name="connsiteX11" fmla="*/ 2238674 w 3322143"/>
                  <a:gd name="connsiteY11" fmla="*/ 240506 h 1154222"/>
                  <a:gd name="connsiteX12" fmla="*/ 2114849 w 3322143"/>
                  <a:gd name="connsiteY12" fmla="*/ 304800 h 1154222"/>
                  <a:gd name="connsiteX13" fmla="*/ 2014837 w 3322143"/>
                  <a:gd name="connsiteY13" fmla="*/ 369094 h 1154222"/>
                  <a:gd name="connsiteX14" fmla="*/ 1907680 w 3322143"/>
                  <a:gd name="connsiteY14" fmla="*/ 461963 h 1154222"/>
                  <a:gd name="connsiteX15" fmla="*/ 1852912 w 3322143"/>
                  <a:gd name="connsiteY15" fmla="*/ 547688 h 1154222"/>
                  <a:gd name="connsiteX16" fmla="*/ 1757662 w 3322143"/>
                  <a:gd name="connsiteY16" fmla="*/ 661988 h 1154222"/>
                  <a:gd name="connsiteX17" fmla="*/ 1707655 w 3322143"/>
                  <a:gd name="connsiteY17" fmla="*/ 750094 h 1154222"/>
                  <a:gd name="connsiteX18" fmla="*/ 1614787 w 3322143"/>
                  <a:gd name="connsiteY18" fmla="*/ 826294 h 1154222"/>
                  <a:gd name="connsiteX19" fmla="*/ 1483818 w 3322143"/>
                  <a:gd name="connsiteY19" fmla="*/ 923925 h 1154222"/>
                  <a:gd name="connsiteX20" fmla="*/ 1376662 w 3322143"/>
                  <a:gd name="connsiteY20" fmla="*/ 945356 h 1154222"/>
                  <a:gd name="connsiteX21" fmla="*/ 1290937 w 3322143"/>
                  <a:gd name="connsiteY21" fmla="*/ 950119 h 1154222"/>
                  <a:gd name="connsiteX22" fmla="*/ 1248074 w 3322143"/>
                  <a:gd name="connsiteY22" fmla="*/ 945356 h 1154222"/>
                  <a:gd name="connsiteX23" fmla="*/ 1205212 w 3322143"/>
                  <a:gd name="connsiteY23" fmla="*/ 914400 h 1154222"/>
                  <a:gd name="connsiteX24" fmla="*/ 1162349 w 3322143"/>
                  <a:gd name="connsiteY24" fmla="*/ 878681 h 1154222"/>
                  <a:gd name="connsiteX25" fmla="*/ 1043287 w 3322143"/>
                  <a:gd name="connsiteY25" fmla="*/ 892969 h 1154222"/>
                  <a:gd name="connsiteX26" fmla="*/ 914699 w 3322143"/>
                  <a:gd name="connsiteY26" fmla="*/ 923925 h 1154222"/>
                  <a:gd name="connsiteX27" fmla="*/ 798018 w 3322143"/>
                  <a:gd name="connsiteY27" fmla="*/ 931069 h 1154222"/>
                  <a:gd name="connsiteX28" fmla="*/ 733724 w 3322143"/>
                  <a:gd name="connsiteY28" fmla="*/ 938213 h 1154222"/>
                  <a:gd name="connsiteX29" fmla="*/ 669430 w 3322143"/>
                  <a:gd name="connsiteY29" fmla="*/ 957263 h 1154222"/>
                  <a:gd name="connsiteX30" fmla="*/ 645618 w 3322143"/>
                  <a:gd name="connsiteY30" fmla="*/ 976313 h 1154222"/>
                  <a:gd name="connsiteX31" fmla="*/ 559893 w 3322143"/>
                  <a:gd name="connsiteY31" fmla="*/ 976313 h 1154222"/>
                  <a:gd name="connsiteX32" fmla="*/ 474168 w 3322143"/>
                  <a:gd name="connsiteY32" fmla="*/ 1009650 h 1154222"/>
                  <a:gd name="connsiteX33" fmla="*/ 422728 w 3322143"/>
                  <a:gd name="connsiteY33" fmla="*/ 1028250 h 1154222"/>
                  <a:gd name="connsiteX34" fmla="*/ 210577 w 3322143"/>
                  <a:gd name="connsiteY34" fmla="*/ 1101695 h 1154222"/>
                  <a:gd name="connsiteX35" fmla="*/ 0 w 3322143"/>
                  <a:gd name="connsiteY35" fmla="*/ 1154222 h 1154222"/>
                  <a:gd name="connsiteX0" fmla="*/ 3465936 w 3465936"/>
                  <a:gd name="connsiteY0" fmla="*/ 0 h 1109975"/>
                  <a:gd name="connsiteX1" fmla="*/ 3392117 w 3465936"/>
                  <a:gd name="connsiteY1" fmla="*/ 38100 h 1109975"/>
                  <a:gd name="connsiteX2" fmla="*/ 3258767 w 3465936"/>
                  <a:gd name="connsiteY2" fmla="*/ 90488 h 1109975"/>
                  <a:gd name="connsiteX3" fmla="*/ 3149230 w 3465936"/>
                  <a:gd name="connsiteY3" fmla="*/ 121444 h 1109975"/>
                  <a:gd name="connsiteX4" fmla="*/ 3025405 w 3465936"/>
                  <a:gd name="connsiteY4" fmla="*/ 157163 h 1109975"/>
                  <a:gd name="connsiteX5" fmla="*/ 2915867 w 3465936"/>
                  <a:gd name="connsiteY5" fmla="*/ 171450 h 1109975"/>
                  <a:gd name="connsiteX6" fmla="*/ 2787280 w 3465936"/>
                  <a:gd name="connsiteY6" fmla="*/ 188119 h 1109975"/>
                  <a:gd name="connsiteX7" fmla="*/ 2637261 w 3465936"/>
                  <a:gd name="connsiteY7" fmla="*/ 192881 h 1109975"/>
                  <a:gd name="connsiteX8" fmla="*/ 2553917 w 3465936"/>
                  <a:gd name="connsiteY8" fmla="*/ 195263 h 1109975"/>
                  <a:gd name="connsiteX9" fmla="*/ 2465811 w 3465936"/>
                  <a:gd name="connsiteY9" fmla="*/ 202406 h 1109975"/>
                  <a:gd name="connsiteX10" fmla="*/ 2437236 w 3465936"/>
                  <a:gd name="connsiteY10" fmla="*/ 207169 h 1109975"/>
                  <a:gd name="connsiteX11" fmla="*/ 2382467 w 3465936"/>
                  <a:gd name="connsiteY11" fmla="*/ 240506 h 1109975"/>
                  <a:gd name="connsiteX12" fmla="*/ 2258642 w 3465936"/>
                  <a:gd name="connsiteY12" fmla="*/ 304800 h 1109975"/>
                  <a:gd name="connsiteX13" fmla="*/ 2158630 w 3465936"/>
                  <a:gd name="connsiteY13" fmla="*/ 369094 h 1109975"/>
                  <a:gd name="connsiteX14" fmla="*/ 2051473 w 3465936"/>
                  <a:gd name="connsiteY14" fmla="*/ 461963 h 1109975"/>
                  <a:gd name="connsiteX15" fmla="*/ 1996705 w 3465936"/>
                  <a:gd name="connsiteY15" fmla="*/ 547688 h 1109975"/>
                  <a:gd name="connsiteX16" fmla="*/ 1901455 w 3465936"/>
                  <a:gd name="connsiteY16" fmla="*/ 661988 h 1109975"/>
                  <a:gd name="connsiteX17" fmla="*/ 1851448 w 3465936"/>
                  <a:gd name="connsiteY17" fmla="*/ 750094 h 1109975"/>
                  <a:gd name="connsiteX18" fmla="*/ 1758580 w 3465936"/>
                  <a:gd name="connsiteY18" fmla="*/ 826294 h 1109975"/>
                  <a:gd name="connsiteX19" fmla="*/ 1627611 w 3465936"/>
                  <a:gd name="connsiteY19" fmla="*/ 923925 h 1109975"/>
                  <a:gd name="connsiteX20" fmla="*/ 1520455 w 3465936"/>
                  <a:gd name="connsiteY20" fmla="*/ 945356 h 1109975"/>
                  <a:gd name="connsiteX21" fmla="*/ 1434730 w 3465936"/>
                  <a:gd name="connsiteY21" fmla="*/ 950119 h 1109975"/>
                  <a:gd name="connsiteX22" fmla="*/ 1391867 w 3465936"/>
                  <a:gd name="connsiteY22" fmla="*/ 945356 h 1109975"/>
                  <a:gd name="connsiteX23" fmla="*/ 1349005 w 3465936"/>
                  <a:gd name="connsiteY23" fmla="*/ 914400 h 1109975"/>
                  <a:gd name="connsiteX24" fmla="*/ 1306142 w 3465936"/>
                  <a:gd name="connsiteY24" fmla="*/ 878681 h 1109975"/>
                  <a:gd name="connsiteX25" fmla="*/ 1187080 w 3465936"/>
                  <a:gd name="connsiteY25" fmla="*/ 892969 h 1109975"/>
                  <a:gd name="connsiteX26" fmla="*/ 1058492 w 3465936"/>
                  <a:gd name="connsiteY26" fmla="*/ 923925 h 1109975"/>
                  <a:gd name="connsiteX27" fmla="*/ 941811 w 3465936"/>
                  <a:gd name="connsiteY27" fmla="*/ 931069 h 1109975"/>
                  <a:gd name="connsiteX28" fmla="*/ 877517 w 3465936"/>
                  <a:gd name="connsiteY28" fmla="*/ 938213 h 1109975"/>
                  <a:gd name="connsiteX29" fmla="*/ 813223 w 3465936"/>
                  <a:gd name="connsiteY29" fmla="*/ 957263 h 1109975"/>
                  <a:gd name="connsiteX30" fmla="*/ 789411 w 3465936"/>
                  <a:gd name="connsiteY30" fmla="*/ 976313 h 1109975"/>
                  <a:gd name="connsiteX31" fmla="*/ 703686 w 3465936"/>
                  <a:gd name="connsiteY31" fmla="*/ 976313 h 1109975"/>
                  <a:gd name="connsiteX32" fmla="*/ 617961 w 3465936"/>
                  <a:gd name="connsiteY32" fmla="*/ 1009650 h 1109975"/>
                  <a:gd name="connsiteX33" fmla="*/ 566521 w 3465936"/>
                  <a:gd name="connsiteY33" fmla="*/ 1028250 h 1109975"/>
                  <a:gd name="connsiteX34" fmla="*/ 354370 w 3465936"/>
                  <a:gd name="connsiteY34" fmla="*/ 1101695 h 1109975"/>
                  <a:gd name="connsiteX35" fmla="*/ 0 w 3465936"/>
                  <a:gd name="connsiteY35" fmla="*/ 1106837 h 1109975"/>
                  <a:gd name="connsiteX0" fmla="*/ 3465936 w 3465936"/>
                  <a:gd name="connsiteY0" fmla="*/ 0 h 1108761"/>
                  <a:gd name="connsiteX1" fmla="*/ 3392117 w 3465936"/>
                  <a:gd name="connsiteY1" fmla="*/ 38100 h 1108761"/>
                  <a:gd name="connsiteX2" fmla="*/ 3258767 w 3465936"/>
                  <a:gd name="connsiteY2" fmla="*/ 90488 h 1108761"/>
                  <a:gd name="connsiteX3" fmla="*/ 3149230 w 3465936"/>
                  <a:gd name="connsiteY3" fmla="*/ 121444 h 1108761"/>
                  <a:gd name="connsiteX4" fmla="*/ 3025405 w 3465936"/>
                  <a:gd name="connsiteY4" fmla="*/ 157163 h 1108761"/>
                  <a:gd name="connsiteX5" fmla="*/ 2915867 w 3465936"/>
                  <a:gd name="connsiteY5" fmla="*/ 171450 h 1108761"/>
                  <a:gd name="connsiteX6" fmla="*/ 2787280 w 3465936"/>
                  <a:gd name="connsiteY6" fmla="*/ 188119 h 1108761"/>
                  <a:gd name="connsiteX7" fmla="*/ 2637261 w 3465936"/>
                  <a:gd name="connsiteY7" fmla="*/ 192881 h 1108761"/>
                  <a:gd name="connsiteX8" fmla="*/ 2553917 w 3465936"/>
                  <a:gd name="connsiteY8" fmla="*/ 195263 h 1108761"/>
                  <a:gd name="connsiteX9" fmla="*/ 2465811 w 3465936"/>
                  <a:gd name="connsiteY9" fmla="*/ 202406 h 1108761"/>
                  <a:gd name="connsiteX10" fmla="*/ 2437236 w 3465936"/>
                  <a:gd name="connsiteY10" fmla="*/ 207169 h 1108761"/>
                  <a:gd name="connsiteX11" fmla="*/ 2382467 w 3465936"/>
                  <a:gd name="connsiteY11" fmla="*/ 240506 h 1108761"/>
                  <a:gd name="connsiteX12" fmla="*/ 2258642 w 3465936"/>
                  <a:gd name="connsiteY12" fmla="*/ 304800 h 1108761"/>
                  <a:gd name="connsiteX13" fmla="*/ 2158630 w 3465936"/>
                  <a:gd name="connsiteY13" fmla="*/ 369094 h 1108761"/>
                  <a:gd name="connsiteX14" fmla="*/ 2051473 w 3465936"/>
                  <a:gd name="connsiteY14" fmla="*/ 461963 h 1108761"/>
                  <a:gd name="connsiteX15" fmla="*/ 1996705 w 3465936"/>
                  <a:gd name="connsiteY15" fmla="*/ 547688 h 1108761"/>
                  <a:gd name="connsiteX16" fmla="*/ 1901455 w 3465936"/>
                  <a:gd name="connsiteY16" fmla="*/ 661988 h 1108761"/>
                  <a:gd name="connsiteX17" fmla="*/ 1851448 w 3465936"/>
                  <a:gd name="connsiteY17" fmla="*/ 750094 h 1108761"/>
                  <a:gd name="connsiteX18" fmla="*/ 1758580 w 3465936"/>
                  <a:gd name="connsiteY18" fmla="*/ 826294 h 1108761"/>
                  <a:gd name="connsiteX19" fmla="*/ 1627611 w 3465936"/>
                  <a:gd name="connsiteY19" fmla="*/ 923925 h 1108761"/>
                  <a:gd name="connsiteX20" fmla="*/ 1520455 w 3465936"/>
                  <a:gd name="connsiteY20" fmla="*/ 945356 h 1108761"/>
                  <a:gd name="connsiteX21" fmla="*/ 1434730 w 3465936"/>
                  <a:gd name="connsiteY21" fmla="*/ 950119 h 1108761"/>
                  <a:gd name="connsiteX22" fmla="*/ 1391867 w 3465936"/>
                  <a:gd name="connsiteY22" fmla="*/ 945356 h 1108761"/>
                  <a:gd name="connsiteX23" fmla="*/ 1349005 w 3465936"/>
                  <a:gd name="connsiteY23" fmla="*/ 914400 h 1108761"/>
                  <a:gd name="connsiteX24" fmla="*/ 1306142 w 3465936"/>
                  <a:gd name="connsiteY24" fmla="*/ 878681 h 1108761"/>
                  <a:gd name="connsiteX25" fmla="*/ 1187080 w 3465936"/>
                  <a:gd name="connsiteY25" fmla="*/ 892969 h 1108761"/>
                  <a:gd name="connsiteX26" fmla="*/ 1058492 w 3465936"/>
                  <a:gd name="connsiteY26" fmla="*/ 923925 h 1108761"/>
                  <a:gd name="connsiteX27" fmla="*/ 941811 w 3465936"/>
                  <a:gd name="connsiteY27" fmla="*/ 931069 h 1108761"/>
                  <a:gd name="connsiteX28" fmla="*/ 877517 w 3465936"/>
                  <a:gd name="connsiteY28" fmla="*/ 938213 h 1108761"/>
                  <a:gd name="connsiteX29" fmla="*/ 813223 w 3465936"/>
                  <a:gd name="connsiteY29" fmla="*/ 957263 h 1108761"/>
                  <a:gd name="connsiteX30" fmla="*/ 789411 w 3465936"/>
                  <a:gd name="connsiteY30" fmla="*/ 976313 h 1108761"/>
                  <a:gd name="connsiteX31" fmla="*/ 703686 w 3465936"/>
                  <a:gd name="connsiteY31" fmla="*/ 976313 h 1108761"/>
                  <a:gd name="connsiteX32" fmla="*/ 617961 w 3465936"/>
                  <a:gd name="connsiteY32" fmla="*/ 1009650 h 1108761"/>
                  <a:gd name="connsiteX33" fmla="*/ 566521 w 3465936"/>
                  <a:gd name="connsiteY33" fmla="*/ 1028250 h 1108761"/>
                  <a:gd name="connsiteX34" fmla="*/ 354370 w 3465936"/>
                  <a:gd name="connsiteY34" fmla="*/ 1101695 h 1108761"/>
                  <a:gd name="connsiteX35" fmla="*/ 168148 w 3465936"/>
                  <a:gd name="connsiteY35" fmla="*/ 1106434 h 1108761"/>
                  <a:gd name="connsiteX36" fmla="*/ 0 w 3465936"/>
                  <a:gd name="connsiteY36" fmla="*/ 1106837 h 1108761"/>
                  <a:gd name="connsiteX0" fmla="*/ 3465936 w 3465936"/>
                  <a:gd name="connsiteY0" fmla="*/ 0 h 1141988"/>
                  <a:gd name="connsiteX1" fmla="*/ 3392117 w 3465936"/>
                  <a:gd name="connsiteY1" fmla="*/ 38100 h 1141988"/>
                  <a:gd name="connsiteX2" fmla="*/ 3258767 w 3465936"/>
                  <a:gd name="connsiteY2" fmla="*/ 90488 h 1141988"/>
                  <a:gd name="connsiteX3" fmla="*/ 3149230 w 3465936"/>
                  <a:gd name="connsiteY3" fmla="*/ 121444 h 1141988"/>
                  <a:gd name="connsiteX4" fmla="*/ 3025405 w 3465936"/>
                  <a:gd name="connsiteY4" fmla="*/ 157163 h 1141988"/>
                  <a:gd name="connsiteX5" fmla="*/ 2915867 w 3465936"/>
                  <a:gd name="connsiteY5" fmla="*/ 171450 h 1141988"/>
                  <a:gd name="connsiteX6" fmla="*/ 2787280 w 3465936"/>
                  <a:gd name="connsiteY6" fmla="*/ 188119 h 1141988"/>
                  <a:gd name="connsiteX7" fmla="*/ 2637261 w 3465936"/>
                  <a:gd name="connsiteY7" fmla="*/ 192881 h 1141988"/>
                  <a:gd name="connsiteX8" fmla="*/ 2553917 w 3465936"/>
                  <a:gd name="connsiteY8" fmla="*/ 195263 h 1141988"/>
                  <a:gd name="connsiteX9" fmla="*/ 2465811 w 3465936"/>
                  <a:gd name="connsiteY9" fmla="*/ 202406 h 1141988"/>
                  <a:gd name="connsiteX10" fmla="*/ 2437236 w 3465936"/>
                  <a:gd name="connsiteY10" fmla="*/ 207169 h 1141988"/>
                  <a:gd name="connsiteX11" fmla="*/ 2382467 w 3465936"/>
                  <a:gd name="connsiteY11" fmla="*/ 240506 h 1141988"/>
                  <a:gd name="connsiteX12" fmla="*/ 2258642 w 3465936"/>
                  <a:gd name="connsiteY12" fmla="*/ 304800 h 1141988"/>
                  <a:gd name="connsiteX13" fmla="*/ 2158630 w 3465936"/>
                  <a:gd name="connsiteY13" fmla="*/ 369094 h 1141988"/>
                  <a:gd name="connsiteX14" fmla="*/ 2051473 w 3465936"/>
                  <a:gd name="connsiteY14" fmla="*/ 461963 h 1141988"/>
                  <a:gd name="connsiteX15" fmla="*/ 1996705 w 3465936"/>
                  <a:gd name="connsiteY15" fmla="*/ 547688 h 1141988"/>
                  <a:gd name="connsiteX16" fmla="*/ 1901455 w 3465936"/>
                  <a:gd name="connsiteY16" fmla="*/ 661988 h 1141988"/>
                  <a:gd name="connsiteX17" fmla="*/ 1851448 w 3465936"/>
                  <a:gd name="connsiteY17" fmla="*/ 750094 h 1141988"/>
                  <a:gd name="connsiteX18" fmla="*/ 1758580 w 3465936"/>
                  <a:gd name="connsiteY18" fmla="*/ 826294 h 1141988"/>
                  <a:gd name="connsiteX19" fmla="*/ 1627611 w 3465936"/>
                  <a:gd name="connsiteY19" fmla="*/ 923925 h 1141988"/>
                  <a:gd name="connsiteX20" fmla="*/ 1520455 w 3465936"/>
                  <a:gd name="connsiteY20" fmla="*/ 945356 h 1141988"/>
                  <a:gd name="connsiteX21" fmla="*/ 1434730 w 3465936"/>
                  <a:gd name="connsiteY21" fmla="*/ 950119 h 1141988"/>
                  <a:gd name="connsiteX22" fmla="*/ 1391867 w 3465936"/>
                  <a:gd name="connsiteY22" fmla="*/ 945356 h 1141988"/>
                  <a:gd name="connsiteX23" fmla="*/ 1349005 w 3465936"/>
                  <a:gd name="connsiteY23" fmla="*/ 914400 h 1141988"/>
                  <a:gd name="connsiteX24" fmla="*/ 1306142 w 3465936"/>
                  <a:gd name="connsiteY24" fmla="*/ 878681 h 1141988"/>
                  <a:gd name="connsiteX25" fmla="*/ 1187080 w 3465936"/>
                  <a:gd name="connsiteY25" fmla="*/ 892969 h 1141988"/>
                  <a:gd name="connsiteX26" fmla="*/ 1058492 w 3465936"/>
                  <a:gd name="connsiteY26" fmla="*/ 923925 h 1141988"/>
                  <a:gd name="connsiteX27" fmla="*/ 941811 w 3465936"/>
                  <a:gd name="connsiteY27" fmla="*/ 931069 h 1141988"/>
                  <a:gd name="connsiteX28" fmla="*/ 877517 w 3465936"/>
                  <a:gd name="connsiteY28" fmla="*/ 938213 h 1141988"/>
                  <a:gd name="connsiteX29" fmla="*/ 813223 w 3465936"/>
                  <a:gd name="connsiteY29" fmla="*/ 957263 h 1141988"/>
                  <a:gd name="connsiteX30" fmla="*/ 789411 w 3465936"/>
                  <a:gd name="connsiteY30" fmla="*/ 976313 h 1141988"/>
                  <a:gd name="connsiteX31" fmla="*/ 703686 w 3465936"/>
                  <a:gd name="connsiteY31" fmla="*/ 976313 h 1141988"/>
                  <a:gd name="connsiteX32" fmla="*/ 617961 w 3465936"/>
                  <a:gd name="connsiteY32" fmla="*/ 1009650 h 1141988"/>
                  <a:gd name="connsiteX33" fmla="*/ 566521 w 3465936"/>
                  <a:gd name="connsiteY33" fmla="*/ 1028250 h 1141988"/>
                  <a:gd name="connsiteX34" fmla="*/ 354370 w 3465936"/>
                  <a:gd name="connsiteY34" fmla="*/ 1101695 h 1141988"/>
                  <a:gd name="connsiteX35" fmla="*/ 168148 w 3465936"/>
                  <a:gd name="connsiteY35" fmla="*/ 1141973 h 1141988"/>
                  <a:gd name="connsiteX36" fmla="*/ 0 w 3465936"/>
                  <a:gd name="connsiteY36" fmla="*/ 1106837 h 1141988"/>
                  <a:gd name="connsiteX0" fmla="*/ 3465936 w 3465936"/>
                  <a:gd name="connsiteY0" fmla="*/ 0 h 1142465"/>
                  <a:gd name="connsiteX1" fmla="*/ 3392117 w 3465936"/>
                  <a:gd name="connsiteY1" fmla="*/ 38100 h 1142465"/>
                  <a:gd name="connsiteX2" fmla="*/ 3258767 w 3465936"/>
                  <a:gd name="connsiteY2" fmla="*/ 90488 h 1142465"/>
                  <a:gd name="connsiteX3" fmla="*/ 3149230 w 3465936"/>
                  <a:gd name="connsiteY3" fmla="*/ 121444 h 1142465"/>
                  <a:gd name="connsiteX4" fmla="*/ 3025405 w 3465936"/>
                  <a:gd name="connsiteY4" fmla="*/ 157163 h 1142465"/>
                  <a:gd name="connsiteX5" fmla="*/ 2915867 w 3465936"/>
                  <a:gd name="connsiteY5" fmla="*/ 171450 h 1142465"/>
                  <a:gd name="connsiteX6" fmla="*/ 2787280 w 3465936"/>
                  <a:gd name="connsiteY6" fmla="*/ 188119 h 1142465"/>
                  <a:gd name="connsiteX7" fmla="*/ 2637261 w 3465936"/>
                  <a:gd name="connsiteY7" fmla="*/ 192881 h 1142465"/>
                  <a:gd name="connsiteX8" fmla="*/ 2553917 w 3465936"/>
                  <a:gd name="connsiteY8" fmla="*/ 195263 h 1142465"/>
                  <a:gd name="connsiteX9" fmla="*/ 2465811 w 3465936"/>
                  <a:gd name="connsiteY9" fmla="*/ 202406 h 1142465"/>
                  <a:gd name="connsiteX10" fmla="*/ 2437236 w 3465936"/>
                  <a:gd name="connsiteY10" fmla="*/ 207169 h 1142465"/>
                  <a:gd name="connsiteX11" fmla="*/ 2382467 w 3465936"/>
                  <a:gd name="connsiteY11" fmla="*/ 240506 h 1142465"/>
                  <a:gd name="connsiteX12" fmla="*/ 2258642 w 3465936"/>
                  <a:gd name="connsiteY12" fmla="*/ 304800 h 1142465"/>
                  <a:gd name="connsiteX13" fmla="*/ 2158630 w 3465936"/>
                  <a:gd name="connsiteY13" fmla="*/ 369094 h 1142465"/>
                  <a:gd name="connsiteX14" fmla="*/ 2051473 w 3465936"/>
                  <a:gd name="connsiteY14" fmla="*/ 461963 h 1142465"/>
                  <a:gd name="connsiteX15" fmla="*/ 1996705 w 3465936"/>
                  <a:gd name="connsiteY15" fmla="*/ 547688 h 1142465"/>
                  <a:gd name="connsiteX16" fmla="*/ 1901455 w 3465936"/>
                  <a:gd name="connsiteY16" fmla="*/ 661988 h 1142465"/>
                  <a:gd name="connsiteX17" fmla="*/ 1851448 w 3465936"/>
                  <a:gd name="connsiteY17" fmla="*/ 750094 h 1142465"/>
                  <a:gd name="connsiteX18" fmla="*/ 1758580 w 3465936"/>
                  <a:gd name="connsiteY18" fmla="*/ 826294 h 1142465"/>
                  <a:gd name="connsiteX19" fmla="*/ 1627611 w 3465936"/>
                  <a:gd name="connsiteY19" fmla="*/ 923925 h 1142465"/>
                  <a:gd name="connsiteX20" fmla="*/ 1520455 w 3465936"/>
                  <a:gd name="connsiteY20" fmla="*/ 945356 h 1142465"/>
                  <a:gd name="connsiteX21" fmla="*/ 1434730 w 3465936"/>
                  <a:gd name="connsiteY21" fmla="*/ 950119 h 1142465"/>
                  <a:gd name="connsiteX22" fmla="*/ 1391867 w 3465936"/>
                  <a:gd name="connsiteY22" fmla="*/ 945356 h 1142465"/>
                  <a:gd name="connsiteX23" fmla="*/ 1349005 w 3465936"/>
                  <a:gd name="connsiteY23" fmla="*/ 914400 h 1142465"/>
                  <a:gd name="connsiteX24" fmla="*/ 1306142 w 3465936"/>
                  <a:gd name="connsiteY24" fmla="*/ 878681 h 1142465"/>
                  <a:gd name="connsiteX25" fmla="*/ 1187080 w 3465936"/>
                  <a:gd name="connsiteY25" fmla="*/ 892969 h 1142465"/>
                  <a:gd name="connsiteX26" fmla="*/ 1058492 w 3465936"/>
                  <a:gd name="connsiteY26" fmla="*/ 923925 h 1142465"/>
                  <a:gd name="connsiteX27" fmla="*/ 941811 w 3465936"/>
                  <a:gd name="connsiteY27" fmla="*/ 931069 h 1142465"/>
                  <a:gd name="connsiteX28" fmla="*/ 877517 w 3465936"/>
                  <a:gd name="connsiteY28" fmla="*/ 938213 h 1142465"/>
                  <a:gd name="connsiteX29" fmla="*/ 813223 w 3465936"/>
                  <a:gd name="connsiteY29" fmla="*/ 957263 h 1142465"/>
                  <a:gd name="connsiteX30" fmla="*/ 789411 w 3465936"/>
                  <a:gd name="connsiteY30" fmla="*/ 976313 h 1142465"/>
                  <a:gd name="connsiteX31" fmla="*/ 703686 w 3465936"/>
                  <a:gd name="connsiteY31" fmla="*/ 976313 h 1142465"/>
                  <a:gd name="connsiteX32" fmla="*/ 617961 w 3465936"/>
                  <a:gd name="connsiteY32" fmla="*/ 1009650 h 1142465"/>
                  <a:gd name="connsiteX33" fmla="*/ 566521 w 3465936"/>
                  <a:gd name="connsiteY33" fmla="*/ 1028250 h 1142465"/>
                  <a:gd name="connsiteX34" fmla="*/ 354370 w 3465936"/>
                  <a:gd name="connsiteY34" fmla="*/ 1101695 h 1142465"/>
                  <a:gd name="connsiteX35" fmla="*/ 168148 w 3465936"/>
                  <a:gd name="connsiteY35" fmla="*/ 1141973 h 1142465"/>
                  <a:gd name="connsiteX36" fmla="*/ 59715 w 3465936"/>
                  <a:gd name="connsiteY36" fmla="*/ 1123019 h 1142465"/>
                  <a:gd name="connsiteX37" fmla="*/ 0 w 3465936"/>
                  <a:gd name="connsiteY37" fmla="*/ 1106837 h 1142465"/>
                  <a:gd name="connsiteX0" fmla="*/ 3656873 w 3656873"/>
                  <a:gd name="connsiteY0" fmla="*/ 0 h 1147271"/>
                  <a:gd name="connsiteX1" fmla="*/ 3583054 w 3656873"/>
                  <a:gd name="connsiteY1" fmla="*/ 38100 h 1147271"/>
                  <a:gd name="connsiteX2" fmla="*/ 3449704 w 3656873"/>
                  <a:gd name="connsiteY2" fmla="*/ 90488 h 1147271"/>
                  <a:gd name="connsiteX3" fmla="*/ 3340167 w 3656873"/>
                  <a:gd name="connsiteY3" fmla="*/ 121444 h 1147271"/>
                  <a:gd name="connsiteX4" fmla="*/ 3216342 w 3656873"/>
                  <a:gd name="connsiteY4" fmla="*/ 157163 h 1147271"/>
                  <a:gd name="connsiteX5" fmla="*/ 3106804 w 3656873"/>
                  <a:gd name="connsiteY5" fmla="*/ 171450 h 1147271"/>
                  <a:gd name="connsiteX6" fmla="*/ 2978217 w 3656873"/>
                  <a:gd name="connsiteY6" fmla="*/ 188119 h 1147271"/>
                  <a:gd name="connsiteX7" fmla="*/ 2828198 w 3656873"/>
                  <a:gd name="connsiteY7" fmla="*/ 192881 h 1147271"/>
                  <a:gd name="connsiteX8" fmla="*/ 2744854 w 3656873"/>
                  <a:gd name="connsiteY8" fmla="*/ 195263 h 1147271"/>
                  <a:gd name="connsiteX9" fmla="*/ 2656748 w 3656873"/>
                  <a:gd name="connsiteY9" fmla="*/ 202406 h 1147271"/>
                  <a:gd name="connsiteX10" fmla="*/ 2628173 w 3656873"/>
                  <a:gd name="connsiteY10" fmla="*/ 207169 h 1147271"/>
                  <a:gd name="connsiteX11" fmla="*/ 2573404 w 3656873"/>
                  <a:gd name="connsiteY11" fmla="*/ 240506 h 1147271"/>
                  <a:gd name="connsiteX12" fmla="*/ 2449579 w 3656873"/>
                  <a:gd name="connsiteY12" fmla="*/ 304800 h 1147271"/>
                  <a:gd name="connsiteX13" fmla="*/ 2349567 w 3656873"/>
                  <a:gd name="connsiteY13" fmla="*/ 369094 h 1147271"/>
                  <a:gd name="connsiteX14" fmla="*/ 2242410 w 3656873"/>
                  <a:gd name="connsiteY14" fmla="*/ 461963 h 1147271"/>
                  <a:gd name="connsiteX15" fmla="*/ 2187642 w 3656873"/>
                  <a:gd name="connsiteY15" fmla="*/ 547688 h 1147271"/>
                  <a:gd name="connsiteX16" fmla="*/ 2092392 w 3656873"/>
                  <a:gd name="connsiteY16" fmla="*/ 661988 h 1147271"/>
                  <a:gd name="connsiteX17" fmla="*/ 2042385 w 3656873"/>
                  <a:gd name="connsiteY17" fmla="*/ 750094 h 1147271"/>
                  <a:gd name="connsiteX18" fmla="*/ 1949517 w 3656873"/>
                  <a:gd name="connsiteY18" fmla="*/ 826294 h 1147271"/>
                  <a:gd name="connsiteX19" fmla="*/ 1818548 w 3656873"/>
                  <a:gd name="connsiteY19" fmla="*/ 923925 h 1147271"/>
                  <a:gd name="connsiteX20" fmla="*/ 1711392 w 3656873"/>
                  <a:gd name="connsiteY20" fmla="*/ 945356 h 1147271"/>
                  <a:gd name="connsiteX21" fmla="*/ 1625667 w 3656873"/>
                  <a:gd name="connsiteY21" fmla="*/ 950119 h 1147271"/>
                  <a:gd name="connsiteX22" fmla="*/ 1582804 w 3656873"/>
                  <a:gd name="connsiteY22" fmla="*/ 945356 h 1147271"/>
                  <a:gd name="connsiteX23" fmla="*/ 1539942 w 3656873"/>
                  <a:gd name="connsiteY23" fmla="*/ 914400 h 1147271"/>
                  <a:gd name="connsiteX24" fmla="*/ 1497079 w 3656873"/>
                  <a:gd name="connsiteY24" fmla="*/ 878681 h 1147271"/>
                  <a:gd name="connsiteX25" fmla="*/ 1378017 w 3656873"/>
                  <a:gd name="connsiteY25" fmla="*/ 892969 h 1147271"/>
                  <a:gd name="connsiteX26" fmla="*/ 1249429 w 3656873"/>
                  <a:gd name="connsiteY26" fmla="*/ 923925 h 1147271"/>
                  <a:gd name="connsiteX27" fmla="*/ 1132748 w 3656873"/>
                  <a:gd name="connsiteY27" fmla="*/ 931069 h 1147271"/>
                  <a:gd name="connsiteX28" fmla="*/ 1068454 w 3656873"/>
                  <a:gd name="connsiteY28" fmla="*/ 938213 h 1147271"/>
                  <a:gd name="connsiteX29" fmla="*/ 1004160 w 3656873"/>
                  <a:gd name="connsiteY29" fmla="*/ 957263 h 1147271"/>
                  <a:gd name="connsiteX30" fmla="*/ 980348 w 3656873"/>
                  <a:gd name="connsiteY30" fmla="*/ 976313 h 1147271"/>
                  <a:gd name="connsiteX31" fmla="*/ 894623 w 3656873"/>
                  <a:gd name="connsiteY31" fmla="*/ 976313 h 1147271"/>
                  <a:gd name="connsiteX32" fmla="*/ 808898 w 3656873"/>
                  <a:gd name="connsiteY32" fmla="*/ 1009650 h 1147271"/>
                  <a:gd name="connsiteX33" fmla="*/ 757458 w 3656873"/>
                  <a:gd name="connsiteY33" fmla="*/ 1028250 h 1147271"/>
                  <a:gd name="connsiteX34" fmla="*/ 545307 w 3656873"/>
                  <a:gd name="connsiteY34" fmla="*/ 1101695 h 1147271"/>
                  <a:gd name="connsiteX35" fmla="*/ 359085 w 3656873"/>
                  <a:gd name="connsiteY35" fmla="*/ 1141973 h 1147271"/>
                  <a:gd name="connsiteX36" fmla="*/ 250652 w 3656873"/>
                  <a:gd name="connsiteY36" fmla="*/ 1123019 h 1147271"/>
                  <a:gd name="connsiteX37" fmla="*/ 0 w 3656873"/>
                  <a:gd name="connsiteY37" fmla="*/ 1147113 h 1147271"/>
                  <a:gd name="connsiteX0" fmla="*/ 3656873 w 3656873"/>
                  <a:gd name="connsiteY0" fmla="*/ 0 h 1147113"/>
                  <a:gd name="connsiteX1" fmla="*/ 3583054 w 3656873"/>
                  <a:gd name="connsiteY1" fmla="*/ 38100 h 1147113"/>
                  <a:gd name="connsiteX2" fmla="*/ 3449704 w 3656873"/>
                  <a:gd name="connsiteY2" fmla="*/ 90488 h 1147113"/>
                  <a:gd name="connsiteX3" fmla="*/ 3340167 w 3656873"/>
                  <a:gd name="connsiteY3" fmla="*/ 121444 h 1147113"/>
                  <a:gd name="connsiteX4" fmla="*/ 3216342 w 3656873"/>
                  <a:gd name="connsiteY4" fmla="*/ 157163 h 1147113"/>
                  <a:gd name="connsiteX5" fmla="*/ 3106804 w 3656873"/>
                  <a:gd name="connsiteY5" fmla="*/ 171450 h 1147113"/>
                  <a:gd name="connsiteX6" fmla="*/ 2978217 w 3656873"/>
                  <a:gd name="connsiteY6" fmla="*/ 188119 h 1147113"/>
                  <a:gd name="connsiteX7" fmla="*/ 2828198 w 3656873"/>
                  <a:gd name="connsiteY7" fmla="*/ 192881 h 1147113"/>
                  <a:gd name="connsiteX8" fmla="*/ 2744854 w 3656873"/>
                  <a:gd name="connsiteY8" fmla="*/ 195263 h 1147113"/>
                  <a:gd name="connsiteX9" fmla="*/ 2656748 w 3656873"/>
                  <a:gd name="connsiteY9" fmla="*/ 202406 h 1147113"/>
                  <a:gd name="connsiteX10" fmla="*/ 2628173 w 3656873"/>
                  <a:gd name="connsiteY10" fmla="*/ 207169 h 1147113"/>
                  <a:gd name="connsiteX11" fmla="*/ 2573404 w 3656873"/>
                  <a:gd name="connsiteY11" fmla="*/ 240506 h 1147113"/>
                  <a:gd name="connsiteX12" fmla="*/ 2449579 w 3656873"/>
                  <a:gd name="connsiteY12" fmla="*/ 304800 h 1147113"/>
                  <a:gd name="connsiteX13" fmla="*/ 2349567 w 3656873"/>
                  <a:gd name="connsiteY13" fmla="*/ 369094 h 1147113"/>
                  <a:gd name="connsiteX14" fmla="*/ 2242410 w 3656873"/>
                  <a:gd name="connsiteY14" fmla="*/ 461963 h 1147113"/>
                  <a:gd name="connsiteX15" fmla="*/ 2187642 w 3656873"/>
                  <a:gd name="connsiteY15" fmla="*/ 547688 h 1147113"/>
                  <a:gd name="connsiteX16" fmla="*/ 2092392 w 3656873"/>
                  <a:gd name="connsiteY16" fmla="*/ 661988 h 1147113"/>
                  <a:gd name="connsiteX17" fmla="*/ 2042385 w 3656873"/>
                  <a:gd name="connsiteY17" fmla="*/ 750094 h 1147113"/>
                  <a:gd name="connsiteX18" fmla="*/ 1949517 w 3656873"/>
                  <a:gd name="connsiteY18" fmla="*/ 826294 h 1147113"/>
                  <a:gd name="connsiteX19" fmla="*/ 1818548 w 3656873"/>
                  <a:gd name="connsiteY19" fmla="*/ 923925 h 1147113"/>
                  <a:gd name="connsiteX20" fmla="*/ 1711392 w 3656873"/>
                  <a:gd name="connsiteY20" fmla="*/ 945356 h 1147113"/>
                  <a:gd name="connsiteX21" fmla="*/ 1625667 w 3656873"/>
                  <a:gd name="connsiteY21" fmla="*/ 950119 h 1147113"/>
                  <a:gd name="connsiteX22" fmla="*/ 1582804 w 3656873"/>
                  <a:gd name="connsiteY22" fmla="*/ 945356 h 1147113"/>
                  <a:gd name="connsiteX23" fmla="*/ 1539942 w 3656873"/>
                  <a:gd name="connsiteY23" fmla="*/ 914400 h 1147113"/>
                  <a:gd name="connsiteX24" fmla="*/ 1497079 w 3656873"/>
                  <a:gd name="connsiteY24" fmla="*/ 878681 h 1147113"/>
                  <a:gd name="connsiteX25" fmla="*/ 1378017 w 3656873"/>
                  <a:gd name="connsiteY25" fmla="*/ 892969 h 1147113"/>
                  <a:gd name="connsiteX26" fmla="*/ 1249429 w 3656873"/>
                  <a:gd name="connsiteY26" fmla="*/ 923925 h 1147113"/>
                  <a:gd name="connsiteX27" fmla="*/ 1132748 w 3656873"/>
                  <a:gd name="connsiteY27" fmla="*/ 931069 h 1147113"/>
                  <a:gd name="connsiteX28" fmla="*/ 1068454 w 3656873"/>
                  <a:gd name="connsiteY28" fmla="*/ 938213 h 1147113"/>
                  <a:gd name="connsiteX29" fmla="*/ 1004160 w 3656873"/>
                  <a:gd name="connsiteY29" fmla="*/ 957263 h 1147113"/>
                  <a:gd name="connsiteX30" fmla="*/ 980348 w 3656873"/>
                  <a:gd name="connsiteY30" fmla="*/ 976313 h 1147113"/>
                  <a:gd name="connsiteX31" fmla="*/ 894623 w 3656873"/>
                  <a:gd name="connsiteY31" fmla="*/ 976313 h 1147113"/>
                  <a:gd name="connsiteX32" fmla="*/ 808898 w 3656873"/>
                  <a:gd name="connsiteY32" fmla="*/ 1009650 h 1147113"/>
                  <a:gd name="connsiteX33" fmla="*/ 757458 w 3656873"/>
                  <a:gd name="connsiteY33" fmla="*/ 1028250 h 1147113"/>
                  <a:gd name="connsiteX34" fmla="*/ 545307 w 3656873"/>
                  <a:gd name="connsiteY34" fmla="*/ 1101695 h 1147113"/>
                  <a:gd name="connsiteX35" fmla="*/ 359085 w 3656873"/>
                  <a:gd name="connsiteY35" fmla="*/ 1141973 h 1147113"/>
                  <a:gd name="connsiteX36" fmla="*/ 250652 w 3656873"/>
                  <a:gd name="connsiteY36" fmla="*/ 1123019 h 1147113"/>
                  <a:gd name="connsiteX37" fmla="*/ 187006 w 3656873"/>
                  <a:gd name="connsiteY37" fmla="*/ 1108803 h 1147113"/>
                  <a:gd name="connsiteX38" fmla="*/ 0 w 3656873"/>
                  <a:gd name="connsiteY38" fmla="*/ 1147113 h 1147113"/>
                  <a:gd name="connsiteX0" fmla="*/ 3656873 w 3656873"/>
                  <a:gd name="connsiteY0" fmla="*/ 0 h 1147113"/>
                  <a:gd name="connsiteX1" fmla="*/ 3583054 w 3656873"/>
                  <a:gd name="connsiteY1" fmla="*/ 38100 h 1147113"/>
                  <a:gd name="connsiteX2" fmla="*/ 3449704 w 3656873"/>
                  <a:gd name="connsiteY2" fmla="*/ 90488 h 1147113"/>
                  <a:gd name="connsiteX3" fmla="*/ 3340167 w 3656873"/>
                  <a:gd name="connsiteY3" fmla="*/ 121444 h 1147113"/>
                  <a:gd name="connsiteX4" fmla="*/ 3216342 w 3656873"/>
                  <a:gd name="connsiteY4" fmla="*/ 157163 h 1147113"/>
                  <a:gd name="connsiteX5" fmla="*/ 3106804 w 3656873"/>
                  <a:gd name="connsiteY5" fmla="*/ 171450 h 1147113"/>
                  <a:gd name="connsiteX6" fmla="*/ 2978217 w 3656873"/>
                  <a:gd name="connsiteY6" fmla="*/ 188119 h 1147113"/>
                  <a:gd name="connsiteX7" fmla="*/ 2828198 w 3656873"/>
                  <a:gd name="connsiteY7" fmla="*/ 192881 h 1147113"/>
                  <a:gd name="connsiteX8" fmla="*/ 2744854 w 3656873"/>
                  <a:gd name="connsiteY8" fmla="*/ 195263 h 1147113"/>
                  <a:gd name="connsiteX9" fmla="*/ 2656748 w 3656873"/>
                  <a:gd name="connsiteY9" fmla="*/ 202406 h 1147113"/>
                  <a:gd name="connsiteX10" fmla="*/ 2628173 w 3656873"/>
                  <a:gd name="connsiteY10" fmla="*/ 207169 h 1147113"/>
                  <a:gd name="connsiteX11" fmla="*/ 2573404 w 3656873"/>
                  <a:gd name="connsiteY11" fmla="*/ 240506 h 1147113"/>
                  <a:gd name="connsiteX12" fmla="*/ 2449579 w 3656873"/>
                  <a:gd name="connsiteY12" fmla="*/ 304800 h 1147113"/>
                  <a:gd name="connsiteX13" fmla="*/ 2349567 w 3656873"/>
                  <a:gd name="connsiteY13" fmla="*/ 369094 h 1147113"/>
                  <a:gd name="connsiteX14" fmla="*/ 2242410 w 3656873"/>
                  <a:gd name="connsiteY14" fmla="*/ 461963 h 1147113"/>
                  <a:gd name="connsiteX15" fmla="*/ 2187642 w 3656873"/>
                  <a:gd name="connsiteY15" fmla="*/ 547688 h 1147113"/>
                  <a:gd name="connsiteX16" fmla="*/ 2092392 w 3656873"/>
                  <a:gd name="connsiteY16" fmla="*/ 661988 h 1147113"/>
                  <a:gd name="connsiteX17" fmla="*/ 2042385 w 3656873"/>
                  <a:gd name="connsiteY17" fmla="*/ 750094 h 1147113"/>
                  <a:gd name="connsiteX18" fmla="*/ 1949517 w 3656873"/>
                  <a:gd name="connsiteY18" fmla="*/ 826294 h 1147113"/>
                  <a:gd name="connsiteX19" fmla="*/ 1818548 w 3656873"/>
                  <a:gd name="connsiteY19" fmla="*/ 923925 h 1147113"/>
                  <a:gd name="connsiteX20" fmla="*/ 1711392 w 3656873"/>
                  <a:gd name="connsiteY20" fmla="*/ 945356 h 1147113"/>
                  <a:gd name="connsiteX21" fmla="*/ 1625667 w 3656873"/>
                  <a:gd name="connsiteY21" fmla="*/ 950119 h 1147113"/>
                  <a:gd name="connsiteX22" fmla="*/ 1582804 w 3656873"/>
                  <a:gd name="connsiteY22" fmla="*/ 945356 h 1147113"/>
                  <a:gd name="connsiteX23" fmla="*/ 1539942 w 3656873"/>
                  <a:gd name="connsiteY23" fmla="*/ 914400 h 1147113"/>
                  <a:gd name="connsiteX24" fmla="*/ 1497079 w 3656873"/>
                  <a:gd name="connsiteY24" fmla="*/ 878681 h 1147113"/>
                  <a:gd name="connsiteX25" fmla="*/ 1378017 w 3656873"/>
                  <a:gd name="connsiteY25" fmla="*/ 892969 h 1147113"/>
                  <a:gd name="connsiteX26" fmla="*/ 1249429 w 3656873"/>
                  <a:gd name="connsiteY26" fmla="*/ 923925 h 1147113"/>
                  <a:gd name="connsiteX27" fmla="*/ 1132748 w 3656873"/>
                  <a:gd name="connsiteY27" fmla="*/ 931069 h 1147113"/>
                  <a:gd name="connsiteX28" fmla="*/ 1068454 w 3656873"/>
                  <a:gd name="connsiteY28" fmla="*/ 938213 h 1147113"/>
                  <a:gd name="connsiteX29" fmla="*/ 1004160 w 3656873"/>
                  <a:gd name="connsiteY29" fmla="*/ 957263 h 1147113"/>
                  <a:gd name="connsiteX30" fmla="*/ 980348 w 3656873"/>
                  <a:gd name="connsiteY30" fmla="*/ 976313 h 1147113"/>
                  <a:gd name="connsiteX31" fmla="*/ 894623 w 3656873"/>
                  <a:gd name="connsiteY31" fmla="*/ 976313 h 1147113"/>
                  <a:gd name="connsiteX32" fmla="*/ 808898 w 3656873"/>
                  <a:gd name="connsiteY32" fmla="*/ 1009650 h 1147113"/>
                  <a:gd name="connsiteX33" fmla="*/ 757458 w 3656873"/>
                  <a:gd name="connsiteY33" fmla="*/ 1028250 h 1147113"/>
                  <a:gd name="connsiteX34" fmla="*/ 545307 w 3656873"/>
                  <a:gd name="connsiteY34" fmla="*/ 1101695 h 1147113"/>
                  <a:gd name="connsiteX35" fmla="*/ 359085 w 3656873"/>
                  <a:gd name="connsiteY35" fmla="*/ 1141973 h 1147113"/>
                  <a:gd name="connsiteX36" fmla="*/ 250652 w 3656873"/>
                  <a:gd name="connsiteY36" fmla="*/ 1123019 h 1147113"/>
                  <a:gd name="connsiteX37" fmla="*/ 187006 w 3656873"/>
                  <a:gd name="connsiteY37" fmla="*/ 1108803 h 1147113"/>
                  <a:gd name="connsiteX38" fmla="*/ 78572 w 3656873"/>
                  <a:gd name="connsiteY38" fmla="*/ 1132497 h 1147113"/>
                  <a:gd name="connsiteX39" fmla="*/ 0 w 3656873"/>
                  <a:gd name="connsiteY39" fmla="*/ 1147113 h 1147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3656873" h="1147113">
                    <a:moveTo>
                      <a:pt x="3656873" y="0"/>
                    </a:moveTo>
                    <a:cubicBezTo>
                      <a:pt x="3637227" y="11509"/>
                      <a:pt x="3617582" y="23019"/>
                      <a:pt x="3583054" y="38100"/>
                    </a:cubicBezTo>
                    <a:cubicBezTo>
                      <a:pt x="3548526" y="53181"/>
                      <a:pt x="3490185" y="76597"/>
                      <a:pt x="3449704" y="90488"/>
                    </a:cubicBezTo>
                    <a:cubicBezTo>
                      <a:pt x="3409223" y="104379"/>
                      <a:pt x="3340167" y="121444"/>
                      <a:pt x="3340167" y="121444"/>
                    </a:cubicBezTo>
                    <a:cubicBezTo>
                      <a:pt x="3301273" y="132556"/>
                      <a:pt x="3255236" y="148829"/>
                      <a:pt x="3216342" y="157163"/>
                    </a:cubicBezTo>
                    <a:cubicBezTo>
                      <a:pt x="3177448" y="165497"/>
                      <a:pt x="3106804" y="171450"/>
                      <a:pt x="3106804" y="171450"/>
                    </a:cubicBezTo>
                    <a:cubicBezTo>
                      <a:pt x="3067117" y="176609"/>
                      <a:pt x="3024651" y="184547"/>
                      <a:pt x="2978217" y="188119"/>
                    </a:cubicBezTo>
                    <a:cubicBezTo>
                      <a:pt x="2931783" y="191691"/>
                      <a:pt x="2828198" y="192881"/>
                      <a:pt x="2828198" y="192881"/>
                    </a:cubicBezTo>
                    <a:cubicBezTo>
                      <a:pt x="2789304" y="194072"/>
                      <a:pt x="2773429" y="193676"/>
                      <a:pt x="2744854" y="195263"/>
                    </a:cubicBezTo>
                    <a:cubicBezTo>
                      <a:pt x="2716279" y="196851"/>
                      <a:pt x="2676195" y="200422"/>
                      <a:pt x="2656748" y="202406"/>
                    </a:cubicBezTo>
                    <a:cubicBezTo>
                      <a:pt x="2637301" y="204390"/>
                      <a:pt x="2642064" y="200819"/>
                      <a:pt x="2628173" y="207169"/>
                    </a:cubicBezTo>
                    <a:cubicBezTo>
                      <a:pt x="2614282" y="213519"/>
                      <a:pt x="2603170" y="224234"/>
                      <a:pt x="2573404" y="240506"/>
                    </a:cubicBezTo>
                    <a:cubicBezTo>
                      <a:pt x="2543638" y="256778"/>
                      <a:pt x="2486885" y="283369"/>
                      <a:pt x="2449579" y="304800"/>
                    </a:cubicBezTo>
                    <a:cubicBezTo>
                      <a:pt x="2412273" y="326231"/>
                      <a:pt x="2384095" y="342900"/>
                      <a:pt x="2349567" y="369094"/>
                    </a:cubicBezTo>
                    <a:cubicBezTo>
                      <a:pt x="2315039" y="395288"/>
                      <a:pt x="2269397" y="432197"/>
                      <a:pt x="2242410" y="461963"/>
                    </a:cubicBezTo>
                    <a:cubicBezTo>
                      <a:pt x="2215422" y="491729"/>
                      <a:pt x="2212645" y="514350"/>
                      <a:pt x="2187642" y="547688"/>
                    </a:cubicBezTo>
                    <a:cubicBezTo>
                      <a:pt x="2162639" y="581026"/>
                      <a:pt x="2116601" y="628254"/>
                      <a:pt x="2092392" y="661988"/>
                    </a:cubicBezTo>
                    <a:cubicBezTo>
                      <a:pt x="2068183" y="695722"/>
                      <a:pt x="2066197" y="722710"/>
                      <a:pt x="2042385" y="750094"/>
                    </a:cubicBezTo>
                    <a:cubicBezTo>
                      <a:pt x="2018573" y="777478"/>
                      <a:pt x="1986823" y="797322"/>
                      <a:pt x="1949517" y="826294"/>
                    </a:cubicBezTo>
                    <a:cubicBezTo>
                      <a:pt x="1912211" y="855266"/>
                      <a:pt x="1858235" y="904081"/>
                      <a:pt x="1818548" y="923925"/>
                    </a:cubicBezTo>
                    <a:cubicBezTo>
                      <a:pt x="1778861" y="943769"/>
                      <a:pt x="1743539" y="940990"/>
                      <a:pt x="1711392" y="945356"/>
                    </a:cubicBezTo>
                    <a:cubicBezTo>
                      <a:pt x="1679245" y="949722"/>
                      <a:pt x="1647098" y="950119"/>
                      <a:pt x="1625667" y="950119"/>
                    </a:cubicBezTo>
                    <a:cubicBezTo>
                      <a:pt x="1604236" y="950119"/>
                      <a:pt x="1597091" y="951309"/>
                      <a:pt x="1582804" y="945356"/>
                    </a:cubicBezTo>
                    <a:cubicBezTo>
                      <a:pt x="1568517" y="939403"/>
                      <a:pt x="1554229" y="925513"/>
                      <a:pt x="1539942" y="914400"/>
                    </a:cubicBezTo>
                    <a:cubicBezTo>
                      <a:pt x="1525654" y="903288"/>
                      <a:pt x="1524066" y="882253"/>
                      <a:pt x="1497079" y="878681"/>
                    </a:cubicBezTo>
                    <a:cubicBezTo>
                      <a:pt x="1470091" y="875109"/>
                      <a:pt x="1419292" y="885428"/>
                      <a:pt x="1378017" y="892969"/>
                    </a:cubicBezTo>
                    <a:cubicBezTo>
                      <a:pt x="1336742" y="900510"/>
                      <a:pt x="1290307" y="917575"/>
                      <a:pt x="1249429" y="923925"/>
                    </a:cubicBezTo>
                    <a:cubicBezTo>
                      <a:pt x="1208551" y="930275"/>
                      <a:pt x="1162910" y="928688"/>
                      <a:pt x="1132748" y="931069"/>
                    </a:cubicBezTo>
                    <a:cubicBezTo>
                      <a:pt x="1102585" y="933450"/>
                      <a:pt x="1089885" y="933847"/>
                      <a:pt x="1068454" y="938213"/>
                    </a:cubicBezTo>
                    <a:cubicBezTo>
                      <a:pt x="1047023" y="942579"/>
                      <a:pt x="1018844" y="950913"/>
                      <a:pt x="1004160" y="957263"/>
                    </a:cubicBezTo>
                    <a:cubicBezTo>
                      <a:pt x="989476" y="963613"/>
                      <a:pt x="998604" y="973138"/>
                      <a:pt x="980348" y="976313"/>
                    </a:cubicBezTo>
                    <a:cubicBezTo>
                      <a:pt x="962092" y="979488"/>
                      <a:pt x="923198" y="970757"/>
                      <a:pt x="894623" y="976313"/>
                    </a:cubicBezTo>
                    <a:cubicBezTo>
                      <a:pt x="866048" y="981869"/>
                      <a:pt x="831759" y="1000994"/>
                      <a:pt x="808898" y="1009650"/>
                    </a:cubicBezTo>
                    <a:cubicBezTo>
                      <a:pt x="786037" y="1018306"/>
                      <a:pt x="801390" y="1012909"/>
                      <a:pt x="757458" y="1028250"/>
                    </a:cubicBezTo>
                    <a:lnTo>
                      <a:pt x="545307" y="1101695"/>
                    </a:lnTo>
                    <a:cubicBezTo>
                      <a:pt x="478912" y="1114726"/>
                      <a:pt x="418147" y="1141116"/>
                      <a:pt x="359085" y="1141973"/>
                    </a:cubicBezTo>
                    <a:cubicBezTo>
                      <a:pt x="309976" y="1145527"/>
                      <a:pt x="278676" y="1128875"/>
                      <a:pt x="250652" y="1123019"/>
                    </a:cubicBezTo>
                    <a:cubicBezTo>
                      <a:pt x="220008" y="1120255"/>
                      <a:pt x="228781" y="1104787"/>
                      <a:pt x="187006" y="1108803"/>
                    </a:cubicBezTo>
                    <a:cubicBezTo>
                      <a:pt x="158326" y="1110383"/>
                      <a:pt x="109740" y="1126112"/>
                      <a:pt x="78572" y="1132497"/>
                    </a:cubicBezTo>
                    <a:cubicBezTo>
                      <a:pt x="47404" y="1138882"/>
                      <a:pt x="13095" y="1144677"/>
                      <a:pt x="0" y="1147113"/>
                    </a:cubicBezTo>
                  </a:path>
                </a:pathLst>
              </a:custGeom>
              <a:noFill/>
              <a:ln w="19050">
                <a:solidFill>
                  <a:srgbClr val="71FFE7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sz="1463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0" name="Freeform 49"/>
              <p:cNvSpPr/>
              <p:nvPr/>
            </p:nvSpPr>
            <p:spPr>
              <a:xfrm>
                <a:off x="2949374" y="3188110"/>
                <a:ext cx="3792856" cy="582175"/>
              </a:xfrm>
              <a:custGeom>
                <a:avLst/>
                <a:gdLst>
                  <a:gd name="connsiteX0" fmla="*/ 0 w 3897661"/>
                  <a:gd name="connsiteY0" fmla="*/ 313777 h 517526"/>
                  <a:gd name="connsiteX1" fmla="*/ 52388 w 3897661"/>
                  <a:gd name="connsiteY1" fmla="*/ 280440 h 517526"/>
                  <a:gd name="connsiteX2" fmla="*/ 107157 w 3897661"/>
                  <a:gd name="connsiteY2" fmla="*/ 256627 h 517526"/>
                  <a:gd name="connsiteX3" fmla="*/ 173832 w 3897661"/>
                  <a:gd name="connsiteY3" fmla="*/ 247102 h 517526"/>
                  <a:gd name="connsiteX4" fmla="*/ 250032 w 3897661"/>
                  <a:gd name="connsiteY4" fmla="*/ 235196 h 517526"/>
                  <a:gd name="connsiteX5" fmla="*/ 307182 w 3897661"/>
                  <a:gd name="connsiteY5" fmla="*/ 235196 h 517526"/>
                  <a:gd name="connsiteX6" fmla="*/ 373857 w 3897661"/>
                  <a:gd name="connsiteY6" fmla="*/ 232815 h 517526"/>
                  <a:gd name="connsiteX7" fmla="*/ 447675 w 3897661"/>
                  <a:gd name="connsiteY7" fmla="*/ 244721 h 517526"/>
                  <a:gd name="connsiteX8" fmla="*/ 519113 w 3897661"/>
                  <a:gd name="connsiteY8" fmla="*/ 270915 h 517526"/>
                  <a:gd name="connsiteX9" fmla="*/ 602457 w 3897661"/>
                  <a:gd name="connsiteY9" fmla="*/ 292346 h 517526"/>
                  <a:gd name="connsiteX10" fmla="*/ 673894 w 3897661"/>
                  <a:gd name="connsiteY10" fmla="*/ 323302 h 517526"/>
                  <a:gd name="connsiteX11" fmla="*/ 759619 w 3897661"/>
                  <a:gd name="connsiteY11" fmla="*/ 351877 h 517526"/>
                  <a:gd name="connsiteX12" fmla="*/ 847725 w 3897661"/>
                  <a:gd name="connsiteY12" fmla="*/ 370927 h 517526"/>
                  <a:gd name="connsiteX13" fmla="*/ 947738 w 3897661"/>
                  <a:gd name="connsiteY13" fmla="*/ 385215 h 517526"/>
                  <a:gd name="connsiteX14" fmla="*/ 1023938 w 3897661"/>
                  <a:gd name="connsiteY14" fmla="*/ 385215 h 517526"/>
                  <a:gd name="connsiteX15" fmla="*/ 1114425 w 3897661"/>
                  <a:gd name="connsiteY15" fmla="*/ 392358 h 517526"/>
                  <a:gd name="connsiteX16" fmla="*/ 1157288 w 3897661"/>
                  <a:gd name="connsiteY16" fmla="*/ 397121 h 517526"/>
                  <a:gd name="connsiteX17" fmla="*/ 1204913 w 3897661"/>
                  <a:gd name="connsiteY17" fmla="*/ 394740 h 517526"/>
                  <a:gd name="connsiteX18" fmla="*/ 1281113 w 3897661"/>
                  <a:gd name="connsiteY18" fmla="*/ 404265 h 517526"/>
                  <a:gd name="connsiteX19" fmla="*/ 1359694 w 3897661"/>
                  <a:gd name="connsiteY19" fmla="*/ 413790 h 517526"/>
                  <a:gd name="connsiteX20" fmla="*/ 1452563 w 3897661"/>
                  <a:gd name="connsiteY20" fmla="*/ 416171 h 517526"/>
                  <a:gd name="connsiteX21" fmla="*/ 1509713 w 3897661"/>
                  <a:gd name="connsiteY21" fmla="*/ 423315 h 517526"/>
                  <a:gd name="connsiteX22" fmla="*/ 1576388 w 3897661"/>
                  <a:gd name="connsiteY22" fmla="*/ 428077 h 517526"/>
                  <a:gd name="connsiteX23" fmla="*/ 1640682 w 3897661"/>
                  <a:gd name="connsiteY23" fmla="*/ 428077 h 517526"/>
                  <a:gd name="connsiteX24" fmla="*/ 1690688 w 3897661"/>
                  <a:gd name="connsiteY24" fmla="*/ 449508 h 517526"/>
                  <a:gd name="connsiteX25" fmla="*/ 1774032 w 3897661"/>
                  <a:gd name="connsiteY25" fmla="*/ 466177 h 517526"/>
                  <a:gd name="connsiteX26" fmla="*/ 1838325 w 3897661"/>
                  <a:gd name="connsiteY26" fmla="*/ 516183 h 517526"/>
                  <a:gd name="connsiteX27" fmla="*/ 1978819 w 3897661"/>
                  <a:gd name="connsiteY27" fmla="*/ 501896 h 517526"/>
                  <a:gd name="connsiteX28" fmla="*/ 2085975 w 3897661"/>
                  <a:gd name="connsiteY28" fmla="*/ 487608 h 517526"/>
                  <a:gd name="connsiteX29" fmla="*/ 2176463 w 3897661"/>
                  <a:gd name="connsiteY29" fmla="*/ 466177 h 517526"/>
                  <a:gd name="connsiteX30" fmla="*/ 2269332 w 3897661"/>
                  <a:gd name="connsiteY30" fmla="*/ 418552 h 517526"/>
                  <a:gd name="connsiteX31" fmla="*/ 2371725 w 3897661"/>
                  <a:gd name="connsiteY31" fmla="*/ 401883 h 517526"/>
                  <a:gd name="connsiteX32" fmla="*/ 2445544 w 3897661"/>
                  <a:gd name="connsiteY32" fmla="*/ 392358 h 517526"/>
                  <a:gd name="connsiteX33" fmla="*/ 2516982 w 3897661"/>
                  <a:gd name="connsiteY33" fmla="*/ 373308 h 517526"/>
                  <a:gd name="connsiteX34" fmla="*/ 2616994 w 3897661"/>
                  <a:gd name="connsiteY34" fmla="*/ 349496 h 517526"/>
                  <a:gd name="connsiteX35" fmla="*/ 2721769 w 3897661"/>
                  <a:gd name="connsiteY35" fmla="*/ 337590 h 517526"/>
                  <a:gd name="connsiteX36" fmla="*/ 2845594 w 3897661"/>
                  <a:gd name="connsiteY36" fmla="*/ 301871 h 517526"/>
                  <a:gd name="connsiteX37" fmla="*/ 2933700 w 3897661"/>
                  <a:gd name="connsiteY37" fmla="*/ 268533 h 517526"/>
                  <a:gd name="connsiteX38" fmla="*/ 3009900 w 3897661"/>
                  <a:gd name="connsiteY38" fmla="*/ 223290 h 517526"/>
                  <a:gd name="connsiteX39" fmla="*/ 3040857 w 3897661"/>
                  <a:gd name="connsiteY39" fmla="*/ 201858 h 517526"/>
                  <a:gd name="connsiteX40" fmla="*/ 3119438 w 3897661"/>
                  <a:gd name="connsiteY40" fmla="*/ 194715 h 517526"/>
                  <a:gd name="connsiteX41" fmla="*/ 3286125 w 3897661"/>
                  <a:gd name="connsiteY41" fmla="*/ 170902 h 517526"/>
                  <a:gd name="connsiteX42" fmla="*/ 3381375 w 3897661"/>
                  <a:gd name="connsiteY42" fmla="*/ 135183 h 517526"/>
                  <a:gd name="connsiteX43" fmla="*/ 3462338 w 3897661"/>
                  <a:gd name="connsiteY43" fmla="*/ 94702 h 517526"/>
                  <a:gd name="connsiteX44" fmla="*/ 3557588 w 3897661"/>
                  <a:gd name="connsiteY44" fmla="*/ 80415 h 517526"/>
                  <a:gd name="connsiteX45" fmla="*/ 3636169 w 3897661"/>
                  <a:gd name="connsiteY45" fmla="*/ 63746 h 517526"/>
                  <a:gd name="connsiteX46" fmla="*/ 3719513 w 3897661"/>
                  <a:gd name="connsiteY46" fmla="*/ 42315 h 517526"/>
                  <a:gd name="connsiteX47" fmla="*/ 3812382 w 3897661"/>
                  <a:gd name="connsiteY47" fmla="*/ 20883 h 517526"/>
                  <a:gd name="connsiteX48" fmla="*/ 3888582 w 3897661"/>
                  <a:gd name="connsiteY48" fmla="*/ 1833 h 517526"/>
                  <a:gd name="connsiteX49" fmla="*/ 3893344 w 3897661"/>
                  <a:gd name="connsiteY49" fmla="*/ 1833 h 517526"/>
                  <a:gd name="connsiteX0" fmla="*/ 0 w 5029201"/>
                  <a:gd name="connsiteY0" fmla="*/ 561975 h 765724"/>
                  <a:gd name="connsiteX1" fmla="*/ 52388 w 5029201"/>
                  <a:gd name="connsiteY1" fmla="*/ 528638 h 765724"/>
                  <a:gd name="connsiteX2" fmla="*/ 107157 w 5029201"/>
                  <a:gd name="connsiteY2" fmla="*/ 504825 h 765724"/>
                  <a:gd name="connsiteX3" fmla="*/ 173832 w 5029201"/>
                  <a:gd name="connsiteY3" fmla="*/ 495300 h 765724"/>
                  <a:gd name="connsiteX4" fmla="*/ 250032 w 5029201"/>
                  <a:gd name="connsiteY4" fmla="*/ 483394 h 765724"/>
                  <a:gd name="connsiteX5" fmla="*/ 307182 w 5029201"/>
                  <a:gd name="connsiteY5" fmla="*/ 483394 h 765724"/>
                  <a:gd name="connsiteX6" fmla="*/ 373857 w 5029201"/>
                  <a:gd name="connsiteY6" fmla="*/ 481013 h 765724"/>
                  <a:gd name="connsiteX7" fmla="*/ 447675 w 5029201"/>
                  <a:gd name="connsiteY7" fmla="*/ 492919 h 765724"/>
                  <a:gd name="connsiteX8" fmla="*/ 519113 w 5029201"/>
                  <a:gd name="connsiteY8" fmla="*/ 519113 h 765724"/>
                  <a:gd name="connsiteX9" fmla="*/ 602457 w 5029201"/>
                  <a:gd name="connsiteY9" fmla="*/ 540544 h 765724"/>
                  <a:gd name="connsiteX10" fmla="*/ 673894 w 5029201"/>
                  <a:gd name="connsiteY10" fmla="*/ 571500 h 765724"/>
                  <a:gd name="connsiteX11" fmla="*/ 759619 w 5029201"/>
                  <a:gd name="connsiteY11" fmla="*/ 600075 h 765724"/>
                  <a:gd name="connsiteX12" fmla="*/ 847725 w 5029201"/>
                  <a:gd name="connsiteY12" fmla="*/ 619125 h 765724"/>
                  <a:gd name="connsiteX13" fmla="*/ 947738 w 5029201"/>
                  <a:gd name="connsiteY13" fmla="*/ 633413 h 765724"/>
                  <a:gd name="connsiteX14" fmla="*/ 1023938 w 5029201"/>
                  <a:gd name="connsiteY14" fmla="*/ 633413 h 765724"/>
                  <a:gd name="connsiteX15" fmla="*/ 1114425 w 5029201"/>
                  <a:gd name="connsiteY15" fmla="*/ 640556 h 765724"/>
                  <a:gd name="connsiteX16" fmla="*/ 1157288 w 5029201"/>
                  <a:gd name="connsiteY16" fmla="*/ 645319 h 765724"/>
                  <a:gd name="connsiteX17" fmla="*/ 1204913 w 5029201"/>
                  <a:gd name="connsiteY17" fmla="*/ 642938 h 765724"/>
                  <a:gd name="connsiteX18" fmla="*/ 1281113 w 5029201"/>
                  <a:gd name="connsiteY18" fmla="*/ 652463 h 765724"/>
                  <a:gd name="connsiteX19" fmla="*/ 1359694 w 5029201"/>
                  <a:gd name="connsiteY19" fmla="*/ 661988 h 765724"/>
                  <a:gd name="connsiteX20" fmla="*/ 1452563 w 5029201"/>
                  <a:gd name="connsiteY20" fmla="*/ 664369 h 765724"/>
                  <a:gd name="connsiteX21" fmla="*/ 1509713 w 5029201"/>
                  <a:gd name="connsiteY21" fmla="*/ 671513 h 765724"/>
                  <a:gd name="connsiteX22" fmla="*/ 1576388 w 5029201"/>
                  <a:gd name="connsiteY22" fmla="*/ 676275 h 765724"/>
                  <a:gd name="connsiteX23" fmla="*/ 1640682 w 5029201"/>
                  <a:gd name="connsiteY23" fmla="*/ 676275 h 765724"/>
                  <a:gd name="connsiteX24" fmla="*/ 1690688 w 5029201"/>
                  <a:gd name="connsiteY24" fmla="*/ 697706 h 765724"/>
                  <a:gd name="connsiteX25" fmla="*/ 1774032 w 5029201"/>
                  <a:gd name="connsiteY25" fmla="*/ 714375 h 765724"/>
                  <a:gd name="connsiteX26" fmla="*/ 1838325 w 5029201"/>
                  <a:gd name="connsiteY26" fmla="*/ 764381 h 765724"/>
                  <a:gd name="connsiteX27" fmla="*/ 1978819 w 5029201"/>
                  <a:gd name="connsiteY27" fmla="*/ 750094 h 765724"/>
                  <a:gd name="connsiteX28" fmla="*/ 2085975 w 5029201"/>
                  <a:gd name="connsiteY28" fmla="*/ 735806 h 765724"/>
                  <a:gd name="connsiteX29" fmla="*/ 2176463 w 5029201"/>
                  <a:gd name="connsiteY29" fmla="*/ 714375 h 765724"/>
                  <a:gd name="connsiteX30" fmla="*/ 2269332 w 5029201"/>
                  <a:gd name="connsiteY30" fmla="*/ 666750 h 765724"/>
                  <a:gd name="connsiteX31" fmla="*/ 2371725 w 5029201"/>
                  <a:gd name="connsiteY31" fmla="*/ 650081 h 765724"/>
                  <a:gd name="connsiteX32" fmla="*/ 2445544 w 5029201"/>
                  <a:gd name="connsiteY32" fmla="*/ 640556 h 765724"/>
                  <a:gd name="connsiteX33" fmla="*/ 2516982 w 5029201"/>
                  <a:gd name="connsiteY33" fmla="*/ 621506 h 765724"/>
                  <a:gd name="connsiteX34" fmla="*/ 2616994 w 5029201"/>
                  <a:gd name="connsiteY34" fmla="*/ 597694 h 765724"/>
                  <a:gd name="connsiteX35" fmla="*/ 2721769 w 5029201"/>
                  <a:gd name="connsiteY35" fmla="*/ 585788 h 765724"/>
                  <a:gd name="connsiteX36" fmla="*/ 2845594 w 5029201"/>
                  <a:gd name="connsiteY36" fmla="*/ 550069 h 765724"/>
                  <a:gd name="connsiteX37" fmla="*/ 2933700 w 5029201"/>
                  <a:gd name="connsiteY37" fmla="*/ 516731 h 765724"/>
                  <a:gd name="connsiteX38" fmla="*/ 3009900 w 5029201"/>
                  <a:gd name="connsiteY38" fmla="*/ 471488 h 765724"/>
                  <a:gd name="connsiteX39" fmla="*/ 3040857 w 5029201"/>
                  <a:gd name="connsiteY39" fmla="*/ 450056 h 765724"/>
                  <a:gd name="connsiteX40" fmla="*/ 3119438 w 5029201"/>
                  <a:gd name="connsiteY40" fmla="*/ 442913 h 765724"/>
                  <a:gd name="connsiteX41" fmla="*/ 3286125 w 5029201"/>
                  <a:gd name="connsiteY41" fmla="*/ 419100 h 765724"/>
                  <a:gd name="connsiteX42" fmla="*/ 3381375 w 5029201"/>
                  <a:gd name="connsiteY42" fmla="*/ 383381 h 765724"/>
                  <a:gd name="connsiteX43" fmla="*/ 3462338 w 5029201"/>
                  <a:gd name="connsiteY43" fmla="*/ 342900 h 765724"/>
                  <a:gd name="connsiteX44" fmla="*/ 3557588 w 5029201"/>
                  <a:gd name="connsiteY44" fmla="*/ 328613 h 765724"/>
                  <a:gd name="connsiteX45" fmla="*/ 3636169 w 5029201"/>
                  <a:gd name="connsiteY45" fmla="*/ 311944 h 765724"/>
                  <a:gd name="connsiteX46" fmla="*/ 3719513 w 5029201"/>
                  <a:gd name="connsiteY46" fmla="*/ 290513 h 765724"/>
                  <a:gd name="connsiteX47" fmla="*/ 3812382 w 5029201"/>
                  <a:gd name="connsiteY47" fmla="*/ 269081 h 765724"/>
                  <a:gd name="connsiteX48" fmla="*/ 3888582 w 5029201"/>
                  <a:gd name="connsiteY48" fmla="*/ 250031 h 765724"/>
                  <a:gd name="connsiteX49" fmla="*/ 5029201 w 5029201"/>
                  <a:gd name="connsiteY49" fmla="*/ 0 h 765724"/>
                  <a:gd name="connsiteX0" fmla="*/ 0 w 5029201"/>
                  <a:gd name="connsiteY0" fmla="*/ 561975 h 765724"/>
                  <a:gd name="connsiteX1" fmla="*/ 52388 w 5029201"/>
                  <a:gd name="connsiteY1" fmla="*/ 528638 h 765724"/>
                  <a:gd name="connsiteX2" fmla="*/ 107157 w 5029201"/>
                  <a:gd name="connsiteY2" fmla="*/ 504825 h 765724"/>
                  <a:gd name="connsiteX3" fmla="*/ 173832 w 5029201"/>
                  <a:gd name="connsiteY3" fmla="*/ 495300 h 765724"/>
                  <a:gd name="connsiteX4" fmla="*/ 250032 w 5029201"/>
                  <a:gd name="connsiteY4" fmla="*/ 483394 h 765724"/>
                  <a:gd name="connsiteX5" fmla="*/ 307182 w 5029201"/>
                  <a:gd name="connsiteY5" fmla="*/ 483394 h 765724"/>
                  <a:gd name="connsiteX6" fmla="*/ 373857 w 5029201"/>
                  <a:gd name="connsiteY6" fmla="*/ 481013 h 765724"/>
                  <a:gd name="connsiteX7" fmla="*/ 447675 w 5029201"/>
                  <a:gd name="connsiteY7" fmla="*/ 492919 h 765724"/>
                  <a:gd name="connsiteX8" fmla="*/ 519113 w 5029201"/>
                  <a:gd name="connsiteY8" fmla="*/ 519113 h 765724"/>
                  <a:gd name="connsiteX9" fmla="*/ 602457 w 5029201"/>
                  <a:gd name="connsiteY9" fmla="*/ 540544 h 765724"/>
                  <a:gd name="connsiteX10" fmla="*/ 673894 w 5029201"/>
                  <a:gd name="connsiteY10" fmla="*/ 571500 h 765724"/>
                  <a:gd name="connsiteX11" fmla="*/ 759619 w 5029201"/>
                  <a:gd name="connsiteY11" fmla="*/ 600075 h 765724"/>
                  <a:gd name="connsiteX12" fmla="*/ 847725 w 5029201"/>
                  <a:gd name="connsiteY12" fmla="*/ 619125 h 765724"/>
                  <a:gd name="connsiteX13" fmla="*/ 947738 w 5029201"/>
                  <a:gd name="connsiteY13" fmla="*/ 633413 h 765724"/>
                  <a:gd name="connsiteX14" fmla="*/ 1023938 w 5029201"/>
                  <a:gd name="connsiteY14" fmla="*/ 633413 h 765724"/>
                  <a:gd name="connsiteX15" fmla="*/ 1114425 w 5029201"/>
                  <a:gd name="connsiteY15" fmla="*/ 640556 h 765724"/>
                  <a:gd name="connsiteX16" fmla="*/ 1157288 w 5029201"/>
                  <a:gd name="connsiteY16" fmla="*/ 645319 h 765724"/>
                  <a:gd name="connsiteX17" fmla="*/ 1204913 w 5029201"/>
                  <a:gd name="connsiteY17" fmla="*/ 642938 h 765724"/>
                  <a:gd name="connsiteX18" fmla="*/ 1281113 w 5029201"/>
                  <a:gd name="connsiteY18" fmla="*/ 652463 h 765724"/>
                  <a:gd name="connsiteX19" fmla="*/ 1359694 w 5029201"/>
                  <a:gd name="connsiteY19" fmla="*/ 661988 h 765724"/>
                  <a:gd name="connsiteX20" fmla="*/ 1452563 w 5029201"/>
                  <a:gd name="connsiteY20" fmla="*/ 664369 h 765724"/>
                  <a:gd name="connsiteX21" fmla="*/ 1509713 w 5029201"/>
                  <a:gd name="connsiteY21" fmla="*/ 671513 h 765724"/>
                  <a:gd name="connsiteX22" fmla="*/ 1576388 w 5029201"/>
                  <a:gd name="connsiteY22" fmla="*/ 676275 h 765724"/>
                  <a:gd name="connsiteX23" fmla="*/ 1640682 w 5029201"/>
                  <a:gd name="connsiteY23" fmla="*/ 676275 h 765724"/>
                  <a:gd name="connsiteX24" fmla="*/ 1690688 w 5029201"/>
                  <a:gd name="connsiteY24" fmla="*/ 697706 h 765724"/>
                  <a:gd name="connsiteX25" fmla="*/ 1774032 w 5029201"/>
                  <a:gd name="connsiteY25" fmla="*/ 714375 h 765724"/>
                  <a:gd name="connsiteX26" fmla="*/ 1838325 w 5029201"/>
                  <a:gd name="connsiteY26" fmla="*/ 764381 h 765724"/>
                  <a:gd name="connsiteX27" fmla="*/ 1978819 w 5029201"/>
                  <a:gd name="connsiteY27" fmla="*/ 750094 h 765724"/>
                  <a:gd name="connsiteX28" fmla="*/ 2085975 w 5029201"/>
                  <a:gd name="connsiteY28" fmla="*/ 735806 h 765724"/>
                  <a:gd name="connsiteX29" fmla="*/ 2176463 w 5029201"/>
                  <a:gd name="connsiteY29" fmla="*/ 714375 h 765724"/>
                  <a:gd name="connsiteX30" fmla="*/ 2269332 w 5029201"/>
                  <a:gd name="connsiteY30" fmla="*/ 666750 h 765724"/>
                  <a:gd name="connsiteX31" fmla="*/ 2371725 w 5029201"/>
                  <a:gd name="connsiteY31" fmla="*/ 650081 h 765724"/>
                  <a:gd name="connsiteX32" fmla="*/ 2445544 w 5029201"/>
                  <a:gd name="connsiteY32" fmla="*/ 640556 h 765724"/>
                  <a:gd name="connsiteX33" fmla="*/ 2516982 w 5029201"/>
                  <a:gd name="connsiteY33" fmla="*/ 621506 h 765724"/>
                  <a:gd name="connsiteX34" fmla="*/ 2616994 w 5029201"/>
                  <a:gd name="connsiteY34" fmla="*/ 597694 h 765724"/>
                  <a:gd name="connsiteX35" fmla="*/ 2721769 w 5029201"/>
                  <a:gd name="connsiteY35" fmla="*/ 585788 h 765724"/>
                  <a:gd name="connsiteX36" fmla="*/ 2845594 w 5029201"/>
                  <a:gd name="connsiteY36" fmla="*/ 550069 h 765724"/>
                  <a:gd name="connsiteX37" fmla="*/ 2933700 w 5029201"/>
                  <a:gd name="connsiteY37" fmla="*/ 516731 h 765724"/>
                  <a:gd name="connsiteX38" fmla="*/ 3009900 w 5029201"/>
                  <a:gd name="connsiteY38" fmla="*/ 471488 h 765724"/>
                  <a:gd name="connsiteX39" fmla="*/ 3040857 w 5029201"/>
                  <a:gd name="connsiteY39" fmla="*/ 450056 h 765724"/>
                  <a:gd name="connsiteX40" fmla="*/ 3119438 w 5029201"/>
                  <a:gd name="connsiteY40" fmla="*/ 442913 h 765724"/>
                  <a:gd name="connsiteX41" fmla="*/ 3286125 w 5029201"/>
                  <a:gd name="connsiteY41" fmla="*/ 419100 h 765724"/>
                  <a:gd name="connsiteX42" fmla="*/ 3381375 w 5029201"/>
                  <a:gd name="connsiteY42" fmla="*/ 383381 h 765724"/>
                  <a:gd name="connsiteX43" fmla="*/ 3462338 w 5029201"/>
                  <a:gd name="connsiteY43" fmla="*/ 342900 h 765724"/>
                  <a:gd name="connsiteX44" fmla="*/ 3557588 w 5029201"/>
                  <a:gd name="connsiteY44" fmla="*/ 328613 h 765724"/>
                  <a:gd name="connsiteX45" fmla="*/ 3636169 w 5029201"/>
                  <a:gd name="connsiteY45" fmla="*/ 311944 h 765724"/>
                  <a:gd name="connsiteX46" fmla="*/ 3719513 w 5029201"/>
                  <a:gd name="connsiteY46" fmla="*/ 290513 h 765724"/>
                  <a:gd name="connsiteX47" fmla="*/ 3812382 w 5029201"/>
                  <a:gd name="connsiteY47" fmla="*/ 269081 h 765724"/>
                  <a:gd name="connsiteX48" fmla="*/ 3888582 w 5029201"/>
                  <a:gd name="connsiteY48" fmla="*/ 250031 h 765724"/>
                  <a:gd name="connsiteX49" fmla="*/ 4017169 w 5029201"/>
                  <a:gd name="connsiteY49" fmla="*/ 211931 h 765724"/>
                  <a:gd name="connsiteX50" fmla="*/ 5029201 w 5029201"/>
                  <a:gd name="connsiteY50" fmla="*/ 0 h 765724"/>
                  <a:gd name="connsiteX0" fmla="*/ 0 w 5029201"/>
                  <a:gd name="connsiteY0" fmla="*/ 561975 h 765724"/>
                  <a:gd name="connsiteX1" fmla="*/ 52388 w 5029201"/>
                  <a:gd name="connsiteY1" fmla="*/ 528638 h 765724"/>
                  <a:gd name="connsiteX2" fmla="*/ 107157 w 5029201"/>
                  <a:gd name="connsiteY2" fmla="*/ 504825 h 765724"/>
                  <a:gd name="connsiteX3" fmla="*/ 173832 w 5029201"/>
                  <a:gd name="connsiteY3" fmla="*/ 495300 h 765724"/>
                  <a:gd name="connsiteX4" fmla="*/ 250032 w 5029201"/>
                  <a:gd name="connsiteY4" fmla="*/ 483394 h 765724"/>
                  <a:gd name="connsiteX5" fmla="*/ 307182 w 5029201"/>
                  <a:gd name="connsiteY5" fmla="*/ 483394 h 765724"/>
                  <a:gd name="connsiteX6" fmla="*/ 373857 w 5029201"/>
                  <a:gd name="connsiteY6" fmla="*/ 481013 h 765724"/>
                  <a:gd name="connsiteX7" fmla="*/ 447675 w 5029201"/>
                  <a:gd name="connsiteY7" fmla="*/ 492919 h 765724"/>
                  <a:gd name="connsiteX8" fmla="*/ 519113 w 5029201"/>
                  <a:gd name="connsiteY8" fmla="*/ 519113 h 765724"/>
                  <a:gd name="connsiteX9" fmla="*/ 602457 w 5029201"/>
                  <a:gd name="connsiteY9" fmla="*/ 540544 h 765724"/>
                  <a:gd name="connsiteX10" fmla="*/ 673894 w 5029201"/>
                  <a:gd name="connsiteY10" fmla="*/ 571500 h 765724"/>
                  <a:gd name="connsiteX11" fmla="*/ 759619 w 5029201"/>
                  <a:gd name="connsiteY11" fmla="*/ 600075 h 765724"/>
                  <a:gd name="connsiteX12" fmla="*/ 847725 w 5029201"/>
                  <a:gd name="connsiteY12" fmla="*/ 619125 h 765724"/>
                  <a:gd name="connsiteX13" fmla="*/ 947738 w 5029201"/>
                  <a:gd name="connsiteY13" fmla="*/ 633413 h 765724"/>
                  <a:gd name="connsiteX14" fmla="*/ 1023938 w 5029201"/>
                  <a:gd name="connsiteY14" fmla="*/ 633413 h 765724"/>
                  <a:gd name="connsiteX15" fmla="*/ 1114425 w 5029201"/>
                  <a:gd name="connsiteY15" fmla="*/ 640556 h 765724"/>
                  <a:gd name="connsiteX16" fmla="*/ 1157288 w 5029201"/>
                  <a:gd name="connsiteY16" fmla="*/ 645319 h 765724"/>
                  <a:gd name="connsiteX17" fmla="*/ 1204913 w 5029201"/>
                  <a:gd name="connsiteY17" fmla="*/ 642938 h 765724"/>
                  <a:gd name="connsiteX18" fmla="*/ 1281113 w 5029201"/>
                  <a:gd name="connsiteY18" fmla="*/ 652463 h 765724"/>
                  <a:gd name="connsiteX19" fmla="*/ 1359694 w 5029201"/>
                  <a:gd name="connsiteY19" fmla="*/ 661988 h 765724"/>
                  <a:gd name="connsiteX20" fmla="*/ 1452563 w 5029201"/>
                  <a:gd name="connsiteY20" fmla="*/ 664369 h 765724"/>
                  <a:gd name="connsiteX21" fmla="*/ 1509713 w 5029201"/>
                  <a:gd name="connsiteY21" fmla="*/ 671513 h 765724"/>
                  <a:gd name="connsiteX22" fmla="*/ 1576388 w 5029201"/>
                  <a:gd name="connsiteY22" fmla="*/ 676275 h 765724"/>
                  <a:gd name="connsiteX23" fmla="*/ 1640682 w 5029201"/>
                  <a:gd name="connsiteY23" fmla="*/ 676275 h 765724"/>
                  <a:gd name="connsiteX24" fmla="*/ 1690688 w 5029201"/>
                  <a:gd name="connsiteY24" fmla="*/ 697706 h 765724"/>
                  <a:gd name="connsiteX25" fmla="*/ 1774032 w 5029201"/>
                  <a:gd name="connsiteY25" fmla="*/ 714375 h 765724"/>
                  <a:gd name="connsiteX26" fmla="*/ 1838325 w 5029201"/>
                  <a:gd name="connsiteY26" fmla="*/ 764381 h 765724"/>
                  <a:gd name="connsiteX27" fmla="*/ 1978819 w 5029201"/>
                  <a:gd name="connsiteY27" fmla="*/ 750094 h 765724"/>
                  <a:gd name="connsiteX28" fmla="*/ 2085975 w 5029201"/>
                  <a:gd name="connsiteY28" fmla="*/ 735806 h 765724"/>
                  <a:gd name="connsiteX29" fmla="*/ 2176463 w 5029201"/>
                  <a:gd name="connsiteY29" fmla="*/ 714375 h 765724"/>
                  <a:gd name="connsiteX30" fmla="*/ 2269332 w 5029201"/>
                  <a:gd name="connsiteY30" fmla="*/ 666750 h 765724"/>
                  <a:gd name="connsiteX31" fmla="*/ 2371725 w 5029201"/>
                  <a:gd name="connsiteY31" fmla="*/ 650081 h 765724"/>
                  <a:gd name="connsiteX32" fmla="*/ 2445544 w 5029201"/>
                  <a:gd name="connsiteY32" fmla="*/ 640556 h 765724"/>
                  <a:gd name="connsiteX33" fmla="*/ 2516982 w 5029201"/>
                  <a:gd name="connsiteY33" fmla="*/ 621506 h 765724"/>
                  <a:gd name="connsiteX34" fmla="*/ 2616994 w 5029201"/>
                  <a:gd name="connsiteY34" fmla="*/ 597694 h 765724"/>
                  <a:gd name="connsiteX35" fmla="*/ 2721769 w 5029201"/>
                  <a:gd name="connsiteY35" fmla="*/ 585788 h 765724"/>
                  <a:gd name="connsiteX36" fmla="*/ 2845594 w 5029201"/>
                  <a:gd name="connsiteY36" fmla="*/ 550069 h 765724"/>
                  <a:gd name="connsiteX37" fmla="*/ 2933700 w 5029201"/>
                  <a:gd name="connsiteY37" fmla="*/ 516731 h 765724"/>
                  <a:gd name="connsiteX38" fmla="*/ 3009900 w 5029201"/>
                  <a:gd name="connsiteY38" fmla="*/ 471488 h 765724"/>
                  <a:gd name="connsiteX39" fmla="*/ 3040857 w 5029201"/>
                  <a:gd name="connsiteY39" fmla="*/ 450056 h 765724"/>
                  <a:gd name="connsiteX40" fmla="*/ 3119438 w 5029201"/>
                  <a:gd name="connsiteY40" fmla="*/ 442913 h 765724"/>
                  <a:gd name="connsiteX41" fmla="*/ 3286125 w 5029201"/>
                  <a:gd name="connsiteY41" fmla="*/ 419100 h 765724"/>
                  <a:gd name="connsiteX42" fmla="*/ 3381375 w 5029201"/>
                  <a:gd name="connsiteY42" fmla="*/ 383381 h 765724"/>
                  <a:gd name="connsiteX43" fmla="*/ 3462338 w 5029201"/>
                  <a:gd name="connsiteY43" fmla="*/ 342900 h 765724"/>
                  <a:gd name="connsiteX44" fmla="*/ 3557588 w 5029201"/>
                  <a:gd name="connsiteY44" fmla="*/ 328613 h 765724"/>
                  <a:gd name="connsiteX45" fmla="*/ 3636169 w 5029201"/>
                  <a:gd name="connsiteY45" fmla="*/ 311944 h 765724"/>
                  <a:gd name="connsiteX46" fmla="*/ 3719513 w 5029201"/>
                  <a:gd name="connsiteY46" fmla="*/ 290513 h 765724"/>
                  <a:gd name="connsiteX47" fmla="*/ 3812382 w 5029201"/>
                  <a:gd name="connsiteY47" fmla="*/ 269081 h 765724"/>
                  <a:gd name="connsiteX48" fmla="*/ 3888582 w 5029201"/>
                  <a:gd name="connsiteY48" fmla="*/ 250031 h 765724"/>
                  <a:gd name="connsiteX49" fmla="*/ 4017169 w 5029201"/>
                  <a:gd name="connsiteY49" fmla="*/ 211931 h 765724"/>
                  <a:gd name="connsiteX50" fmla="*/ 4145757 w 5029201"/>
                  <a:gd name="connsiteY50" fmla="*/ 178594 h 765724"/>
                  <a:gd name="connsiteX51" fmla="*/ 5029201 w 5029201"/>
                  <a:gd name="connsiteY51" fmla="*/ 0 h 765724"/>
                  <a:gd name="connsiteX0" fmla="*/ 0 w 5029201"/>
                  <a:gd name="connsiteY0" fmla="*/ 561975 h 765724"/>
                  <a:gd name="connsiteX1" fmla="*/ 52388 w 5029201"/>
                  <a:gd name="connsiteY1" fmla="*/ 528638 h 765724"/>
                  <a:gd name="connsiteX2" fmla="*/ 107157 w 5029201"/>
                  <a:gd name="connsiteY2" fmla="*/ 504825 h 765724"/>
                  <a:gd name="connsiteX3" fmla="*/ 173832 w 5029201"/>
                  <a:gd name="connsiteY3" fmla="*/ 495300 h 765724"/>
                  <a:gd name="connsiteX4" fmla="*/ 250032 w 5029201"/>
                  <a:gd name="connsiteY4" fmla="*/ 483394 h 765724"/>
                  <a:gd name="connsiteX5" fmla="*/ 307182 w 5029201"/>
                  <a:gd name="connsiteY5" fmla="*/ 483394 h 765724"/>
                  <a:gd name="connsiteX6" fmla="*/ 373857 w 5029201"/>
                  <a:gd name="connsiteY6" fmla="*/ 481013 h 765724"/>
                  <a:gd name="connsiteX7" fmla="*/ 447675 w 5029201"/>
                  <a:gd name="connsiteY7" fmla="*/ 492919 h 765724"/>
                  <a:gd name="connsiteX8" fmla="*/ 519113 w 5029201"/>
                  <a:gd name="connsiteY8" fmla="*/ 519113 h 765724"/>
                  <a:gd name="connsiteX9" fmla="*/ 602457 w 5029201"/>
                  <a:gd name="connsiteY9" fmla="*/ 540544 h 765724"/>
                  <a:gd name="connsiteX10" fmla="*/ 673894 w 5029201"/>
                  <a:gd name="connsiteY10" fmla="*/ 571500 h 765724"/>
                  <a:gd name="connsiteX11" fmla="*/ 759619 w 5029201"/>
                  <a:gd name="connsiteY11" fmla="*/ 600075 h 765724"/>
                  <a:gd name="connsiteX12" fmla="*/ 847725 w 5029201"/>
                  <a:gd name="connsiteY12" fmla="*/ 619125 h 765724"/>
                  <a:gd name="connsiteX13" fmla="*/ 947738 w 5029201"/>
                  <a:gd name="connsiteY13" fmla="*/ 633413 h 765724"/>
                  <a:gd name="connsiteX14" fmla="*/ 1023938 w 5029201"/>
                  <a:gd name="connsiteY14" fmla="*/ 633413 h 765724"/>
                  <a:gd name="connsiteX15" fmla="*/ 1114425 w 5029201"/>
                  <a:gd name="connsiteY15" fmla="*/ 640556 h 765724"/>
                  <a:gd name="connsiteX16" fmla="*/ 1157288 w 5029201"/>
                  <a:gd name="connsiteY16" fmla="*/ 645319 h 765724"/>
                  <a:gd name="connsiteX17" fmla="*/ 1204913 w 5029201"/>
                  <a:gd name="connsiteY17" fmla="*/ 642938 h 765724"/>
                  <a:gd name="connsiteX18" fmla="*/ 1281113 w 5029201"/>
                  <a:gd name="connsiteY18" fmla="*/ 652463 h 765724"/>
                  <a:gd name="connsiteX19" fmla="*/ 1359694 w 5029201"/>
                  <a:gd name="connsiteY19" fmla="*/ 661988 h 765724"/>
                  <a:gd name="connsiteX20" fmla="*/ 1452563 w 5029201"/>
                  <a:gd name="connsiteY20" fmla="*/ 664369 h 765724"/>
                  <a:gd name="connsiteX21" fmla="*/ 1509713 w 5029201"/>
                  <a:gd name="connsiteY21" fmla="*/ 671513 h 765724"/>
                  <a:gd name="connsiteX22" fmla="*/ 1576388 w 5029201"/>
                  <a:gd name="connsiteY22" fmla="*/ 676275 h 765724"/>
                  <a:gd name="connsiteX23" fmla="*/ 1640682 w 5029201"/>
                  <a:gd name="connsiteY23" fmla="*/ 676275 h 765724"/>
                  <a:gd name="connsiteX24" fmla="*/ 1690688 w 5029201"/>
                  <a:gd name="connsiteY24" fmla="*/ 697706 h 765724"/>
                  <a:gd name="connsiteX25" fmla="*/ 1774032 w 5029201"/>
                  <a:gd name="connsiteY25" fmla="*/ 714375 h 765724"/>
                  <a:gd name="connsiteX26" fmla="*/ 1838325 w 5029201"/>
                  <a:gd name="connsiteY26" fmla="*/ 764381 h 765724"/>
                  <a:gd name="connsiteX27" fmla="*/ 1978819 w 5029201"/>
                  <a:gd name="connsiteY27" fmla="*/ 750094 h 765724"/>
                  <a:gd name="connsiteX28" fmla="*/ 2085975 w 5029201"/>
                  <a:gd name="connsiteY28" fmla="*/ 735806 h 765724"/>
                  <a:gd name="connsiteX29" fmla="*/ 2176463 w 5029201"/>
                  <a:gd name="connsiteY29" fmla="*/ 714375 h 765724"/>
                  <a:gd name="connsiteX30" fmla="*/ 2269332 w 5029201"/>
                  <a:gd name="connsiteY30" fmla="*/ 666750 h 765724"/>
                  <a:gd name="connsiteX31" fmla="*/ 2371725 w 5029201"/>
                  <a:gd name="connsiteY31" fmla="*/ 650081 h 765724"/>
                  <a:gd name="connsiteX32" fmla="*/ 2445544 w 5029201"/>
                  <a:gd name="connsiteY32" fmla="*/ 640556 h 765724"/>
                  <a:gd name="connsiteX33" fmla="*/ 2516982 w 5029201"/>
                  <a:gd name="connsiteY33" fmla="*/ 621506 h 765724"/>
                  <a:gd name="connsiteX34" fmla="*/ 2616994 w 5029201"/>
                  <a:gd name="connsiteY34" fmla="*/ 597694 h 765724"/>
                  <a:gd name="connsiteX35" fmla="*/ 2721769 w 5029201"/>
                  <a:gd name="connsiteY35" fmla="*/ 585788 h 765724"/>
                  <a:gd name="connsiteX36" fmla="*/ 2845594 w 5029201"/>
                  <a:gd name="connsiteY36" fmla="*/ 550069 h 765724"/>
                  <a:gd name="connsiteX37" fmla="*/ 2933700 w 5029201"/>
                  <a:gd name="connsiteY37" fmla="*/ 516731 h 765724"/>
                  <a:gd name="connsiteX38" fmla="*/ 3009900 w 5029201"/>
                  <a:gd name="connsiteY38" fmla="*/ 471488 h 765724"/>
                  <a:gd name="connsiteX39" fmla="*/ 3040857 w 5029201"/>
                  <a:gd name="connsiteY39" fmla="*/ 450056 h 765724"/>
                  <a:gd name="connsiteX40" fmla="*/ 3119438 w 5029201"/>
                  <a:gd name="connsiteY40" fmla="*/ 442913 h 765724"/>
                  <a:gd name="connsiteX41" fmla="*/ 3286125 w 5029201"/>
                  <a:gd name="connsiteY41" fmla="*/ 419100 h 765724"/>
                  <a:gd name="connsiteX42" fmla="*/ 3381375 w 5029201"/>
                  <a:gd name="connsiteY42" fmla="*/ 383381 h 765724"/>
                  <a:gd name="connsiteX43" fmla="*/ 3462338 w 5029201"/>
                  <a:gd name="connsiteY43" fmla="*/ 342900 h 765724"/>
                  <a:gd name="connsiteX44" fmla="*/ 3557588 w 5029201"/>
                  <a:gd name="connsiteY44" fmla="*/ 328613 h 765724"/>
                  <a:gd name="connsiteX45" fmla="*/ 3636169 w 5029201"/>
                  <a:gd name="connsiteY45" fmla="*/ 311944 h 765724"/>
                  <a:gd name="connsiteX46" fmla="*/ 3719513 w 5029201"/>
                  <a:gd name="connsiteY46" fmla="*/ 290513 h 765724"/>
                  <a:gd name="connsiteX47" fmla="*/ 3812382 w 5029201"/>
                  <a:gd name="connsiteY47" fmla="*/ 269081 h 765724"/>
                  <a:gd name="connsiteX48" fmla="*/ 3888582 w 5029201"/>
                  <a:gd name="connsiteY48" fmla="*/ 250031 h 765724"/>
                  <a:gd name="connsiteX49" fmla="*/ 4017169 w 5029201"/>
                  <a:gd name="connsiteY49" fmla="*/ 211931 h 765724"/>
                  <a:gd name="connsiteX50" fmla="*/ 4145757 w 5029201"/>
                  <a:gd name="connsiteY50" fmla="*/ 178594 h 765724"/>
                  <a:gd name="connsiteX51" fmla="*/ 4302919 w 5029201"/>
                  <a:gd name="connsiteY51" fmla="*/ 142875 h 765724"/>
                  <a:gd name="connsiteX52" fmla="*/ 5029201 w 5029201"/>
                  <a:gd name="connsiteY52" fmla="*/ 0 h 765724"/>
                  <a:gd name="connsiteX0" fmla="*/ 0 w 5029201"/>
                  <a:gd name="connsiteY0" fmla="*/ 561975 h 765724"/>
                  <a:gd name="connsiteX1" fmla="*/ 52388 w 5029201"/>
                  <a:gd name="connsiteY1" fmla="*/ 528638 h 765724"/>
                  <a:gd name="connsiteX2" fmla="*/ 107157 w 5029201"/>
                  <a:gd name="connsiteY2" fmla="*/ 504825 h 765724"/>
                  <a:gd name="connsiteX3" fmla="*/ 173832 w 5029201"/>
                  <a:gd name="connsiteY3" fmla="*/ 495300 h 765724"/>
                  <a:gd name="connsiteX4" fmla="*/ 250032 w 5029201"/>
                  <a:gd name="connsiteY4" fmla="*/ 483394 h 765724"/>
                  <a:gd name="connsiteX5" fmla="*/ 307182 w 5029201"/>
                  <a:gd name="connsiteY5" fmla="*/ 483394 h 765724"/>
                  <a:gd name="connsiteX6" fmla="*/ 373857 w 5029201"/>
                  <a:gd name="connsiteY6" fmla="*/ 481013 h 765724"/>
                  <a:gd name="connsiteX7" fmla="*/ 447675 w 5029201"/>
                  <a:gd name="connsiteY7" fmla="*/ 492919 h 765724"/>
                  <a:gd name="connsiteX8" fmla="*/ 519113 w 5029201"/>
                  <a:gd name="connsiteY8" fmla="*/ 519113 h 765724"/>
                  <a:gd name="connsiteX9" fmla="*/ 602457 w 5029201"/>
                  <a:gd name="connsiteY9" fmla="*/ 540544 h 765724"/>
                  <a:gd name="connsiteX10" fmla="*/ 673894 w 5029201"/>
                  <a:gd name="connsiteY10" fmla="*/ 571500 h 765724"/>
                  <a:gd name="connsiteX11" fmla="*/ 759619 w 5029201"/>
                  <a:gd name="connsiteY11" fmla="*/ 600075 h 765724"/>
                  <a:gd name="connsiteX12" fmla="*/ 847725 w 5029201"/>
                  <a:gd name="connsiteY12" fmla="*/ 619125 h 765724"/>
                  <a:gd name="connsiteX13" fmla="*/ 947738 w 5029201"/>
                  <a:gd name="connsiteY13" fmla="*/ 633413 h 765724"/>
                  <a:gd name="connsiteX14" fmla="*/ 1023938 w 5029201"/>
                  <a:gd name="connsiteY14" fmla="*/ 633413 h 765724"/>
                  <a:gd name="connsiteX15" fmla="*/ 1114425 w 5029201"/>
                  <a:gd name="connsiteY15" fmla="*/ 640556 h 765724"/>
                  <a:gd name="connsiteX16" fmla="*/ 1157288 w 5029201"/>
                  <a:gd name="connsiteY16" fmla="*/ 645319 h 765724"/>
                  <a:gd name="connsiteX17" fmla="*/ 1204913 w 5029201"/>
                  <a:gd name="connsiteY17" fmla="*/ 642938 h 765724"/>
                  <a:gd name="connsiteX18" fmla="*/ 1281113 w 5029201"/>
                  <a:gd name="connsiteY18" fmla="*/ 652463 h 765724"/>
                  <a:gd name="connsiteX19" fmla="*/ 1359694 w 5029201"/>
                  <a:gd name="connsiteY19" fmla="*/ 661988 h 765724"/>
                  <a:gd name="connsiteX20" fmla="*/ 1452563 w 5029201"/>
                  <a:gd name="connsiteY20" fmla="*/ 664369 h 765724"/>
                  <a:gd name="connsiteX21" fmla="*/ 1509713 w 5029201"/>
                  <a:gd name="connsiteY21" fmla="*/ 671513 h 765724"/>
                  <a:gd name="connsiteX22" fmla="*/ 1576388 w 5029201"/>
                  <a:gd name="connsiteY22" fmla="*/ 676275 h 765724"/>
                  <a:gd name="connsiteX23" fmla="*/ 1640682 w 5029201"/>
                  <a:gd name="connsiteY23" fmla="*/ 676275 h 765724"/>
                  <a:gd name="connsiteX24" fmla="*/ 1690688 w 5029201"/>
                  <a:gd name="connsiteY24" fmla="*/ 697706 h 765724"/>
                  <a:gd name="connsiteX25" fmla="*/ 1774032 w 5029201"/>
                  <a:gd name="connsiteY25" fmla="*/ 714375 h 765724"/>
                  <a:gd name="connsiteX26" fmla="*/ 1838325 w 5029201"/>
                  <a:gd name="connsiteY26" fmla="*/ 764381 h 765724"/>
                  <a:gd name="connsiteX27" fmla="*/ 1978819 w 5029201"/>
                  <a:gd name="connsiteY27" fmla="*/ 750094 h 765724"/>
                  <a:gd name="connsiteX28" fmla="*/ 2085975 w 5029201"/>
                  <a:gd name="connsiteY28" fmla="*/ 735806 h 765724"/>
                  <a:gd name="connsiteX29" fmla="*/ 2176463 w 5029201"/>
                  <a:gd name="connsiteY29" fmla="*/ 714375 h 765724"/>
                  <a:gd name="connsiteX30" fmla="*/ 2269332 w 5029201"/>
                  <a:gd name="connsiteY30" fmla="*/ 666750 h 765724"/>
                  <a:gd name="connsiteX31" fmla="*/ 2371725 w 5029201"/>
                  <a:gd name="connsiteY31" fmla="*/ 650081 h 765724"/>
                  <a:gd name="connsiteX32" fmla="*/ 2445544 w 5029201"/>
                  <a:gd name="connsiteY32" fmla="*/ 640556 h 765724"/>
                  <a:gd name="connsiteX33" fmla="*/ 2516982 w 5029201"/>
                  <a:gd name="connsiteY33" fmla="*/ 621506 h 765724"/>
                  <a:gd name="connsiteX34" fmla="*/ 2616994 w 5029201"/>
                  <a:gd name="connsiteY34" fmla="*/ 597694 h 765724"/>
                  <a:gd name="connsiteX35" fmla="*/ 2721769 w 5029201"/>
                  <a:gd name="connsiteY35" fmla="*/ 585788 h 765724"/>
                  <a:gd name="connsiteX36" fmla="*/ 2845594 w 5029201"/>
                  <a:gd name="connsiteY36" fmla="*/ 550069 h 765724"/>
                  <a:gd name="connsiteX37" fmla="*/ 2933700 w 5029201"/>
                  <a:gd name="connsiteY37" fmla="*/ 516731 h 765724"/>
                  <a:gd name="connsiteX38" fmla="*/ 3009900 w 5029201"/>
                  <a:gd name="connsiteY38" fmla="*/ 471488 h 765724"/>
                  <a:gd name="connsiteX39" fmla="*/ 3040857 w 5029201"/>
                  <a:gd name="connsiteY39" fmla="*/ 450056 h 765724"/>
                  <a:gd name="connsiteX40" fmla="*/ 3119438 w 5029201"/>
                  <a:gd name="connsiteY40" fmla="*/ 442913 h 765724"/>
                  <a:gd name="connsiteX41" fmla="*/ 3286125 w 5029201"/>
                  <a:gd name="connsiteY41" fmla="*/ 419100 h 765724"/>
                  <a:gd name="connsiteX42" fmla="*/ 3381375 w 5029201"/>
                  <a:gd name="connsiteY42" fmla="*/ 383381 h 765724"/>
                  <a:gd name="connsiteX43" fmla="*/ 3462338 w 5029201"/>
                  <a:gd name="connsiteY43" fmla="*/ 342900 h 765724"/>
                  <a:gd name="connsiteX44" fmla="*/ 3557588 w 5029201"/>
                  <a:gd name="connsiteY44" fmla="*/ 328613 h 765724"/>
                  <a:gd name="connsiteX45" fmla="*/ 3636169 w 5029201"/>
                  <a:gd name="connsiteY45" fmla="*/ 311944 h 765724"/>
                  <a:gd name="connsiteX46" fmla="*/ 3719513 w 5029201"/>
                  <a:gd name="connsiteY46" fmla="*/ 290513 h 765724"/>
                  <a:gd name="connsiteX47" fmla="*/ 3812382 w 5029201"/>
                  <a:gd name="connsiteY47" fmla="*/ 269081 h 765724"/>
                  <a:gd name="connsiteX48" fmla="*/ 3888582 w 5029201"/>
                  <a:gd name="connsiteY48" fmla="*/ 250031 h 765724"/>
                  <a:gd name="connsiteX49" fmla="*/ 4017169 w 5029201"/>
                  <a:gd name="connsiteY49" fmla="*/ 211931 h 765724"/>
                  <a:gd name="connsiteX50" fmla="*/ 4145757 w 5029201"/>
                  <a:gd name="connsiteY50" fmla="*/ 178594 h 765724"/>
                  <a:gd name="connsiteX51" fmla="*/ 4302919 w 5029201"/>
                  <a:gd name="connsiteY51" fmla="*/ 142875 h 765724"/>
                  <a:gd name="connsiteX52" fmla="*/ 4471988 w 5029201"/>
                  <a:gd name="connsiteY52" fmla="*/ 116681 h 765724"/>
                  <a:gd name="connsiteX53" fmla="*/ 5029201 w 5029201"/>
                  <a:gd name="connsiteY53" fmla="*/ 0 h 765724"/>
                  <a:gd name="connsiteX0" fmla="*/ 0 w 5029201"/>
                  <a:gd name="connsiteY0" fmla="*/ 561975 h 765724"/>
                  <a:gd name="connsiteX1" fmla="*/ 52388 w 5029201"/>
                  <a:gd name="connsiteY1" fmla="*/ 528638 h 765724"/>
                  <a:gd name="connsiteX2" fmla="*/ 107157 w 5029201"/>
                  <a:gd name="connsiteY2" fmla="*/ 504825 h 765724"/>
                  <a:gd name="connsiteX3" fmla="*/ 173832 w 5029201"/>
                  <a:gd name="connsiteY3" fmla="*/ 495300 h 765724"/>
                  <a:gd name="connsiteX4" fmla="*/ 250032 w 5029201"/>
                  <a:gd name="connsiteY4" fmla="*/ 483394 h 765724"/>
                  <a:gd name="connsiteX5" fmla="*/ 307182 w 5029201"/>
                  <a:gd name="connsiteY5" fmla="*/ 483394 h 765724"/>
                  <a:gd name="connsiteX6" fmla="*/ 373857 w 5029201"/>
                  <a:gd name="connsiteY6" fmla="*/ 481013 h 765724"/>
                  <a:gd name="connsiteX7" fmla="*/ 447675 w 5029201"/>
                  <a:gd name="connsiteY7" fmla="*/ 492919 h 765724"/>
                  <a:gd name="connsiteX8" fmla="*/ 519113 w 5029201"/>
                  <a:gd name="connsiteY8" fmla="*/ 519113 h 765724"/>
                  <a:gd name="connsiteX9" fmla="*/ 602457 w 5029201"/>
                  <a:gd name="connsiteY9" fmla="*/ 540544 h 765724"/>
                  <a:gd name="connsiteX10" fmla="*/ 673894 w 5029201"/>
                  <a:gd name="connsiteY10" fmla="*/ 571500 h 765724"/>
                  <a:gd name="connsiteX11" fmla="*/ 759619 w 5029201"/>
                  <a:gd name="connsiteY11" fmla="*/ 600075 h 765724"/>
                  <a:gd name="connsiteX12" fmla="*/ 847725 w 5029201"/>
                  <a:gd name="connsiteY12" fmla="*/ 619125 h 765724"/>
                  <a:gd name="connsiteX13" fmla="*/ 947738 w 5029201"/>
                  <a:gd name="connsiteY13" fmla="*/ 633413 h 765724"/>
                  <a:gd name="connsiteX14" fmla="*/ 1023938 w 5029201"/>
                  <a:gd name="connsiteY14" fmla="*/ 633413 h 765724"/>
                  <a:gd name="connsiteX15" fmla="*/ 1114425 w 5029201"/>
                  <a:gd name="connsiteY15" fmla="*/ 640556 h 765724"/>
                  <a:gd name="connsiteX16" fmla="*/ 1157288 w 5029201"/>
                  <a:gd name="connsiteY16" fmla="*/ 645319 h 765724"/>
                  <a:gd name="connsiteX17" fmla="*/ 1204913 w 5029201"/>
                  <a:gd name="connsiteY17" fmla="*/ 642938 h 765724"/>
                  <a:gd name="connsiteX18" fmla="*/ 1281113 w 5029201"/>
                  <a:gd name="connsiteY18" fmla="*/ 652463 h 765724"/>
                  <a:gd name="connsiteX19" fmla="*/ 1359694 w 5029201"/>
                  <a:gd name="connsiteY19" fmla="*/ 661988 h 765724"/>
                  <a:gd name="connsiteX20" fmla="*/ 1452563 w 5029201"/>
                  <a:gd name="connsiteY20" fmla="*/ 664369 h 765724"/>
                  <a:gd name="connsiteX21" fmla="*/ 1509713 w 5029201"/>
                  <a:gd name="connsiteY21" fmla="*/ 671513 h 765724"/>
                  <a:gd name="connsiteX22" fmla="*/ 1576388 w 5029201"/>
                  <a:gd name="connsiteY22" fmla="*/ 676275 h 765724"/>
                  <a:gd name="connsiteX23" fmla="*/ 1640682 w 5029201"/>
                  <a:gd name="connsiteY23" fmla="*/ 676275 h 765724"/>
                  <a:gd name="connsiteX24" fmla="*/ 1690688 w 5029201"/>
                  <a:gd name="connsiteY24" fmla="*/ 697706 h 765724"/>
                  <a:gd name="connsiteX25" fmla="*/ 1774032 w 5029201"/>
                  <a:gd name="connsiteY25" fmla="*/ 714375 h 765724"/>
                  <a:gd name="connsiteX26" fmla="*/ 1838325 w 5029201"/>
                  <a:gd name="connsiteY26" fmla="*/ 764381 h 765724"/>
                  <a:gd name="connsiteX27" fmla="*/ 1978819 w 5029201"/>
                  <a:gd name="connsiteY27" fmla="*/ 750094 h 765724"/>
                  <a:gd name="connsiteX28" fmla="*/ 2085975 w 5029201"/>
                  <a:gd name="connsiteY28" fmla="*/ 735806 h 765724"/>
                  <a:gd name="connsiteX29" fmla="*/ 2176463 w 5029201"/>
                  <a:gd name="connsiteY29" fmla="*/ 714375 h 765724"/>
                  <a:gd name="connsiteX30" fmla="*/ 2269332 w 5029201"/>
                  <a:gd name="connsiteY30" fmla="*/ 666750 h 765724"/>
                  <a:gd name="connsiteX31" fmla="*/ 2371725 w 5029201"/>
                  <a:gd name="connsiteY31" fmla="*/ 650081 h 765724"/>
                  <a:gd name="connsiteX32" fmla="*/ 2445544 w 5029201"/>
                  <a:gd name="connsiteY32" fmla="*/ 640556 h 765724"/>
                  <a:gd name="connsiteX33" fmla="*/ 2516982 w 5029201"/>
                  <a:gd name="connsiteY33" fmla="*/ 621506 h 765724"/>
                  <a:gd name="connsiteX34" fmla="*/ 2616994 w 5029201"/>
                  <a:gd name="connsiteY34" fmla="*/ 597694 h 765724"/>
                  <a:gd name="connsiteX35" fmla="*/ 2721769 w 5029201"/>
                  <a:gd name="connsiteY35" fmla="*/ 585788 h 765724"/>
                  <a:gd name="connsiteX36" fmla="*/ 2845594 w 5029201"/>
                  <a:gd name="connsiteY36" fmla="*/ 550069 h 765724"/>
                  <a:gd name="connsiteX37" fmla="*/ 2933700 w 5029201"/>
                  <a:gd name="connsiteY37" fmla="*/ 516731 h 765724"/>
                  <a:gd name="connsiteX38" fmla="*/ 3009900 w 5029201"/>
                  <a:gd name="connsiteY38" fmla="*/ 471488 h 765724"/>
                  <a:gd name="connsiteX39" fmla="*/ 3040857 w 5029201"/>
                  <a:gd name="connsiteY39" fmla="*/ 450056 h 765724"/>
                  <a:gd name="connsiteX40" fmla="*/ 3119438 w 5029201"/>
                  <a:gd name="connsiteY40" fmla="*/ 442913 h 765724"/>
                  <a:gd name="connsiteX41" fmla="*/ 3286125 w 5029201"/>
                  <a:gd name="connsiteY41" fmla="*/ 419100 h 765724"/>
                  <a:gd name="connsiteX42" fmla="*/ 3381375 w 5029201"/>
                  <a:gd name="connsiteY42" fmla="*/ 383381 h 765724"/>
                  <a:gd name="connsiteX43" fmla="*/ 3462338 w 5029201"/>
                  <a:gd name="connsiteY43" fmla="*/ 342900 h 765724"/>
                  <a:gd name="connsiteX44" fmla="*/ 3557588 w 5029201"/>
                  <a:gd name="connsiteY44" fmla="*/ 328613 h 765724"/>
                  <a:gd name="connsiteX45" fmla="*/ 3636169 w 5029201"/>
                  <a:gd name="connsiteY45" fmla="*/ 311944 h 765724"/>
                  <a:gd name="connsiteX46" fmla="*/ 3719513 w 5029201"/>
                  <a:gd name="connsiteY46" fmla="*/ 290513 h 765724"/>
                  <a:gd name="connsiteX47" fmla="*/ 3812382 w 5029201"/>
                  <a:gd name="connsiteY47" fmla="*/ 269081 h 765724"/>
                  <a:gd name="connsiteX48" fmla="*/ 3888582 w 5029201"/>
                  <a:gd name="connsiteY48" fmla="*/ 250031 h 765724"/>
                  <a:gd name="connsiteX49" fmla="*/ 4017169 w 5029201"/>
                  <a:gd name="connsiteY49" fmla="*/ 211931 h 765724"/>
                  <a:gd name="connsiteX50" fmla="*/ 4145757 w 5029201"/>
                  <a:gd name="connsiteY50" fmla="*/ 178594 h 765724"/>
                  <a:gd name="connsiteX51" fmla="*/ 4302919 w 5029201"/>
                  <a:gd name="connsiteY51" fmla="*/ 142875 h 765724"/>
                  <a:gd name="connsiteX52" fmla="*/ 4471988 w 5029201"/>
                  <a:gd name="connsiteY52" fmla="*/ 116681 h 765724"/>
                  <a:gd name="connsiteX53" fmla="*/ 4598194 w 5029201"/>
                  <a:gd name="connsiteY53" fmla="*/ 90488 h 765724"/>
                  <a:gd name="connsiteX54" fmla="*/ 5029201 w 5029201"/>
                  <a:gd name="connsiteY54" fmla="*/ 0 h 765724"/>
                  <a:gd name="connsiteX0" fmla="*/ 0 w 5029201"/>
                  <a:gd name="connsiteY0" fmla="*/ 561975 h 765724"/>
                  <a:gd name="connsiteX1" fmla="*/ 52388 w 5029201"/>
                  <a:gd name="connsiteY1" fmla="*/ 528638 h 765724"/>
                  <a:gd name="connsiteX2" fmla="*/ 107157 w 5029201"/>
                  <a:gd name="connsiteY2" fmla="*/ 504825 h 765724"/>
                  <a:gd name="connsiteX3" fmla="*/ 173832 w 5029201"/>
                  <a:gd name="connsiteY3" fmla="*/ 495300 h 765724"/>
                  <a:gd name="connsiteX4" fmla="*/ 250032 w 5029201"/>
                  <a:gd name="connsiteY4" fmla="*/ 483394 h 765724"/>
                  <a:gd name="connsiteX5" fmla="*/ 307182 w 5029201"/>
                  <a:gd name="connsiteY5" fmla="*/ 483394 h 765724"/>
                  <a:gd name="connsiteX6" fmla="*/ 373857 w 5029201"/>
                  <a:gd name="connsiteY6" fmla="*/ 481013 h 765724"/>
                  <a:gd name="connsiteX7" fmla="*/ 447675 w 5029201"/>
                  <a:gd name="connsiteY7" fmla="*/ 492919 h 765724"/>
                  <a:gd name="connsiteX8" fmla="*/ 519113 w 5029201"/>
                  <a:gd name="connsiteY8" fmla="*/ 519113 h 765724"/>
                  <a:gd name="connsiteX9" fmla="*/ 602457 w 5029201"/>
                  <a:gd name="connsiteY9" fmla="*/ 540544 h 765724"/>
                  <a:gd name="connsiteX10" fmla="*/ 673894 w 5029201"/>
                  <a:gd name="connsiteY10" fmla="*/ 571500 h 765724"/>
                  <a:gd name="connsiteX11" fmla="*/ 759619 w 5029201"/>
                  <a:gd name="connsiteY11" fmla="*/ 600075 h 765724"/>
                  <a:gd name="connsiteX12" fmla="*/ 847725 w 5029201"/>
                  <a:gd name="connsiteY12" fmla="*/ 619125 h 765724"/>
                  <a:gd name="connsiteX13" fmla="*/ 947738 w 5029201"/>
                  <a:gd name="connsiteY13" fmla="*/ 633413 h 765724"/>
                  <a:gd name="connsiteX14" fmla="*/ 1023938 w 5029201"/>
                  <a:gd name="connsiteY14" fmla="*/ 633413 h 765724"/>
                  <a:gd name="connsiteX15" fmla="*/ 1114425 w 5029201"/>
                  <a:gd name="connsiteY15" fmla="*/ 640556 h 765724"/>
                  <a:gd name="connsiteX16" fmla="*/ 1157288 w 5029201"/>
                  <a:gd name="connsiteY16" fmla="*/ 645319 h 765724"/>
                  <a:gd name="connsiteX17" fmla="*/ 1204913 w 5029201"/>
                  <a:gd name="connsiteY17" fmla="*/ 642938 h 765724"/>
                  <a:gd name="connsiteX18" fmla="*/ 1281113 w 5029201"/>
                  <a:gd name="connsiteY18" fmla="*/ 652463 h 765724"/>
                  <a:gd name="connsiteX19" fmla="*/ 1359694 w 5029201"/>
                  <a:gd name="connsiteY19" fmla="*/ 661988 h 765724"/>
                  <a:gd name="connsiteX20" fmla="*/ 1452563 w 5029201"/>
                  <a:gd name="connsiteY20" fmla="*/ 664369 h 765724"/>
                  <a:gd name="connsiteX21" fmla="*/ 1509713 w 5029201"/>
                  <a:gd name="connsiteY21" fmla="*/ 671513 h 765724"/>
                  <a:gd name="connsiteX22" fmla="*/ 1576388 w 5029201"/>
                  <a:gd name="connsiteY22" fmla="*/ 676275 h 765724"/>
                  <a:gd name="connsiteX23" fmla="*/ 1640682 w 5029201"/>
                  <a:gd name="connsiteY23" fmla="*/ 676275 h 765724"/>
                  <a:gd name="connsiteX24" fmla="*/ 1690688 w 5029201"/>
                  <a:gd name="connsiteY24" fmla="*/ 697706 h 765724"/>
                  <a:gd name="connsiteX25" fmla="*/ 1774032 w 5029201"/>
                  <a:gd name="connsiteY25" fmla="*/ 714375 h 765724"/>
                  <a:gd name="connsiteX26" fmla="*/ 1838325 w 5029201"/>
                  <a:gd name="connsiteY26" fmla="*/ 764381 h 765724"/>
                  <a:gd name="connsiteX27" fmla="*/ 1978819 w 5029201"/>
                  <a:gd name="connsiteY27" fmla="*/ 750094 h 765724"/>
                  <a:gd name="connsiteX28" fmla="*/ 2085975 w 5029201"/>
                  <a:gd name="connsiteY28" fmla="*/ 735806 h 765724"/>
                  <a:gd name="connsiteX29" fmla="*/ 2176463 w 5029201"/>
                  <a:gd name="connsiteY29" fmla="*/ 714375 h 765724"/>
                  <a:gd name="connsiteX30" fmla="*/ 2269332 w 5029201"/>
                  <a:gd name="connsiteY30" fmla="*/ 666750 h 765724"/>
                  <a:gd name="connsiteX31" fmla="*/ 2371725 w 5029201"/>
                  <a:gd name="connsiteY31" fmla="*/ 650081 h 765724"/>
                  <a:gd name="connsiteX32" fmla="*/ 2445544 w 5029201"/>
                  <a:gd name="connsiteY32" fmla="*/ 640556 h 765724"/>
                  <a:gd name="connsiteX33" fmla="*/ 2516982 w 5029201"/>
                  <a:gd name="connsiteY33" fmla="*/ 621506 h 765724"/>
                  <a:gd name="connsiteX34" fmla="*/ 2616994 w 5029201"/>
                  <a:gd name="connsiteY34" fmla="*/ 597694 h 765724"/>
                  <a:gd name="connsiteX35" fmla="*/ 2721769 w 5029201"/>
                  <a:gd name="connsiteY35" fmla="*/ 585788 h 765724"/>
                  <a:gd name="connsiteX36" fmla="*/ 2845594 w 5029201"/>
                  <a:gd name="connsiteY36" fmla="*/ 550069 h 765724"/>
                  <a:gd name="connsiteX37" fmla="*/ 2933700 w 5029201"/>
                  <a:gd name="connsiteY37" fmla="*/ 516731 h 765724"/>
                  <a:gd name="connsiteX38" fmla="*/ 3009900 w 5029201"/>
                  <a:gd name="connsiteY38" fmla="*/ 471488 h 765724"/>
                  <a:gd name="connsiteX39" fmla="*/ 3040857 w 5029201"/>
                  <a:gd name="connsiteY39" fmla="*/ 450056 h 765724"/>
                  <a:gd name="connsiteX40" fmla="*/ 3119438 w 5029201"/>
                  <a:gd name="connsiteY40" fmla="*/ 442913 h 765724"/>
                  <a:gd name="connsiteX41" fmla="*/ 3286125 w 5029201"/>
                  <a:gd name="connsiteY41" fmla="*/ 419100 h 765724"/>
                  <a:gd name="connsiteX42" fmla="*/ 3381375 w 5029201"/>
                  <a:gd name="connsiteY42" fmla="*/ 383381 h 765724"/>
                  <a:gd name="connsiteX43" fmla="*/ 3462338 w 5029201"/>
                  <a:gd name="connsiteY43" fmla="*/ 342900 h 765724"/>
                  <a:gd name="connsiteX44" fmla="*/ 3557588 w 5029201"/>
                  <a:gd name="connsiteY44" fmla="*/ 328613 h 765724"/>
                  <a:gd name="connsiteX45" fmla="*/ 3636169 w 5029201"/>
                  <a:gd name="connsiteY45" fmla="*/ 311944 h 765724"/>
                  <a:gd name="connsiteX46" fmla="*/ 3719513 w 5029201"/>
                  <a:gd name="connsiteY46" fmla="*/ 290513 h 765724"/>
                  <a:gd name="connsiteX47" fmla="*/ 3812382 w 5029201"/>
                  <a:gd name="connsiteY47" fmla="*/ 269081 h 765724"/>
                  <a:gd name="connsiteX48" fmla="*/ 3888582 w 5029201"/>
                  <a:gd name="connsiteY48" fmla="*/ 250031 h 765724"/>
                  <a:gd name="connsiteX49" fmla="*/ 4017169 w 5029201"/>
                  <a:gd name="connsiteY49" fmla="*/ 211931 h 765724"/>
                  <a:gd name="connsiteX50" fmla="*/ 4145757 w 5029201"/>
                  <a:gd name="connsiteY50" fmla="*/ 178594 h 765724"/>
                  <a:gd name="connsiteX51" fmla="*/ 4302919 w 5029201"/>
                  <a:gd name="connsiteY51" fmla="*/ 142875 h 765724"/>
                  <a:gd name="connsiteX52" fmla="*/ 4471988 w 5029201"/>
                  <a:gd name="connsiteY52" fmla="*/ 116681 h 765724"/>
                  <a:gd name="connsiteX53" fmla="*/ 4598194 w 5029201"/>
                  <a:gd name="connsiteY53" fmla="*/ 90488 h 765724"/>
                  <a:gd name="connsiteX54" fmla="*/ 4822032 w 5029201"/>
                  <a:gd name="connsiteY54" fmla="*/ 47625 h 765724"/>
                  <a:gd name="connsiteX55" fmla="*/ 5029201 w 5029201"/>
                  <a:gd name="connsiteY55" fmla="*/ 0 h 765724"/>
                  <a:gd name="connsiteX0" fmla="*/ 0 w 5322094"/>
                  <a:gd name="connsiteY0" fmla="*/ 616743 h 820492"/>
                  <a:gd name="connsiteX1" fmla="*/ 52388 w 5322094"/>
                  <a:gd name="connsiteY1" fmla="*/ 583406 h 820492"/>
                  <a:gd name="connsiteX2" fmla="*/ 107157 w 5322094"/>
                  <a:gd name="connsiteY2" fmla="*/ 559593 h 820492"/>
                  <a:gd name="connsiteX3" fmla="*/ 173832 w 5322094"/>
                  <a:gd name="connsiteY3" fmla="*/ 550068 h 820492"/>
                  <a:gd name="connsiteX4" fmla="*/ 250032 w 5322094"/>
                  <a:gd name="connsiteY4" fmla="*/ 538162 h 820492"/>
                  <a:gd name="connsiteX5" fmla="*/ 307182 w 5322094"/>
                  <a:gd name="connsiteY5" fmla="*/ 538162 h 820492"/>
                  <a:gd name="connsiteX6" fmla="*/ 373857 w 5322094"/>
                  <a:gd name="connsiteY6" fmla="*/ 535781 h 820492"/>
                  <a:gd name="connsiteX7" fmla="*/ 447675 w 5322094"/>
                  <a:gd name="connsiteY7" fmla="*/ 547687 h 820492"/>
                  <a:gd name="connsiteX8" fmla="*/ 519113 w 5322094"/>
                  <a:gd name="connsiteY8" fmla="*/ 573881 h 820492"/>
                  <a:gd name="connsiteX9" fmla="*/ 602457 w 5322094"/>
                  <a:gd name="connsiteY9" fmla="*/ 595312 h 820492"/>
                  <a:gd name="connsiteX10" fmla="*/ 673894 w 5322094"/>
                  <a:gd name="connsiteY10" fmla="*/ 626268 h 820492"/>
                  <a:gd name="connsiteX11" fmla="*/ 759619 w 5322094"/>
                  <a:gd name="connsiteY11" fmla="*/ 654843 h 820492"/>
                  <a:gd name="connsiteX12" fmla="*/ 847725 w 5322094"/>
                  <a:gd name="connsiteY12" fmla="*/ 673893 h 820492"/>
                  <a:gd name="connsiteX13" fmla="*/ 947738 w 5322094"/>
                  <a:gd name="connsiteY13" fmla="*/ 688181 h 820492"/>
                  <a:gd name="connsiteX14" fmla="*/ 1023938 w 5322094"/>
                  <a:gd name="connsiteY14" fmla="*/ 688181 h 820492"/>
                  <a:gd name="connsiteX15" fmla="*/ 1114425 w 5322094"/>
                  <a:gd name="connsiteY15" fmla="*/ 695324 h 820492"/>
                  <a:gd name="connsiteX16" fmla="*/ 1157288 w 5322094"/>
                  <a:gd name="connsiteY16" fmla="*/ 700087 h 820492"/>
                  <a:gd name="connsiteX17" fmla="*/ 1204913 w 5322094"/>
                  <a:gd name="connsiteY17" fmla="*/ 697706 h 820492"/>
                  <a:gd name="connsiteX18" fmla="*/ 1281113 w 5322094"/>
                  <a:gd name="connsiteY18" fmla="*/ 707231 h 820492"/>
                  <a:gd name="connsiteX19" fmla="*/ 1359694 w 5322094"/>
                  <a:gd name="connsiteY19" fmla="*/ 716756 h 820492"/>
                  <a:gd name="connsiteX20" fmla="*/ 1452563 w 5322094"/>
                  <a:gd name="connsiteY20" fmla="*/ 719137 h 820492"/>
                  <a:gd name="connsiteX21" fmla="*/ 1509713 w 5322094"/>
                  <a:gd name="connsiteY21" fmla="*/ 726281 h 820492"/>
                  <a:gd name="connsiteX22" fmla="*/ 1576388 w 5322094"/>
                  <a:gd name="connsiteY22" fmla="*/ 731043 h 820492"/>
                  <a:gd name="connsiteX23" fmla="*/ 1640682 w 5322094"/>
                  <a:gd name="connsiteY23" fmla="*/ 731043 h 820492"/>
                  <a:gd name="connsiteX24" fmla="*/ 1690688 w 5322094"/>
                  <a:gd name="connsiteY24" fmla="*/ 752474 h 820492"/>
                  <a:gd name="connsiteX25" fmla="*/ 1774032 w 5322094"/>
                  <a:gd name="connsiteY25" fmla="*/ 769143 h 820492"/>
                  <a:gd name="connsiteX26" fmla="*/ 1838325 w 5322094"/>
                  <a:gd name="connsiteY26" fmla="*/ 819149 h 820492"/>
                  <a:gd name="connsiteX27" fmla="*/ 1978819 w 5322094"/>
                  <a:gd name="connsiteY27" fmla="*/ 804862 h 820492"/>
                  <a:gd name="connsiteX28" fmla="*/ 2085975 w 5322094"/>
                  <a:gd name="connsiteY28" fmla="*/ 790574 h 820492"/>
                  <a:gd name="connsiteX29" fmla="*/ 2176463 w 5322094"/>
                  <a:gd name="connsiteY29" fmla="*/ 769143 h 820492"/>
                  <a:gd name="connsiteX30" fmla="*/ 2269332 w 5322094"/>
                  <a:gd name="connsiteY30" fmla="*/ 721518 h 820492"/>
                  <a:gd name="connsiteX31" fmla="*/ 2371725 w 5322094"/>
                  <a:gd name="connsiteY31" fmla="*/ 704849 h 820492"/>
                  <a:gd name="connsiteX32" fmla="*/ 2445544 w 5322094"/>
                  <a:gd name="connsiteY32" fmla="*/ 695324 h 820492"/>
                  <a:gd name="connsiteX33" fmla="*/ 2516982 w 5322094"/>
                  <a:gd name="connsiteY33" fmla="*/ 676274 h 820492"/>
                  <a:gd name="connsiteX34" fmla="*/ 2616994 w 5322094"/>
                  <a:gd name="connsiteY34" fmla="*/ 652462 h 820492"/>
                  <a:gd name="connsiteX35" fmla="*/ 2721769 w 5322094"/>
                  <a:gd name="connsiteY35" fmla="*/ 640556 h 820492"/>
                  <a:gd name="connsiteX36" fmla="*/ 2845594 w 5322094"/>
                  <a:gd name="connsiteY36" fmla="*/ 604837 h 820492"/>
                  <a:gd name="connsiteX37" fmla="*/ 2933700 w 5322094"/>
                  <a:gd name="connsiteY37" fmla="*/ 571499 h 820492"/>
                  <a:gd name="connsiteX38" fmla="*/ 3009900 w 5322094"/>
                  <a:gd name="connsiteY38" fmla="*/ 526256 h 820492"/>
                  <a:gd name="connsiteX39" fmla="*/ 3040857 w 5322094"/>
                  <a:gd name="connsiteY39" fmla="*/ 504824 h 820492"/>
                  <a:gd name="connsiteX40" fmla="*/ 3119438 w 5322094"/>
                  <a:gd name="connsiteY40" fmla="*/ 497681 h 820492"/>
                  <a:gd name="connsiteX41" fmla="*/ 3286125 w 5322094"/>
                  <a:gd name="connsiteY41" fmla="*/ 473868 h 820492"/>
                  <a:gd name="connsiteX42" fmla="*/ 3381375 w 5322094"/>
                  <a:gd name="connsiteY42" fmla="*/ 438149 h 820492"/>
                  <a:gd name="connsiteX43" fmla="*/ 3462338 w 5322094"/>
                  <a:gd name="connsiteY43" fmla="*/ 397668 h 820492"/>
                  <a:gd name="connsiteX44" fmla="*/ 3557588 w 5322094"/>
                  <a:gd name="connsiteY44" fmla="*/ 383381 h 820492"/>
                  <a:gd name="connsiteX45" fmla="*/ 3636169 w 5322094"/>
                  <a:gd name="connsiteY45" fmla="*/ 366712 h 820492"/>
                  <a:gd name="connsiteX46" fmla="*/ 3719513 w 5322094"/>
                  <a:gd name="connsiteY46" fmla="*/ 345281 h 820492"/>
                  <a:gd name="connsiteX47" fmla="*/ 3812382 w 5322094"/>
                  <a:gd name="connsiteY47" fmla="*/ 323849 h 820492"/>
                  <a:gd name="connsiteX48" fmla="*/ 3888582 w 5322094"/>
                  <a:gd name="connsiteY48" fmla="*/ 304799 h 820492"/>
                  <a:gd name="connsiteX49" fmla="*/ 4017169 w 5322094"/>
                  <a:gd name="connsiteY49" fmla="*/ 266699 h 820492"/>
                  <a:gd name="connsiteX50" fmla="*/ 4145757 w 5322094"/>
                  <a:gd name="connsiteY50" fmla="*/ 233362 h 820492"/>
                  <a:gd name="connsiteX51" fmla="*/ 4302919 w 5322094"/>
                  <a:gd name="connsiteY51" fmla="*/ 197643 h 820492"/>
                  <a:gd name="connsiteX52" fmla="*/ 4471988 w 5322094"/>
                  <a:gd name="connsiteY52" fmla="*/ 171449 h 820492"/>
                  <a:gd name="connsiteX53" fmla="*/ 4598194 w 5322094"/>
                  <a:gd name="connsiteY53" fmla="*/ 145256 h 820492"/>
                  <a:gd name="connsiteX54" fmla="*/ 4822032 w 5322094"/>
                  <a:gd name="connsiteY54" fmla="*/ 102393 h 820492"/>
                  <a:gd name="connsiteX55" fmla="*/ 5322094 w 5322094"/>
                  <a:gd name="connsiteY55" fmla="*/ 0 h 820492"/>
                  <a:gd name="connsiteX0" fmla="*/ 0 w 5322094"/>
                  <a:gd name="connsiteY0" fmla="*/ 616743 h 820492"/>
                  <a:gd name="connsiteX1" fmla="*/ 52388 w 5322094"/>
                  <a:gd name="connsiteY1" fmla="*/ 583406 h 820492"/>
                  <a:gd name="connsiteX2" fmla="*/ 107157 w 5322094"/>
                  <a:gd name="connsiteY2" fmla="*/ 559593 h 820492"/>
                  <a:gd name="connsiteX3" fmla="*/ 173832 w 5322094"/>
                  <a:gd name="connsiteY3" fmla="*/ 550068 h 820492"/>
                  <a:gd name="connsiteX4" fmla="*/ 250032 w 5322094"/>
                  <a:gd name="connsiteY4" fmla="*/ 538162 h 820492"/>
                  <a:gd name="connsiteX5" fmla="*/ 307182 w 5322094"/>
                  <a:gd name="connsiteY5" fmla="*/ 538162 h 820492"/>
                  <a:gd name="connsiteX6" fmla="*/ 373857 w 5322094"/>
                  <a:gd name="connsiteY6" fmla="*/ 535781 h 820492"/>
                  <a:gd name="connsiteX7" fmla="*/ 447675 w 5322094"/>
                  <a:gd name="connsiteY7" fmla="*/ 547687 h 820492"/>
                  <a:gd name="connsiteX8" fmla="*/ 519113 w 5322094"/>
                  <a:gd name="connsiteY8" fmla="*/ 573881 h 820492"/>
                  <a:gd name="connsiteX9" fmla="*/ 602457 w 5322094"/>
                  <a:gd name="connsiteY9" fmla="*/ 595312 h 820492"/>
                  <a:gd name="connsiteX10" fmla="*/ 673894 w 5322094"/>
                  <a:gd name="connsiteY10" fmla="*/ 626268 h 820492"/>
                  <a:gd name="connsiteX11" fmla="*/ 759619 w 5322094"/>
                  <a:gd name="connsiteY11" fmla="*/ 654843 h 820492"/>
                  <a:gd name="connsiteX12" fmla="*/ 847725 w 5322094"/>
                  <a:gd name="connsiteY12" fmla="*/ 673893 h 820492"/>
                  <a:gd name="connsiteX13" fmla="*/ 947738 w 5322094"/>
                  <a:gd name="connsiteY13" fmla="*/ 688181 h 820492"/>
                  <a:gd name="connsiteX14" fmla="*/ 1023938 w 5322094"/>
                  <a:gd name="connsiteY14" fmla="*/ 688181 h 820492"/>
                  <a:gd name="connsiteX15" fmla="*/ 1114425 w 5322094"/>
                  <a:gd name="connsiteY15" fmla="*/ 695324 h 820492"/>
                  <a:gd name="connsiteX16" fmla="*/ 1157288 w 5322094"/>
                  <a:gd name="connsiteY16" fmla="*/ 700087 h 820492"/>
                  <a:gd name="connsiteX17" fmla="*/ 1204913 w 5322094"/>
                  <a:gd name="connsiteY17" fmla="*/ 697706 h 820492"/>
                  <a:gd name="connsiteX18" fmla="*/ 1281113 w 5322094"/>
                  <a:gd name="connsiteY18" fmla="*/ 707231 h 820492"/>
                  <a:gd name="connsiteX19" fmla="*/ 1359694 w 5322094"/>
                  <a:gd name="connsiteY19" fmla="*/ 716756 h 820492"/>
                  <a:gd name="connsiteX20" fmla="*/ 1452563 w 5322094"/>
                  <a:gd name="connsiteY20" fmla="*/ 719137 h 820492"/>
                  <a:gd name="connsiteX21" fmla="*/ 1509713 w 5322094"/>
                  <a:gd name="connsiteY21" fmla="*/ 726281 h 820492"/>
                  <a:gd name="connsiteX22" fmla="*/ 1576388 w 5322094"/>
                  <a:gd name="connsiteY22" fmla="*/ 731043 h 820492"/>
                  <a:gd name="connsiteX23" fmla="*/ 1640682 w 5322094"/>
                  <a:gd name="connsiteY23" fmla="*/ 731043 h 820492"/>
                  <a:gd name="connsiteX24" fmla="*/ 1690688 w 5322094"/>
                  <a:gd name="connsiteY24" fmla="*/ 752474 h 820492"/>
                  <a:gd name="connsiteX25" fmla="*/ 1774032 w 5322094"/>
                  <a:gd name="connsiteY25" fmla="*/ 769143 h 820492"/>
                  <a:gd name="connsiteX26" fmla="*/ 1838325 w 5322094"/>
                  <a:gd name="connsiteY26" fmla="*/ 819149 h 820492"/>
                  <a:gd name="connsiteX27" fmla="*/ 1978819 w 5322094"/>
                  <a:gd name="connsiteY27" fmla="*/ 804862 h 820492"/>
                  <a:gd name="connsiteX28" fmla="*/ 2085975 w 5322094"/>
                  <a:gd name="connsiteY28" fmla="*/ 790574 h 820492"/>
                  <a:gd name="connsiteX29" fmla="*/ 2176463 w 5322094"/>
                  <a:gd name="connsiteY29" fmla="*/ 769143 h 820492"/>
                  <a:gd name="connsiteX30" fmla="*/ 2269332 w 5322094"/>
                  <a:gd name="connsiteY30" fmla="*/ 721518 h 820492"/>
                  <a:gd name="connsiteX31" fmla="*/ 2371725 w 5322094"/>
                  <a:gd name="connsiteY31" fmla="*/ 704849 h 820492"/>
                  <a:gd name="connsiteX32" fmla="*/ 2445544 w 5322094"/>
                  <a:gd name="connsiteY32" fmla="*/ 695324 h 820492"/>
                  <a:gd name="connsiteX33" fmla="*/ 2516982 w 5322094"/>
                  <a:gd name="connsiteY33" fmla="*/ 676274 h 820492"/>
                  <a:gd name="connsiteX34" fmla="*/ 2616994 w 5322094"/>
                  <a:gd name="connsiteY34" fmla="*/ 652462 h 820492"/>
                  <a:gd name="connsiteX35" fmla="*/ 2721769 w 5322094"/>
                  <a:gd name="connsiteY35" fmla="*/ 640556 h 820492"/>
                  <a:gd name="connsiteX36" fmla="*/ 2845594 w 5322094"/>
                  <a:gd name="connsiteY36" fmla="*/ 604837 h 820492"/>
                  <a:gd name="connsiteX37" fmla="*/ 2933700 w 5322094"/>
                  <a:gd name="connsiteY37" fmla="*/ 571499 h 820492"/>
                  <a:gd name="connsiteX38" fmla="*/ 3009900 w 5322094"/>
                  <a:gd name="connsiteY38" fmla="*/ 526256 h 820492"/>
                  <a:gd name="connsiteX39" fmla="*/ 3040857 w 5322094"/>
                  <a:gd name="connsiteY39" fmla="*/ 504824 h 820492"/>
                  <a:gd name="connsiteX40" fmla="*/ 3119438 w 5322094"/>
                  <a:gd name="connsiteY40" fmla="*/ 497681 h 820492"/>
                  <a:gd name="connsiteX41" fmla="*/ 3286125 w 5322094"/>
                  <a:gd name="connsiteY41" fmla="*/ 473868 h 820492"/>
                  <a:gd name="connsiteX42" fmla="*/ 3381375 w 5322094"/>
                  <a:gd name="connsiteY42" fmla="*/ 438149 h 820492"/>
                  <a:gd name="connsiteX43" fmla="*/ 3462338 w 5322094"/>
                  <a:gd name="connsiteY43" fmla="*/ 397668 h 820492"/>
                  <a:gd name="connsiteX44" fmla="*/ 3557588 w 5322094"/>
                  <a:gd name="connsiteY44" fmla="*/ 383381 h 820492"/>
                  <a:gd name="connsiteX45" fmla="*/ 3636169 w 5322094"/>
                  <a:gd name="connsiteY45" fmla="*/ 366712 h 820492"/>
                  <a:gd name="connsiteX46" fmla="*/ 3719513 w 5322094"/>
                  <a:gd name="connsiteY46" fmla="*/ 345281 h 820492"/>
                  <a:gd name="connsiteX47" fmla="*/ 3812382 w 5322094"/>
                  <a:gd name="connsiteY47" fmla="*/ 323849 h 820492"/>
                  <a:gd name="connsiteX48" fmla="*/ 3888582 w 5322094"/>
                  <a:gd name="connsiteY48" fmla="*/ 304799 h 820492"/>
                  <a:gd name="connsiteX49" fmla="*/ 4017169 w 5322094"/>
                  <a:gd name="connsiteY49" fmla="*/ 266699 h 820492"/>
                  <a:gd name="connsiteX50" fmla="*/ 4145757 w 5322094"/>
                  <a:gd name="connsiteY50" fmla="*/ 233362 h 820492"/>
                  <a:gd name="connsiteX51" fmla="*/ 4302919 w 5322094"/>
                  <a:gd name="connsiteY51" fmla="*/ 197643 h 820492"/>
                  <a:gd name="connsiteX52" fmla="*/ 4471988 w 5322094"/>
                  <a:gd name="connsiteY52" fmla="*/ 171449 h 820492"/>
                  <a:gd name="connsiteX53" fmla="*/ 4598194 w 5322094"/>
                  <a:gd name="connsiteY53" fmla="*/ 145256 h 820492"/>
                  <a:gd name="connsiteX54" fmla="*/ 4822032 w 5322094"/>
                  <a:gd name="connsiteY54" fmla="*/ 102393 h 820492"/>
                  <a:gd name="connsiteX55" fmla="*/ 5050631 w 5322094"/>
                  <a:gd name="connsiteY55" fmla="*/ 50006 h 820492"/>
                  <a:gd name="connsiteX56" fmla="*/ 5322094 w 5322094"/>
                  <a:gd name="connsiteY56" fmla="*/ 0 h 820492"/>
                  <a:gd name="connsiteX0" fmla="*/ 0 w 5322094"/>
                  <a:gd name="connsiteY0" fmla="*/ 616743 h 820492"/>
                  <a:gd name="connsiteX1" fmla="*/ 52388 w 5322094"/>
                  <a:gd name="connsiteY1" fmla="*/ 583406 h 820492"/>
                  <a:gd name="connsiteX2" fmla="*/ 107157 w 5322094"/>
                  <a:gd name="connsiteY2" fmla="*/ 559593 h 820492"/>
                  <a:gd name="connsiteX3" fmla="*/ 173832 w 5322094"/>
                  <a:gd name="connsiteY3" fmla="*/ 550068 h 820492"/>
                  <a:gd name="connsiteX4" fmla="*/ 250032 w 5322094"/>
                  <a:gd name="connsiteY4" fmla="*/ 538162 h 820492"/>
                  <a:gd name="connsiteX5" fmla="*/ 307182 w 5322094"/>
                  <a:gd name="connsiteY5" fmla="*/ 538162 h 820492"/>
                  <a:gd name="connsiteX6" fmla="*/ 373857 w 5322094"/>
                  <a:gd name="connsiteY6" fmla="*/ 535781 h 820492"/>
                  <a:gd name="connsiteX7" fmla="*/ 447675 w 5322094"/>
                  <a:gd name="connsiteY7" fmla="*/ 547687 h 820492"/>
                  <a:gd name="connsiteX8" fmla="*/ 519113 w 5322094"/>
                  <a:gd name="connsiteY8" fmla="*/ 573881 h 820492"/>
                  <a:gd name="connsiteX9" fmla="*/ 602457 w 5322094"/>
                  <a:gd name="connsiteY9" fmla="*/ 595312 h 820492"/>
                  <a:gd name="connsiteX10" fmla="*/ 673894 w 5322094"/>
                  <a:gd name="connsiteY10" fmla="*/ 626268 h 820492"/>
                  <a:gd name="connsiteX11" fmla="*/ 759619 w 5322094"/>
                  <a:gd name="connsiteY11" fmla="*/ 654843 h 820492"/>
                  <a:gd name="connsiteX12" fmla="*/ 847725 w 5322094"/>
                  <a:gd name="connsiteY12" fmla="*/ 673893 h 820492"/>
                  <a:gd name="connsiteX13" fmla="*/ 947738 w 5322094"/>
                  <a:gd name="connsiteY13" fmla="*/ 688181 h 820492"/>
                  <a:gd name="connsiteX14" fmla="*/ 1023938 w 5322094"/>
                  <a:gd name="connsiteY14" fmla="*/ 688181 h 820492"/>
                  <a:gd name="connsiteX15" fmla="*/ 1114425 w 5322094"/>
                  <a:gd name="connsiteY15" fmla="*/ 695324 h 820492"/>
                  <a:gd name="connsiteX16" fmla="*/ 1157288 w 5322094"/>
                  <a:gd name="connsiteY16" fmla="*/ 700087 h 820492"/>
                  <a:gd name="connsiteX17" fmla="*/ 1204913 w 5322094"/>
                  <a:gd name="connsiteY17" fmla="*/ 697706 h 820492"/>
                  <a:gd name="connsiteX18" fmla="*/ 1281113 w 5322094"/>
                  <a:gd name="connsiteY18" fmla="*/ 707231 h 820492"/>
                  <a:gd name="connsiteX19" fmla="*/ 1359694 w 5322094"/>
                  <a:gd name="connsiteY19" fmla="*/ 716756 h 820492"/>
                  <a:gd name="connsiteX20" fmla="*/ 1452563 w 5322094"/>
                  <a:gd name="connsiteY20" fmla="*/ 719137 h 820492"/>
                  <a:gd name="connsiteX21" fmla="*/ 1509713 w 5322094"/>
                  <a:gd name="connsiteY21" fmla="*/ 726281 h 820492"/>
                  <a:gd name="connsiteX22" fmla="*/ 1576388 w 5322094"/>
                  <a:gd name="connsiteY22" fmla="*/ 731043 h 820492"/>
                  <a:gd name="connsiteX23" fmla="*/ 1640682 w 5322094"/>
                  <a:gd name="connsiteY23" fmla="*/ 731043 h 820492"/>
                  <a:gd name="connsiteX24" fmla="*/ 1690688 w 5322094"/>
                  <a:gd name="connsiteY24" fmla="*/ 752474 h 820492"/>
                  <a:gd name="connsiteX25" fmla="*/ 1774032 w 5322094"/>
                  <a:gd name="connsiteY25" fmla="*/ 769143 h 820492"/>
                  <a:gd name="connsiteX26" fmla="*/ 1838325 w 5322094"/>
                  <a:gd name="connsiteY26" fmla="*/ 819149 h 820492"/>
                  <a:gd name="connsiteX27" fmla="*/ 1978819 w 5322094"/>
                  <a:gd name="connsiteY27" fmla="*/ 804862 h 820492"/>
                  <a:gd name="connsiteX28" fmla="*/ 2085975 w 5322094"/>
                  <a:gd name="connsiteY28" fmla="*/ 790574 h 820492"/>
                  <a:gd name="connsiteX29" fmla="*/ 2176463 w 5322094"/>
                  <a:gd name="connsiteY29" fmla="*/ 769143 h 820492"/>
                  <a:gd name="connsiteX30" fmla="*/ 2269332 w 5322094"/>
                  <a:gd name="connsiteY30" fmla="*/ 721518 h 820492"/>
                  <a:gd name="connsiteX31" fmla="*/ 2371725 w 5322094"/>
                  <a:gd name="connsiteY31" fmla="*/ 704849 h 820492"/>
                  <a:gd name="connsiteX32" fmla="*/ 2445544 w 5322094"/>
                  <a:gd name="connsiteY32" fmla="*/ 695324 h 820492"/>
                  <a:gd name="connsiteX33" fmla="*/ 2516982 w 5322094"/>
                  <a:gd name="connsiteY33" fmla="*/ 676274 h 820492"/>
                  <a:gd name="connsiteX34" fmla="*/ 2616994 w 5322094"/>
                  <a:gd name="connsiteY34" fmla="*/ 652462 h 820492"/>
                  <a:gd name="connsiteX35" fmla="*/ 2721769 w 5322094"/>
                  <a:gd name="connsiteY35" fmla="*/ 640556 h 820492"/>
                  <a:gd name="connsiteX36" fmla="*/ 2845594 w 5322094"/>
                  <a:gd name="connsiteY36" fmla="*/ 604837 h 820492"/>
                  <a:gd name="connsiteX37" fmla="*/ 2933700 w 5322094"/>
                  <a:gd name="connsiteY37" fmla="*/ 571499 h 820492"/>
                  <a:gd name="connsiteX38" fmla="*/ 3009900 w 5322094"/>
                  <a:gd name="connsiteY38" fmla="*/ 526256 h 820492"/>
                  <a:gd name="connsiteX39" fmla="*/ 3040857 w 5322094"/>
                  <a:gd name="connsiteY39" fmla="*/ 504824 h 820492"/>
                  <a:gd name="connsiteX40" fmla="*/ 3119438 w 5322094"/>
                  <a:gd name="connsiteY40" fmla="*/ 497681 h 820492"/>
                  <a:gd name="connsiteX41" fmla="*/ 3286125 w 5322094"/>
                  <a:gd name="connsiteY41" fmla="*/ 473868 h 820492"/>
                  <a:gd name="connsiteX42" fmla="*/ 3381375 w 5322094"/>
                  <a:gd name="connsiteY42" fmla="*/ 438149 h 820492"/>
                  <a:gd name="connsiteX43" fmla="*/ 3462338 w 5322094"/>
                  <a:gd name="connsiteY43" fmla="*/ 397668 h 820492"/>
                  <a:gd name="connsiteX44" fmla="*/ 3557588 w 5322094"/>
                  <a:gd name="connsiteY44" fmla="*/ 383381 h 820492"/>
                  <a:gd name="connsiteX45" fmla="*/ 3636169 w 5322094"/>
                  <a:gd name="connsiteY45" fmla="*/ 366712 h 820492"/>
                  <a:gd name="connsiteX46" fmla="*/ 3719513 w 5322094"/>
                  <a:gd name="connsiteY46" fmla="*/ 345281 h 820492"/>
                  <a:gd name="connsiteX47" fmla="*/ 3812382 w 5322094"/>
                  <a:gd name="connsiteY47" fmla="*/ 323849 h 820492"/>
                  <a:gd name="connsiteX48" fmla="*/ 3888582 w 5322094"/>
                  <a:gd name="connsiteY48" fmla="*/ 304799 h 820492"/>
                  <a:gd name="connsiteX49" fmla="*/ 4017169 w 5322094"/>
                  <a:gd name="connsiteY49" fmla="*/ 266699 h 820492"/>
                  <a:gd name="connsiteX50" fmla="*/ 4145757 w 5322094"/>
                  <a:gd name="connsiteY50" fmla="*/ 233362 h 820492"/>
                  <a:gd name="connsiteX51" fmla="*/ 4302919 w 5322094"/>
                  <a:gd name="connsiteY51" fmla="*/ 197643 h 820492"/>
                  <a:gd name="connsiteX52" fmla="*/ 4471988 w 5322094"/>
                  <a:gd name="connsiteY52" fmla="*/ 171449 h 820492"/>
                  <a:gd name="connsiteX53" fmla="*/ 4598194 w 5322094"/>
                  <a:gd name="connsiteY53" fmla="*/ 145256 h 820492"/>
                  <a:gd name="connsiteX54" fmla="*/ 4822032 w 5322094"/>
                  <a:gd name="connsiteY54" fmla="*/ 102393 h 820492"/>
                  <a:gd name="connsiteX55" fmla="*/ 5050631 w 5322094"/>
                  <a:gd name="connsiteY55" fmla="*/ 50006 h 820492"/>
                  <a:gd name="connsiteX56" fmla="*/ 5229224 w 5322094"/>
                  <a:gd name="connsiteY56" fmla="*/ 16668 h 820492"/>
                  <a:gd name="connsiteX57" fmla="*/ 5322094 w 5322094"/>
                  <a:gd name="connsiteY57" fmla="*/ 0 h 820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5322094" h="820492">
                    <a:moveTo>
                      <a:pt x="0" y="616743"/>
                    </a:moveTo>
                    <a:cubicBezTo>
                      <a:pt x="17264" y="604837"/>
                      <a:pt x="34529" y="592931"/>
                      <a:pt x="52388" y="583406"/>
                    </a:cubicBezTo>
                    <a:cubicBezTo>
                      <a:pt x="70247" y="573881"/>
                      <a:pt x="86916" y="565149"/>
                      <a:pt x="107157" y="559593"/>
                    </a:cubicBezTo>
                    <a:cubicBezTo>
                      <a:pt x="127398" y="554037"/>
                      <a:pt x="173832" y="550068"/>
                      <a:pt x="173832" y="550068"/>
                    </a:cubicBezTo>
                    <a:cubicBezTo>
                      <a:pt x="197644" y="546496"/>
                      <a:pt x="227807" y="540146"/>
                      <a:pt x="250032" y="538162"/>
                    </a:cubicBezTo>
                    <a:cubicBezTo>
                      <a:pt x="272257" y="536178"/>
                      <a:pt x="286545" y="538559"/>
                      <a:pt x="307182" y="538162"/>
                    </a:cubicBezTo>
                    <a:cubicBezTo>
                      <a:pt x="327819" y="537765"/>
                      <a:pt x="350442" y="534193"/>
                      <a:pt x="373857" y="535781"/>
                    </a:cubicBezTo>
                    <a:cubicBezTo>
                      <a:pt x="397273" y="537368"/>
                      <a:pt x="423466" y="541337"/>
                      <a:pt x="447675" y="547687"/>
                    </a:cubicBezTo>
                    <a:cubicBezTo>
                      <a:pt x="471884" y="554037"/>
                      <a:pt x="493316" y="565944"/>
                      <a:pt x="519113" y="573881"/>
                    </a:cubicBezTo>
                    <a:cubicBezTo>
                      <a:pt x="544910" y="581818"/>
                      <a:pt x="576660" y="586581"/>
                      <a:pt x="602457" y="595312"/>
                    </a:cubicBezTo>
                    <a:cubicBezTo>
                      <a:pt x="628254" y="604043"/>
                      <a:pt x="647700" y="616346"/>
                      <a:pt x="673894" y="626268"/>
                    </a:cubicBezTo>
                    <a:cubicBezTo>
                      <a:pt x="700088" y="636190"/>
                      <a:pt x="730647" y="646906"/>
                      <a:pt x="759619" y="654843"/>
                    </a:cubicBezTo>
                    <a:cubicBezTo>
                      <a:pt x="788591" y="662781"/>
                      <a:pt x="816372" y="668337"/>
                      <a:pt x="847725" y="673893"/>
                    </a:cubicBezTo>
                    <a:cubicBezTo>
                      <a:pt x="879078" y="679449"/>
                      <a:pt x="918369" y="685800"/>
                      <a:pt x="947738" y="688181"/>
                    </a:cubicBezTo>
                    <a:cubicBezTo>
                      <a:pt x="977107" y="690562"/>
                      <a:pt x="996157" y="686991"/>
                      <a:pt x="1023938" y="688181"/>
                    </a:cubicBezTo>
                    <a:cubicBezTo>
                      <a:pt x="1051719" y="689371"/>
                      <a:pt x="1092200" y="693340"/>
                      <a:pt x="1114425" y="695324"/>
                    </a:cubicBezTo>
                    <a:cubicBezTo>
                      <a:pt x="1136650" y="697308"/>
                      <a:pt x="1142207" y="699690"/>
                      <a:pt x="1157288" y="700087"/>
                    </a:cubicBezTo>
                    <a:cubicBezTo>
                      <a:pt x="1172369" y="700484"/>
                      <a:pt x="1184276" y="696515"/>
                      <a:pt x="1204913" y="697706"/>
                    </a:cubicBezTo>
                    <a:cubicBezTo>
                      <a:pt x="1225550" y="698897"/>
                      <a:pt x="1281113" y="707231"/>
                      <a:pt x="1281113" y="707231"/>
                    </a:cubicBezTo>
                    <a:cubicBezTo>
                      <a:pt x="1306910" y="710406"/>
                      <a:pt x="1331119" y="714772"/>
                      <a:pt x="1359694" y="716756"/>
                    </a:cubicBezTo>
                    <a:cubicBezTo>
                      <a:pt x="1388269" y="718740"/>
                      <a:pt x="1427560" y="717549"/>
                      <a:pt x="1452563" y="719137"/>
                    </a:cubicBezTo>
                    <a:cubicBezTo>
                      <a:pt x="1477566" y="720725"/>
                      <a:pt x="1489075" y="724297"/>
                      <a:pt x="1509713" y="726281"/>
                    </a:cubicBezTo>
                    <a:cubicBezTo>
                      <a:pt x="1530351" y="728265"/>
                      <a:pt x="1554560" y="730249"/>
                      <a:pt x="1576388" y="731043"/>
                    </a:cubicBezTo>
                    <a:cubicBezTo>
                      <a:pt x="1598216" y="731837"/>
                      <a:pt x="1621632" y="727471"/>
                      <a:pt x="1640682" y="731043"/>
                    </a:cubicBezTo>
                    <a:cubicBezTo>
                      <a:pt x="1659732" y="734615"/>
                      <a:pt x="1668463" y="746124"/>
                      <a:pt x="1690688" y="752474"/>
                    </a:cubicBezTo>
                    <a:cubicBezTo>
                      <a:pt x="1712913" y="758824"/>
                      <a:pt x="1749426" y="758031"/>
                      <a:pt x="1774032" y="769143"/>
                    </a:cubicBezTo>
                    <a:cubicBezTo>
                      <a:pt x="1798638" y="780255"/>
                      <a:pt x="1804194" y="813196"/>
                      <a:pt x="1838325" y="819149"/>
                    </a:cubicBezTo>
                    <a:cubicBezTo>
                      <a:pt x="1872456" y="825102"/>
                      <a:pt x="1937544" y="809624"/>
                      <a:pt x="1978819" y="804862"/>
                    </a:cubicBezTo>
                    <a:cubicBezTo>
                      <a:pt x="2020094" y="800100"/>
                      <a:pt x="2053034" y="796527"/>
                      <a:pt x="2085975" y="790574"/>
                    </a:cubicBezTo>
                    <a:cubicBezTo>
                      <a:pt x="2118916" y="784621"/>
                      <a:pt x="2145904" y="780652"/>
                      <a:pt x="2176463" y="769143"/>
                    </a:cubicBezTo>
                    <a:cubicBezTo>
                      <a:pt x="2207023" y="757634"/>
                      <a:pt x="2236788" y="732234"/>
                      <a:pt x="2269332" y="721518"/>
                    </a:cubicBezTo>
                    <a:cubicBezTo>
                      <a:pt x="2301876" y="710802"/>
                      <a:pt x="2342356" y="709215"/>
                      <a:pt x="2371725" y="704849"/>
                    </a:cubicBezTo>
                    <a:cubicBezTo>
                      <a:pt x="2401094" y="700483"/>
                      <a:pt x="2421335" y="700086"/>
                      <a:pt x="2445544" y="695324"/>
                    </a:cubicBezTo>
                    <a:cubicBezTo>
                      <a:pt x="2469753" y="690562"/>
                      <a:pt x="2488407" y="683418"/>
                      <a:pt x="2516982" y="676274"/>
                    </a:cubicBezTo>
                    <a:cubicBezTo>
                      <a:pt x="2545557" y="669130"/>
                      <a:pt x="2582863" y="658415"/>
                      <a:pt x="2616994" y="652462"/>
                    </a:cubicBezTo>
                    <a:cubicBezTo>
                      <a:pt x="2651125" y="646509"/>
                      <a:pt x="2683669" y="648493"/>
                      <a:pt x="2721769" y="640556"/>
                    </a:cubicBezTo>
                    <a:cubicBezTo>
                      <a:pt x="2759869" y="632619"/>
                      <a:pt x="2810272" y="616346"/>
                      <a:pt x="2845594" y="604837"/>
                    </a:cubicBezTo>
                    <a:cubicBezTo>
                      <a:pt x="2880916" y="593327"/>
                      <a:pt x="2906316" y="584596"/>
                      <a:pt x="2933700" y="571499"/>
                    </a:cubicBezTo>
                    <a:cubicBezTo>
                      <a:pt x="2961084" y="558402"/>
                      <a:pt x="2992041" y="537368"/>
                      <a:pt x="3009900" y="526256"/>
                    </a:cubicBezTo>
                    <a:cubicBezTo>
                      <a:pt x="3027759" y="515144"/>
                      <a:pt x="3022601" y="509586"/>
                      <a:pt x="3040857" y="504824"/>
                    </a:cubicBezTo>
                    <a:cubicBezTo>
                      <a:pt x="3059113" y="500062"/>
                      <a:pt x="3078560" y="502840"/>
                      <a:pt x="3119438" y="497681"/>
                    </a:cubicBezTo>
                    <a:cubicBezTo>
                      <a:pt x="3160316" y="492522"/>
                      <a:pt x="3242469" y="483790"/>
                      <a:pt x="3286125" y="473868"/>
                    </a:cubicBezTo>
                    <a:cubicBezTo>
                      <a:pt x="3329781" y="463946"/>
                      <a:pt x="3352006" y="450849"/>
                      <a:pt x="3381375" y="438149"/>
                    </a:cubicBezTo>
                    <a:cubicBezTo>
                      <a:pt x="3410744" y="425449"/>
                      <a:pt x="3432969" y="406796"/>
                      <a:pt x="3462338" y="397668"/>
                    </a:cubicBezTo>
                    <a:cubicBezTo>
                      <a:pt x="3491707" y="388540"/>
                      <a:pt x="3528616" y="388540"/>
                      <a:pt x="3557588" y="383381"/>
                    </a:cubicBezTo>
                    <a:cubicBezTo>
                      <a:pt x="3586560" y="378222"/>
                      <a:pt x="3609182" y="373062"/>
                      <a:pt x="3636169" y="366712"/>
                    </a:cubicBezTo>
                    <a:cubicBezTo>
                      <a:pt x="3663156" y="360362"/>
                      <a:pt x="3690144" y="352425"/>
                      <a:pt x="3719513" y="345281"/>
                    </a:cubicBezTo>
                    <a:cubicBezTo>
                      <a:pt x="3748882" y="338137"/>
                      <a:pt x="3784204" y="330596"/>
                      <a:pt x="3812382" y="323849"/>
                    </a:cubicBezTo>
                    <a:cubicBezTo>
                      <a:pt x="3840560" y="317102"/>
                      <a:pt x="3854451" y="314324"/>
                      <a:pt x="3888582" y="304799"/>
                    </a:cubicBezTo>
                    <a:cubicBezTo>
                      <a:pt x="3922713" y="295274"/>
                      <a:pt x="3975100" y="277018"/>
                      <a:pt x="4017169" y="266699"/>
                    </a:cubicBezTo>
                    <a:cubicBezTo>
                      <a:pt x="4058444" y="258762"/>
                      <a:pt x="4104482" y="241299"/>
                      <a:pt x="4145757" y="233362"/>
                    </a:cubicBezTo>
                    <a:cubicBezTo>
                      <a:pt x="4191794" y="223837"/>
                      <a:pt x="4256882" y="207168"/>
                      <a:pt x="4302919" y="197643"/>
                    </a:cubicBezTo>
                    <a:cubicBezTo>
                      <a:pt x="4352132" y="188912"/>
                      <a:pt x="4422775" y="180180"/>
                      <a:pt x="4471988" y="171449"/>
                    </a:cubicBezTo>
                    <a:cubicBezTo>
                      <a:pt x="4507707" y="162718"/>
                      <a:pt x="4562475" y="153987"/>
                      <a:pt x="4598194" y="145256"/>
                    </a:cubicBezTo>
                    <a:cubicBezTo>
                      <a:pt x="4668044" y="130968"/>
                      <a:pt x="4752182" y="116681"/>
                      <a:pt x="4822032" y="102393"/>
                    </a:cubicBezTo>
                    <a:cubicBezTo>
                      <a:pt x="4896644" y="88106"/>
                      <a:pt x="4976019" y="64293"/>
                      <a:pt x="5050631" y="50006"/>
                    </a:cubicBezTo>
                    <a:cubicBezTo>
                      <a:pt x="5110162" y="39687"/>
                      <a:pt x="5169693" y="26987"/>
                      <a:pt x="5229224" y="16668"/>
                    </a:cubicBezTo>
                    <a:lnTo>
                      <a:pt x="5322094" y="0"/>
                    </a:lnTo>
                  </a:path>
                </a:pathLst>
              </a:custGeom>
              <a:noFill/>
              <a:ln w="19050">
                <a:solidFill>
                  <a:srgbClr val="71FFE7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sz="1463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cxnSp>
            <p:nvCxnSpPr>
              <p:cNvPr id="51" name="Straight Arrow Connector 50"/>
              <p:cNvCxnSpPr/>
              <p:nvPr/>
            </p:nvCxnSpPr>
            <p:spPr>
              <a:xfrm flipV="1">
                <a:off x="5656972" y="3391335"/>
                <a:ext cx="143801" cy="305557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B98C215E-F5D9-4830-8F11-1347E8B8958E}"/>
                  </a:ext>
                </a:extLst>
              </p:cNvPr>
              <p:cNvGrpSpPr/>
              <p:nvPr/>
            </p:nvGrpSpPr>
            <p:grpSpPr>
              <a:xfrm>
                <a:off x="942554" y="4405717"/>
                <a:ext cx="687098" cy="243484"/>
                <a:chOff x="-704228" y="4154343"/>
                <a:chExt cx="687098" cy="243484"/>
              </a:xfrm>
            </p:grpSpPr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DD996944-8561-47AC-B6EF-6A8C0E17381D}"/>
                    </a:ext>
                  </a:extLst>
                </p:cNvPr>
                <p:cNvSpPr/>
                <p:nvPr/>
              </p:nvSpPr>
              <p:spPr>
                <a:xfrm>
                  <a:off x="-681342" y="4157683"/>
                  <a:ext cx="513404" cy="240144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/>
                  <a:endParaRPr lang="en-US" sz="260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66" name="TextBox 65"/>
                <p:cNvSpPr txBox="1"/>
                <p:nvPr/>
              </p:nvSpPr>
              <p:spPr>
                <a:xfrm>
                  <a:off x="-704228" y="4154343"/>
                  <a:ext cx="687098" cy="2254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457200"/>
                  <a:r>
                    <a:rPr lang="en-US" sz="1444" b="1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Ramp?</a:t>
                  </a:r>
                </a:p>
              </p:txBody>
            </p:sp>
          </p:grpSp>
          <p:cxnSp>
            <p:nvCxnSpPr>
              <p:cNvPr id="53" name="Straight Arrow Connector 52"/>
              <p:cNvCxnSpPr/>
              <p:nvPr/>
            </p:nvCxnSpPr>
            <p:spPr>
              <a:xfrm flipV="1">
                <a:off x="1281896" y="4309190"/>
                <a:ext cx="124727" cy="125541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0673000D-DE44-4166-922C-086F52ABBC03}"/>
                  </a:ext>
                </a:extLst>
              </p:cNvPr>
              <p:cNvGrpSpPr/>
              <p:nvPr/>
            </p:nvGrpSpPr>
            <p:grpSpPr>
              <a:xfrm>
                <a:off x="5310868" y="3659487"/>
                <a:ext cx="580767" cy="384704"/>
                <a:chOff x="8147111" y="3828293"/>
                <a:chExt cx="580767" cy="384704"/>
              </a:xfrm>
            </p:grpSpPr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92CF1C88-59E9-463C-A19B-00E3A571D933}"/>
                    </a:ext>
                  </a:extLst>
                </p:cNvPr>
                <p:cNvSpPr/>
                <p:nvPr/>
              </p:nvSpPr>
              <p:spPr>
                <a:xfrm>
                  <a:off x="8162351" y="3828293"/>
                  <a:ext cx="513404" cy="337571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/>
                  <a:endParaRPr lang="en-US" sz="260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64" name="TextBox 63"/>
                <p:cNvSpPr txBox="1"/>
                <p:nvPr/>
              </p:nvSpPr>
              <p:spPr>
                <a:xfrm>
                  <a:off x="8147111" y="3828293"/>
                  <a:ext cx="580767" cy="3847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>
                    <a:defRPr sz="800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 defTabSz="457200"/>
                  <a:r>
                    <a:rPr lang="en-US" sz="1444" b="1" dirty="0">
                      <a:solidFill>
                        <a:prstClr val="black"/>
                      </a:solidFill>
                    </a:rPr>
                    <a:t>Sliding surface</a:t>
                  </a:r>
                </a:p>
              </p:txBody>
            </p:sp>
          </p:grpSp>
          <p:sp>
            <p:nvSpPr>
              <p:cNvPr id="55" name="Notched Right Arrow 54"/>
              <p:cNvSpPr/>
              <p:nvPr/>
            </p:nvSpPr>
            <p:spPr>
              <a:xfrm rot="16200000">
                <a:off x="647640" y="3652694"/>
                <a:ext cx="177694" cy="111959"/>
              </a:xfrm>
              <a:prstGeom prst="notchedRightArrow">
                <a:avLst/>
              </a:prstGeom>
              <a:solidFill>
                <a:schemeClr val="tx1"/>
              </a:solidFill>
              <a:ln w="1587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sz="1463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666035" y="3435778"/>
                <a:ext cx="126430" cy="2254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/>
                <a:r>
                  <a:rPr lang="en-US" sz="1444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02C7236A-B60E-4A5C-9C80-F1697E6C4E4B}"/>
                  </a:ext>
                </a:extLst>
              </p:cNvPr>
              <p:cNvSpPr txBox="1"/>
              <p:nvPr/>
            </p:nvSpPr>
            <p:spPr>
              <a:xfrm>
                <a:off x="6460348" y="2948441"/>
                <a:ext cx="346343" cy="2254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10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 defTabSz="457200"/>
                <a:r>
                  <a:rPr lang="en-US" sz="1444" dirty="0">
                    <a:solidFill>
                      <a:prstClr val="black"/>
                    </a:solidFill>
                  </a:rPr>
                  <a:t>SE</a:t>
                </a: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0245233F-EF0C-43A2-94E8-29D7E2EF5687}"/>
                  </a:ext>
                </a:extLst>
              </p:cNvPr>
              <p:cNvSpPr/>
              <p:nvPr/>
            </p:nvSpPr>
            <p:spPr>
              <a:xfrm>
                <a:off x="683871" y="3079862"/>
                <a:ext cx="170213" cy="18288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sz="1463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1EC9FC06-B2E8-42E4-BB23-5F273CB98722}"/>
                  </a:ext>
                </a:extLst>
              </p:cNvPr>
              <p:cNvSpPr txBox="1"/>
              <p:nvPr/>
            </p:nvSpPr>
            <p:spPr>
              <a:xfrm>
                <a:off x="610888" y="2951215"/>
                <a:ext cx="331666" cy="1764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/>
                <a:r>
                  <a:rPr lang="en-US" sz="10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km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F74F93B-AEC1-4D09-B3E9-C8451DD70636}"/>
                </a:ext>
              </a:extLst>
            </p:cNvPr>
            <p:cNvGrpSpPr/>
            <p:nvPr/>
          </p:nvGrpSpPr>
          <p:grpSpPr>
            <a:xfrm>
              <a:off x="-72118" y="4889718"/>
              <a:ext cx="6945999" cy="1732344"/>
              <a:chOff x="-72118" y="4889718"/>
              <a:chExt cx="6945999" cy="1732344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5"/>
              <a:srcRect l="9967" t="27058" r="53985" b="24238"/>
              <a:stretch/>
            </p:blipFill>
            <p:spPr>
              <a:xfrm>
                <a:off x="300467" y="4952633"/>
                <a:ext cx="6455412" cy="16504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8" name="Rectangle 7"/>
              <p:cNvSpPr/>
              <p:nvPr/>
            </p:nvSpPr>
            <p:spPr>
              <a:xfrm>
                <a:off x="273082" y="5002425"/>
                <a:ext cx="19504" cy="13106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sz="1463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273081" y="5428391"/>
                <a:ext cx="19504" cy="13106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sz="1463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273905" y="5853773"/>
                <a:ext cx="19504" cy="13106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sz="1463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270015" y="6279739"/>
                <a:ext cx="19504" cy="13106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sz="1463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31364" y="4911763"/>
                <a:ext cx="342633" cy="1936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/>
                <a:r>
                  <a:rPr lang="en-US" sz="1156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150</a:t>
                </a:r>
              </a:p>
            </p:txBody>
          </p:sp>
          <p:grpSp>
            <p:nvGrpSpPr>
              <p:cNvPr id="13" name="Group 12"/>
              <p:cNvGrpSpPr/>
              <p:nvPr/>
            </p:nvGrpSpPr>
            <p:grpSpPr>
              <a:xfrm>
                <a:off x="6218180" y="6320586"/>
                <a:ext cx="548550" cy="301476"/>
                <a:chOff x="5354452" y="7366759"/>
                <a:chExt cx="953435" cy="546871"/>
              </a:xfrm>
            </p:grpSpPr>
            <p:sp>
              <p:nvSpPr>
                <p:cNvPr id="25" name="Rectangle 24"/>
                <p:cNvSpPr/>
                <p:nvPr/>
              </p:nvSpPr>
              <p:spPr>
                <a:xfrm>
                  <a:off x="5385600" y="7451366"/>
                  <a:ext cx="834921" cy="38768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/>
                  <a:endParaRPr lang="en-US" sz="1463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26" name="Group 25"/>
                <p:cNvGrpSpPr/>
                <p:nvPr/>
              </p:nvGrpSpPr>
              <p:grpSpPr>
                <a:xfrm>
                  <a:off x="5366654" y="7366759"/>
                  <a:ext cx="929032" cy="351258"/>
                  <a:chOff x="4633761" y="14041659"/>
                  <a:chExt cx="1455616" cy="783727"/>
                </a:xfrm>
              </p:grpSpPr>
              <p:sp>
                <p:nvSpPr>
                  <p:cNvPr id="28" name="Rectangle 27"/>
                  <p:cNvSpPr/>
                  <p:nvPr/>
                </p:nvSpPr>
                <p:spPr>
                  <a:xfrm>
                    <a:off x="4754077" y="14626454"/>
                    <a:ext cx="1073014" cy="61312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/>
                    <a:endParaRPr lang="en-US" sz="1463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9" name="TextBox 28"/>
                  <p:cNvSpPr txBox="1"/>
                  <p:nvPr/>
                </p:nvSpPr>
                <p:spPr>
                  <a:xfrm>
                    <a:off x="4633761" y="14041659"/>
                    <a:ext cx="1455616" cy="78372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defTabSz="457200"/>
                    <a:r>
                      <a:rPr lang="en-US" sz="1156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0.13 km</a:t>
                    </a:r>
                  </a:p>
                </p:txBody>
              </p:sp>
            </p:grpSp>
            <p:sp>
              <p:nvSpPr>
                <p:cNvPr id="27" name="TextBox 26"/>
                <p:cNvSpPr txBox="1"/>
                <p:nvPr/>
              </p:nvSpPr>
              <p:spPr>
                <a:xfrm>
                  <a:off x="5354452" y="7562373"/>
                  <a:ext cx="953435" cy="3512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457200"/>
                  <a:r>
                    <a:rPr lang="en-US" sz="1156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VE x 20</a:t>
                  </a:r>
                </a:p>
              </p:txBody>
            </p:sp>
          </p:grpSp>
          <p:sp>
            <p:nvSpPr>
              <p:cNvPr id="14" name="TextBox 13"/>
              <p:cNvSpPr txBox="1"/>
              <p:nvPr/>
            </p:nvSpPr>
            <p:spPr>
              <a:xfrm>
                <a:off x="32270" y="5328741"/>
                <a:ext cx="352766" cy="1936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/>
                <a:r>
                  <a:rPr lang="en-US" sz="1156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160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37581" y="5761757"/>
                <a:ext cx="351671" cy="1936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/>
                <a:r>
                  <a:rPr lang="en-US" sz="1156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170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32352" y="6180565"/>
                <a:ext cx="352982" cy="1936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/>
                <a:r>
                  <a:rPr lang="en-US" sz="1156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180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 rot="16200000">
                <a:off x="-349239" y="5833232"/>
                <a:ext cx="777899" cy="2236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/>
                <a:r>
                  <a:rPr lang="en-US" sz="1444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TWT [</a:t>
                </a:r>
                <a:r>
                  <a:rPr lang="en-US" sz="1444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ms</a:t>
                </a:r>
                <a:r>
                  <a:rPr lang="en-US" sz="1444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</a:p>
            </p:txBody>
          </p:sp>
          <p:sp>
            <p:nvSpPr>
              <p:cNvPr id="18" name="Freeform 17"/>
              <p:cNvSpPr/>
              <p:nvPr/>
            </p:nvSpPr>
            <p:spPr>
              <a:xfrm>
                <a:off x="3201128" y="5754036"/>
                <a:ext cx="190141" cy="62113"/>
              </a:xfrm>
              <a:custGeom>
                <a:avLst/>
                <a:gdLst>
                  <a:gd name="connsiteX0" fmla="*/ 241687 w 330481"/>
                  <a:gd name="connsiteY0" fmla="*/ 378 h 112671"/>
                  <a:gd name="connsiteX1" fmla="*/ 155962 w 330481"/>
                  <a:gd name="connsiteY1" fmla="*/ 6728 h 112671"/>
                  <a:gd name="connsiteX2" fmla="*/ 95637 w 330481"/>
                  <a:gd name="connsiteY2" fmla="*/ 6728 h 112671"/>
                  <a:gd name="connsiteX3" fmla="*/ 48012 w 330481"/>
                  <a:gd name="connsiteY3" fmla="*/ 35303 h 112671"/>
                  <a:gd name="connsiteX4" fmla="*/ 13087 w 330481"/>
                  <a:gd name="connsiteY4" fmla="*/ 63878 h 112671"/>
                  <a:gd name="connsiteX5" fmla="*/ 387 w 330481"/>
                  <a:gd name="connsiteY5" fmla="*/ 79753 h 112671"/>
                  <a:gd name="connsiteX6" fmla="*/ 25787 w 330481"/>
                  <a:gd name="connsiteY6" fmla="*/ 111503 h 112671"/>
                  <a:gd name="connsiteX7" fmla="*/ 60712 w 330481"/>
                  <a:gd name="connsiteY7" fmla="*/ 105153 h 112671"/>
                  <a:gd name="connsiteX8" fmla="*/ 146437 w 330481"/>
                  <a:gd name="connsiteY8" fmla="*/ 98803 h 112671"/>
                  <a:gd name="connsiteX9" fmla="*/ 203587 w 330481"/>
                  <a:gd name="connsiteY9" fmla="*/ 95628 h 112671"/>
                  <a:gd name="connsiteX10" fmla="*/ 270262 w 330481"/>
                  <a:gd name="connsiteY10" fmla="*/ 76578 h 112671"/>
                  <a:gd name="connsiteX11" fmla="*/ 321062 w 330481"/>
                  <a:gd name="connsiteY11" fmla="*/ 32128 h 112671"/>
                  <a:gd name="connsiteX12" fmla="*/ 327412 w 330481"/>
                  <a:gd name="connsiteY12" fmla="*/ 19428 h 112671"/>
                  <a:gd name="connsiteX13" fmla="*/ 241687 w 330481"/>
                  <a:gd name="connsiteY13" fmla="*/ 378 h 11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0481" h="112671">
                    <a:moveTo>
                      <a:pt x="241687" y="378"/>
                    </a:moveTo>
                    <a:cubicBezTo>
                      <a:pt x="213112" y="-1739"/>
                      <a:pt x="180304" y="5670"/>
                      <a:pt x="155962" y="6728"/>
                    </a:cubicBezTo>
                    <a:cubicBezTo>
                      <a:pt x="131620" y="7786"/>
                      <a:pt x="113629" y="1966"/>
                      <a:pt x="95637" y="6728"/>
                    </a:cubicBezTo>
                    <a:cubicBezTo>
                      <a:pt x="77645" y="11491"/>
                      <a:pt x="61770" y="25778"/>
                      <a:pt x="48012" y="35303"/>
                    </a:cubicBezTo>
                    <a:cubicBezTo>
                      <a:pt x="34254" y="44828"/>
                      <a:pt x="21024" y="56470"/>
                      <a:pt x="13087" y="63878"/>
                    </a:cubicBezTo>
                    <a:cubicBezTo>
                      <a:pt x="5149" y="71286"/>
                      <a:pt x="-1730" y="71816"/>
                      <a:pt x="387" y="79753"/>
                    </a:cubicBezTo>
                    <a:cubicBezTo>
                      <a:pt x="2504" y="87690"/>
                      <a:pt x="15733" y="107270"/>
                      <a:pt x="25787" y="111503"/>
                    </a:cubicBezTo>
                    <a:cubicBezTo>
                      <a:pt x="35841" y="115736"/>
                      <a:pt x="40604" y="107270"/>
                      <a:pt x="60712" y="105153"/>
                    </a:cubicBezTo>
                    <a:cubicBezTo>
                      <a:pt x="80820" y="103036"/>
                      <a:pt x="122624" y="100391"/>
                      <a:pt x="146437" y="98803"/>
                    </a:cubicBezTo>
                    <a:cubicBezTo>
                      <a:pt x="170250" y="97215"/>
                      <a:pt x="182949" y="99332"/>
                      <a:pt x="203587" y="95628"/>
                    </a:cubicBezTo>
                    <a:cubicBezTo>
                      <a:pt x="224225" y="91924"/>
                      <a:pt x="250683" y="87161"/>
                      <a:pt x="270262" y="76578"/>
                    </a:cubicBezTo>
                    <a:cubicBezTo>
                      <a:pt x="289841" y="65995"/>
                      <a:pt x="321062" y="32128"/>
                      <a:pt x="321062" y="32128"/>
                    </a:cubicBezTo>
                    <a:cubicBezTo>
                      <a:pt x="330587" y="22603"/>
                      <a:pt x="333233" y="23661"/>
                      <a:pt x="327412" y="19428"/>
                    </a:cubicBezTo>
                    <a:cubicBezTo>
                      <a:pt x="321591" y="15195"/>
                      <a:pt x="270262" y="2495"/>
                      <a:pt x="241687" y="378"/>
                    </a:cubicBezTo>
                    <a:close/>
                  </a:path>
                </a:pathLst>
              </a:custGeom>
              <a:noFill/>
              <a:ln w="1905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sz="1463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 18"/>
              <p:cNvSpPr/>
              <p:nvPr/>
            </p:nvSpPr>
            <p:spPr>
              <a:xfrm>
                <a:off x="4598473" y="6091252"/>
                <a:ext cx="429012" cy="244090"/>
              </a:xfrm>
              <a:custGeom>
                <a:avLst/>
                <a:gdLst>
                  <a:gd name="connsiteX0" fmla="*/ 1338 w 745664"/>
                  <a:gd name="connsiteY0" fmla="*/ 18910 h 442776"/>
                  <a:gd name="connsiteX1" fmla="*/ 115638 w 745664"/>
                  <a:gd name="connsiteY1" fmla="*/ 2241 h 442776"/>
                  <a:gd name="connsiteX2" fmla="*/ 232319 w 745664"/>
                  <a:gd name="connsiteY2" fmla="*/ 61772 h 442776"/>
                  <a:gd name="connsiteX3" fmla="*/ 360907 w 745664"/>
                  <a:gd name="connsiteY3" fmla="*/ 111778 h 442776"/>
                  <a:gd name="connsiteX4" fmla="*/ 456157 w 745664"/>
                  <a:gd name="connsiteY4" fmla="*/ 199885 h 442776"/>
                  <a:gd name="connsiteX5" fmla="*/ 563313 w 745664"/>
                  <a:gd name="connsiteY5" fmla="*/ 259416 h 442776"/>
                  <a:gd name="connsiteX6" fmla="*/ 641894 w 745664"/>
                  <a:gd name="connsiteY6" fmla="*/ 330853 h 442776"/>
                  <a:gd name="connsiteX7" fmla="*/ 720475 w 745664"/>
                  <a:gd name="connsiteY7" fmla="*/ 376097 h 442776"/>
                  <a:gd name="connsiteX8" fmla="*/ 737144 w 745664"/>
                  <a:gd name="connsiteY8" fmla="*/ 404672 h 442776"/>
                  <a:gd name="connsiteX9" fmla="*/ 730000 w 745664"/>
                  <a:gd name="connsiteY9" fmla="*/ 442772 h 442776"/>
                  <a:gd name="connsiteX10" fmla="*/ 560932 w 745664"/>
                  <a:gd name="connsiteY10" fmla="*/ 407053 h 442776"/>
                  <a:gd name="connsiteX11" fmla="*/ 465682 w 745664"/>
                  <a:gd name="connsiteY11" fmla="*/ 390385 h 442776"/>
                  <a:gd name="connsiteX12" fmla="*/ 391863 w 745664"/>
                  <a:gd name="connsiteY12" fmla="*/ 297516 h 442776"/>
                  <a:gd name="connsiteX13" fmla="*/ 308519 w 745664"/>
                  <a:gd name="connsiteY13" fmla="*/ 240366 h 442776"/>
                  <a:gd name="connsiteX14" fmla="*/ 232319 w 745664"/>
                  <a:gd name="connsiteY14" fmla="*/ 180835 h 442776"/>
                  <a:gd name="connsiteX15" fmla="*/ 146594 w 745664"/>
                  <a:gd name="connsiteY15" fmla="*/ 140353 h 442776"/>
                  <a:gd name="connsiteX16" fmla="*/ 58488 w 745664"/>
                  <a:gd name="connsiteY16" fmla="*/ 78441 h 442776"/>
                  <a:gd name="connsiteX17" fmla="*/ 1338 w 745664"/>
                  <a:gd name="connsiteY17" fmla="*/ 18910 h 442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45664" h="442776">
                    <a:moveTo>
                      <a:pt x="1338" y="18910"/>
                    </a:moveTo>
                    <a:cubicBezTo>
                      <a:pt x="10863" y="6210"/>
                      <a:pt x="77141" y="-4903"/>
                      <a:pt x="115638" y="2241"/>
                    </a:cubicBezTo>
                    <a:cubicBezTo>
                      <a:pt x="154135" y="9385"/>
                      <a:pt x="191441" y="43516"/>
                      <a:pt x="232319" y="61772"/>
                    </a:cubicBezTo>
                    <a:cubicBezTo>
                      <a:pt x="273197" y="80028"/>
                      <a:pt x="323601" y="88759"/>
                      <a:pt x="360907" y="111778"/>
                    </a:cubicBezTo>
                    <a:cubicBezTo>
                      <a:pt x="398213" y="134797"/>
                      <a:pt x="422423" y="175279"/>
                      <a:pt x="456157" y="199885"/>
                    </a:cubicBezTo>
                    <a:cubicBezTo>
                      <a:pt x="489891" y="224491"/>
                      <a:pt x="532357" y="237588"/>
                      <a:pt x="563313" y="259416"/>
                    </a:cubicBezTo>
                    <a:cubicBezTo>
                      <a:pt x="594269" y="281244"/>
                      <a:pt x="615700" y="311406"/>
                      <a:pt x="641894" y="330853"/>
                    </a:cubicBezTo>
                    <a:cubicBezTo>
                      <a:pt x="668088" y="350300"/>
                      <a:pt x="704600" y="363794"/>
                      <a:pt x="720475" y="376097"/>
                    </a:cubicBezTo>
                    <a:cubicBezTo>
                      <a:pt x="736350" y="388400"/>
                      <a:pt x="735557" y="393560"/>
                      <a:pt x="737144" y="404672"/>
                    </a:cubicBezTo>
                    <a:cubicBezTo>
                      <a:pt x="738731" y="415784"/>
                      <a:pt x="759369" y="442375"/>
                      <a:pt x="730000" y="442772"/>
                    </a:cubicBezTo>
                    <a:cubicBezTo>
                      <a:pt x="700631" y="443169"/>
                      <a:pt x="604985" y="415784"/>
                      <a:pt x="560932" y="407053"/>
                    </a:cubicBezTo>
                    <a:cubicBezTo>
                      <a:pt x="516879" y="398322"/>
                      <a:pt x="493860" y="408641"/>
                      <a:pt x="465682" y="390385"/>
                    </a:cubicBezTo>
                    <a:cubicBezTo>
                      <a:pt x="437504" y="372129"/>
                      <a:pt x="418057" y="322519"/>
                      <a:pt x="391863" y="297516"/>
                    </a:cubicBezTo>
                    <a:cubicBezTo>
                      <a:pt x="365669" y="272513"/>
                      <a:pt x="335110" y="259813"/>
                      <a:pt x="308519" y="240366"/>
                    </a:cubicBezTo>
                    <a:cubicBezTo>
                      <a:pt x="281928" y="220919"/>
                      <a:pt x="259307" y="197504"/>
                      <a:pt x="232319" y="180835"/>
                    </a:cubicBezTo>
                    <a:cubicBezTo>
                      <a:pt x="205332" y="164166"/>
                      <a:pt x="175566" y="157419"/>
                      <a:pt x="146594" y="140353"/>
                    </a:cubicBezTo>
                    <a:cubicBezTo>
                      <a:pt x="117622" y="123287"/>
                      <a:pt x="81507" y="93125"/>
                      <a:pt x="58488" y="78441"/>
                    </a:cubicBezTo>
                    <a:cubicBezTo>
                      <a:pt x="35469" y="63757"/>
                      <a:pt x="-8187" y="31610"/>
                      <a:pt x="1338" y="18910"/>
                    </a:cubicBezTo>
                    <a:close/>
                  </a:path>
                </a:pathLst>
              </a:custGeom>
              <a:noFill/>
              <a:ln w="1905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sz="1463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 19"/>
              <p:cNvSpPr/>
              <p:nvPr/>
            </p:nvSpPr>
            <p:spPr>
              <a:xfrm>
                <a:off x="5601252" y="6249676"/>
                <a:ext cx="650250" cy="174942"/>
              </a:xfrm>
              <a:custGeom>
                <a:avLst/>
                <a:gdLst>
                  <a:gd name="connsiteX0" fmla="*/ 25298 w 1130198"/>
                  <a:gd name="connsiteY0" fmla="*/ 224451 h 317341"/>
                  <a:gd name="connsiteX1" fmla="*/ 134836 w 1130198"/>
                  <a:gd name="connsiteY1" fmla="*/ 148251 h 317341"/>
                  <a:gd name="connsiteX2" fmla="*/ 208655 w 1130198"/>
                  <a:gd name="connsiteY2" fmla="*/ 95864 h 317341"/>
                  <a:gd name="connsiteX3" fmla="*/ 306286 w 1130198"/>
                  <a:gd name="connsiteY3" fmla="*/ 62526 h 317341"/>
                  <a:gd name="connsiteX4" fmla="*/ 425348 w 1130198"/>
                  <a:gd name="connsiteY4" fmla="*/ 55383 h 317341"/>
                  <a:gd name="connsiteX5" fmla="*/ 501548 w 1130198"/>
                  <a:gd name="connsiteY5" fmla="*/ 38714 h 317341"/>
                  <a:gd name="connsiteX6" fmla="*/ 570605 w 1130198"/>
                  <a:gd name="connsiteY6" fmla="*/ 22045 h 317341"/>
                  <a:gd name="connsiteX7" fmla="*/ 637280 w 1130198"/>
                  <a:gd name="connsiteY7" fmla="*/ 614 h 317341"/>
                  <a:gd name="connsiteX8" fmla="*/ 715861 w 1130198"/>
                  <a:gd name="connsiteY8" fmla="*/ 5376 h 317341"/>
                  <a:gd name="connsiteX9" fmla="*/ 832542 w 1130198"/>
                  <a:gd name="connsiteY9" fmla="*/ 10139 h 317341"/>
                  <a:gd name="connsiteX10" fmla="*/ 920648 w 1130198"/>
                  <a:gd name="connsiteY10" fmla="*/ 22045 h 317341"/>
                  <a:gd name="connsiteX11" fmla="*/ 977798 w 1130198"/>
                  <a:gd name="connsiteY11" fmla="*/ 53001 h 317341"/>
                  <a:gd name="connsiteX12" fmla="*/ 1027805 w 1130198"/>
                  <a:gd name="connsiteY12" fmla="*/ 95864 h 317341"/>
                  <a:gd name="connsiteX13" fmla="*/ 1075430 w 1130198"/>
                  <a:gd name="connsiteY13" fmla="*/ 136345 h 317341"/>
                  <a:gd name="connsiteX14" fmla="*/ 1111148 w 1130198"/>
                  <a:gd name="connsiteY14" fmla="*/ 143489 h 317341"/>
                  <a:gd name="connsiteX15" fmla="*/ 1118292 w 1130198"/>
                  <a:gd name="connsiteY15" fmla="*/ 169683 h 317341"/>
                  <a:gd name="connsiteX16" fmla="*/ 1130198 w 1130198"/>
                  <a:gd name="connsiteY16" fmla="*/ 198258 h 317341"/>
                  <a:gd name="connsiteX17" fmla="*/ 1118292 w 1130198"/>
                  <a:gd name="connsiteY17" fmla="*/ 205401 h 317341"/>
                  <a:gd name="connsiteX18" fmla="*/ 1084955 w 1130198"/>
                  <a:gd name="connsiteY18" fmla="*/ 214926 h 317341"/>
                  <a:gd name="connsiteX19" fmla="*/ 1039711 w 1130198"/>
                  <a:gd name="connsiteY19" fmla="*/ 222070 h 317341"/>
                  <a:gd name="connsiteX20" fmla="*/ 963511 w 1130198"/>
                  <a:gd name="connsiteY20" fmla="*/ 229214 h 317341"/>
                  <a:gd name="connsiteX21" fmla="*/ 870642 w 1130198"/>
                  <a:gd name="connsiteY21" fmla="*/ 229214 h 317341"/>
                  <a:gd name="connsiteX22" fmla="*/ 799205 w 1130198"/>
                  <a:gd name="connsiteY22" fmla="*/ 226833 h 317341"/>
                  <a:gd name="connsiteX23" fmla="*/ 696811 w 1130198"/>
                  <a:gd name="connsiteY23" fmla="*/ 207783 h 317341"/>
                  <a:gd name="connsiteX24" fmla="*/ 625373 w 1130198"/>
                  <a:gd name="connsiteY24" fmla="*/ 193495 h 317341"/>
                  <a:gd name="connsiteX25" fmla="*/ 542030 w 1130198"/>
                  <a:gd name="connsiteY25" fmla="*/ 195876 h 317341"/>
                  <a:gd name="connsiteX26" fmla="*/ 472973 w 1130198"/>
                  <a:gd name="connsiteY26" fmla="*/ 224451 h 317341"/>
                  <a:gd name="connsiteX27" fmla="*/ 401536 w 1130198"/>
                  <a:gd name="connsiteY27" fmla="*/ 255408 h 317341"/>
                  <a:gd name="connsiteX28" fmla="*/ 313430 w 1130198"/>
                  <a:gd name="connsiteY28" fmla="*/ 291126 h 317341"/>
                  <a:gd name="connsiteX29" fmla="*/ 239611 w 1130198"/>
                  <a:gd name="connsiteY29" fmla="*/ 310176 h 317341"/>
                  <a:gd name="connsiteX30" fmla="*/ 182461 w 1130198"/>
                  <a:gd name="connsiteY30" fmla="*/ 317320 h 317341"/>
                  <a:gd name="connsiteX31" fmla="*/ 125311 w 1130198"/>
                  <a:gd name="connsiteY31" fmla="*/ 312558 h 317341"/>
                  <a:gd name="connsiteX32" fmla="*/ 75305 w 1130198"/>
                  <a:gd name="connsiteY32" fmla="*/ 307795 h 317341"/>
                  <a:gd name="connsiteX33" fmla="*/ 37205 w 1130198"/>
                  <a:gd name="connsiteY33" fmla="*/ 293508 h 317341"/>
                  <a:gd name="connsiteX34" fmla="*/ 1486 w 1130198"/>
                  <a:gd name="connsiteY34" fmla="*/ 281601 h 317341"/>
                  <a:gd name="connsiteX35" fmla="*/ 25298 w 1130198"/>
                  <a:gd name="connsiteY35" fmla="*/ 224451 h 317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130198" h="317341">
                    <a:moveTo>
                      <a:pt x="25298" y="224451"/>
                    </a:moveTo>
                    <a:cubicBezTo>
                      <a:pt x="47523" y="202226"/>
                      <a:pt x="134836" y="148251"/>
                      <a:pt x="134836" y="148251"/>
                    </a:cubicBezTo>
                    <a:cubicBezTo>
                      <a:pt x="165395" y="126820"/>
                      <a:pt x="180080" y="110151"/>
                      <a:pt x="208655" y="95864"/>
                    </a:cubicBezTo>
                    <a:cubicBezTo>
                      <a:pt x="237230" y="81577"/>
                      <a:pt x="270171" y="69273"/>
                      <a:pt x="306286" y="62526"/>
                    </a:cubicBezTo>
                    <a:cubicBezTo>
                      <a:pt x="342401" y="55779"/>
                      <a:pt x="392804" y="59352"/>
                      <a:pt x="425348" y="55383"/>
                    </a:cubicBezTo>
                    <a:cubicBezTo>
                      <a:pt x="457892" y="51414"/>
                      <a:pt x="477339" y="44270"/>
                      <a:pt x="501548" y="38714"/>
                    </a:cubicBezTo>
                    <a:cubicBezTo>
                      <a:pt x="525757" y="33158"/>
                      <a:pt x="547983" y="28395"/>
                      <a:pt x="570605" y="22045"/>
                    </a:cubicBezTo>
                    <a:cubicBezTo>
                      <a:pt x="593227" y="15695"/>
                      <a:pt x="613071" y="3392"/>
                      <a:pt x="637280" y="614"/>
                    </a:cubicBezTo>
                    <a:cubicBezTo>
                      <a:pt x="661489" y="-2164"/>
                      <a:pt x="715861" y="5376"/>
                      <a:pt x="715861" y="5376"/>
                    </a:cubicBezTo>
                    <a:cubicBezTo>
                      <a:pt x="748405" y="6963"/>
                      <a:pt x="798411" y="7361"/>
                      <a:pt x="832542" y="10139"/>
                    </a:cubicBezTo>
                    <a:cubicBezTo>
                      <a:pt x="866673" y="12917"/>
                      <a:pt x="896439" y="14901"/>
                      <a:pt x="920648" y="22045"/>
                    </a:cubicBezTo>
                    <a:cubicBezTo>
                      <a:pt x="944857" y="29189"/>
                      <a:pt x="959938" y="40698"/>
                      <a:pt x="977798" y="53001"/>
                    </a:cubicBezTo>
                    <a:cubicBezTo>
                      <a:pt x="995658" y="65304"/>
                      <a:pt x="1027805" y="95864"/>
                      <a:pt x="1027805" y="95864"/>
                    </a:cubicBezTo>
                    <a:cubicBezTo>
                      <a:pt x="1044077" y="109755"/>
                      <a:pt x="1061540" y="128408"/>
                      <a:pt x="1075430" y="136345"/>
                    </a:cubicBezTo>
                    <a:cubicBezTo>
                      <a:pt x="1089320" y="144282"/>
                      <a:pt x="1104004" y="137933"/>
                      <a:pt x="1111148" y="143489"/>
                    </a:cubicBezTo>
                    <a:cubicBezTo>
                      <a:pt x="1118292" y="149045"/>
                      <a:pt x="1115117" y="160555"/>
                      <a:pt x="1118292" y="169683"/>
                    </a:cubicBezTo>
                    <a:cubicBezTo>
                      <a:pt x="1121467" y="178811"/>
                      <a:pt x="1130198" y="198258"/>
                      <a:pt x="1130198" y="198258"/>
                    </a:cubicBezTo>
                    <a:cubicBezTo>
                      <a:pt x="1130198" y="204211"/>
                      <a:pt x="1125832" y="202623"/>
                      <a:pt x="1118292" y="205401"/>
                    </a:cubicBezTo>
                    <a:cubicBezTo>
                      <a:pt x="1110752" y="208179"/>
                      <a:pt x="1098052" y="212148"/>
                      <a:pt x="1084955" y="214926"/>
                    </a:cubicBezTo>
                    <a:cubicBezTo>
                      <a:pt x="1071858" y="217704"/>
                      <a:pt x="1059952" y="219689"/>
                      <a:pt x="1039711" y="222070"/>
                    </a:cubicBezTo>
                    <a:cubicBezTo>
                      <a:pt x="1019470" y="224451"/>
                      <a:pt x="991689" y="228023"/>
                      <a:pt x="963511" y="229214"/>
                    </a:cubicBezTo>
                    <a:cubicBezTo>
                      <a:pt x="935333" y="230405"/>
                      <a:pt x="898026" y="229611"/>
                      <a:pt x="870642" y="229214"/>
                    </a:cubicBezTo>
                    <a:cubicBezTo>
                      <a:pt x="843258" y="228817"/>
                      <a:pt x="828177" y="230405"/>
                      <a:pt x="799205" y="226833"/>
                    </a:cubicBezTo>
                    <a:cubicBezTo>
                      <a:pt x="770233" y="223261"/>
                      <a:pt x="696811" y="207783"/>
                      <a:pt x="696811" y="207783"/>
                    </a:cubicBezTo>
                    <a:cubicBezTo>
                      <a:pt x="667839" y="202227"/>
                      <a:pt x="651170" y="195479"/>
                      <a:pt x="625373" y="193495"/>
                    </a:cubicBezTo>
                    <a:cubicBezTo>
                      <a:pt x="599576" y="191511"/>
                      <a:pt x="567430" y="190717"/>
                      <a:pt x="542030" y="195876"/>
                    </a:cubicBezTo>
                    <a:cubicBezTo>
                      <a:pt x="516630" y="201035"/>
                      <a:pt x="472973" y="224451"/>
                      <a:pt x="472973" y="224451"/>
                    </a:cubicBezTo>
                    <a:lnTo>
                      <a:pt x="401536" y="255408"/>
                    </a:lnTo>
                    <a:cubicBezTo>
                      <a:pt x="374946" y="266520"/>
                      <a:pt x="340417" y="281998"/>
                      <a:pt x="313430" y="291126"/>
                    </a:cubicBezTo>
                    <a:cubicBezTo>
                      <a:pt x="286443" y="300254"/>
                      <a:pt x="261439" y="305810"/>
                      <a:pt x="239611" y="310176"/>
                    </a:cubicBezTo>
                    <a:cubicBezTo>
                      <a:pt x="217783" y="314542"/>
                      <a:pt x="201511" y="316923"/>
                      <a:pt x="182461" y="317320"/>
                    </a:cubicBezTo>
                    <a:cubicBezTo>
                      <a:pt x="163411" y="317717"/>
                      <a:pt x="125311" y="312558"/>
                      <a:pt x="125311" y="312558"/>
                    </a:cubicBezTo>
                    <a:cubicBezTo>
                      <a:pt x="107452" y="310971"/>
                      <a:pt x="89989" y="310970"/>
                      <a:pt x="75305" y="307795"/>
                    </a:cubicBezTo>
                    <a:cubicBezTo>
                      <a:pt x="60621" y="304620"/>
                      <a:pt x="49508" y="297874"/>
                      <a:pt x="37205" y="293508"/>
                    </a:cubicBezTo>
                    <a:cubicBezTo>
                      <a:pt x="24902" y="289142"/>
                      <a:pt x="6248" y="288745"/>
                      <a:pt x="1486" y="281601"/>
                    </a:cubicBezTo>
                    <a:cubicBezTo>
                      <a:pt x="-3276" y="274457"/>
                      <a:pt x="3073" y="246676"/>
                      <a:pt x="25298" y="224451"/>
                    </a:cubicBezTo>
                    <a:close/>
                  </a:path>
                </a:pathLst>
              </a:custGeom>
              <a:noFill/>
              <a:ln w="1905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sz="1463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 20"/>
              <p:cNvSpPr/>
              <p:nvPr/>
            </p:nvSpPr>
            <p:spPr>
              <a:xfrm>
                <a:off x="2368827" y="5792893"/>
                <a:ext cx="727104" cy="117126"/>
              </a:xfrm>
              <a:custGeom>
                <a:avLst/>
                <a:gdLst>
                  <a:gd name="connsiteX0" fmla="*/ 0 w 1263777"/>
                  <a:gd name="connsiteY0" fmla="*/ 91022 h 212466"/>
                  <a:gd name="connsiteX1" fmla="*/ 102394 w 1263777"/>
                  <a:gd name="connsiteY1" fmla="*/ 83879 h 212466"/>
                  <a:gd name="connsiteX2" fmla="*/ 192881 w 1263777"/>
                  <a:gd name="connsiteY2" fmla="*/ 83879 h 212466"/>
                  <a:gd name="connsiteX3" fmla="*/ 307181 w 1263777"/>
                  <a:gd name="connsiteY3" fmla="*/ 71972 h 212466"/>
                  <a:gd name="connsiteX4" fmla="*/ 454819 w 1263777"/>
                  <a:gd name="connsiteY4" fmla="*/ 55304 h 212466"/>
                  <a:gd name="connsiteX5" fmla="*/ 569119 w 1263777"/>
                  <a:gd name="connsiteY5" fmla="*/ 45779 h 212466"/>
                  <a:gd name="connsiteX6" fmla="*/ 671512 w 1263777"/>
                  <a:gd name="connsiteY6" fmla="*/ 10060 h 212466"/>
                  <a:gd name="connsiteX7" fmla="*/ 814387 w 1263777"/>
                  <a:gd name="connsiteY7" fmla="*/ 535 h 212466"/>
                  <a:gd name="connsiteX8" fmla="*/ 914400 w 1263777"/>
                  <a:gd name="connsiteY8" fmla="*/ 2916 h 212466"/>
                  <a:gd name="connsiteX9" fmla="*/ 1012031 w 1263777"/>
                  <a:gd name="connsiteY9" fmla="*/ 17204 h 212466"/>
                  <a:gd name="connsiteX10" fmla="*/ 1083469 w 1263777"/>
                  <a:gd name="connsiteY10" fmla="*/ 29110 h 212466"/>
                  <a:gd name="connsiteX11" fmla="*/ 1173956 w 1263777"/>
                  <a:gd name="connsiteY11" fmla="*/ 91022 h 212466"/>
                  <a:gd name="connsiteX12" fmla="*/ 1243012 w 1263777"/>
                  <a:gd name="connsiteY12" fmla="*/ 121979 h 212466"/>
                  <a:gd name="connsiteX13" fmla="*/ 1259681 w 1263777"/>
                  <a:gd name="connsiteY13" fmla="*/ 164841 h 212466"/>
                  <a:gd name="connsiteX14" fmla="*/ 1176337 w 1263777"/>
                  <a:gd name="connsiteY14" fmla="*/ 145791 h 212466"/>
                  <a:gd name="connsiteX15" fmla="*/ 1095375 w 1263777"/>
                  <a:gd name="connsiteY15" fmla="*/ 110072 h 212466"/>
                  <a:gd name="connsiteX16" fmla="*/ 954881 w 1263777"/>
                  <a:gd name="connsiteY16" fmla="*/ 88641 h 212466"/>
                  <a:gd name="connsiteX17" fmla="*/ 819150 w 1263777"/>
                  <a:gd name="connsiteY17" fmla="*/ 88641 h 212466"/>
                  <a:gd name="connsiteX18" fmla="*/ 652462 w 1263777"/>
                  <a:gd name="connsiteY18" fmla="*/ 91022 h 212466"/>
                  <a:gd name="connsiteX19" fmla="*/ 521494 w 1263777"/>
                  <a:gd name="connsiteY19" fmla="*/ 124360 h 212466"/>
                  <a:gd name="connsiteX20" fmla="*/ 390525 w 1263777"/>
                  <a:gd name="connsiteY20" fmla="*/ 152935 h 212466"/>
                  <a:gd name="connsiteX21" fmla="*/ 257175 w 1263777"/>
                  <a:gd name="connsiteY21" fmla="*/ 179129 h 212466"/>
                  <a:gd name="connsiteX22" fmla="*/ 154781 w 1263777"/>
                  <a:gd name="connsiteY22" fmla="*/ 186272 h 212466"/>
                  <a:gd name="connsiteX23" fmla="*/ 80962 w 1263777"/>
                  <a:gd name="connsiteY23" fmla="*/ 205322 h 212466"/>
                  <a:gd name="connsiteX24" fmla="*/ 47625 w 1263777"/>
                  <a:gd name="connsiteY24" fmla="*/ 212466 h 212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263777" h="212466">
                    <a:moveTo>
                      <a:pt x="0" y="91022"/>
                    </a:moveTo>
                    <a:cubicBezTo>
                      <a:pt x="35123" y="88045"/>
                      <a:pt x="70247" y="85069"/>
                      <a:pt x="102394" y="83879"/>
                    </a:cubicBezTo>
                    <a:cubicBezTo>
                      <a:pt x="134541" y="82689"/>
                      <a:pt x="158750" y="85863"/>
                      <a:pt x="192881" y="83879"/>
                    </a:cubicBezTo>
                    <a:cubicBezTo>
                      <a:pt x="227012" y="81895"/>
                      <a:pt x="307181" y="71972"/>
                      <a:pt x="307181" y="71972"/>
                    </a:cubicBezTo>
                    <a:lnTo>
                      <a:pt x="454819" y="55304"/>
                    </a:lnTo>
                    <a:cubicBezTo>
                      <a:pt x="498475" y="50938"/>
                      <a:pt x="533004" y="53320"/>
                      <a:pt x="569119" y="45779"/>
                    </a:cubicBezTo>
                    <a:cubicBezTo>
                      <a:pt x="605234" y="38238"/>
                      <a:pt x="630634" y="17601"/>
                      <a:pt x="671512" y="10060"/>
                    </a:cubicBezTo>
                    <a:cubicBezTo>
                      <a:pt x="712390" y="2519"/>
                      <a:pt x="773906" y="1726"/>
                      <a:pt x="814387" y="535"/>
                    </a:cubicBezTo>
                    <a:cubicBezTo>
                      <a:pt x="854868" y="-656"/>
                      <a:pt x="881460" y="138"/>
                      <a:pt x="914400" y="2916"/>
                    </a:cubicBezTo>
                    <a:cubicBezTo>
                      <a:pt x="947340" y="5694"/>
                      <a:pt x="983853" y="12838"/>
                      <a:pt x="1012031" y="17204"/>
                    </a:cubicBezTo>
                    <a:cubicBezTo>
                      <a:pt x="1040209" y="21570"/>
                      <a:pt x="1056482" y="16807"/>
                      <a:pt x="1083469" y="29110"/>
                    </a:cubicBezTo>
                    <a:cubicBezTo>
                      <a:pt x="1110457" y="41413"/>
                      <a:pt x="1147366" y="75544"/>
                      <a:pt x="1173956" y="91022"/>
                    </a:cubicBezTo>
                    <a:cubicBezTo>
                      <a:pt x="1200546" y="106500"/>
                      <a:pt x="1228725" y="109676"/>
                      <a:pt x="1243012" y="121979"/>
                    </a:cubicBezTo>
                    <a:cubicBezTo>
                      <a:pt x="1257299" y="134282"/>
                      <a:pt x="1270793" y="160872"/>
                      <a:pt x="1259681" y="164841"/>
                    </a:cubicBezTo>
                    <a:cubicBezTo>
                      <a:pt x="1248569" y="168810"/>
                      <a:pt x="1203721" y="154919"/>
                      <a:pt x="1176337" y="145791"/>
                    </a:cubicBezTo>
                    <a:cubicBezTo>
                      <a:pt x="1148953" y="136663"/>
                      <a:pt x="1132284" y="119597"/>
                      <a:pt x="1095375" y="110072"/>
                    </a:cubicBezTo>
                    <a:cubicBezTo>
                      <a:pt x="1058466" y="100547"/>
                      <a:pt x="1000918" y="92213"/>
                      <a:pt x="954881" y="88641"/>
                    </a:cubicBezTo>
                    <a:cubicBezTo>
                      <a:pt x="908844" y="85069"/>
                      <a:pt x="819150" y="88641"/>
                      <a:pt x="819150" y="88641"/>
                    </a:cubicBezTo>
                    <a:cubicBezTo>
                      <a:pt x="768747" y="89038"/>
                      <a:pt x="702071" y="85069"/>
                      <a:pt x="652462" y="91022"/>
                    </a:cubicBezTo>
                    <a:cubicBezTo>
                      <a:pt x="602853" y="96975"/>
                      <a:pt x="565150" y="114041"/>
                      <a:pt x="521494" y="124360"/>
                    </a:cubicBezTo>
                    <a:cubicBezTo>
                      <a:pt x="477838" y="134679"/>
                      <a:pt x="434578" y="143807"/>
                      <a:pt x="390525" y="152935"/>
                    </a:cubicBezTo>
                    <a:cubicBezTo>
                      <a:pt x="346472" y="162063"/>
                      <a:pt x="296466" y="173573"/>
                      <a:pt x="257175" y="179129"/>
                    </a:cubicBezTo>
                    <a:cubicBezTo>
                      <a:pt x="217884" y="184685"/>
                      <a:pt x="184150" y="181907"/>
                      <a:pt x="154781" y="186272"/>
                    </a:cubicBezTo>
                    <a:cubicBezTo>
                      <a:pt x="125412" y="190637"/>
                      <a:pt x="98821" y="200956"/>
                      <a:pt x="80962" y="205322"/>
                    </a:cubicBezTo>
                    <a:cubicBezTo>
                      <a:pt x="63103" y="209688"/>
                      <a:pt x="55364" y="211077"/>
                      <a:pt x="47625" y="212466"/>
                    </a:cubicBezTo>
                  </a:path>
                </a:pathLst>
              </a:custGeom>
              <a:noFill/>
              <a:ln w="1905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sz="1463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06A9493-DC10-4697-B0AF-93526C2B7754}"/>
                  </a:ext>
                </a:extLst>
              </p:cNvPr>
              <p:cNvSpPr txBox="1"/>
              <p:nvPr/>
            </p:nvSpPr>
            <p:spPr>
              <a:xfrm>
                <a:off x="6462719" y="4889996"/>
                <a:ext cx="411162" cy="2254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10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 defTabSz="457200"/>
                <a:r>
                  <a:rPr lang="en-US" sz="1444" dirty="0">
                    <a:solidFill>
                      <a:prstClr val="black"/>
                    </a:solidFill>
                  </a:rPr>
                  <a:t>NE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06A9493-DC10-4697-B0AF-93526C2B7754}"/>
                  </a:ext>
                </a:extLst>
              </p:cNvPr>
              <p:cNvSpPr txBox="1"/>
              <p:nvPr/>
            </p:nvSpPr>
            <p:spPr>
              <a:xfrm>
                <a:off x="293304" y="4889718"/>
                <a:ext cx="421535" cy="2254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10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 defTabSz="457200"/>
                <a:r>
                  <a:rPr lang="en-US" sz="1444" dirty="0">
                    <a:solidFill>
                      <a:prstClr val="black"/>
                    </a:solidFill>
                  </a:rPr>
                  <a:t>SW</a:t>
                </a:r>
              </a:p>
            </p:txBody>
          </p:sp>
        </p:grp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0C564867-9904-4B34-84C3-A702484CD334}"/>
              </a:ext>
            </a:extLst>
          </p:cNvPr>
          <p:cNvSpPr txBox="1"/>
          <p:nvPr/>
        </p:nvSpPr>
        <p:spPr>
          <a:xfrm>
            <a:off x="2934135" y="382579"/>
            <a:ext cx="804455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3500" dirty="0">
                <a:solidFill>
                  <a:prstClr val="black"/>
                </a:solidFill>
                <a:latin typeface="Calibri" panose="020F0502020204030204"/>
              </a:rPr>
              <a:t>Results: Laterally-constrained MWD</a:t>
            </a:r>
          </a:p>
        </p:txBody>
      </p:sp>
    </p:spTree>
    <p:extLst>
      <p:ext uri="{BB962C8B-B14F-4D97-AF65-F5344CB8AC3E}">
        <p14:creationId xmlns:p14="http://schemas.microsoft.com/office/powerpoint/2010/main" val="28410658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EB18F72-F67E-3470-A790-D868FA32C36A}"/>
              </a:ext>
            </a:extLst>
          </p:cNvPr>
          <p:cNvSpPr txBox="1"/>
          <p:nvPr/>
        </p:nvSpPr>
        <p:spPr>
          <a:xfrm>
            <a:off x="2073721" y="491761"/>
            <a:ext cx="804455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3500" dirty="0">
                <a:solidFill>
                  <a:prstClr val="black"/>
                </a:solidFill>
                <a:latin typeface="Calibri" panose="020F0502020204030204"/>
              </a:rPr>
              <a:t>Summary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33F52F-2B52-15D4-74F0-2741381AB778}"/>
              </a:ext>
            </a:extLst>
          </p:cNvPr>
          <p:cNvSpPr txBox="1"/>
          <p:nvPr/>
        </p:nvSpPr>
        <p:spPr>
          <a:xfrm>
            <a:off x="1201003" y="1487606"/>
            <a:ext cx="986733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Lake Maninjau has 4 physiographic provinces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The floor of Lake Maninjau has 5 distinct morphological features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The sedimentary fill is divided into 6 distinct seismic units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The lake sediments show evidence of response to earthquake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Long core(s) location?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7701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01193" y="2798058"/>
            <a:ext cx="4189614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500" dirty="0"/>
              <a:t>Thank you</a:t>
            </a:r>
            <a:endParaRPr lang="he-IL" sz="3500" dirty="0"/>
          </a:p>
        </p:txBody>
      </p:sp>
    </p:spTree>
    <p:extLst>
      <p:ext uri="{BB962C8B-B14F-4D97-AF65-F5344CB8AC3E}">
        <p14:creationId xmlns:p14="http://schemas.microsoft.com/office/powerpoint/2010/main" val="1201993938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1428</TotalTime>
  <Words>594</Words>
  <Application>Microsoft Office PowerPoint</Application>
  <PresentationFormat>Widescreen</PresentationFormat>
  <Paragraphs>244</Paragraphs>
  <Slides>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Arial</vt:lpstr>
      <vt:lpstr>Calibri</vt:lpstr>
      <vt:lpstr>Calibri Light</vt:lpstr>
      <vt:lpstr>Cambria</vt:lpstr>
      <vt:lpstr>Century Gothic</vt:lpstr>
      <vt:lpstr>Garamond</vt:lpstr>
      <vt:lpstr>Times New Roman</vt:lpstr>
      <vt:lpstr>Office Theme</vt:lpstr>
      <vt:lpstr>Savon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אולהגיד וינסנט אולהדיפו</dc:creator>
  <cp:lastModifiedBy>אולהגיד וינסנט אולהדיפו</cp:lastModifiedBy>
  <cp:revision>8</cp:revision>
  <dcterms:created xsi:type="dcterms:W3CDTF">2022-05-16T22:27:29Z</dcterms:created>
  <dcterms:modified xsi:type="dcterms:W3CDTF">2022-05-25T22:31:45Z</dcterms:modified>
</cp:coreProperties>
</file>