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5" r:id="rId3"/>
    <p:sldId id="264" r:id="rId4"/>
    <p:sldId id="266" r:id="rId5"/>
    <p:sldId id="274" r:id="rId6"/>
    <p:sldId id="273" r:id="rId7"/>
    <p:sldId id="262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47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570E8-1F68-4EBF-BE20-486D059B256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A7CF86-66A8-43BA-8E8C-0C2FB3116757}">
      <dgm:prSet phldrT="[Texte]"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smtClean="0"/>
            <a:t>General </a:t>
          </a:r>
          <a:r>
            <a:rPr lang="fr-FR" sz="1800" dirty="0" err="1" smtClean="0"/>
            <a:t>Context</a:t>
          </a:r>
          <a:endParaRPr lang="fr-FR" sz="1800" dirty="0"/>
        </a:p>
      </dgm:t>
    </dgm:pt>
    <dgm:pt modelId="{775993DC-8978-4A47-A561-FCA7358CA518}" type="parTrans" cxnId="{88660C73-8318-4FE6-8D8A-B6A610763930}">
      <dgm:prSet/>
      <dgm:spPr/>
      <dgm:t>
        <a:bodyPr/>
        <a:lstStyle/>
        <a:p>
          <a:endParaRPr lang="fr-FR" sz="1100"/>
        </a:p>
      </dgm:t>
    </dgm:pt>
    <dgm:pt modelId="{34E1728D-72C9-4FF8-86AE-21F9B9D4FAA3}" type="sibTrans" cxnId="{88660C73-8318-4FE6-8D8A-B6A610763930}">
      <dgm:prSet/>
      <dgm:spPr/>
      <dgm:t>
        <a:bodyPr/>
        <a:lstStyle/>
        <a:p>
          <a:endParaRPr lang="fr-FR" sz="1100"/>
        </a:p>
      </dgm:t>
    </dgm:pt>
    <dgm:pt modelId="{051198C5-8676-483C-9FAB-92A2E184892E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err="1" smtClean="0"/>
            <a:t>Methodology</a:t>
          </a:r>
          <a:endParaRPr lang="fr-FR" sz="1800" dirty="0"/>
        </a:p>
      </dgm:t>
    </dgm:pt>
    <dgm:pt modelId="{ED53547C-F162-4BF6-8308-99188836199C}" type="parTrans" cxnId="{6EF7E690-962A-406E-83F3-4A554CA78A5E}">
      <dgm:prSet/>
      <dgm:spPr/>
      <dgm:t>
        <a:bodyPr/>
        <a:lstStyle/>
        <a:p>
          <a:endParaRPr lang="fr-FR" sz="1100"/>
        </a:p>
      </dgm:t>
    </dgm:pt>
    <dgm:pt modelId="{72BE5C5C-0BBF-495A-AFB8-C8EDF9FC5EE9}" type="sibTrans" cxnId="{6EF7E690-962A-406E-83F3-4A554CA78A5E}">
      <dgm:prSet/>
      <dgm:spPr/>
      <dgm:t>
        <a:bodyPr/>
        <a:lstStyle/>
        <a:p>
          <a:endParaRPr lang="fr-FR" sz="1100"/>
        </a:p>
      </dgm:t>
    </dgm:pt>
    <dgm:pt modelId="{CDBD1212-27CC-4736-843C-07B8C2EBB45E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err="1" smtClean="0"/>
            <a:t>Results</a:t>
          </a:r>
          <a:endParaRPr lang="fr-FR" sz="1800" dirty="0"/>
        </a:p>
      </dgm:t>
    </dgm:pt>
    <dgm:pt modelId="{8F93E799-D5A4-4A92-9777-8CDC4C1C1428}" type="parTrans" cxnId="{07E7A936-F1C7-4F2E-959B-ECCDC0D5364D}">
      <dgm:prSet/>
      <dgm:spPr/>
      <dgm:t>
        <a:bodyPr/>
        <a:lstStyle/>
        <a:p>
          <a:endParaRPr lang="fr-FR" sz="1100"/>
        </a:p>
      </dgm:t>
    </dgm:pt>
    <dgm:pt modelId="{D2C15A73-E853-40F4-9C5E-211F1B3AC334}" type="sibTrans" cxnId="{07E7A936-F1C7-4F2E-959B-ECCDC0D5364D}">
      <dgm:prSet/>
      <dgm:spPr/>
      <dgm:t>
        <a:bodyPr/>
        <a:lstStyle/>
        <a:p>
          <a:endParaRPr lang="fr-FR" sz="1100"/>
        </a:p>
      </dgm:t>
    </dgm:pt>
    <dgm:pt modelId="{38804870-6977-4C5C-9495-B49710F1CEA9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smtClean="0"/>
            <a:t>Conclusion</a:t>
          </a:r>
          <a:endParaRPr lang="fr-FR" sz="1800" dirty="0"/>
        </a:p>
      </dgm:t>
    </dgm:pt>
    <dgm:pt modelId="{CC3D9A8B-0A16-4FFA-A7F9-8E22768FF3C7}" type="parTrans" cxnId="{B8A94011-301D-46F3-A898-7A7491CFD722}">
      <dgm:prSet/>
      <dgm:spPr/>
      <dgm:t>
        <a:bodyPr/>
        <a:lstStyle/>
        <a:p>
          <a:endParaRPr lang="fr-FR" sz="1100"/>
        </a:p>
      </dgm:t>
    </dgm:pt>
    <dgm:pt modelId="{D4BD99E1-018E-43E6-AAD8-D7CAF3039CDB}" type="sibTrans" cxnId="{B8A94011-301D-46F3-A898-7A7491CFD722}">
      <dgm:prSet/>
      <dgm:spPr/>
      <dgm:t>
        <a:bodyPr/>
        <a:lstStyle/>
        <a:p>
          <a:endParaRPr lang="fr-FR" sz="1100"/>
        </a:p>
      </dgm:t>
    </dgm:pt>
    <dgm:pt modelId="{7E4FB590-3310-406A-A958-2012FB420F2A}" type="pres">
      <dgm:prSet presAssocID="{B1A570E8-1F68-4EBF-BE20-486D059B256F}" presName="Name0" presStyleCnt="0">
        <dgm:presLayoutVars>
          <dgm:dir/>
          <dgm:resizeHandles val="exact"/>
        </dgm:presLayoutVars>
      </dgm:prSet>
      <dgm:spPr/>
    </dgm:pt>
    <dgm:pt modelId="{F88CE621-FAB7-4694-BC96-1B4404AD8ECE}" type="pres">
      <dgm:prSet presAssocID="{07A7CF86-66A8-43BA-8E8C-0C2FB3116757}" presName="parTxOnly" presStyleLbl="node1" presStyleIdx="0" presStyleCnt="4" custLinFactNeighborX="-256" custLinFactNeighborY="-1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BF90D-0AD5-4601-9758-E28C2DD5B913}" type="pres">
      <dgm:prSet presAssocID="{34E1728D-72C9-4FF8-86AE-21F9B9D4FAA3}" presName="parSpace" presStyleCnt="0"/>
      <dgm:spPr/>
    </dgm:pt>
    <dgm:pt modelId="{B585DF01-7A3E-40B0-A419-CE3B8341EE94}" type="pres">
      <dgm:prSet presAssocID="{051198C5-8676-483C-9FAB-92A2E184892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890B18-6699-4878-B693-91E281176301}" type="pres">
      <dgm:prSet presAssocID="{72BE5C5C-0BBF-495A-AFB8-C8EDF9FC5EE9}" presName="parSpace" presStyleCnt="0"/>
      <dgm:spPr/>
    </dgm:pt>
    <dgm:pt modelId="{7F189A6A-2EF5-42DA-99CA-1FA4435A756D}" type="pres">
      <dgm:prSet presAssocID="{CDBD1212-27CC-4736-843C-07B8C2EBB45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A8BD20-C93B-44F9-8936-C1D21C6488C2}" type="pres">
      <dgm:prSet presAssocID="{D2C15A73-E853-40F4-9C5E-211F1B3AC334}" presName="parSpace" presStyleCnt="0"/>
      <dgm:spPr/>
    </dgm:pt>
    <dgm:pt modelId="{C472BCD1-1423-4B48-A8D4-A09B75CC47E8}" type="pres">
      <dgm:prSet presAssocID="{38804870-6977-4C5C-9495-B49710F1CEA9}" presName="parTxOnly" presStyleLbl="node1" presStyleIdx="3" presStyleCnt="4" custLinFactNeighborX="5817" custLinFactNeighborY="11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F7E690-962A-406E-83F3-4A554CA78A5E}" srcId="{B1A570E8-1F68-4EBF-BE20-486D059B256F}" destId="{051198C5-8676-483C-9FAB-92A2E184892E}" srcOrd="1" destOrd="0" parTransId="{ED53547C-F162-4BF6-8308-99188836199C}" sibTransId="{72BE5C5C-0BBF-495A-AFB8-C8EDF9FC5EE9}"/>
    <dgm:cxn modelId="{B8A94011-301D-46F3-A898-7A7491CFD722}" srcId="{B1A570E8-1F68-4EBF-BE20-486D059B256F}" destId="{38804870-6977-4C5C-9495-B49710F1CEA9}" srcOrd="3" destOrd="0" parTransId="{CC3D9A8B-0A16-4FFA-A7F9-8E22768FF3C7}" sibTransId="{D4BD99E1-018E-43E6-AAD8-D7CAF3039CDB}"/>
    <dgm:cxn modelId="{AB4B4CA8-348F-4D58-8775-1409E57F377B}" type="presOf" srcId="{38804870-6977-4C5C-9495-B49710F1CEA9}" destId="{C472BCD1-1423-4B48-A8D4-A09B75CC47E8}" srcOrd="0" destOrd="0" presId="urn:microsoft.com/office/officeart/2005/8/layout/hChevron3"/>
    <dgm:cxn modelId="{EEFE2BC3-5AF3-47F9-BC9D-8EBE321B2DDA}" type="presOf" srcId="{051198C5-8676-483C-9FAB-92A2E184892E}" destId="{B585DF01-7A3E-40B0-A419-CE3B8341EE94}" srcOrd="0" destOrd="0" presId="urn:microsoft.com/office/officeart/2005/8/layout/hChevron3"/>
    <dgm:cxn modelId="{82A474B9-6B5A-49CB-A8BA-D1889E79CE83}" type="presOf" srcId="{CDBD1212-27CC-4736-843C-07B8C2EBB45E}" destId="{7F189A6A-2EF5-42DA-99CA-1FA4435A756D}" srcOrd="0" destOrd="0" presId="urn:microsoft.com/office/officeart/2005/8/layout/hChevron3"/>
    <dgm:cxn modelId="{02CB5F2E-ECA9-4B55-91A7-313CA119B980}" type="presOf" srcId="{B1A570E8-1F68-4EBF-BE20-486D059B256F}" destId="{7E4FB590-3310-406A-A958-2012FB420F2A}" srcOrd="0" destOrd="0" presId="urn:microsoft.com/office/officeart/2005/8/layout/hChevron3"/>
    <dgm:cxn modelId="{88660C73-8318-4FE6-8D8A-B6A610763930}" srcId="{B1A570E8-1F68-4EBF-BE20-486D059B256F}" destId="{07A7CF86-66A8-43BA-8E8C-0C2FB3116757}" srcOrd="0" destOrd="0" parTransId="{775993DC-8978-4A47-A561-FCA7358CA518}" sibTransId="{34E1728D-72C9-4FF8-86AE-21F9B9D4FAA3}"/>
    <dgm:cxn modelId="{07E7A936-F1C7-4F2E-959B-ECCDC0D5364D}" srcId="{B1A570E8-1F68-4EBF-BE20-486D059B256F}" destId="{CDBD1212-27CC-4736-843C-07B8C2EBB45E}" srcOrd="2" destOrd="0" parTransId="{8F93E799-D5A4-4A92-9777-8CDC4C1C1428}" sibTransId="{D2C15A73-E853-40F4-9C5E-211F1B3AC334}"/>
    <dgm:cxn modelId="{35E6E308-614A-4573-A649-6D839E612D57}" type="presOf" srcId="{07A7CF86-66A8-43BA-8E8C-0C2FB3116757}" destId="{F88CE621-FAB7-4694-BC96-1B4404AD8ECE}" srcOrd="0" destOrd="0" presId="urn:microsoft.com/office/officeart/2005/8/layout/hChevron3"/>
    <dgm:cxn modelId="{6C7AB363-5BFB-4153-A5BC-9E1BA58DD4E9}" type="presParOf" srcId="{7E4FB590-3310-406A-A958-2012FB420F2A}" destId="{F88CE621-FAB7-4694-BC96-1B4404AD8ECE}" srcOrd="0" destOrd="0" presId="urn:microsoft.com/office/officeart/2005/8/layout/hChevron3"/>
    <dgm:cxn modelId="{D056D26D-CE12-4FF9-A3EB-CFAD38C9093D}" type="presParOf" srcId="{7E4FB590-3310-406A-A958-2012FB420F2A}" destId="{96EBF90D-0AD5-4601-9758-E28C2DD5B913}" srcOrd="1" destOrd="0" presId="urn:microsoft.com/office/officeart/2005/8/layout/hChevron3"/>
    <dgm:cxn modelId="{9D420E25-3797-42B8-A97C-0E274E070350}" type="presParOf" srcId="{7E4FB590-3310-406A-A958-2012FB420F2A}" destId="{B585DF01-7A3E-40B0-A419-CE3B8341EE94}" srcOrd="2" destOrd="0" presId="urn:microsoft.com/office/officeart/2005/8/layout/hChevron3"/>
    <dgm:cxn modelId="{446565B1-769A-4081-925D-40ACEB143CC5}" type="presParOf" srcId="{7E4FB590-3310-406A-A958-2012FB420F2A}" destId="{C9890B18-6699-4878-B693-91E281176301}" srcOrd="3" destOrd="0" presId="urn:microsoft.com/office/officeart/2005/8/layout/hChevron3"/>
    <dgm:cxn modelId="{92A2ED2A-00EC-44BE-BB02-4906E1CD36E1}" type="presParOf" srcId="{7E4FB590-3310-406A-A958-2012FB420F2A}" destId="{7F189A6A-2EF5-42DA-99CA-1FA4435A756D}" srcOrd="4" destOrd="0" presId="urn:microsoft.com/office/officeart/2005/8/layout/hChevron3"/>
    <dgm:cxn modelId="{A121E071-4152-4D56-9F38-E435C9D52385}" type="presParOf" srcId="{7E4FB590-3310-406A-A958-2012FB420F2A}" destId="{24A8BD20-C93B-44F9-8936-C1D21C6488C2}" srcOrd="5" destOrd="0" presId="urn:microsoft.com/office/officeart/2005/8/layout/hChevron3"/>
    <dgm:cxn modelId="{D04410FE-72C9-461B-8717-7FF3293F980A}" type="presParOf" srcId="{7E4FB590-3310-406A-A958-2012FB420F2A}" destId="{C472BCD1-1423-4B48-A8D4-A09B75CC47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570E8-1F68-4EBF-BE20-486D059B256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A7CF86-66A8-43BA-8E8C-0C2FB3116757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smtClean="0"/>
            <a:t>General </a:t>
          </a:r>
          <a:r>
            <a:rPr lang="fr-FR" sz="1800" dirty="0" err="1" smtClean="0"/>
            <a:t>Context</a:t>
          </a:r>
          <a:endParaRPr lang="fr-FR" sz="1800" dirty="0"/>
        </a:p>
      </dgm:t>
    </dgm:pt>
    <dgm:pt modelId="{775993DC-8978-4A47-A561-FCA7358CA518}" type="parTrans" cxnId="{88660C73-8318-4FE6-8D8A-B6A610763930}">
      <dgm:prSet/>
      <dgm:spPr/>
      <dgm:t>
        <a:bodyPr/>
        <a:lstStyle/>
        <a:p>
          <a:endParaRPr lang="fr-FR" sz="1100"/>
        </a:p>
      </dgm:t>
    </dgm:pt>
    <dgm:pt modelId="{34E1728D-72C9-4FF8-86AE-21F9B9D4FAA3}" type="sibTrans" cxnId="{88660C73-8318-4FE6-8D8A-B6A610763930}">
      <dgm:prSet/>
      <dgm:spPr/>
      <dgm:t>
        <a:bodyPr/>
        <a:lstStyle/>
        <a:p>
          <a:endParaRPr lang="fr-FR" sz="1100"/>
        </a:p>
      </dgm:t>
    </dgm:pt>
    <dgm:pt modelId="{051198C5-8676-483C-9FAB-92A2E184892E}">
      <dgm:prSet phldrT="[Texte]"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err="1" smtClean="0"/>
            <a:t>Methodology</a:t>
          </a:r>
          <a:endParaRPr lang="fr-FR" sz="1800" dirty="0"/>
        </a:p>
      </dgm:t>
    </dgm:pt>
    <dgm:pt modelId="{ED53547C-F162-4BF6-8308-99188836199C}" type="parTrans" cxnId="{6EF7E690-962A-406E-83F3-4A554CA78A5E}">
      <dgm:prSet/>
      <dgm:spPr/>
      <dgm:t>
        <a:bodyPr/>
        <a:lstStyle/>
        <a:p>
          <a:endParaRPr lang="fr-FR" sz="1100"/>
        </a:p>
      </dgm:t>
    </dgm:pt>
    <dgm:pt modelId="{72BE5C5C-0BBF-495A-AFB8-C8EDF9FC5EE9}" type="sibTrans" cxnId="{6EF7E690-962A-406E-83F3-4A554CA78A5E}">
      <dgm:prSet/>
      <dgm:spPr/>
      <dgm:t>
        <a:bodyPr/>
        <a:lstStyle/>
        <a:p>
          <a:endParaRPr lang="fr-FR" sz="1100"/>
        </a:p>
      </dgm:t>
    </dgm:pt>
    <dgm:pt modelId="{CDBD1212-27CC-4736-843C-07B8C2EBB45E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err="1" smtClean="0"/>
            <a:t>Results</a:t>
          </a:r>
          <a:endParaRPr lang="fr-FR" sz="1800" dirty="0"/>
        </a:p>
      </dgm:t>
    </dgm:pt>
    <dgm:pt modelId="{8F93E799-D5A4-4A92-9777-8CDC4C1C1428}" type="parTrans" cxnId="{07E7A936-F1C7-4F2E-959B-ECCDC0D5364D}">
      <dgm:prSet/>
      <dgm:spPr/>
      <dgm:t>
        <a:bodyPr/>
        <a:lstStyle/>
        <a:p>
          <a:endParaRPr lang="fr-FR" sz="1100"/>
        </a:p>
      </dgm:t>
    </dgm:pt>
    <dgm:pt modelId="{D2C15A73-E853-40F4-9C5E-211F1B3AC334}" type="sibTrans" cxnId="{07E7A936-F1C7-4F2E-959B-ECCDC0D5364D}">
      <dgm:prSet/>
      <dgm:spPr/>
      <dgm:t>
        <a:bodyPr/>
        <a:lstStyle/>
        <a:p>
          <a:endParaRPr lang="fr-FR" sz="1100"/>
        </a:p>
      </dgm:t>
    </dgm:pt>
    <dgm:pt modelId="{38804870-6977-4C5C-9495-B49710F1CEA9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smtClean="0"/>
            <a:t>Conclusion</a:t>
          </a:r>
          <a:endParaRPr lang="fr-FR" sz="1800" dirty="0"/>
        </a:p>
      </dgm:t>
    </dgm:pt>
    <dgm:pt modelId="{CC3D9A8B-0A16-4FFA-A7F9-8E22768FF3C7}" type="parTrans" cxnId="{B8A94011-301D-46F3-A898-7A7491CFD722}">
      <dgm:prSet/>
      <dgm:spPr/>
      <dgm:t>
        <a:bodyPr/>
        <a:lstStyle/>
        <a:p>
          <a:endParaRPr lang="fr-FR" sz="1100"/>
        </a:p>
      </dgm:t>
    </dgm:pt>
    <dgm:pt modelId="{D4BD99E1-018E-43E6-AAD8-D7CAF3039CDB}" type="sibTrans" cxnId="{B8A94011-301D-46F3-A898-7A7491CFD722}">
      <dgm:prSet/>
      <dgm:spPr/>
      <dgm:t>
        <a:bodyPr/>
        <a:lstStyle/>
        <a:p>
          <a:endParaRPr lang="fr-FR" sz="1100"/>
        </a:p>
      </dgm:t>
    </dgm:pt>
    <dgm:pt modelId="{7E4FB590-3310-406A-A958-2012FB420F2A}" type="pres">
      <dgm:prSet presAssocID="{B1A570E8-1F68-4EBF-BE20-486D059B256F}" presName="Name0" presStyleCnt="0">
        <dgm:presLayoutVars>
          <dgm:dir/>
          <dgm:resizeHandles val="exact"/>
        </dgm:presLayoutVars>
      </dgm:prSet>
      <dgm:spPr/>
    </dgm:pt>
    <dgm:pt modelId="{F88CE621-FAB7-4694-BC96-1B4404AD8ECE}" type="pres">
      <dgm:prSet presAssocID="{07A7CF86-66A8-43BA-8E8C-0C2FB3116757}" presName="parTxOnly" presStyleLbl="node1" presStyleIdx="0" presStyleCnt="4" custLinFactNeighborX="-256" custLinFactNeighborY="-1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BF90D-0AD5-4601-9758-E28C2DD5B913}" type="pres">
      <dgm:prSet presAssocID="{34E1728D-72C9-4FF8-86AE-21F9B9D4FAA3}" presName="parSpace" presStyleCnt="0"/>
      <dgm:spPr/>
    </dgm:pt>
    <dgm:pt modelId="{B585DF01-7A3E-40B0-A419-CE3B8341EE94}" type="pres">
      <dgm:prSet presAssocID="{051198C5-8676-483C-9FAB-92A2E184892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890B18-6699-4878-B693-91E281176301}" type="pres">
      <dgm:prSet presAssocID="{72BE5C5C-0BBF-495A-AFB8-C8EDF9FC5EE9}" presName="parSpace" presStyleCnt="0"/>
      <dgm:spPr/>
    </dgm:pt>
    <dgm:pt modelId="{7F189A6A-2EF5-42DA-99CA-1FA4435A756D}" type="pres">
      <dgm:prSet presAssocID="{CDBD1212-27CC-4736-843C-07B8C2EBB45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A8BD20-C93B-44F9-8936-C1D21C6488C2}" type="pres">
      <dgm:prSet presAssocID="{D2C15A73-E853-40F4-9C5E-211F1B3AC334}" presName="parSpace" presStyleCnt="0"/>
      <dgm:spPr/>
    </dgm:pt>
    <dgm:pt modelId="{C472BCD1-1423-4B48-A8D4-A09B75CC47E8}" type="pres">
      <dgm:prSet presAssocID="{38804870-6977-4C5C-9495-B49710F1CEA9}" presName="parTxOnly" presStyleLbl="node1" presStyleIdx="3" presStyleCnt="4" custLinFactNeighborX="5817" custLinFactNeighborY="11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F7E690-962A-406E-83F3-4A554CA78A5E}" srcId="{B1A570E8-1F68-4EBF-BE20-486D059B256F}" destId="{051198C5-8676-483C-9FAB-92A2E184892E}" srcOrd="1" destOrd="0" parTransId="{ED53547C-F162-4BF6-8308-99188836199C}" sibTransId="{72BE5C5C-0BBF-495A-AFB8-C8EDF9FC5EE9}"/>
    <dgm:cxn modelId="{B8A94011-301D-46F3-A898-7A7491CFD722}" srcId="{B1A570E8-1F68-4EBF-BE20-486D059B256F}" destId="{38804870-6977-4C5C-9495-B49710F1CEA9}" srcOrd="3" destOrd="0" parTransId="{CC3D9A8B-0A16-4FFA-A7F9-8E22768FF3C7}" sibTransId="{D4BD99E1-018E-43E6-AAD8-D7CAF3039CDB}"/>
    <dgm:cxn modelId="{AB4B4CA8-348F-4D58-8775-1409E57F377B}" type="presOf" srcId="{38804870-6977-4C5C-9495-B49710F1CEA9}" destId="{C472BCD1-1423-4B48-A8D4-A09B75CC47E8}" srcOrd="0" destOrd="0" presId="urn:microsoft.com/office/officeart/2005/8/layout/hChevron3"/>
    <dgm:cxn modelId="{EEFE2BC3-5AF3-47F9-BC9D-8EBE321B2DDA}" type="presOf" srcId="{051198C5-8676-483C-9FAB-92A2E184892E}" destId="{B585DF01-7A3E-40B0-A419-CE3B8341EE94}" srcOrd="0" destOrd="0" presId="urn:microsoft.com/office/officeart/2005/8/layout/hChevron3"/>
    <dgm:cxn modelId="{82A474B9-6B5A-49CB-A8BA-D1889E79CE83}" type="presOf" srcId="{CDBD1212-27CC-4736-843C-07B8C2EBB45E}" destId="{7F189A6A-2EF5-42DA-99CA-1FA4435A756D}" srcOrd="0" destOrd="0" presId="urn:microsoft.com/office/officeart/2005/8/layout/hChevron3"/>
    <dgm:cxn modelId="{02CB5F2E-ECA9-4B55-91A7-313CA119B980}" type="presOf" srcId="{B1A570E8-1F68-4EBF-BE20-486D059B256F}" destId="{7E4FB590-3310-406A-A958-2012FB420F2A}" srcOrd="0" destOrd="0" presId="urn:microsoft.com/office/officeart/2005/8/layout/hChevron3"/>
    <dgm:cxn modelId="{88660C73-8318-4FE6-8D8A-B6A610763930}" srcId="{B1A570E8-1F68-4EBF-BE20-486D059B256F}" destId="{07A7CF86-66A8-43BA-8E8C-0C2FB3116757}" srcOrd="0" destOrd="0" parTransId="{775993DC-8978-4A47-A561-FCA7358CA518}" sibTransId="{34E1728D-72C9-4FF8-86AE-21F9B9D4FAA3}"/>
    <dgm:cxn modelId="{07E7A936-F1C7-4F2E-959B-ECCDC0D5364D}" srcId="{B1A570E8-1F68-4EBF-BE20-486D059B256F}" destId="{CDBD1212-27CC-4736-843C-07B8C2EBB45E}" srcOrd="2" destOrd="0" parTransId="{8F93E799-D5A4-4A92-9777-8CDC4C1C1428}" sibTransId="{D2C15A73-E853-40F4-9C5E-211F1B3AC334}"/>
    <dgm:cxn modelId="{35E6E308-614A-4573-A649-6D839E612D57}" type="presOf" srcId="{07A7CF86-66A8-43BA-8E8C-0C2FB3116757}" destId="{F88CE621-FAB7-4694-BC96-1B4404AD8ECE}" srcOrd="0" destOrd="0" presId="urn:microsoft.com/office/officeart/2005/8/layout/hChevron3"/>
    <dgm:cxn modelId="{6C7AB363-5BFB-4153-A5BC-9E1BA58DD4E9}" type="presParOf" srcId="{7E4FB590-3310-406A-A958-2012FB420F2A}" destId="{F88CE621-FAB7-4694-BC96-1B4404AD8ECE}" srcOrd="0" destOrd="0" presId="urn:microsoft.com/office/officeart/2005/8/layout/hChevron3"/>
    <dgm:cxn modelId="{D056D26D-CE12-4FF9-A3EB-CFAD38C9093D}" type="presParOf" srcId="{7E4FB590-3310-406A-A958-2012FB420F2A}" destId="{96EBF90D-0AD5-4601-9758-E28C2DD5B913}" srcOrd="1" destOrd="0" presId="urn:microsoft.com/office/officeart/2005/8/layout/hChevron3"/>
    <dgm:cxn modelId="{9D420E25-3797-42B8-A97C-0E274E070350}" type="presParOf" srcId="{7E4FB590-3310-406A-A958-2012FB420F2A}" destId="{B585DF01-7A3E-40B0-A419-CE3B8341EE94}" srcOrd="2" destOrd="0" presId="urn:microsoft.com/office/officeart/2005/8/layout/hChevron3"/>
    <dgm:cxn modelId="{446565B1-769A-4081-925D-40ACEB143CC5}" type="presParOf" srcId="{7E4FB590-3310-406A-A958-2012FB420F2A}" destId="{C9890B18-6699-4878-B693-91E281176301}" srcOrd="3" destOrd="0" presId="urn:microsoft.com/office/officeart/2005/8/layout/hChevron3"/>
    <dgm:cxn modelId="{92A2ED2A-00EC-44BE-BB02-4906E1CD36E1}" type="presParOf" srcId="{7E4FB590-3310-406A-A958-2012FB420F2A}" destId="{7F189A6A-2EF5-42DA-99CA-1FA4435A756D}" srcOrd="4" destOrd="0" presId="urn:microsoft.com/office/officeart/2005/8/layout/hChevron3"/>
    <dgm:cxn modelId="{A121E071-4152-4D56-9F38-E435C9D52385}" type="presParOf" srcId="{7E4FB590-3310-406A-A958-2012FB420F2A}" destId="{24A8BD20-C93B-44F9-8936-C1D21C6488C2}" srcOrd="5" destOrd="0" presId="urn:microsoft.com/office/officeart/2005/8/layout/hChevron3"/>
    <dgm:cxn modelId="{D04410FE-72C9-461B-8717-7FF3293F980A}" type="presParOf" srcId="{7E4FB590-3310-406A-A958-2012FB420F2A}" destId="{C472BCD1-1423-4B48-A8D4-A09B75CC47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570E8-1F68-4EBF-BE20-486D059B256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A7CF86-66A8-43BA-8E8C-0C2FB3116757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smtClean="0"/>
            <a:t>General </a:t>
          </a:r>
          <a:r>
            <a:rPr lang="fr-FR" sz="1800" dirty="0" err="1" smtClean="0"/>
            <a:t>Context</a:t>
          </a:r>
          <a:endParaRPr lang="fr-FR" sz="1800" dirty="0"/>
        </a:p>
      </dgm:t>
    </dgm:pt>
    <dgm:pt modelId="{775993DC-8978-4A47-A561-FCA7358CA518}" type="parTrans" cxnId="{88660C73-8318-4FE6-8D8A-B6A610763930}">
      <dgm:prSet/>
      <dgm:spPr/>
      <dgm:t>
        <a:bodyPr/>
        <a:lstStyle/>
        <a:p>
          <a:endParaRPr lang="fr-FR" sz="1100"/>
        </a:p>
      </dgm:t>
    </dgm:pt>
    <dgm:pt modelId="{34E1728D-72C9-4FF8-86AE-21F9B9D4FAA3}" type="sibTrans" cxnId="{88660C73-8318-4FE6-8D8A-B6A610763930}">
      <dgm:prSet/>
      <dgm:spPr/>
      <dgm:t>
        <a:bodyPr/>
        <a:lstStyle/>
        <a:p>
          <a:endParaRPr lang="fr-FR" sz="1100"/>
        </a:p>
      </dgm:t>
    </dgm:pt>
    <dgm:pt modelId="{051198C5-8676-483C-9FAB-92A2E184892E}">
      <dgm:prSet phldrT="[Texte]"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err="1" smtClean="0"/>
            <a:t>Methodology</a:t>
          </a:r>
          <a:endParaRPr lang="fr-FR" sz="1800" dirty="0"/>
        </a:p>
      </dgm:t>
    </dgm:pt>
    <dgm:pt modelId="{ED53547C-F162-4BF6-8308-99188836199C}" type="parTrans" cxnId="{6EF7E690-962A-406E-83F3-4A554CA78A5E}">
      <dgm:prSet/>
      <dgm:spPr/>
      <dgm:t>
        <a:bodyPr/>
        <a:lstStyle/>
        <a:p>
          <a:endParaRPr lang="fr-FR" sz="1100"/>
        </a:p>
      </dgm:t>
    </dgm:pt>
    <dgm:pt modelId="{72BE5C5C-0BBF-495A-AFB8-C8EDF9FC5EE9}" type="sibTrans" cxnId="{6EF7E690-962A-406E-83F3-4A554CA78A5E}">
      <dgm:prSet/>
      <dgm:spPr/>
      <dgm:t>
        <a:bodyPr/>
        <a:lstStyle/>
        <a:p>
          <a:endParaRPr lang="fr-FR" sz="1100"/>
        </a:p>
      </dgm:t>
    </dgm:pt>
    <dgm:pt modelId="{CDBD1212-27CC-4736-843C-07B8C2EBB45E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err="1" smtClean="0"/>
            <a:t>Results</a:t>
          </a:r>
          <a:endParaRPr lang="fr-FR" sz="1800" dirty="0"/>
        </a:p>
      </dgm:t>
    </dgm:pt>
    <dgm:pt modelId="{8F93E799-D5A4-4A92-9777-8CDC4C1C1428}" type="parTrans" cxnId="{07E7A936-F1C7-4F2E-959B-ECCDC0D5364D}">
      <dgm:prSet/>
      <dgm:spPr/>
      <dgm:t>
        <a:bodyPr/>
        <a:lstStyle/>
        <a:p>
          <a:endParaRPr lang="fr-FR" sz="1100"/>
        </a:p>
      </dgm:t>
    </dgm:pt>
    <dgm:pt modelId="{D2C15A73-E853-40F4-9C5E-211F1B3AC334}" type="sibTrans" cxnId="{07E7A936-F1C7-4F2E-959B-ECCDC0D5364D}">
      <dgm:prSet/>
      <dgm:spPr/>
      <dgm:t>
        <a:bodyPr/>
        <a:lstStyle/>
        <a:p>
          <a:endParaRPr lang="fr-FR" sz="1100"/>
        </a:p>
      </dgm:t>
    </dgm:pt>
    <dgm:pt modelId="{38804870-6977-4C5C-9495-B49710F1CEA9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smtClean="0"/>
            <a:t>Conclusion</a:t>
          </a:r>
          <a:endParaRPr lang="fr-FR" sz="1800" dirty="0"/>
        </a:p>
      </dgm:t>
    </dgm:pt>
    <dgm:pt modelId="{CC3D9A8B-0A16-4FFA-A7F9-8E22768FF3C7}" type="parTrans" cxnId="{B8A94011-301D-46F3-A898-7A7491CFD722}">
      <dgm:prSet/>
      <dgm:spPr/>
      <dgm:t>
        <a:bodyPr/>
        <a:lstStyle/>
        <a:p>
          <a:endParaRPr lang="fr-FR" sz="1100"/>
        </a:p>
      </dgm:t>
    </dgm:pt>
    <dgm:pt modelId="{D4BD99E1-018E-43E6-AAD8-D7CAF3039CDB}" type="sibTrans" cxnId="{B8A94011-301D-46F3-A898-7A7491CFD722}">
      <dgm:prSet/>
      <dgm:spPr/>
      <dgm:t>
        <a:bodyPr/>
        <a:lstStyle/>
        <a:p>
          <a:endParaRPr lang="fr-FR" sz="1100"/>
        </a:p>
      </dgm:t>
    </dgm:pt>
    <dgm:pt modelId="{7E4FB590-3310-406A-A958-2012FB420F2A}" type="pres">
      <dgm:prSet presAssocID="{B1A570E8-1F68-4EBF-BE20-486D059B256F}" presName="Name0" presStyleCnt="0">
        <dgm:presLayoutVars>
          <dgm:dir/>
          <dgm:resizeHandles val="exact"/>
        </dgm:presLayoutVars>
      </dgm:prSet>
      <dgm:spPr/>
    </dgm:pt>
    <dgm:pt modelId="{F88CE621-FAB7-4694-BC96-1B4404AD8ECE}" type="pres">
      <dgm:prSet presAssocID="{07A7CF86-66A8-43BA-8E8C-0C2FB3116757}" presName="parTxOnly" presStyleLbl="node1" presStyleIdx="0" presStyleCnt="4" custLinFactNeighborX="-256" custLinFactNeighborY="-1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BF90D-0AD5-4601-9758-E28C2DD5B913}" type="pres">
      <dgm:prSet presAssocID="{34E1728D-72C9-4FF8-86AE-21F9B9D4FAA3}" presName="parSpace" presStyleCnt="0"/>
      <dgm:spPr/>
    </dgm:pt>
    <dgm:pt modelId="{B585DF01-7A3E-40B0-A419-CE3B8341EE94}" type="pres">
      <dgm:prSet presAssocID="{051198C5-8676-483C-9FAB-92A2E184892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890B18-6699-4878-B693-91E281176301}" type="pres">
      <dgm:prSet presAssocID="{72BE5C5C-0BBF-495A-AFB8-C8EDF9FC5EE9}" presName="parSpace" presStyleCnt="0"/>
      <dgm:spPr/>
    </dgm:pt>
    <dgm:pt modelId="{7F189A6A-2EF5-42DA-99CA-1FA4435A756D}" type="pres">
      <dgm:prSet presAssocID="{CDBD1212-27CC-4736-843C-07B8C2EBB45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A8BD20-C93B-44F9-8936-C1D21C6488C2}" type="pres">
      <dgm:prSet presAssocID="{D2C15A73-E853-40F4-9C5E-211F1B3AC334}" presName="parSpace" presStyleCnt="0"/>
      <dgm:spPr/>
    </dgm:pt>
    <dgm:pt modelId="{C472BCD1-1423-4B48-A8D4-A09B75CC47E8}" type="pres">
      <dgm:prSet presAssocID="{38804870-6977-4C5C-9495-B49710F1CEA9}" presName="parTxOnly" presStyleLbl="node1" presStyleIdx="3" presStyleCnt="4" custLinFactNeighborX="5817" custLinFactNeighborY="11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F7E690-962A-406E-83F3-4A554CA78A5E}" srcId="{B1A570E8-1F68-4EBF-BE20-486D059B256F}" destId="{051198C5-8676-483C-9FAB-92A2E184892E}" srcOrd="1" destOrd="0" parTransId="{ED53547C-F162-4BF6-8308-99188836199C}" sibTransId="{72BE5C5C-0BBF-495A-AFB8-C8EDF9FC5EE9}"/>
    <dgm:cxn modelId="{B8A94011-301D-46F3-A898-7A7491CFD722}" srcId="{B1A570E8-1F68-4EBF-BE20-486D059B256F}" destId="{38804870-6977-4C5C-9495-B49710F1CEA9}" srcOrd="3" destOrd="0" parTransId="{CC3D9A8B-0A16-4FFA-A7F9-8E22768FF3C7}" sibTransId="{D4BD99E1-018E-43E6-AAD8-D7CAF3039CDB}"/>
    <dgm:cxn modelId="{AB4B4CA8-348F-4D58-8775-1409E57F377B}" type="presOf" srcId="{38804870-6977-4C5C-9495-B49710F1CEA9}" destId="{C472BCD1-1423-4B48-A8D4-A09B75CC47E8}" srcOrd="0" destOrd="0" presId="urn:microsoft.com/office/officeart/2005/8/layout/hChevron3"/>
    <dgm:cxn modelId="{EEFE2BC3-5AF3-47F9-BC9D-8EBE321B2DDA}" type="presOf" srcId="{051198C5-8676-483C-9FAB-92A2E184892E}" destId="{B585DF01-7A3E-40B0-A419-CE3B8341EE94}" srcOrd="0" destOrd="0" presId="urn:microsoft.com/office/officeart/2005/8/layout/hChevron3"/>
    <dgm:cxn modelId="{82A474B9-6B5A-49CB-A8BA-D1889E79CE83}" type="presOf" srcId="{CDBD1212-27CC-4736-843C-07B8C2EBB45E}" destId="{7F189A6A-2EF5-42DA-99CA-1FA4435A756D}" srcOrd="0" destOrd="0" presId="urn:microsoft.com/office/officeart/2005/8/layout/hChevron3"/>
    <dgm:cxn modelId="{02CB5F2E-ECA9-4B55-91A7-313CA119B980}" type="presOf" srcId="{B1A570E8-1F68-4EBF-BE20-486D059B256F}" destId="{7E4FB590-3310-406A-A958-2012FB420F2A}" srcOrd="0" destOrd="0" presId="urn:microsoft.com/office/officeart/2005/8/layout/hChevron3"/>
    <dgm:cxn modelId="{88660C73-8318-4FE6-8D8A-B6A610763930}" srcId="{B1A570E8-1F68-4EBF-BE20-486D059B256F}" destId="{07A7CF86-66A8-43BA-8E8C-0C2FB3116757}" srcOrd="0" destOrd="0" parTransId="{775993DC-8978-4A47-A561-FCA7358CA518}" sibTransId="{34E1728D-72C9-4FF8-86AE-21F9B9D4FAA3}"/>
    <dgm:cxn modelId="{07E7A936-F1C7-4F2E-959B-ECCDC0D5364D}" srcId="{B1A570E8-1F68-4EBF-BE20-486D059B256F}" destId="{CDBD1212-27CC-4736-843C-07B8C2EBB45E}" srcOrd="2" destOrd="0" parTransId="{8F93E799-D5A4-4A92-9777-8CDC4C1C1428}" sibTransId="{D2C15A73-E853-40F4-9C5E-211F1B3AC334}"/>
    <dgm:cxn modelId="{35E6E308-614A-4573-A649-6D839E612D57}" type="presOf" srcId="{07A7CF86-66A8-43BA-8E8C-0C2FB3116757}" destId="{F88CE621-FAB7-4694-BC96-1B4404AD8ECE}" srcOrd="0" destOrd="0" presId="urn:microsoft.com/office/officeart/2005/8/layout/hChevron3"/>
    <dgm:cxn modelId="{6C7AB363-5BFB-4153-A5BC-9E1BA58DD4E9}" type="presParOf" srcId="{7E4FB590-3310-406A-A958-2012FB420F2A}" destId="{F88CE621-FAB7-4694-BC96-1B4404AD8ECE}" srcOrd="0" destOrd="0" presId="urn:microsoft.com/office/officeart/2005/8/layout/hChevron3"/>
    <dgm:cxn modelId="{D056D26D-CE12-4FF9-A3EB-CFAD38C9093D}" type="presParOf" srcId="{7E4FB590-3310-406A-A958-2012FB420F2A}" destId="{96EBF90D-0AD5-4601-9758-E28C2DD5B913}" srcOrd="1" destOrd="0" presId="urn:microsoft.com/office/officeart/2005/8/layout/hChevron3"/>
    <dgm:cxn modelId="{9D420E25-3797-42B8-A97C-0E274E070350}" type="presParOf" srcId="{7E4FB590-3310-406A-A958-2012FB420F2A}" destId="{B585DF01-7A3E-40B0-A419-CE3B8341EE94}" srcOrd="2" destOrd="0" presId="urn:microsoft.com/office/officeart/2005/8/layout/hChevron3"/>
    <dgm:cxn modelId="{446565B1-769A-4081-925D-40ACEB143CC5}" type="presParOf" srcId="{7E4FB590-3310-406A-A958-2012FB420F2A}" destId="{C9890B18-6699-4878-B693-91E281176301}" srcOrd="3" destOrd="0" presId="urn:microsoft.com/office/officeart/2005/8/layout/hChevron3"/>
    <dgm:cxn modelId="{92A2ED2A-00EC-44BE-BB02-4906E1CD36E1}" type="presParOf" srcId="{7E4FB590-3310-406A-A958-2012FB420F2A}" destId="{7F189A6A-2EF5-42DA-99CA-1FA4435A756D}" srcOrd="4" destOrd="0" presId="urn:microsoft.com/office/officeart/2005/8/layout/hChevron3"/>
    <dgm:cxn modelId="{A121E071-4152-4D56-9F38-E435C9D52385}" type="presParOf" srcId="{7E4FB590-3310-406A-A958-2012FB420F2A}" destId="{24A8BD20-C93B-44F9-8936-C1D21C6488C2}" srcOrd="5" destOrd="0" presId="urn:microsoft.com/office/officeart/2005/8/layout/hChevron3"/>
    <dgm:cxn modelId="{D04410FE-72C9-461B-8717-7FF3293F980A}" type="presParOf" srcId="{7E4FB590-3310-406A-A958-2012FB420F2A}" destId="{C472BCD1-1423-4B48-A8D4-A09B75CC47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A570E8-1F68-4EBF-BE20-486D059B256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A7CF86-66A8-43BA-8E8C-0C2FB3116757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smtClean="0"/>
            <a:t>General </a:t>
          </a:r>
          <a:r>
            <a:rPr lang="fr-FR" sz="1800" dirty="0" err="1" smtClean="0"/>
            <a:t>Context</a:t>
          </a:r>
          <a:endParaRPr lang="fr-FR" sz="1800" dirty="0"/>
        </a:p>
      </dgm:t>
    </dgm:pt>
    <dgm:pt modelId="{775993DC-8978-4A47-A561-FCA7358CA518}" type="parTrans" cxnId="{88660C73-8318-4FE6-8D8A-B6A610763930}">
      <dgm:prSet/>
      <dgm:spPr/>
      <dgm:t>
        <a:bodyPr/>
        <a:lstStyle/>
        <a:p>
          <a:endParaRPr lang="fr-FR" sz="1100"/>
        </a:p>
      </dgm:t>
    </dgm:pt>
    <dgm:pt modelId="{34E1728D-72C9-4FF8-86AE-21F9B9D4FAA3}" type="sibTrans" cxnId="{88660C73-8318-4FE6-8D8A-B6A610763930}">
      <dgm:prSet/>
      <dgm:spPr/>
      <dgm:t>
        <a:bodyPr/>
        <a:lstStyle/>
        <a:p>
          <a:endParaRPr lang="fr-FR" sz="1100"/>
        </a:p>
      </dgm:t>
    </dgm:pt>
    <dgm:pt modelId="{051198C5-8676-483C-9FAB-92A2E184892E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err="1" smtClean="0"/>
            <a:t>Methodology</a:t>
          </a:r>
          <a:endParaRPr lang="fr-FR" sz="1800" dirty="0"/>
        </a:p>
      </dgm:t>
    </dgm:pt>
    <dgm:pt modelId="{ED53547C-F162-4BF6-8308-99188836199C}" type="parTrans" cxnId="{6EF7E690-962A-406E-83F3-4A554CA78A5E}">
      <dgm:prSet/>
      <dgm:spPr/>
      <dgm:t>
        <a:bodyPr/>
        <a:lstStyle/>
        <a:p>
          <a:endParaRPr lang="fr-FR" sz="1100"/>
        </a:p>
      </dgm:t>
    </dgm:pt>
    <dgm:pt modelId="{72BE5C5C-0BBF-495A-AFB8-C8EDF9FC5EE9}" type="sibTrans" cxnId="{6EF7E690-962A-406E-83F3-4A554CA78A5E}">
      <dgm:prSet/>
      <dgm:spPr/>
      <dgm:t>
        <a:bodyPr/>
        <a:lstStyle/>
        <a:p>
          <a:endParaRPr lang="fr-FR" sz="1100"/>
        </a:p>
      </dgm:t>
    </dgm:pt>
    <dgm:pt modelId="{CDBD1212-27CC-4736-843C-07B8C2EBB45E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800" dirty="0" err="1" smtClean="0"/>
            <a:t>Results</a:t>
          </a:r>
          <a:endParaRPr lang="fr-FR" sz="1800" dirty="0"/>
        </a:p>
      </dgm:t>
    </dgm:pt>
    <dgm:pt modelId="{8F93E799-D5A4-4A92-9777-8CDC4C1C1428}" type="parTrans" cxnId="{07E7A936-F1C7-4F2E-959B-ECCDC0D5364D}">
      <dgm:prSet/>
      <dgm:spPr/>
      <dgm:t>
        <a:bodyPr/>
        <a:lstStyle/>
        <a:p>
          <a:endParaRPr lang="fr-FR" sz="1100"/>
        </a:p>
      </dgm:t>
    </dgm:pt>
    <dgm:pt modelId="{D2C15A73-E853-40F4-9C5E-211F1B3AC334}" type="sibTrans" cxnId="{07E7A936-F1C7-4F2E-959B-ECCDC0D5364D}">
      <dgm:prSet/>
      <dgm:spPr/>
      <dgm:t>
        <a:bodyPr/>
        <a:lstStyle/>
        <a:p>
          <a:endParaRPr lang="fr-FR" sz="1100"/>
        </a:p>
      </dgm:t>
    </dgm:pt>
    <dgm:pt modelId="{38804870-6977-4C5C-9495-B49710F1CEA9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smtClean="0"/>
            <a:t>Conclusion</a:t>
          </a:r>
          <a:endParaRPr lang="fr-FR" sz="1800" dirty="0"/>
        </a:p>
      </dgm:t>
    </dgm:pt>
    <dgm:pt modelId="{CC3D9A8B-0A16-4FFA-A7F9-8E22768FF3C7}" type="parTrans" cxnId="{B8A94011-301D-46F3-A898-7A7491CFD722}">
      <dgm:prSet/>
      <dgm:spPr/>
      <dgm:t>
        <a:bodyPr/>
        <a:lstStyle/>
        <a:p>
          <a:endParaRPr lang="fr-FR" sz="1100"/>
        </a:p>
      </dgm:t>
    </dgm:pt>
    <dgm:pt modelId="{D4BD99E1-018E-43E6-AAD8-D7CAF3039CDB}" type="sibTrans" cxnId="{B8A94011-301D-46F3-A898-7A7491CFD722}">
      <dgm:prSet/>
      <dgm:spPr/>
      <dgm:t>
        <a:bodyPr/>
        <a:lstStyle/>
        <a:p>
          <a:endParaRPr lang="fr-FR" sz="1100"/>
        </a:p>
      </dgm:t>
    </dgm:pt>
    <dgm:pt modelId="{7E4FB590-3310-406A-A958-2012FB420F2A}" type="pres">
      <dgm:prSet presAssocID="{B1A570E8-1F68-4EBF-BE20-486D059B256F}" presName="Name0" presStyleCnt="0">
        <dgm:presLayoutVars>
          <dgm:dir/>
          <dgm:resizeHandles val="exact"/>
        </dgm:presLayoutVars>
      </dgm:prSet>
      <dgm:spPr/>
    </dgm:pt>
    <dgm:pt modelId="{F88CE621-FAB7-4694-BC96-1B4404AD8ECE}" type="pres">
      <dgm:prSet presAssocID="{07A7CF86-66A8-43BA-8E8C-0C2FB3116757}" presName="parTxOnly" presStyleLbl="node1" presStyleIdx="0" presStyleCnt="4" custLinFactNeighborX="-256" custLinFactNeighborY="-1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BF90D-0AD5-4601-9758-E28C2DD5B913}" type="pres">
      <dgm:prSet presAssocID="{34E1728D-72C9-4FF8-86AE-21F9B9D4FAA3}" presName="parSpace" presStyleCnt="0"/>
      <dgm:spPr/>
    </dgm:pt>
    <dgm:pt modelId="{B585DF01-7A3E-40B0-A419-CE3B8341EE94}" type="pres">
      <dgm:prSet presAssocID="{051198C5-8676-483C-9FAB-92A2E184892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890B18-6699-4878-B693-91E281176301}" type="pres">
      <dgm:prSet presAssocID="{72BE5C5C-0BBF-495A-AFB8-C8EDF9FC5EE9}" presName="parSpace" presStyleCnt="0"/>
      <dgm:spPr/>
    </dgm:pt>
    <dgm:pt modelId="{7F189A6A-2EF5-42DA-99CA-1FA4435A756D}" type="pres">
      <dgm:prSet presAssocID="{CDBD1212-27CC-4736-843C-07B8C2EBB45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A8BD20-C93B-44F9-8936-C1D21C6488C2}" type="pres">
      <dgm:prSet presAssocID="{D2C15A73-E853-40F4-9C5E-211F1B3AC334}" presName="parSpace" presStyleCnt="0"/>
      <dgm:spPr/>
    </dgm:pt>
    <dgm:pt modelId="{C472BCD1-1423-4B48-A8D4-A09B75CC47E8}" type="pres">
      <dgm:prSet presAssocID="{38804870-6977-4C5C-9495-B49710F1CEA9}" presName="parTxOnly" presStyleLbl="node1" presStyleIdx="3" presStyleCnt="4" custLinFactNeighborX="5817" custLinFactNeighborY="11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F7E690-962A-406E-83F3-4A554CA78A5E}" srcId="{B1A570E8-1F68-4EBF-BE20-486D059B256F}" destId="{051198C5-8676-483C-9FAB-92A2E184892E}" srcOrd="1" destOrd="0" parTransId="{ED53547C-F162-4BF6-8308-99188836199C}" sibTransId="{72BE5C5C-0BBF-495A-AFB8-C8EDF9FC5EE9}"/>
    <dgm:cxn modelId="{B8A94011-301D-46F3-A898-7A7491CFD722}" srcId="{B1A570E8-1F68-4EBF-BE20-486D059B256F}" destId="{38804870-6977-4C5C-9495-B49710F1CEA9}" srcOrd="3" destOrd="0" parTransId="{CC3D9A8B-0A16-4FFA-A7F9-8E22768FF3C7}" sibTransId="{D4BD99E1-018E-43E6-AAD8-D7CAF3039CDB}"/>
    <dgm:cxn modelId="{AB4B4CA8-348F-4D58-8775-1409E57F377B}" type="presOf" srcId="{38804870-6977-4C5C-9495-B49710F1CEA9}" destId="{C472BCD1-1423-4B48-A8D4-A09B75CC47E8}" srcOrd="0" destOrd="0" presId="urn:microsoft.com/office/officeart/2005/8/layout/hChevron3"/>
    <dgm:cxn modelId="{EEFE2BC3-5AF3-47F9-BC9D-8EBE321B2DDA}" type="presOf" srcId="{051198C5-8676-483C-9FAB-92A2E184892E}" destId="{B585DF01-7A3E-40B0-A419-CE3B8341EE94}" srcOrd="0" destOrd="0" presId="urn:microsoft.com/office/officeart/2005/8/layout/hChevron3"/>
    <dgm:cxn modelId="{82A474B9-6B5A-49CB-A8BA-D1889E79CE83}" type="presOf" srcId="{CDBD1212-27CC-4736-843C-07B8C2EBB45E}" destId="{7F189A6A-2EF5-42DA-99CA-1FA4435A756D}" srcOrd="0" destOrd="0" presId="urn:microsoft.com/office/officeart/2005/8/layout/hChevron3"/>
    <dgm:cxn modelId="{02CB5F2E-ECA9-4B55-91A7-313CA119B980}" type="presOf" srcId="{B1A570E8-1F68-4EBF-BE20-486D059B256F}" destId="{7E4FB590-3310-406A-A958-2012FB420F2A}" srcOrd="0" destOrd="0" presId="urn:microsoft.com/office/officeart/2005/8/layout/hChevron3"/>
    <dgm:cxn modelId="{88660C73-8318-4FE6-8D8A-B6A610763930}" srcId="{B1A570E8-1F68-4EBF-BE20-486D059B256F}" destId="{07A7CF86-66A8-43BA-8E8C-0C2FB3116757}" srcOrd="0" destOrd="0" parTransId="{775993DC-8978-4A47-A561-FCA7358CA518}" sibTransId="{34E1728D-72C9-4FF8-86AE-21F9B9D4FAA3}"/>
    <dgm:cxn modelId="{07E7A936-F1C7-4F2E-959B-ECCDC0D5364D}" srcId="{B1A570E8-1F68-4EBF-BE20-486D059B256F}" destId="{CDBD1212-27CC-4736-843C-07B8C2EBB45E}" srcOrd="2" destOrd="0" parTransId="{8F93E799-D5A4-4A92-9777-8CDC4C1C1428}" sibTransId="{D2C15A73-E853-40F4-9C5E-211F1B3AC334}"/>
    <dgm:cxn modelId="{35E6E308-614A-4573-A649-6D839E612D57}" type="presOf" srcId="{07A7CF86-66A8-43BA-8E8C-0C2FB3116757}" destId="{F88CE621-FAB7-4694-BC96-1B4404AD8ECE}" srcOrd="0" destOrd="0" presId="urn:microsoft.com/office/officeart/2005/8/layout/hChevron3"/>
    <dgm:cxn modelId="{6C7AB363-5BFB-4153-A5BC-9E1BA58DD4E9}" type="presParOf" srcId="{7E4FB590-3310-406A-A958-2012FB420F2A}" destId="{F88CE621-FAB7-4694-BC96-1B4404AD8ECE}" srcOrd="0" destOrd="0" presId="urn:microsoft.com/office/officeart/2005/8/layout/hChevron3"/>
    <dgm:cxn modelId="{D056D26D-CE12-4FF9-A3EB-CFAD38C9093D}" type="presParOf" srcId="{7E4FB590-3310-406A-A958-2012FB420F2A}" destId="{96EBF90D-0AD5-4601-9758-E28C2DD5B913}" srcOrd="1" destOrd="0" presId="urn:microsoft.com/office/officeart/2005/8/layout/hChevron3"/>
    <dgm:cxn modelId="{9D420E25-3797-42B8-A97C-0E274E070350}" type="presParOf" srcId="{7E4FB590-3310-406A-A958-2012FB420F2A}" destId="{B585DF01-7A3E-40B0-A419-CE3B8341EE94}" srcOrd="2" destOrd="0" presId="urn:microsoft.com/office/officeart/2005/8/layout/hChevron3"/>
    <dgm:cxn modelId="{446565B1-769A-4081-925D-40ACEB143CC5}" type="presParOf" srcId="{7E4FB590-3310-406A-A958-2012FB420F2A}" destId="{C9890B18-6699-4878-B693-91E281176301}" srcOrd="3" destOrd="0" presId="urn:microsoft.com/office/officeart/2005/8/layout/hChevron3"/>
    <dgm:cxn modelId="{92A2ED2A-00EC-44BE-BB02-4906E1CD36E1}" type="presParOf" srcId="{7E4FB590-3310-406A-A958-2012FB420F2A}" destId="{7F189A6A-2EF5-42DA-99CA-1FA4435A756D}" srcOrd="4" destOrd="0" presId="urn:microsoft.com/office/officeart/2005/8/layout/hChevron3"/>
    <dgm:cxn modelId="{A121E071-4152-4D56-9F38-E435C9D52385}" type="presParOf" srcId="{7E4FB590-3310-406A-A958-2012FB420F2A}" destId="{24A8BD20-C93B-44F9-8936-C1D21C6488C2}" srcOrd="5" destOrd="0" presId="urn:microsoft.com/office/officeart/2005/8/layout/hChevron3"/>
    <dgm:cxn modelId="{D04410FE-72C9-461B-8717-7FF3293F980A}" type="presParOf" srcId="{7E4FB590-3310-406A-A958-2012FB420F2A}" destId="{C472BCD1-1423-4B48-A8D4-A09B75CC47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A570E8-1F68-4EBF-BE20-486D059B256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A7CF86-66A8-43BA-8E8C-0C2FB3116757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smtClean="0"/>
            <a:t>General </a:t>
          </a:r>
          <a:r>
            <a:rPr lang="fr-FR" sz="1800" dirty="0" err="1" smtClean="0"/>
            <a:t>Context</a:t>
          </a:r>
          <a:endParaRPr lang="fr-FR" sz="1800" dirty="0"/>
        </a:p>
      </dgm:t>
    </dgm:pt>
    <dgm:pt modelId="{775993DC-8978-4A47-A561-FCA7358CA518}" type="parTrans" cxnId="{88660C73-8318-4FE6-8D8A-B6A610763930}">
      <dgm:prSet/>
      <dgm:spPr/>
      <dgm:t>
        <a:bodyPr/>
        <a:lstStyle/>
        <a:p>
          <a:endParaRPr lang="fr-FR" sz="1100"/>
        </a:p>
      </dgm:t>
    </dgm:pt>
    <dgm:pt modelId="{34E1728D-72C9-4FF8-86AE-21F9B9D4FAA3}" type="sibTrans" cxnId="{88660C73-8318-4FE6-8D8A-B6A610763930}">
      <dgm:prSet/>
      <dgm:spPr/>
      <dgm:t>
        <a:bodyPr/>
        <a:lstStyle/>
        <a:p>
          <a:endParaRPr lang="fr-FR" sz="1100"/>
        </a:p>
      </dgm:t>
    </dgm:pt>
    <dgm:pt modelId="{051198C5-8676-483C-9FAB-92A2E184892E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err="1" smtClean="0"/>
            <a:t>Methodology</a:t>
          </a:r>
          <a:endParaRPr lang="fr-FR" sz="1800" dirty="0"/>
        </a:p>
      </dgm:t>
    </dgm:pt>
    <dgm:pt modelId="{ED53547C-F162-4BF6-8308-99188836199C}" type="parTrans" cxnId="{6EF7E690-962A-406E-83F3-4A554CA78A5E}">
      <dgm:prSet/>
      <dgm:spPr/>
      <dgm:t>
        <a:bodyPr/>
        <a:lstStyle/>
        <a:p>
          <a:endParaRPr lang="fr-FR" sz="1100"/>
        </a:p>
      </dgm:t>
    </dgm:pt>
    <dgm:pt modelId="{72BE5C5C-0BBF-495A-AFB8-C8EDF9FC5EE9}" type="sibTrans" cxnId="{6EF7E690-962A-406E-83F3-4A554CA78A5E}">
      <dgm:prSet/>
      <dgm:spPr/>
      <dgm:t>
        <a:bodyPr/>
        <a:lstStyle/>
        <a:p>
          <a:endParaRPr lang="fr-FR" sz="1100"/>
        </a:p>
      </dgm:t>
    </dgm:pt>
    <dgm:pt modelId="{CDBD1212-27CC-4736-843C-07B8C2EBB45E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800" dirty="0" err="1" smtClean="0"/>
            <a:t>Results</a:t>
          </a:r>
          <a:endParaRPr lang="fr-FR" sz="1800" dirty="0"/>
        </a:p>
      </dgm:t>
    </dgm:pt>
    <dgm:pt modelId="{8F93E799-D5A4-4A92-9777-8CDC4C1C1428}" type="parTrans" cxnId="{07E7A936-F1C7-4F2E-959B-ECCDC0D5364D}">
      <dgm:prSet/>
      <dgm:spPr/>
      <dgm:t>
        <a:bodyPr/>
        <a:lstStyle/>
        <a:p>
          <a:endParaRPr lang="fr-FR" sz="1100"/>
        </a:p>
      </dgm:t>
    </dgm:pt>
    <dgm:pt modelId="{D2C15A73-E853-40F4-9C5E-211F1B3AC334}" type="sibTrans" cxnId="{07E7A936-F1C7-4F2E-959B-ECCDC0D5364D}">
      <dgm:prSet/>
      <dgm:spPr/>
      <dgm:t>
        <a:bodyPr/>
        <a:lstStyle/>
        <a:p>
          <a:endParaRPr lang="fr-FR" sz="1100"/>
        </a:p>
      </dgm:t>
    </dgm:pt>
    <dgm:pt modelId="{38804870-6977-4C5C-9495-B49710F1CEA9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smtClean="0"/>
            <a:t>Conclusion</a:t>
          </a:r>
          <a:endParaRPr lang="fr-FR" sz="1800" dirty="0"/>
        </a:p>
      </dgm:t>
    </dgm:pt>
    <dgm:pt modelId="{CC3D9A8B-0A16-4FFA-A7F9-8E22768FF3C7}" type="parTrans" cxnId="{B8A94011-301D-46F3-A898-7A7491CFD722}">
      <dgm:prSet/>
      <dgm:spPr/>
      <dgm:t>
        <a:bodyPr/>
        <a:lstStyle/>
        <a:p>
          <a:endParaRPr lang="fr-FR" sz="1100"/>
        </a:p>
      </dgm:t>
    </dgm:pt>
    <dgm:pt modelId="{D4BD99E1-018E-43E6-AAD8-D7CAF3039CDB}" type="sibTrans" cxnId="{B8A94011-301D-46F3-A898-7A7491CFD722}">
      <dgm:prSet/>
      <dgm:spPr/>
      <dgm:t>
        <a:bodyPr/>
        <a:lstStyle/>
        <a:p>
          <a:endParaRPr lang="fr-FR" sz="1100"/>
        </a:p>
      </dgm:t>
    </dgm:pt>
    <dgm:pt modelId="{7E4FB590-3310-406A-A958-2012FB420F2A}" type="pres">
      <dgm:prSet presAssocID="{B1A570E8-1F68-4EBF-BE20-486D059B256F}" presName="Name0" presStyleCnt="0">
        <dgm:presLayoutVars>
          <dgm:dir/>
          <dgm:resizeHandles val="exact"/>
        </dgm:presLayoutVars>
      </dgm:prSet>
      <dgm:spPr/>
    </dgm:pt>
    <dgm:pt modelId="{F88CE621-FAB7-4694-BC96-1B4404AD8ECE}" type="pres">
      <dgm:prSet presAssocID="{07A7CF86-66A8-43BA-8E8C-0C2FB3116757}" presName="parTxOnly" presStyleLbl="node1" presStyleIdx="0" presStyleCnt="4" custLinFactNeighborX="-256" custLinFactNeighborY="-1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BF90D-0AD5-4601-9758-E28C2DD5B913}" type="pres">
      <dgm:prSet presAssocID="{34E1728D-72C9-4FF8-86AE-21F9B9D4FAA3}" presName="parSpace" presStyleCnt="0"/>
      <dgm:spPr/>
    </dgm:pt>
    <dgm:pt modelId="{B585DF01-7A3E-40B0-A419-CE3B8341EE94}" type="pres">
      <dgm:prSet presAssocID="{051198C5-8676-483C-9FAB-92A2E184892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890B18-6699-4878-B693-91E281176301}" type="pres">
      <dgm:prSet presAssocID="{72BE5C5C-0BBF-495A-AFB8-C8EDF9FC5EE9}" presName="parSpace" presStyleCnt="0"/>
      <dgm:spPr/>
    </dgm:pt>
    <dgm:pt modelId="{7F189A6A-2EF5-42DA-99CA-1FA4435A756D}" type="pres">
      <dgm:prSet presAssocID="{CDBD1212-27CC-4736-843C-07B8C2EBB45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A8BD20-C93B-44F9-8936-C1D21C6488C2}" type="pres">
      <dgm:prSet presAssocID="{D2C15A73-E853-40F4-9C5E-211F1B3AC334}" presName="parSpace" presStyleCnt="0"/>
      <dgm:spPr/>
    </dgm:pt>
    <dgm:pt modelId="{C472BCD1-1423-4B48-A8D4-A09B75CC47E8}" type="pres">
      <dgm:prSet presAssocID="{38804870-6977-4C5C-9495-B49710F1CEA9}" presName="parTxOnly" presStyleLbl="node1" presStyleIdx="3" presStyleCnt="4" custLinFactNeighborX="5817" custLinFactNeighborY="11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F7E690-962A-406E-83F3-4A554CA78A5E}" srcId="{B1A570E8-1F68-4EBF-BE20-486D059B256F}" destId="{051198C5-8676-483C-9FAB-92A2E184892E}" srcOrd="1" destOrd="0" parTransId="{ED53547C-F162-4BF6-8308-99188836199C}" sibTransId="{72BE5C5C-0BBF-495A-AFB8-C8EDF9FC5EE9}"/>
    <dgm:cxn modelId="{B8A94011-301D-46F3-A898-7A7491CFD722}" srcId="{B1A570E8-1F68-4EBF-BE20-486D059B256F}" destId="{38804870-6977-4C5C-9495-B49710F1CEA9}" srcOrd="3" destOrd="0" parTransId="{CC3D9A8B-0A16-4FFA-A7F9-8E22768FF3C7}" sibTransId="{D4BD99E1-018E-43E6-AAD8-D7CAF3039CDB}"/>
    <dgm:cxn modelId="{AB4B4CA8-348F-4D58-8775-1409E57F377B}" type="presOf" srcId="{38804870-6977-4C5C-9495-B49710F1CEA9}" destId="{C472BCD1-1423-4B48-A8D4-A09B75CC47E8}" srcOrd="0" destOrd="0" presId="urn:microsoft.com/office/officeart/2005/8/layout/hChevron3"/>
    <dgm:cxn modelId="{EEFE2BC3-5AF3-47F9-BC9D-8EBE321B2DDA}" type="presOf" srcId="{051198C5-8676-483C-9FAB-92A2E184892E}" destId="{B585DF01-7A3E-40B0-A419-CE3B8341EE94}" srcOrd="0" destOrd="0" presId="urn:microsoft.com/office/officeart/2005/8/layout/hChevron3"/>
    <dgm:cxn modelId="{82A474B9-6B5A-49CB-A8BA-D1889E79CE83}" type="presOf" srcId="{CDBD1212-27CC-4736-843C-07B8C2EBB45E}" destId="{7F189A6A-2EF5-42DA-99CA-1FA4435A756D}" srcOrd="0" destOrd="0" presId="urn:microsoft.com/office/officeart/2005/8/layout/hChevron3"/>
    <dgm:cxn modelId="{02CB5F2E-ECA9-4B55-91A7-313CA119B980}" type="presOf" srcId="{B1A570E8-1F68-4EBF-BE20-486D059B256F}" destId="{7E4FB590-3310-406A-A958-2012FB420F2A}" srcOrd="0" destOrd="0" presId="urn:microsoft.com/office/officeart/2005/8/layout/hChevron3"/>
    <dgm:cxn modelId="{88660C73-8318-4FE6-8D8A-B6A610763930}" srcId="{B1A570E8-1F68-4EBF-BE20-486D059B256F}" destId="{07A7CF86-66A8-43BA-8E8C-0C2FB3116757}" srcOrd="0" destOrd="0" parTransId="{775993DC-8978-4A47-A561-FCA7358CA518}" sibTransId="{34E1728D-72C9-4FF8-86AE-21F9B9D4FAA3}"/>
    <dgm:cxn modelId="{07E7A936-F1C7-4F2E-959B-ECCDC0D5364D}" srcId="{B1A570E8-1F68-4EBF-BE20-486D059B256F}" destId="{CDBD1212-27CC-4736-843C-07B8C2EBB45E}" srcOrd="2" destOrd="0" parTransId="{8F93E799-D5A4-4A92-9777-8CDC4C1C1428}" sibTransId="{D2C15A73-E853-40F4-9C5E-211F1B3AC334}"/>
    <dgm:cxn modelId="{35E6E308-614A-4573-A649-6D839E612D57}" type="presOf" srcId="{07A7CF86-66A8-43BA-8E8C-0C2FB3116757}" destId="{F88CE621-FAB7-4694-BC96-1B4404AD8ECE}" srcOrd="0" destOrd="0" presId="urn:microsoft.com/office/officeart/2005/8/layout/hChevron3"/>
    <dgm:cxn modelId="{6C7AB363-5BFB-4153-A5BC-9E1BA58DD4E9}" type="presParOf" srcId="{7E4FB590-3310-406A-A958-2012FB420F2A}" destId="{F88CE621-FAB7-4694-BC96-1B4404AD8ECE}" srcOrd="0" destOrd="0" presId="urn:microsoft.com/office/officeart/2005/8/layout/hChevron3"/>
    <dgm:cxn modelId="{D056D26D-CE12-4FF9-A3EB-CFAD38C9093D}" type="presParOf" srcId="{7E4FB590-3310-406A-A958-2012FB420F2A}" destId="{96EBF90D-0AD5-4601-9758-E28C2DD5B913}" srcOrd="1" destOrd="0" presId="urn:microsoft.com/office/officeart/2005/8/layout/hChevron3"/>
    <dgm:cxn modelId="{9D420E25-3797-42B8-A97C-0E274E070350}" type="presParOf" srcId="{7E4FB590-3310-406A-A958-2012FB420F2A}" destId="{B585DF01-7A3E-40B0-A419-CE3B8341EE94}" srcOrd="2" destOrd="0" presId="urn:microsoft.com/office/officeart/2005/8/layout/hChevron3"/>
    <dgm:cxn modelId="{446565B1-769A-4081-925D-40ACEB143CC5}" type="presParOf" srcId="{7E4FB590-3310-406A-A958-2012FB420F2A}" destId="{C9890B18-6699-4878-B693-91E281176301}" srcOrd="3" destOrd="0" presId="urn:microsoft.com/office/officeart/2005/8/layout/hChevron3"/>
    <dgm:cxn modelId="{92A2ED2A-00EC-44BE-BB02-4906E1CD36E1}" type="presParOf" srcId="{7E4FB590-3310-406A-A958-2012FB420F2A}" destId="{7F189A6A-2EF5-42DA-99CA-1FA4435A756D}" srcOrd="4" destOrd="0" presId="urn:microsoft.com/office/officeart/2005/8/layout/hChevron3"/>
    <dgm:cxn modelId="{A121E071-4152-4D56-9F38-E435C9D52385}" type="presParOf" srcId="{7E4FB590-3310-406A-A958-2012FB420F2A}" destId="{24A8BD20-C93B-44F9-8936-C1D21C6488C2}" srcOrd="5" destOrd="0" presId="urn:microsoft.com/office/officeart/2005/8/layout/hChevron3"/>
    <dgm:cxn modelId="{D04410FE-72C9-461B-8717-7FF3293F980A}" type="presParOf" srcId="{7E4FB590-3310-406A-A958-2012FB420F2A}" destId="{C472BCD1-1423-4B48-A8D4-A09B75CC47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A570E8-1F68-4EBF-BE20-486D059B256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A7CF86-66A8-43BA-8E8C-0C2FB3116757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smtClean="0"/>
            <a:t>General </a:t>
          </a:r>
          <a:r>
            <a:rPr lang="fr-FR" sz="1800" dirty="0" err="1" smtClean="0"/>
            <a:t>Context</a:t>
          </a:r>
          <a:endParaRPr lang="fr-FR" sz="1800" dirty="0"/>
        </a:p>
      </dgm:t>
    </dgm:pt>
    <dgm:pt modelId="{775993DC-8978-4A47-A561-FCA7358CA518}" type="parTrans" cxnId="{88660C73-8318-4FE6-8D8A-B6A610763930}">
      <dgm:prSet/>
      <dgm:spPr/>
      <dgm:t>
        <a:bodyPr/>
        <a:lstStyle/>
        <a:p>
          <a:endParaRPr lang="fr-FR" sz="1100"/>
        </a:p>
      </dgm:t>
    </dgm:pt>
    <dgm:pt modelId="{34E1728D-72C9-4FF8-86AE-21F9B9D4FAA3}" type="sibTrans" cxnId="{88660C73-8318-4FE6-8D8A-B6A610763930}">
      <dgm:prSet/>
      <dgm:spPr/>
      <dgm:t>
        <a:bodyPr/>
        <a:lstStyle/>
        <a:p>
          <a:endParaRPr lang="fr-FR" sz="1100"/>
        </a:p>
      </dgm:t>
    </dgm:pt>
    <dgm:pt modelId="{051198C5-8676-483C-9FAB-92A2E184892E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fr-FR" sz="1800" dirty="0" err="1" smtClean="0"/>
            <a:t>Methodology</a:t>
          </a:r>
          <a:endParaRPr lang="fr-FR" sz="1800" dirty="0"/>
        </a:p>
      </dgm:t>
    </dgm:pt>
    <dgm:pt modelId="{ED53547C-F162-4BF6-8308-99188836199C}" type="parTrans" cxnId="{6EF7E690-962A-406E-83F3-4A554CA78A5E}">
      <dgm:prSet/>
      <dgm:spPr/>
      <dgm:t>
        <a:bodyPr/>
        <a:lstStyle/>
        <a:p>
          <a:endParaRPr lang="fr-FR" sz="1100"/>
        </a:p>
      </dgm:t>
    </dgm:pt>
    <dgm:pt modelId="{72BE5C5C-0BBF-495A-AFB8-C8EDF9FC5EE9}" type="sibTrans" cxnId="{6EF7E690-962A-406E-83F3-4A554CA78A5E}">
      <dgm:prSet/>
      <dgm:spPr/>
      <dgm:t>
        <a:bodyPr/>
        <a:lstStyle/>
        <a:p>
          <a:endParaRPr lang="fr-FR" sz="1100"/>
        </a:p>
      </dgm:t>
    </dgm:pt>
    <dgm:pt modelId="{CDBD1212-27CC-4736-843C-07B8C2EBB45E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err="1" smtClean="0"/>
            <a:t>Results</a:t>
          </a:r>
          <a:endParaRPr lang="fr-FR" sz="1800" dirty="0"/>
        </a:p>
      </dgm:t>
    </dgm:pt>
    <dgm:pt modelId="{8F93E799-D5A4-4A92-9777-8CDC4C1C1428}" type="parTrans" cxnId="{07E7A936-F1C7-4F2E-959B-ECCDC0D5364D}">
      <dgm:prSet/>
      <dgm:spPr/>
      <dgm:t>
        <a:bodyPr/>
        <a:lstStyle/>
        <a:p>
          <a:endParaRPr lang="fr-FR" sz="1100"/>
        </a:p>
      </dgm:t>
    </dgm:pt>
    <dgm:pt modelId="{D2C15A73-E853-40F4-9C5E-211F1B3AC334}" type="sibTrans" cxnId="{07E7A936-F1C7-4F2E-959B-ECCDC0D5364D}">
      <dgm:prSet/>
      <dgm:spPr/>
      <dgm:t>
        <a:bodyPr/>
        <a:lstStyle/>
        <a:p>
          <a:endParaRPr lang="fr-FR" sz="1100"/>
        </a:p>
      </dgm:t>
    </dgm:pt>
    <dgm:pt modelId="{38804870-6977-4C5C-9495-B49710F1CEA9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800" dirty="0" smtClean="0"/>
            <a:t>Conclusion</a:t>
          </a:r>
          <a:endParaRPr lang="fr-FR" sz="1800" dirty="0"/>
        </a:p>
      </dgm:t>
    </dgm:pt>
    <dgm:pt modelId="{CC3D9A8B-0A16-4FFA-A7F9-8E22768FF3C7}" type="parTrans" cxnId="{B8A94011-301D-46F3-A898-7A7491CFD722}">
      <dgm:prSet/>
      <dgm:spPr/>
      <dgm:t>
        <a:bodyPr/>
        <a:lstStyle/>
        <a:p>
          <a:endParaRPr lang="fr-FR" sz="1100"/>
        </a:p>
      </dgm:t>
    </dgm:pt>
    <dgm:pt modelId="{D4BD99E1-018E-43E6-AAD8-D7CAF3039CDB}" type="sibTrans" cxnId="{B8A94011-301D-46F3-A898-7A7491CFD722}">
      <dgm:prSet/>
      <dgm:spPr/>
      <dgm:t>
        <a:bodyPr/>
        <a:lstStyle/>
        <a:p>
          <a:endParaRPr lang="fr-FR" sz="1100"/>
        </a:p>
      </dgm:t>
    </dgm:pt>
    <dgm:pt modelId="{7E4FB590-3310-406A-A958-2012FB420F2A}" type="pres">
      <dgm:prSet presAssocID="{B1A570E8-1F68-4EBF-BE20-486D059B256F}" presName="Name0" presStyleCnt="0">
        <dgm:presLayoutVars>
          <dgm:dir/>
          <dgm:resizeHandles val="exact"/>
        </dgm:presLayoutVars>
      </dgm:prSet>
      <dgm:spPr/>
    </dgm:pt>
    <dgm:pt modelId="{F88CE621-FAB7-4694-BC96-1B4404AD8ECE}" type="pres">
      <dgm:prSet presAssocID="{07A7CF86-66A8-43BA-8E8C-0C2FB3116757}" presName="parTxOnly" presStyleLbl="node1" presStyleIdx="0" presStyleCnt="4" custLinFactNeighborX="-256" custLinFactNeighborY="-1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BF90D-0AD5-4601-9758-E28C2DD5B913}" type="pres">
      <dgm:prSet presAssocID="{34E1728D-72C9-4FF8-86AE-21F9B9D4FAA3}" presName="parSpace" presStyleCnt="0"/>
      <dgm:spPr/>
    </dgm:pt>
    <dgm:pt modelId="{B585DF01-7A3E-40B0-A419-CE3B8341EE94}" type="pres">
      <dgm:prSet presAssocID="{051198C5-8676-483C-9FAB-92A2E184892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890B18-6699-4878-B693-91E281176301}" type="pres">
      <dgm:prSet presAssocID="{72BE5C5C-0BBF-495A-AFB8-C8EDF9FC5EE9}" presName="parSpace" presStyleCnt="0"/>
      <dgm:spPr/>
    </dgm:pt>
    <dgm:pt modelId="{7F189A6A-2EF5-42DA-99CA-1FA4435A756D}" type="pres">
      <dgm:prSet presAssocID="{CDBD1212-27CC-4736-843C-07B8C2EBB45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A8BD20-C93B-44F9-8936-C1D21C6488C2}" type="pres">
      <dgm:prSet presAssocID="{D2C15A73-E853-40F4-9C5E-211F1B3AC334}" presName="parSpace" presStyleCnt="0"/>
      <dgm:spPr/>
    </dgm:pt>
    <dgm:pt modelId="{C472BCD1-1423-4B48-A8D4-A09B75CC47E8}" type="pres">
      <dgm:prSet presAssocID="{38804870-6977-4C5C-9495-B49710F1CEA9}" presName="parTxOnly" presStyleLbl="node1" presStyleIdx="3" presStyleCnt="4" custLinFactNeighborX="5817" custLinFactNeighborY="11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F7E690-962A-406E-83F3-4A554CA78A5E}" srcId="{B1A570E8-1F68-4EBF-BE20-486D059B256F}" destId="{051198C5-8676-483C-9FAB-92A2E184892E}" srcOrd="1" destOrd="0" parTransId="{ED53547C-F162-4BF6-8308-99188836199C}" sibTransId="{72BE5C5C-0BBF-495A-AFB8-C8EDF9FC5EE9}"/>
    <dgm:cxn modelId="{B8A94011-301D-46F3-A898-7A7491CFD722}" srcId="{B1A570E8-1F68-4EBF-BE20-486D059B256F}" destId="{38804870-6977-4C5C-9495-B49710F1CEA9}" srcOrd="3" destOrd="0" parTransId="{CC3D9A8B-0A16-4FFA-A7F9-8E22768FF3C7}" sibTransId="{D4BD99E1-018E-43E6-AAD8-D7CAF3039CDB}"/>
    <dgm:cxn modelId="{AB4B4CA8-348F-4D58-8775-1409E57F377B}" type="presOf" srcId="{38804870-6977-4C5C-9495-B49710F1CEA9}" destId="{C472BCD1-1423-4B48-A8D4-A09B75CC47E8}" srcOrd="0" destOrd="0" presId="urn:microsoft.com/office/officeart/2005/8/layout/hChevron3"/>
    <dgm:cxn modelId="{EEFE2BC3-5AF3-47F9-BC9D-8EBE321B2DDA}" type="presOf" srcId="{051198C5-8676-483C-9FAB-92A2E184892E}" destId="{B585DF01-7A3E-40B0-A419-CE3B8341EE94}" srcOrd="0" destOrd="0" presId="urn:microsoft.com/office/officeart/2005/8/layout/hChevron3"/>
    <dgm:cxn modelId="{82A474B9-6B5A-49CB-A8BA-D1889E79CE83}" type="presOf" srcId="{CDBD1212-27CC-4736-843C-07B8C2EBB45E}" destId="{7F189A6A-2EF5-42DA-99CA-1FA4435A756D}" srcOrd="0" destOrd="0" presId="urn:microsoft.com/office/officeart/2005/8/layout/hChevron3"/>
    <dgm:cxn modelId="{02CB5F2E-ECA9-4B55-91A7-313CA119B980}" type="presOf" srcId="{B1A570E8-1F68-4EBF-BE20-486D059B256F}" destId="{7E4FB590-3310-406A-A958-2012FB420F2A}" srcOrd="0" destOrd="0" presId="urn:microsoft.com/office/officeart/2005/8/layout/hChevron3"/>
    <dgm:cxn modelId="{88660C73-8318-4FE6-8D8A-B6A610763930}" srcId="{B1A570E8-1F68-4EBF-BE20-486D059B256F}" destId="{07A7CF86-66A8-43BA-8E8C-0C2FB3116757}" srcOrd="0" destOrd="0" parTransId="{775993DC-8978-4A47-A561-FCA7358CA518}" sibTransId="{34E1728D-72C9-4FF8-86AE-21F9B9D4FAA3}"/>
    <dgm:cxn modelId="{07E7A936-F1C7-4F2E-959B-ECCDC0D5364D}" srcId="{B1A570E8-1F68-4EBF-BE20-486D059B256F}" destId="{CDBD1212-27CC-4736-843C-07B8C2EBB45E}" srcOrd="2" destOrd="0" parTransId="{8F93E799-D5A4-4A92-9777-8CDC4C1C1428}" sibTransId="{D2C15A73-E853-40F4-9C5E-211F1B3AC334}"/>
    <dgm:cxn modelId="{35E6E308-614A-4573-A649-6D839E612D57}" type="presOf" srcId="{07A7CF86-66A8-43BA-8E8C-0C2FB3116757}" destId="{F88CE621-FAB7-4694-BC96-1B4404AD8ECE}" srcOrd="0" destOrd="0" presId="urn:microsoft.com/office/officeart/2005/8/layout/hChevron3"/>
    <dgm:cxn modelId="{6C7AB363-5BFB-4153-A5BC-9E1BA58DD4E9}" type="presParOf" srcId="{7E4FB590-3310-406A-A958-2012FB420F2A}" destId="{F88CE621-FAB7-4694-BC96-1B4404AD8ECE}" srcOrd="0" destOrd="0" presId="urn:microsoft.com/office/officeart/2005/8/layout/hChevron3"/>
    <dgm:cxn modelId="{D056D26D-CE12-4FF9-A3EB-CFAD38C9093D}" type="presParOf" srcId="{7E4FB590-3310-406A-A958-2012FB420F2A}" destId="{96EBF90D-0AD5-4601-9758-E28C2DD5B913}" srcOrd="1" destOrd="0" presId="urn:microsoft.com/office/officeart/2005/8/layout/hChevron3"/>
    <dgm:cxn modelId="{9D420E25-3797-42B8-A97C-0E274E070350}" type="presParOf" srcId="{7E4FB590-3310-406A-A958-2012FB420F2A}" destId="{B585DF01-7A3E-40B0-A419-CE3B8341EE94}" srcOrd="2" destOrd="0" presId="urn:microsoft.com/office/officeart/2005/8/layout/hChevron3"/>
    <dgm:cxn modelId="{446565B1-769A-4081-925D-40ACEB143CC5}" type="presParOf" srcId="{7E4FB590-3310-406A-A958-2012FB420F2A}" destId="{C9890B18-6699-4878-B693-91E281176301}" srcOrd="3" destOrd="0" presId="urn:microsoft.com/office/officeart/2005/8/layout/hChevron3"/>
    <dgm:cxn modelId="{92A2ED2A-00EC-44BE-BB02-4906E1CD36E1}" type="presParOf" srcId="{7E4FB590-3310-406A-A958-2012FB420F2A}" destId="{7F189A6A-2EF5-42DA-99CA-1FA4435A756D}" srcOrd="4" destOrd="0" presId="urn:microsoft.com/office/officeart/2005/8/layout/hChevron3"/>
    <dgm:cxn modelId="{A121E071-4152-4D56-9F38-E435C9D52385}" type="presParOf" srcId="{7E4FB590-3310-406A-A958-2012FB420F2A}" destId="{24A8BD20-C93B-44F9-8936-C1D21C6488C2}" srcOrd="5" destOrd="0" presId="urn:microsoft.com/office/officeart/2005/8/layout/hChevron3"/>
    <dgm:cxn modelId="{D04410FE-72C9-461B-8717-7FF3293F980A}" type="presParOf" srcId="{7E4FB590-3310-406A-A958-2012FB420F2A}" destId="{C472BCD1-1423-4B48-A8D4-A09B75CC47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CE621-FAB7-4694-BC96-1B4404AD8ECE}">
      <dsp:nvSpPr>
        <dsp:cNvPr id="0" name=""/>
        <dsp:cNvSpPr/>
      </dsp:nvSpPr>
      <dsp:spPr>
        <a:xfrm>
          <a:off x="1736" y="0"/>
          <a:ext cx="3583781" cy="447674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General </a:t>
          </a:r>
          <a:r>
            <a:rPr lang="fr-FR" sz="1800" kern="1200" dirty="0" err="1" smtClean="0"/>
            <a:t>Context</a:t>
          </a:r>
          <a:endParaRPr lang="fr-FR" sz="1800" kern="1200" dirty="0"/>
        </a:p>
      </dsp:txBody>
      <dsp:txXfrm>
        <a:off x="1736" y="0"/>
        <a:ext cx="3471863" cy="447674"/>
      </dsp:txXfrm>
    </dsp:sp>
    <dsp:sp modelId="{B585DF01-7A3E-40B0-A419-CE3B8341EE94}">
      <dsp:nvSpPr>
        <dsp:cNvPr id="0" name=""/>
        <dsp:cNvSpPr/>
      </dsp:nvSpPr>
      <dsp:spPr>
        <a:xfrm>
          <a:off x="2870596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Methodology</a:t>
          </a:r>
          <a:endParaRPr lang="fr-FR" sz="1800" kern="1200" dirty="0"/>
        </a:p>
      </dsp:txBody>
      <dsp:txXfrm>
        <a:off x="3094433" y="0"/>
        <a:ext cx="3136107" cy="447674"/>
      </dsp:txXfrm>
    </dsp:sp>
    <dsp:sp modelId="{7F189A6A-2EF5-42DA-99CA-1FA4435A756D}">
      <dsp:nvSpPr>
        <dsp:cNvPr id="0" name=""/>
        <dsp:cNvSpPr/>
      </dsp:nvSpPr>
      <dsp:spPr>
        <a:xfrm>
          <a:off x="5737621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Results</a:t>
          </a:r>
          <a:endParaRPr lang="fr-FR" sz="1800" kern="1200" dirty="0"/>
        </a:p>
      </dsp:txBody>
      <dsp:txXfrm>
        <a:off x="5961458" y="0"/>
        <a:ext cx="3136107" cy="447674"/>
      </dsp:txXfrm>
    </dsp:sp>
    <dsp:sp modelId="{C472BCD1-1423-4B48-A8D4-A09B75CC47E8}">
      <dsp:nvSpPr>
        <dsp:cNvPr id="0" name=""/>
        <dsp:cNvSpPr/>
      </dsp:nvSpPr>
      <dsp:spPr>
        <a:xfrm>
          <a:off x="8608218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Conclusion</a:t>
          </a:r>
          <a:endParaRPr lang="fr-FR" sz="1800" kern="1200" dirty="0"/>
        </a:p>
      </dsp:txBody>
      <dsp:txXfrm>
        <a:off x="8832055" y="0"/>
        <a:ext cx="3136107" cy="447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CE621-FAB7-4694-BC96-1B4404AD8ECE}">
      <dsp:nvSpPr>
        <dsp:cNvPr id="0" name=""/>
        <dsp:cNvSpPr/>
      </dsp:nvSpPr>
      <dsp:spPr>
        <a:xfrm>
          <a:off x="1736" y="0"/>
          <a:ext cx="3583781" cy="44767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General </a:t>
          </a:r>
          <a:r>
            <a:rPr lang="fr-FR" sz="1800" kern="1200" dirty="0" err="1" smtClean="0"/>
            <a:t>Context</a:t>
          </a:r>
          <a:endParaRPr lang="fr-FR" sz="1800" kern="1200" dirty="0"/>
        </a:p>
      </dsp:txBody>
      <dsp:txXfrm>
        <a:off x="1736" y="0"/>
        <a:ext cx="3471863" cy="447674"/>
      </dsp:txXfrm>
    </dsp:sp>
    <dsp:sp modelId="{B585DF01-7A3E-40B0-A419-CE3B8341EE94}">
      <dsp:nvSpPr>
        <dsp:cNvPr id="0" name=""/>
        <dsp:cNvSpPr/>
      </dsp:nvSpPr>
      <dsp:spPr>
        <a:xfrm>
          <a:off x="2870596" y="0"/>
          <a:ext cx="3583781" cy="447674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Methodology</a:t>
          </a:r>
          <a:endParaRPr lang="fr-FR" sz="1800" kern="1200" dirty="0"/>
        </a:p>
      </dsp:txBody>
      <dsp:txXfrm>
        <a:off x="3094433" y="0"/>
        <a:ext cx="3136107" cy="447674"/>
      </dsp:txXfrm>
    </dsp:sp>
    <dsp:sp modelId="{7F189A6A-2EF5-42DA-99CA-1FA4435A756D}">
      <dsp:nvSpPr>
        <dsp:cNvPr id="0" name=""/>
        <dsp:cNvSpPr/>
      </dsp:nvSpPr>
      <dsp:spPr>
        <a:xfrm>
          <a:off x="5737621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Results</a:t>
          </a:r>
          <a:endParaRPr lang="fr-FR" sz="1800" kern="1200" dirty="0"/>
        </a:p>
      </dsp:txBody>
      <dsp:txXfrm>
        <a:off x="5961458" y="0"/>
        <a:ext cx="3136107" cy="447674"/>
      </dsp:txXfrm>
    </dsp:sp>
    <dsp:sp modelId="{C472BCD1-1423-4B48-A8D4-A09B75CC47E8}">
      <dsp:nvSpPr>
        <dsp:cNvPr id="0" name=""/>
        <dsp:cNvSpPr/>
      </dsp:nvSpPr>
      <dsp:spPr>
        <a:xfrm>
          <a:off x="8608218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Conclusion</a:t>
          </a:r>
          <a:endParaRPr lang="fr-FR" sz="1800" kern="1200" dirty="0"/>
        </a:p>
      </dsp:txBody>
      <dsp:txXfrm>
        <a:off x="8832055" y="0"/>
        <a:ext cx="3136107" cy="447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CE621-FAB7-4694-BC96-1B4404AD8ECE}">
      <dsp:nvSpPr>
        <dsp:cNvPr id="0" name=""/>
        <dsp:cNvSpPr/>
      </dsp:nvSpPr>
      <dsp:spPr>
        <a:xfrm>
          <a:off x="1736" y="0"/>
          <a:ext cx="3583781" cy="44767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General </a:t>
          </a:r>
          <a:r>
            <a:rPr lang="fr-FR" sz="1800" kern="1200" dirty="0" err="1" smtClean="0"/>
            <a:t>Context</a:t>
          </a:r>
          <a:endParaRPr lang="fr-FR" sz="1800" kern="1200" dirty="0"/>
        </a:p>
      </dsp:txBody>
      <dsp:txXfrm>
        <a:off x="1736" y="0"/>
        <a:ext cx="3471863" cy="447674"/>
      </dsp:txXfrm>
    </dsp:sp>
    <dsp:sp modelId="{B585DF01-7A3E-40B0-A419-CE3B8341EE94}">
      <dsp:nvSpPr>
        <dsp:cNvPr id="0" name=""/>
        <dsp:cNvSpPr/>
      </dsp:nvSpPr>
      <dsp:spPr>
        <a:xfrm>
          <a:off x="2870596" y="0"/>
          <a:ext cx="3583781" cy="447674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Methodology</a:t>
          </a:r>
          <a:endParaRPr lang="fr-FR" sz="1800" kern="1200" dirty="0"/>
        </a:p>
      </dsp:txBody>
      <dsp:txXfrm>
        <a:off x="3094433" y="0"/>
        <a:ext cx="3136107" cy="447674"/>
      </dsp:txXfrm>
    </dsp:sp>
    <dsp:sp modelId="{7F189A6A-2EF5-42DA-99CA-1FA4435A756D}">
      <dsp:nvSpPr>
        <dsp:cNvPr id="0" name=""/>
        <dsp:cNvSpPr/>
      </dsp:nvSpPr>
      <dsp:spPr>
        <a:xfrm>
          <a:off x="5737621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Results</a:t>
          </a:r>
          <a:endParaRPr lang="fr-FR" sz="1800" kern="1200" dirty="0"/>
        </a:p>
      </dsp:txBody>
      <dsp:txXfrm>
        <a:off x="5961458" y="0"/>
        <a:ext cx="3136107" cy="447674"/>
      </dsp:txXfrm>
    </dsp:sp>
    <dsp:sp modelId="{C472BCD1-1423-4B48-A8D4-A09B75CC47E8}">
      <dsp:nvSpPr>
        <dsp:cNvPr id="0" name=""/>
        <dsp:cNvSpPr/>
      </dsp:nvSpPr>
      <dsp:spPr>
        <a:xfrm>
          <a:off x="8608218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Conclusion</a:t>
          </a:r>
          <a:endParaRPr lang="fr-FR" sz="1800" kern="1200" dirty="0"/>
        </a:p>
      </dsp:txBody>
      <dsp:txXfrm>
        <a:off x="8832055" y="0"/>
        <a:ext cx="3136107" cy="447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CE621-FAB7-4694-BC96-1B4404AD8ECE}">
      <dsp:nvSpPr>
        <dsp:cNvPr id="0" name=""/>
        <dsp:cNvSpPr/>
      </dsp:nvSpPr>
      <dsp:spPr>
        <a:xfrm>
          <a:off x="1736" y="0"/>
          <a:ext cx="3583781" cy="44767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General </a:t>
          </a:r>
          <a:r>
            <a:rPr lang="fr-FR" sz="1800" kern="1200" dirty="0" err="1" smtClean="0"/>
            <a:t>Context</a:t>
          </a:r>
          <a:endParaRPr lang="fr-FR" sz="1800" kern="1200" dirty="0"/>
        </a:p>
      </dsp:txBody>
      <dsp:txXfrm>
        <a:off x="1736" y="0"/>
        <a:ext cx="3471863" cy="447674"/>
      </dsp:txXfrm>
    </dsp:sp>
    <dsp:sp modelId="{B585DF01-7A3E-40B0-A419-CE3B8341EE94}">
      <dsp:nvSpPr>
        <dsp:cNvPr id="0" name=""/>
        <dsp:cNvSpPr/>
      </dsp:nvSpPr>
      <dsp:spPr>
        <a:xfrm>
          <a:off x="2870596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Methodology</a:t>
          </a:r>
          <a:endParaRPr lang="fr-FR" sz="1800" kern="1200" dirty="0"/>
        </a:p>
      </dsp:txBody>
      <dsp:txXfrm>
        <a:off x="3094433" y="0"/>
        <a:ext cx="3136107" cy="447674"/>
      </dsp:txXfrm>
    </dsp:sp>
    <dsp:sp modelId="{7F189A6A-2EF5-42DA-99CA-1FA4435A756D}">
      <dsp:nvSpPr>
        <dsp:cNvPr id="0" name=""/>
        <dsp:cNvSpPr/>
      </dsp:nvSpPr>
      <dsp:spPr>
        <a:xfrm>
          <a:off x="5737621" y="0"/>
          <a:ext cx="3583781" cy="447674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Results</a:t>
          </a:r>
          <a:endParaRPr lang="fr-FR" sz="1800" kern="1200" dirty="0"/>
        </a:p>
      </dsp:txBody>
      <dsp:txXfrm>
        <a:off x="5961458" y="0"/>
        <a:ext cx="3136107" cy="447674"/>
      </dsp:txXfrm>
    </dsp:sp>
    <dsp:sp modelId="{C472BCD1-1423-4B48-A8D4-A09B75CC47E8}">
      <dsp:nvSpPr>
        <dsp:cNvPr id="0" name=""/>
        <dsp:cNvSpPr/>
      </dsp:nvSpPr>
      <dsp:spPr>
        <a:xfrm>
          <a:off x="8608218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Conclusion</a:t>
          </a:r>
          <a:endParaRPr lang="fr-FR" sz="1800" kern="1200" dirty="0"/>
        </a:p>
      </dsp:txBody>
      <dsp:txXfrm>
        <a:off x="8832055" y="0"/>
        <a:ext cx="3136107" cy="447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CE621-FAB7-4694-BC96-1B4404AD8ECE}">
      <dsp:nvSpPr>
        <dsp:cNvPr id="0" name=""/>
        <dsp:cNvSpPr/>
      </dsp:nvSpPr>
      <dsp:spPr>
        <a:xfrm>
          <a:off x="1736" y="0"/>
          <a:ext cx="3583781" cy="44767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General </a:t>
          </a:r>
          <a:r>
            <a:rPr lang="fr-FR" sz="1800" kern="1200" dirty="0" err="1" smtClean="0"/>
            <a:t>Context</a:t>
          </a:r>
          <a:endParaRPr lang="fr-FR" sz="1800" kern="1200" dirty="0"/>
        </a:p>
      </dsp:txBody>
      <dsp:txXfrm>
        <a:off x="1736" y="0"/>
        <a:ext cx="3471863" cy="447674"/>
      </dsp:txXfrm>
    </dsp:sp>
    <dsp:sp modelId="{B585DF01-7A3E-40B0-A419-CE3B8341EE94}">
      <dsp:nvSpPr>
        <dsp:cNvPr id="0" name=""/>
        <dsp:cNvSpPr/>
      </dsp:nvSpPr>
      <dsp:spPr>
        <a:xfrm>
          <a:off x="2870596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Methodology</a:t>
          </a:r>
          <a:endParaRPr lang="fr-FR" sz="1800" kern="1200" dirty="0"/>
        </a:p>
      </dsp:txBody>
      <dsp:txXfrm>
        <a:off x="3094433" y="0"/>
        <a:ext cx="3136107" cy="447674"/>
      </dsp:txXfrm>
    </dsp:sp>
    <dsp:sp modelId="{7F189A6A-2EF5-42DA-99CA-1FA4435A756D}">
      <dsp:nvSpPr>
        <dsp:cNvPr id="0" name=""/>
        <dsp:cNvSpPr/>
      </dsp:nvSpPr>
      <dsp:spPr>
        <a:xfrm>
          <a:off x="5737621" y="0"/>
          <a:ext cx="3583781" cy="447674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Results</a:t>
          </a:r>
          <a:endParaRPr lang="fr-FR" sz="1800" kern="1200" dirty="0"/>
        </a:p>
      </dsp:txBody>
      <dsp:txXfrm>
        <a:off x="5961458" y="0"/>
        <a:ext cx="3136107" cy="447674"/>
      </dsp:txXfrm>
    </dsp:sp>
    <dsp:sp modelId="{C472BCD1-1423-4B48-A8D4-A09B75CC47E8}">
      <dsp:nvSpPr>
        <dsp:cNvPr id="0" name=""/>
        <dsp:cNvSpPr/>
      </dsp:nvSpPr>
      <dsp:spPr>
        <a:xfrm>
          <a:off x="8608218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Conclusion</a:t>
          </a:r>
          <a:endParaRPr lang="fr-FR" sz="1800" kern="1200" dirty="0"/>
        </a:p>
      </dsp:txBody>
      <dsp:txXfrm>
        <a:off x="8832055" y="0"/>
        <a:ext cx="3136107" cy="4476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CE621-FAB7-4694-BC96-1B4404AD8ECE}">
      <dsp:nvSpPr>
        <dsp:cNvPr id="0" name=""/>
        <dsp:cNvSpPr/>
      </dsp:nvSpPr>
      <dsp:spPr>
        <a:xfrm>
          <a:off x="1736" y="0"/>
          <a:ext cx="3583781" cy="44767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General </a:t>
          </a:r>
          <a:r>
            <a:rPr lang="fr-FR" sz="1800" kern="1200" dirty="0" err="1" smtClean="0"/>
            <a:t>Context</a:t>
          </a:r>
          <a:endParaRPr lang="fr-FR" sz="1800" kern="1200" dirty="0"/>
        </a:p>
      </dsp:txBody>
      <dsp:txXfrm>
        <a:off x="1736" y="0"/>
        <a:ext cx="3471863" cy="447674"/>
      </dsp:txXfrm>
    </dsp:sp>
    <dsp:sp modelId="{B585DF01-7A3E-40B0-A419-CE3B8341EE94}">
      <dsp:nvSpPr>
        <dsp:cNvPr id="0" name=""/>
        <dsp:cNvSpPr/>
      </dsp:nvSpPr>
      <dsp:spPr>
        <a:xfrm>
          <a:off x="2870596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Methodology</a:t>
          </a:r>
          <a:endParaRPr lang="fr-FR" sz="1800" kern="1200" dirty="0"/>
        </a:p>
      </dsp:txBody>
      <dsp:txXfrm>
        <a:off x="3094433" y="0"/>
        <a:ext cx="3136107" cy="447674"/>
      </dsp:txXfrm>
    </dsp:sp>
    <dsp:sp modelId="{7F189A6A-2EF5-42DA-99CA-1FA4435A756D}">
      <dsp:nvSpPr>
        <dsp:cNvPr id="0" name=""/>
        <dsp:cNvSpPr/>
      </dsp:nvSpPr>
      <dsp:spPr>
        <a:xfrm>
          <a:off x="5737621" y="0"/>
          <a:ext cx="3583781" cy="44767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Results</a:t>
          </a:r>
          <a:endParaRPr lang="fr-FR" sz="1800" kern="1200" dirty="0"/>
        </a:p>
      </dsp:txBody>
      <dsp:txXfrm>
        <a:off x="5961458" y="0"/>
        <a:ext cx="3136107" cy="447674"/>
      </dsp:txXfrm>
    </dsp:sp>
    <dsp:sp modelId="{C472BCD1-1423-4B48-A8D4-A09B75CC47E8}">
      <dsp:nvSpPr>
        <dsp:cNvPr id="0" name=""/>
        <dsp:cNvSpPr/>
      </dsp:nvSpPr>
      <dsp:spPr>
        <a:xfrm>
          <a:off x="8608218" y="0"/>
          <a:ext cx="3583781" cy="447674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Conclusion</a:t>
          </a:r>
          <a:endParaRPr lang="fr-FR" sz="1800" kern="1200" dirty="0"/>
        </a:p>
      </dsp:txBody>
      <dsp:txXfrm>
        <a:off x="8832055" y="0"/>
        <a:ext cx="3136107" cy="44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EECB6-F675-496D-B22F-D3BCF909F9C0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1B41-788A-4D37-80C8-5829DA8E18F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 last 60 years global production of cereals has been multiplied by 3.4</a:t>
            </a:r>
          </a:p>
          <a:p>
            <a:r>
              <a:rPr lang="en-GB" dirty="0" smtClean="0"/>
              <a:t>In the last 60 years global use of N mineral fertilizers 9.5 </a:t>
            </a:r>
          </a:p>
          <a:p>
            <a:r>
              <a:rPr lang="en-GB" dirty="0" smtClean="0"/>
              <a:t>In the last 60 years global use of P mineral fertilizers 4.0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41B41-788A-4D37-80C8-5829DA8E18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4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41B41-788A-4D37-80C8-5829DA8E18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0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 only did we look at the spatial</a:t>
            </a:r>
            <a:r>
              <a:rPr lang="en-GB" baseline="0" dirty="0" smtClean="0"/>
              <a:t> distribution of soil P anthropogenic signature but also on their temporal evolutions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41B41-788A-4D37-80C8-5829DA8E18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4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9CD9-7B0C-447D-B5B6-824A3D91EBCB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336F-BCD3-458B-9805-094BDAD970C2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08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C478-9E8F-4A0E-ABEE-BBDF622F98CA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1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115E-660F-47E1-96E7-5C7A759A9D02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C5AC-4594-492D-B730-859D7E833FC6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2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837C-8E1C-4397-BA94-7D862495A728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9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7F98-A5C1-4316-AD12-14461A885694}" type="datetime1">
              <a:rPr lang="en-GB" smtClean="0"/>
              <a:t>22/05/2022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248-A394-4F6D-A80B-09CDB9F48BFF}" type="datetime1">
              <a:rPr lang="en-GB" smtClean="0"/>
              <a:t>22/05/2022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1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A2-975E-4289-B122-3388608533E1}" type="datetime1">
              <a:rPr lang="en-GB" smtClean="0"/>
              <a:t>22/05/2022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9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664F-7BA2-4CDF-BA7A-42B601B1B0AD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9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EDE-8E16-4B70-96A8-5D632739E749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61BA-A417-4DB9-A121-7BBF17DDE672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D9B-415F-4E1E-AFFB-05D1E378FD8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4.png"/><Relationship Id="rId4" Type="http://schemas.openxmlformats.org/officeDocument/2006/relationships/diagramData" Target="../diagrams/data5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19" y="2507909"/>
            <a:ext cx="11658601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To what extent our food production depends on anthropogenic phosphorus?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345435" y="3353615"/>
            <a:ext cx="7516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latin typeface="+mj-lt"/>
              </a:rPr>
              <a:t>Josephine Demay</a:t>
            </a:r>
            <a:r>
              <a:rPr lang="en-GB" i="1" dirty="0" smtClean="0">
                <a:latin typeface="+mj-lt"/>
              </a:rPr>
              <a:t>, Thomas Nesme, Bruno Ringeval and Sylvain Pellerin</a:t>
            </a:r>
            <a:endParaRPr lang="en-GB" i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0269" y="4222068"/>
            <a:ext cx="3256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effectLst/>
                <a:latin typeface="+mj-lt"/>
              </a:rPr>
              <a:t>Vienna, Austria, 23–27 May 2022</a:t>
            </a:r>
            <a:endParaRPr lang="en-GB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4317" t="10886" r="63361" b="72915"/>
          <a:stretch/>
        </p:blipFill>
        <p:spPr>
          <a:xfrm>
            <a:off x="4017984" y="148427"/>
            <a:ext cx="3816980" cy="1076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3912" y="1317590"/>
            <a:ext cx="6585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BG3.9: Modelling agricultural systems under global change</a:t>
            </a:r>
            <a:endParaRPr lang="en-GB" sz="2000" dirty="0">
              <a:latin typeface="+mj-lt"/>
            </a:endParaRPr>
          </a:p>
        </p:txBody>
      </p:sp>
      <p:pic>
        <p:nvPicPr>
          <p:cNvPr id="13" name="Picture 2" descr="Arva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91" y="5697818"/>
            <a:ext cx="1830230" cy="8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C:\Users\jdemay\AppData\Local\Microsoft\Windows\INetCache\Content.Word\université de bordeaux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35" y="5655563"/>
            <a:ext cx="2443099" cy="96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C:\Users\jdemay\AppData\Local\Microsoft\Windows\INetCache\Content.Word\INRA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7" y="5697818"/>
            <a:ext cx="2115600" cy="84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095" y="167664"/>
            <a:ext cx="844295" cy="12070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42235" y="3699417"/>
            <a:ext cx="7516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latin typeface="+mj-lt"/>
              </a:rPr>
              <a:t>j</a:t>
            </a:r>
            <a:r>
              <a:rPr lang="en-GB" sz="1600" i="1" dirty="0" smtClean="0">
                <a:latin typeface="+mj-lt"/>
              </a:rPr>
              <a:t>osephine.demay@inrae.fr</a:t>
            </a:r>
            <a:endParaRPr lang="en-GB" sz="1600" i="1" dirty="0">
              <a:latin typeface="+mj-lt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1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1178" y="4871068"/>
            <a:ext cx="1850407" cy="18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e 28"/>
          <p:cNvGraphicFramePr/>
          <p:nvPr>
            <p:extLst/>
          </p:nvPr>
        </p:nvGraphicFramePr>
        <p:xfrm>
          <a:off x="0" y="2354"/>
          <a:ext cx="12192000" cy="44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2</a:t>
            </a:fld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1787390" y="1244861"/>
            <a:ext cx="284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Global production of cereals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6729181" y="1244861"/>
            <a:ext cx="471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Global use of </a:t>
            </a:r>
            <a:r>
              <a:rPr lang="en-GB" b="1" dirty="0" smtClean="0"/>
              <a:t>mineral fertilizers </a:t>
            </a:r>
            <a:r>
              <a:rPr lang="en-GB" dirty="0" smtClean="0"/>
              <a:t>in agriculture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0"/>
          <a:stretch/>
        </p:blipFill>
        <p:spPr>
          <a:xfrm>
            <a:off x="0" y="1675862"/>
            <a:ext cx="6042418" cy="30886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5"/>
          <a:stretch/>
        </p:blipFill>
        <p:spPr>
          <a:xfrm>
            <a:off x="5990281" y="1682820"/>
            <a:ext cx="6029794" cy="30913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2" t="92817" r="32910" b="-302"/>
          <a:stretch/>
        </p:blipFill>
        <p:spPr>
          <a:xfrm>
            <a:off x="3278996" y="3435581"/>
            <a:ext cx="2701511" cy="3840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6" t="93063" r="20534" b="345"/>
          <a:stretch/>
        </p:blipFill>
        <p:spPr>
          <a:xfrm>
            <a:off x="9206564" y="4041997"/>
            <a:ext cx="2723950" cy="33749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93063" r="50459" b="-626"/>
          <a:stretch/>
        </p:blipFill>
        <p:spPr>
          <a:xfrm>
            <a:off x="8361372" y="1882568"/>
            <a:ext cx="2187917" cy="3872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344978" y="4658787"/>
            <a:ext cx="84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(FAOSTAT)</a:t>
            </a:r>
            <a:endParaRPr lang="en-GB" sz="12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303519" y="4610844"/>
            <a:ext cx="84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(FAOSTAT)</a:t>
            </a:r>
            <a:endParaRPr lang="en-GB" sz="12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750138" y="5476892"/>
            <a:ext cx="85845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What is the contribution of anthropogenic P </a:t>
            </a:r>
            <a:r>
              <a:rPr lang="en-GB" b="1" dirty="0"/>
              <a:t>(i.e. </a:t>
            </a:r>
            <a:r>
              <a:rPr lang="en-GB" b="1" dirty="0" smtClean="0"/>
              <a:t>mineral </a:t>
            </a:r>
            <a:r>
              <a:rPr lang="en-GB" b="1" dirty="0"/>
              <a:t>P fertilizer + mineral feed </a:t>
            </a:r>
            <a:r>
              <a:rPr lang="en-GB" b="1" dirty="0" smtClean="0"/>
              <a:t>additives) </a:t>
            </a:r>
            <a:r>
              <a:rPr lang="en-GB" b="1" dirty="0"/>
              <a:t>to </a:t>
            </a:r>
            <a:r>
              <a:rPr lang="en-GB" b="1" dirty="0" smtClean="0"/>
              <a:t>current soil P fertility and food production levels?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801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7" grpId="0"/>
      <p:bldP spid="20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110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06" y="924559"/>
            <a:ext cx="11845414" cy="57969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9106" y="862165"/>
            <a:ext cx="11826240" cy="578675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484742" y="847797"/>
            <a:ext cx="1085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Chosen metric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48629" y="1903556"/>
                <a:ext cx="4708661" cy="665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𝑎𝑡𝑢𝑟𝑒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𝐴𝑛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h𝑟𝑜𝑝𝑜𝑔𝑒𝑛𝑖𝑐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𝐴𝑛𝑡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h𝑟𝑜𝑝𝑜𝑔𝑒𝑛𝑖𝑐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𝑇𝑜𝑡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29" y="1903556"/>
                <a:ext cx="4708661" cy="665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164752529"/>
              </p:ext>
            </p:extLst>
          </p:nvPr>
        </p:nvGraphicFramePr>
        <p:xfrm>
          <a:off x="0" y="2354"/>
          <a:ext cx="12192000" cy="44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angle 10"/>
          <p:cNvSpPr/>
          <p:nvPr/>
        </p:nvSpPr>
        <p:spPr>
          <a:xfrm>
            <a:off x="484742" y="1329876"/>
            <a:ext cx="2622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Anthropogenic signature </a:t>
            </a:r>
            <a:endParaRPr lang="en-GB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3</a:t>
            </a:fld>
            <a:endParaRPr lang="en-GB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914400" y="3921760"/>
            <a:ext cx="9977120" cy="1016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0342" y="402675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1950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9655828" y="402675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  <p:bldP spid="11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6413052" y="1837234"/>
            <a:ext cx="1381323" cy="36416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Stable P pool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50275" y="1843657"/>
            <a:ext cx="1398779" cy="36224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Labile P pool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020488" y="1817890"/>
            <a:ext cx="2797557" cy="3635274"/>
            <a:chOff x="6453632" y="1584959"/>
            <a:chExt cx="2985008" cy="2167764"/>
          </a:xfrm>
        </p:grpSpPr>
        <p:grpSp>
          <p:nvGrpSpPr>
            <p:cNvPr id="3" name="Groupe 2"/>
            <p:cNvGrpSpPr/>
            <p:nvPr/>
          </p:nvGrpSpPr>
          <p:grpSpPr>
            <a:xfrm>
              <a:off x="6453632" y="1584960"/>
              <a:ext cx="2985008" cy="2167763"/>
              <a:chOff x="1158240" y="1032256"/>
              <a:chExt cx="2042160" cy="137566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58240" y="1032256"/>
                <a:ext cx="2042160" cy="1375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cxnSp>
            <p:nvCxnSpPr>
              <p:cNvPr id="9" name="Connecteur droit 8"/>
              <p:cNvCxnSpPr>
                <a:stCxn id="8" idx="0"/>
                <a:endCxn id="8" idx="2"/>
              </p:cNvCxnSpPr>
              <p:nvPr/>
            </p:nvCxnSpPr>
            <p:spPr>
              <a:xfrm>
                <a:off x="2179320" y="1032256"/>
                <a:ext cx="0" cy="13756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>
                <a:stCxn id="8" idx="1"/>
                <a:endCxn id="8" idx="3"/>
              </p:cNvCxnSpPr>
              <p:nvPr/>
            </p:nvCxnSpPr>
            <p:spPr>
              <a:xfrm>
                <a:off x="1158240" y="1720088"/>
                <a:ext cx="2042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6453632" y="1584959"/>
              <a:ext cx="2968080" cy="108388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53632" y="2668840"/>
              <a:ext cx="1492504" cy="10838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946136" y="1584959"/>
              <a:ext cx="1492504" cy="108388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46136" y="2668840"/>
              <a:ext cx="1492504" cy="10838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996818" y="2381903"/>
            <a:ext cx="141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Anthropogenic </a:t>
            </a:r>
          </a:p>
          <a:p>
            <a:pPr algn="ctr"/>
            <a:r>
              <a:rPr lang="en-GB" sz="1600" dirty="0" smtClean="0"/>
              <a:t>Labile P Pool</a:t>
            </a:r>
            <a:endParaRPr lang="en-GB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112536" y="4180290"/>
            <a:ext cx="122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Natural Labile P Pool </a:t>
            </a:r>
            <a:endParaRPr lang="en-GB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360466" y="2402689"/>
            <a:ext cx="146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Anthropogenic Stable P Pool</a:t>
            </a:r>
            <a:endParaRPr lang="en-GB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45864" y="4176111"/>
            <a:ext cx="132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Natural Stable P Pool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5027098" y="1830806"/>
            <a:ext cx="2783142" cy="36352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5492586" y="1318906"/>
            <a:ext cx="185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Soil compartment</a:t>
            </a:r>
            <a:endParaRPr lang="en-GB" dirty="0"/>
          </a:p>
        </p:txBody>
      </p:sp>
      <p:sp>
        <p:nvSpPr>
          <p:cNvPr id="25" name="Flèche droite 24"/>
          <p:cNvSpPr/>
          <p:nvPr/>
        </p:nvSpPr>
        <p:spPr>
          <a:xfrm>
            <a:off x="2702560" y="2180059"/>
            <a:ext cx="1960880" cy="542821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2626563" y="1942861"/>
            <a:ext cx="189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Mineral P fertilizer</a:t>
            </a:r>
            <a:endParaRPr lang="en-GB" sz="1600" dirty="0"/>
          </a:p>
        </p:txBody>
      </p:sp>
      <p:sp>
        <p:nvSpPr>
          <p:cNvPr id="31" name="Flèche droite 30"/>
          <p:cNvSpPr/>
          <p:nvPr/>
        </p:nvSpPr>
        <p:spPr>
          <a:xfrm>
            <a:off x="2702560" y="3614711"/>
            <a:ext cx="1960880" cy="54282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/>
          <p:cNvSpPr txBox="1"/>
          <p:nvPr/>
        </p:nvSpPr>
        <p:spPr>
          <a:xfrm>
            <a:off x="2623360" y="3287046"/>
            <a:ext cx="189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Manure</a:t>
            </a:r>
            <a:endParaRPr lang="en-GB" sz="1600" dirty="0"/>
          </a:p>
        </p:txBody>
      </p:sp>
      <p:sp>
        <p:nvSpPr>
          <p:cNvPr id="37" name="Rectangle 36"/>
          <p:cNvSpPr/>
          <p:nvPr/>
        </p:nvSpPr>
        <p:spPr>
          <a:xfrm>
            <a:off x="521104" y="3396670"/>
            <a:ext cx="2078984" cy="8868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Livestock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38472" y="2236373"/>
            <a:ext cx="2078984" cy="8868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Crop and forage P harvest</a:t>
            </a:r>
          </a:p>
        </p:txBody>
      </p:sp>
      <p:sp>
        <p:nvSpPr>
          <p:cNvPr id="47" name="Flèche droite 46"/>
          <p:cNvSpPr/>
          <p:nvPr/>
        </p:nvSpPr>
        <p:spPr>
          <a:xfrm>
            <a:off x="7956758" y="2539853"/>
            <a:ext cx="741124" cy="54282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èche droite 48"/>
          <p:cNvSpPr/>
          <p:nvPr/>
        </p:nvSpPr>
        <p:spPr>
          <a:xfrm rot="5400000">
            <a:off x="161933" y="1834527"/>
            <a:ext cx="2451853" cy="544494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245799" y="880846"/>
            <a:ext cx="8396040" cy="23689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 rot="5400000">
            <a:off x="9075453" y="1447231"/>
            <a:ext cx="1347617" cy="21484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ZoneTexte 52"/>
          <p:cNvSpPr txBox="1"/>
          <p:nvPr/>
        </p:nvSpPr>
        <p:spPr>
          <a:xfrm>
            <a:off x="1546219" y="1173949"/>
            <a:ext cx="189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Domestic </a:t>
            </a:r>
          </a:p>
          <a:p>
            <a:r>
              <a:rPr lang="en-GB" sz="1600" dirty="0" smtClean="0"/>
              <a:t>Feed and Forage</a:t>
            </a:r>
            <a:endParaRPr lang="en-GB" sz="1600" dirty="0"/>
          </a:p>
        </p:txBody>
      </p:sp>
      <p:sp>
        <p:nvSpPr>
          <p:cNvPr id="59" name="Rectangle 58"/>
          <p:cNvSpPr/>
          <p:nvPr/>
        </p:nvSpPr>
        <p:spPr>
          <a:xfrm>
            <a:off x="8836123" y="3962321"/>
            <a:ext cx="2078984" cy="8868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Human</a:t>
            </a:r>
          </a:p>
        </p:txBody>
      </p:sp>
      <p:sp>
        <p:nvSpPr>
          <p:cNvPr id="60" name="Flèche droite 59"/>
          <p:cNvSpPr/>
          <p:nvPr/>
        </p:nvSpPr>
        <p:spPr>
          <a:xfrm rot="5400000">
            <a:off x="9505053" y="3271346"/>
            <a:ext cx="741124" cy="54282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ZoneTexte 60"/>
          <p:cNvSpPr txBox="1"/>
          <p:nvPr/>
        </p:nvSpPr>
        <p:spPr>
          <a:xfrm>
            <a:off x="10108034" y="3285680"/>
            <a:ext cx="189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Domestic Crop Food </a:t>
            </a:r>
            <a:endParaRPr lang="en-GB" sz="1600" dirty="0"/>
          </a:p>
        </p:txBody>
      </p:sp>
      <p:sp>
        <p:nvSpPr>
          <p:cNvPr id="62" name="Flèche droite 61"/>
          <p:cNvSpPr/>
          <p:nvPr/>
        </p:nvSpPr>
        <p:spPr>
          <a:xfrm rot="10800000">
            <a:off x="7952619" y="4128833"/>
            <a:ext cx="741124" cy="54282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ZoneTexte 66"/>
          <p:cNvSpPr txBox="1"/>
          <p:nvPr/>
        </p:nvSpPr>
        <p:spPr>
          <a:xfrm>
            <a:off x="7905215" y="3790279"/>
            <a:ext cx="92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Sludge</a:t>
            </a:r>
            <a:endParaRPr lang="en-GB" sz="1600" dirty="0"/>
          </a:p>
        </p:txBody>
      </p:sp>
      <p:sp>
        <p:nvSpPr>
          <p:cNvPr id="72" name="Rectangle 71"/>
          <p:cNvSpPr/>
          <p:nvPr/>
        </p:nvSpPr>
        <p:spPr>
          <a:xfrm>
            <a:off x="5371969" y="5903099"/>
            <a:ext cx="2078984" cy="8868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Imported Food and Feed products</a:t>
            </a:r>
          </a:p>
        </p:txBody>
      </p:sp>
      <p:sp>
        <p:nvSpPr>
          <p:cNvPr id="75" name="Flèche à angle droit 74"/>
          <p:cNvSpPr/>
          <p:nvPr/>
        </p:nvSpPr>
        <p:spPr>
          <a:xfrm flipH="1">
            <a:off x="1115366" y="4347459"/>
            <a:ext cx="4141182" cy="2058988"/>
          </a:xfrm>
          <a:prstGeom prst="bentUpArrow">
            <a:avLst>
              <a:gd name="adj1" fmla="val 9101"/>
              <a:gd name="adj2" fmla="val 12110"/>
              <a:gd name="adj3" fmla="val 1511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èche à angle droit 75"/>
          <p:cNvSpPr/>
          <p:nvPr/>
        </p:nvSpPr>
        <p:spPr>
          <a:xfrm>
            <a:off x="7580790" y="4978792"/>
            <a:ext cx="2527244" cy="1427654"/>
          </a:xfrm>
          <a:prstGeom prst="bentUpArrow">
            <a:avLst>
              <a:gd name="adj1" fmla="val 14794"/>
              <a:gd name="adj2" fmla="val 21362"/>
              <a:gd name="adj3" fmla="val 1796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èche droite 76"/>
          <p:cNvSpPr/>
          <p:nvPr/>
        </p:nvSpPr>
        <p:spPr>
          <a:xfrm rot="16200000">
            <a:off x="1353837" y="4805705"/>
            <a:ext cx="1415119" cy="510174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ZoneTexte 77"/>
          <p:cNvSpPr txBox="1"/>
          <p:nvPr/>
        </p:nvSpPr>
        <p:spPr>
          <a:xfrm>
            <a:off x="2200490" y="4861184"/>
            <a:ext cx="189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Feed additive</a:t>
            </a:r>
            <a:endParaRPr lang="en-GB" sz="1600" dirty="0"/>
          </a:p>
        </p:txBody>
      </p:sp>
      <p:graphicFrame>
        <p:nvGraphicFramePr>
          <p:cNvPr id="83" name="Diagramme 82"/>
          <p:cNvGraphicFramePr/>
          <p:nvPr>
            <p:extLst>
              <p:ext uri="{D42A27DB-BD31-4B8C-83A1-F6EECF244321}">
                <p14:modId xmlns:p14="http://schemas.microsoft.com/office/powerpoint/2010/main" val="1643477924"/>
              </p:ext>
            </p:extLst>
          </p:nvPr>
        </p:nvGraphicFramePr>
        <p:xfrm>
          <a:off x="0" y="2354"/>
          <a:ext cx="12192000" cy="44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" name="Flèche droite 85"/>
          <p:cNvSpPr/>
          <p:nvPr/>
        </p:nvSpPr>
        <p:spPr>
          <a:xfrm>
            <a:off x="7905215" y="5060792"/>
            <a:ext cx="741124" cy="54282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ZoneTexte 90"/>
          <p:cNvSpPr txBox="1"/>
          <p:nvPr/>
        </p:nvSpPr>
        <p:spPr>
          <a:xfrm>
            <a:off x="7708166" y="5528641"/>
            <a:ext cx="92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Losses</a:t>
            </a:r>
            <a:endParaRPr lang="en-GB" sz="1600" dirty="0"/>
          </a:p>
        </p:txBody>
      </p:sp>
      <p:sp>
        <p:nvSpPr>
          <p:cNvPr id="92" name="Espace réservé du numéro de diapositive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4</a:t>
            </a:fld>
            <a:endParaRPr lang="en-GB"/>
          </a:p>
        </p:txBody>
      </p:sp>
      <p:sp>
        <p:nvSpPr>
          <p:cNvPr id="94" name="Ellipse 93"/>
          <p:cNvSpPr/>
          <p:nvPr/>
        </p:nvSpPr>
        <p:spPr>
          <a:xfrm>
            <a:off x="4244973" y="1727260"/>
            <a:ext cx="279376" cy="2706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e 94"/>
          <p:cNvGrpSpPr/>
          <p:nvPr/>
        </p:nvGrpSpPr>
        <p:grpSpPr>
          <a:xfrm>
            <a:off x="4753790" y="5801843"/>
            <a:ext cx="288694" cy="295436"/>
            <a:chOff x="85614" y="2357870"/>
            <a:chExt cx="288694" cy="295436"/>
          </a:xfrm>
        </p:grpSpPr>
        <p:sp>
          <p:nvSpPr>
            <p:cNvPr id="96" name="Secteurs 95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2180713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7" name="Secteurs 96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500886"/>
                <a:gd name="adj2" fmla="val 3073819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3454200" y="3230832"/>
            <a:ext cx="288694" cy="295436"/>
            <a:chOff x="85614" y="2357870"/>
            <a:chExt cx="288694" cy="295436"/>
          </a:xfrm>
        </p:grpSpPr>
        <p:sp>
          <p:nvSpPr>
            <p:cNvPr id="99" name="Secteurs 98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4476487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0" name="Secteurs 99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500886"/>
                <a:gd name="adj2" fmla="val 4523932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1" name="Ellipse 100"/>
          <p:cNvSpPr/>
          <p:nvPr/>
        </p:nvSpPr>
        <p:spPr>
          <a:xfrm>
            <a:off x="3347286" y="4625571"/>
            <a:ext cx="279376" cy="2706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e 109"/>
          <p:cNvGrpSpPr/>
          <p:nvPr/>
        </p:nvGrpSpPr>
        <p:grpSpPr>
          <a:xfrm>
            <a:off x="7387219" y="1292482"/>
            <a:ext cx="288694" cy="295436"/>
            <a:chOff x="85614" y="2357870"/>
            <a:chExt cx="288694" cy="295436"/>
          </a:xfrm>
        </p:grpSpPr>
        <p:sp>
          <p:nvSpPr>
            <p:cNvPr id="111" name="Secteurs 110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4476487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2" name="Secteurs 111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270840"/>
                <a:gd name="adj2" fmla="val 5784169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e 115"/>
          <p:cNvGrpSpPr/>
          <p:nvPr/>
        </p:nvGrpSpPr>
        <p:grpSpPr>
          <a:xfrm>
            <a:off x="8414978" y="2203417"/>
            <a:ext cx="288694" cy="295436"/>
            <a:chOff x="85614" y="2357870"/>
            <a:chExt cx="288694" cy="295436"/>
          </a:xfrm>
        </p:grpSpPr>
        <p:sp>
          <p:nvSpPr>
            <p:cNvPr id="117" name="Secteurs 116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4476487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8" name="Secteurs 117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270840"/>
                <a:gd name="adj2" fmla="val 5784169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8501992" y="5536827"/>
            <a:ext cx="288694" cy="295436"/>
            <a:chOff x="85614" y="2357870"/>
            <a:chExt cx="288694" cy="295436"/>
          </a:xfrm>
        </p:grpSpPr>
        <p:sp>
          <p:nvSpPr>
            <p:cNvPr id="120" name="Secteurs 119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4476487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1" name="Secteurs 120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270840"/>
                <a:gd name="adj2" fmla="val 5784169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oupe 121"/>
          <p:cNvGrpSpPr/>
          <p:nvPr/>
        </p:nvGrpSpPr>
        <p:grpSpPr>
          <a:xfrm>
            <a:off x="10033809" y="5832263"/>
            <a:ext cx="288694" cy="295436"/>
            <a:chOff x="85614" y="2357870"/>
            <a:chExt cx="288694" cy="295436"/>
          </a:xfrm>
        </p:grpSpPr>
        <p:sp>
          <p:nvSpPr>
            <p:cNvPr id="123" name="Secteurs 122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2180713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4" name="Secteurs 123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500886"/>
                <a:gd name="adj2" fmla="val 3073819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Groupe 124"/>
          <p:cNvGrpSpPr/>
          <p:nvPr/>
        </p:nvGrpSpPr>
        <p:grpSpPr>
          <a:xfrm>
            <a:off x="11719260" y="2975474"/>
            <a:ext cx="288694" cy="295436"/>
            <a:chOff x="85614" y="2357870"/>
            <a:chExt cx="288694" cy="295436"/>
          </a:xfrm>
        </p:grpSpPr>
        <p:sp>
          <p:nvSpPr>
            <p:cNvPr id="126" name="Secteurs 125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4476487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7" name="Secteurs 126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270840"/>
                <a:gd name="adj2" fmla="val 5784169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Groupe 127"/>
          <p:cNvGrpSpPr/>
          <p:nvPr/>
        </p:nvGrpSpPr>
        <p:grpSpPr>
          <a:xfrm>
            <a:off x="8452010" y="3584929"/>
            <a:ext cx="288694" cy="295436"/>
            <a:chOff x="85614" y="2357870"/>
            <a:chExt cx="288694" cy="295436"/>
          </a:xfrm>
        </p:grpSpPr>
        <p:sp>
          <p:nvSpPr>
            <p:cNvPr id="129" name="Secteurs 128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3834145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0" name="Secteurs 129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270840"/>
                <a:gd name="adj2" fmla="val 4034202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e 130"/>
          <p:cNvGrpSpPr/>
          <p:nvPr/>
        </p:nvGrpSpPr>
        <p:grpSpPr>
          <a:xfrm>
            <a:off x="3143305" y="1216915"/>
            <a:ext cx="288694" cy="295436"/>
            <a:chOff x="85614" y="2357870"/>
            <a:chExt cx="288694" cy="295436"/>
          </a:xfrm>
        </p:grpSpPr>
        <p:sp>
          <p:nvSpPr>
            <p:cNvPr id="132" name="Secteurs 131"/>
            <p:cNvSpPr/>
            <p:nvPr/>
          </p:nvSpPr>
          <p:spPr>
            <a:xfrm>
              <a:off x="85614" y="2357870"/>
              <a:ext cx="285502" cy="295436"/>
            </a:xfrm>
            <a:prstGeom prst="pie">
              <a:avLst>
                <a:gd name="adj1" fmla="val 4476487"/>
                <a:gd name="adj2" fmla="val 16388780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3" name="Secteurs 132"/>
            <p:cNvSpPr/>
            <p:nvPr/>
          </p:nvSpPr>
          <p:spPr>
            <a:xfrm>
              <a:off x="94932" y="2357870"/>
              <a:ext cx="279376" cy="295436"/>
            </a:xfrm>
            <a:prstGeom prst="pie">
              <a:avLst>
                <a:gd name="adj1" fmla="val 16270840"/>
                <a:gd name="adj2" fmla="val 5784169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8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4" grpId="0" animBg="1"/>
      <p:bldP spid="11" grpId="0"/>
      <p:bldP spid="12" grpId="0"/>
      <p:bldP spid="13" grpId="0"/>
      <p:bldP spid="14" grpId="0"/>
      <p:bldP spid="16" grpId="0" animBg="1"/>
      <p:bldP spid="24" grpId="0"/>
      <p:bldP spid="25" grpId="0" animBg="1"/>
      <p:bldP spid="26" grpId="0"/>
      <p:bldP spid="31" grpId="0" animBg="1"/>
      <p:bldP spid="32" grpId="0"/>
      <p:bldP spid="37" grpId="0" animBg="1"/>
      <p:bldP spid="38" grpId="0" animBg="1"/>
      <p:bldP spid="47" grpId="0" animBg="1"/>
      <p:bldP spid="49" grpId="0" animBg="1"/>
      <p:bldP spid="50" grpId="0" animBg="1"/>
      <p:bldP spid="52" grpId="0" animBg="1"/>
      <p:bldP spid="53" grpId="0"/>
      <p:bldP spid="59" grpId="0" animBg="1"/>
      <p:bldP spid="60" grpId="0" animBg="1"/>
      <p:bldP spid="61" grpId="0"/>
      <p:bldP spid="62" grpId="0" animBg="1"/>
      <p:bldP spid="67" grpId="0"/>
      <p:bldP spid="72" grpId="0" animBg="1"/>
      <p:bldP spid="75" grpId="0" animBg="1"/>
      <p:bldP spid="76" grpId="0" animBg="1"/>
      <p:bldP spid="77" grpId="0" animBg="1"/>
      <p:bldP spid="78" grpId="0"/>
      <p:bldGraphic spid="83" grpId="0">
        <p:bldAsOne/>
      </p:bldGraphic>
      <p:bldP spid="86" grpId="0" animBg="1"/>
      <p:bldP spid="91" grpId="0"/>
      <p:bldP spid="94" grpId="0" animBg="1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26" y="1266916"/>
            <a:ext cx="10399114" cy="5469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8000" y="1889760"/>
            <a:ext cx="2733040" cy="136144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08960" y="3320778"/>
            <a:ext cx="1778000" cy="198274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22240" y="2996122"/>
            <a:ext cx="1529434" cy="1880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15280" y="1767839"/>
            <a:ext cx="627711" cy="121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797040" y="2913568"/>
            <a:ext cx="2672080" cy="116059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341360" y="4097248"/>
            <a:ext cx="1818640" cy="99291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5222240" y="4507468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 ± 4%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3108960" y="4224372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41 ± 9%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1778000" y="2881868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69 ± 8%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5265751" y="1434722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0 ± 3%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7038163" y="3727916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59 ± 5%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8310880" y="4764236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 ± 11%</a:t>
            </a:r>
            <a:endParaRPr lang="en-GB" dirty="0"/>
          </a:p>
        </p:txBody>
      </p:sp>
      <p:graphicFrame>
        <p:nvGraphicFramePr>
          <p:cNvPr id="17" name="Diagramme 16"/>
          <p:cNvGraphicFramePr/>
          <p:nvPr>
            <p:extLst/>
          </p:nvPr>
        </p:nvGraphicFramePr>
        <p:xfrm>
          <a:off x="0" y="2354"/>
          <a:ext cx="12192000" cy="44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52400" y="691908"/>
            <a:ext cx="1178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 smtClean="0"/>
              <a:t>At the global scale, </a:t>
            </a:r>
            <a:r>
              <a:rPr lang="en-GB" sz="1600" dirty="0" smtClean="0"/>
              <a:t>the anthropogenic signature of the soil labile pool was </a:t>
            </a:r>
            <a:r>
              <a:rPr lang="en-GB" sz="1600" b="1" dirty="0" smtClean="0"/>
              <a:t>45 ± 7% in 2017</a:t>
            </a:r>
            <a:endParaRPr lang="en-GB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52400" y="1151924"/>
            <a:ext cx="1178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This result hides </a:t>
            </a:r>
            <a:r>
              <a:rPr lang="en-GB" sz="1600" b="1" dirty="0" smtClean="0"/>
              <a:t>large differences between countries and world regions</a:t>
            </a:r>
            <a:endParaRPr lang="en-GB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6042991" y="1767839"/>
            <a:ext cx="4228769" cy="11457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/>
          <p:cNvSpPr txBox="1"/>
          <p:nvPr/>
        </p:nvSpPr>
        <p:spPr>
          <a:xfrm>
            <a:off x="9311640" y="1748297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38 ± 10%</a:t>
            </a:r>
            <a:endParaRPr lang="en-GB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640080" y="1210296"/>
            <a:ext cx="10058400" cy="5059688"/>
            <a:chOff x="640080" y="1206581"/>
            <a:chExt cx="10058400" cy="505968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02"/>
            <a:stretch/>
          </p:blipFill>
          <p:spPr>
            <a:xfrm>
              <a:off x="640080" y="1206581"/>
              <a:ext cx="10058400" cy="505968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453415" y="1491916"/>
              <a:ext cx="8855242" cy="42832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" name="Diagramme 2"/>
          <p:cNvGraphicFramePr/>
          <p:nvPr>
            <p:extLst/>
          </p:nvPr>
        </p:nvGraphicFramePr>
        <p:xfrm>
          <a:off x="0" y="2354"/>
          <a:ext cx="12192000" cy="44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63725" y="6356350"/>
            <a:ext cx="2743200" cy="365125"/>
          </a:xfrm>
        </p:spPr>
        <p:txBody>
          <a:bodyPr/>
          <a:lstStyle/>
          <a:p>
            <a:fld id="{E9EC1D9B-415F-4E1E-AFFB-05D1E378FD87}" type="slidenum">
              <a:rPr lang="en-GB" smtClean="0"/>
              <a:t>6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203200" y="806851"/>
            <a:ext cx="1178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 smtClean="0"/>
              <a:t>Different historical trajectories </a:t>
            </a:r>
            <a:r>
              <a:rPr lang="en-GB" sz="1600" dirty="0" smtClean="0"/>
              <a:t>mainly driven by different use of mineral P fertilizers</a:t>
            </a:r>
            <a:endParaRPr lang="en-GB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2"/>
          <a:stretch/>
        </p:blipFill>
        <p:spPr>
          <a:xfrm>
            <a:off x="640080" y="1206581"/>
            <a:ext cx="10058400" cy="5059688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 rotWithShape="1">
          <a:blip r:embed="rId9"/>
          <a:srcRect l="718" t="94911" r="90496" b="2117"/>
          <a:stretch/>
        </p:blipFill>
        <p:spPr bwMode="auto">
          <a:xfrm>
            <a:off x="10607040" y="1849120"/>
            <a:ext cx="897994" cy="19304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 rotWithShape="1">
          <a:blip r:embed="rId9"/>
          <a:srcRect l="10671" t="94311" r="75030" b="1624"/>
          <a:stretch/>
        </p:blipFill>
        <p:spPr bwMode="auto">
          <a:xfrm>
            <a:off x="10587507" y="3108960"/>
            <a:ext cx="1461463" cy="26416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9"/>
          <a:srcRect l="25316" t="94908" r="71105" b="2121"/>
          <a:stretch/>
        </p:blipFill>
        <p:spPr bwMode="auto">
          <a:xfrm>
            <a:off x="11491877" y="1869440"/>
            <a:ext cx="365760" cy="19304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 rotWithShape="1">
          <a:blip r:embed="rId9"/>
          <a:srcRect l="47438" t="94634" r="43954" b="2238"/>
          <a:stretch/>
        </p:blipFill>
        <p:spPr bwMode="auto">
          <a:xfrm>
            <a:off x="10526538" y="2235200"/>
            <a:ext cx="879752" cy="20320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 rotWithShape="1">
          <a:blip r:embed="rId9"/>
          <a:srcRect l="56713" t="94888" r="35093" b="2454"/>
          <a:stretch/>
        </p:blipFill>
        <p:spPr bwMode="auto">
          <a:xfrm>
            <a:off x="11345685" y="2255520"/>
            <a:ext cx="837450" cy="172720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 rotWithShape="1">
          <a:blip r:embed="rId9"/>
          <a:srcRect l="66456" t="94272" r="23930" b="1983"/>
          <a:stretch/>
        </p:blipFill>
        <p:spPr bwMode="auto">
          <a:xfrm>
            <a:off x="10564117" y="1372157"/>
            <a:ext cx="982618" cy="243283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 rotWithShape="1">
          <a:blip r:embed="rId9"/>
          <a:srcRect l="75828" t="94898" r="11823" b="1818"/>
          <a:stretch/>
        </p:blipFill>
        <p:spPr bwMode="auto">
          <a:xfrm>
            <a:off x="10564117" y="4358639"/>
            <a:ext cx="1262123" cy="213361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 rotWithShape="1">
          <a:blip r:embed="rId9"/>
          <a:srcRect l="88393" t="94443" r="818" b="1804"/>
          <a:stretch/>
        </p:blipFill>
        <p:spPr bwMode="auto">
          <a:xfrm>
            <a:off x="10550819" y="4693920"/>
            <a:ext cx="1102701" cy="2438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748547" y="1757393"/>
            <a:ext cx="53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USA</a:t>
            </a:r>
            <a:endParaRPr lang="en-GB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0"/>
          <a:stretch/>
        </p:blipFill>
        <p:spPr>
          <a:xfrm>
            <a:off x="640080" y="1207537"/>
            <a:ext cx="10058400" cy="506632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9"/>
          <a:srcRect b="6502"/>
          <a:stretch/>
        </p:blipFill>
        <p:spPr bwMode="auto">
          <a:xfrm>
            <a:off x="24071" y="1199410"/>
            <a:ext cx="11623040" cy="50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8000" y="1356499"/>
            <a:ext cx="1065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Globally our </a:t>
            </a:r>
            <a:r>
              <a:rPr lang="en-GB" sz="2000" b="1" dirty="0" smtClean="0"/>
              <a:t>agricultural systems </a:t>
            </a:r>
            <a:r>
              <a:rPr lang="en-GB" sz="2000" dirty="0" smtClean="0"/>
              <a:t>have highly relied on the use of </a:t>
            </a:r>
            <a:r>
              <a:rPr lang="en-GB" sz="2000" b="1" dirty="0" smtClean="0"/>
              <a:t>mineral P fertilizers</a:t>
            </a:r>
            <a:endParaRPr lang="en-GB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08000" y="3348593"/>
            <a:ext cx="1084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reliance on mineral P fertilizer displays </a:t>
            </a:r>
            <a:r>
              <a:rPr lang="en-GB" sz="2000" b="1" dirty="0" smtClean="0"/>
              <a:t>great discrepancies both in space </a:t>
            </a:r>
            <a:r>
              <a:rPr lang="en-GB" sz="2000" dirty="0" smtClean="0"/>
              <a:t>(between countries) and </a:t>
            </a:r>
            <a:r>
              <a:rPr lang="en-GB" sz="2000" b="1" dirty="0" smtClean="0"/>
              <a:t>in time </a:t>
            </a:r>
            <a:r>
              <a:rPr lang="en-GB" sz="2000" dirty="0" smtClean="0"/>
              <a:t>(temporal evolutions of the anthropogenic signatures)</a:t>
            </a:r>
            <a:endParaRPr lang="en-GB" sz="2000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254580118"/>
              </p:ext>
            </p:extLst>
          </p:nvPr>
        </p:nvGraphicFramePr>
        <p:xfrm>
          <a:off x="0" y="2354"/>
          <a:ext cx="12192000" cy="44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1D9B-415F-4E1E-AFFB-05D1E378FD87}" type="slidenum">
              <a:rPr lang="en-GB" smtClean="0"/>
              <a:t>7</a:t>
            </a:fld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507999" y="4629323"/>
            <a:ext cx="11369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(Not shown) </a:t>
            </a:r>
            <a:r>
              <a:rPr lang="en-GB" sz="2000" dirty="0"/>
              <a:t>T</a:t>
            </a:r>
            <a:r>
              <a:rPr lang="en-GB" sz="2000" dirty="0" smtClean="0"/>
              <a:t>he trade of agricultural products contributed to displace large quantities of </a:t>
            </a:r>
            <a:r>
              <a:rPr lang="en-GB" sz="2000" i="1" dirty="0" smtClean="0"/>
              <a:t>anthropogenic P</a:t>
            </a:r>
            <a:r>
              <a:rPr lang="en-GB" sz="2000" dirty="0" smtClean="0"/>
              <a:t>, even though it has no effect on the soil P anthropogenic signatures</a:t>
            </a:r>
            <a:endParaRPr lang="en-GB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080" y="2067864"/>
            <a:ext cx="107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raises questions regarding their vulnerability to P scarcity and their ability to shift toward less input-intensive production systems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15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19" y="2507909"/>
            <a:ext cx="11658601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Thank you for your attention !</a:t>
            </a:r>
            <a:endParaRPr lang="en-GB" sz="3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095" y="167664"/>
            <a:ext cx="844295" cy="12070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4317" t="10886" r="63361" b="72915"/>
          <a:stretch/>
        </p:blipFill>
        <p:spPr>
          <a:xfrm>
            <a:off x="4017984" y="148427"/>
            <a:ext cx="3816980" cy="1076003"/>
          </a:xfrm>
          <a:prstGeom prst="rect">
            <a:avLst/>
          </a:prstGeom>
        </p:spPr>
      </p:pic>
      <p:pic>
        <p:nvPicPr>
          <p:cNvPr id="23" name="Picture 2" descr="Arva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16" y="5697818"/>
            <a:ext cx="1830230" cy="8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 descr="C:\Users\jdemay\AppData\Local\Microsoft\Windows\INetCache\Content.Word\université de bordeaux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60" y="5655563"/>
            <a:ext cx="2443099" cy="96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 descr="C:\Users\jdemay\AppData\Local\Microsoft\Windows\INetCache\Content.Word\INRA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2" y="5697818"/>
            <a:ext cx="2115600" cy="84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803" y="4871068"/>
            <a:ext cx="1850407" cy="18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408</Words>
  <Application>Microsoft Office PowerPoint</Application>
  <PresentationFormat>Grand écran</PresentationFormat>
  <Paragraphs>89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Josephine Demay</dc:creator>
  <cp:lastModifiedBy>Josephine Demay</cp:lastModifiedBy>
  <cp:revision>63</cp:revision>
  <dcterms:created xsi:type="dcterms:W3CDTF">2022-05-16T08:39:28Z</dcterms:created>
  <dcterms:modified xsi:type="dcterms:W3CDTF">2022-05-22T05:39:27Z</dcterms:modified>
</cp:coreProperties>
</file>