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83" r:id="rId5"/>
    <p:sldMasterId id="2147483763" r:id="rId6"/>
    <p:sldMasterId id="2147483675" r:id="rId7"/>
    <p:sldMasterId id="2147483674" r:id="rId8"/>
  </p:sldMasterIdLst>
  <p:notesMasterIdLst>
    <p:notesMasterId r:id="rId22"/>
  </p:notesMasterIdLst>
  <p:sldIdLst>
    <p:sldId id="259" r:id="rId9"/>
    <p:sldId id="258" r:id="rId10"/>
    <p:sldId id="292" r:id="rId11"/>
    <p:sldId id="298" r:id="rId12"/>
    <p:sldId id="297" r:id="rId13"/>
    <p:sldId id="299" r:id="rId14"/>
    <p:sldId id="300" r:id="rId15"/>
    <p:sldId id="296" r:id="rId16"/>
    <p:sldId id="286" r:id="rId17"/>
    <p:sldId id="269" r:id="rId18"/>
    <p:sldId id="277" r:id="rId19"/>
    <p:sldId id="285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1A11E-FB39-F427-9EB4-03D12EB36A72}" v="258" dt="2022-05-03T18:18:42.845"/>
    <p1510:client id="{77B14E12-A757-4BE1-BF6E-E8489E36CD83}" v="15" dt="2021-03-22T12:12:29.965"/>
    <p1510:client id="{85624C63-9342-1B96-8DBD-D4F8375D0DFF}" v="217" dt="2022-04-25T10:49:48.840"/>
    <p1510:client id="{A89BAD84-A175-90C6-C1CE-F714840C4C70}" v="319" dt="2022-05-11T16:04:37.679"/>
    <p1510:client id="{E13FF0F1-02CF-74C3-EE81-CECE431E475A}" v="1449" dt="2022-04-07T12:11:17.392"/>
    <p1510:client id="{FBDD1391-6DDC-E894-04E0-36403DB16541}" v="449" dt="2022-05-13T15:09:59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6"/>
    <p:restoredTop sz="94658"/>
  </p:normalViewPr>
  <p:slideViewPr>
    <p:cSldViewPr snapToGrid="0" snapToObjects="1">
      <p:cViewPr varScale="1">
        <p:scale>
          <a:sx n="77" d="100"/>
          <a:sy n="77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2447-63E7-4F49-AA95-A8D62B5818F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565C-DBF7-1045-BD03-5A82FA22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D565C-DBF7-1045-BD03-5A82FA22D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C141F1-6F5C-B64A-A560-1104B53EE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1220" y="2528405"/>
            <a:ext cx="5120038" cy="1405921"/>
          </a:xfrm>
        </p:spPr>
        <p:txBody>
          <a:bodyPr lIns="0" tIns="0" rIns="0" bIns="0" anchor="t" anchorCtr="0">
            <a:noAutofit/>
          </a:bodyPr>
          <a:lstStyle>
            <a:lvl1pPr>
              <a:defRPr sz="2400" b="0" i="0">
                <a:solidFill>
                  <a:srgbClr val="00C0B5"/>
                </a:solidFill>
                <a:latin typeface="Sanchez " panose="02000000000000000000" pitchFamily="2" charset="77"/>
              </a:defRPr>
            </a:lvl1pPr>
          </a:lstStyle>
          <a:p>
            <a:r>
              <a:rPr lang="en-US" dirty="0"/>
              <a:t>Presentation heading</a:t>
            </a:r>
          </a:p>
        </p:txBody>
      </p:sp>
    </p:spTree>
    <p:extLst>
      <p:ext uri="{BB962C8B-B14F-4D97-AF65-F5344CB8AC3E}">
        <p14:creationId xmlns:p14="http://schemas.microsoft.com/office/powerpoint/2010/main" val="36294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0EAE995-C103-9E46-B9A2-6516A1454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38366"/>
            <a:ext cx="4693262" cy="101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Sanchez " panose="02000000000000000000" pitchFamily="2" charset="77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Sanchez " panose="02000000000000000000" pitchFamily="2" charset="77"/>
              </a:rPr>
              <a:t>Divider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85BF6C-AE3B-BE42-8F33-ED2AA4C5D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1356237"/>
            <a:ext cx="4693262" cy="22999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GB" sz="2400" b="0" i="0" kern="1200" baseline="0" dirty="0" smtClean="0">
                <a:solidFill>
                  <a:schemeClr val="bg1"/>
                </a:solidFill>
                <a:latin typeface="Sanchez " panose="02000000000000000000" pitchFamily="2" charset="77"/>
                <a:ea typeface="+mn-ea"/>
                <a:cs typeface="+mn-cs"/>
              </a:defRPr>
            </a:lvl1pPr>
          </a:lstStyle>
          <a:p>
            <a:r>
              <a:rPr lang="en-GB" sz="2100" baseline="0" dirty="0">
                <a:solidFill>
                  <a:schemeClr val="bg1"/>
                </a:solidFill>
                <a:latin typeface="Sanchez " panose="02000000000000000000" pitchFamily="2" charset="77"/>
              </a:rPr>
              <a:t>Divider subheading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897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0EAE995-C103-9E46-B9A2-6516A1454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38366"/>
            <a:ext cx="4693262" cy="101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latin typeface="Sanchez " panose="02000000000000000000" pitchFamily="2" charset="77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Sanchez " panose="02000000000000000000" pitchFamily="2" charset="77"/>
              </a:rPr>
              <a:t>Divider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85BF6C-AE3B-BE42-8F33-ED2AA4C5D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1356237"/>
            <a:ext cx="4693262" cy="22999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GB" sz="2400" b="0" i="0" kern="1200" baseline="0" dirty="0" smtClean="0">
                <a:solidFill>
                  <a:schemeClr val="bg1"/>
                </a:solidFill>
                <a:latin typeface="Sanchez " panose="02000000000000000000" pitchFamily="2" charset="77"/>
                <a:ea typeface="+mn-ea"/>
                <a:cs typeface="+mn-cs"/>
              </a:defRPr>
            </a:lvl1pPr>
          </a:lstStyle>
          <a:p>
            <a:r>
              <a:rPr lang="en-GB" sz="2100" baseline="0" dirty="0">
                <a:solidFill>
                  <a:schemeClr val="bg1"/>
                </a:solidFill>
                <a:latin typeface="Sanchez " panose="02000000000000000000" pitchFamily="2" charset="77"/>
              </a:rPr>
              <a:t>Divider subheading</a:t>
            </a:r>
            <a:endParaRPr lang="en-US" sz="2100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561E9CC-BF18-C248-A9B4-6D746C20B8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9059" y="0"/>
            <a:ext cx="2679013" cy="4635483"/>
          </a:xfrm>
          <a:custGeom>
            <a:avLst/>
            <a:gdLst>
              <a:gd name="connsiteX0" fmla="*/ 0 w 1849526"/>
              <a:gd name="connsiteY0" fmla="*/ 0 h 6173869"/>
              <a:gd name="connsiteX1" fmla="*/ 1849526 w 1849526"/>
              <a:gd name="connsiteY1" fmla="*/ 0 h 6173869"/>
              <a:gd name="connsiteX2" fmla="*/ 1849526 w 1849526"/>
              <a:gd name="connsiteY2" fmla="*/ 6173869 h 6173869"/>
              <a:gd name="connsiteX3" fmla="*/ 0 w 1849526"/>
              <a:gd name="connsiteY3" fmla="*/ 6173869 h 6173869"/>
              <a:gd name="connsiteX4" fmla="*/ 0 w 1849526"/>
              <a:gd name="connsiteY4" fmla="*/ 0 h 6173869"/>
              <a:gd name="connsiteX0" fmla="*/ 1408310 w 3257836"/>
              <a:gd name="connsiteY0" fmla="*/ 0 h 6180543"/>
              <a:gd name="connsiteX1" fmla="*/ 3257836 w 3257836"/>
              <a:gd name="connsiteY1" fmla="*/ 0 h 6180543"/>
              <a:gd name="connsiteX2" fmla="*/ 3257836 w 3257836"/>
              <a:gd name="connsiteY2" fmla="*/ 6173869 h 6180543"/>
              <a:gd name="connsiteX3" fmla="*/ 0 w 3257836"/>
              <a:gd name="connsiteY3" fmla="*/ 6180543 h 6180543"/>
              <a:gd name="connsiteX4" fmla="*/ 1408310 w 3257836"/>
              <a:gd name="connsiteY4" fmla="*/ 0 h 6180543"/>
              <a:gd name="connsiteX0" fmla="*/ 1428333 w 3257836"/>
              <a:gd name="connsiteY0" fmla="*/ 13348 h 6180543"/>
              <a:gd name="connsiteX1" fmla="*/ 3257836 w 3257836"/>
              <a:gd name="connsiteY1" fmla="*/ 0 h 6180543"/>
              <a:gd name="connsiteX2" fmla="*/ 3257836 w 3257836"/>
              <a:gd name="connsiteY2" fmla="*/ 6173869 h 6180543"/>
              <a:gd name="connsiteX3" fmla="*/ 0 w 3257836"/>
              <a:gd name="connsiteY3" fmla="*/ 6180543 h 6180543"/>
              <a:gd name="connsiteX4" fmla="*/ 1428333 w 3257836"/>
              <a:gd name="connsiteY4" fmla="*/ 13348 h 6180543"/>
              <a:gd name="connsiteX0" fmla="*/ 1428333 w 3257836"/>
              <a:gd name="connsiteY0" fmla="*/ 13348 h 6180543"/>
              <a:gd name="connsiteX1" fmla="*/ 3257836 w 3257836"/>
              <a:gd name="connsiteY1" fmla="*/ 0 h 6180543"/>
              <a:gd name="connsiteX2" fmla="*/ 1836178 w 3257836"/>
              <a:gd name="connsiteY2" fmla="*/ 6173869 h 6180543"/>
              <a:gd name="connsiteX3" fmla="*/ 0 w 3257836"/>
              <a:gd name="connsiteY3" fmla="*/ 6180543 h 6180543"/>
              <a:gd name="connsiteX4" fmla="*/ 1428333 w 3257836"/>
              <a:gd name="connsiteY4" fmla="*/ 13348 h 6180543"/>
              <a:gd name="connsiteX0" fmla="*/ 1428333 w 3257836"/>
              <a:gd name="connsiteY0" fmla="*/ 6674 h 6180543"/>
              <a:gd name="connsiteX1" fmla="*/ 3257836 w 3257836"/>
              <a:gd name="connsiteY1" fmla="*/ 0 h 6180543"/>
              <a:gd name="connsiteX2" fmla="*/ 1836178 w 3257836"/>
              <a:gd name="connsiteY2" fmla="*/ 6173869 h 6180543"/>
              <a:gd name="connsiteX3" fmla="*/ 0 w 3257836"/>
              <a:gd name="connsiteY3" fmla="*/ 6180543 h 6180543"/>
              <a:gd name="connsiteX4" fmla="*/ 1428333 w 3257836"/>
              <a:gd name="connsiteY4" fmla="*/ 6674 h 6180543"/>
              <a:gd name="connsiteX0" fmla="*/ 1428333 w 3257836"/>
              <a:gd name="connsiteY0" fmla="*/ 0 h 6180544"/>
              <a:gd name="connsiteX1" fmla="*/ 3257836 w 3257836"/>
              <a:gd name="connsiteY1" fmla="*/ 1 h 6180544"/>
              <a:gd name="connsiteX2" fmla="*/ 1836178 w 3257836"/>
              <a:gd name="connsiteY2" fmla="*/ 6173870 h 6180544"/>
              <a:gd name="connsiteX3" fmla="*/ 0 w 3257836"/>
              <a:gd name="connsiteY3" fmla="*/ 6180544 h 6180544"/>
              <a:gd name="connsiteX4" fmla="*/ 1428333 w 3257836"/>
              <a:gd name="connsiteY4" fmla="*/ 0 h 6180544"/>
              <a:gd name="connsiteX0" fmla="*/ 1428333 w 3237813"/>
              <a:gd name="connsiteY0" fmla="*/ 0 h 6180544"/>
              <a:gd name="connsiteX1" fmla="*/ 3237813 w 3237813"/>
              <a:gd name="connsiteY1" fmla="*/ 1 h 6180544"/>
              <a:gd name="connsiteX2" fmla="*/ 1836178 w 3237813"/>
              <a:gd name="connsiteY2" fmla="*/ 6173870 h 6180544"/>
              <a:gd name="connsiteX3" fmla="*/ 0 w 3237813"/>
              <a:gd name="connsiteY3" fmla="*/ 6180544 h 6180544"/>
              <a:gd name="connsiteX4" fmla="*/ 1428333 w 3237813"/>
              <a:gd name="connsiteY4" fmla="*/ 0 h 6180544"/>
              <a:gd name="connsiteX0" fmla="*/ 1421658 w 3237813"/>
              <a:gd name="connsiteY0" fmla="*/ 0 h 6180544"/>
              <a:gd name="connsiteX1" fmla="*/ 3237813 w 3237813"/>
              <a:gd name="connsiteY1" fmla="*/ 1 h 6180544"/>
              <a:gd name="connsiteX2" fmla="*/ 1836178 w 3237813"/>
              <a:gd name="connsiteY2" fmla="*/ 6173870 h 6180544"/>
              <a:gd name="connsiteX3" fmla="*/ 0 w 3237813"/>
              <a:gd name="connsiteY3" fmla="*/ 6180544 h 6180544"/>
              <a:gd name="connsiteX4" fmla="*/ 1421658 w 3237813"/>
              <a:gd name="connsiteY4" fmla="*/ 0 h 6180544"/>
              <a:gd name="connsiteX0" fmla="*/ 1568978 w 3237813"/>
              <a:gd name="connsiteY0" fmla="*/ 0 h 6187317"/>
              <a:gd name="connsiteX1" fmla="*/ 3237813 w 3237813"/>
              <a:gd name="connsiteY1" fmla="*/ 6774 h 6187317"/>
              <a:gd name="connsiteX2" fmla="*/ 1836178 w 3237813"/>
              <a:gd name="connsiteY2" fmla="*/ 6180643 h 6187317"/>
              <a:gd name="connsiteX3" fmla="*/ 0 w 3237813"/>
              <a:gd name="connsiteY3" fmla="*/ 6187317 h 6187317"/>
              <a:gd name="connsiteX4" fmla="*/ 1568978 w 3237813"/>
              <a:gd name="connsiteY4" fmla="*/ 0 h 6187317"/>
              <a:gd name="connsiteX0" fmla="*/ 1066058 w 2734893"/>
              <a:gd name="connsiteY0" fmla="*/ 0 h 6180642"/>
              <a:gd name="connsiteX1" fmla="*/ 2734893 w 2734893"/>
              <a:gd name="connsiteY1" fmla="*/ 6774 h 6180642"/>
              <a:gd name="connsiteX2" fmla="*/ 1333258 w 2734893"/>
              <a:gd name="connsiteY2" fmla="*/ 6180643 h 6180642"/>
              <a:gd name="connsiteX3" fmla="*/ 0 w 2734893"/>
              <a:gd name="connsiteY3" fmla="*/ 6180544 h 6180642"/>
              <a:gd name="connsiteX4" fmla="*/ 1066058 w 2734893"/>
              <a:gd name="connsiteY4" fmla="*/ 0 h 6180642"/>
              <a:gd name="connsiteX0" fmla="*/ 1066058 w 2734893"/>
              <a:gd name="connsiteY0" fmla="*/ 0 h 6180643"/>
              <a:gd name="connsiteX1" fmla="*/ 2734893 w 2734893"/>
              <a:gd name="connsiteY1" fmla="*/ 6774 h 6180643"/>
              <a:gd name="connsiteX2" fmla="*/ 1638058 w 2734893"/>
              <a:gd name="connsiteY2" fmla="*/ 6180643 h 6180643"/>
              <a:gd name="connsiteX3" fmla="*/ 0 w 2734893"/>
              <a:gd name="connsiteY3" fmla="*/ 6180544 h 6180643"/>
              <a:gd name="connsiteX4" fmla="*/ 1066058 w 2734893"/>
              <a:gd name="connsiteY4" fmla="*/ 0 h 6180643"/>
              <a:gd name="connsiteX0" fmla="*/ 1066058 w 2699333"/>
              <a:gd name="connsiteY0" fmla="*/ 0 h 6180643"/>
              <a:gd name="connsiteX1" fmla="*/ 2699333 w 2699333"/>
              <a:gd name="connsiteY1" fmla="*/ 13548 h 6180643"/>
              <a:gd name="connsiteX2" fmla="*/ 1638058 w 2699333"/>
              <a:gd name="connsiteY2" fmla="*/ 6180643 h 6180643"/>
              <a:gd name="connsiteX3" fmla="*/ 0 w 2699333"/>
              <a:gd name="connsiteY3" fmla="*/ 6180544 h 6180643"/>
              <a:gd name="connsiteX4" fmla="*/ 1066058 w 2699333"/>
              <a:gd name="connsiteY4" fmla="*/ 0 h 6180643"/>
              <a:gd name="connsiteX0" fmla="*/ 1076218 w 2699333"/>
              <a:gd name="connsiteY0" fmla="*/ 0 h 6180643"/>
              <a:gd name="connsiteX1" fmla="*/ 2699333 w 2699333"/>
              <a:gd name="connsiteY1" fmla="*/ 13548 h 6180643"/>
              <a:gd name="connsiteX2" fmla="*/ 1638058 w 2699333"/>
              <a:gd name="connsiteY2" fmla="*/ 6180643 h 6180643"/>
              <a:gd name="connsiteX3" fmla="*/ 0 w 2699333"/>
              <a:gd name="connsiteY3" fmla="*/ 6180544 h 6180643"/>
              <a:gd name="connsiteX4" fmla="*/ 1076218 w 2699333"/>
              <a:gd name="connsiteY4" fmla="*/ 0 h 6180643"/>
              <a:gd name="connsiteX0" fmla="*/ 1066058 w 2689173"/>
              <a:gd name="connsiteY0" fmla="*/ 0 h 6180643"/>
              <a:gd name="connsiteX1" fmla="*/ 2689173 w 2689173"/>
              <a:gd name="connsiteY1" fmla="*/ 13548 h 6180643"/>
              <a:gd name="connsiteX2" fmla="*/ 1627898 w 2689173"/>
              <a:gd name="connsiteY2" fmla="*/ 6180643 h 6180643"/>
              <a:gd name="connsiteX3" fmla="*/ 0 w 2689173"/>
              <a:gd name="connsiteY3" fmla="*/ 6180544 h 6180643"/>
              <a:gd name="connsiteX4" fmla="*/ 1066058 w 2689173"/>
              <a:gd name="connsiteY4" fmla="*/ 0 h 6180643"/>
              <a:gd name="connsiteX0" fmla="*/ 1066058 w 2689173"/>
              <a:gd name="connsiteY0" fmla="*/ 0 h 6180643"/>
              <a:gd name="connsiteX1" fmla="*/ 2689173 w 2689173"/>
              <a:gd name="connsiteY1" fmla="*/ 13548 h 6180643"/>
              <a:gd name="connsiteX2" fmla="*/ 1617738 w 2689173"/>
              <a:gd name="connsiteY2" fmla="*/ 6180643 h 6180643"/>
              <a:gd name="connsiteX3" fmla="*/ 0 w 2689173"/>
              <a:gd name="connsiteY3" fmla="*/ 6180544 h 6180643"/>
              <a:gd name="connsiteX4" fmla="*/ 1066058 w 2689173"/>
              <a:gd name="connsiteY4" fmla="*/ 0 h 6180643"/>
              <a:gd name="connsiteX0" fmla="*/ 1066058 w 2679013"/>
              <a:gd name="connsiteY0" fmla="*/ 0 h 6180643"/>
              <a:gd name="connsiteX1" fmla="*/ 2679013 w 2679013"/>
              <a:gd name="connsiteY1" fmla="*/ 6775 h 6180643"/>
              <a:gd name="connsiteX2" fmla="*/ 1617738 w 2679013"/>
              <a:gd name="connsiteY2" fmla="*/ 6180643 h 6180643"/>
              <a:gd name="connsiteX3" fmla="*/ 0 w 2679013"/>
              <a:gd name="connsiteY3" fmla="*/ 6180544 h 6180643"/>
              <a:gd name="connsiteX4" fmla="*/ 1066058 w 2679013"/>
              <a:gd name="connsiteY4" fmla="*/ 0 h 6180643"/>
              <a:gd name="connsiteX0" fmla="*/ 1066058 w 2679013"/>
              <a:gd name="connsiteY0" fmla="*/ 0 h 6180643"/>
              <a:gd name="connsiteX1" fmla="*/ 2679013 w 2679013"/>
              <a:gd name="connsiteY1" fmla="*/ 6775 h 6180643"/>
              <a:gd name="connsiteX2" fmla="*/ 1617738 w 2679013"/>
              <a:gd name="connsiteY2" fmla="*/ 6180643 h 6180643"/>
              <a:gd name="connsiteX3" fmla="*/ 0 w 2679013"/>
              <a:gd name="connsiteY3" fmla="*/ 6180544 h 6180643"/>
              <a:gd name="connsiteX4" fmla="*/ 1066058 w 2679013"/>
              <a:gd name="connsiteY4" fmla="*/ 0 h 6180643"/>
              <a:gd name="connsiteX0" fmla="*/ 1066058 w 2679013"/>
              <a:gd name="connsiteY0" fmla="*/ 0 h 6180643"/>
              <a:gd name="connsiteX1" fmla="*/ 2679013 w 2679013"/>
              <a:gd name="connsiteY1" fmla="*/ 6775 h 6180643"/>
              <a:gd name="connsiteX2" fmla="*/ 1612658 w 2679013"/>
              <a:gd name="connsiteY2" fmla="*/ 6180643 h 6180643"/>
              <a:gd name="connsiteX3" fmla="*/ 0 w 2679013"/>
              <a:gd name="connsiteY3" fmla="*/ 6180544 h 6180643"/>
              <a:gd name="connsiteX4" fmla="*/ 1066058 w 2679013"/>
              <a:gd name="connsiteY4" fmla="*/ 0 h 618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013" h="6180643">
                <a:moveTo>
                  <a:pt x="1066058" y="0"/>
                </a:moveTo>
                <a:lnTo>
                  <a:pt x="2679013" y="6775"/>
                </a:lnTo>
                <a:lnTo>
                  <a:pt x="1612658" y="6180643"/>
                </a:lnTo>
                <a:lnTo>
                  <a:pt x="0" y="6180544"/>
                </a:lnTo>
                <a:lnTo>
                  <a:pt x="1066058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FFEDDF1-12FF-8645-B4D0-DEAE104F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-1"/>
            <a:ext cx="7447437" cy="12504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effectLst/>
                <a:latin typeface="Sanchez " panose="02000000000000000000" pitchFamily="2" charset="77"/>
              </a:rPr>
              <a:t>Slide heading line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EB67C6-C32C-AB4E-A189-CE070CC34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50749"/>
            <a:ext cx="6472237" cy="671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650" b="0" i="0" baseline="0">
                <a:solidFill>
                  <a:srgbClr val="00C9C2"/>
                </a:solidFill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solidFill>
                  <a:srgbClr val="00C9C2"/>
                </a:solidFill>
                <a:effectLst/>
                <a:latin typeface="Sanchez " panose="02000000000000000000" pitchFamily="2" charset="77"/>
              </a:rPr>
              <a:t>Slide subheading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D45F95-7041-A644-9D37-FC35EFF3C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21986"/>
            <a:ext cx="6472237" cy="642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CEF51A-2320-F74B-AFB5-D07BDCCB2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4" y="2564924"/>
            <a:ext cx="6472237" cy="1819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0" i="0">
                <a:latin typeface="Arial Light" pitchFamily="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body copy</a:t>
            </a:r>
          </a:p>
        </p:txBody>
      </p:sp>
    </p:spTree>
    <p:extLst>
      <p:ext uri="{BB962C8B-B14F-4D97-AF65-F5344CB8AC3E}">
        <p14:creationId xmlns:p14="http://schemas.microsoft.com/office/powerpoint/2010/main" val="384123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A7E339-CBFD-8B40-921C-794813DB7D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364" y="1450482"/>
            <a:ext cx="1686876" cy="14622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078F025-056C-6741-BA23-A1D8D05300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364" y="2956623"/>
            <a:ext cx="1686876" cy="14622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9A842C-D3D4-F047-9517-EBC64CAD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0"/>
            <a:ext cx="7447437" cy="124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effectLst/>
                <a:latin typeface="Sanchez " panose="02000000000000000000" pitchFamily="2" charset="77"/>
              </a:rPr>
              <a:t>Slide heading line 1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1958A77-3F3E-804D-8DF8-98303B167E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5680" y="1244600"/>
            <a:ext cx="4815840" cy="671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650" b="0" i="0" baseline="0">
                <a:solidFill>
                  <a:srgbClr val="00C9C2"/>
                </a:solidFill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solidFill>
                  <a:srgbClr val="00C9C2"/>
                </a:solidFill>
                <a:effectLst/>
                <a:latin typeface="Sanchez " panose="02000000000000000000" pitchFamily="2" charset="77"/>
              </a:rPr>
              <a:t>Slide subheading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307CA08-16C9-264D-B719-0A31BE686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5680" y="1915837"/>
            <a:ext cx="4815840" cy="642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BC32A0B1-C8FA-524B-B4EB-FFA742A86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5680" y="2558775"/>
            <a:ext cx="4815840" cy="1860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0" i="0">
                <a:latin typeface="Arial Light" pitchFamily="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body copy</a:t>
            </a:r>
          </a:p>
        </p:txBody>
      </p:sp>
    </p:spTree>
    <p:extLst>
      <p:ext uri="{BB962C8B-B14F-4D97-AF65-F5344CB8AC3E}">
        <p14:creationId xmlns:p14="http://schemas.microsoft.com/office/powerpoint/2010/main" val="1292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2F10981B-9835-2749-8796-CC4101BED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364" y="1450481"/>
            <a:ext cx="1686876" cy="29684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3849416-11B4-DE48-9A8A-91AF9DFB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0"/>
            <a:ext cx="7447437" cy="124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effectLst/>
                <a:latin typeface="Sanchez " panose="02000000000000000000" pitchFamily="2" charset="77"/>
              </a:rPr>
              <a:t>Slide heading line 1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E583C04-C446-644A-A3F3-4FF65DE091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5680" y="1244600"/>
            <a:ext cx="4815840" cy="671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650" b="0" i="0" baseline="0">
                <a:solidFill>
                  <a:srgbClr val="00C9C2"/>
                </a:solidFill>
                <a:latin typeface="Sanchez " panose="02000000000000000000" pitchFamily="2" charset="77"/>
              </a:defRPr>
            </a:lvl1pPr>
          </a:lstStyle>
          <a:p>
            <a:r>
              <a:rPr lang="en-GB" dirty="0">
                <a:solidFill>
                  <a:srgbClr val="00C9C2"/>
                </a:solidFill>
                <a:effectLst/>
                <a:latin typeface="Sanchez " panose="02000000000000000000" pitchFamily="2" charset="77"/>
              </a:rPr>
              <a:t>Slide subheading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E2776B35-1F2E-844E-9FB0-146157C898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5680" y="1915837"/>
            <a:ext cx="4815840" cy="642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copy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D2314FC8-B973-EC46-864D-2AEA55A36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5680" y="2558775"/>
            <a:ext cx="4815840" cy="1860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0" i="0">
                <a:latin typeface="Arial Light" pitchFamily="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body copy</a:t>
            </a:r>
          </a:p>
        </p:txBody>
      </p:sp>
    </p:spTree>
    <p:extLst>
      <p:ext uri="{BB962C8B-B14F-4D97-AF65-F5344CB8AC3E}">
        <p14:creationId xmlns:p14="http://schemas.microsoft.com/office/powerpoint/2010/main" val="53688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95E82-9923-694B-88B6-F0001ED81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46006-F3E3-A74F-A00D-7F1969F1A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46006-F3E3-A74F-A00D-7F1969F1A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C89679-7E7D-D144-B2A1-B813A46F73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700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8E1DC6-02B2-7945-B30C-301150E18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2C78-C49B-FB45-8ECA-93A1429B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96" y="624116"/>
            <a:ext cx="4693262" cy="1017872"/>
          </a:xfrm>
        </p:spPr>
        <p:txBody>
          <a:bodyPr/>
          <a:lstStyle/>
          <a:p>
            <a:r>
              <a:rPr lang="en-US" sz="3600" dirty="0">
                <a:latin typeface="Sanchez "/>
              </a:rPr>
              <a:t>The most extreme heatwaves globally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8891-2F75-A440-B6D2-65F37E4B8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97" y="2791956"/>
            <a:ext cx="4693262" cy="1303305"/>
          </a:xfrm>
        </p:spPr>
        <p:txBody>
          <a:bodyPr lIns="0" tIns="0" rIns="0" bIns="0" anchor="t"/>
          <a:lstStyle/>
          <a:p>
            <a:r>
              <a:rPr lang="en-US">
                <a:latin typeface="Sanchez "/>
              </a:rPr>
              <a:t>Vikki Thompson</a:t>
            </a:r>
          </a:p>
          <a:p>
            <a:r>
              <a:rPr lang="en-US" sz="1800">
                <a:latin typeface="Sanchez "/>
              </a:rPr>
              <a:t>Alan Kennedy-Asser, Emily Vosper, Eunice Lo, Dann Mitchell, Oliver Andrews, Chris Huntingford, Mat Collins, Gabi Hegerl</a:t>
            </a:r>
            <a:endParaRPr lang="en-US" sz="18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C04CAD-8A72-4DB2-B71C-1FD2B458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180AE-3BEB-F841-7269-95811083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0B783447-2369-3FC8-6D82-BF29F942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9" y="1287012"/>
            <a:ext cx="5851601" cy="3287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8476C-D6DE-B444-3658-74CB772DFC2C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7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E7437-2913-4211-635B-585ECAAF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A241D3B-9A2E-792D-61E9-188AC50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74" y="233743"/>
            <a:ext cx="5057077" cy="40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8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6F2E9012-0CD3-584F-E394-5ED0089B7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3" y="48235"/>
            <a:ext cx="5894387" cy="45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5E3F3240-0509-EC7F-7172-B34B2DC9D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82" y="146226"/>
            <a:ext cx="4283462" cy="42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Western North America heatwave, June 2021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E3800106-848B-3A42-4456-78F34208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3" t="-1980" r="-366" b="-1238"/>
          <a:stretch/>
        </p:blipFill>
        <p:spPr>
          <a:xfrm>
            <a:off x="3319656" y="1250733"/>
            <a:ext cx="4363073" cy="3312549"/>
          </a:xfrm>
          <a:prstGeom prst="rect">
            <a:avLst/>
          </a:prstGeom>
        </p:spPr>
      </p:pic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7310EC-146E-9DE7-2602-95153A07B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8" y="2954648"/>
            <a:ext cx="2743200" cy="1543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CCD35-5695-0DED-D5EF-3944103DDCCA}"/>
              </a:ext>
            </a:extLst>
          </p:cNvPr>
          <p:cNvSpPr txBox="1"/>
          <p:nvPr/>
        </p:nvSpPr>
        <p:spPr>
          <a:xfrm>
            <a:off x="361485" y="1386584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High temperatures</a:t>
            </a:r>
          </a:p>
          <a:p>
            <a:r>
              <a:rPr lang="en-US" dirty="0">
                <a:cs typeface="Arial"/>
              </a:rPr>
              <a:t>High pressure</a:t>
            </a:r>
          </a:p>
          <a:p>
            <a:r>
              <a:rPr lang="en-US" dirty="0">
                <a:cs typeface="Arial"/>
              </a:rPr>
              <a:t>Low P-E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793BE-F44F-4AA8-492B-1D0D2EBD6C98}"/>
              </a:ext>
            </a:extLst>
          </p:cNvPr>
          <p:cNvSpPr txBox="1"/>
          <p:nvPr/>
        </p:nvSpPr>
        <p:spPr>
          <a:xfrm>
            <a:off x="363808" y="2419233"/>
            <a:ext cx="27362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 3.6 SD from the mean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7FFB7-23D4-1126-DA7F-062785BD4C07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0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0CA1497-0EFE-B0C3-DF89-F7B30DFF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999720" y="1557304"/>
            <a:ext cx="6346768" cy="26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668BA-C5C7-BE8A-31F5-27F9A29CE2B6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25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0CA1497-0EFE-B0C3-DF89-F7B30DFF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999720" y="1557304"/>
            <a:ext cx="6346768" cy="26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668BA-C5C7-BE8A-31F5-27F9A29CE2B6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DC64A-BCCB-421B-33E8-DC560A1A1AE9}"/>
              </a:ext>
            </a:extLst>
          </p:cNvPr>
          <p:cNvSpPr txBox="1"/>
          <p:nvPr/>
        </p:nvSpPr>
        <p:spPr>
          <a:xfrm>
            <a:off x="125185" y="1064078"/>
            <a:ext cx="268877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Alberta, Canada: 4.1SD</a:t>
            </a:r>
            <a:r>
              <a:rPr lang="en-US" dirty="0"/>
              <a:t> 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AD1DC1-3D70-0114-14F0-038435014868}"/>
              </a:ext>
            </a:extLst>
          </p:cNvPr>
          <p:cNvCxnSpPr>
            <a:cxnSpLocks/>
          </p:cNvCxnSpPr>
          <p:nvPr/>
        </p:nvCxnSpPr>
        <p:spPr>
          <a:xfrm>
            <a:off x="1429657" y="1455358"/>
            <a:ext cx="964795" cy="456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7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0CA1497-0EFE-B0C3-DF89-F7B30DFF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985609" y="1557304"/>
            <a:ext cx="6346768" cy="26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668BA-C5C7-BE8A-31F5-27F9A29CE2B6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44B87-B494-E6D4-7269-8F0EF68A7DD1}"/>
              </a:ext>
            </a:extLst>
          </p:cNvPr>
          <p:cNvSpPr txBox="1"/>
          <p:nvPr/>
        </p:nvSpPr>
        <p:spPr>
          <a:xfrm>
            <a:off x="125185" y="1064078"/>
            <a:ext cx="268877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Alberta, Canada: 4.1SD</a:t>
            </a:r>
            <a:r>
              <a:rPr lang="en-US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7F88-D89C-BF7E-F5E9-DB1747FE710D}"/>
              </a:ext>
            </a:extLst>
          </p:cNvPr>
          <p:cNvSpPr txBox="1"/>
          <p:nvPr/>
        </p:nvSpPr>
        <p:spPr>
          <a:xfrm>
            <a:off x="5422899" y="510719"/>
            <a:ext cx="188141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South East Asia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1998, 5.1SD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2A3ED7-8068-8FA0-A495-B746F2AAB2F7}"/>
              </a:ext>
            </a:extLst>
          </p:cNvPr>
          <p:cNvCxnSpPr/>
          <p:nvPr/>
        </p:nvCxnSpPr>
        <p:spPr>
          <a:xfrm flipH="1">
            <a:off x="5682341" y="1180192"/>
            <a:ext cx="636816" cy="1331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6C4A17-15E4-0C81-3393-CC7FD1FFC15F}"/>
              </a:ext>
            </a:extLst>
          </p:cNvPr>
          <p:cNvCxnSpPr>
            <a:cxnSpLocks/>
          </p:cNvCxnSpPr>
          <p:nvPr/>
        </p:nvCxnSpPr>
        <p:spPr>
          <a:xfrm>
            <a:off x="1429657" y="1455358"/>
            <a:ext cx="964795" cy="456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6C8333-2B94-148B-9CED-6414E82609D9}"/>
              </a:ext>
            </a:extLst>
          </p:cNvPr>
          <p:cNvSpPr txBox="1"/>
          <p:nvPr/>
        </p:nvSpPr>
        <p:spPr>
          <a:xfrm>
            <a:off x="3596517" y="3900411"/>
            <a:ext cx="314738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Southern Brazil 1985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 4.3SD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Southeast Brazil 2020 3.7SD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50865A-A996-CB50-BA71-444168D11796}"/>
              </a:ext>
            </a:extLst>
          </p:cNvPr>
          <p:cNvCxnSpPr>
            <a:cxnSpLocks/>
          </p:cNvCxnSpPr>
          <p:nvPr/>
        </p:nvCxnSpPr>
        <p:spPr>
          <a:xfrm flipH="1" flipV="1">
            <a:off x="3332840" y="3287988"/>
            <a:ext cx="1871539" cy="629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DE8E65-2AEC-6CE0-4778-3E172AEF385D}"/>
              </a:ext>
            </a:extLst>
          </p:cNvPr>
          <p:cNvSpPr txBox="1"/>
          <p:nvPr/>
        </p:nvSpPr>
        <p:spPr>
          <a:xfrm>
            <a:off x="146352" y="2291744"/>
            <a:ext cx="176449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Southern USA</a:t>
            </a:r>
            <a:endParaRPr lang="en-US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1980, 4.3SD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C2CD9F-FBDB-CEF6-A78D-23114B547C40}"/>
              </a:ext>
            </a:extLst>
          </p:cNvPr>
          <p:cNvCxnSpPr>
            <a:cxnSpLocks/>
          </p:cNvCxnSpPr>
          <p:nvPr/>
        </p:nvCxnSpPr>
        <p:spPr>
          <a:xfrm flipV="1">
            <a:off x="1916491" y="2448377"/>
            <a:ext cx="717851" cy="157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2CE1E1-53BC-456A-3E84-1576C1EF3BE3}"/>
              </a:ext>
            </a:extLst>
          </p:cNvPr>
          <p:cNvSpPr txBox="1"/>
          <p:nvPr/>
        </p:nvSpPr>
        <p:spPr>
          <a:xfrm>
            <a:off x="54630" y="3533521"/>
            <a:ext cx="203260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Peru 2016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 4.2SD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618DFA-F2D9-382C-0575-B43F871F1ED5}"/>
              </a:ext>
            </a:extLst>
          </p:cNvPr>
          <p:cNvCxnSpPr>
            <a:cxnSpLocks/>
          </p:cNvCxnSpPr>
          <p:nvPr/>
        </p:nvCxnSpPr>
        <p:spPr>
          <a:xfrm flipV="1">
            <a:off x="2099935" y="3146877"/>
            <a:ext cx="724905" cy="552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7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0CA1497-0EFE-B0C3-DF89-F7B30DFF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999720" y="1557304"/>
            <a:ext cx="6346768" cy="26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668BA-C5C7-BE8A-31F5-27F9A29CE2B6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6D8A0E9-65AD-E879-E7F9-BCFE984087EC}"/>
              </a:ext>
            </a:extLst>
          </p:cNvPr>
          <p:cNvSpPr/>
          <p:nvPr/>
        </p:nvSpPr>
        <p:spPr>
          <a:xfrm>
            <a:off x="3684410" y="1811160"/>
            <a:ext cx="578557" cy="557390"/>
          </a:xfrm>
          <a:prstGeom prst="star5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CCFF-768A-2F44-B3DC-CFAD59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chez "/>
              </a:rPr>
              <a:t>Extreme heat globally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76BA69-87AC-4C42-98E6-292C7D5C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4" y="4093408"/>
            <a:ext cx="1572400" cy="897401"/>
          </a:xfrm>
          <a:prstGeom prst="rect">
            <a:avLst/>
          </a:prstGeom>
        </p:spPr>
      </p:pic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0CA1497-0EFE-B0C3-DF89-F7B30DFF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999720" y="1557304"/>
            <a:ext cx="6346768" cy="2697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668BA-C5C7-BE8A-31F5-27F9A29CE2B6}"/>
              </a:ext>
            </a:extLst>
          </p:cNvPr>
          <p:cNvSpPr txBox="1"/>
          <p:nvPr/>
        </p:nvSpPr>
        <p:spPr>
          <a:xfrm>
            <a:off x="4263033" y="4745236"/>
            <a:ext cx="32254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vikki.thompson@bristol.ac.uk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17AFA-673C-0A45-E2AF-82E331A905A6}"/>
              </a:ext>
            </a:extLst>
          </p:cNvPr>
          <p:cNvSpPr/>
          <p:nvPr/>
        </p:nvSpPr>
        <p:spPr>
          <a:xfrm>
            <a:off x="4827410" y="2305050"/>
            <a:ext cx="515057" cy="5291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5276CE-5B65-6171-BC0B-1E06D36551B6}"/>
              </a:ext>
            </a:extLst>
          </p:cNvPr>
          <p:cNvSpPr/>
          <p:nvPr/>
        </p:nvSpPr>
        <p:spPr>
          <a:xfrm>
            <a:off x="2174522" y="1888772"/>
            <a:ext cx="642056" cy="64205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6F1A2E-3B32-EF69-B27C-843569E3FAD6}"/>
              </a:ext>
            </a:extLst>
          </p:cNvPr>
          <p:cNvSpPr/>
          <p:nvPr/>
        </p:nvSpPr>
        <p:spPr>
          <a:xfrm>
            <a:off x="5504743" y="3045883"/>
            <a:ext cx="479779" cy="4515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23414-816A-D149-B3EF-7AE209C04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146" y="2955533"/>
            <a:ext cx="4643806" cy="1445845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Sanchez "/>
              </a:rPr>
              <a:t>      vikki.thompson@bristol.ac.uk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600">
              <a:latin typeface="Sanchez "/>
            </a:endParaRPr>
          </a:p>
          <a:p>
            <a:r>
              <a:rPr lang="en-US" sz="2000" dirty="0">
                <a:latin typeface="Sanchez "/>
              </a:rPr>
              <a:t>      @ClimateVikki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605A8-D83B-470F-B8C9-F6A1DBF1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600" y="4093408"/>
            <a:ext cx="1572400" cy="897401"/>
          </a:xfrm>
          <a:prstGeom prst="rect">
            <a:avLst/>
          </a:prstGeom>
        </p:spPr>
      </p:pic>
      <p:pic>
        <p:nvPicPr>
          <p:cNvPr id="12" name="Picture 12" descr="Logo&#10;&#10;Description automatically generated">
            <a:extLst>
              <a:ext uri="{FF2B5EF4-FFF2-40B4-BE49-F238E27FC236}">
                <a16:creationId xmlns:a16="http://schemas.microsoft.com/office/drawing/2014/main" id="{F2B69084-35F7-88EA-526F-950249620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7" y="3409101"/>
            <a:ext cx="415383" cy="415383"/>
          </a:xfrm>
          <a:prstGeom prst="rect">
            <a:avLst/>
          </a:prstGeom>
        </p:spPr>
      </p:pic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4A187602-2389-6897-9138-E8F9B952A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23" y="2956470"/>
            <a:ext cx="375425" cy="375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2AC880-A6B4-5209-E808-5DD81AD7DC38}"/>
              </a:ext>
            </a:extLst>
          </p:cNvPr>
          <p:cNvSpPr txBox="1"/>
          <p:nvPr/>
        </p:nvSpPr>
        <p:spPr>
          <a:xfrm>
            <a:off x="249629" y="1019612"/>
            <a:ext cx="586579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Thompson 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+mn-lt"/>
              </a:rPr>
              <a:t>et al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2022. The 2021 western North America heatwave among the most extreme events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ever recorded globally. 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+mn-lt"/>
              </a:rPr>
              <a:t>Science Advances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 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5F70ACF-1538-4F7F-99A5-FEA5CD18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6065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1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94D6E0-9D7C-8CB6-965B-0AE78FAC7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0F967-5110-2FCD-86E7-A69968E5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A8CA1-FED8-FA99-A2D5-7212BBD9D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3D5FE-8A97-9208-46B7-9070F5BD0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3AA67A-1E09-86F7-3628-CB6ACC461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7F2E"/>
      </a:hlink>
      <a:folHlink>
        <a:srgbClr val="4F7F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B992B98EB342805ABD1A841CEB5D" ma:contentTypeVersion="8" ma:contentTypeDescription="Create a new document." ma:contentTypeScope="" ma:versionID="2cc90748db6b8925c64e34ca76bedf8f">
  <xsd:schema xmlns:xsd="http://www.w3.org/2001/XMLSchema" xmlns:xs="http://www.w3.org/2001/XMLSchema" xmlns:p="http://schemas.microsoft.com/office/2006/metadata/properties" xmlns:ns2="122383f5-bf34-4ea1-b129-f6fa7bc36076" targetNamespace="http://schemas.microsoft.com/office/2006/metadata/properties" ma:root="true" ma:fieldsID="398c6f9fad59bbb6fe6ad74d7b9eed61" ns2:_="">
    <xsd:import namespace="122383f5-bf34-4ea1-b129-f6fa7bc360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83f5-bf34-4ea1-b129-f6fa7bc360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710794-80EF-4195-8E85-B61FA870E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E662D4-3099-4638-93FC-BD7B7FF58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383f5-bf34-4ea1-b129-f6fa7bc360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E6A6F2-2022-4D8D-A33C-C6E9E7750A34}">
  <ds:schemaRefs>
    <ds:schemaRef ds:uri="37f2381d-420a-4f9e-a3c0-bcd138237fe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55955c8-64f3-470b-9864-7420b46a04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On-screen Show (16:9)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Light</vt:lpstr>
      <vt:lpstr>Calibri</vt:lpstr>
      <vt:lpstr>Calibri Light</vt:lpstr>
      <vt:lpstr>Sanchez </vt:lpstr>
      <vt:lpstr>Office Theme</vt:lpstr>
      <vt:lpstr>1_Custom Design</vt:lpstr>
      <vt:lpstr>4_Custom Design</vt:lpstr>
      <vt:lpstr>3_Custom Design</vt:lpstr>
      <vt:lpstr>2_Custom Design</vt:lpstr>
      <vt:lpstr>The most extreme heatwaves globally</vt:lpstr>
      <vt:lpstr>Western North America heatwave, June 2021</vt:lpstr>
      <vt:lpstr>Extreme heat globally</vt:lpstr>
      <vt:lpstr>Extreme heat globally</vt:lpstr>
      <vt:lpstr>Extreme heat globally</vt:lpstr>
      <vt:lpstr>Extreme heat globally</vt:lpstr>
      <vt:lpstr>Extreme heat globally</vt:lpstr>
      <vt:lpstr>PowerPoint Presentation</vt:lpstr>
      <vt:lpstr>PowerPoint Presentation</vt:lpstr>
      <vt:lpstr>Extreme heat globally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Dirty Design</dc:creator>
  <cp:lastModifiedBy>Vikki Thompson</cp:lastModifiedBy>
  <cp:revision>733</cp:revision>
  <dcterms:created xsi:type="dcterms:W3CDTF">2018-07-03T10:36:18Z</dcterms:created>
  <dcterms:modified xsi:type="dcterms:W3CDTF">2022-05-24T16:01:35Z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0x01010015CAB992B98EB342805ABD1A841CEB5D</vt:lpwstr>
  </property>
</Properties>
</file>