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6" r:id="rId4"/>
    <p:sldId id="263" r:id="rId5"/>
    <p:sldId id="463" r:id="rId6"/>
    <p:sldId id="465" r:id="rId7"/>
    <p:sldId id="265" r:id="rId8"/>
    <p:sldId id="461" r:id="rId9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475"/>
    <a:srgbClr val="BBA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DAE99F-F1B1-4C21-9642-A15F857D7232}" v="119" dt="2022-05-23T17:27:27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5" autoAdjust="0"/>
    <p:restoredTop sz="94472" autoAdjust="0"/>
  </p:normalViewPr>
  <p:slideViewPr>
    <p:cSldViewPr snapToGrid="0" snapToObjects="1">
      <p:cViewPr varScale="1">
        <p:scale>
          <a:sx n="103" d="100"/>
          <a:sy n="103" d="100"/>
        </p:scale>
        <p:origin x="682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suddin Daulat" userId="870a555c-599e-4be4-9d88-43855c5decf7" providerId="ADAL" clId="{84DAE99F-F1B1-4C21-9642-A15F857D7232}"/>
    <pc:docChg chg="undo custSel addSld delSld modSld sldOrd">
      <pc:chgData name="Shamsuddin Daulat" userId="870a555c-599e-4be4-9d88-43855c5decf7" providerId="ADAL" clId="{84DAE99F-F1B1-4C21-9642-A15F857D7232}" dt="2022-05-23T17:27:51.694" v="1852" actId="20577"/>
      <pc:docMkLst>
        <pc:docMk/>
      </pc:docMkLst>
      <pc:sldChg chg="addSp delSp modSp mod">
        <pc:chgData name="Shamsuddin Daulat" userId="870a555c-599e-4be4-9d88-43855c5decf7" providerId="ADAL" clId="{84DAE99F-F1B1-4C21-9642-A15F857D7232}" dt="2022-05-06T10:58:03.819" v="1643" actId="14100"/>
        <pc:sldMkLst>
          <pc:docMk/>
          <pc:sldMk cId="3243102052" sldId="256"/>
        </pc:sldMkLst>
        <pc:spChg chg="mod">
          <ac:chgData name="Shamsuddin Daulat" userId="870a555c-599e-4be4-9d88-43855c5decf7" providerId="ADAL" clId="{84DAE99F-F1B1-4C21-9642-A15F857D7232}" dt="2022-05-06T07:27:43.197" v="1233" actId="20577"/>
          <ac:spMkLst>
            <pc:docMk/>
            <pc:sldMk cId="3243102052" sldId="256"/>
            <ac:spMk id="2" creationId="{00000000-0000-0000-0000-000000000000}"/>
          </ac:spMkLst>
        </pc:spChg>
        <pc:spChg chg="del">
          <ac:chgData name="Shamsuddin Daulat" userId="870a555c-599e-4be4-9d88-43855c5decf7" providerId="ADAL" clId="{84DAE99F-F1B1-4C21-9642-A15F857D7232}" dt="2022-05-05T17:57:32.864" v="15" actId="478"/>
          <ac:spMkLst>
            <pc:docMk/>
            <pc:sldMk cId="3243102052" sldId="256"/>
            <ac:spMk id="3" creationId="{00000000-0000-0000-0000-000000000000}"/>
          </ac:spMkLst>
        </pc:spChg>
        <pc:spChg chg="del mod">
          <ac:chgData name="Shamsuddin Daulat" userId="870a555c-599e-4be4-9d88-43855c5decf7" providerId="ADAL" clId="{84DAE99F-F1B1-4C21-9642-A15F857D7232}" dt="2022-05-05T17:59:27.303" v="40" actId="478"/>
          <ac:spMkLst>
            <pc:docMk/>
            <pc:sldMk cId="3243102052" sldId="256"/>
            <ac:spMk id="4" creationId="{0011400F-5582-44F4-AA9B-8E6E7779E59B}"/>
          </ac:spMkLst>
        </pc:spChg>
        <pc:spChg chg="mod">
          <ac:chgData name="Shamsuddin Daulat" userId="870a555c-599e-4be4-9d88-43855c5decf7" providerId="ADAL" clId="{84DAE99F-F1B1-4C21-9642-A15F857D7232}" dt="2022-05-05T17:57:43.031" v="17" actId="20577"/>
          <ac:spMkLst>
            <pc:docMk/>
            <pc:sldMk cId="3243102052" sldId="256"/>
            <ac:spMk id="6" creationId="{A8F46D46-2F59-40FC-85A0-67598BBB866D}"/>
          </ac:spMkLst>
        </pc:spChg>
        <pc:spChg chg="add del mod">
          <ac:chgData name="Shamsuddin Daulat" userId="870a555c-599e-4be4-9d88-43855c5decf7" providerId="ADAL" clId="{84DAE99F-F1B1-4C21-9642-A15F857D7232}" dt="2022-05-05T17:58:20.328" v="28" actId="478"/>
          <ac:spMkLst>
            <pc:docMk/>
            <pc:sldMk cId="3243102052" sldId="256"/>
            <ac:spMk id="7" creationId="{7C823CF8-3E7E-4D65-BE75-99931148B718}"/>
          </ac:spMkLst>
        </pc:spChg>
        <pc:spChg chg="add mod">
          <ac:chgData name="Shamsuddin Daulat" userId="870a555c-599e-4be4-9d88-43855c5decf7" providerId="ADAL" clId="{84DAE99F-F1B1-4C21-9642-A15F857D7232}" dt="2022-05-06T09:11:25.358" v="1570" actId="6549"/>
          <ac:spMkLst>
            <pc:docMk/>
            <pc:sldMk cId="3243102052" sldId="256"/>
            <ac:spMk id="8" creationId="{4C87CD14-8585-4513-9C1C-49776057E7D2}"/>
          </ac:spMkLst>
        </pc:spChg>
        <pc:picChg chg="add mod">
          <ac:chgData name="Shamsuddin Daulat" userId="870a555c-599e-4be4-9d88-43855c5decf7" providerId="ADAL" clId="{84DAE99F-F1B1-4C21-9642-A15F857D7232}" dt="2022-05-06T10:58:03.819" v="1643" actId="14100"/>
          <ac:picMkLst>
            <pc:docMk/>
            <pc:sldMk cId="3243102052" sldId="256"/>
            <ac:picMk id="1026" creationId="{A03D5AE7-6936-49D7-8057-65BD4B716DD8}"/>
          </ac:picMkLst>
        </pc:picChg>
        <pc:picChg chg="add del mod">
          <ac:chgData name="Shamsuddin Daulat" userId="870a555c-599e-4be4-9d88-43855c5decf7" providerId="ADAL" clId="{84DAE99F-F1B1-4C21-9642-A15F857D7232}" dt="2022-05-06T09:11:01.532" v="1568" actId="478"/>
          <ac:picMkLst>
            <pc:docMk/>
            <pc:sldMk cId="3243102052" sldId="256"/>
            <ac:picMk id="1028" creationId="{C6CE2BCF-9E19-4B67-B68D-8647A273961B}"/>
          </ac:picMkLst>
        </pc:picChg>
      </pc:sldChg>
      <pc:sldChg chg="modSp del mod">
        <pc:chgData name="Shamsuddin Daulat" userId="870a555c-599e-4be4-9d88-43855c5decf7" providerId="ADAL" clId="{84DAE99F-F1B1-4C21-9642-A15F857D7232}" dt="2022-05-21T21:12:08.325" v="1665" actId="47"/>
        <pc:sldMkLst>
          <pc:docMk/>
          <pc:sldMk cId="2956393204" sldId="257"/>
        </pc:sldMkLst>
        <pc:spChg chg="mod">
          <ac:chgData name="Shamsuddin Daulat" userId="870a555c-599e-4be4-9d88-43855c5decf7" providerId="ADAL" clId="{84DAE99F-F1B1-4C21-9642-A15F857D7232}" dt="2022-05-21T21:10:53.271" v="1663" actId="20577"/>
          <ac:spMkLst>
            <pc:docMk/>
            <pc:sldMk cId="2956393204" sldId="257"/>
            <ac:spMk id="3" creationId="{85338092-8A47-2E43-8194-FBA8F4BBB7E0}"/>
          </ac:spMkLst>
        </pc:spChg>
      </pc:sldChg>
      <pc:sldChg chg="modSp mod">
        <pc:chgData name="Shamsuddin Daulat" userId="870a555c-599e-4be4-9d88-43855c5decf7" providerId="ADAL" clId="{84DAE99F-F1B1-4C21-9642-A15F857D7232}" dt="2022-05-05T18:52:55.397" v="1089" actId="20577"/>
        <pc:sldMkLst>
          <pc:docMk/>
          <pc:sldMk cId="1190870215" sldId="258"/>
        </pc:sldMkLst>
        <pc:spChg chg="mod">
          <ac:chgData name="Shamsuddin Daulat" userId="870a555c-599e-4be4-9d88-43855c5decf7" providerId="ADAL" clId="{84DAE99F-F1B1-4C21-9642-A15F857D7232}" dt="2022-05-05T18:52:55.397" v="1089" actId="20577"/>
          <ac:spMkLst>
            <pc:docMk/>
            <pc:sldMk cId="1190870215" sldId="258"/>
            <ac:spMk id="3" creationId="{85338092-8A47-2E43-8194-FBA8F4BBB7E0}"/>
          </ac:spMkLst>
        </pc:spChg>
      </pc:sldChg>
      <pc:sldChg chg="addSp delSp modSp del mod">
        <pc:chgData name="Shamsuddin Daulat" userId="870a555c-599e-4be4-9d88-43855c5decf7" providerId="ADAL" clId="{84DAE99F-F1B1-4C21-9642-A15F857D7232}" dt="2022-05-05T18:44:57.491" v="873" actId="47"/>
        <pc:sldMkLst>
          <pc:docMk/>
          <pc:sldMk cId="2966366836" sldId="259"/>
        </pc:sldMkLst>
        <pc:spChg chg="mod">
          <ac:chgData name="Shamsuddin Daulat" userId="870a555c-599e-4be4-9d88-43855c5decf7" providerId="ADAL" clId="{84DAE99F-F1B1-4C21-9642-A15F857D7232}" dt="2022-05-05T18:02:41.222" v="73" actId="21"/>
          <ac:spMkLst>
            <pc:docMk/>
            <pc:sldMk cId="2966366836" sldId="259"/>
            <ac:spMk id="5" creationId="{EF870197-2AF1-4D9D-BBD1-1A10AB172B59}"/>
          </ac:spMkLst>
        </pc:spChg>
        <pc:spChg chg="add del mod">
          <ac:chgData name="Shamsuddin Daulat" userId="870a555c-599e-4be4-9d88-43855c5decf7" providerId="ADAL" clId="{84DAE99F-F1B1-4C21-9642-A15F857D7232}" dt="2022-05-05T18:02:32.681" v="71" actId="478"/>
          <ac:spMkLst>
            <pc:docMk/>
            <pc:sldMk cId="2966366836" sldId="259"/>
            <ac:spMk id="6" creationId="{6E7C5A4B-25BF-4E8C-95A0-6480EBBC05A6}"/>
          </ac:spMkLst>
        </pc:spChg>
        <pc:spChg chg="add mod">
          <ac:chgData name="Shamsuddin Daulat" userId="870a555c-599e-4be4-9d88-43855c5decf7" providerId="ADAL" clId="{84DAE99F-F1B1-4C21-9642-A15F857D7232}" dt="2022-05-05T18:04:18.539" v="203" actId="108"/>
          <ac:spMkLst>
            <pc:docMk/>
            <pc:sldMk cId="2966366836" sldId="259"/>
            <ac:spMk id="16" creationId="{F99D6A79-EB6F-4898-ABC4-FB76660D1EC9}"/>
          </ac:spMkLst>
        </pc:spChg>
        <pc:spChg chg="add del mod">
          <ac:chgData name="Shamsuddin Daulat" userId="870a555c-599e-4be4-9d88-43855c5decf7" providerId="ADAL" clId="{84DAE99F-F1B1-4C21-9642-A15F857D7232}" dt="2022-05-05T18:42:45.114" v="808" actId="21"/>
          <ac:spMkLst>
            <pc:docMk/>
            <pc:sldMk cId="2966366836" sldId="259"/>
            <ac:spMk id="18" creationId="{5E993BE6-04F3-4877-B3D4-3437DBD933BC}"/>
          </ac:spMkLst>
        </pc:spChg>
        <pc:spChg chg="del">
          <ac:chgData name="Shamsuddin Daulat" userId="870a555c-599e-4be4-9d88-43855c5decf7" providerId="ADAL" clId="{84DAE99F-F1B1-4C21-9642-A15F857D7232}" dt="2022-05-05T18:02:37.548" v="72" actId="478"/>
          <ac:spMkLst>
            <pc:docMk/>
            <pc:sldMk cId="2966366836" sldId="259"/>
            <ac:spMk id="23" creationId="{FCC0EF22-9D17-4EC3-AB88-9238E86D0FE4}"/>
          </ac:spMkLst>
        </pc:spChg>
        <pc:picChg chg="del">
          <ac:chgData name="Shamsuddin Daulat" userId="870a555c-599e-4be4-9d88-43855c5decf7" providerId="ADAL" clId="{84DAE99F-F1B1-4C21-9642-A15F857D7232}" dt="2022-05-05T18:02:29.144" v="70" actId="478"/>
          <ac:picMkLst>
            <pc:docMk/>
            <pc:sldMk cId="2966366836" sldId="259"/>
            <ac:picMk id="4" creationId="{14FEA440-9A87-4BB7-B290-58AAFF44BC07}"/>
          </ac:picMkLst>
        </pc:picChg>
      </pc:sldChg>
      <pc:sldChg chg="modSp del mod">
        <pc:chgData name="Shamsuddin Daulat" userId="870a555c-599e-4be4-9d88-43855c5decf7" providerId="ADAL" clId="{84DAE99F-F1B1-4C21-9642-A15F857D7232}" dt="2022-05-05T18:41:40.679" v="800" actId="47"/>
        <pc:sldMkLst>
          <pc:docMk/>
          <pc:sldMk cId="82101278" sldId="260"/>
        </pc:sldMkLst>
        <pc:spChg chg="mod">
          <ac:chgData name="Shamsuddin Daulat" userId="870a555c-599e-4be4-9d88-43855c5decf7" providerId="ADAL" clId="{84DAE99F-F1B1-4C21-9642-A15F857D7232}" dt="2022-05-05T18:05:16.845" v="205" actId="6549"/>
          <ac:spMkLst>
            <pc:docMk/>
            <pc:sldMk cId="82101278" sldId="260"/>
            <ac:spMk id="5" creationId="{EF870197-2AF1-4D9D-BBD1-1A10AB172B59}"/>
          </ac:spMkLst>
        </pc:spChg>
      </pc:sldChg>
      <pc:sldChg chg="addSp delSp modSp mod">
        <pc:chgData name="Shamsuddin Daulat" userId="870a555c-599e-4be4-9d88-43855c5decf7" providerId="ADAL" clId="{84DAE99F-F1B1-4C21-9642-A15F857D7232}" dt="2022-05-06T10:53:53.436" v="1598" actId="1076"/>
        <pc:sldMkLst>
          <pc:docMk/>
          <pc:sldMk cId="4021298436" sldId="263"/>
        </pc:sldMkLst>
        <pc:spChg chg="del">
          <ac:chgData name="Shamsuddin Daulat" userId="870a555c-599e-4be4-9d88-43855c5decf7" providerId="ADAL" clId="{84DAE99F-F1B1-4C21-9642-A15F857D7232}" dt="2022-05-05T18:09:02.418" v="267" actId="478"/>
          <ac:spMkLst>
            <pc:docMk/>
            <pc:sldMk cId="4021298436" sldId="263"/>
            <ac:spMk id="11" creationId="{AE78DDD3-9797-41ED-8385-105ECDA11787}"/>
          </ac:spMkLst>
        </pc:spChg>
        <pc:spChg chg="add del mod">
          <ac:chgData name="Shamsuddin Daulat" userId="870a555c-599e-4be4-9d88-43855c5decf7" providerId="ADAL" clId="{84DAE99F-F1B1-4C21-9642-A15F857D7232}" dt="2022-05-05T18:35:46.299" v="752" actId="478"/>
          <ac:spMkLst>
            <pc:docMk/>
            <pc:sldMk cId="4021298436" sldId="263"/>
            <ac:spMk id="12" creationId="{65724F25-8E1C-4827-8C78-FCFD608E77F5}"/>
          </ac:spMkLst>
        </pc:spChg>
        <pc:spChg chg="del mod">
          <ac:chgData name="Shamsuddin Daulat" userId="870a555c-599e-4be4-9d88-43855c5decf7" providerId="ADAL" clId="{84DAE99F-F1B1-4C21-9642-A15F857D7232}" dt="2022-05-05T18:09:50.005" v="276" actId="478"/>
          <ac:spMkLst>
            <pc:docMk/>
            <pc:sldMk cId="4021298436" sldId="263"/>
            <ac:spMk id="13" creationId="{DC2D3A27-9186-46B3-8F25-8F5D87AAE0F0}"/>
          </ac:spMkLst>
        </pc:spChg>
        <pc:spChg chg="add mod">
          <ac:chgData name="Shamsuddin Daulat" userId="870a555c-599e-4be4-9d88-43855c5decf7" providerId="ADAL" clId="{84DAE99F-F1B1-4C21-9642-A15F857D7232}" dt="2022-05-05T18:36:09.317" v="753" actId="1076"/>
          <ac:spMkLst>
            <pc:docMk/>
            <pc:sldMk cId="4021298436" sldId="263"/>
            <ac:spMk id="14" creationId="{990C5CC3-F7A5-44CF-9957-6359120C1A4C}"/>
          </ac:spMkLst>
        </pc:spChg>
        <pc:spChg chg="add del mod">
          <ac:chgData name="Shamsuddin Daulat" userId="870a555c-599e-4be4-9d88-43855c5decf7" providerId="ADAL" clId="{84DAE99F-F1B1-4C21-9642-A15F857D7232}" dt="2022-05-05T18:35:46.299" v="752" actId="478"/>
          <ac:spMkLst>
            <pc:docMk/>
            <pc:sldMk cId="4021298436" sldId="263"/>
            <ac:spMk id="15" creationId="{640A2AE6-99D7-47CB-8147-36EB8DBCAD1B}"/>
          </ac:spMkLst>
        </pc:spChg>
        <pc:spChg chg="add mod">
          <ac:chgData name="Shamsuddin Daulat" userId="870a555c-599e-4be4-9d88-43855c5decf7" providerId="ADAL" clId="{84DAE99F-F1B1-4C21-9642-A15F857D7232}" dt="2022-05-06T08:31:36.063" v="1522" actId="1076"/>
          <ac:spMkLst>
            <pc:docMk/>
            <pc:sldMk cId="4021298436" sldId="263"/>
            <ac:spMk id="16" creationId="{0E4FF3CA-CB14-4A98-9A63-9DF0265EFC9E}"/>
          </ac:spMkLst>
        </pc:spChg>
        <pc:spChg chg="add mod">
          <ac:chgData name="Shamsuddin Daulat" userId="870a555c-599e-4be4-9d88-43855c5decf7" providerId="ADAL" clId="{84DAE99F-F1B1-4C21-9642-A15F857D7232}" dt="2022-05-06T08:40:19.616" v="1566" actId="1076"/>
          <ac:spMkLst>
            <pc:docMk/>
            <pc:sldMk cId="4021298436" sldId="263"/>
            <ac:spMk id="17" creationId="{7902D084-9D3E-4E25-B75A-41AB530C0DAF}"/>
          </ac:spMkLst>
        </pc:spChg>
        <pc:spChg chg="add mod">
          <ac:chgData name="Shamsuddin Daulat" userId="870a555c-599e-4be4-9d88-43855c5decf7" providerId="ADAL" clId="{84DAE99F-F1B1-4C21-9642-A15F857D7232}" dt="2022-05-06T08:31:42.897" v="1524" actId="20577"/>
          <ac:spMkLst>
            <pc:docMk/>
            <pc:sldMk cId="4021298436" sldId="263"/>
            <ac:spMk id="19" creationId="{7BAE43BB-E07C-4A01-A8DE-95C534C669D6}"/>
          </ac:spMkLst>
        </pc:spChg>
        <pc:picChg chg="add del mod modCrop">
          <ac:chgData name="Shamsuddin Daulat" userId="870a555c-599e-4be4-9d88-43855c5decf7" providerId="ADAL" clId="{84DAE99F-F1B1-4C21-9642-A15F857D7232}" dt="2022-05-05T18:35:46.299" v="752" actId="478"/>
          <ac:picMkLst>
            <pc:docMk/>
            <pc:sldMk cId="4021298436" sldId="263"/>
            <ac:picMk id="4" creationId="{1189CDAD-0ED9-4560-BB0C-8DC6AA29EE8C}"/>
          </ac:picMkLst>
        </pc:picChg>
        <pc:picChg chg="add del mod modCrop">
          <ac:chgData name="Shamsuddin Daulat" userId="870a555c-599e-4be4-9d88-43855c5decf7" providerId="ADAL" clId="{84DAE99F-F1B1-4C21-9642-A15F857D7232}" dt="2022-05-06T10:52:01.919" v="1571" actId="478"/>
          <ac:picMkLst>
            <pc:docMk/>
            <pc:sldMk cId="4021298436" sldId="263"/>
            <ac:picMk id="4" creationId="{3F4AE04D-3155-49A3-8882-B61D6716B038}"/>
          </ac:picMkLst>
        </pc:picChg>
        <pc:picChg chg="add del mod ord modCrop">
          <ac:chgData name="Shamsuddin Daulat" userId="870a555c-599e-4be4-9d88-43855c5decf7" providerId="ADAL" clId="{84DAE99F-F1B1-4C21-9642-A15F857D7232}" dt="2022-05-06T08:19:17.681" v="1377" actId="478"/>
          <ac:picMkLst>
            <pc:docMk/>
            <pc:sldMk cId="4021298436" sldId="263"/>
            <ac:picMk id="6" creationId="{9E91EF9F-9AAE-460E-B21E-8AC1E8AF256B}"/>
          </ac:picMkLst>
        </pc:picChg>
        <pc:picChg chg="add del mod ord modCrop">
          <ac:chgData name="Shamsuddin Daulat" userId="870a555c-599e-4be4-9d88-43855c5decf7" providerId="ADAL" clId="{84DAE99F-F1B1-4C21-9642-A15F857D7232}" dt="2022-05-06T10:53:03.344" v="1585" actId="478"/>
          <ac:picMkLst>
            <pc:docMk/>
            <pc:sldMk cId="4021298436" sldId="263"/>
            <ac:picMk id="7" creationId="{30BC55C3-CF39-42EA-94FA-7EB5B0CFEEEF}"/>
          </ac:picMkLst>
        </pc:picChg>
        <pc:picChg chg="del">
          <ac:chgData name="Shamsuddin Daulat" userId="870a555c-599e-4be4-9d88-43855c5decf7" providerId="ADAL" clId="{84DAE99F-F1B1-4C21-9642-A15F857D7232}" dt="2022-05-05T18:07:03.098" v="260" actId="478"/>
          <ac:picMkLst>
            <pc:docMk/>
            <pc:sldMk cId="4021298436" sldId="263"/>
            <ac:picMk id="7" creationId="{EEDFADD6-ADC2-4EC0-ACE3-1B04559252FE}"/>
          </ac:picMkLst>
        </pc:picChg>
        <pc:picChg chg="del">
          <ac:chgData name="Shamsuddin Daulat" userId="870a555c-599e-4be4-9d88-43855c5decf7" providerId="ADAL" clId="{84DAE99F-F1B1-4C21-9642-A15F857D7232}" dt="2022-05-05T18:07:02.444" v="259" actId="478"/>
          <ac:picMkLst>
            <pc:docMk/>
            <pc:sldMk cId="4021298436" sldId="263"/>
            <ac:picMk id="9" creationId="{7CB30385-6219-419B-AAD9-62B3C649D509}"/>
          </ac:picMkLst>
        </pc:picChg>
        <pc:picChg chg="add mod modCrop">
          <ac:chgData name="Shamsuddin Daulat" userId="870a555c-599e-4be4-9d88-43855c5decf7" providerId="ADAL" clId="{84DAE99F-F1B1-4C21-9642-A15F857D7232}" dt="2022-05-06T10:52:56.102" v="1584" actId="1076"/>
          <ac:picMkLst>
            <pc:docMk/>
            <pc:sldMk cId="4021298436" sldId="263"/>
            <ac:picMk id="9" creationId="{CA0BB1DF-F30C-48F9-A288-5572777A8315}"/>
          </ac:picMkLst>
        </pc:picChg>
        <pc:picChg chg="add mod ord modCrop">
          <ac:chgData name="Shamsuddin Daulat" userId="870a555c-599e-4be4-9d88-43855c5decf7" providerId="ADAL" clId="{84DAE99F-F1B1-4C21-9642-A15F857D7232}" dt="2022-05-06T10:53:53.436" v="1598" actId="1076"/>
          <ac:picMkLst>
            <pc:docMk/>
            <pc:sldMk cId="4021298436" sldId="263"/>
            <ac:picMk id="11" creationId="{7A479709-C19D-4892-960C-E2C85B874D21}"/>
          </ac:picMkLst>
        </pc:picChg>
        <pc:picChg chg="add del mod">
          <ac:chgData name="Shamsuddin Daulat" userId="870a555c-599e-4be4-9d88-43855c5decf7" providerId="ADAL" clId="{84DAE99F-F1B1-4C21-9642-A15F857D7232}" dt="2022-05-06T08:20:29.171" v="1392" actId="478"/>
          <ac:picMkLst>
            <pc:docMk/>
            <pc:sldMk cId="4021298436" sldId="263"/>
            <ac:picMk id="18" creationId="{67DE7298-7A85-4E65-B607-90A41C3F91E6}"/>
          </ac:picMkLst>
        </pc:picChg>
      </pc:sldChg>
      <pc:sldChg chg="modSp del mod">
        <pc:chgData name="Shamsuddin Daulat" userId="870a555c-599e-4be4-9d88-43855c5decf7" providerId="ADAL" clId="{84DAE99F-F1B1-4C21-9642-A15F857D7232}" dt="2022-05-05T18:54:13.778" v="1102" actId="47"/>
        <pc:sldMkLst>
          <pc:docMk/>
          <pc:sldMk cId="1065655932" sldId="264"/>
        </pc:sldMkLst>
        <pc:spChg chg="mod">
          <ac:chgData name="Shamsuddin Daulat" userId="870a555c-599e-4be4-9d88-43855c5decf7" providerId="ADAL" clId="{84DAE99F-F1B1-4C21-9642-A15F857D7232}" dt="2022-05-05T18:06:36.683" v="257" actId="20577"/>
          <ac:spMkLst>
            <pc:docMk/>
            <pc:sldMk cId="1065655932" sldId="264"/>
            <ac:spMk id="23" creationId="{7E2737DE-C1D4-43E3-9A4E-B7C4AFD42F7B}"/>
          </ac:spMkLst>
        </pc:spChg>
      </pc:sldChg>
      <pc:sldChg chg="modSp add del mod modAnim">
        <pc:chgData name="Shamsuddin Daulat" userId="870a555c-599e-4be4-9d88-43855c5decf7" providerId="ADAL" clId="{84DAE99F-F1B1-4C21-9642-A15F857D7232}" dt="2022-05-23T17:27:16.418" v="1845"/>
        <pc:sldMkLst>
          <pc:docMk/>
          <pc:sldMk cId="602921306" sldId="265"/>
        </pc:sldMkLst>
        <pc:spChg chg="mod">
          <ac:chgData name="Shamsuddin Daulat" userId="870a555c-599e-4be4-9d88-43855c5decf7" providerId="ADAL" clId="{84DAE99F-F1B1-4C21-9642-A15F857D7232}" dt="2022-05-23T17:24:03.188" v="1842" actId="20577"/>
          <ac:spMkLst>
            <pc:docMk/>
            <pc:sldMk cId="602921306" sldId="265"/>
            <ac:spMk id="2" creationId="{A02B0F66-3EE0-6D4F-9CCE-66F4774883B1}"/>
          </ac:spMkLst>
        </pc:spChg>
        <pc:spChg chg="mod">
          <ac:chgData name="Shamsuddin Daulat" userId="870a555c-599e-4be4-9d88-43855c5decf7" providerId="ADAL" clId="{84DAE99F-F1B1-4C21-9642-A15F857D7232}" dt="2022-05-23T17:23:10.588" v="1838" actId="20577"/>
          <ac:spMkLst>
            <pc:docMk/>
            <pc:sldMk cId="602921306" sldId="265"/>
            <ac:spMk id="12" creationId="{39BD211A-C6F1-4782-BFD6-A57C954E1841}"/>
          </ac:spMkLst>
        </pc:spChg>
        <pc:spChg chg="mod">
          <ac:chgData name="Shamsuddin Daulat" userId="870a555c-599e-4be4-9d88-43855c5decf7" providerId="ADAL" clId="{84DAE99F-F1B1-4C21-9642-A15F857D7232}" dt="2022-05-23T17:23:51.616" v="1839" actId="1076"/>
          <ac:spMkLst>
            <pc:docMk/>
            <pc:sldMk cId="602921306" sldId="265"/>
            <ac:spMk id="13" creationId="{DA30FD33-A491-4C0F-93B2-7D0B450D0340}"/>
          </ac:spMkLst>
        </pc:spChg>
        <pc:graphicFrameChg chg="modGraphic">
          <ac:chgData name="Shamsuddin Daulat" userId="870a555c-599e-4be4-9d88-43855c5decf7" providerId="ADAL" clId="{84DAE99F-F1B1-4C21-9642-A15F857D7232}" dt="2022-05-23T17:25:39.833" v="1843" actId="14734"/>
          <ac:graphicFrameMkLst>
            <pc:docMk/>
            <pc:sldMk cId="602921306" sldId="265"/>
            <ac:graphicFrameMk id="10" creationId="{149ACC72-0035-4914-9F02-881E528EE5D3}"/>
          </ac:graphicFrameMkLst>
        </pc:graphicFrameChg>
      </pc:sldChg>
      <pc:sldChg chg="addSp delSp modSp mod modAnim">
        <pc:chgData name="Shamsuddin Daulat" userId="870a555c-599e-4be4-9d88-43855c5decf7" providerId="ADAL" clId="{84DAE99F-F1B1-4C21-9642-A15F857D7232}" dt="2022-05-23T17:27:27.661" v="1846"/>
        <pc:sldMkLst>
          <pc:docMk/>
          <pc:sldMk cId="2312530223" sldId="266"/>
        </pc:sldMkLst>
        <pc:spChg chg="add mod">
          <ac:chgData name="Shamsuddin Daulat" userId="870a555c-599e-4be4-9d88-43855c5decf7" providerId="ADAL" clId="{84DAE99F-F1B1-4C21-9642-A15F857D7232}" dt="2022-05-06T11:01:10.576" v="1662" actId="1076"/>
          <ac:spMkLst>
            <pc:docMk/>
            <pc:sldMk cId="2312530223" sldId="266"/>
            <ac:spMk id="5" creationId="{5C6D0C82-A608-4974-9A19-0C1C7C3EFFB0}"/>
          </ac:spMkLst>
        </pc:spChg>
        <pc:spChg chg="add mod">
          <ac:chgData name="Shamsuddin Daulat" userId="870a555c-599e-4be4-9d88-43855c5decf7" providerId="ADAL" clId="{84DAE99F-F1B1-4C21-9642-A15F857D7232}" dt="2022-05-06T07:24:36.419" v="1166" actId="1076"/>
          <ac:spMkLst>
            <pc:docMk/>
            <pc:sldMk cId="2312530223" sldId="266"/>
            <ac:spMk id="6" creationId="{EA3E7260-E4BD-4EC5-A238-FA3EFF70A146}"/>
          </ac:spMkLst>
        </pc:spChg>
        <pc:spChg chg="add mod">
          <ac:chgData name="Shamsuddin Daulat" userId="870a555c-599e-4be4-9d88-43855c5decf7" providerId="ADAL" clId="{84DAE99F-F1B1-4C21-9642-A15F857D7232}" dt="2022-05-06T10:59:28.051" v="1645" actId="207"/>
          <ac:spMkLst>
            <pc:docMk/>
            <pc:sldMk cId="2312530223" sldId="266"/>
            <ac:spMk id="7" creationId="{6F84E887-3790-4516-BB0A-207A81409FA7}"/>
          </ac:spMkLst>
        </pc:spChg>
        <pc:spChg chg="add mod">
          <ac:chgData name="Shamsuddin Daulat" userId="870a555c-599e-4be4-9d88-43855c5decf7" providerId="ADAL" clId="{84DAE99F-F1B1-4C21-9642-A15F857D7232}" dt="2022-05-05T18:50:47.453" v="989" actId="571"/>
          <ac:spMkLst>
            <pc:docMk/>
            <pc:sldMk cId="2312530223" sldId="266"/>
            <ac:spMk id="8" creationId="{4A29A997-A005-44C3-93A2-A82A130F739F}"/>
          </ac:spMkLst>
        </pc:spChg>
        <pc:spChg chg="add del mod">
          <ac:chgData name="Shamsuddin Daulat" userId="870a555c-599e-4be4-9d88-43855c5decf7" providerId="ADAL" clId="{84DAE99F-F1B1-4C21-9642-A15F857D7232}" dt="2022-05-05T18:51:43.149" v="1033" actId="478"/>
          <ac:spMkLst>
            <pc:docMk/>
            <pc:sldMk cId="2312530223" sldId="266"/>
            <ac:spMk id="9" creationId="{AB7E8B7C-A3C5-4908-8697-50532CC30109}"/>
          </ac:spMkLst>
        </pc:spChg>
        <pc:spChg chg="add mod">
          <ac:chgData name="Shamsuddin Daulat" userId="870a555c-599e-4be4-9d88-43855c5decf7" providerId="ADAL" clId="{84DAE99F-F1B1-4C21-9642-A15F857D7232}" dt="2022-05-21T21:14:35.085" v="1683" actId="1076"/>
          <ac:spMkLst>
            <pc:docMk/>
            <pc:sldMk cId="2312530223" sldId="266"/>
            <ac:spMk id="10" creationId="{430F671A-CC82-42C6-B663-DE8494EF9780}"/>
          </ac:spMkLst>
        </pc:spChg>
        <pc:spChg chg="add mod">
          <ac:chgData name="Shamsuddin Daulat" userId="870a555c-599e-4be4-9d88-43855c5decf7" providerId="ADAL" clId="{84DAE99F-F1B1-4C21-9642-A15F857D7232}" dt="2022-05-21T21:13:18.982" v="1669" actId="1076"/>
          <ac:spMkLst>
            <pc:docMk/>
            <pc:sldMk cId="2312530223" sldId="266"/>
            <ac:spMk id="11" creationId="{46A6704C-BFF1-429F-9B2D-ACEA0DCA4A8B}"/>
          </ac:spMkLst>
        </pc:spChg>
        <pc:spChg chg="add mod">
          <ac:chgData name="Shamsuddin Daulat" userId="870a555c-599e-4be4-9d88-43855c5decf7" providerId="ADAL" clId="{84DAE99F-F1B1-4C21-9642-A15F857D7232}" dt="2022-05-21T21:13:18.982" v="1669" actId="1076"/>
          <ac:spMkLst>
            <pc:docMk/>
            <pc:sldMk cId="2312530223" sldId="266"/>
            <ac:spMk id="12" creationId="{090DA86B-5DD9-434F-9C0C-9D3455729055}"/>
          </ac:spMkLst>
        </pc:spChg>
        <pc:spChg chg="add mod">
          <ac:chgData name="Shamsuddin Daulat" userId="870a555c-599e-4be4-9d88-43855c5decf7" providerId="ADAL" clId="{84DAE99F-F1B1-4C21-9642-A15F857D7232}" dt="2022-05-21T21:14:23.760" v="1681" actId="1076"/>
          <ac:spMkLst>
            <pc:docMk/>
            <pc:sldMk cId="2312530223" sldId="266"/>
            <ac:spMk id="13" creationId="{275986CA-7351-4FEC-A88C-DDEC050442BC}"/>
          </ac:spMkLst>
        </pc:spChg>
        <pc:spChg chg="add mod">
          <ac:chgData name="Shamsuddin Daulat" userId="870a555c-599e-4be4-9d88-43855c5decf7" providerId="ADAL" clId="{84DAE99F-F1B1-4C21-9642-A15F857D7232}" dt="2022-05-21T21:12:51.445" v="1668" actId="404"/>
          <ac:spMkLst>
            <pc:docMk/>
            <pc:sldMk cId="2312530223" sldId="266"/>
            <ac:spMk id="14" creationId="{5409A7AE-3DC0-443D-8F0A-E92FAAE584DD}"/>
          </ac:spMkLst>
        </pc:spChg>
        <pc:spChg chg="add mod">
          <ac:chgData name="Shamsuddin Daulat" userId="870a555c-599e-4be4-9d88-43855c5decf7" providerId="ADAL" clId="{84DAE99F-F1B1-4C21-9642-A15F857D7232}" dt="2022-05-21T21:14:20.093" v="1680" actId="1076"/>
          <ac:spMkLst>
            <pc:docMk/>
            <pc:sldMk cId="2312530223" sldId="266"/>
            <ac:spMk id="15" creationId="{202DC03A-BAF3-4B14-8B61-5679240C458B}"/>
          </ac:spMkLst>
        </pc:spChg>
        <pc:spChg chg="del mod">
          <ac:chgData name="Shamsuddin Daulat" userId="870a555c-599e-4be4-9d88-43855c5decf7" providerId="ADAL" clId="{84DAE99F-F1B1-4C21-9642-A15F857D7232}" dt="2022-05-05T18:53:19.296" v="1094" actId="478"/>
          <ac:spMkLst>
            <pc:docMk/>
            <pc:sldMk cId="2312530223" sldId="266"/>
            <ac:spMk id="40" creationId="{6B37F28F-D5DE-44E3-88CB-02587B1B12ED}"/>
          </ac:spMkLst>
        </pc:spChg>
        <pc:spChg chg="mod">
          <ac:chgData name="Shamsuddin Daulat" userId="870a555c-599e-4be4-9d88-43855c5decf7" providerId="ADAL" clId="{84DAE99F-F1B1-4C21-9642-A15F857D7232}" dt="2022-05-21T21:11:34.485" v="1664" actId="20577"/>
          <ac:spMkLst>
            <pc:docMk/>
            <pc:sldMk cId="2312530223" sldId="266"/>
            <ac:spMk id="85" creationId="{93656DBB-422C-45FD-B7DA-30C805CBFFF9}"/>
          </ac:spMkLst>
        </pc:spChg>
        <pc:graphicFrameChg chg="add del">
          <ac:chgData name="Shamsuddin Daulat" userId="870a555c-599e-4be4-9d88-43855c5decf7" providerId="ADAL" clId="{84DAE99F-F1B1-4C21-9642-A15F857D7232}" dt="2022-05-05T18:50:53.950" v="991" actId="478"/>
          <ac:graphicFrameMkLst>
            <pc:docMk/>
            <pc:sldMk cId="2312530223" sldId="266"/>
            <ac:graphicFrameMk id="4" creationId="{E0BBDCB5-995C-4332-AF11-E9566EFD0451}"/>
          </ac:graphicFrameMkLst>
        </pc:graphicFrameChg>
      </pc:sldChg>
      <pc:sldChg chg="delSp modSp del mod addAnim delAnim modAnim">
        <pc:chgData name="Shamsuddin Daulat" userId="870a555c-599e-4be4-9d88-43855c5decf7" providerId="ADAL" clId="{84DAE99F-F1B1-4C21-9642-A15F857D7232}" dt="2022-05-05T18:53:51.060" v="1100" actId="47"/>
        <pc:sldMkLst>
          <pc:docMk/>
          <pc:sldMk cId="930783285" sldId="267"/>
        </pc:sldMkLst>
        <pc:spChg chg="mod">
          <ac:chgData name="Shamsuddin Daulat" userId="870a555c-599e-4be4-9d88-43855c5decf7" providerId="ADAL" clId="{84DAE99F-F1B1-4C21-9642-A15F857D7232}" dt="2022-05-05T18:45:21.447" v="885" actId="20577"/>
          <ac:spMkLst>
            <pc:docMk/>
            <pc:sldMk cId="930783285" sldId="267"/>
            <ac:spMk id="2" creationId="{A02B0F66-3EE0-6D4F-9CCE-66F4774883B1}"/>
          </ac:spMkLst>
        </pc:spChg>
        <pc:spChg chg="mod">
          <ac:chgData name="Shamsuddin Daulat" userId="870a555c-599e-4be4-9d88-43855c5decf7" providerId="ADAL" clId="{84DAE99F-F1B1-4C21-9642-A15F857D7232}" dt="2022-05-05T18:49:14.430" v="980" actId="20577"/>
          <ac:spMkLst>
            <pc:docMk/>
            <pc:sldMk cId="930783285" sldId="267"/>
            <ac:spMk id="6" creationId="{B7D2197C-3F84-459F-A0B4-CD46D95A7B20}"/>
          </ac:spMkLst>
        </pc:spChg>
        <pc:spChg chg="mod">
          <ac:chgData name="Shamsuddin Daulat" userId="870a555c-599e-4be4-9d88-43855c5decf7" providerId="ADAL" clId="{84DAE99F-F1B1-4C21-9642-A15F857D7232}" dt="2022-05-05T18:49:30.786" v="981" actId="1076"/>
          <ac:spMkLst>
            <pc:docMk/>
            <pc:sldMk cId="930783285" sldId="267"/>
            <ac:spMk id="7" creationId="{4D69886E-5604-419C-815A-9D7256F78822}"/>
          </ac:spMkLst>
        </pc:spChg>
        <pc:spChg chg="mod">
          <ac:chgData name="Shamsuddin Daulat" userId="870a555c-599e-4be4-9d88-43855c5decf7" providerId="ADAL" clId="{84DAE99F-F1B1-4C21-9642-A15F857D7232}" dt="2022-05-05T18:48:00.892" v="948" actId="1076"/>
          <ac:spMkLst>
            <pc:docMk/>
            <pc:sldMk cId="930783285" sldId="267"/>
            <ac:spMk id="9" creationId="{6D528C01-865E-4545-86C2-006F8371092F}"/>
          </ac:spMkLst>
        </pc:spChg>
        <pc:spChg chg="mod">
          <ac:chgData name="Shamsuddin Daulat" userId="870a555c-599e-4be4-9d88-43855c5decf7" providerId="ADAL" clId="{84DAE99F-F1B1-4C21-9642-A15F857D7232}" dt="2022-05-05T18:49:30.786" v="981" actId="1076"/>
          <ac:spMkLst>
            <pc:docMk/>
            <pc:sldMk cId="930783285" sldId="267"/>
            <ac:spMk id="11" creationId="{3B0C19FB-9BD8-4DF0-902D-D07853DA3D64}"/>
          </ac:spMkLst>
        </pc:spChg>
        <pc:graphicFrameChg chg="del">
          <ac:chgData name="Shamsuddin Daulat" userId="870a555c-599e-4be4-9d88-43855c5decf7" providerId="ADAL" clId="{84DAE99F-F1B1-4C21-9642-A15F857D7232}" dt="2022-05-05T18:47:31.492" v="940" actId="478"/>
          <ac:graphicFrameMkLst>
            <pc:docMk/>
            <pc:sldMk cId="930783285" sldId="267"/>
            <ac:graphicFrameMk id="3" creationId="{1D0563D2-977E-40AC-BB9F-15F95C40469A}"/>
          </ac:graphicFrameMkLst>
        </pc:graphicFrameChg>
        <pc:graphicFrameChg chg="del">
          <ac:chgData name="Shamsuddin Daulat" userId="870a555c-599e-4be4-9d88-43855c5decf7" providerId="ADAL" clId="{84DAE99F-F1B1-4C21-9642-A15F857D7232}" dt="2022-05-05T18:47:31.492" v="940" actId="478"/>
          <ac:graphicFrameMkLst>
            <pc:docMk/>
            <pc:sldMk cId="930783285" sldId="267"/>
            <ac:graphicFrameMk id="4" creationId="{C88A2DBE-CB62-422C-AB8A-DCCEFBC3A270}"/>
          </ac:graphicFrameMkLst>
        </pc:graphicFrameChg>
        <pc:graphicFrameChg chg="del">
          <ac:chgData name="Shamsuddin Daulat" userId="870a555c-599e-4be4-9d88-43855c5decf7" providerId="ADAL" clId="{84DAE99F-F1B1-4C21-9642-A15F857D7232}" dt="2022-05-05T18:47:31.492" v="940" actId="478"/>
          <ac:graphicFrameMkLst>
            <pc:docMk/>
            <pc:sldMk cId="930783285" sldId="267"/>
            <ac:graphicFrameMk id="5" creationId="{9ACAAAE4-14E8-42A2-BA07-CA612F9128E8}"/>
          </ac:graphicFrameMkLst>
        </pc:graphicFrameChg>
      </pc:sldChg>
      <pc:sldChg chg="del">
        <pc:chgData name="Shamsuddin Daulat" userId="870a555c-599e-4be4-9d88-43855c5decf7" providerId="ADAL" clId="{84DAE99F-F1B1-4C21-9642-A15F857D7232}" dt="2022-05-05T18:41:12.228" v="799" actId="2696"/>
        <pc:sldMkLst>
          <pc:docMk/>
          <pc:sldMk cId="1178790500" sldId="268"/>
        </pc:sldMkLst>
      </pc:sldChg>
      <pc:sldChg chg="del">
        <pc:chgData name="Shamsuddin Daulat" userId="870a555c-599e-4be4-9d88-43855c5decf7" providerId="ADAL" clId="{84DAE99F-F1B1-4C21-9642-A15F857D7232}" dt="2022-05-05T18:41:12.228" v="799" actId="2696"/>
        <pc:sldMkLst>
          <pc:docMk/>
          <pc:sldMk cId="2400567762" sldId="269"/>
        </pc:sldMkLst>
      </pc:sldChg>
      <pc:sldChg chg="del">
        <pc:chgData name="Shamsuddin Daulat" userId="870a555c-599e-4be4-9d88-43855c5decf7" providerId="ADAL" clId="{84DAE99F-F1B1-4C21-9642-A15F857D7232}" dt="2022-05-05T18:41:12.228" v="799" actId="2696"/>
        <pc:sldMkLst>
          <pc:docMk/>
          <pc:sldMk cId="931264016" sldId="270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2605183530" sldId="271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604077556" sldId="272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1613095628" sldId="433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2912042384" sldId="434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1527479646" sldId="435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3252128820" sldId="436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189437581" sldId="437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2078385386" sldId="438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1393655601" sldId="439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2764244349" sldId="440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1435012692" sldId="441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1366174299" sldId="442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4187180697" sldId="443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646928200" sldId="444"/>
        </pc:sldMkLst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1656089369" sldId="445"/>
        </pc:sldMkLst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1290760109" sldId="446"/>
        </pc:sldMkLst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1735686814" sldId="447"/>
        </pc:sldMkLst>
      </pc:sldChg>
      <pc:sldChg chg="del">
        <pc:chgData name="Shamsuddin Daulat" userId="870a555c-599e-4be4-9d88-43855c5decf7" providerId="ADAL" clId="{84DAE99F-F1B1-4C21-9642-A15F857D7232}" dt="2022-05-05T17:43:01.574" v="1" actId="47"/>
        <pc:sldMkLst>
          <pc:docMk/>
          <pc:sldMk cId="3910449614" sldId="451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2845433215" sldId="452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1145233763" sldId="453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41114024" sldId="454"/>
        </pc:sldMkLst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3142829721" sldId="455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204905533" sldId="456"/>
        </pc:sldMkLst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3656698340" sldId="457"/>
        </pc:sldMkLst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234467297" sldId="458"/>
        </pc:sldMkLst>
      </pc:sldChg>
      <pc:sldChg chg="del">
        <pc:chgData name="Shamsuddin Daulat" userId="870a555c-599e-4be4-9d88-43855c5decf7" providerId="ADAL" clId="{84DAE99F-F1B1-4C21-9642-A15F857D7232}" dt="2022-05-05T17:43:01.574" v="1" actId="47"/>
        <pc:sldMkLst>
          <pc:docMk/>
          <pc:sldMk cId="2517784294" sldId="459"/>
        </pc:sldMkLst>
      </pc:sldChg>
      <pc:sldChg chg="del">
        <pc:chgData name="Shamsuddin Daulat" userId="870a555c-599e-4be4-9d88-43855c5decf7" providerId="ADAL" clId="{84DAE99F-F1B1-4C21-9642-A15F857D7232}" dt="2022-05-05T17:42:45.053" v="0" actId="47"/>
        <pc:sldMkLst>
          <pc:docMk/>
          <pc:sldMk cId="535892050" sldId="460"/>
        </pc:sldMkLst>
      </pc:sldChg>
      <pc:sldChg chg="addSp delSp modSp mod">
        <pc:chgData name="Shamsuddin Daulat" userId="870a555c-599e-4be4-9d88-43855c5decf7" providerId="ADAL" clId="{84DAE99F-F1B1-4C21-9642-A15F857D7232}" dt="2022-05-23T17:27:51.694" v="1852" actId="20577"/>
        <pc:sldMkLst>
          <pc:docMk/>
          <pc:sldMk cId="3978535158" sldId="461"/>
        </pc:sldMkLst>
        <pc:spChg chg="mod">
          <ac:chgData name="Shamsuddin Daulat" userId="870a555c-599e-4be4-9d88-43855c5decf7" providerId="ADAL" clId="{84DAE99F-F1B1-4C21-9642-A15F857D7232}" dt="2022-05-21T21:23:19.976" v="1766" actId="1076"/>
          <ac:spMkLst>
            <pc:docMk/>
            <pc:sldMk cId="3978535158" sldId="461"/>
            <ac:spMk id="2" creationId="{A962F2E9-B8AB-094F-B90C-4444E9B995BB}"/>
          </ac:spMkLst>
        </pc:spChg>
        <pc:spChg chg="add mod">
          <ac:chgData name="Shamsuddin Daulat" userId="870a555c-599e-4be4-9d88-43855c5decf7" providerId="ADAL" clId="{84DAE99F-F1B1-4C21-9642-A15F857D7232}" dt="2022-05-23T17:27:51.694" v="1852" actId="20577"/>
          <ac:spMkLst>
            <pc:docMk/>
            <pc:sldMk cId="3978535158" sldId="461"/>
            <ac:spMk id="6" creationId="{F23D4A5C-D8CE-467C-AB98-C7ACBE293443}"/>
          </ac:spMkLst>
        </pc:spChg>
        <pc:spChg chg="add mod">
          <ac:chgData name="Shamsuddin Daulat" userId="870a555c-599e-4be4-9d88-43855c5decf7" providerId="ADAL" clId="{84DAE99F-F1B1-4C21-9642-A15F857D7232}" dt="2022-05-23T17:16:53.034" v="1806" actId="5793"/>
          <ac:spMkLst>
            <pc:docMk/>
            <pc:sldMk cId="3978535158" sldId="461"/>
            <ac:spMk id="8" creationId="{0AE0206C-E52D-4811-AF64-FB410B181722}"/>
          </ac:spMkLst>
        </pc:spChg>
        <pc:picChg chg="add del mod">
          <ac:chgData name="Shamsuddin Daulat" userId="870a555c-599e-4be4-9d88-43855c5decf7" providerId="ADAL" clId="{84DAE99F-F1B1-4C21-9642-A15F857D7232}" dt="2022-05-21T21:22:30.332" v="1691" actId="478"/>
          <ac:picMkLst>
            <pc:docMk/>
            <pc:sldMk cId="3978535158" sldId="461"/>
            <ac:picMk id="4" creationId="{362FE34B-7979-42C6-9272-3B57DB71EE81}"/>
          </ac:picMkLst>
        </pc:picChg>
      </pc:sldChg>
      <pc:sldChg chg="add del">
        <pc:chgData name="Shamsuddin Daulat" userId="870a555c-599e-4be4-9d88-43855c5decf7" providerId="ADAL" clId="{84DAE99F-F1B1-4C21-9642-A15F857D7232}" dt="2022-05-05T18:41:12.228" v="799" actId="2696"/>
        <pc:sldMkLst>
          <pc:docMk/>
          <pc:sldMk cId="1118495031" sldId="462"/>
        </pc:sldMkLst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3754380330" sldId="462"/>
        </pc:sldMkLst>
      </pc:sldChg>
      <pc:sldChg chg="addSp delSp modSp add mod">
        <pc:chgData name="Shamsuddin Daulat" userId="870a555c-599e-4be4-9d88-43855c5decf7" providerId="ADAL" clId="{84DAE99F-F1B1-4C21-9642-A15F857D7232}" dt="2022-05-23T17:22:38.610" v="1817" actId="207"/>
        <pc:sldMkLst>
          <pc:docMk/>
          <pc:sldMk cId="2947576274" sldId="463"/>
        </pc:sldMkLst>
        <pc:spChg chg="add mod">
          <ac:chgData name="Shamsuddin Daulat" userId="870a555c-599e-4be4-9d88-43855c5decf7" providerId="ADAL" clId="{84DAE99F-F1B1-4C21-9642-A15F857D7232}" dt="2022-05-23T17:22:34.847" v="1816" actId="207"/>
          <ac:spMkLst>
            <pc:docMk/>
            <pc:sldMk cId="2947576274" sldId="463"/>
            <ac:spMk id="11" creationId="{843CE61C-D219-4C40-ACDD-78EABDBFF102}"/>
          </ac:spMkLst>
        </pc:spChg>
        <pc:spChg chg="del mod">
          <ac:chgData name="Shamsuddin Daulat" userId="870a555c-599e-4be4-9d88-43855c5decf7" providerId="ADAL" clId="{84DAE99F-F1B1-4C21-9642-A15F857D7232}" dt="2022-05-05T18:35:30.443" v="749" actId="478"/>
          <ac:spMkLst>
            <pc:docMk/>
            <pc:sldMk cId="2947576274" sldId="463"/>
            <ac:spMk id="12" creationId="{65724F25-8E1C-4827-8C78-FCFD608E77F5}"/>
          </ac:spMkLst>
        </pc:spChg>
        <pc:spChg chg="add del mod">
          <ac:chgData name="Shamsuddin Daulat" userId="870a555c-599e-4be4-9d88-43855c5decf7" providerId="ADAL" clId="{84DAE99F-F1B1-4C21-9642-A15F857D7232}" dt="2022-05-05T18:35:32.889" v="750" actId="478"/>
          <ac:spMkLst>
            <pc:docMk/>
            <pc:sldMk cId="2947576274" sldId="463"/>
            <ac:spMk id="13" creationId="{A449C36D-1849-4021-9D68-F13452F11AD8}"/>
          </ac:spMkLst>
        </pc:spChg>
        <pc:spChg chg="mod">
          <ac:chgData name="Shamsuddin Daulat" userId="870a555c-599e-4be4-9d88-43855c5decf7" providerId="ADAL" clId="{84DAE99F-F1B1-4C21-9642-A15F857D7232}" dt="2022-05-06T08:39:09.215" v="1556" actId="1076"/>
          <ac:spMkLst>
            <pc:docMk/>
            <pc:sldMk cId="2947576274" sldId="463"/>
            <ac:spMk id="14" creationId="{990C5CC3-F7A5-44CF-9957-6359120C1A4C}"/>
          </ac:spMkLst>
        </pc:spChg>
        <pc:spChg chg="add mod">
          <ac:chgData name="Shamsuddin Daulat" userId="870a555c-599e-4be4-9d88-43855c5decf7" providerId="ADAL" clId="{84DAE99F-F1B1-4C21-9642-A15F857D7232}" dt="2022-05-06T08:39:31.277" v="1558" actId="1076"/>
          <ac:spMkLst>
            <pc:docMk/>
            <pc:sldMk cId="2947576274" sldId="463"/>
            <ac:spMk id="15" creationId="{7D1FEDC4-F052-4D6C-AE5E-CAF8B1760203}"/>
          </ac:spMkLst>
        </pc:spChg>
        <pc:spChg chg="add del mod">
          <ac:chgData name="Shamsuddin Daulat" userId="870a555c-599e-4be4-9d88-43855c5decf7" providerId="ADAL" clId="{84DAE99F-F1B1-4C21-9642-A15F857D7232}" dt="2022-05-05T18:35:16.897" v="746"/>
          <ac:spMkLst>
            <pc:docMk/>
            <pc:sldMk cId="2947576274" sldId="463"/>
            <ac:spMk id="16" creationId="{0BD966E3-ED10-41B0-BA89-44B7095EE099}"/>
          </ac:spMkLst>
        </pc:spChg>
        <pc:spChg chg="add mod">
          <ac:chgData name="Shamsuddin Daulat" userId="870a555c-599e-4be4-9d88-43855c5decf7" providerId="ADAL" clId="{84DAE99F-F1B1-4C21-9642-A15F857D7232}" dt="2022-05-23T17:22:38.610" v="1817" actId="207"/>
          <ac:spMkLst>
            <pc:docMk/>
            <pc:sldMk cId="2947576274" sldId="463"/>
            <ac:spMk id="16" creationId="{9E2888D0-2652-4C49-951A-AC6D2B404E8D}"/>
          </ac:spMkLst>
        </pc:spChg>
        <pc:spChg chg="add del mod">
          <ac:chgData name="Shamsuddin Daulat" userId="870a555c-599e-4be4-9d88-43855c5decf7" providerId="ADAL" clId="{84DAE99F-F1B1-4C21-9642-A15F857D7232}" dt="2022-05-05T18:35:16.897" v="746"/>
          <ac:spMkLst>
            <pc:docMk/>
            <pc:sldMk cId="2947576274" sldId="463"/>
            <ac:spMk id="17" creationId="{14272251-5D7D-4243-8509-4C7EB4F119BB}"/>
          </ac:spMkLst>
        </pc:spChg>
        <pc:spChg chg="add del mod">
          <ac:chgData name="Shamsuddin Daulat" userId="870a555c-599e-4be4-9d88-43855c5decf7" providerId="ADAL" clId="{84DAE99F-F1B1-4C21-9642-A15F857D7232}" dt="2022-05-06T08:35:42.192" v="1532" actId="478"/>
          <ac:spMkLst>
            <pc:docMk/>
            <pc:sldMk cId="2947576274" sldId="463"/>
            <ac:spMk id="19" creationId="{8E163607-5B06-4B43-A875-D479AF838132}"/>
          </ac:spMkLst>
        </pc:spChg>
        <pc:spChg chg="add del mod">
          <ac:chgData name="Shamsuddin Daulat" userId="870a555c-599e-4be4-9d88-43855c5decf7" providerId="ADAL" clId="{84DAE99F-F1B1-4C21-9642-A15F857D7232}" dt="2022-05-06T08:35:42.192" v="1532" actId="478"/>
          <ac:spMkLst>
            <pc:docMk/>
            <pc:sldMk cId="2947576274" sldId="463"/>
            <ac:spMk id="20" creationId="{A7A618F5-C09E-4B19-A72E-0894A570CA65}"/>
          </ac:spMkLst>
        </pc:spChg>
        <pc:picChg chg="del">
          <ac:chgData name="Shamsuddin Daulat" userId="870a555c-599e-4be4-9d88-43855c5decf7" providerId="ADAL" clId="{84DAE99F-F1B1-4C21-9642-A15F857D7232}" dt="2022-05-05T18:15:27.469" v="384" actId="478"/>
          <ac:picMkLst>
            <pc:docMk/>
            <pc:sldMk cId="2947576274" sldId="463"/>
            <ac:picMk id="4" creationId="{1189CDAD-0ED9-4560-BB0C-8DC6AA29EE8C}"/>
          </ac:picMkLst>
        </pc:picChg>
        <pc:picChg chg="add del mod modCrop">
          <ac:chgData name="Shamsuddin Daulat" userId="870a555c-599e-4be4-9d88-43855c5decf7" providerId="ADAL" clId="{84DAE99F-F1B1-4C21-9642-A15F857D7232}" dt="2022-05-06T08:35:42.192" v="1532" actId="478"/>
          <ac:picMkLst>
            <pc:docMk/>
            <pc:sldMk cId="2947576274" sldId="463"/>
            <ac:picMk id="4" creationId="{5CAC959A-10FB-499C-BAA6-76641BCF141D}"/>
          </ac:picMkLst>
        </pc:picChg>
        <pc:picChg chg="add del mod modCrop">
          <ac:chgData name="Shamsuddin Daulat" userId="870a555c-599e-4be4-9d88-43855c5decf7" providerId="ADAL" clId="{84DAE99F-F1B1-4C21-9642-A15F857D7232}" dt="2022-05-05T18:35:24.629" v="748" actId="478"/>
          <ac:picMkLst>
            <pc:docMk/>
            <pc:sldMk cId="2947576274" sldId="463"/>
            <ac:picMk id="5" creationId="{56170895-CE56-4041-B399-086825154788}"/>
          </ac:picMkLst>
        </pc:picChg>
        <pc:picChg chg="add del mod modCrop">
          <ac:chgData name="Shamsuddin Daulat" userId="870a555c-599e-4be4-9d88-43855c5decf7" providerId="ADAL" clId="{84DAE99F-F1B1-4C21-9642-A15F857D7232}" dt="2022-05-06T10:54:01.834" v="1599" actId="478"/>
          <ac:picMkLst>
            <pc:docMk/>
            <pc:sldMk cId="2947576274" sldId="463"/>
            <ac:picMk id="6" creationId="{4D64630C-BB4D-4EA6-8AAA-69B796591CBF}"/>
          </ac:picMkLst>
        </pc:picChg>
        <pc:picChg chg="del">
          <ac:chgData name="Shamsuddin Daulat" userId="870a555c-599e-4be4-9d88-43855c5decf7" providerId="ADAL" clId="{84DAE99F-F1B1-4C21-9642-A15F857D7232}" dt="2022-05-05T18:17:29.804" v="404" actId="478"/>
          <ac:picMkLst>
            <pc:docMk/>
            <pc:sldMk cId="2947576274" sldId="463"/>
            <ac:picMk id="6" creationId="{9E91EF9F-9AAE-460E-B21E-8AC1E8AF256B}"/>
          </ac:picMkLst>
        </pc:picChg>
        <pc:picChg chg="add del mod ord modCrop">
          <ac:chgData name="Shamsuddin Daulat" userId="870a555c-599e-4be4-9d88-43855c5decf7" providerId="ADAL" clId="{84DAE99F-F1B1-4C21-9642-A15F857D7232}" dt="2022-05-06T08:22:48.500" v="1428" actId="478"/>
          <ac:picMkLst>
            <pc:docMk/>
            <pc:sldMk cId="2947576274" sldId="463"/>
            <ac:picMk id="8" creationId="{4E717BA2-1D6E-43EB-9A37-A7669CF11E75}"/>
          </ac:picMkLst>
        </pc:picChg>
        <pc:picChg chg="add mod modCrop">
          <ac:chgData name="Shamsuddin Daulat" userId="870a555c-599e-4be4-9d88-43855c5decf7" providerId="ADAL" clId="{84DAE99F-F1B1-4C21-9642-A15F857D7232}" dt="2022-05-06T10:54:56.073" v="1613" actId="1076"/>
          <ac:picMkLst>
            <pc:docMk/>
            <pc:sldMk cId="2947576274" sldId="463"/>
            <ac:picMk id="9" creationId="{4799ED58-244E-46AE-9305-7405C675AF5F}"/>
          </ac:picMkLst>
        </pc:picChg>
        <pc:picChg chg="add mod ord modCrop">
          <ac:chgData name="Shamsuddin Daulat" userId="870a555c-599e-4be4-9d88-43855c5decf7" providerId="ADAL" clId="{84DAE99F-F1B1-4C21-9642-A15F857D7232}" dt="2022-05-06T10:56:01.882" v="1630" actId="1076"/>
          <ac:picMkLst>
            <pc:docMk/>
            <pc:sldMk cId="2947576274" sldId="463"/>
            <ac:picMk id="12" creationId="{1C0BE77E-14C8-4775-8FFE-5CD5A96BC3C3}"/>
          </ac:picMkLst>
        </pc:picChg>
        <pc:picChg chg="add del mod ord modCrop">
          <ac:chgData name="Shamsuddin Daulat" userId="870a555c-599e-4be4-9d88-43855c5decf7" providerId="ADAL" clId="{84DAE99F-F1B1-4C21-9642-A15F857D7232}" dt="2022-05-06T10:55:01.600" v="1614" actId="478"/>
          <ac:picMkLst>
            <pc:docMk/>
            <pc:sldMk cId="2947576274" sldId="463"/>
            <ac:picMk id="13" creationId="{F3C17888-001A-445C-B65F-184ABFA709A2}"/>
          </ac:picMkLst>
        </pc:picChg>
        <pc:picChg chg="add del mod">
          <ac:chgData name="Shamsuddin Daulat" userId="870a555c-599e-4be4-9d88-43855c5decf7" providerId="ADAL" clId="{84DAE99F-F1B1-4C21-9642-A15F857D7232}" dt="2022-05-05T18:35:16.897" v="746"/>
          <ac:picMkLst>
            <pc:docMk/>
            <pc:sldMk cId="2947576274" sldId="463"/>
            <ac:picMk id="15" creationId="{03821414-CDC5-4C0F-8FA7-FC5BC53841F2}"/>
          </ac:picMkLst>
        </pc:picChg>
        <pc:picChg chg="add del mod">
          <ac:chgData name="Shamsuddin Daulat" userId="870a555c-599e-4be4-9d88-43855c5decf7" providerId="ADAL" clId="{84DAE99F-F1B1-4C21-9642-A15F857D7232}" dt="2022-05-06T08:21:46.977" v="1409" actId="478"/>
          <ac:picMkLst>
            <pc:docMk/>
            <pc:sldMk cId="2947576274" sldId="463"/>
            <ac:picMk id="18" creationId="{85B446C9-166F-4F80-A288-F942169462EF}"/>
          </ac:picMkLst>
        </pc:picChg>
      </pc:sldChg>
      <pc:sldChg chg="del">
        <pc:chgData name="Shamsuddin Daulat" userId="870a555c-599e-4be4-9d88-43855c5decf7" providerId="ADAL" clId="{84DAE99F-F1B1-4C21-9642-A15F857D7232}" dt="2022-05-05T18:05:01.534" v="204" actId="47"/>
        <pc:sldMkLst>
          <pc:docMk/>
          <pc:sldMk cId="4199639640" sldId="463"/>
        </pc:sldMkLst>
      </pc:sldChg>
      <pc:sldChg chg="addSp delSp modSp add del mod">
        <pc:chgData name="Shamsuddin Daulat" userId="870a555c-599e-4be4-9d88-43855c5decf7" providerId="ADAL" clId="{84DAE99F-F1B1-4C21-9642-A15F857D7232}" dt="2022-05-06T08:37:57.189" v="1548" actId="47"/>
        <pc:sldMkLst>
          <pc:docMk/>
          <pc:sldMk cId="239535454" sldId="464"/>
        </pc:sldMkLst>
        <pc:spChg chg="add del mod">
          <ac:chgData name="Shamsuddin Daulat" userId="870a555c-599e-4be4-9d88-43855c5decf7" providerId="ADAL" clId="{84DAE99F-F1B1-4C21-9642-A15F857D7232}" dt="2022-05-06T08:35:46.900" v="1533" actId="21"/>
          <ac:spMkLst>
            <pc:docMk/>
            <pc:sldMk cId="239535454" sldId="464"/>
            <ac:spMk id="9" creationId="{B34D8F45-F393-41D4-8FD2-7C090F2F0E75}"/>
          </ac:spMkLst>
        </pc:spChg>
        <pc:spChg chg="del">
          <ac:chgData name="Shamsuddin Daulat" userId="870a555c-599e-4be4-9d88-43855c5decf7" providerId="ADAL" clId="{84DAE99F-F1B1-4C21-9642-A15F857D7232}" dt="2022-05-05T18:19:49.469" v="439" actId="478"/>
          <ac:spMkLst>
            <pc:docMk/>
            <pc:sldMk cId="239535454" sldId="464"/>
            <ac:spMk id="12" creationId="{65724F25-8E1C-4827-8C78-FCFD608E77F5}"/>
          </ac:spMkLst>
        </pc:spChg>
        <pc:spChg chg="del mod">
          <ac:chgData name="Shamsuddin Daulat" userId="870a555c-599e-4be4-9d88-43855c5decf7" providerId="ADAL" clId="{84DAE99F-F1B1-4C21-9642-A15F857D7232}" dt="2022-05-06T08:35:46.900" v="1533" actId="21"/>
          <ac:spMkLst>
            <pc:docMk/>
            <pc:sldMk cId="239535454" sldId="464"/>
            <ac:spMk id="14" creationId="{990C5CC3-F7A5-44CF-9957-6359120C1A4C}"/>
          </ac:spMkLst>
        </pc:spChg>
        <pc:picChg chg="add del mod ord">
          <ac:chgData name="Shamsuddin Daulat" userId="870a555c-599e-4be4-9d88-43855c5decf7" providerId="ADAL" clId="{84DAE99F-F1B1-4C21-9642-A15F857D7232}" dt="2022-05-06T08:16:37.279" v="1365" actId="478"/>
          <ac:picMkLst>
            <pc:docMk/>
            <pc:sldMk cId="239535454" sldId="464"/>
            <ac:picMk id="4" creationId="{5CB06A7C-C551-447B-8EF1-46F2885D5D20}"/>
          </ac:picMkLst>
        </pc:picChg>
        <pc:picChg chg="del">
          <ac:chgData name="Shamsuddin Daulat" userId="870a555c-599e-4be4-9d88-43855c5decf7" providerId="ADAL" clId="{84DAE99F-F1B1-4C21-9642-A15F857D7232}" dt="2022-05-05T18:19:46.394" v="438" actId="478"/>
          <ac:picMkLst>
            <pc:docMk/>
            <pc:sldMk cId="239535454" sldId="464"/>
            <ac:picMk id="5" creationId="{56170895-CE56-4041-B399-086825154788}"/>
          </ac:picMkLst>
        </pc:picChg>
        <pc:picChg chg="add del mod ord">
          <ac:chgData name="Shamsuddin Daulat" userId="870a555c-599e-4be4-9d88-43855c5decf7" providerId="ADAL" clId="{84DAE99F-F1B1-4C21-9642-A15F857D7232}" dt="2022-05-06T08:35:46.900" v="1533" actId="21"/>
          <ac:picMkLst>
            <pc:docMk/>
            <pc:sldMk cId="239535454" sldId="464"/>
            <ac:picMk id="5" creationId="{89360C3E-B4A8-4CC0-8E42-7C045F828332}"/>
          </ac:picMkLst>
        </pc:picChg>
        <pc:picChg chg="del">
          <ac:chgData name="Shamsuddin Daulat" userId="870a555c-599e-4be4-9d88-43855c5decf7" providerId="ADAL" clId="{84DAE99F-F1B1-4C21-9642-A15F857D7232}" dt="2022-05-05T18:20:13.978" v="445" actId="478"/>
          <ac:picMkLst>
            <pc:docMk/>
            <pc:sldMk cId="239535454" sldId="464"/>
            <ac:picMk id="8" creationId="{4E717BA2-1D6E-43EB-9A37-A7669CF11E75}"/>
          </ac:picMkLst>
        </pc:picChg>
      </pc:sldChg>
      <pc:sldChg chg="addSp delSp modSp add mod ord">
        <pc:chgData name="Shamsuddin Daulat" userId="870a555c-599e-4be4-9d88-43855c5decf7" providerId="ADAL" clId="{84DAE99F-F1B1-4C21-9642-A15F857D7232}" dt="2022-05-06T10:56:48.239" v="1640" actId="1076"/>
        <pc:sldMkLst>
          <pc:docMk/>
          <pc:sldMk cId="116576361" sldId="465"/>
        </pc:sldMkLst>
        <pc:spChg chg="del">
          <ac:chgData name="Shamsuddin Daulat" userId="870a555c-599e-4be4-9d88-43855c5decf7" providerId="ADAL" clId="{84DAE99F-F1B1-4C21-9642-A15F857D7232}" dt="2022-05-06T08:37:54.588" v="1547" actId="478"/>
          <ac:spMkLst>
            <pc:docMk/>
            <pc:sldMk cId="116576361" sldId="465"/>
            <ac:spMk id="11" creationId="{843CE61C-D219-4C40-ACDD-78EABDBFF102}"/>
          </ac:spMkLst>
        </pc:spChg>
        <pc:spChg chg="del">
          <ac:chgData name="Shamsuddin Daulat" userId="870a555c-599e-4be4-9d88-43855c5decf7" providerId="ADAL" clId="{84DAE99F-F1B1-4C21-9642-A15F857D7232}" dt="2022-05-06T08:37:54.588" v="1547" actId="478"/>
          <ac:spMkLst>
            <pc:docMk/>
            <pc:sldMk cId="116576361" sldId="465"/>
            <ac:spMk id="14" creationId="{990C5CC3-F7A5-44CF-9957-6359120C1A4C}"/>
          </ac:spMkLst>
        </pc:spChg>
        <pc:spChg chg="mod">
          <ac:chgData name="Shamsuddin Daulat" userId="870a555c-599e-4be4-9d88-43855c5decf7" providerId="ADAL" clId="{84DAE99F-F1B1-4C21-9642-A15F857D7232}" dt="2022-05-06T08:41:38.842" v="1567" actId="1076"/>
          <ac:spMkLst>
            <pc:docMk/>
            <pc:sldMk cId="116576361" sldId="465"/>
            <ac:spMk id="19" creationId="{8E163607-5B06-4B43-A875-D479AF838132}"/>
          </ac:spMkLst>
        </pc:spChg>
        <pc:spChg chg="mod">
          <ac:chgData name="Shamsuddin Daulat" userId="870a555c-599e-4be4-9d88-43855c5decf7" providerId="ADAL" clId="{84DAE99F-F1B1-4C21-9642-A15F857D7232}" dt="2022-05-06T08:38:17.674" v="1551" actId="1076"/>
          <ac:spMkLst>
            <pc:docMk/>
            <pc:sldMk cId="116576361" sldId="465"/>
            <ac:spMk id="20" creationId="{A7A618F5-C09E-4B19-A72E-0894A570CA65}"/>
          </ac:spMkLst>
        </pc:spChg>
        <pc:picChg chg="del mod">
          <ac:chgData name="Shamsuddin Daulat" userId="870a555c-599e-4be4-9d88-43855c5decf7" providerId="ADAL" clId="{84DAE99F-F1B1-4C21-9642-A15F857D7232}" dt="2022-05-06T10:56:18.177" v="1631" actId="478"/>
          <ac:picMkLst>
            <pc:docMk/>
            <pc:sldMk cId="116576361" sldId="465"/>
            <ac:picMk id="4" creationId="{5CAC959A-10FB-499C-BAA6-76641BCF141D}"/>
          </ac:picMkLst>
        </pc:picChg>
        <pc:picChg chg="add mod modCrop">
          <ac:chgData name="Shamsuddin Daulat" userId="870a555c-599e-4be4-9d88-43855c5decf7" providerId="ADAL" clId="{84DAE99F-F1B1-4C21-9642-A15F857D7232}" dt="2022-05-06T10:56:48.239" v="1640" actId="1076"/>
          <ac:picMkLst>
            <pc:docMk/>
            <pc:sldMk cId="116576361" sldId="465"/>
            <ac:picMk id="5" creationId="{0918BE1B-7DAD-4A26-A85C-EAFF81755CE2}"/>
          </ac:picMkLst>
        </pc:picChg>
        <pc:picChg chg="del">
          <ac:chgData name="Shamsuddin Daulat" userId="870a555c-599e-4be4-9d88-43855c5decf7" providerId="ADAL" clId="{84DAE99F-F1B1-4C21-9642-A15F857D7232}" dt="2022-05-06T08:37:54.588" v="1547" actId="478"/>
          <ac:picMkLst>
            <pc:docMk/>
            <pc:sldMk cId="116576361" sldId="465"/>
            <ac:picMk id="6" creationId="{4D64630C-BB4D-4EA6-8AAA-69B796591CBF}"/>
          </ac:picMkLst>
        </pc:picChg>
      </pc:sldChg>
      <pc:sldChg chg="add del">
        <pc:chgData name="Shamsuddin Daulat" userId="870a555c-599e-4be4-9d88-43855c5decf7" providerId="ADAL" clId="{84DAE99F-F1B1-4C21-9642-A15F857D7232}" dt="2022-05-05T18:37:32.402" v="757" actId="47"/>
        <pc:sldMkLst>
          <pc:docMk/>
          <pc:sldMk cId="2608559480" sldId="465"/>
        </pc:sldMkLst>
      </pc:sldChg>
      <pc:sldMasterChg chg="delSldLayout">
        <pc:chgData name="Shamsuddin Daulat" userId="870a555c-599e-4be4-9d88-43855c5decf7" providerId="ADAL" clId="{84DAE99F-F1B1-4C21-9642-A15F857D7232}" dt="2022-05-05T18:05:01.534" v="204" actId="47"/>
        <pc:sldMasterMkLst>
          <pc:docMk/>
          <pc:sldMasterMk cId="5777989" sldId="2147483648"/>
        </pc:sldMasterMkLst>
        <pc:sldLayoutChg chg="del">
          <pc:chgData name="Shamsuddin Daulat" userId="870a555c-599e-4be4-9d88-43855c5decf7" providerId="ADAL" clId="{84DAE99F-F1B1-4C21-9642-A15F857D7232}" dt="2022-05-05T18:05:01.534" v="204" actId="47"/>
          <pc:sldLayoutMkLst>
            <pc:docMk/>
            <pc:sldMasterMk cId="5777989" sldId="2147483648"/>
            <pc:sldLayoutMk cId="3139693707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286F3-CC4A-45BC-AD53-0AE1046B04DA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B6579-F2C6-4606-B3E5-32A7C74DD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0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B6579-F2C6-4606-B3E5-32A7C74DD6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B6579-F2C6-4606-B3E5-32A7C74DD6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85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B6579-F2C6-4606-B3E5-32A7C74DD6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40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B6579-F2C6-4606-B3E5-32A7C74DD6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80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008061"/>
            <a:ext cx="7772400" cy="675821"/>
          </a:xfrm>
        </p:spPr>
        <p:txBody>
          <a:bodyPr anchor="t" anchorCtr="0"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15120" y="4837708"/>
            <a:ext cx="342081" cy="189077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DAD5656F-EF39-BD40-B46F-28C614BE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5" y="298339"/>
            <a:ext cx="8418747" cy="648512"/>
          </a:xfrm>
          <a:prstGeom prst="rect">
            <a:avLst/>
          </a:prstGeom>
        </p:spPr>
        <p:txBody>
          <a:bodyPr wrap="square" lIns="90000" tIns="46800" rIns="90000" bIns="46800" anchor="t" anchorCtr="0">
            <a:sp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F5D824DA-FDAB-4E4D-80C7-D81149C33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385" y="1010266"/>
            <a:ext cx="8418747" cy="3613774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8121E1A-F02E-47E4-8113-0C28272FC437}"/>
              </a:ext>
            </a:extLst>
          </p:cNvPr>
          <p:cNvCxnSpPr/>
          <p:nvPr userDrawn="1"/>
        </p:nvCxnSpPr>
        <p:spPr>
          <a:xfrm>
            <a:off x="385763" y="739250"/>
            <a:ext cx="837320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29357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8457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1">
            <a:extLst>
              <a:ext uri="{FF2B5EF4-FFF2-40B4-BE49-F238E27FC236}">
                <a16:creationId xmlns:a16="http://schemas.microsoft.com/office/drawing/2014/main" id="{5FCB9A19-4BFE-AD46-9DE5-76595BDC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19" y="205979"/>
            <a:ext cx="8229600" cy="646331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Plassholder for innhold 3">
            <a:extLst>
              <a:ext uri="{FF2B5EF4-FFF2-40B4-BE49-F238E27FC236}">
                <a16:creationId xmlns:a16="http://schemas.microsoft.com/office/drawing/2014/main" id="{DF7D3BBE-AAF2-5744-8C3F-D3AF14E50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219" y="1444342"/>
            <a:ext cx="4040188" cy="33636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tekst 4">
            <a:extLst>
              <a:ext uri="{FF2B5EF4-FFF2-40B4-BE49-F238E27FC236}">
                <a16:creationId xmlns:a16="http://schemas.microsoft.com/office/drawing/2014/main" id="{6B66B91E-5343-3043-B4C9-81ABDFE8F0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68045" y="964522"/>
            <a:ext cx="4041775" cy="47982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</a:t>
            </a:r>
          </a:p>
        </p:txBody>
      </p:sp>
      <p:sp>
        <p:nvSpPr>
          <p:cNvPr id="10" name="Plassholder for innhold 5">
            <a:extLst>
              <a:ext uri="{FF2B5EF4-FFF2-40B4-BE49-F238E27FC236}">
                <a16:creationId xmlns:a16="http://schemas.microsoft.com/office/drawing/2014/main" id="{3853BC78-AB65-9F41-B56D-07FFF98E2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68045" y="1444342"/>
            <a:ext cx="4041775" cy="33636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lassholder for tekst 4">
            <a:extLst>
              <a:ext uri="{FF2B5EF4-FFF2-40B4-BE49-F238E27FC236}">
                <a16:creationId xmlns:a16="http://schemas.microsoft.com/office/drawing/2014/main" id="{2B6B33E9-15E0-1843-916A-9DD6788569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0218" y="964521"/>
            <a:ext cx="4041775" cy="47982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</a:t>
            </a:r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293570" y="205979"/>
            <a:ext cx="8532795" cy="6463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93570" y="943276"/>
            <a:ext cx="8532795" cy="3651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4" name="Bilde 3" descr="hor_blaa_stripe.jpg"/>
          <p:cNvPicPr>
            <a:picLocks noChangeAspect="1"/>
          </p:cNvPicPr>
          <p:nvPr userDrawn="1"/>
        </p:nvPicPr>
        <p:blipFill>
          <a:blip r:embed="rId13">
            <a:alphaModFix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6004"/>
                    </a14:imgEffect>
                    <a14:imgEffect>
                      <a14:saturation sat="7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3836"/>
            <a:ext cx="9144000" cy="3596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explorist.com/author/pranja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7126" y="762055"/>
            <a:ext cx="7772400" cy="1815882"/>
          </a:xfrm>
        </p:spPr>
        <p:txBody>
          <a:bodyPr/>
          <a:lstStyle/>
          <a:p>
            <a:r>
              <a:rPr lang="en-US" sz="2800" dirty="0"/>
              <a:t>One model fits all – on the generalizability of water distribution pipe deterioration models between utilities</a:t>
            </a:r>
            <a:br>
              <a:rPr lang="en-US" sz="1400" b="0" i="0" dirty="0">
                <a:effectLst/>
                <a:latin typeface="Open Sans" panose="020B0606030504020204" pitchFamily="34" charset="0"/>
              </a:rPr>
            </a:br>
            <a:endParaRPr lang="nb-NO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F46D46-2F59-40FC-85A0-67598BBB866D}"/>
              </a:ext>
            </a:extLst>
          </p:cNvPr>
          <p:cNvSpPr txBox="1"/>
          <p:nvPr/>
        </p:nvSpPr>
        <p:spPr>
          <a:xfrm>
            <a:off x="7411390" y="4090087"/>
            <a:ext cx="13864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dirty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rPr>
              <a:t>25.05.2022</a:t>
            </a:r>
            <a:endParaRPr lang="en-US" dirty="0">
              <a:solidFill>
                <a:schemeClr val="tx1">
                  <a:tint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03D5AE7-6936-49D7-8057-65BD4B716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3960"/>
            <a:ext cx="981307" cy="137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4C87CD14-8585-4513-9C1C-49776057E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49" y="2081134"/>
            <a:ext cx="7817846" cy="9812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Shamsuddin Daulat</a:t>
            </a:r>
            <a:r>
              <a:rPr kumimoji="0" lang="en-US" altLang="en-US" sz="140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, Marius Møller Rokstad</a:t>
            </a: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, Stian Bruaset</a:t>
            </a: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, and Franz Tscheikner-Gratl</a:t>
            </a: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NTNU, Civil and Environmental Engineering, Trondheim, Norway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SINTEF, Trondheim, Norway</a:t>
            </a:r>
          </a:p>
        </p:txBody>
      </p:sp>
    </p:spTree>
    <p:extLst>
      <p:ext uri="{BB962C8B-B14F-4D97-AF65-F5344CB8AC3E}">
        <p14:creationId xmlns:p14="http://schemas.microsoft.com/office/powerpoint/2010/main" val="324310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2B0F66-3EE0-6D4F-9CCE-66F47748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5" y="209129"/>
            <a:ext cx="8418747" cy="987066"/>
          </a:xfrm>
        </p:spPr>
        <p:txBody>
          <a:bodyPr/>
          <a:lstStyle/>
          <a:p>
            <a:r>
              <a:rPr lang="nb-NO" sz="2900" dirty="0"/>
              <a:t>Purpose and </a:t>
            </a:r>
            <a:r>
              <a:rPr lang="nb-NO" sz="2900" dirty="0" err="1"/>
              <a:t>Objectives</a:t>
            </a:r>
            <a:br>
              <a:rPr lang="nb-NO" sz="2900" dirty="0"/>
            </a:br>
            <a:endParaRPr lang="nb-NO" sz="29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338092-8A47-2E43-8194-FBA8F4BBB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385" y="771593"/>
            <a:ext cx="8418747" cy="3896271"/>
          </a:xfrm>
        </p:spPr>
        <p:txBody>
          <a:bodyPr/>
          <a:lstStyle/>
          <a:p>
            <a:r>
              <a:rPr lang="nb-NO" sz="1800" dirty="0"/>
              <a:t>Small </a:t>
            </a:r>
            <a:r>
              <a:rPr lang="nb-NO" sz="1800" dirty="0" err="1"/>
              <a:t>municipalities</a:t>
            </a:r>
            <a:r>
              <a:rPr lang="nb-NO" sz="1800" dirty="0"/>
              <a:t> not </a:t>
            </a:r>
            <a:r>
              <a:rPr lang="nb-NO" sz="1800" dirty="0" err="1"/>
              <a:t>benefiting</a:t>
            </a:r>
            <a:r>
              <a:rPr lang="nb-NO" sz="1800" dirty="0"/>
              <a:t> from ML </a:t>
            </a:r>
            <a:r>
              <a:rPr lang="nb-NO" sz="1800" dirty="0" err="1"/>
              <a:t>techniques</a:t>
            </a:r>
            <a:r>
              <a:rPr lang="nb-NO" sz="1800" dirty="0"/>
              <a:t> </a:t>
            </a:r>
          </a:p>
          <a:p>
            <a:endParaRPr lang="nb-NO" sz="1800" dirty="0"/>
          </a:p>
          <a:p>
            <a:r>
              <a:rPr lang="nb-NO" sz="1800" dirty="0"/>
              <a:t>Even in </a:t>
            </a:r>
            <a:r>
              <a:rPr lang="nb-NO" sz="1800" dirty="0" err="1"/>
              <a:t>big</a:t>
            </a:r>
            <a:r>
              <a:rPr lang="nb-NO" sz="1800" dirty="0"/>
              <a:t> </a:t>
            </a:r>
            <a:r>
              <a:rPr lang="nb-NO" sz="1800" dirty="0" err="1"/>
              <a:t>municipalities</a:t>
            </a:r>
            <a:r>
              <a:rPr lang="nb-NO" sz="1800" dirty="0"/>
              <a:t>, </a:t>
            </a:r>
            <a:r>
              <a:rPr lang="en-US" sz="1800" dirty="0"/>
              <a:t>“Minorities” are not represented well in ML techniques</a:t>
            </a:r>
            <a:endParaRPr lang="nb-NO" sz="1800" dirty="0"/>
          </a:p>
          <a:p>
            <a:pPr marL="0" indent="0">
              <a:buNone/>
            </a:pPr>
            <a:r>
              <a:rPr lang="nb-NO" sz="1800" dirty="0"/>
              <a:t>		e.g. </a:t>
            </a:r>
            <a:r>
              <a:rPr lang="nb-NO" sz="1800" dirty="0" err="1"/>
              <a:t>Asbestos-cement</a:t>
            </a:r>
            <a:r>
              <a:rPr lang="nb-NO" sz="1800" dirty="0"/>
              <a:t> (AAS) pipes</a:t>
            </a:r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Objectives</a:t>
            </a:r>
          </a:p>
          <a:p>
            <a:pPr marL="400050">
              <a:lnSpc>
                <a:spcPct val="150000"/>
              </a:lnSpc>
            </a:pPr>
            <a:r>
              <a:rPr lang="en-US" sz="1800" dirty="0"/>
              <a:t>Build a </a:t>
            </a:r>
            <a:r>
              <a:rPr lang="en-US" sz="1800" dirty="0">
                <a:solidFill>
                  <a:srgbClr val="0070C0"/>
                </a:solidFill>
              </a:rPr>
              <a:t>“Global” </a:t>
            </a:r>
            <a:r>
              <a:rPr lang="en-US" sz="1800" dirty="0"/>
              <a:t>model by </a:t>
            </a:r>
            <a:r>
              <a:rPr lang="en-US" sz="1800" dirty="0">
                <a:solidFill>
                  <a:srgbClr val="0070C0"/>
                </a:solidFill>
              </a:rPr>
              <a:t>training it with 4 municipalities </a:t>
            </a:r>
            <a:r>
              <a:rPr lang="en-US" sz="1800" dirty="0"/>
              <a:t>data and </a:t>
            </a:r>
            <a:r>
              <a:rPr lang="en-US" sz="1800" dirty="0">
                <a:solidFill>
                  <a:srgbClr val="0070C0"/>
                </a:solidFill>
              </a:rPr>
              <a:t>test it on another municipality</a:t>
            </a:r>
          </a:p>
          <a:p>
            <a:pPr marL="400050">
              <a:lnSpc>
                <a:spcPct val="150000"/>
              </a:lnSpc>
            </a:pPr>
            <a:r>
              <a:rPr lang="en-US" sz="1800" dirty="0">
                <a:solidFill>
                  <a:srgbClr val="0070C0"/>
                </a:solidFill>
              </a:rPr>
              <a:t>Compare</a:t>
            </a:r>
            <a:r>
              <a:rPr lang="en-US" sz="1800" dirty="0"/>
              <a:t> the prediction results of locally trained models with the predictions of Globally trained model</a:t>
            </a:r>
          </a:p>
        </p:txBody>
      </p:sp>
    </p:spTree>
    <p:extLst>
      <p:ext uri="{BB962C8B-B14F-4D97-AF65-F5344CB8AC3E}">
        <p14:creationId xmlns:p14="http://schemas.microsoft.com/office/powerpoint/2010/main" val="1190870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 84">
            <a:extLst>
              <a:ext uri="{FF2B5EF4-FFF2-40B4-BE49-F238E27FC236}">
                <a16:creationId xmlns:a16="http://schemas.microsoft.com/office/drawing/2014/main" id="{93656DBB-422C-45FD-B7DA-30C805CBFFF9}"/>
              </a:ext>
            </a:extLst>
          </p:cNvPr>
          <p:cNvSpPr txBox="1"/>
          <p:nvPr/>
        </p:nvSpPr>
        <p:spPr>
          <a:xfrm>
            <a:off x="440554" y="205367"/>
            <a:ext cx="7534347" cy="496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nb-NO" sz="2000" b="1" dirty="0">
                <a:latin typeface="Arial"/>
                <a:ea typeface="+mj-ea"/>
                <a:cs typeface="Arial"/>
              </a:rPr>
              <a:t>Material and Method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6D0C82-A608-4974-9A19-0C1C7C3EFFB0}"/>
              </a:ext>
            </a:extLst>
          </p:cNvPr>
          <p:cNvSpPr txBox="1"/>
          <p:nvPr/>
        </p:nvSpPr>
        <p:spPr>
          <a:xfrm>
            <a:off x="0" y="3996767"/>
            <a:ext cx="9196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1200" b="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US" sz="1200" b="0" i="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Ishwaran, H., </a:t>
            </a:r>
            <a:r>
              <a:rPr lang="en-US" sz="1200" b="0" i="0" dirty="0" err="1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Kogalur</a:t>
            </a:r>
            <a:r>
              <a:rPr lang="en-US" sz="1200" b="0" i="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, U. B., Blackstone, E. H., &amp; Lauer, M. S. (2008). Random survival forests. </a:t>
            </a:r>
            <a:r>
              <a:rPr lang="en-US" sz="1200" b="0" i="1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The annals of applied statistics</a:t>
            </a:r>
            <a:r>
              <a:rPr lang="en-US" sz="1200" b="0" i="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200" b="0" i="1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en-US" sz="1200" b="0" i="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(3), 841-860</a:t>
            </a:r>
          </a:p>
          <a:p>
            <a:r>
              <a:rPr lang="en-US" sz="12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Uno, H., Cai, T.,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Pencina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, M. J., D’Agostino, R. B., &amp; Wei, L. J. (2011). “On the C-statistics for evaluating overall adequacy of risk prediction procedures with censored survival data”. Statistics in Medicine, 30(10), 1105–1117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E7260-E4BD-4EC5-A238-FA3EFF70A146}"/>
              </a:ext>
            </a:extLst>
          </p:cNvPr>
          <p:cNvSpPr txBox="1"/>
          <p:nvPr/>
        </p:nvSpPr>
        <p:spPr>
          <a:xfrm>
            <a:off x="4434260" y="1297593"/>
            <a:ext cx="2581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Considers right-censored 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84E887-3790-4516-BB0A-207A81409FA7}"/>
              </a:ext>
            </a:extLst>
          </p:cNvPr>
          <p:cNvSpPr txBox="1"/>
          <p:nvPr/>
        </p:nvSpPr>
        <p:spPr>
          <a:xfrm>
            <a:off x="4218162" y="928261"/>
            <a:ext cx="42493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800" b="1" dirty="0"/>
              <a:t>Model</a:t>
            </a:r>
            <a:r>
              <a:rPr lang="nb-NO" sz="1800" dirty="0"/>
              <a:t>: Random </a:t>
            </a:r>
            <a:r>
              <a:rPr lang="nb-NO" sz="1800" dirty="0" err="1"/>
              <a:t>Survival</a:t>
            </a:r>
            <a:r>
              <a:rPr lang="nb-NO" sz="1800" dirty="0"/>
              <a:t> Forest (RSF)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0F671A-CC82-42C6-B663-DE8494EF9780}"/>
              </a:ext>
            </a:extLst>
          </p:cNvPr>
          <p:cNvSpPr txBox="1"/>
          <p:nvPr/>
        </p:nvSpPr>
        <p:spPr>
          <a:xfrm>
            <a:off x="4225597" y="2678706"/>
            <a:ext cx="136038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0.5</a:t>
            </a:r>
            <a:r>
              <a:rPr lang="en-US" sz="1400" dirty="0"/>
              <a:t> – random model</a:t>
            </a:r>
          </a:p>
          <a:p>
            <a:r>
              <a:rPr lang="en-US" sz="1400" dirty="0">
                <a:solidFill>
                  <a:srgbClr val="0070C0"/>
                </a:solidFill>
              </a:rPr>
              <a:t>1.0</a:t>
            </a:r>
            <a:r>
              <a:rPr lang="en-US" sz="1400" dirty="0"/>
              <a:t> – perfect model</a:t>
            </a:r>
          </a:p>
          <a:p>
            <a:r>
              <a:rPr lang="en-US" sz="1400" dirty="0">
                <a:solidFill>
                  <a:srgbClr val="0070C0"/>
                </a:solidFill>
              </a:rPr>
              <a:t>0.0 </a:t>
            </a:r>
            <a:r>
              <a:rPr lang="en-US" sz="1400" dirty="0"/>
              <a:t>– perfectly wrong model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A6704C-BFF1-429F-9B2D-ACEA0DCA4A8B}"/>
              </a:ext>
            </a:extLst>
          </p:cNvPr>
          <p:cNvSpPr txBox="1"/>
          <p:nvPr/>
        </p:nvSpPr>
        <p:spPr>
          <a:xfrm>
            <a:off x="6789641" y="2717380"/>
            <a:ext cx="193232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For </a:t>
            </a:r>
            <a:r>
              <a:rPr lang="en-US" sz="1400" dirty="0">
                <a:solidFill>
                  <a:srgbClr val="0070C0"/>
                </a:solidFill>
              </a:rPr>
              <a:t>high</a:t>
            </a:r>
            <a:r>
              <a:rPr lang="en-US" sz="1400" dirty="0"/>
              <a:t> amount of </a:t>
            </a:r>
            <a:r>
              <a:rPr lang="en-US" sz="1400" dirty="0">
                <a:solidFill>
                  <a:srgbClr val="0070C0"/>
                </a:solidFill>
              </a:rPr>
              <a:t>censored data</a:t>
            </a:r>
            <a:r>
              <a:rPr lang="en-US" sz="1400" dirty="0"/>
              <a:t>: C-index overestimates performance, use </a:t>
            </a:r>
            <a:r>
              <a:rPr lang="en-US" sz="1400" b="1" dirty="0">
                <a:solidFill>
                  <a:srgbClr val="0070C0"/>
                </a:solidFill>
              </a:rPr>
              <a:t>C-index-</a:t>
            </a:r>
            <a:r>
              <a:rPr lang="en-US" sz="1400" b="1" dirty="0" err="1">
                <a:solidFill>
                  <a:srgbClr val="0070C0"/>
                </a:solidFill>
              </a:rPr>
              <a:t>ipcw</a:t>
            </a:r>
            <a:r>
              <a:rPr lang="en-US" sz="1400" b="1" dirty="0"/>
              <a:t> </a:t>
            </a:r>
            <a:r>
              <a:rPr lang="en-US" sz="1400" dirty="0"/>
              <a:t>instead</a:t>
            </a:r>
            <a:endParaRPr lang="en-US" sz="1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0DA86B-5DD9-434F-9C0C-9D3455729055}"/>
              </a:ext>
            </a:extLst>
          </p:cNvPr>
          <p:cNvSpPr txBox="1"/>
          <p:nvPr/>
        </p:nvSpPr>
        <p:spPr>
          <a:xfrm>
            <a:off x="4207727" y="1690263"/>
            <a:ext cx="40058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b="1" dirty="0" err="1"/>
              <a:t>Concordance</a:t>
            </a:r>
            <a:r>
              <a:rPr lang="nb-NO" sz="1400" b="1" dirty="0"/>
              <a:t> </a:t>
            </a:r>
            <a:r>
              <a:rPr lang="nb-NO" sz="1400" b="1" dirty="0" err="1"/>
              <a:t>index</a:t>
            </a:r>
            <a:r>
              <a:rPr lang="nb-NO" sz="1400" b="1" dirty="0"/>
              <a:t> (C-</a:t>
            </a:r>
            <a:r>
              <a:rPr lang="nb-NO" sz="1400" b="1" dirty="0" err="1"/>
              <a:t>index</a:t>
            </a:r>
            <a:r>
              <a:rPr lang="nb-NO" sz="1400" b="1" dirty="0"/>
              <a:t>) </a:t>
            </a:r>
            <a:r>
              <a:rPr lang="nb-NO" sz="1400" dirty="0"/>
              <a:t>is </a:t>
            </a:r>
            <a:r>
              <a:rPr lang="nb-NO" sz="1400" dirty="0" err="1"/>
              <a:t>the</a:t>
            </a:r>
            <a:r>
              <a:rPr lang="nb-NO" sz="1400" dirty="0"/>
              <a:t> </a:t>
            </a:r>
            <a:r>
              <a:rPr lang="nb-NO" sz="1400" dirty="0" err="1"/>
              <a:t>metric</a:t>
            </a:r>
            <a:r>
              <a:rPr lang="nb-NO" sz="1400" dirty="0"/>
              <a:t> to </a:t>
            </a:r>
            <a:r>
              <a:rPr lang="nb-NO" sz="1400" dirty="0" err="1"/>
              <a:t>evalute</a:t>
            </a:r>
            <a:r>
              <a:rPr lang="nb-NO" sz="1400" dirty="0"/>
              <a:t> </a:t>
            </a:r>
            <a:r>
              <a:rPr lang="nb-NO" sz="1400" dirty="0" err="1"/>
              <a:t>the</a:t>
            </a:r>
            <a:r>
              <a:rPr lang="nb-NO" sz="1400" dirty="0"/>
              <a:t> </a:t>
            </a:r>
            <a:r>
              <a:rPr lang="nb-NO" sz="1400" dirty="0" err="1"/>
              <a:t>performance</a:t>
            </a:r>
            <a:r>
              <a:rPr lang="nb-NO" sz="1400" dirty="0"/>
              <a:t> </a:t>
            </a:r>
            <a:r>
              <a:rPr lang="nb-NO" sz="1400" dirty="0" err="1"/>
              <a:t>of</a:t>
            </a:r>
            <a:r>
              <a:rPr lang="nb-NO" sz="1400" dirty="0"/>
              <a:t> RSF</a:t>
            </a:r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5986CA-7351-4FEC-A88C-DDEC050442BC}"/>
              </a:ext>
            </a:extLst>
          </p:cNvPr>
          <p:cNvSpPr txBox="1"/>
          <p:nvPr/>
        </p:nvSpPr>
        <p:spPr>
          <a:xfrm>
            <a:off x="6745242" y="2245469"/>
            <a:ext cx="19323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70C0"/>
                </a:solidFill>
              </a:rPr>
              <a:t>C-index-ipcw</a:t>
            </a:r>
            <a:r>
              <a:rPr lang="en-US" altLang="en-US" baseline="30000" dirty="0">
                <a:solidFill>
                  <a:srgbClr val="0070C0"/>
                </a:solidFill>
                <a:latin typeface="Open Sans" panose="020B0606030504020204" pitchFamily="34" charset="0"/>
                <a:cs typeface="Open Sans" panose="020B0606030504020204" pitchFamily="34" charset="0"/>
              </a:rPr>
              <a:t>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09A7AE-3DC0-443D-8F0A-E92FAAE584DD}"/>
              </a:ext>
            </a:extLst>
          </p:cNvPr>
          <p:cNvSpPr txBox="1"/>
          <p:nvPr/>
        </p:nvSpPr>
        <p:spPr>
          <a:xfrm>
            <a:off x="440553" y="1071695"/>
            <a:ext cx="3777610" cy="1431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800" b="1" dirty="0">
                <a:latin typeface="Arial"/>
                <a:ea typeface="+mj-ea"/>
                <a:cs typeface="Arial"/>
              </a:rPr>
              <a:t>Data: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z="1600" dirty="0"/>
              <a:t>Water </a:t>
            </a:r>
            <a:r>
              <a:rPr lang="nb-NO" sz="1600" dirty="0" err="1"/>
              <a:t>ditribution</a:t>
            </a:r>
            <a:r>
              <a:rPr lang="nb-NO" sz="1600" dirty="0"/>
              <a:t> </a:t>
            </a:r>
            <a:r>
              <a:rPr lang="nb-NO" sz="1600" dirty="0" err="1"/>
              <a:t>network</a:t>
            </a:r>
            <a:r>
              <a:rPr lang="nb-NO" sz="1600" dirty="0"/>
              <a:t> </a:t>
            </a:r>
            <a:r>
              <a:rPr lang="nb-NO" sz="1600" dirty="0" err="1"/>
              <a:t>of</a:t>
            </a:r>
            <a:r>
              <a:rPr lang="nb-NO" sz="1600" dirty="0"/>
              <a:t> </a:t>
            </a:r>
            <a:r>
              <a:rPr lang="nb-NO" sz="1600" dirty="0">
                <a:solidFill>
                  <a:srgbClr val="0070C0"/>
                </a:solidFill>
              </a:rPr>
              <a:t>5 </a:t>
            </a:r>
            <a:r>
              <a:rPr lang="nb-NO" sz="1600" dirty="0" err="1">
                <a:solidFill>
                  <a:srgbClr val="0070C0"/>
                </a:solidFill>
              </a:rPr>
              <a:t>municipalities</a:t>
            </a:r>
            <a:r>
              <a:rPr lang="nb-NO" sz="1600" dirty="0">
                <a:solidFill>
                  <a:srgbClr val="0070C0"/>
                </a:solidFill>
              </a:rPr>
              <a:t> </a:t>
            </a:r>
            <a:r>
              <a:rPr lang="nb-NO" sz="1600" dirty="0" err="1"/>
              <a:t>of</a:t>
            </a:r>
            <a:r>
              <a:rPr lang="nb-NO" sz="1600" dirty="0"/>
              <a:t> Norway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z="1600" dirty="0"/>
              <a:t>Total </a:t>
            </a:r>
            <a:r>
              <a:rPr lang="nb-NO" sz="1600" dirty="0" err="1"/>
              <a:t>length</a:t>
            </a:r>
            <a:r>
              <a:rPr lang="nb-NO" sz="1600" dirty="0"/>
              <a:t> </a:t>
            </a:r>
            <a:r>
              <a:rPr lang="nb-NO" sz="1600" dirty="0" err="1"/>
              <a:t>of</a:t>
            </a:r>
            <a:r>
              <a:rPr lang="nb-NO" sz="1600" dirty="0"/>
              <a:t> pipes =  ~ </a:t>
            </a:r>
            <a:r>
              <a:rPr lang="nb-NO" sz="1600" dirty="0">
                <a:solidFill>
                  <a:srgbClr val="0070C0"/>
                </a:solidFill>
              </a:rPr>
              <a:t>4400 km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2DC03A-BAF3-4B14-8B61-5679240C458B}"/>
              </a:ext>
            </a:extLst>
          </p:cNvPr>
          <p:cNvSpPr txBox="1"/>
          <p:nvPr/>
        </p:nvSpPr>
        <p:spPr>
          <a:xfrm>
            <a:off x="4207727" y="2225117"/>
            <a:ext cx="1087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C-index</a:t>
            </a:r>
            <a:r>
              <a:rPr lang="en-US" sz="1400" dirty="0">
                <a:solidFill>
                  <a:srgbClr val="0070C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12530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hart, box and whisker chart&#10;&#10;Description automatically generated">
            <a:extLst>
              <a:ext uri="{FF2B5EF4-FFF2-40B4-BE49-F238E27FC236}">
                <a16:creationId xmlns:a16="http://schemas.microsoft.com/office/drawing/2014/main" id="{7A479709-C19D-4892-960C-E2C85B874D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917" t="10144" r="9710" b="2985"/>
          <a:stretch/>
        </p:blipFill>
        <p:spPr>
          <a:xfrm>
            <a:off x="4633242" y="1113090"/>
            <a:ext cx="4313986" cy="2996694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A02B0F66-3EE0-6D4F-9CCE-66F47748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5" y="178034"/>
            <a:ext cx="8418747" cy="96084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b-NO" sz="2000" dirty="0" err="1"/>
              <a:t>Results</a:t>
            </a:r>
            <a:br>
              <a:rPr lang="nb-NO" sz="2000" dirty="0"/>
            </a:br>
            <a:endParaRPr lang="nb-NO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0C5CC3-F7A5-44CF-9957-6359120C1A4C}"/>
              </a:ext>
            </a:extLst>
          </p:cNvPr>
          <p:cNvSpPr txBox="1"/>
          <p:nvPr/>
        </p:nvSpPr>
        <p:spPr>
          <a:xfrm>
            <a:off x="359038" y="774535"/>
            <a:ext cx="377225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600" dirty="0" err="1"/>
              <a:t>Municipality</a:t>
            </a:r>
            <a:r>
              <a:rPr lang="nb-NO" sz="1600" dirty="0"/>
              <a:t> 2 and global </a:t>
            </a:r>
            <a:r>
              <a:rPr lang="nb-NO" sz="1600" dirty="0" err="1"/>
              <a:t>model</a:t>
            </a:r>
            <a:r>
              <a:rPr lang="nb-NO" sz="1600" dirty="0"/>
              <a:t> 1,3,4,5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4FF3CA-CB14-4A98-9A63-9DF0265EFC9E}"/>
              </a:ext>
            </a:extLst>
          </p:cNvPr>
          <p:cNvSpPr txBox="1"/>
          <p:nvPr/>
        </p:nvSpPr>
        <p:spPr>
          <a:xfrm>
            <a:off x="301385" y="4143166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dirty="0" err="1"/>
              <a:t>Mun</a:t>
            </a:r>
            <a:r>
              <a:rPr lang="nb-NO" sz="1400" dirty="0"/>
              <a:t>. </a:t>
            </a:r>
            <a:r>
              <a:rPr lang="nb-NO" sz="1400" dirty="0">
                <a:solidFill>
                  <a:srgbClr val="0070C0"/>
                </a:solidFill>
              </a:rPr>
              <a:t>2</a:t>
            </a:r>
            <a:r>
              <a:rPr lang="nb-NO" sz="1400" dirty="0"/>
              <a:t> is </a:t>
            </a:r>
            <a:r>
              <a:rPr lang="nb-NO" sz="1400" dirty="0" err="1">
                <a:solidFill>
                  <a:srgbClr val="0070C0"/>
                </a:solidFill>
              </a:rPr>
              <a:t>small</a:t>
            </a:r>
            <a:r>
              <a:rPr lang="nb-NO" sz="1400" dirty="0"/>
              <a:t>, </a:t>
            </a:r>
            <a:r>
              <a:rPr lang="nb-NO" sz="1400" dirty="0" err="1"/>
              <a:t>but</a:t>
            </a:r>
            <a:r>
              <a:rPr lang="nb-NO" sz="1400" dirty="0"/>
              <a:t> </a:t>
            </a:r>
            <a:r>
              <a:rPr lang="nb-NO" sz="1400" dirty="0" err="1">
                <a:solidFill>
                  <a:srgbClr val="0070C0"/>
                </a:solidFill>
              </a:rPr>
              <a:t>geographically</a:t>
            </a:r>
            <a:r>
              <a:rPr lang="nb-NO" sz="1400" dirty="0"/>
              <a:t>, and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 err="1">
                <a:solidFill>
                  <a:srgbClr val="0070C0"/>
                </a:solidFill>
              </a:rPr>
              <a:t>climatically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 err="1">
                <a:solidFill>
                  <a:srgbClr val="0070C0"/>
                </a:solidFill>
              </a:rPr>
              <a:t>close</a:t>
            </a:r>
            <a:r>
              <a:rPr lang="nb-NO" sz="1400" dirty="0">
                <a:solidFill>
                  <a:srgbClr val="0070C0"/>
                </a:solidFill>
              </a:rPr>
              <a:t> to </a:t>
            </a:r>
            <a:r>
              <a:rPr lang="nb-NO" sz="1400" dirty="0"/>
              <a:t>a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 err="1">
                <a:solidFill>
                  <a:srgbClr val="0070C0"/>
                </a:solidFill>
              </a:rPr>
              <a:t>big</a:t>
            </a:r>
            <a:r>
              <a:rPr lang="nb-NO" sz="1400" dirty="0"/>
              <a:t> </a:t>
            </a:r>
            <a:r>
              <a:rPr lang="nb-NO" sz="1400" dirty="0" err="1"/>
              <a:t>municipality</a:t>
            </a:r>
            <a:r>
              <a:rPr lang="nb-NO" sz="1400" dirty="0"/>
              <a:t> in </a:t>
            </a:r>
            <a:r>
              <a:rPr lang="nb-NO" sz="1400" dirty="0" err="1"/>
              <a:t>the</a:t>
            </a:r>
            <a:r>
              <a:rPr lang="nb-NO" sz="1400" dirty="0"/>
              <a:t> global </a:t>
            </a:r>
            <a:r>
              <a:rPr lang="nb-NO" sz="1400" dirty="0" err="1"/>
              <a:t>model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02D084-9D3E-4E25-B75A-41AB530C0DAF}"/>
              </a:ext>
            </a:extLst>
          </p:cNvPr>
          <p:cNvSpPr txBox="1"/>
          <p:nvPr/>
        </p:nvSpPr>
        <p:spPr>
          <a:xfrm>
            <a:off x="4801450" y="774535"/>
            <a:ext cx="39166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600" dirty="0" err="1"/>
              <a:t>Municipality</a:t>
            </a:r>
            <a:r>
              <a:rPr lang="nb-NO" sz="1600" dirty="0"/>
              <a:t> 3 and global </a:t>
            </a:r>
            <a:r>
              <a:rPr lang="nb-NO" sz="1600" dirty="0" err="1"/>
              <a:t>model</a:t>
            </a:r>
            <a:r>
              <a:rPr lang="nb-NO" sz="1600" dirty="0"/>
              <a:t> 1,2,4,5</a:t>
            </a:r>
            <a:endParaRPr lang="en-US"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AE43BB-E07C-4A01-A8DE-95C534C669D6}"/>
              </a:ext>
            </a:extLst>
          </p:cNvPr>
          <p:cNvSpPr txBox="1"/>
          <p:nvPr/>
        </p:nvSpPr>
        <p:spPr>
          <a:xfrm>
            <a:off x="4775484" y="4173641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dirty="0" err="1"/>
              <a:t>Mun</a:t>
            </a:r>
            <a:r>
              <a:rPr lang="nb-NO" sz="1400" dirty="0"/>
              <a:t>. </a:t>
            </a:r>
            <a:r>
              <a:rPr lang="nb-NO" sz="1400" dirty="0">
                <a:solidFill>
                  <a:srgbClr val="0070C0"/>
                </a:solidFill>
              </a:rPr>
              <a:t>3</a:t>
            </a:r>
            <a:r>
              <a:rPr lang="nb-NO" sz="1400" dirty="0"/>
              <a:t> is </a:t>
            </a:r>
            <a:r>
              <a:rPr lang="nb-NO" sz="1400" dirty="0" err="1">
                <a:solidFill>
                  <a:srgbClr val="0070C0"/>
                </a:solidFill>
              </a:rPr>
              <a:t>small</a:t>
            </a:r>
            <a:r>
              <a:rPr lang="nb-NO" sz="1400" dirty="0"/>
              <a:t>, </a:t>
            </a:r>
            <a:r>
              <a:rPr lang="nb-NO" sz="1400" dirty="0" err="1"/>
              <a:t>but</a:t>
            </a:r>
            <a:r>
              <a:rPr lang="nb-NO" sz="1400" dirty="0"/>
              <a:t> </a:t>
            </a:r>
            <a:r>
              <a:rPr lang="nb-NO" sz="1400" dirty="0" err="1">
                <a:solidFill>
                  <a:srgbClr val="0070C0"/>
                </a:solidFill>
              </a:rPr>
              <a:t>geographically</a:t>
            </a:r>
            <a:r>
              <a:rPr lang="nb-NO" sz="1400" dirty="0"/>
              <a:t>, and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 err="1">
                <a:solidFill>
                  <a:srgbClr val="0070C0"/>
                </a:solidFill>
              </a:rPr>
              <a:t>climatically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 err="1">
                <a:solidFill>
                  <a:srgbClr val="0070C0"/>
                </a:solidFill>
              </a:rPr>
              <a:t>close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/>
              <a:t>to a </a:t>
            </a:r>
            <a:r>
              <a:rPr lang="nb-NO" sz="1400" dirty="0" err="1">
                <a:solidFill>
                  <a:srgbClr val="0070C0"/>
                </a:solidFill>
              </a:rPr>
              <a:t>big</a:t>
            </a:r>
            <a:r>
              <a:rPr lang="nb-NO" sz="1400" dirty="0"/>
              <a:t> </a:t>
            </a:r>
            <a:r>
              <a:rPr lang="nb-NO" sz="1400" dirty="0" err="1"/>
              <a:t>municipality</a:t>
            </a:r>
            <a:r>
              <a:rPr lang="nb-NO" sz="1400" dirty="0"/>
              <a:t> in </a:t>
            </a:r>
            <a:r>
              <a:rPr lang="nb-NO" sz="1400" dirty="0" err="1"/>
              <a:t>the</a:t>
            </a:r>
            <a:r>
              <a:rPr lang="nb-NO" sz="1400" dirty="0"/>
              <a:t> global </a:t>
            </a:r>
            <a:r>
              <a:rPr lang="nb-NO" sz="1400" dirty="0" err="1"/>
              <a:t>model</a:t>
            </a:r>
            <a:endParaRPr lang="en-US" sz="1400" dirty="0"/>
          </a:p>
        </p:txBody>
      </p:sp>
      <p:pic>
        <p:nvPicPr>
          <p:cNvPr id="9" name="Picture 8" descr="Chart, box and whisker chart&#10;&#10;Description automatically generated">
            <a:extLst>
              <a:ext uri="{FF2B5EF4-FFF2-40B4-BE49-F238E27FC236}">
                <a16:creationId xmlns:a16="http://schemas.microsoft.com/office/drawing/2014/main" id="{CA0BB1DF-F30C-48F9-A288-5572777A831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313" t="10116" r="9346" b="2830"/>
          <a:stretch/>
        </p:blipFill>
        <p:spPr>
          <a:xfrm>
            <a:off x="196772" y="1113090"/>
            <a:ext cx="4313986" cy="300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29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hart, box and whisker chart&#10;&#10;Description automatically generated">
            <a:extLst>
              <a:ext uri="{FF2B5EF4-FFF2-40B4-BE49-F238E27FC236}">
                <a16:creationId xmlns:a16="http://schemas.microsoft.com/office/drawing/2014/main" id="{1C0BE77E-14C8-4775-8FFE-5CD5A96BC3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13" t="10185" r="9347" b="3236"/>
          <a:stretch/>
        </p:blipFill>
        <p:spPr>
          <a:xfrm>
            <a:off x="4651247" y="1165247"/>
            <a:ext cx="4302093" cy="2979499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A02B0F66-3EE0-6D4F-9CCE-66F47748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5" y="178034"/>
            <a:ext cx="8418747" cy="96084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b-NO" sz="2000" dirty="0" err="1"/>
              <a:t>Results</a:t>
            </a:r>
            <a:br>
              <a:rPr lang="nb-NO" sz="2000" dirty="0"/>
            </a:br>
            <a:endParaRPr lang="nb-NO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0C5CC3-F7A5-44CF-9957-6359120C1A4C}"/>
              </a:ext>
            </a:extLst>
          </p:cNvPr>
          <p:cNvSpPr txBox="1"/>
          <p:nvPr/>
        </p:nvSpPr>
        <p:spPr>
          <a:xfrm>
            <a:off x="352139" y="802666"/>
            <a:ext cx="40696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600" dirty="0" err="1"/>
              <a:t>Municipality</a:t>
            </a:r>
            <a:r>
              <a:rPr lang="nb-NO" sz="1600" dirty="0"/>
              <a:t> 4 and global </a:t>
            </a:r>
            <a:r>
              <a:rPr lang="nb-NO" sz="1600" dirty="0" err="1"/>
              <a:t>model</a:t>
            </a:r>
            <a:r>
              <a:rPr lang="nb-NO" sz="1600" dirty="0"/>
              <a:t> 1,2,3,5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3CE61C-D219-4C40-ACDD-78EABDBFF102}"/>
              </a:ext>
            </a:extLst>
          </p:cNvPr>
          <p:cNvSpPr txBox="1"/>
          <p:nvPr/>
        </p:nvSpPr>
        <p:spPr>
          <a:xfrm>
            <a:off x="356428" y="4157028"/>
            <a:ext cx="43020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dirty="0" err="1"/>
              <a:t>Municipality</a:t>
            </a:r>
            <a:r>
              <a:rPr lang="nb-NO" sz="1400" dirty="0"/>
              <a:t> </a:t>
            </a:r>
            <a:r>
              <a:rPr lang="nb-NO" sz="1400" dirty="0">
                <a:solidFill>
                  <a:srgbClr val="0070C0"/>
                </a:solidFill>
              </a:rPr>
              <a:t>4</a:t>
            </a:r>
            <a:r>
              <a:rPr lang="nb-NO" sz="1400" dirty="0"/>
              <a:t> is </a:t>
            </a:r>
            <a:r>
              <a:rPr lang="nb-NO" sz="1400" dirty="0" err="1">
                <a:solidFill>
                  <a:srgbClr val="0070C0"/>
                </a:solidFill>
              </a:rPr>
              <a:t>big</a:t>
            </a:r>
            <a:r>
              <a:rPr lang="nb-NO" sz="1400" dirty="0">
                <a:solidFill>
                  <a:srgbClr val="0070C0"/>
                </a:solidFill>
              </a:rPr>
              <a:t>,</a:t>
            </a:r>
            <a:r>
              <a:rPr lang="nb-NO" sz="1400" dirty="0"/>
              <a:t> </a:t>
            </a:r>
            <a:r>
              <a:rPr lang="nb-NO" sz="1400" dirty="0" err="1">
                <a:solidFill>
                  <a:srgbClr val="0070C0"/>
                </a:solidFill>
              </a:rPr>
              <a:t>geographically</a:t>
            </a:r>
            <a:r>
              <a:rPr lang="nb-NO" sz="1400" dirty="0">
                <a:solidFill>
                  <a:srgbClr val="0070C0"/>
                </a:solidFill>
              </a:rPr>
              <a:t> far</a:t>
            </a:r>
            <a:r>
              <a:rPr lang="nb-NO" sz="1400" dirty="0"/>
              <a:t>, </a:t>
            </a:r>
            <a:r>
              <a:rPr lang="nb-NO" sz="1400" dirty="0" err="1"/>
              <a:t>but</a:t>
            </a:r>
            <a:r>
              <a:rPr lang="nb-NO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climatically </a:t>
            </a:r>
            <a:r>
              <a:rPr lang="nb-NO" sz="1400" dirty="0" err="1">
                <a:solidFill>
                  <a:srgbClr val="0070C0"/>
                </a:solidFill>
              </a:rPr>
              <a:t>close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/>
              <a:t>to </a:t>
            </a:r>
            <a:r>
              <a:rPr lang="nb-NO" sz="1400" dirty="0" err="1">
                <a:solidFill>
                  <a:srgbClr val="0070C0"/>
                </a:solidFill>
              </a:rPr>
              <a:t>one</a:t>
            </a:r>
            <a:r>
              <a:rPr lang="nb-NO" sz="1400" dirty="0"/>
              <a:t> </a:t>
            </a:r>
            <a:r>
              <a:rPr lang="nb-NO" sz="1400" dirty="0" err="1"/>
              <a:t>of</a:t>
            </a:r>
            <a:r>
              <a:rPr lang="nb-NO" sz="1400" dirty="0"/>
              <a:t> </a:t>
            </a:r>
            <a:r>
              <a:rPr lang="nb-NO" sz="1400" dirty="0" err="1"/>
              <a:t>the</a:t>
            </a:r>
            <a:r>
              <a:rPr lang="nb-NO" sz="1400" dirty="0"/>
              <a:t> </a:t>
            </a:r>
            <a:r>
              <a:rPr lang="nb-NO" sz="1400" dirty="0" err="1">
                <a:solidFill>
                  <a:srgbClr val="0070C0"/>
                </a:solidFill>
              </a:rPr>
              <a:t>big</a:t>
            </a:r>
            <a:r>
              <a:rPr lang="nb-NO" sz="1400" dirty="0"/>
              <a:t> </a:t>
            </a:r>
            <a:r>
              <a:rPr lang="nb-NO" sz="1400" dirty="0" err="1"/>
              <a:t>municipalities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1FEDC4-F052-4D6C-AE5E-CAF8B1760203}"/>
              </a:ext>
            </a:extLst>
          </p:cNvPr>
          <p:cNvSpPr txBox="1"/>
          <p:nvPr/>
        </p:nvSpPr>
        <p:spPr>
          <a:xfrm>
            <a:off x="4884156" y="777086"/>
            <a:ext cx="393855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600" dirty="0" err="1"/>
              <a:t>Municipality</a:t>
            </a:r>
            <a:r>
              <a:rPr lang="nb-NO" sz="1600" dirty="0"/>
              <a:t> 5 and global </a:t>
            </a:r>
            <a:r>
              <a:rPr lang="nb-NO" sz="1600" dirty="0" err="1"/>
              <a:t>model</a:t>
            </a:r>
            <a:r>
              <a:rPr lang="nb-NO" sz="1600" dirty="0"/>
              <a:t> 1,2,3,4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2888D0-2652-4C49-951A-AC6D2B404E8D}"/>
              </a:ext>
            </a:extLst>
          </p:cNvPr>
          <p:cNvSpPr txBox="1"/>
          <p:nvPr/>
        </p:nvSpPr>
        <p:spPr>
          <a:xfrm>
            <a:off x="4781037" y="4198287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dirty="0" err="1"/>
              <a:t>Municipality</a:t>
            </a:r>
            <a:r>
              <a:rPr lang="nb-NO" sz="1400" dirty="0"/>
              <a:t> </a:t>
            </a:r>
            <a:r>
              <a:rPr lang="nb-NO" sz="1400" dirty="0">
                <a:solidFill>
                  <a:srgbClr val="0070C0"/>
                </a:solidFill>
              </a:rPr>
              <a:t>5</a:t>
            </a:r>
            <a:r>
              <a:rPr lang="nb-NO" sz="1400" dirty="0"/>
              <a:t> is </a:t>
            </a:r>
            <a:r>
              <a:rPr lang="nb-NO" sz="1400" dirty="0" err="1">
                <a:solidFill>
                  <a:srgbClr val="0070C0"/>
                </a:solidFill>
              </a:rPr>
              <a:t>big</a:t>
            </a:r>
            <a:r>
              <a:rPr lang="nb-NO" sz="1400" dirty="0">
                <a:solidFill>
                  <a:srgbClr val="0070C0"/>
                </a:solidFill>
              </a:rPr>
              <a:t>,</a:t>
            </a:r>
            <a:r>
              <a:rPr lang="nb-NO" sz="1400" dirty="0"/>
              <a:t> </a:t>
            </a:r>
            <a:r>
              <a:rPr lang="nb-NO" sz="1400" dirty="0" err="1">
                <a:solidFill>
                  <a:srgbClr val="0070C0"/>
                </a:solidFill>
              </a:rPr>
              <a:t>geographically</a:t>
            </a:r>
            <a:r>
              <a:rPr lang="nb-NO" sz="1400" dirty="0">
                <a:solidFill>
                  <a:srgbClr val="0070C0"/>
                </a:solidFill>
              </a:rPr>
              <a:t> far, </a:t>
            </a:r>
            <a:r>
              <a:rPr lang="nb-NO" sz="1400" dirty="0" err="1"/>
              <a:t>but</a:t>
            </a:r>
            <a:r>
              <a:rPr lang="nb-NO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climatically </a:t>
            </a:r>
            <a:r>
              <a:rPr lang="nb-NO" sz="1400" dirty="0" err="1">
                <a:solidFill>
                  <a:srgbClr val="0070C0"/>
                </a:solidFill>
              </a:rPr>
              <a:t>close</a:t>
            </a:r>
            <a:r>
              <a:rPr lang="nb-NO" sz="1400" dirty="0">
                <a:solidFill>
                  <a:srgbClr val="0070C0"/>
                </a:solidFill>
              </a:rPr>
              <a:t> </a:t>
            </a:r>
            <a:r>
              <a:rPr lang="nb-NO" sz="1400" dirty="0"/>
              <a:t>to </a:t>
            </a:r>
            <a:r>
              <a:rPr lang="nb-NO" sz="1400" dirty="0" err="1">
                <a:solidFill>
                  <a:srgbClr val="0070C0"/>
                </a:solidFill>
              </a:rPr>
              <a:t>one</a:t>
            </a:r>
            <a:r>
              <a:rPr lang="nb-NO" sz="1400" dirty="0"/>
              <a:t> </a:t>
            </a:r>
            <a:r>
              <a:rPr lang="nb-NO" sz="1400" dirty="0" err="1"/>
              <a:t>of</a:t>
            </a:r>
            <a:r>
              <a:rPr lang="nb-NO" sz="1400" dirty="0"/>
              <a:t> </a:t>
            </a:r>
            <a:r>
              <a:rPr lang="nb-NO" sz="1400" dirty="0" err="1"/>
              <a:t>the</a:t>
            </a:r>
            <a:r>
              <a:rPr lang="nb-NO" sz="1400" dirty="0"/>
              <a:t> </a:t>
            </a:r>
            <a:r>
              <a:rPr lang="nb-NO" sz="1400" dirty="0" err="1">
                <a:solidFill>
                  <a:srgbClr val="0070C0"/>
                </a:solidFill>
              </a:rPr>
              <a:t>big</a:t>
            </a:r>
            <a:r>
              <a:rPr lang="nb-NO" sz="1400" dirty="0"/>
              <a:t> </a:t>
            </a:r>
            <a:r>
              <a:rPr lang="nb-NO" sz="1400" dirty="0" err="1"/>
              <a:t>municipalities</a:t>
            </a:r>
            <a:endParaRPr lang="en-US" sz="1400" dirty="0"/>
          </a:p>
        </p:txBody>
      </p:sp>
      <p:pic>
        <p:nvPicPr>
          <p:cNvPr id="9" name="Picture 8" descr="Chart, box and whisker chart&#10;&#10;Description automatically generated">
            <a:extLst>
              <a:ext uri="{FF2B5EF4-FFF2-40B4-BE49-F238E27FC236}">
                <a16:creationId xmlns:a16="http://schemas.microsoft.com/office/drawing/2014/main" id="{4799ED58-244E-46AE-9305-7405C675AF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939" t="10001" r="9720" b="2631"/>
          <a:stretch/>
        </p:blipFill>
        <p:spPr>
          <a:xfrm>
            <a:off x="190660" y="1165247"/>
            <a:ext cx="4302093" cy="300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76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2B0F66-3EE0-6D4F-9CCE-66F47748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5" y="178034"/>
            <a:ext cx="8418747" cy="96084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b-NO" sz="2000" dirty="0" err="1"/>
              <a:t>Results</a:t>
            </a:r>
            <a:br>
              <a:rPr lang="nb-NO" sz="2000" dirty="0"/>
            </a:br>
            <a:endParaRPr lang="nb-NO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163607-5B06-4B43-A875-D479AF838132}"/>
              </a:ext>
            </a:extLst>
          </p:cNvPr>
          <p:cNvSpPr txBox="1"/>
          <p:nvPr/>
        </p:nvSpPr>
        <p:spPr>
          <a:xfrm>
            <a:off x="2308875" y="793978"/>
            <a:ext cx="38317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600" dirty="0" err="1"/>
              <a:t>Municipality</a:t>
            </a:r>
            <a:r>
              <a:rPr lang="nb-NO" sz="1600" dirty="0"/>
              <a:t> 1 and global </a:t>
            </a:r>
            <a:r>
              <a:rPr lang="nb-NO" sz="1600" dirty="0" err="1"/>
              <a:t>model</a:t>
            </a:r>
            <a:r>
              <a:rPr lang="nb-NO" sz="1600" dirty="0"/>
              <a:t> 2,3,4,5</a:t>
            </a:r>
            <a:endParaRPr lang="en-US"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7A618F5-C09E-4B19-A72E-0894A570CA65}"/>
              </a:ext>
            </a:extLst>
          </p:cNvPr>
          <p:cNvSpPr txBox="1"/>
          <p:nvPr/>
        </p:nvSpPr>
        <p:spPr>
          <a:xfrm>
            <a:off x="2308875" y="420560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dirty="0" err="1"/>
              <a:t>Municipality</a:t>
            </a:r>
            <a:r>
              <a:rPr lang="nb-NO" sz="1400" dirty="0"/>
              <a:t> </a:t>
            </a:r>
            <a:r>
              <a:rPr lang="nb-NO" sz="1400" dirty="0">
                <a:solidFill>
                  <a:srgbClr val="0070C0"/>
                </a:solidFill>
              </a:rPr>
              <a:t>1</a:t>
            </a:r>
            <a:r>
              <a:rPr lang="nb-NO" sz="1400" dirty="0"/>
              <a:t> is </a:t>
            </a:r>
            <a:r>
              <a:rPr lang="nb-NO" sz="1400" dirty="0" err="1">
                <a:solidFill>
                  <a:srgbClr val="0070C0"/>
                </a:solidFill>
              </a:rPr>
              <a:t>big</a:t>
            </a:r>
            <a:r>
              <a:rPr lang="nb-NO" sz="1400" dirty="0">
                <a:solidFill>
                  <a:srgbClr val="0070C0"/>
                </a:solidFill>
              </a:rPr>
              <a:t>,</a:t>
            </a:r>
            <a:r>
              <a:rPr lang="nb-NO" sz="1400" dirty="0"/>
              <a:t> </a:t>
            </a:r>
            <a:r>
              <a:rPr lang="nb-NO" sz="1400" dirty="0" err="1">
                <a:solidFill>
                  <a:srgbClr val="0070C0"/>
                </a:solidFill>
              </a:rPr>
              <a:t>geographically</a:t>
            </a:r>
            <a:r>
              <a:rPr lang="nb-NO" sz="1400" dirty="0">
                <a:solidFill>
                  <a:srgbClr val="0070C0"/>
                </a:solidFill>
              </a:rPr>
              <a:t> far, </a:t>
            </a:r>
            <a:r>
              <a:rPr lang="nb-NO" sz="1400" dirty="0"/>
              <a:t>and </a:t>
            </a:r>
            <a:r>
              <a:rPr lang="en-US" sz="1400" dirty="0">
                <a:solidFill>
                  <a:srgbClr val="0070C0"/>
                </a:solidFill>
              </a:rPr>
              <a:t>climatically </a:t>
            </a:r>
            <a:r>
              <a:rPr lang="nb-NO" sz="1400" dirty="0">
                <a:solidFill>
                  <a:srgbClr val="0070C0"/>
                </a:solidFill>
              </a:rPr>
              <a:t>different </a:t>
            </a:r>
            <a:r>
              <a:rPr lang="nb-NO" sz="1400" dirty="0"/>
              <a:t>from </a:t>
            </a:r>
            <a:r>
              <a:rPr lang="nb-NO" sz="1400" dirty="0" err="1"/>
              <a:t>the</a:t>
            </a:r>
            <a:r>
              <a:rPr lang="nb-NO" sz="1400" dirty="0"/>
              <a:t> rest </a:t>
            </a:r>
            <a:r>
              <a:rPr lang="nb-NO" sz="1400" dirty="0" err="1"/>
              <a:t>four</a:t>
            </a:r>
            <a:r>
              <a:rPr lang="nb-NO" sz="1400" dirty="0"/>
              <a:t> </a:t>
            </a:r>
            <a:r>
              <a:rPr lang="nb-NO" sz="1400" dirty="0" err="1"/>
              <a:t>municipalities</a:t>
            </a:r>
            <a:endParaRPr lang="en-US" sz="1400" dirty="0"/>
          </a:p>
        </p:txBody>
      </p:sp>
      <p:pic>
        <p:nvPicPr>
          <p:cNvPr id="5" name="Picture 4" descr="Chart, box and whisker chart&#10;&#10;Description automatically generated">
            <a:extLst>
              <a:ext uri="{FF2B5EF4-FFF2-40B4-BE49-F238E27FC236}">
                <a16:creationId xmlns:a16="http://schemas.microsoft.com/office/drawing/2014/main" id="{0918BE1B-7DAD-4A26-A85C-EAFF81755C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72" t="10821" r="9889" b="2829"/>
          <a:stretch/>
        </p:blipFill>
        <p:spPr>
          <a:xfrm>
            <a:off x="1938740" y="1092744"/>
            <a:ext cx="4572000" cy="315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76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2B0F66-3EE0-6D4F-9CCE-66F47748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5" y="178034"/>
            <a:ext cx="8418747" cy="371513"/>
          </a:xfrm>
        </p:spPr>
        <p:txBody>
          <a:bodyPr/>
          <a:lstStyle/>
          <a:p>
            <a:r>
              <a:rPr lang="nb-NO" sz="1800" dirty="0"/>
              <a:t>Analysis </a:t>
            </a:r>
            <a:r>
              <a:rPr lang="nb-NO" sz="1800" dirty="0" err="1"/>
              <a:t>of</a:t>
            </a:r>
            <a:r>
              <a:rPr lang="nb-NO" sz="1800" dirty="0"/>
              <a:t> </a:t>
            </a:r>
            <a:r>
              <a:rPr lang="nb-NO" sz="1800" dirty="0" err="1"/>
              <a:t>feature</a:t>
            </a:r>
            <a:r>
              <a:rPr lang="nb-NO" sz="1800" dirty="0"/>
              <a:t> (or variable) </a:t>
            </a:r>
            <a:r>
              <a:rPr lang="nb-NO" sz="1800" dirty="0" err="1"/>
              <a:t>importance</a:t>
            </a:r>
            <a:endParaRPr lang="nb-NO" sz="1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AD377B-6A9D-4814-9373-338FEAD426F1}"/>
              </a:ext>
            </a:extLst>
          </p:cNvPr>
          <p:cNvGraphicFramePr>
            <a:graphicFrameLocks noGrp="1"/>
          </p:cNvGraphicFramePr>
          <p:nvPr/>
        </p:nvGraphicFramePr>
        <p:xfrm>
          <a:off x="533852" y="1113647"/>
          <a:ext cx="3356215" cy="356889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3851">
                  <a:extLst>
                    <a:ext uri="{9D8B030D-6E8A-4147-A177-3AD203B41FA5}">
                      <a16:colId xmlns:a16="http://schemas.microsoft.com/office/drawing/2014/main" val="1175082241"/>
                    </a:ext>
                  </a:extLst>
                </a:gridCol>
                <a:gridCol w="1885466">
                  <a:extLst>
                    <a:ext uri="{9D8B030D-6E8A-4147-A177-3AD203B41FA5}">
                      <a16:colId xmlns:a16="http://schemas.microsoft.com/office/drawing/2014/main" val="2306612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84434214"/>
                    </a:ext>
                  </a:extLst>
                </a:gridCol>
                <a:gridCol w="587298">
                  <a:extLst>
                    <a:ext uri="{9D8B030D-6E8A-4147-A177-3AD203B41FA5}">
                      <a16:colId xmlns:a16="http://schemas.microsoft.com/office/drawing/2014/main" val="2088338074"/>
                    </a:ext>
                  </a:extLst>
                </a:gridCol>
              </a:tblGrid>
              <a:tr h="20401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Features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weight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std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402987183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number_of_previous_breaks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0.1367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69701620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LENGTH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0.0179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43044411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connections_atEnd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0.0159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64002112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Material_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=SJK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0.0147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1768080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TRAFFIC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40399968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PROTECTIN=none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30790214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PROTECTEX=none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0.0062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0235069"/>
                  </a:ext>
                </a:extLst>
              </a:tr>
              <a:tr h="17372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NETTYPE=O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44382231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THICKNESS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26779713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GROUNDSURFACE=LE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25568115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SONE=193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32548206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average_pipe_depth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3330558"/>
                  </a:ext>
                </a:extLst>
              </a:tr>
              <a:tr h="1860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NOMPRESSURE=none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67177004"/>
                  </a:ext>
                </a:extLst>
              </a:tr>
              <a:tr h="16783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connections_atStart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87769337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FORCECLASS=unknown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40335979"/>
                  </a:ext>
                </a:extLst>
              </a:tr>
              <a:tr h="17611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DIM_ID_OD=ID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60850701"/>
                  </a:ext>
                </a:extLst>
              </a:tr>
              <a:tr h="20401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EXTERIORMASS=unknown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0677727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49ACC72-0035-4914-9F02-881E528EE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59040"/>
              </p:ext>
            </p:extLst>
          </p:nvPr>
        </p:nvGraphicFramePr>
        <p:xfrm>
          <a:off x="4572239" y="1113647"/>
          <a:ext cx="3607330" cy="353601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2151">
                  <a:extLst>
                    <a:ext uri="{9D8B030D-6E8A-4147-A177-3AD203B41FA5}">
                      <a16:colId xmlns:a16="http://schemas.microsoft.com/office/drawing/2014/main" val="2985929580"/>
                    </a:ext>
                  </a:extLst>
                </a:gridCol>
                <a:gridCol w="1914470">
                  <a:extLst>
                    <a:ext uri="{9D8B030D-6E8A-4147-A177-3AD203B41FA5}">
                      <a16:colId xmlns:a16="http://schemas.microsoft.com/office/drawing/2014/main" val="4287722206"/>
                    </a:ext>
                  </a:extLst>
                </a:gridCol>
                <a:gridCol w="705139">
                  <a:extLst>
                    <a:ext uri="{9D8B030D-6E8A-4147-A177-3AD203B41FA5}">
                      <a16:colId xmlns:a16="http://schemas.microsoft.com/office/drawing/2014/main" val="303566342"/>
                    </a:ext>
                  </a:extLst>
                </a:gridCol>
                <a:gridCol w="665570">
                  <a:extLst>
                    <a:ext uri="{9D8B030D-6E8A-4147-A177-3AD203B41FA5}">
                      <a16:colId xmlns:a16="http://schemas.microsoft.com/office/drawing/2014/main" val="1691516888"/>
                    </a:ext>
                  </a:extLst>
                </a:gridCol>
              </a:tblGrid>
              <a:tr h="231933"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endParaRPr lang="en-US" sz="1200" b="1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Features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n-US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weight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std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21074836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number_of_previous_breaks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0.1063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0.0023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47989480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LENGTH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0.0291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0.0021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188072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NOMPRESSURE=none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0.0134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0.0021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11369256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DIM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58260091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average_pipe_depth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0.0081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0.0009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2341441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FORCECLASS=unknown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0.0077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0394449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NETTYPE=H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0.0064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81668989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NETTYPE=S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0.0047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0.0008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19008572"/>
                  </a:ext>
                </a:extLst>
              </a:tr>
              <a:tr h="18996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number of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connections_atEnd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0.0042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42843413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pipe_depth_atEnd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0.0041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0.0009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7446547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Material_GRP=SJK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00543473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PROTECTIN=SEP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0.0033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22512070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FORCECLASS=K9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0.0031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0.0005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62452136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pipe_depth_atStart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0.0007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3833223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Material_GRP=SJG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37452675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PROTECTIN=none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62434764"/>
                  </a:ext>
                </a:extLst>
              </a:tr>
              <a:tr h="19463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PROTECTEX=PE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0.0006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47581287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9BD211A-C6F1-4782-BFD6-A57C954E1841}"/>
              </a:ext>
            </a:extLst>
          </p:cNvPr>
          <p:cNvSpPr txBox="1"/>
          <p:nvPr/>
        </p:nvSpPr>
        <p:spPr>
          <a:xfrm>
            <a:off x="729148" y="757703"/>
            <a:ext cx="20234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dirty="0" err="1"/>
              <a:t>Municipality</a:t>
            </a:r>
            <a:r>
              <a:rPr lang="nb-NO" sz="1400" dirty="0"/>
              <a:t> 4 </a:t>
            </a:r>
            <a:r>
              <a:rPr lang="nb-NO" sz="1400" dirty="0" err="1"/>
              <a:t>model</a:t>
            </a:r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30FD33-A491-4C0F-93B2-7D0B450D0340}"/>
              </a:ext>
            </a:extLst>
          </p:cNvPr>
          <p:cNvSpPr txBox="1"/>
          <p:nvPr/>
        </p:nvSpPr>
        <p:spPr>
          <a:xfrm>
            <a:off x="4835618" y="757703"/>
            <a:ext cx="18630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 dirty="0"/>
              <a:t>Global </a:t>
            </a:r>
            <a:r>
              <a:rPr lang="nb-NO" sz="1400" dirty="0" err="1"/>
              <a:t>model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02921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62F2E9-B8AB-094F-B90C-4444E9B99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754" y="1270341"/>
            <a:ext cx="6882491" cy="1301409"/>
          </a:xfrm>
        </p:spPr>
        <p:txBody>
          <a:bodyPr anchor="t">
            <a:normAutofit fontScale="90000"/>
          </a:bodyPr>
          <a:lstStyle/>
          <a:p>
            <a:r>
              <a:rPr lang="en-US" sz="8800" dirty="0">
                <a:latin typeface="+mj-lt"/>
              </a:rPr>
              <a:t>THANK YOU</a:t>
            </a:r>
            <a:endParaRPr lang="nb-NO" sz="88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0D2D16-E391-4E58-9E34-907F6303A2C2}"/>
              </a:ext>
            </a:extLst>
          </p:cNvPr>
          <p:cNvSpPr txBox="1"/>
          <p:nvPr/>
        </p:nvSpPr>
        <p:spPr>
          <a:xfrm>
            <a:off x="5343711" y="3693544"/>
            <a:ext cx="330988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sz="1350" cap="all" dirty="0">
                <a:solidFill>
                  <a:schemeClr val="bg1"/>
                </a:solidFill>
                <a:latin typeface="open sans" panose="020B0606030504020204" pitchFamily="34" charset="0"/>
              </a:rPr>
              <a:t>BY</a:t>
            </a:r>
            <a:r>
              <a:rPr lang="en-US" sz="1350" cap="all" dirty="0">
                <a:solidFill>
                  <a:schemeClr val="bg1"/>
                </a:solidFill>
                <a:latin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PRANJAL MEHAR</a:t>
            </a:r>
            <a:r>
              <a:rPr lang="en-US" sz="1350" cap="all" dirty="0">
                <a:solidFill>
                  <a:schemeClr val="bg1"/>
                </a:solidFill>
                <a:latin typeface="open sans" panose="020B0606030504020204" pitchFamily="34" charset="0"/>
              </a:rPr>
              <a:t>,</a:t>
            </a:r>
            <a:r>
              <a:rPr lang="en-US" sz="1350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en-US" sz="1350" cap="all" dirty="0">
                <a:solidFill>
                  <a:schemeClr val="bg1"/>
                </a:solidFill>
                <a:latin typeface="open sans" panose="020B0606030504020204" pitchFamily="34" charset="0"/>
              </a:rPr>
              <a:t>FEBRUARY 12, 2019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3D4A5C-D8CE-467C-AB98-C7ACBE293443}"/>
              </a:ext>
            </a:extLst>
          </p:cNvPr>
          <p:cNvSpPr txBox="1"/>
          <p:nvPr/>
        </p:nvSpPr>
        <p:spPr>
          <a:xfrm>
            <a:off x="5109848" y="3485794"/>
            <a:ext cx="37776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800" b="1" dirty="0" err="1">
                <a:latin typeface="Arial"/>
                <a:ea typeface="+mj-ea"/>
                <a:cs typeface="Arial"/>
              </a:rPr>
              <a:t>You</a:t>
            </a:r>
            <a:r>
              <a:rPr lang="nb-NO" sz="1800" b="1" dirty="0">
                <a:latin typeface="Arial"/>
                <a:ea typeface="+mj-ea"/>
                <a:cs typeface="Arial"/>
              </a:rPr>
              <a:t> </a:t>
            </a:r>
            <a:r>
              <a:rPr lang="nb-NO" sz="1800" b="1" dirty="0" err="1">
                <a:latin typeface="Arial"/>
                <a:ea typeface="+mj-ea"/>
                <a:cs typeface="Arial"/>
              </a:rPr>
              <a:t>can</a:t>
            </a:r>
            <a:r>
              <a:rPr lang="nb-NO" sz="1800" b="1" dirty="0">
                <a:latin typeface="Arial"/>
                <a:ea typeface="+mj-ea"/>
                <a:cs typeface="Arial"/>
              </a:rPr>
              <a:t> </a:t>
            </a:r>
            <a:r>
              <a:rPr lang="nb-NO" sz="1800" b="1" dirty="0" err="1">
                <a:latin typeface="Arial"/>
                <a:ea typeface="+mj-ea"/>
                <a:cs typeface="Arial"/>
              </a:rPr>
              <a:t>reach</a:t>
            </a:r>
            <a:r>
              <a:rPr lang="nb-NO" sz="1800" b="1" dirty="0">
                <a:latin typeface="Arial"/>
                <a:ea typeface="+mj-ea"/>
                <a:cs typeface="Arial"/>
              </a:rPr>
              <a:t> </a:t>
            </a:r>
            <a:r>
              <a:rPr lang="nb-NO" sz="1800" b="1" dirty="0" err="1">
                <a:latin typeface="Arial"/>
                <a:ea typeface="+mj-ea"/>
                <a:cs typeface="Arial"/>
              </a:rPr>
              <a:t>me</a:t>
            </a:r>
            <a:r>
              <a:rPr lang="nb-NO" sz="1800" b="1" dirty="0">
                <a:latin typeface="Arial"/>
                <a:ea typeface="+mj-ea"/>
                <a:cs typeface="Arial"/>
              </a:rPr>
              <a:t> at:</a:t>
            </a:r>
          </a:p>
          <a:p>
            <a:endParaRPr lang="nb-NO" sz="1800" b="1" dirty="0">
              <a:latin typeface="Arial"/>
              <a:ea typeface="+mj-ea"/>
              <a:cs typeface="Arial"/>
            </a:endParaRPr>
          </a:p>
          <a:p>
            <a:r>
              <a:rPr lang="nb-NO" b="1" dirty="0">
                <a:solidFill>
                  <a:srgbClr val="0070C0"/>
                </a:solidFill>
                <a:latin typeface="Arial"/>
                <a:ea typeface="+mj-ea"/>
                <a:cs typeface="Arial"/>
              </a:rPr>
              <a:t>Shamsuddin.Daulat@NTNU.NO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E0206C-E52D-4811-AF64-FB410B181722}"/>
              </a:ext>
            </a:extLst>
          </p:cNvPr>
          <p:cNvSpPr txBox="1"/>
          <p:nvPr/>
        </p:nvSpPr>
        <p:spPr>
          <a:xfrm>
            <a:off x="256542" y="3568725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Book Antiqua" panose="02040602050305030304" pitchFamily="18" charset="0"/>
              </a:rPr>
              <a:t>Acknowledgements </a:t>
            </a:r>
          </a:p>
          <a:p>
            <a:r>
              <a:rPr lang="en-US" sz="1800" dirty="0">
                <a:solidFill>
                  <a:srgbClr val="000000"/>
                </a:solidFill>
                <a:latin typeface="Book Antiqua" panose="02040602050305030304" pitchFamily="18" charset="0"/>
              </a:rPr>
              <a:t>This work is supported by the project</a:t>
            </a:r>
            <a:r>
              <a:rPr lang="nb-NO" sz="1800" dirty="0">
                <a:solidFill>
                  <a:srgbClr val="000000"/>
                </a:solidFill>
                <a:latin typeface="Book Antiqua" panose="02040602050305030304" pitchFamily="18" charset="0"/>
              </a:rPr>
              <a:t>:</a:t>
            </a:r>
            <a:endParaRPr lang="en-US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Book Antiqua" panose="02040602050305030304" pitchFamily="18" charset="0"/>
              </a:rPr>
              <a:t>B for VA-net, project number 309604</a:t>
            </a:r>
          </a:p>
        </p:txBody>
      </p:sp>
    </p:spTree>
    <p:extLst>
      <p:ext uri="{BB962C8B-B14F-4D97-AF65-F5344CB8AC3E}">
        <p14:creationId xmlns:p14="http://schemas.microsoft.com/office/powerpoint/2010/main" val="3978535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TNU FARGER UU">
      <a:dk1>
        <a:srgbClr val="000000"/>
      </a:dk1>
      <a:lt1>
        <a:srgbClr val="FFFFFF"/>
      </a:lt1>
      <a:dk2>
        <a:srgbClr val="014693"/>
      </a:dk2>
      <a:lt2>
        <a:srgbClr val="D6D7D6"/>
      </a:lt2>
      <a:accent1>
        <a:srgbClr val="B6C8E9"/>
      </a:accent1>
      <a:accent2>
        <a:srgbClr val="014693"/>
      </a:accent2>
      <a:accent3>
        <a:srgbClr val="BCD024"/>
      </a:accent3>
      <a:accent4>
        <a:srgbClr val="B01B81"/>
      </a:accent4>
      <a:accent5>
        <a:srgbClr val="F7D019"/>
      </a:accent5>
      <a:accent6>
        <a:srgbClr val="ED8013"/>
      </a:accent6>
      <a:hlink>
        <a:srgbClr val="3D2A68"/>
      </a:hlink>
      <a:folHlink>
        <a:srgbClr val="338C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3B7B0"/>
        </a:solidFill>
        <a:ln>
          <a:noFill/>
        </a:ln>
        <a:effectLst>
          <a:outerShdw blurRad="114300" dist="12700" dir="5400000" rotWithShape="0">
            <a:srgbClr val="000000">
              <a:alpha val="35000"/>
            </a:srgb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701</Words>
  <Application>Microsoft Office PowerPoint</Application>
  <PresentationFormat>On-screen Show (16:9)</PresentationFormat>
  <Paragraphs>199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Calibri</vt:lpstr>
      <vt:lpstr>open sans</vt:lpstr>
      <vt:lpstr>open sans</vt:lpstr>
      <vt:lpstr>Office-tema</vt:lpstr>
      <vt:lpstr>One model fits all – on the generalizability of water distribution pipe deterioration models between utilities </vt:lpstr>
      <vt:lpstr>Purpose and Objectives </vt:lpstr>
      <vt:lpstr>PowerPoint Presentation</vt:lpstr>
      <vt:lpstr>Results </vt:lpstr>
      <vt:lpstr>Results </vt:lpstr>
      <vt:lpstr>Results </vt:lpstr>
      <vt:lpstr>Analysis of feature (or variable) importance</vt:lpstr>
      <vt:lpstr>THANK YOU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Shamsuddin Daulat</cp:lastModifiedBy>
  <cp:revision>116</cp:revision>
  <dcterms:created xsi:type="dcterms:W3CDTF">2013-06-10T16:56:09Z</dcterms:created>
  <dcterms:modified xsi:type="dcterms:W3CDTF">2022-05-23T17:27:54Z</dcterms:modified>
</cp:coreProperties>
</file>