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2"/>
  </p:notesMasterIdLst>
  <p:sldIdLst>
    <p:sldId id="273" r:id="rId6"/>
    <p:sldId id="286" r:id="rId7"/>
    <p:sldId id="954" r:id="rId8"/>
    <p:sldId id="300" r:id="rId9"/>
    <p:sldId id="302" r:id="rId10"/>
    <p:sldId id="301" r:id="rId11"/>
  </p:sldIdLst>
  <p:sldSz cx="12192000" cy="6858000"/>
  <p:notesSz cx="6858000" cy="9144000"/>
  <p:defaultTextStyle>
    <a:defPPr>
      <a:defRPr lang="nb-NO"/>
    </a:defPPr>
    <a:lvl1pPr marL="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nart Hagen Schönfelder" initials="LHS" lastIdx="1" clrIdx="0">
    <p:extLst>
      <p:ext uri="{19B8F6BF-5375-455C-9EA6-DF929625EA0E}">
        <p15:presenceInfo xmlns:p15="http://schemas.microsoft.com/office/powerpoint/2012/main" userId="S::lennart.schonfelder@sintef.no::c1546774-0ae3-49b1-8112-67750f12b5d6" providerId="AD"/>
      </p:ext>
    </p:extLst>
  </p:cmAuthor>
  <p:cmAuthor id="2" name="Bo Lassen" initials="BL" lastIdx="2" clrIdx="1">
    <p:extLst>
      <p:ext uri="{19B8F6BF-5375-455C-9EA6-DF929625EA0E}">
        <p15:presenceInfo xmlns:p15="http://schemas.microsoft.com/office/powerpoint/2012/main" userId="S::Bo.Lassen@sintef.no::ce893220-411a-4073-9464-0c7e00ca77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FE8D6-4FE0-4F2D-B276-891BB2E5D634}" v="560" dt="2022-05-22T14:13:32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nart Hagen Schönfelder" userId="c1546774-0ae3-49b1-8112-67750f12b5d6" providerId="ADAL" clId="{CF828409-6ADC-42F0-A3B9-09340E2CC6B7}"/>
    <pc:docChg chg="undo custSel addSld delSld modSld sldOrd modMainMaster">
      <pc:chgData name="Lennart Hagen Schönfelder" userId="c1546774-0ae3-49b1-8112-67750f12b5d6" providerId="ADAL" clId="{CF828409-6ADC-42F0-A3B9-09340E2CC6B7}" dt="2020-11-19T15:18:54.975" v="2677" actId="47"/>
      <pc:docMkLst>
        <pc:docMk/>
      </pc:docMkLst>
      <pc:sldChg chg="addSp delSp modSp mod">
        <pc:chgData name="Lennart Hagen Schönfelder" userId="c1546774-0ae3-49b1-8112-67750f12b5d6" providerId="ADAL" clId="{CF828409-6ADC-42F0-A3B9-09340E2CC6B7}" dt="2020-11-19T13:44:35.827" v="1678" actId="20577"/>
        <pc:sldMkLst>
          <pc:docMk/>
          <pc:sldMk cId="2355491973" sldId="273"/>
        </pc:sldMkLst>
        <pc:spChg chg="add del mod">
          <ac:chgData name="Lennart Hagen Schönfelder" userId="c1546774-0ae3-49b1-8112-67750f12b5d6" providerId="ADAL" clId="{CF828409-6ADC-42F0-A3B9-09340E2CC6B7}" dt="2020-11-12T14:16:08.838" v="139" actId="931"/>
          <ac:spMkLst>
            <pc:docMk/>
            <pc:sldMk cId="2355491973" sldId="273"/>
            <ac:spMk id="4" creationId="{8FA61E15-B4FC-416F-9875-3E69862F86B5}"/>
          </ac:spMkLst>
        </pc:spChg>
        <pc:spChg chg="mod">
          <ac:chgData name="Lennart Hagen Schönfelder" userId="c1546774-0ae3-49b1-8112-67750f12b5d6" providerId="ADAL" clId="{CF828409-6ADC-42F0-A3B9-09340E2CC6B7}" dt="2020-11-19T13:44:35.827" v="1678" actId="20577"/>
          <ac:spMkLst>
            <pc:docMk/>
            <pc:sldMk cId="2355491973" sldId="273"/>
            <ac:spMk id="5" creationId="{34B519A9-9968-4CB2-96C2-8A91D816F81E}"/>
          </ac:spMkLst>
        </pc:spChg>
        <pc:spChg chg="add del">
          <ac:chgData name="Lennart Hagen Schönfelder" userId="c1546774-0ae3-49b1-8112-67750f12b5d6" providerId="ADAL" clId="{CF828409-6ADC-42F0-A3B9-09340E2CC6B7}" dt="2020-11-12T14:16:08.838" v="139" actId="931"/>
          <ac:spMkLst>
            <pc:docMk/>
            <pc:sldMk cId="2355491973" sldId="273"/>
            <ac:spMk id="9" creationId="{6A1B06F9-9D96-4B0E-AF14-872FC5D89575}"/>
          </ac:spMkLst>
        </pc:spChg>
        <pc:picChg chg="add del mod">
          <ac:chgData name="Lennart Hagen Schönfelder" userId="c1546774-0ae3-49b1-8112-67750f12b5d6" providerId="ADAL" clId="{CF828409-6ADC-42F0-A3B9-09340E2CC6B7}" dt="2020-11-12T14:16:08.838" v="139" actId="931"/>
          <ac:picMkLst>
            <pc:docMk/>
            <pc:sldMk cId="2355491973" sldId="273"/>
            <ac:picMk id="3" creationId="{208EDF86-1497-4A96-91A9-06FC5D6F4295}"/>
          </ac:picMkLst>
        </pc:picChg>
      </pc:sldChg>
      <pc:sldChg chg="modSp add del mod">
        <pc:chgData name="Lennart Hagen Schönfelder" userId="c1546774-0ae3-49b1-8112-67750f12b5d6" providerId="ADAL" clId="{CF828409-6ADC-42F0-A3B9-09340E2CC6B7}" dt="2020-11-16T13:32:00.185" v="565" actId="47"/>
        <pc:sldMkLst>
          <pc:docMk/>
          <pc:sldMk cId="2733261103" sldId="279"/>
        </pc:sldMkLst>
        <pc:spChg chg="mod">
          <ac:chgData name="Lennart Hagen Schönfelder" userId="c1546774-0ae3-49b1-8112-67750f12b5d6" providerId="ADAL" clId="{CF828409-6ADC-42F0-A3B9-09340E2CC6B7}" dt="2020-11-16T12:45:57.740" v="544" actId="20577"/>
          <ac:spMkLst>
            <pc:docMk/>
            <pc:sldMk cId="2733261103" sldId="279"/>
            <ac:spMk id="3" creationId="{37EA3885-A228-47DE-A44E-D5A781D32AB9}"/>
          </ac:spMkLst>
        </pc:spChg>
      </pc:sldChg>
      <pc:sldChg chg="addSp delSp modSp mod">
        <pc:chgData name="Lennart Hagen Schönfelder" userId="c1546774-0ae3-49b1-8112-67750f12b5d6" providerId="ADAL" clId="{CF828409-6ADC-42F0-A3B9-09340E2CC6B7}" dt="2020-11-19T13:45:20.626" v="1757" actId="20577"/>
        <pc:sldMkLst>
          <pc:docMk/>
          <pc:sldMk cId="1453216535" sldId="286"/>
        </pc:sldMkLst>
        <pc:spChg chg="mod">
          <ac:chgData name="Lennart Hagen Schönfelder" userId="c1546774-0ae3-49b1-8112-67750f12b5d6" providerId="ADAL" clId="{CF828409-6ADC-42F0-A3B9-09340E2CC6B7}" dt="2020-11-16T12:39:05.770" v="281" actId="20577"/>
          <ac:spMkLst>
            <pc:docMk/>
            <pc:sldMk cId="1453216535" sldId="286"/>
            <ac:spMk id="2" creationId="{9C25B1A0-E191-439A-B832-50F9A011CA8D}"/>
          </ac:spMkLst>
        </pc:spChg>
        <pc:spChg chg="mod">
          <ac:chgData name="Lennart Hagen Schönfelder" userId="c1546774-0ae3-49b1-8112-67750f12b5d6" providerId="ADAL" clId="{CF828409-6ADC-42F0-A3B9-09340E2CC6B7}" dt="2020-11-19T13:45:20.626" v="1757" actId="20577"/>
          <ac:spMkLst>
            <pc:docMk/>
            <pc:sldMk cId="1453216535" sldId="286"/>
            <ac:spMk id="3" creationId="{F5C674C5-5C4B-4CAE-B0E5-B7FD8758E10D}"/>
          </ac:spMkLst>
        </pc:spChg>
        <pc:spChg chg="add del mod">
          <ac:chgData name="Lennart Hagen Schönfelder" userId="c1546774-0ae3-49b1-8112-67750f12b5d6" providerId="ADAL" clId="{CF828409-6ADC-42F0-A3B9-09340E2CC6B7}" dt="2020-11-16T12:25:38.018" v="266" actId="478"/>
          <ac:spMkLst>
            <pc:docMk/>
            <pc:sldMk cId="1453216535" sldId="286"/>
            <ac:spMk id="5" creationId="{2178B098-0D59-4095-96D0-D0405AFD54CA}"/>
          </ac:spMkLst>
        </pc:spChg>
        <pc:spChg chg="mod">
          <ac:chgData name="Lennart Hagen Schönfelder" userId="c1546774-0ae3-49b1-8112-67750f12b5d6" providerId="ADAL" clId="{CF828409-6ADC-42F0-A3B9-09340E2CC6B7}" dt="2020-11-12T14:18:11.388" v="185"/>
          <ac:spMkLst>
            <pc:docMk/>
            <pc:sldMk cId="1453216535" sldId="286"/>
            <ac:spMk id="7" creationId="{EBF1D9B3-33CA-4106-86DD-E42029066C95}"/>
          </ac:spMkLst>
        </pc:spChg>
        <pc:spChg chg="mod">
          <ac:chgData name="Lennart Hagen Schönfelder" userId="c1546774-0ae3-49b1-8112-67750f12b5d6" providerId="ADAL" clId="{CF828409-6ADC-42F0-A3B9-09340E2CC6B7}" dt="2020-11-12T14:18:11.388" v="185"/>
          <ac:spMkLst>
            <pc:docMk/>
            <pc:sldMk cId="1453216535" sldId="286"/>
            <ac:spMk id="8" creationId="{1A99B529-F118-45EF-AA1B-FD711ED02F00}"/>
          </ac:spMkLst>
        </pc:spChg>
        <pc:spChg chg="mod">
          <ac:chgData name="Lennart Hagen Schönfelder" userId="c1546774-0ae3-49b1-8112-67750f12b5d6" providerId="ADAL" clId="{CF828409-6ADC-42F0-A3B9-09340E2CC6B7}" dt="2020-11-12T14:18:11.388" v="185"/>
          <ac:spMkLst>
            <pc:docMk/>
            <pc:sldMk cId="1453216535" sldId="286"/>
            <ac:spMk id="10" creationId="{DEF8F8E5-B7BC-47D9-9B47-EBD6B3302F4B}"/>
          </ac:spMkLst>
        </pc:spChg>
        <pc:spChg chg="add del mod">
          <ac:chgData name="Lennart Hagen Schönfelder" userId="c1546774-0ae3-49b1-8112-67750f12b5d6" providerId="ADAL" clId="{CF828409-6ADC-42F0-A3B9-09340E2CC6B7}" dt="2020-11-16T12:25:35.876" v="265" actId="478"/>
          <ac:spMkLst>
            <pc:docMk/>
            <pc:sldMk cId="1453216535" sldId="286"/>
            <ac:spMk id="11" creationId="{8CFD5995-3458-4AFB-ABD5-E108FBAE77ED}"/>
          </ac:spMkLst>
        </pc:spChg>
        <pc:spChg chg="del mod">
          <ac:chgData name="Lennart Hagen Schönfelder" userId="c1546774-0ae3-49b1-8112-67750f12b5d6" providerId="ADAL" clId="{CF828409-6ADC-42F0-A3B9-09340E2CC6B7}" dt="2020-11-12T14:18:29.995" v="208" actId="478"/>
          <ac:spMkLst>
            <pc:docMk/>
            <pc:sldMk cId="1453216535" sldId="286"/>
            <ac:spMk id="13" creationId="{CBD53079-AD0C-458D-99B6-7AAD3005BB0D}"/>
          </ac:spMkLst>
        </pc:spChg>
        <pc:spChg chg="mod">
          <ac:chgData name="Lennart Hagen Schönfelder" userId="c1546774-0ae3-49b1-8112-67750f12b5d6" providerId="ADAL" clId="{CF828409-6ADC-42F0-A3B9-09340E2CC6B7}" dt="2020-11-12T14:18:20.456" v="205"/>
          <ac:spMkLst>
            <pc:docMk/>
            <pc:sldMk cId="1453216535" sldId="286"/>
            <ac:spMk id="14" creationId="{5BD9191D-7D9E-45F8-BE63-9202EEE1459B}"/>
          </ac:spMkLst>
        </pc:spChg>
        <pc:spChg chg="mod">
          <ac:chgData name="Lennart Hagen Schönfelder" userId="c1546774-0ae3-49b1-8112-67750f12b5d6" providerId="ADAL" clId="{CF828409-6ADC-42F0-A3B9-09340E2CC6B7}" dt="2020-11-12T14:18:20.456" v="205"/>
          <ac:spMkLst>
            <pc:docMk/>
            <pc:sldMk cId="1453216535" sldId="286"/>
            <ac:spMk id="16" creationId="{4AF5B0A5-9D32-423F-9E43-E63DFCFDB137}"/>
          </ac:spMkLst>
        </pc:spChg>
        <pc:grpChg chg="add del mod">
          <ac:chgData name="Lennart Hagen Schönfelder" userId="c1546774-0ae3-49b1-8112-67750f12b5d6" providerId="ADAL" clId="{CF828409-6ADC-42F0-A3B9-09340E2CC6B7}" dt="2020-11-12T14:18:18.937" v="187" actId="478"/>
          <ac:grpSpMkLst>
            <pc:docMk/>
            <pc:sldMk cId="1453216535" sldId="286"/>
            <ac:grpSpMk id="6" creationId="{A26A3B14-8E2A-4959-8D38-E5B69ACEBA8F}"/>
          </ac:grpSpMkLst>
        </pc:grpChg>
        <pc:grpChg chg="add del mod">
          <ac:chgData name="Lennart Hagen Schönfelder" userId="c1546774-0ae3-49b1-8112-67750f12b5d6" providerId="ADAL" clId="{CF828409-6ADC-42F0-A3B9-09340E2CC6B7}" dt="2020-11-12T14:18:45.995" v="210" actId="478"/>
          <ac:grpSpMkLst>
            <pc:docMk/>
            <pc:sldMk cId="1453216535" sldId="286"/>
            <ac:grpSpMk id="12" creationId="{CD694366-3EC0-4960-90C2-ACEBDB56B26A}"/>
          </ac:grpSpMkLst>
        </pc:grpChg>
        <pc:cxnChg chg="mod">
          <ac:chgData name="Lennart Hagen Schönfelder" userId="c1546774-0ae3-49b1-8112-67750f12b5d6" providerId="ADAL" clId="{CF828409-6ADC-42F0-A3B9-09340E2CC6B7}" dt="2020-11-12T14:18:11.388" v="185"/>
          <ac:cxnSpMkLst>
            <pc:docMk/>
            <pc:sldMk cId="1453216535" sldId="286"/>
            <ac:cxnSpMk id="9" creationId="{A8FDF6CA-E406-407C-BC09-5DD1F36B9D08}"/>
          </ac:cxnSpMkLst>
        </pc:cxnChg>
        <pc:cxnChg chg="mod">
          <ac:chgData name="Lennart Hagen Schönfelder" userId="c1546774-0ae3-49b1-8112-67750f12b5d6" providerId="ADAL" clId="{CF828409-6ADC-42F0-A3B9-09340E2CC6B7}" dt="2020-11-12T14:18:20.456" v="205"/>
          <ac:cxnSpMkLst>
            <pc:docMk/>
            <pc:sldMk cId="1453216535" sldId="286"/>
            <ac:cxnSpMk id="15" creationId="{32BAFC83-91E8-4F76-9EBD-0B661673209C}"/>
          </ac:cxnSpMkLst>
        </pc:cxnChg>
      </pc:sldChg>
      <pc:sldChg chg="del">
        <pc:chgData name="Lennart Hagen Schönfelder" userId="c1546774-0ae3-49b1-8112-67750f12b5d6" providerId="ADAL" clId="{CF828409-6ADC-42F0-A3B9-09340E2CC6B7}" dt="2020-11-19T15:18:47.673" v="2674" actId="47"/>
        <pc:sldMkLst>
          <pc:docMk/>
          <pc:sldMk cId="2912825204" sldId="288"/>
        </pc:sldMkLst>
      </pc:sldChg>
      <pc:sldChg chg="ord">
        <pc:chgData name="Lennart Hagen Schönfelder" userId="c1546774-0ae3-49b1-8112-67750f12b5d6" providerId="ADAL" clId="{CF828409-6ADC-42F0-A3B9-09340E2CC6B7}" dt="2020-11-16T12:25:04.257" v="235"/>
        <pc:sldMkLst>
          <pc:docMk/>
          <pc:sldMk cId="1980549047" sldId="289"/>
        </pc:sldMkLst>
      </pc:sldChg>
      <pc:sldChg chg="ord">
        <pc:chgData name="Lennart Hagen Schönfelder" userId="c1546774-0ae3-49b1-8112-67750f12b5d6" providerId="ADAL" clId="{CF828409-6ADC-42F0-A3B9-09340E2CC6B7}" dt="2020-11-16T12:25:04.257" v="235"/>
        <pc:sldMkLst>
          <pc:docMk/>
          <pc:sldMk cId="3313212983" sldId="290"/>
        </pc:sldMkLst>
      </pc:sldChg>
      <pc:sldChg chg="addSp delSp modSp mod">
        <pc:chgData name="Lennart Hagen Schönfelder" userId="c1546774-0ae3-49b1-8112-67750f12b5d6" providerId="ADAL" clId="{CF828409-6ADC-42F0-A3B9-09340E2CC6B7}" dt="2020-11-16T11:45:26.738" v="211" actId="1582"/>
        <pc:sldMkLst>
          <pc:docMk/>
          <pc:sldMk cId="1457411457" sldId="291"/>
        </pc:sldMkLst>
        <pc:spChg chg="mod">
          <ac:chgData name="Lennart Hagen Schönfelder" userId="c1546774-0ae3-49b1-8112-67750f12b5d6" providerId="ADAL" clId="{CF828409-6ADC-42F0-A3B9-09340E2CC6B7}" dt="2020-11-12T14:13:23.309" v="109" actId="1076"/>
          <ac:spMkLst>
            <pc:docMk/>
            <pc:sldMk cId="1457411457" sldId="291"/>
            <ac:spMk id="2" creationId="{91D1A65E-705A-4083-8354-275096C60AA7}"/>
          </ac:spMkLst>
        </pc:spChg>
        <pc:spChg chg="mod">
          <ac:chgData name="Lennart Hagen Schönfelder" userId="c1546774-0ae3-49b1-8112-67750f12b5d6" providerId="ADAL" clId="{CF828409-6ADC-42F0-A3B9-09340E2CC6B7}" dt="2020-11-12T14:11:25.642" v="84" actId="20577"/>
          <ac:spMkLst>
            <pc:docMk/>
            <pc:sldMk cId="1457411457" sldId="291"/>
            <ac:spMk id="3" creationId="{6A6743F8-A80F-4B47-AB9C-88E8F6DDE5C6}"/>
          </ac:spMkLst>
        </pc:spChg>
        <pc:spChg chg="mod">
          <ac:chgData name="Lennart Hagen Schönfelder" userId="c1546774-0ae3-49b1-8112-67750f12b5d6" providerId="ADAL" clId="{CF828409-6ADC-42F0-A3B9-09340E2CC6B7}" dt="2020-11-16T11:45:26.738" v="211" actId="1582"/>
          <ac:spMkLst>
            <pc:docMk/>
            <pc:sldMk cId="1457411457" sldId="291"/>
            <ac:spMk id="17" creationId="{5E7B28CF-8CFC-4729-B50E-E818BE7CCA5C}"/>
          </ac:spMkLst>
        </pc:spChg>
        <pc:spChg chg="add mod">
          <ac:chgData name="Lennart Hagen Schönfelder" userId="c1546774-0ae3-49b1-8112-67750f12b5d6" providerId="ADAL" clId="{CF828409-6ADC-42F0-A3B9-09340E2CC6B7}" dt="2020-11-12T14:14:58.785" v="134" actId="20577"/>
          <ac:spMkLst>
            <pc:docMk/>
            <pc:sldMk cId="1457411457" sldId="291"/>
            <ac:spMk id="20" creationId="{A146B9AE-35BF-4C64-98FA-A4999E793A0D}"/>
          </ac:spMkLst>
        </pc:spChg>
        <pc:spChg chg="mod">
          <ac:chgData name="Lennart Hagen Schönfelder" userId="c1546774-0ae3-49b1-8112-67750f12b5d6" providerId="ADAL" clId="{CF828409-6ADC-42F0-A3B9-09340E2CC6B7}" dt="2020-11-16T11:45:26.738" v="211" actId="1582"/>
          <ac:spMkLst>
            <pc:docMk/>
            <pc:sldMk cId="1457411457" sldId="291"/>
            <ac:spMk id="23" creationId="{862B0636-58A7-4AA2-8D46-14C877B222A3}"/>
          </ac:spMkLst>
        </pc:spChg>
        <pc:spChg chg="mod">
          <ac:chgData name="Lennart Hagen Schönfelder" userId="c1546774-0ae3-49b1-8112-67750f12b5d6" providerId="ADAL" clId="{CF828409-6ADC-42F0-A3B9-09340E2CC6B7}" dt="2020-11-16T11:45:26.738" v="211" actId="1582"/>
          <ac:spMkLst>
            <pc:docMk/>
            <pc:sldMk cId="1457411457" sldId="291"/>
            <ac:spMk id="26" creationId="{D773787A-379A-48E1-A858-79C7945E9248}"/>
          </ac:spMkLst>
        </pc:spChg>
        <pc:spChg chg="add del mod">
          <ac:chgData name="Lennart Hagen Schönfelder" userId="c1546774-0ae3-49b1-8112-67750f12b5d6" providerId="ADAL" clId="{CF828409-6ADC-42F0-A3B9-09340E2CC6B7}" dt="2020-11-12T14:13:56.668" v="121" actId="478"/>
          <ac:spMkLst>
            <pc:docMk/>
            <pc:sldMk cId="1457411457" sldId="291"/>
            <ac:spMk id="32" creationId="{899DE80B-83E7-4FF5-B496-151CDC73FF77}"/>
          </ac:spMkLst>
        </pc:spChg>
        <pc:spChg chg="add mod">
          <ac:chgData name="Lennart Hagen Schönfelder" userId="c1546774-0ae3-49b1-8112-67750f12b5d6" providerId="ADAL" clId="{CF828409-6ADC-42F0-A3B9-09340E2CC6B7}" dt="2020-11-12T14:14:09.597" v="125" actId="1076"/>
          <ac:spMkLst>
            <pc:docMk/>
            <pc:sldMk cId="1457411457" sldId="291"/>
            <ac:spMk id="37" creationId="{B10B622E-F465-4BC4-89DD-5793C504E71C}"/>
          </ac:spMkLst>
        </pc:spChg>
        <pc:cxnChg chg="add">
          <ac:chgData name="Lennart Hagen Schönfelder" userId="c1546774-0ae3-49b1-8112-67750f12b5d6" providerId="ADAL" clId="{CF828409-6ADC-42F0-A3B9-09340E2CC6B7}" dt="2020-11-12T14:11:51.738" v="85" actId="11529"/>
          <ac:cxnSpMkLst>
            <pc:docMk/>
            <pc:sldMk cId="1457411457" sldId="291"/>
            <ac:cxnSpMk id="9" creationId="{AAAE35DE-23F4-40AC-8CFD-1ED8246FE08C}"/>
          </ac:cxnSpMkLst>
        </pc:cxnChg>
        <pc:cxnChg chg="add del">
          <ac:chgData name="Lennart Hagen Schönfelder" userId="c1546774-0ae3-49b1-8112-67750f12b5d6" providerId="ADAL" clId="{CF828409-6ADC-42F0-A3B9-09340E2CC6B7}" dt="2020-11-12T14:12:23.603" v="87" actId="478"/>
          <ac:cxnSpMkLst>
            <pc:docMk/>
            <pc:sldMk cId="1457411457" sldId="291"/>
            <ac:cxnSpMk id="11" creationId="{8477647B-6CFC-4E26-AC85-A28360AF3A4B}"/>
          </ac:cxnSpMkLst>
        </pc:cxnChg>
        <pc:cxnChg chg="add mod">
          <ac:chgData name="Lennart Hagen Schönfelder" userId="c1546774-0ae3-49b1-8112-67750f12b5d6" providerId="ADAL" clId="{CF828409-6ADC-42F0-A3B9-09340E2CC6B7}" dt="2020-11-12T14:14:58.200" v="133" actId="14100"/>
          <ac:cxnSpMkLst>
            <pc:docMk/>
            <pc:sldMk cId="1457411457" sldId="291"/>
            <ac:cxnSpMk id="15" creationId="{AAB15483-05D3-4A33-89DF-767A2676F821}"/>
          </ac:cxnSpMkLst>
        </pc:cxnChg>
        <pc:cxnChg chg="add mod">
          <ac:chgData name="Lennart Hagen Schönfelder" userId="c1546774-0ae3-49b1-8112-67750f12b5d6" providerId="ADAL" clId="{CF828409-6ADC-42F0-A3B9-09340E2CC6B7}" dt="2020-11-12T14:14:58.200" v="133" actId="14100"/>
          <ac:cxnSpMkLst>
            <pc:docMk/>
            <pc:sldMk cId="1457411457" sldId="291"/>
            <ac:cxnSpMk id="24" creationId="{FACEC4FA-3B80-4F2C-B331-1DE3F4DA09B6}"/>
          </ac:cxnSpMkLst>
        </pc:cxnChg>
        <pc:cxnChg chg="add del mod">
          <ac:chgData name="Lennart Hagen Schönfelder" userId="c1546774-0ae3-49b1-8112-67750f12b5d6" providerId="ADAL" clId="{CF828409-6ADC-42F0-A3B9-09340E2CC6B7}" dt="2020-11-12T14:13:46.648" v="118" actId="478"/>
          <ac:cxnSpMkLst>
            <pc:docMk/>
            <pc:sldMk cId="1457411457" sldId="291"/>
            <ac:cxnSpMk id="34" creationId="{9C8CEEF1-550B-4519-9DE8-2ABCAE162FAC}"/>
          </ac:cxnSpMkLst>
        </pc:cxnChg>
        <pc:cxnChg chg="add mod">
          <ac:chgData name="Lennart Hagen Schönfelder" userId="c1546774-0ae3-49b1-8112-67750f12b5d6" providerId="ADAL" clId="{CF828409-6ADC-42F0-A3B9-09340E2CC6B7}" dt="2020-11-12T14:14:09.597" v="125" actId="1076"/>
          <ac:cxnSpMkLst>
            <pc:docMk/>
            <pc:sldMk cId="1457411457" sldId="291"/>
            <ac:cxnSpMk id="35" creationId="{F187017E-2A06-4D4D-997E-99AD6461C25E}"/>
          </ac:cxnSpMkLst>
        </pc:cxnChg>
        <pc:cxnChg chg="add mod">
          <ac:chgData name="Lennart Hagen Schönfelder" userId="c1546774-0ae3-49b1-8112-67750f12b5d6" providerId="ADAL" clId="{CF828409-6ADC-42F0-A3B9-09340E2CC6B7}" dt="2020-11-12T14:14:09.597" v="125" actId="1076"/>
          <ac:cxnSpMkLst>
            <pc:docMk/>
            <pc:sldMk cId="1457411457" sldId="291"/>
            <ac:cxnSpMk id="36" creationId="{89C507BE-ADBE-41E1-AA07-03172451E15B}"/>
          </ac:cxnSpMkLst>
        </pc:cxnChg>
      </pc:sldChg>
      <pc:sldChg chg="modSp mod">
        <pc:chgData name="Lennart Hagen Schönfelder" userId="c1546774-0ae3-49b1-8112-67750f12b5d6" providerId="ADAL" clId="{CF828409-6ADC-42F0-A3B9-09340E2CC6B7}" dt="2020-11-16T13:58:19.216" v="939" actId="21"/>
        <pc:sldMkLst>
          <pc:docMk/>
          <pc:sldMk cId="2754893850" sldId="294"/>
        </pc:sldMkLst>
        <pc:spChg chg="mod">
          <ac:chgData name="Lennart Hagen Schönfelder" userId="c1546774-0ae3-49b1-8112-67750f12b5d6" providerId="ADAL" clId="{CF828409-6ADC-42F0-A3B9-09340E2CC6B7}" dt="2020-11-16T12:40:59.310" v="350" actId="20577"/>
          <ac:spMkLst>
            <pc:docMk/>
            <pc:sldMk cId="2754893850" sldId="294"/>
            <ac:spMk id="2" creationId="{7DCB4453-5D12-45E1-88CA-0036B00C9191}"/>
          </ac:spMkLst>
        </pc:spChg>
        <pc:spChg chg="mod">
          <ac:chgData name="Lennart Hagen Schönfelder" userId="c1546774-0ae3-49b1-8112-67750f12b5d6" providerId="ADAL" clId="{CF828409-6ADC-42F0-A3B9-09340E2CC6B7}" dt="2020-11-16T13:58:19.216" v="939" actId="21"/>
          <ac:spMkLst>
            <pc:docMk/>
            <pc:sldMk cId="2754893850" sldId="294"/>
            <ac:spMk id="3" creationId="{F5CE8AF4-E8C9-4AC2-AAB1-7894A9A2B0D3}"/>
          </ac:spMkLst>
        </pc:spChg>
      </pc:sldChg>
      <pc:sldChg chg="modSp mod">
        <pc:chgData name="Lennart Hagen Schönfelder" userId="c1546774-0ae3-49b1-8112-67750f12b5d6" providerId="ADAL" clId="{CF828409-6ADC-42F0-A3B9-09340E2CC6B7}" dt="2020-11-19T14:40:30.898" v="2272" actId="1076"/>
        <pc:sldMkLst>
          <pc:docMk/>
          <pc:sldMk cId="1531648187" sldId="295"/>
        </pc:sldMkLst>
        <pc:spChg chg="mod">
          <ac:chgData name="Lennart Hagen Schönfelder" userId="c1546774-0ae3-49b1-8112-67750f12b5d6" providerId="ADAL" clId="{CF828409-6ADC-42F0-A3B9-09340E2CC6B7}" dt="2020-11-19T14:40:28.483" v="2271" actId="1076"/>
          <ac:spMkLst>
            <pc:docMk/>
            <pc:sldMk cId="1531648187" sldId="295"/>
            <ac:spMk id="2" creationId="{4012856D-B7EE-42F5-AD61-835A9F792538}"/>
          </ac:spMkLst>
        </pc:spChg>
        <pc:spChg chg="mod">
          <ac:chgData name="Lennart Hagen Schönfelder" userId="c1546774-0ae3-49b1-8112-67750f12b5d6" providerId="ADAL" clId="{CF828409-6ADC-42F0-A3B9-09340E2CC6B7}" dt="2020-11-19T14:40:30.898" v="2272" actId="1076"/>
          <ac:spMkLst>
            <pc:docMk/>
            <pc:sldMk cId="1531648187" sldId="295"/>
            <ac:spMk id="3" creationId="{75FEA0E2-614A-4AB5-8EA6-F39ADD03565A}"/>
          </ac:spMkLst>
        </pc:spChg>
      </pc:sldChg>
      <pc:sldChg chg="add del">
        <pc:chgData name="Lennart Hagen Schönfelder" userId="c1546774-0ae3-49b1-8112-67750f12b5d6" providerId="ADAL" clId="{CF828409-6ADC-42F0-A3B9-09340E2CC6B7}" dt="2020-11-16T13:32:16.339" v="568" actId="47"/>
        <pc:sldMkLst>
          <pc:docMk/>
          <pc:sldMk cId="2923762153" sldId="296"/>
        </pc:sldMkLst>
      </pc:sldChg>
      <pc:sldChg chg="modSp new mod">
        <pc:chgData name="Lennart Hagen Schönfelder" userId="c1546774-0ae3-49b1-8112-67750f12b5d6" providerId="ADAL" clId="{CF828409-6ADC-42F0-A3B9-09340E2CC6B7}" dt="2020-11-16T13:58:21.411" v="941"/>
        <pc:sldMkLst>
          <pc:docMk/>
          <pc:sldMk cId="4203114182" sldId="297"/>
        </pc:sldMkLst>
        <pc:spChg chg="mod">
          <ac:chgData name="Lennart Hagen Schönfelder" userId="c1546774-0ae3-49b1-8112-67750f12b5d6" providerId="ADAL" clId="{CF828409-6ADC-42F0-A3B9-09340E2CC6B7}" dt="2020-11-16T13:58:21.411" v="941"/>
          <ac:spMkLst>
            <pc:docMk/>
            <pc:sldMk cId="4203114182" sldId="297"/>
            <ac:spMk id="3" creationId="{E06BEBD3-AEC3-4DE6-B3AF-ABF24DA8AEB8}"/>
          </ac:spMkLst>
        </pc:spChg>
      </pc:sldChg>
      <pc:sldChg chg="addSp modSp mod">
        <pc:chgData name="Lennart Hagen Schönfelder" userId="c1546774-0ae3-49b1-8112-67750f12b5d6" providerId="ADAL" clId="{CF828409-6ADC-42F0-A3B9-09340E2CC6B7}" dt="2020-11-16T13:56:30.628" v="928" actId="20577"/>
        <pc:sldMkLst>
          <pc:docMk/>
          <pc:sldMk cId="4212401952" sldId="298"/>
        </pc:sldMkLst>
        <pc:spChg chg="mod">
          <ac:chgData name="Lennart Hagen Schönfelder" userId="c1546774-0ae3-49b1-8112-67750f12b5d6" providerId="ADAL" clId="{CF828409-6ADC-42F0-A3B9-09340E2CC6B7}" dt="2020-11-16T13:56:30.628" v="928" actId="20577"/>
          <ac:spMkLst>
            <pc:docMk/>
            <pc:sldMk cId="4212401952" sldId="298"/>
            <ac:spMk id="3" creationId="{37EA3885-A228-47DE-A44E-D5A781D32AB9}"/>
          </ac:spMkLst>
        </pc:spChg>
        <pc:spChg chg="add mod">
          <ac:chgData name="Lennart Hagen Schönfelder" userId="c1546774-0ae3-49b1-8112-67750f12b5d6" providerId="ADAL" clId="{CF828409-6ADC-42F0-A3B9-09340E2CC6B7}" dt="2020-11-16T13:32:09.837" v="566" actId="113"/>
          <ac:spMkLst>
            <pc:docMk/>
            <pc:sldMk cId="4212401952" sldId="298"/>
            <ac:spMk id="5" creationId="{A5DA3F08-7635-4C3D-8FD4-4397F782D0BA}"/>
          </ac:spMkLst>
        </pc:spChg>
        <pc:cxnChg chg="mod">
          <ac:chgData name="Lennart Hagen Schönfelder" userId="c1546774-0ae3-49b1-8112-67750f12b5d6" providerId="ADAL" clId="{CF828409-6ADC-42F0-A3B9-09340E2CC6B7}" dt="2020-11-16T13:37:24.200" v="585" actId="14100"/>
          <ac:cxnSpMkLst>
            <pc:docMk/>
            <pc:sldMk cId="4212401952" sldId="298"/>
            <ac:cxnSpMk id="30" creationId="{DA19F5FC-CCD9-47C3-A7E9-21A356B056D3}"/>
          </ac:cxnSpMkLst>
        </pc:cxnChg>
      </pc:sldChg>
      <pc:sldChg chg="addSp delSp modSp new mod">
        <pc:chgData name="Lennart Hagen Schönfelder" userId="c1546774-0ae3-49b1-8112-67750f12b5d6" providerId="ADAL" clId="{CF828409-6ADC-42F0-A3B9-09340E2CC6B7}" dt="2020-11-16T13:55:14.033" v="899" actId="20577"/>
        <pc:sldMkLst>
          <pc:docMk/>
          <pc:sldMk cId="3864531507" sldId="299"/>
        </pc:sldMkLst>
        <pc:spChg chg="mod">
          <ac:chgData name="Lennart Hagen Schönfelder" userId="c1546774-0ae3-49b1-8112-67750f12b5d6" providerId="ADAL" clId="{CF828409-6ADC-42F0-A3B9-09340E2CC6B7}" dt="2020-11-16T13:47:28.547" v="713" actId="1076"/>
          <ac:spMkLst>
            <pc:docMk/>
            <pc:sldMk cId="3864531507" sldId="299"/>
            <ac:spMk id="2" creationId="{D232EA27-32DD-48A0-8075-EE2314ECAD24}"/>
          </ac:spMkLst>
        </pc:spChg>
        <pc:spChg chg="del">
          <ac:chgData name="Lennart Hagen Schönfelder" userId="c1546774-0ae3-49b1-8112-67750f12b5d6" providerId="ADAL" clId="{CF828409-6ADC-42F0-A3B9-09340E2CC6B7}" dt="2020-11-16T13:47:11.548" v="689" actId="1032"/>
          <ac:spMkLst>
            <pc:docMk/>
            <pc:sldMk cId="3864531507" sldId="299"/>
            <ac:spMk id="3" creationId="{81CEBFE6-9303-4D43-9D47-1B4B59056679}"/>
          </ac:spMkLst>
        </pc:spChg>
        <pc:spChg chg="add mod">
          <ac:chgData name="Lennart Hagen Schönfelder" userId="c1546774-0ae3-49b1-8112-67750f12b5d6" providerId="ADAL" clId="{CF828409-6ADC-42F0-A3B9-09340E2CC6B7}" dt="2020-11-16T13:55:14.033" v="899" actId="20577"/>
          <ac:spMkLst>
            <pc:docMk/>
            <pc:sldMk cId="3864531507" sldId="299"/>
            <ac:spMk id="7" creationId="{7C6B38DA-1063-450E-A0E4-D6EA35718C66}"/>
          </ac:spMkLst>
        </pc:spChg>
        <pc:graphicFrameChg chg="add del mod modGraphic">
          <ac:chgData name="Lennart Hagen Schönfelder" userId="c1546774-0ae3-49b1-8112-67750f12b5d6" providerId="ADAL" clId="{CF828409-6ADC-42F0-A3B9-09340E2CC6B7}" dt="2020-11-16T13:47:33.346" v="714" actId="478"/>
          <ac:graphicFrameMkLst>
            <pc:docMk/>
            <pc:sldMk cId="3864531507" sldId="299"/>
            <ac:graphicFrameMk id="5" creationId="{6EC5960D-B594-4C4D-AAD9-392B4A2501C8}"/>
          </ac:graphicFrameMkLst>
        </pc:graphicFrameChg>
      </pc:sldChg>
      <pc:sldChg chg="modSp new del mod ord">
        <pc:chgData name="Lennart Hagen Schönfelder" userId="c1546774-0ae3-49b1-8112-67750f12b5d6" providerId="ADAL" clId="{CF828409-6ADC-42F0-A3B9-09340E2CC6B7}" dt="2020-11-19T15:18:41.703" v="2673" actId="47"/>
        <pc:sldMkLst>
          <pc:docMk/>
          <pc:sldMk cId="2223185242" sldId="300"/>
        </pc:sldMkLst>
        <pc:spChg chg="mod">
          <ac:chgData name="Lennart Hagen Schönfelder" userId="c1546774-0ae3-49b1-8112-67750f12b5d6" providerId="ADAL" clId="{CF828409-6ADC-42F0-A3B9-09340E2CC6B7}" dt="2020-11-16T13:59:28.919" v="952" actId="20577"/>
          <ac:spMkLst>
            <pc:docMk/>
            <pc:sldMk cId="2223185242" sldId="300"/>
            <ac:spMk id="2" creationId="{150DCEC6-539C-47F6-9591-8DD8F92FC19D}"/>
          </ac:spMkLst>
        </pc:spChg>
        <pc:spChg chg="mod">
          <ac:chgData name="Lennart Hagen Schönfelder" userId="c1546774-0ae3-49b1-8112-67750f12b5d6" providerId="ADAL" clId="{CF828409-6ADC-42F0-A3B9-09340E2CC6B7}" dt="2020-11-16T14:01:30.698" v="1079" actId="20577"/>
          <ac:spMkLst>
            <pc:docMk/>
            <pc:sldMk cId="2223185242" sldId="300"/>
            <ac:spMk id="3" creationId="{0ED00FC0-4F62-4D09-BB49-A3D7F213B3A9}"/>
          </ac:spMkLst>
        </pc:spChg>
      </pc:sldChg>
      <pc:sldChg chg="addSp delSp modSp new mod addCm modCm">
        <pc:chgData name="Lennart Hagen Schönfelder" userId="c1546774-0ae3-49b1-8112-67750f12b5d6" providerId="ADAL" clId="{CF828409-6ADC-42F0-A3B9-09340E2CC6B7}" dt="2020-11-19T14:48:37.124" v="2378" actId="1076"/>
        <pc:sldMkLst>
          <pc:docMk/>
          <pc:sldMk cId="447438304" sldId="301"/>
        </pc:sldMkLst>
        <pc:spChg chg="mod">
          <ac:chgData name="Lennart Hagen Schönfelder" userId="c1546774-0ae3-49b1-8112-67750f12b5d6" providerId="ADAL" clId="{CF828409-6ADC-42F0-A3B9-09340E2CC6B7}" dt="2020-11-19T12:54:33.151" v="1598" actId="20577"/>
          <ac:spMkLst>
            <pc:docMk/>
            <pc:sldMk cId="447438304" sldId="301"/>
            <ac:spMk id="2" creationId="{384C5DC0-D70A-4208-8E2E-5DC1FFDDFF77}"/>
          </ac:spMkLst>
        </pc:spChg>
        <pc:spChg chg="del">
          <ac:chgData name="Lennart Hagen Schönfelder" userId="c1546774-0ae3-49b1-8112-67750f12b5d6" providerId="ADAL" clId="{CF828409-6ADC-42F0-A3B9-09340E2CC6B7}" dt="2020-11-19T12:32:13.074" v="1094" actId="478"/>
          <ac:spMkLst>
            <pc:docMk/>
            <pc:sldMk cId="447438304" sldId="301"/>
            <ac:spMk id="3" creationId="{E7D46290-58AD-4414-B7AD-D87E96092BAF}"/>
          </ac:spMkLst>
        </pc:spChg>
        <pc:spChg chg="add del mod">
          <ac:chgData name="Lennart Hagen Schönfelder" userId="c1546774-0ae3-49b1-8112-67750f12b5d6" providerId="ADAL" clId="{CF828409-6ADC-42F0-A3B9-09340E2CC6B7}" dt="2020-11-19T12:32:21.811" v="1097" actId="478"/>
          <ac:spMkLst>
            <pc:docMk/>
            <pc:sldMk cId="447438304" sldId="301"/>
            <ac:spMk id="5" creationId="{59CBFA0E-D06C-480B-B1AB-A5267C5C18BB}"/>
          </ac:spMkLst>
        </pc:spChg>
        <pc:spChg chg="add del">
          <ac:chgData name="Lennart Hagen Schönfelder" userId="c1546774-0ae3-49b1-8112-67750f12b5d6" providerId="ADAL" clId="{CF828409-6ADC-42F0-A3B9-09340E2CC6B7}" dt="2020-11-19T12:52:08.046" v="1547" actId="478"/>
          <ac:spMkLst>
            <pc:docMk/>
            <pc:sldMk cId="447438304" sldId="301"/>
            <ac:spMk id="5" creationId="{EDAB17F1-17A1-4296-A5C7-3659A328BEAF}"/>
          </ac:spMkLst>
        </pc:spChg>
        <pc:spChg chg="del">
          <ac:chgData name="Lennart Hagen Schönfelder" userId="c1546774-0ae3-49b1-8112-67750f12b5d6" providerId="ADAL" clId="{CF828409-6ADC-42F0-A3B9-09340E2CC6B7}" dt="2020-11-19T12:51:49.972" v="1542" actId="478"/>
          <ac:spMkLst>
            <pc:docMk/>
            <pc:sldMk cId="447438304" sldId="301"/>
            <ac:spMk id="6" creationId="{3C68CB65-3D73-4787-9702-9AA81FC9172F}"/>
          </ac:spMkLst>
        </pc:spChg>
        <pc:spChg chg="add del mod">
          <ac:chgData name="Lennart Hagen Schönfelder" userId="c1546774-0ae3-49b1-8112-67750f12b5d6" providerId="ADAL" clId="{CF828409-6ADC-42F0-A3B9-09340E2CC6B7}" dt="2020-11-19T12:32:21.811" v="1097" actId="478"/>
          <ac:spMkLst>
            <pc:docMk/>
            <pc:sldMk cId="447438304" sldId="301"/>
            <ac:spMk id="6" creationId="{CD465240-571A-44A1-93C5-338E58F1345D}"/>
          </ac:spMkLst>
        </pc:spChg>
        <pc:spChg chg="add mod ord">
          <ac:chgData name="Lennart Hagen Schönfelder" userId="c1546774-0ae3-49b1-8112-67750f12b5d6" providerId="ADAL" clId="{CF828409-6ADC-42F0-A3B9-09340E2CC6B7}" dt="2020-11-19T14:01:31.104" v="2010" actId="207"/>
          <ac:spMkLst>
            <pc:docMk/>
            <pc:sldMk cId="447438304" sldId="301"/>
            <ac:spMk id="9" creationId="{054AAFF8-2FC8-46D2-871F-F282FD4F2766}"/>
          </ac:spMkLst>
        </pc:spChg>
        <pc:spChg chg="add del mod">
          <ac:chgData name="Lennart Hagen Schönfelder" userId="c1546774-0ae3-49b1-8112-67750f12b5d6" providerId="ADAL" clId="{CF828409-6ADC-42F0-A3B9-09340E2CC6B7}" dt="2020-11-19T12:32:21.811" v="1097" actId="478"/>
          <ac:spMkLst>
            <pc:docMk/>
            <pc:sldMk cId="447438304" sldId="301"/>
            <ac:spMk id="9" creationId="{9102AA31-1274-44F0-A402-114ED26B5346}"/>
          </ac:spMkLst>
        </pc:spChg>
        <pc:spChg chg="add del mod">
          <ac:chgData name="Lennart Hagen Schönfelder" userId="c1546774-0ae3-49b1-8112-67750f12b5d6" providerId="ADAL" clId="{CF828409-6ADC-42F0-A3B9-09340E2CC6B7}" dt="2020-11-19T12:51:45.381" v="1539" actId="478"/>
          <ac:spMkLst>
            <pc:docMk/>
            <pc:sldMk cId="447438304" sldId="301"/>
            <ac:spMk id="11" creationId="{D01763DC-F5EE-42B6-9E7A-CDF6DDCE59A2}"/>
          </ac:spMkLst>
        </pc:spChg>
        <pc:spChg chg="add del mod">
          <ac:chgData name="Lennart Hagen Schönfelder" userId="c1546774-0ae3-49b1-8112-67750f12b5d6" providerId="ADAL" clId="{CF828409-6ADC-42F0-A3B9-09340E2CC6B7}" dt="2020-11-19T12:33:20.263" v="1105" actId="478"/>
          <ac:spMkLst>
            <pc:docMk/>
            <pc:sldMk cId="447438304" sldId="301"/>
            <ac:spMk id="12" creationId="{EB1B78E1-AAE2-46D8-9CB2-8C8CAAE31004}"/>
          </ac:spMkLst>
        </pc:spChg>
        <pc:spChg chg="add del mod">
          <ac:chgData name="Lennart Hagen Schönfelder" userId="c1546774-0ae3-49b1-8112-67750f12b5d6" providerId="ADAL" clId="{CF828409-6ADC-42F0-A3B9-09340E2CC6B7}" dt="2020-11-19T12:51:41.649" v="1538" actId="478"/>
          <ac:spMkLst>
            <pc:docMk/>
            <pc:sldMk cId="447438304" sldId="301"/>
            <ac:spMk id="13" creationId="{F1329DAA-F3E0-4176-B270-CBA934DB0CF2}"/>
          </ac:spMkLst>
        </pc:spChg>
        <pc:spChg chg="add del mod">
          <ac:chgData name="Lennart Hagen Schönfelder" userId="c1546774-0ae3-49b1-8112-67750f12b5d6" providerId="ADAL" clId="{CF828409-6ADC-42F0-A3B9-09340E2CC6B7}" dt="2020-11-19T12:51:41.649" v="1538" actId="478"/>
          <ac:spMkLst>
            <pc:docMk/>
            <pc:sldMk cId="447438304" sldId="301"/>
            <ac:spMk id="14" creationId="{57A2D82C-AAC3-456B-9671-2FA44943A837}"/>
          </ac:spMkLst>
        </pc:spChg>
        <pc:spChg chg="add del mod">
          <ac:chgData name="Lennart Hagen Schönfelder" userId="c1546774-0ae3-49b1-8112-67750f12b5d6" providerId="ADAL" clId="{CF828409-6ADC-42F0-A3B9-09340E2CC6B7}" dt="2020-11-19T12:34:53.943" v="1119" actId="478"/>
          <ac:spMkLst>
            <pc:docMk/>
            <pc:sldMk cId="447438304" sldId="301"/>
            <ac:spMk id="15" creationId="{B4CF19F5-5AAD-4635-B813-BA09055019D5}"/>
          </ac:spMkLst>
        </pc:spChg>
        <pc:spChg chg="add del mod">
          <ac:chgData name="Lennart Hagen Schönfelder" userId="c1546774-0ae3-49b1-8112-67750f12b5d6" providerId="ADAL" clId="{CF828409-6ADC-42F0-A3B9-09340E2CC6B7}" dt="2020-11-19T12:51:41.649" v="1538" actId="478"/>
          <ac:spMkLst>
            <pc:docMk/>
            <pc:sldMk cId="447438304" sldId="301"/>
            <ac:spMk id="18" creationId="{E34014A0-E077-434D-803F-8FA00F4B2BAA}"/>
          </ac:spMkLst>
        </pc:spChg>
        <pc:spChg chg="add del mod">
          <ac:chgData name="Lennart Hagen Schönfelder" userId="c1546774-0ae3-49b1-8112-67750f12b5d6" providerId="ADAL" clId="{CF828409-6ADC-42F0-A3B9-09340E2CC6B7}" dt="2020-11-19T12:51:41.649" v="1538" actId="478"/>
          <ac:spMkLst>
            <pc:docMk/>
            <pc:sldMk cId="447438304" sldId="301"/>
            <ac:spMk id="19" creationId="{4FCF45EF-79BB-4CF3-BDCB-D360D4A644DE}"/>
          </ac:spMkLst>
        </pc:spChg>
        <pc:spChg chg="add del mod">
          <ac:chgData name="Lennart Hagen Schönfelder" userId="c1546774-0ae3-49b1-8112-67750f12b5d6" providerId="ADAL" clId="{CF828409-6ADC-42F0-A3B9-09340E2CC6B7}" dt="2020-11-19T12:51:41.649" v="1538" actId="478"/>
          <ac:spMkLst>
            <pc:docMk/>
            <pc:sldMk cId="447438304" sldId="301"/>
            <ac:spMk id="20" creationId="{6BA36F50-D321-43EC-A500-B1343DBA8D21}"/>
          </ac:spMkLst>
        </pc:spChg>
        <pc:spChg chg="add del mod">
          <ac:chgData name="Lennart Hagen Schönfelder" userId="c1546774-0ae3-49b1-8112-67750f12b5d6" providerId="ADAL" clId="{CF828409-6ADC-42F0-A3B9-09340E2CC6B7}" dt="2020-11-19T12:51:41.649" v="1538" actId="478"/>
          <ac:spMkLst>
            <pc:docMk/>
            <pc:sldMk cId="447438304" sldId="301"/>
            <ac:spMk id="26" creationId="{35A7BFAC-7C1F-4924-8C44-875D3C69FBE1}"/>
          </ac:spMkLst>
        </pc:spChg>
        <pc:spChg chg="add del mod">
          <ac:chgData name="Lennart Hagen Schönfelder" userId="c1546774-0ae3-49b1-8112-67750f12b5d6" providerId="ADAL" clId="{CF828409-6ADC-42F0-A3B9-09340E2CC6B7}" dt="2020-11-19T12:51:41.649" v="1538" actId="478"/>
          <ac:spMkLst>
            <pc:docMk/>
            <pc:sldMk cId="447438304" sldId="301"/>
            <ac:spMk id="28" creationId="{A228E4CD-3BAD-49B1-A6C8-F1778F21FA07}"/>
          </ac:spMkLst>
        </pc:spChg>
        <pc:spChg chg="add del mod">
          <ac:chgData name="Lennart Hagen Schönfelder" userId="c1546774-0ae3-49b1-8112-67750f12b5d6" providerId="ADAL" clId="{CF828409-6ADC-42F0-A3B9-09340E2CC6B7}" dt="2020-11-19T12:36:03.429" v="1138"/>
          <ac:spMkLst>
            <pc:docMk/>
            <pc:sldMk cId="447438304" sldId="301"/>
            <ac:spMk id="30" creationId="{F4E0EC30-5DBA-4A98-A5C1-6A1F273F046D}"/>
          </ac:spMkLst>
        </pc:spChg>
        <pc:spChg chg="add del mod">
          <ac:chgData name="Lennart Hagen Schönfelder" userId="c1546774-0ae3-49b1-8112-67750f12b5d6" providerId="ADAL" clId="{CF828409-6ADC-42F0-A3B9-09340E2CC6B7}" dt="2020-11-19T12:51:48.639" v="1541" actId="478"/>
          <ac:spMkLst>
            <pc:docMk/>
            <pc:sldMk cId="447438304" sldId="301"/>
            <ac:spMk id="31" creationId="{12DABF9A-0F28-4920-AD3D-77B1471CD163}"/>
          </ac:spMkLst>
        </pc:spChg>
        <pc:spChg chg="add mod">
          <ac:chgData name="Lennart Hagen Schönfelder" userId="c1546774-0ae3-49b1-8112-67750f12b5d6" providerId="ADAL" clId="{CF828409-6ADC-42F0-A3B9-09340E2CC6B7}" dt="2020-11-19T13:51:16.231" v="1841" actId="20577"/>
          <ac:spMkLst>
            <pc:docMk/>
            <pc:sldMk cId="447438304" sldId="301"/>
            <ac:spMk id="32" creationId="{F139A5C0-D45D-45DE-99D9-B581451A2A35}"/>
          </ac:spMkLst>
        </pc:spChg>
        <pc:spChg chg="add del mod">
          <ac:chgData name="Lennart Hagen Schönfelder" userId="c1546774-0ae3-49b1-8112-67750f12b5d6" providerId="ADAL" clId="{CF828409-6ADC-42F0-A3B9-09340E2CC6B7}" dt="2020-11-19T12:51:41.649" v="1538" actId="478"/>
          <ac:spMkLst>
            <pc:docMk/>
            <pc:sldMk cId="447438304" sldId="301"/>
            <ac:spMk id="33" creationId="{78D53584-3019-425E-BF9B-BDC37BE2994B}"/>
          </ac:spMkLst>
        </pc:spChg>
        <pc:spChg chg="add mod">
          <ac:chgData name="Lennart Hagen Schönfelder" userId="c1546774-0ae3-49b1-8112-67750f12b5d6" providerId="ADAL" clId="{CF828409-6ADC-42F0-A3B9-09340E2CC6B7}" dt="2020-11-19T14:00:51.333" v="1931" actId="20577"/>
          <ac:spMkLst>
            <pc:docMk/>
            <pc:sldMk cId="447438304" sldId="301"/>
            <ac:spMk id="34" creationId="{FDC2980F-088A-4492-96E5-2985FDACAA96}"/>
          </ac:spMkLst>
        </pc:spChg>
        <pc:spChg chg="add mod">
          <ac:chgData name="Lennart Hagen Schönfelder" userId="c1546774-0ae3-49b1-8112-67750f12b5d6" providerId="ADAL" clId="{CF828409-6ADC-42F0-A3B9-09340E2CC6B7}" dt="2020-11-19T13:59:25.462" v="1910" actId="14100"/>
          <ac:spMkLst>
            <pc:docMk/>
            <pc:sldMk cId="447438304" sldId="301"/>
            <ac:spMk id="35" creationId="{287B3346-1213-4C84-B75A-2EAACB934E06}"/>
          </ac:spMkLst>
        </pc:spChg>
        <pc:spChg chg="add mod">
          <ac:chgData name="Lennart Hagen Schönfelder" userId="c1546774-0ae3-49b1-8112-67750f12b5d6" providerId="ADAL" clId="{CF828409-6ADC-42F0-A3B9-09340E2CC6B7}" dt="2020-11-19T14:00:27.026" v="1925" actId="1076"/>
          <ac:spMkLst>
            <pc:docMk/>
            <pc:sldMk cId="447438304" sldId="301"/>
            <ac:spMk id="37" creationId="{C7A77EBB-4A67-4870-B6E7-A5D6913ACA61}"/>
          </ac:spMkLst>
        </pc:spChg>
        <pc:spChg chg="add del mod">
          <ac:chgData name="Lennart Hagen Schönfelder" userId="c1546774-0ae3-49b1-8112-67750f12b5d6" providerId="ADAL" clId="{CF828409-6ADC-42F0-A3B9-09340E2CC6B7}" dt="2020-11-19T12:52:06.240" v="1546" actId="1076"/>
          <ac:spMkLst>
            <pc:docMk/>
            <pc:sldMk cId="447438304" sldId="301"/>
            <ac:spMk id="39" creationId="{66A54EEB-550B-4551-BF4D-7F244699E74E}"/>
          </ac:spMkLst>
        </pc:spChg>
        <pc:spChg chg="add del mod">
          <ac:chgData name="Lennart Hagen Schönfelder" userId="c1546774-0ae3-49b1-8112-67750f12b5d6" providerId="ADAL" clId="{CF828409-6ADC-42F0-A3B9-09340E2CC6B7}" dt="2020-11-19T12:51:47.693" v="1540" actId="478"/>
          <ac:spMkLst>
            <pc:docMk/>
            <pc:sldMk cId="447438304" sldId="301"/>
            <ac:spMk id="40" creationId="{40373820-BAD3-4ED9-B263-E3CFACA26088}"/>
          </ac:spMkLst>
        </pc:spChg>
        <pc:spChg chg="add del mod">
          <ac:chgData name="Lennart Hagen Schönfelder" userId="c1546774-0ae3-49b1-8112-67750f12b5d6" providerId="ADAL" clId="{CF828409-6ADC-42F0-A3B9-09340E2CC6B7}" dt="2020-11-19T12:51:41.649" v="1538" actId="478"/>
          <ac:spMkLst>
            <pc:docMk/>
            <pc:sldMk cId="447438304" sldId="301"/>
            <ac:spMk id="41" creationId="{E17D216F-AC62-4DAA-AC24-76222F830668}"/>
          </ac:spMkLst>
        </pc:spChg>
        <pc:spChg chg="add del mod">
          <ac:chgData name="Lennart Hagen Schönfelder" userId="c1546774-0ae3-49b1-8112-67750f12b5d6" providerId="ADAL" clId="{CF828409-6ADC-42F0-A3B9-09340E2CC6B7}" dt="2020-11-19T12:52:03.037" v="1545" actId="478"/>
          <ac:spMkLst>
            <pc:docMk/>
            <pc:sldMk cId="447438304" sldId="301"/>
            <ac:spMk id="42" creationId="{987288AE-A5C5-47C8-8144-DFD575AC18DA}"/>
          </ac:spMkLst>
        </pc:spChg>
        <pc:spChg chg="add del mod">
          <ac:chgData name="Lennart Hagen Schönfelder" userId="c1546774-0ae3-49b1-8112-67750f12b5d6" providerId="ADAL" clId="{CF828409-6ADC-42F0-A3B9-09340E2CC6B7}" dt="2020-11-19T12:51:41.649" v="1538" actId="478"/>
          <ac:spMkLst>
            <pc:docMk/>
            <pc:sldMk cId="447438304" sldId="301"/>
            <ac:spMk id="43" creationId="{F74271ED-A9A2-4A6F-9867-7ACB9A1E714D}"/>
          </ac:spMkLst>
        </pc:spChg>
        <pc:spChg chg="add del mod">
          <ac:chgData name="Lennart Hagen Schönfelder" userId="c1546774-0ae3-49b1-8112-67750f12b5d6" providerId="ADAL" clId="{CF828409-6ADC-42F0-A3B9-09340E2CC6B7}" dt="2020-11-19T12:52:01.855" v="1544" actId="1076"/>
          <ac:spMkLst>
            <pc:docMk/>
            <pc:sldMk cId="447438304" sldId="301"/>
            <ac:spMk id="44" creationId="{E71D04C9-A7A7-416D-A744-D98516FED928}"/>
          </ac:spMkLst>
        </pc:spChg>
        <pc:spChg chg="add del mod">
          <ac:chgData name="Lennart Hagen Schönfelder" userId="c1546774-0ae3-49b1-8112-67750f12b5d6" providerId="ADAL" clId="{CF828409-6ADC-42F0-A3B9-09340E2CC6B7}" dt="2020-11-19T12:42:28.766" v="1294"/>
          <ac:spMkLst>
            <pc:docMk/>
            <pc:sldMk cId="447438304" sldId="301"/>
            <ac:spMk id="45" creationId="{231C94FB-4027-4127-9B7A-4B6A2BF8C8F4}"/>
          </ac:spMkLst>
        </pc:spChg>
        <pc:spChg chg="add del mod ord">
          <ac:chgData name="Lennart Hagen Schönfelder" userId="c1546774-0ae3-49b1-8112-67750f12b5d6" providerId="ADAL" clId="{CF828409-6ADC-42F0-A3B9-09340E2CC6B7}" dt="2020-11-19T12:52:42.151" v="1559" actId="1076"/>
          <ac:spMkLst>
            <pc:docMk/>
            <pc:sldMk cId="447438304" sldId="301"/>
            <ac:spMk id="46" creationId="{4A0F54EF-4BA1-441C-883D-C18A7F9F0DB2}"/>
          </ac:spMkLst>
        </pc:spChg>
        <pc:spChg chg="mod">
          <ac:chgData name="Lennart Hagen Schönfelder" userId="c1546774-0ae3-49b1-8112-67750f12b5d6" providerId="ADAL" clId="{CF828409-6ADC-42F0-A3B9-09340E2CC6B7}" dt="2020-11-19T12:50:13.219" v="1493"/>
          <ac:spMkLst>
            <pc:docMk/>
            <pc:sldMk cId="447438304" sldId="301"/>
            <ac:spMk id="48" creationId="{9D4F1F4E-378D-4BB4-B15D-07007801D447}"/>
          </ac:spMkLst>
        </pc:spChg>
        <pc:spChg chg="mod">
          <ac:chgData name="Lennart Hagen Schönfelder" userId="c1546774-0ae3-49b1-8112-67750f12b5d6" providerId="ADAL" clId="{CF828409-6ADC-42F0-A3B9-09340E2CC6B7}" dt="2020-11-19T12:50:13.219" v="1493"/>
          <ac:spMkLst>
            <pc:docMk/>
            <pc:sldMk cId="447438304" sldId="301"/>
            <ac:spMk id="49" creationId="{B8883BEE-B5F4-4391-9ED0-1245D8DA35E9}"/>
          </ac:spMkLst>
        </pc:spChg>
        <pc:spChg chg="mod">
          <ac:chgData name="Lennart Hagen Schönfelder" userId="c1546774-0ae3-49b1-8112-67750f12b5d6" providerId="ADAL" clId="{CF828409-6ADC-42F0-A3B9-09340E2CC6B7}" dt="2020-11-19T12:50:13.219" v="1493"/>
          <ac:spMkLst>
            <pc:docMk/>
            <pc:sldMk cId="447438304" sldId="301"/>
            <ac:spMk id="51" creationId="{3C33865C-DD66-4E9A-9C47-E52AD2692D98}"/>
          </ac:spMkLst>
        </pc:spChg>
        <pc:spChg chg="add mod">
          <ac:chgData name="Lennart Hagen Schönfelder" userId="c1546774-0ae3-49b1-8112-67750f12b5d6" providerId="ADAL" clId="{CF828409-6ADC-42F0-A3B9-09340E2CC6B7}" dt="2020-11-19T12:52:36.002" v="1558" actId="1076"/>
          <ac:spMkLst>
            <pc:docMk/>
            <pc:sldMk cId="447438304" sldId="301"/>
            <ac:spMk id="53" creationId="{33BBEBD9-3CCF-4E8D-86EF-9B53FD7923A7}"/>
          </ac:spMkLst>
        </pc:spChg>
        <pc:spChg chg="add del mod">
          <ac:chgData name="Lennart Hagen Schönfelder" userId="c1546774-0ae3-49b1-8112-67750f12b5d6" providerId="ADAL" clId="{CF828409-6ADC-42F0-A3B9-09340E2CC6B7}" dt="2020-11-19T13:59:21.225" v="1908" actId="21"/>
          <ac:spMkLst>
            <pc:docMk/>
            <pc:sldMk cId="447438304" sldId="301"/>
            <ac:spMk id="54" creationId="{0A3FD9FD-BE13-4718-8F22-2039A93D1CA3}"/>
          </ac:spMkLst>
        </pc:spChg>
        <pc:spChg chg="add mod">
          <ac:chgData name="Lennart Hagen Schönfelder" userId="c1546774-0ae3-49b1-8112-67750f12b5d6" providerId="ADAL" clId="{CF828409-6ADC-42F0-A3B9-09340E2CC6B7}" dt="2020-11-19T14:00:13.389" v="1921" actId="14100"/>
          <ac:spMkLst>
            <pc:docMk/>
            <pc:sldMk cId="447438304" sldId="301"/>
            <ac:spMk id="55" creationId="{7778351A-1291-4F27-A78F-4BAC0F61CDEC}"/>
          </ac:spMkLst>
        </pc:spChg>
        <pc:spChg chg="add mod ord">
          <ac:chgData name="Lennart Hagen Schönfelder" userId="c1546774-0ae3-49b1-8112-67750f12b5d6" providerId="ADAL" clId="{CF828409-6ADC-42F0-A3B9-09340E2CC6B7}" dt="2020-11-19T14:24:52.135" v="2138" actId="167"/>
          <ac:spMkLst>
            <pc:docMk/>
            <pc:sldMk cId="447438304" sldId="301"/>
            <ac:spMk id="58" creationId="{1C05059C-A734-43B5-B30F-56ED3896C657}"/>
          </ac:spMkLst>
        </pc:spChg>
        <pc:spChg chg="add mod">
          <ac:chgData name="Lennart Hagen Schönfelder" userId="c1546774-0ae3-49b1-8112-67750f12b5d6" providerId="ADAL" clId="{CF828409-6ADC-42F0-A3B9-09340E2CC6B7}" dt="2020-11-19T14:44:29.339" v="2318" actId="1076"/>
          <ac:spMkLst>
            <pc:docMk/>
            <pc:sldMk cId="447438304" sldId="301"/>
            <ac:spMk id="60" creationId="{3FCF0BE6-C49F-4EEC-A9ED-2CCF45F3B163}"/>
          </ac:spMkLst>
        </pc:spChg>
        <pc:spChg chg="add mod">
          <ac:chgData name="Lennart Hagen Schönfelder" userId="c1546774-0ae3-49b1-8112-67750f12b5d6" providerId="ADAL" clId="{CF828409-6ADC-42F0-A3B9-09340E2CC6B7}" dt="2020-11-19T14:44:35.791" v="2320" actId="1076"/>
          <ac:spMkLst>
            <pc:docMk/>
            <pc:sldMk cId="447438304" sldId="301"/>
            <ac:spMk id="61" creationId="{F985A8D7-A4F8-4194-98A6-52B3951EA8EE}"/>
          </ac:spMkLst>
        </pc:spChg>
        <pc:spChg chg="add mod">
          <ac:chgData name="Lennart Hagen Schönfelder" userId="c1546774-0ae3-49b1-8112-67750f12b5d6" providerId="ADAL" clId="{CF828409-6ADC-42F0-A3B9-09340E2CC6B7}" dt="2020-11-19T14:45:54.718" v="2363" actId="20577"/>
          <ac:spMkLst>
            <pc:docMk/>
            <pc:sldMk cId="447438304" sldId="301"/>
            <ac:spMk id="62" creationId="{AC31D555-2530-4921-9204-89153DC371EA}"/>
          </ac:spMkLst>
        </pc:spChg>
        <pc:spChg chg="add mod">
          <ac:chgData name="Lennart Hagen Schönfelder" userId="c1546774-0ae3-49b1-8112-67750f12b5d6" providerId="ADAL" clId="{CF828409-6ADC-42F0-A3B9-09340E2CC6B7}" dt="2020-11-19T14:45:57.851" v="2364" actId="1076"/>
          <ac:spMkLst>
            <pc:docMk/>
            <pc:sldMk cId="447438304" sldId="301"/>
            <ac:spMk id="63" creationId="{E6CD8B26-67E0-44B1-BB63-E99ACA5F4A0E}"/>
          </ac:spMkLst>
        </pc:spChg>
        <pc:spChg chg="add mod">
          <ac:chgData name="Lennart Hagen Schönfelder" userId="c1546774-0ae3-49b1-8112-67750f12b5d6" providerId="ADAL" clId="{CF828409-6ADC-42F0-A3B9-09340E2CC6B7}" dt="2020-11-19T14:48:37.124" v="2378" actId="1076"/>
          <ac:spMkLst>
            <pc:docMk/>
            <pc:sldMk cId="447438304" sldId="301"/>
            <ac:spMk id="65" creationId="{114D4AEE-C0C4-487B-B3FB-9C327E241FC1}"/>
          </ac:spMkLst>
        </pc:spChg>
        <pc:grpChg chg="add del mod">
          <ac:chgData name="Lennart Hagen Schönfelder" userId="c1546774-0ae3-49b1-8112-67750f12b5d6" providerId="ADAL" clId="{CF828409-6ADC-42F0-A3B9-09340E2CC6B7}" dt="2020-11-19T14:00:15.581" v="1923" actId="1076"/>
          <ac:grpSpMkLst>
            <pc:docMk/>
            <pc:sldMk cId="447438304" sldId="301"/>
            <ac:grpSpMk id="3" creationId="{27EDAE90-EA6B-4335-A813-454852D31B27}"/>
          </ac:grpSpMkLst>
        </pc:grpChg>
        <pc:grpChg chg="add del mod">
          <ac:chgData name="Lennart Hagen Schönfelder" userId="c1546774-0ae3-49b1-8112-67750f12b5d6" providerId="ADAL" clId="{CF828409-6ADC-42F0-A3B9-09340E2CC6B7}" dt="2020-11-19T12:50:16.579" v="1496"/>
          <ac:grpSpMkLst>
            <pc:docMk/>
            <pc:sldMk cId="447438304" sldId="301"/>
            <ac:grpSpMk id="47" creationId="{0A7438B1-D7F7-4E0E-9CCE-DB2406192724}"/>
          </ac:grpSpMkLst>
        </pc:grpChg>
        <pc:graphicFrameChg chg="add mod modGraphic">
          <ac:chgData name="Lennart Hagen Schönfelder" userId="c1546774-0ae3-49b1-8112-67750f12b5d6" providerId="ADAL" clId="{CF828409-6ADC-42F0-A3B9-09340E2CC6B7}" dt="2020-11-19T14:47:16.956" v="2376" actId="14734"/>
          <ac:graphicFrameMkLst>
            <pc:docMk/>
            <pc:sldMk cId="447438304" sldId="301"/>
            <ac:graphicFrameMk id="59" creationId="{BF146E89-8125-4118-AC45-4E9DD2748249}"/>
          </ac:graphicFrameMkLst>
        </pc:graphicFrameChg>
        <pc:cxnChg chg="add del mod">
          <ac:chgData name="Lennart Hagen Schönfelder" userId="c1546774-0ae3-49b1-8112-67750f12b5d6" providerId="ADAL" clId="{CF828409-6ADC-42F0-A3B9-09340E2CC6B7}" dt="2020-11-19T12:32:21.811" v="1097" actId="478"/>
          <ac:cxnSpMkLst>
            <pc:docMk/>
            <pc:sldMk cId="447438304" sldId="301"/>
            <ac:cxnSpMk id="7" creationId="{5E687308-F563-4BD1-91B8-7674A2A639DC}"/>
          </ac:cxnSpMkLst>
        </pc:cxnChg>
        <pc:cxnChg chg="add del mod">
          <ac:chgData name="Lennart Hagen Schönfelder" userId="c1546774-0ae3-49b1-8112-67750f12b5d6" providerId="ADAL" clId="{CF828409-6ADC-42F0-A3B9-09340E2CC6B7}" dt="2020-11-19T12:32:21.811" v="1097" actId="478"/>
          <ac:cxnSpMkLst>
            <pc:docMk/>
            <pc:sldMk cId="447438304" sldId="301"/>
            <ac:cxnSpMk id="8" creationId="{7718D322-491F-409B-BB94-ECD7B0D1A61C}"/>
          </ac:cxnSpMkLst>
        </pc:cxnChg>
        <pc:cxnChg chg="add del mod">
          <ac:chgData name="Lennart Hagen Schönfelder" userId="c1546774-0ae3-49b1-8112-67750f12b5d6" providerId="ADAL" clId="{CF828409-6ADC-42F0-A3B9-09340E2CC6B7}" dt="2020-11-19T12:34:58.611" v="1122" actId="478"/>
          <ac:cxnSpMkLst>
            <pc:docMk/>
            <pc:sldMk cId="447438304" sldId="301"/>
            <ac:cxnSpMk id="10" creationId="{35FCF7AA-F315-4B43-809D-C8564ECB8A8F}"/>
          </ac:cxnSpMkLst>
        </pc:cxnChg>
        <pc:cxnChg chg="add del mod">
          <ac:chgData name="Lennart Hagen Schönfelder" userId="c1546774-0ae3-49b1-8112-67750f12b5d6" providerId="ADAL" clId="{CF828409-6ADC-42F0-A3B9-09340E2CC6B7}" dt="2020-11-19T12:51:50.758" v="1543" actId="478"/>
          <ac:cxnSpMkLst>
            <pc:docMk/>
            <pc:sldMk cId="447438304" sldId="301"/>
            <ac:cxnSpMk id="16" creationId="{CB069A4F-4DF5-4759-B176-D872BDA526F1}"/>
          </ac:cxnSpMkLst>
        </pc:cxnChg>
        <pc:cxnChg chg="add del mod">
          <ac:chgData name="Lennart Hagen Schönfelder" userId="c1546774-0ae3-49b1-8112-67750f12b5d6" providerId="ADAL" clId="{CF828409-6ADC-42F0-A3B9-09340E2CC6B7}" dt="2020-11-19T12:51:41.649" v="1538" actId="478"/>
          <ac:cxnSpMkLst>
            <pc:docMk/>
            <pc:sldMk cId="447438304" sldId="301"/>
            <ac:cxnSpMk id="17" creationId="{9331E57E-4975-4CDF-BEE4-C875E8A1C20F}"/>
          </ac:cxnSpMkLst>
        </pc:cxnChg>
        <pc:cxnChg chg="add del mod">
          <ac:chgData name="Lennart Hagen Schönfelder" userId="c1546774-0ae3-49b1-8112-67750f12b5d6" providerId="ADAL" clId="{CF828409-6ADC-42F0-A3B9-09340E2CC6B7}" dt="2020-11-19T12:51:41.649" v="1538" actId="478"/>
          <ac:cxnSpMkLst>
            <pc:docMk/>
            <pc:sldMk cId="447438304" sldId="301"/>
            <ac:cxnSpMk id="22" creationId="{B53D9B1B-412B-41BC-99CF-8CCF356DD735}"/>
          </ac:cxnSpMkLst>
        </pc:cxnChg>
        <pc:cxnChg chg="add del mod">
          <ac:chgData name="Lennart Hagen Schönfelder" userId="c1546774-0ae3-49b1-8112-67750f12b5d6" providerId="ADAL" clId="{CF828409-6ADC-42F0-A3B9-09340E2CC6B7}" dt="2020-11-19T12:51:41.649" v="1538" actId="478"/>
          <ac:cxnSpMkLst>
            <pc:docMk/>
            <pc:sldMk cId="447438304" sldId="301"/>
            <ac:cxnSpMk id="25" creationId="{4809DB4C-D5B2-4D53-9334-49D95C840AB4}"/>
          </ac:cxnSpMkLst>
        </pc:cxnChg>
        <pc:cxnChg chg="add del mod">
          <ac:chgData name="Lennart Hagen Schönfelder" userId="c1546774-0ae3-49b1-8112-67750f12b5d6" providerId="ADAL" clId="{CF828409-6ADC-42F0-A3B9-09340E2CC6B7}" dt="2020-11-19T12:51:41.649" v="1538" actId="478"/>
          <ac:cxnSpMkLst>
            <pc:docMk/>
            <pc:sldMk cId="447438304" sldId="301"/>
            <ac:cxnSpMk id="27" creationId="{A580DE5B-5C13-48E9-B03B-302CA231B54C}"/>
          </ac:cxnSpMkLst>
        </pc:cxnChg>
        <pc:cxnChg chg="add mod">
          <ac:chgData name="Lennart Hagen Schönfelder" userId="c1546774-0ae3-49b1-8112-67750f12b5d6" providerId="ADAL" clId="{CF828409-6ADC-42F0-A3B9-09340E2CC6B7}" dt="2020-11-19T14:00:27.026" v="1925" actId="1076"/>
          <ac:cxnSpMkLst>
            <pc:docMk/>
            <pc:sldMk cId="447438304" sldId="301"/>
            <ac:cxnSpMk id="36" creationId="{1F65CA7A-46E6-48C0-9E0B-0ADF0E21C221}"/>
          </ac:cxnSpMkLst>
        </pc:cxnChg>
        <pc:cxnChg chg="add mod">
          <ac:chgData name="Lennart Hagen Schönfelder" userId="c1546774-0ae3-49b1-8112-67750f12b5d6" providerId="ADAL" clId="{CF828409-6ADC-42F0-A3B9-09340E2CC6B7}" dt="2020-11-19T14:00:27.026" v="1925" actId="1076"/>
          <ac:cxnSpMkLst>
            <pc:docMk/>
            <pc:sldMk cId="447438304" sldId="301"/>
            <ac:cxnSpMk id="38" creationId="{1BFBDDF6-7435-4253-9017-05058FC93B2B}"/>
          </ac:cxnSpMkLst>
        </pc:cxnChg>
        <pc:cxnChg chg="add del mod">
          <ac:chgData name="Lennart Hagen Schönfelder" userId="c1546774-0ae3-49b1-8112-67750f12b5d6" providerId="ADAL" clId="{CF828409-6ADC-42F0-A3B9-09340E2CC6B7}" dt="2020-11-19T12:41:31.414" v="1290" actId="478"/>
          <ac:cxnSpMkLst>
            <pc:docMk/>
            <pc:sldMk cId="447438304" sldId="301"/>
            <ac:cxnSpMk id="43" creationId="{24A4E4C0-F5C3-4E61-890C-CFA08CCAE559}"/>
          </ac:cxnSpMkLst>
        </pc:cxnChg>
        <pc:cxnChg chg="add del mod">
          <ac:chgData name="Lennart Hagen Schönfelder" userId="c1546774-0ae3-49b1-8112-67750f12b5d6" providerId="ADAL" clId="{CF828409-6ADC-42F0-A3B9-09340E2CC6B7}" dt="2020-11-19T12:52:45.197" v="1560" actId="14100"/>
          <ac:cxnSpMkLst>
            <pc:docMk/>
            <pc:sldMk cId="447438304" sldId="301"/>
            <ac:cxnSpMk id="45" creationId="{13BC42B0-C9E7-4021-BAB3-652A0799E38F}"/>
          </ac:cxnSpMkLst>
        </pc:cxnChg>
        <pc:cxnChg chg="mod">
          <ac:chgData name="Lennart Hagen Schönfelder" userId="c1546774-0ae3-49b1-8112-67750f12b5d6" providerId="ADAL" clId="{CF828409-6ADC-42F0-A3B9-09340E2CC6B7}" dt="2020-11-19T12:50:13.219" v="1493"/>
          <ac:cxnSpMkLst>
            <pc:docMk/>
            <pc:sldMk cId="447438304" sldId="301"/>
            <ac:cxnSpMk id="50" creationId="{27D1CCE4-3622-4FB5-B63E-E6C3701D70B5}"/>
          </ac:cxnSpMkLst>
        </pc:cxnChg>
        <pc:cxnChg chg="mod">
          <ac:chgData name="Lennart Hagen Schönfelder" userId="c1546774-0ae3-49b1-8112-67750f12b5d6" providerId="ADAL" clId="{CF828409-6ADC-42F0-A3B9-09340E2CC6B7}" dt="2020-11-19T12:50:13.219" v="1493"/>
          <ac:cxnSpMkLst>
            <pc:docMk/>
            <pc:sldMk cId="447438304" sldId="301"/>
            <ac:cxnSpMk id="52" creationId="{4D2ABC0F-0457-4D07-867A-B726591BDEF9}"/>
          </ac:cxnSpMkLst>
        </pc:cxnChg>
      </pc:sldChg>
      <pc:sldChg chg="new del">
        <pc:chgData name="Lennart Hagen Schönfelder" userId="c1546774-0ae3-49b1-8112-67750f12b5d6" providerId="ADAL" clId="{CF828409-6ADC-42F0-A3B9-09340E2CC6B7}" dt="2020-11-19T12:44:14.426" v="1388" actId="47"/>
        <pc:sldMkLst>
          <pc:docMk/>
          <pc:sldMk cId="2495880371" sldId="302"/>
        </pc:sldMkLst>
      </pc:sldChg>
      <pc:sldChg chg="addSp delSp modSp new del mod">
        <pc:chgData name="Lennart Hagen Schönfelder" userId="c1546774-0ae3-49b1-8112-67750f12b5d6" providerId="ADAL" clId="{CF828409-6ADC-42F0-A3B9-09340E2CC6B7}" dt="2020-11-19T14:49:20.948" v="2379" actId="47"/>
        <pc:sldMkLst>
          <pc:docMk/>
          <pc:sldMk cId="585591713" sldId="303"/>
        </pc:sldMkLst>
        <pc:spChg chg="del">
          <ac:chgData name="Lennart Hagen Schönfelder" userId="c1546774-0ae3-49b1-8112-67750f12b5d6" providerId="ADAL" clId="{CF828409-6ADC-42F0-A3B9-09340E2CC6B7}" dt="2020-11-19T13:52:45.433" v="1876" actId="478"/>
          <ac:spMkLst>
            <pc:docMk/>
            <pc:sldMk cId="585591713" sldId="303"/>
            <ac:spMk id="2" creationId="{6FFDBD61-5719-43F0-849F-FAD28B7734ED}"/>
          </ac:spMkLst>
        </pc:spChg>
        <pc:spChg chg="add mod">
          <ac:chgData name="Lennart Hagen Schönfelder" userId="c1546774-0ae3-49b1-8112-67750f12b5d6" providerId="ADAL" clId="{CF828409-6ADC-42F0-A3B9-09340E2CC6B7}" dt="2020-11-19T13:54:36.072" v="1896" actId="1076"/>
          <ac:spMkLst>
            <pc:docMk/>
            <pc:sldMk cId="585591713" sldId="303"/>
            <ac:spMk id="3" creationId="{ADCA63FA-AE8C-4FCF-8A0F-5C0C781797B8}"/>
          </ac:spMkLst>
        </pc:spChg>
        <pc:spChg chg="mod">
          <ac:chgData name="Lennart Hagen Schönfelder" userId="c1546774-0ae3-49b1-8112-67750f12b5d6" providerId="ADAL" clId="{CF828409-6ADC-42F0-A3B9-09340E2CC6B7}" dt="2020-11-19T13:53:20.520" v="1885" actId="1076"/>
          <ac:spMkLst>
            <pc:docMk/>
            <pc:sldMk cId="585591713" sldId="303"/>
            <ac:spMk id="4" creationId="{22A680DD-CD58-497E-BB12-C176344B9996}"/>
          </ac:spMkLst>
        </pc:spChg>
        <pc:spChg chg="add mod">
          <ac:chgData name="Lennart Hagen Schönfelder" userId="c1546774-0ae3-49b1-8112-67750f12b5d6" providerId="ADAL" clId="{CF828409-6ADC-42F0-A3B9-09340E2CC6B7}" dt="2020-11-19T13:54:08.682" v="1893" actId="1076"/>
          <ac:spMkLst>
            <pc:docMk/>
            <pc:sldMk cId="585591713" sldId="303"/>
            <ac:spMk id="7" creationId="{EE8B9239-FFAF-498F-B513-470A92AA54A7}"/>
          </ac:spMkLst>
        </pc:spChg>
        <pc:spChg chg="del mod">
          <ac:chgData name="Lennart Hagen Schönfelder" userId="c1546774-0ae3-49b1-8112-67750f12b5d6" providerId="ADAL" clId="{CF828409-6ADC-42F0-A3B9-09340E2CC6B7}" dt="2020-11-19T13:51:54.809" v="1843" actId="478"/>
          <ac:spMkLst>
            <pc:docMk/>
            <pc:sldMk cId="585591713" sldId="303"/>
            <ac:spMk id="10" creationId="{681D286A-D392-430B-AF63-3DD51FCCBD38}"/>
          </ac:spMkLst>
        </pc:spChg>
        <pc:spChg chg="mod">
          <ac:chgData name="Lennart Hagen Schönfelder" userId="c1546774-0ae3-49b1-8112-67750f12b5d6" providerId="ADAL" clId="{CF828409-6ADC-42F0-A3B9-09340E2CC6B7}" dt="2020-11-19T13:53:16.777" v="1883" actId="1076"/>
          <ac:spMkLst>
            <pc:docMk/>
            <pc:sldMk cId="585591713" sldId="303"/>
            <ac:spMk id="11" creationId="{D00BEC4C-0C22-43C1-BD18-93D7B52CA12C}"/>
          </ac:spMkLst>
        </pc:spChg>
        <pc:spChg chg="mod">
          <ac:chgData name="Lennart Hagen Schönfelder" userId="c1546774-0ae3-49b1-8112-67750f12b5d6" providerId="ADAL" clId="{CF828409-6ADC-42F0-A3B9-09340E2CC6B7}" dt="2020-11-19T13:53:16.777" v="1883" actId="1076"/>
          <ac:spMkLst>
            <pc:docMk/>
            <pc:sldMk cId="585591713" sldId="303"/>
            <ac:spMk id="12" creationId="{A301C034-7A54-4A21-8F06-AA997183FD8A}"/>
          </ac:spMkLst>
        </pc:spChg>
        <pc:spChg chg="add mod">
          <ac:chgData name="Lennart Hagen Schönfelder" userId="c1546774-0ae3-49b1-8112-67750f12b5d6" providerId="ADAL" clId="{CF828409-6ADC-42F0-A3B9-09340E2CC6B7}" dt="2020-11-19T13:55:10.104" v="1898" actId="1076"/>
          <ac:spMkLst>
            <pc:docMk/>
            <pc:sldMk cId="585591713" sldId="303"/>
            <ac:spMk id="13" creationId="{ABFC8B90-258A-493C-9BE7-D0A810795BBF}"/>
          </ac:spMkLst>
        </pc:spChg>
        <pc:picChg chg="mod">
          <ac:chgData name="Lennart Hagen Schönfelder" userId="c1546774-0ae3-49b1-8112-67750f12b5d6" providerId="ADAL" clId="{CF828409-6ADC-42F0-A3B9-09340E2CC6B7}" dt="2020-11-19T13:54:33.910" v="1895" actId="1076"/>
          <ac:picMkLst>
            <pc:docMk/>
            <pc:sldMk cId="585591713" sldId="303"/>
            <ac:picMk id="9" creationId="{2F67357D-AE79-41AB-9588-607E1BB57FB4}"/>
          </ac:picMkLst>
        </pc:picChg>
        <pc:cxnChg chg="add del mod">
          <ac:chgData name="Lennart Hagen Schönfelder" userId="c1546774-0ae3-49b1-8112-67750f12b5d6" providerId="ADAL" clId="{CF828409-6ADC-42F0-A3B9-09340E2CC6B7}" dt="2020-11-19T13:52:40.736" v="1874" actId="478"/>
          <ac:cxnSpMkLst>
            <pc:docMk/>
            <pc:sldMk cId="585591713" sldId="303"/>
            <ac:cxnSpMk id="6" creationId="{2B949BA7-A8A9-4CBD-AB7D-05CC5EE70524}"/>
          </ac:cxnSpMkLst>
        </pc:cxnChg>
        <pc:cxnChg chg="add mod">
          <ac:chgData name="Lennart Hagen Schönfelder" userId="c1546774-0ae3-49b1-8112-67750f12b5d6" providerId="ADAL" clId="{CF828409-6ADC-42F0-A3B9-09340E2CC6B7}" dt="2020-11-19T13:54:03.051" v="1891" actId="14100"/>
          <ac:cxnSpMkLst>
            <pc:docMk/>
            <pc:sldMk cId="585591713" sldId="303"/>
            <ac:cxnSpMk id="14" creationId="{9C0A7F5C-7D10-4514-AE58-B5366C3F6458}"/>
          </ac:cxnSpMkLst>
        </pc:cxnChg>
      </pc:sldChg>
      <pc:sldChg chg="addSp delSp modSp add mod delCm">
        <pc:chgData name="Lennart Hagen Schönfelder" userId="c1546774-0ae3-49b1-8112-67750f12b5d6" providerId="ADAL" clId="{CF828409-6ADC-42F0-A3B9-09340E2CC6B7}" dt="2020-11-19T14:49:28.545" v="2381" actId="478"/>
        <pc:sldMkLst>
          <pc:docMk/>
          <pc:sldMk cId="2669137874" sldId="304"/>
        </pc:sldMkLst>
        <pc:spChg chg="mod">
          <ac:chgData name="Lennart Hagen Schönfelder" userId="c1546774-0ae3-49b1-8112-67750f12b5d6" providerId="ADAL" clId="{CF828409-6ADC-42F0-A3B9-09340E2CC6B7}" dt="2020-11-19T12:44:30.423" v="1392" actId="20577"/>
          <ac:spMkLst>
            <pc:docMk/>
            <pc:sldMk cId="2669137874" sldId="304"/>
            <ac:spMk id="2" creationId="{384C5DC0-D70A-4208-8E2E-5DC1FFDDFF77}"/>
          </ac:spMkLst>
        </pc:spChg>
        <pc:spChg chg="del">
          <ac:chgData name="Lennart Hagen Schönfelder" userId="c1546774-0ae3-49b1-8112-67750f12b5d6" providerId="ADAL" clId="{CF828409-6ADC-42F0-A3B9-09340E2CC6B7}" dt="2020-11-19T12:44:41.292" v="1397" actId="478"/>
          <ac:spMkLst>
            <pc:docMk/>
            <pc:sldMk cId="2669137874" sldId="304"/>
            <ac:spMk id="5" creationId="{EDAB17F1-17A1-4296-A5C7-3659A328BEAF}"/>
          </ac:spMkLst>
        </pc:spChg>
        <pc:spChg chg="del">
          <ac:chgData name="Lennart Hagen Schönfelder" userId="c1546774-0ae3-49b1-8112-67750f12b5d6" providerId="ADAL" clId="{CF828409-6ADC-42F0-A3B9-09340E2CC6B7}" dt="2020-11-19T12:45:11.583" v="1404" actId="478"/>
          <ac:spMkLst>
            <pc:docMk/>
            <pc:sldMk cId="2669137874" sldId="304"/>
            <ac:spMk id="6" creationId="{3C68CB65-3D73-4787-9702-9AA81FC9172F}"/>
          </ac:spMkLst>
        </pc:spChg>
        <pc:spChg chg="del mod">
          <ac:chgData name="Lennart Hagen Schönfelder" userId="c1546774-0ae3-49b1-8112-67750f12b5d6" providerId="ADAL" clId="{CF828409-6ADC-42F0-A3B9-09340E2CC6B7}" dt="2020-11-19T12:44:42.170" v="1398" actId="478"/>
          <ac:spMkLst>
            <pc:docMk/>
            <pc:sldMk cId="2669137874" sldId="304"/>
            <ac:spMk id="32" creationId="{F139A5C0-D45D-45DE-99D9-B581451A2A35}"/>
          </ac:spMkLst>
        </pc:spChg>
        <pc:spChg chg="del">
          <ac:chgData name="Lennart Hagen Schönfelder" userId="c1546774-0ae3-49b1-8112-67750f12b5d6" providerId="ADAL" clId="{CF828409-6ADC-42F0-A3B9-09340E2CC6B7}" dt="2020-11-19T12:44:33.337" v="1393" actId="478"/>
          <ac:spMkLst>
            <pc:docMk/>
            <pc:sldMk cId="2669137874" sldId="304"/>
            <ac:spMk id="39" creationId="{66A54EEB-550B-4551-BF4D-7F244699E74E}"/>
          </ac:spMkLst>
        </pc:spChg>
        <pc:spChg chg="del">
          <ac:chgData name="Lennart Hagen Schönfelder" userId="c1546774-0ae3-49b1-8112-67750f12b5d6" providerId="ADAL" clId="{CF828409-6ADC-42F0-A3B9-09340E2CC6B7}" dt="2020-11-19T12:44:34.836" v="1394" actId="478"/>
          <ac:spMkLst>
            <pc:docMk/>
            <pc:sldMk cId="2669137874" sldId="304"/>
            <ac:spMk id="40" creationId="{40373820-BAD3-4ED9-B263-E3CFACA26088}"/>
          </ac:spMkLst>
        </pc:spChg>
        <pc:spChg chg="add del mod">
          <ac:chgData name="Lennart Hagen Schönfelder" userId="c1546774-0ae3-49b1-8112-67750f12b5d6" providerId="ADAL" clId="{CF828409-6ADC-42F0-A3B9-09340E2CC6B7}" dt="2020-11-19T14:49:28.545" v="2381" actId="478"/>
          <ac:spMkLst>
            <pc:docMk/>
            <pc:sldMk cId="2669137874" sldId="304"/>
            <ac:spMk id="43" creationId="{1004257F-F65A-41FF-8775-B300A5AE24FC}"/>
          </ac:spMkLst>
        </pc:spChg>
        <pc:grpChg chg="del mod">
          <ac:chgData name="Lennart Hagen Schönfelder" userId="c1546774-0ae3-49b1-8112-67750f12b5d6" providerId="ADAL" clId="{CF828409-6ADC-42F0-A3B9-09340E2CC6B7}" dt="2020-11-19T14:49:26.712" v="2380" actId="478"/>
          <ac:grpSpMkLst>
            <pc:docMk/>
            <pc:sldMk cId="2669137874" sldId="304"/>
            <ac:grpSpMk id="3" creationId="{27EDAE90-EA6B-4335-A813-454852D31B27}"/>
          </ac:grpSpMkLst>
        </pc:grpChg>
        <pc:cxnChg chg="mod">
          <ac:chgData name="Lennart Hagen Schönfelder" userId="c1546774-0ae3-49b1-8112-67750f12b5d6" providerId="ADAL" clId="{CF828409-6ADC-42F0-A3B9-09340E2CC6B7}" dt="2020-11-19T14:49:26.712" v="2380" actId="478"/>
          <ac:cxnSpMkLst>
            <pc:docMk/>
            <pc:sldMk cId="2669137874" sldId="304"/>
            <ac:cxnSpMk id="36" creationId="{1F65CA7A-46E6-48C0-9E0B-0ADF0E21C221}"/>
          </ac:cxnSpMkLst>
        </pc:cxnChg>
        <pc:cxnChg chg="mod">
          <ac:chgData name="Lennart Hagen Schönfelder" userId="c1546774-0ae3-49b1-8112-67750f12b5d6" providerId="ADAL" clId="{CF828409-6ADC-42F0-A3B9-09340E2CC6B7}" dt="2020-11-19T14:49:26.712" v="2380" actId="478"/>
          <ac:cxnSpMkLst>
            <pc:docMk/>
            <pc:sldMk cId="2669137874" sldId="304"/>
            <ac:cxnSpMk id="38" creationId="{1BFBDDF6-7435-4253-9017-05058FC93B2B}"/>
          </ac:cxnSpMkLst>
        </pc:cxnChg>
      </pc:sldChg>
      <pc:sldChg chg="addSp delSp modSp add mod delCm modCm">
        <pc:chgData name="Lennart Hagen Schönfelder" userId="c1546774-0ae3-49b1-8112-67750f12b5d6" providerId="ADAL" clId="{CF828409-6ADC-42F0-A3B9-09340E2CC6B7}" dt="2020-11-19T14:51:48.779" v="2422" actId="20577"/>
        <pc:sldMkLst>
          <pc:docMk/>
          <pc:sldMk cId="3805070805" sldId="305"/>
        </pc:sldMkLst>
        <pc:spChg chg="mod">
          <ac:chgData name="Lennart Hagen Schönfelder" userId="c1546774-0ae3-49b1-8112-67750f12b5d6" providerId="ADAL" clId="{CF828409-6ADC-42F0-A3B9-09340E2CC6B7}" dt="2020-11-19T14:51:48.779" v="2422" actId="20577"/>
          <ac:spMkLst>
            <pc:docMk/>
            <pc:sldMk cId="3805070805" sldId="305"/>
            <ac:spMk id="2" creationId="{384C5DC0-D70A-4208-8E2E-5DC1FFDDFF77}"/>
          </ac:spMkLst>
        </pc:spChg>
        <pc:spChg chg="del">
          <ac:chgData name="Lennart Hagen Schönfelder" userId="c1546774-0ae3-49b1-8112-67750f12b5d6" providerId="ADAL" clId="{CF828409-6ADC-42F0-A3B9-09340E2CC6B7}" dt="2020-11-19T14:05:07.513" v="2047" actId="478"/>
          <ac:spMkLst>
            <pc:docMk/>
            <pc:sldMk cId="3805070805" sldId="305"/>
            <ac:spMk id="5" creationId="{EDAB17F1-17A1-4296-A5C7-3659A328BEAF}"/>
          </ac:spMkLst>
        </pc:spChg>
        <pc:spChg chg="del">
          <ac:chgData name="Lennart Hagen Schönfelder" userId="c1546774-0ae3-49b1-8112-67750f12b5d6" providerId="ADAL" clId="{CF828409-6ADC-42F0-A3B9-09340E2CC6B7}" dt="2020-11-19T14:05:30.385" v="2057" actId="478"/>
          <ac:spMkLst>
            <pc:docMk/>
            <pc:sldMk cId="3805070805" sldId="305"/>
            <ac:spMk id="6" creationId="{3C68CB65-3D73-4787-9702-9AA81FC9172F}"/>
          </ac:spMkLst>
        </pc:spChg>
        <pc:spChg chg="mod">
          <ac:chgData name="Lennart Hagen Schönfelder" userId="c1546774-0ae3-49b1-8112-67750f12b5d6" providerId="ADAL" clId="{CF828409-6ADC-42F0-A3B9-09340E2CC6B7}" dt="2020-11-19T14:05:32.390" v="2058" actId="1076"/>
          <ac:spMkLst>
            <pc:docMk/>
            <pc:sldMk cId="3805070805" sldId="305"/>
            <ac:spMk id="11" creationId="{D01763DC-F5EE-42B6-9E7A-CDF6DDCE59A2}"/>
          </ac:spMkLst>
        </pc:spChg>
        <pc:spChg chg="mod">
          <ac:chgData name="Lennart Hagen Schönfelder" userId="c1546774-0ae3-49b1-8112-67750f12b5d6" providerId="ADAL" clId="{CF828409-6ADC-42F0-A3B9-09340E2CC6B7}" dt="2020-11-19T14:05:58.275" v="2066" actId="1076"/>
          <ac:spMkLst>
            <pc:docMk/>
            <pc:sldMk cId="3805070805" sldId="305"/>
            <ac:spMk id="13" creationId="{F1329DAA-F3E0-4176-B270-CBA934DB0CF2}"/>
          </ac:spMkLst>
        </pc:spChg>
        <pc:spChg chg="mod">
          <ac:chgData name="Lennart Hagen Schönfelder" userId="c1546774-0ae3-49b1-8112-67750f12b5d6" providerId="ADAL" clId="{CF828409-6ADC-42F0-A3B9-09340E2CC6B7}" dt="2020-11-19T14:05:38.555" v="2060" actId="1076"/>
          <ac:spMkLst>
            <pc:docMk/>
            <pc:sldMk cId="3805070805" sldId="305"/>
            <ac:spMk id="14" creationId="{57A2D82C-AAC3-456B-9671-2FA44943A837}"/>
          </ac:spMkLst>
        </pc:spChg>
        <pc:spChg chg="mod">
          <ac:chgData name="Lennart Hagen Schönfelder" userId="c1546774-0ae3-49b1-8112-67750f12b5d6" providerId="ADAL" clId="{CF828409-6ADC-42F0-A3B9-09340E2CC6B7}" dt="2020-11-19T14:05:24.816" v="2053" actId="1076"/>
          <ac:spMkLst>
            <pc:docMk/>
            <pc:sldMk cId="3805070805" sldId="305"/>
            <ac:spMk id="18" creationId="{E34014A0-E077-434D-803F-8FA00F4B2BAA}"/>
          </ac:spMkLst>
        </pc:spChg>
        <pc:spChg chg="mod">
          <ac:chgData name="Lennart Hagen Schönfelder" userId="c1546774-0ae3-49b1-8112-67750f12b5d6" providerId="ADAL" clId="{CF828409-6ADC-42F0-A3B9-09340E2CC6B7}" dt="2020-11-19T14:05:28.665" v="2056" actId="1076"/>
          <ac:spMkLst>
            <pc:docMk/>
            <pc:sldMk cId="3805070805" sldId="305"/>
            <ac:spMk id="19" creationId="{4FCF45EF-79BB-4CF3-BDCB-D360D4A644DE}"/>
          </ac:spMkLst>
        </pc:spChg>
        <pc:spChg chg="del">
          <ac:chgData name="Lennart Hagen Schönfelder" userId="c1546774-0ae3-49b1-8112-67750f12b5d6" providerId="ADAL" clId="{CF828409-6ADC-42F0-A3B9-09340E2CC6B7}" dt="2020-11-19T14:06:15.905" v="2072" actId="478"/>
          <ac:spMkLst>
            <pc:docMk/>
            <pc:sldMk cId="3805070805" sldId="305"/>
            <ac:spMk id="20" creationId="{6BA36F50-D321-43EC-A500-B1343DBA8D21}"/>
          </ac:spMkLst>
        </pc:spChg>
        <pc:spChg chg="del">
          <ac:chgData name="Lennart Hagen Schönfelder" userId="c1546774-0ae3-49b1-8112-67750f12b5d6" providerId="ADAL" clId="{CF828409-6ADC-42F0-A3B9-09340E2CC6B7}" dt="2020-11-19T14:06:14.827" v="2070" actId="478"/>
          <ac:spMkLst>
            <pc:docMk/>
            <pc:sldMk cId="3805070805" sldId="305"/>
            <ac:spMk id="26" creationId="{35A7BFAC-7C1F-4924-8C44-875D3C69FBE1}"/>
          </ac:spMkLst>
        </pc:spChg>
        <pc:spChg chg="del">
          <ac:chgData name="Lennart Hagen Schönfelder" userId="c1546774-0ae3-49b1-8112-67750f12b5d6" providerId="ADAL" clId="{CF828409-6ADC-42F0-A3B9-09340E2CC6B7}" dt="2020-11-19T14:06:11.921" v="2067" actId="478"/>
          <ac:spMkLst>
            <pc:docMk/>
            <pc:sldMk cId="3805070805" sldId="305"/>
            <ac:spMk id="28" creationId="{A228E4CD-3BAD-49B1-A6C8-F1778F21FA07}"/>
          </ac:spMkLst>
        </pc:spChg>
        <pc:spChg chg="del">
          <ac:chgData name="Lennart Hagen Schönfelder" userId="c1546774-0ae3-49b1-8112-67750f12b5d6" providerId="ADAL" clId="{CF828409-6ADC-42F0-A3B9-09340E2CC6B7}" dt="2020-11-19T14:05:26.876" v="2055" actId="478"/>
          <ac:spMkLst>
            <pc:docMk/>
            <pc:sldMk cId="3805070805" sldId="305"/>
            <ac:spMk id="31" creationId="{12DABF9A-0F28-4920-AD3D-77B1471CD163}"/>
          </ac:spMkLst>
        </pc:spChg>
        <pc:spChg chg="del">
          <ac:chgData name="Lennart Hagen Schönfelder" userId="c1546774-0ae3-49b1-8112-67750f12b5d6" providerId="ADAL" clId="{CF828409-6ADC-42F0-A3B9-09340E2CC6B7}" dt="2020-11-19T14:11:29.353" v="2137" actId="478"/>
          <ac:spMkLst>
            <pc:docMk/>
            <pc:sldMk cId="3805070805" sldId="305"/>
            <ac:spMk id="32" creationId="{F139A5C0-D45D-45DE-99D9-B581451A2A35}"/>
          </ac:spMkLst>
        </pc:spChg>
        <pc:spChg chg="del">
          <ac:chgData name="Lennart Hagen Schönfelder" userId="c1546774-0ae3-49b1-8112-67750f12b5d6" providerId="ADAL" clId="{CF828409-6ADC-42F0-A3B9-09340E2CC6B7}" dt="2020-11-19T14:06:11.921" v="2067" actId="478"/>
          <ac:spMkLst>
            <pc:docMk/>
            <pc:sldMk cId="3805070805" sldId="305"/>
            <ac:spMk id="33" creationId="{78D53584-3019-425E-BF9B-BDC37BE2994B}"/>
          </ac:spMkLst>
        </pc:spChg>
        <pc:spChg chg="mod topLvl">
          <ac:chgData name="Lennart Hagen Schönfelder" userId="c1546774-0ae3-49b1-8112-67750f12b5d6" providerId="ADAL" clId="{CF828409-6ADC-42F0-A3B9-09340E2CC6B7}" dt="2020-11-19T14:06:48.893" v="2080" actId="478"/>
          <ac:spMkLst>
            <pc:docMk/>
            <pc:sldMk cId="3805070805" sldId="305"/>
            <ac:spMk id="34" creationId="{FDC2980F-088A-4492-96E5-2985FDACAA96}"/>
          </ac:spMkLst>
        </pc:spChg>
        <pc:spChg chg="del">
          <ac:chgData name="Lennart Hagen Schönfelder" userId="c1546774-0ae3-49b1-8112-67750f12b5d6" providerId="ADAL" clId="{CF828409-6ADC-42F0-A3B9-09340E2CC6B7}" dt="2020-11-19T14:04:46.877" v="2037" actId="478"/>
          <ac:spMkLst>
            <pc:docMk/>
            <pc:sldMk cId="3805070805" sldId="305"/>
            <ac:spMk id="35" creationId="{287B3346-1213-4C84-B75A-2EAACB934E06}"/>
          </ac:spMkLst>
        </pc:spChg>
        <pc:spChg chg="del topLvl">
          <ac:chgData name="Lennart Hagen Schönfelder" userId="c1546774-0ae3-49b1-8112-67750f12b5d6" providerId="ADAL" clId="{CF828409-6ADC-42F0-A3B9-09340E2CC6B7}" dt="2020-11-19T14:06:48.893" v="2080" actId="478"/>
          <ac:spMkLst>
            <pc:docMk/>
            <pc:sldMk cId="3805070805" sldId="305"/>
            <ac:spMk id="37" creationId="{C7A77EBB-4A67-4870-B6E7-A5D6913ACA61}"/>
          </ac:spMkLst>
        </pc:spChg>
        <pc:spChg chg="del">
          <ac:chgData name="Lennart Hagen Schönfelder" userId="c1546774-0ae3-49b1-8112-67750f12b5d6" providerId="ADAL" clId="{CF828409-6ADC-42F0-A3B9-09340E2CC6B7}" dt="2020-11-19T14:04:02.194" v="2024" actId="478"/>
          <ac:spMkLst>
            <pc:docMk/>
            <pc:sldMk cId="3805070805" sldId="305"/>
            <ac:spMk id="39" creationId="{66A54EEB-550B-4551-BF4D-7F244699E74E}"/>
          </ac:spMkLst>
        </pc:spChg>
        <pc:spChg chg="del">
          <ac:chgData name="Lennart Hagen Schönfelder" userId="c1546774-0ae3-49b1-8112-67750f12b5d6" providerId="ADAL" clId="{CF828409-6ADC-42F0-A3B9-09340E2CC6B7}" dt="2020-11-19T14:04:03.907" v="2025" actId="478"/>
          <ac:spMkLst>
            <pc:docMk/>
            <pc:sldMk cId="3805070805" sldId="305"/>
            <ac:spMk id="40" creationId="{40373820-BAD3-4ED9-B263-E3CFACA26088}"/>
          </ac:spMkLst>
        </pc:spChg>
        <pc:spChg chg="del">
          <ac:chgData name="Lennart Hagen Schönfelder" userId="c1546774-0ae3-49b1-8112-67750f12b5d6" providerId="ADAL" clId="{CF828409-6ADC-42F0-A3B9-09340E2CC6B7}" dt="2020-11-19T14:05:25.975" v="2054" actId="478"/>
          <ac:spMkLst>
            <pc:docMk/>
            <pc:sldMk cId="3805070805" sldId="305"/>
            <ac:spMk id="41" creationId="{E17D216F-AC62-4DAA-AC24-76222F830668}"/>
          </ac:spMkLst>
        </pc:spChg>
        <pc:spChg chg="mod">
          <ac:chgData name="Lennart Hagen Schönfelder" userId="c1546774-0ae3-49b1-8112-67750f12b5d6" providerId="ADAL" clId="{CF828409-6ADC-42F0-A3B9-09340E2CC6B7}" dt="2020-11-19T14:08:17.967" v="2108" actId="20577"/>
          <ac:spMkLst>
            <pc:docMk/>
            <pc:sldMk cId="3805070805" sldId="305"/>
            <ac:spMk id="42" creationId="{987288AE-A5C5-47C8-8144-DFD575AC18DA}"/>
          </ac:spMkLst>
        </pc:spChg>
        <pc:spChg chg="add del">
          <ac:chgData name="Lennart Hagen Schönfelder" userId="c1546774-0ae3-49b1-8112-67750f12b5d6" providerId="ADAL" clId="{CF828409-6ADC-42F0-A3B9-09340E2CC6B7}" dt="2020-11-19T14:05:51.302" v="2063" actId="478"/>
          <ac:spMkLst>
            <pc:docMk/>
            <pc:sldMk cId="3805070805" sldId="305"/>
            <ac:spMk id="50" creationId="{2429F562-F076-4BA5-AB37-2C3AA33E5D9D}"/>
          </ac:spMkLst>
        </pc:spChg>
        <pc:spChg chg="add mod">
          <ac:chgData name="Lennart Hagen Schönfelder" userId="c1546774-0ae3-49b1-8112-67750f12b5d6" providerId="ADAL" clId="{CF828409-6ADC-42F0-A3B9-09340E2CC6B7}" dt="2020-11-19T14:06:26.888" v="2074" actId="1076"/>
          <ac:spMkLst>
            <pc:docMk/>
            <pc:sldMk cId="3805070805" sldId="305"/>
            <ac:spMk id="51" creationId="{DAF71063-E580-42B7-8974-610082B7D2E1}"/>
          </ac:spMkLst>
        </pc:spChg>
        <pc:spChg chg="add mod">
          <ac:chgData name="Lennart Hagen Schönfelder" userId="c1546774-0ae3-49b1-8112-67750f12b5d6" providerId="ADAL" clId="{CF828409-6ADC-42F0-A3B9-09340E2CC6B7}" dt="2020-11-19T14:06:41.067" v="2079" actId="1076"/>
          <ac:spMkLst>
            <pc:docMk/>
            <pc:sldMk cId="3805070805" sldId="305"/>
            <ac:spMk id="52" creationId="{8FF75B29-B643-478A-9E3A-6E73A3F0E87D}"/>
          </ac:spMkLst>
        </pc:spChg>
        <pc:spChg chg="add mod">
          <ac:chgData name="Lennart Hagen Schönfelder" userId="c1546774-0ae3-49b1-8112-67750f12b5d6" providerId="ADAL" clId="{CF828409-6ADC-42F0-A3B9-09340E2CC6B7}" dt="2020-11-19T14:08:28.399" v="2109" actId="14100"/>
          <ac:spMkLst>
            <pc:docMk/>
            <pc:sldMk cId="3805070805" sldId="305"/>
            <ac:spMk id="53" creationId="{362FD7D0-CB6A-4C68-BB31-A227D4DE363B}"/>
          </ac:spMkLst>
        </pc:spChg>
        <pc:spChg chg="add mod">
          <ac:chgData name="Lennart Hagen Schönfelder" userId="c1546774-0ae3-49b1-8112-67750f12b5d6" providerId="ADAL" clId="{CF828409-6ADC-42F0-A3B9-09340E2CC6B7}" dt="2020-11-19T14:07:13.699" v="2088" actId="14100"/>
          <ac:spMkLst>
            <pc:docMk/>
            <pc:sldMk cId="3805070805" sldId="305"/>
            <ac:spMk id="55" creationId="{109B4218-CA3C-41EB-B1F8-A9EF6D377096}"/>
          </ac:spMkLst>
        </pc:spChg>
        <pc:spChg chg="add mod">
          <ac:chgData name="Lennart Hagen Schönfelder" userId="c1546774-0ae3-49b1-8112-67750f12b5d6" providerId="ADAL" clId="{CF828409-6ADC-42F0-A3B9-09340E2CC6B7}" dt="2020-11-19T14:07:56.092" v="2095" actId="1076"/>
          <ac:spMkLst>
            <pc:docMk/>
            <pc:sldMk cId="3805070805" sldId="305"/>
            <ac:spMk id="61" creationId="{29FFE659-5498-4CC0-923F-DE6DF66BE46D}"/>
          </ac:spMkLst>
        </pc:spChg>
        <pc:spChg chg="add mod">
          <ac:chgData name="Lennart Hagen Schönfelder" userId="c1546774-0ae3-49b1-8112-67750f12b5d6" providerId="ADAL" clId="{CF828409-6ADC-42F0-A3B9-09340E2CC6B7}" dt="2020-11-19T14:07:58.881" v="2097" actId="1076"/>
          <ac:spMkLst>
            <pc:docMk/>
            <pc:sldMk cId="3805070805" sldId="305"/>
            <ac:spMk id="62" creationId="{7FE29FC8-E5D0-40C2-92C9-0B01EA5EA40B}"/>
          </ac:spMkLst>
        </pc:spChg>
        <pc:spChg chg="add mod">
          <ac:chgData name="Lennart Hagen Schönfelder" userId="c1546774-0ae3-49b1-8112-67750f12b5d6" providerId="ADAL" clId="{CF828409-6ADC-42F0-A3B9-09340E2CC6B7}" dt="2020-11-19T14:08:05.329" v="2101" actId="20577"/>
          <ac:spMkLst>
            <pc:docMk/>
            <pc:sldMk cId="3805070805" sldId="305"/>
            <ac:spMk id="63" creationId="{45DCC5A1-3B43-4A9A-A99F-087404BE6DDE}"/>
          </ac:spMkLst>
        </pc:spChg>
        <pc:spChg chg="add mod">
          <ac:chgData name="Lennart Hagen Schönfelder" userId="c1546774-0ae3-49b1-8112-67750f12b5d6" providerId="ADAL" clId="{CF828409-6ADC-42F0-A3B9-09340E2CC6B7}" dt="2020-11-19T14:08:59.396" v="2116" actId="20577"/>
          <ac:spMkLst>
            <pc:docMk/>
            <pc:sldMk cId="3805070805" sldId="305"/>
            <ac:spMk id="64" creationId="{D05FE9C6-7F67-4BA0-ADE1-6EF48F55FA63}"/>
          </ac:spMkLst>
        </pc:spChg>
        <pc:spChg chg="add del mod">
          <ac:chgData name="Lennart Hagen Schönfelder" userId="c1546774-0ae3-49b1-8112-67750f12b5d6" providerId="ADAL" clId="{CF828409-6ADC-42F0-A3B9-09340E2CC6B7}" dt="2020-11-19T14:09:43.553" v="2124" actId="478"/>
          <ac:spMkLst>
            <pc:docMk/>
            <pc:sldMk cId="3805070805" sldId="305"/>
            <ac:spMk id="67" creationId="{67E09EEA-35E6-474D-A5B9-04DFA21BD2F9}"/>
          </ac:spMkLst>
        </pc:spChg>
        <pc:spChg chg="add del mod">
          <ac:chgData name="Lennart Hagen Schönfelder" userId="c1546774-0ae3-49b1-8112-67750f12b5d6" providerId="ADAL" clId="{CF828409-6ADC-42F0-A3B9-09340E2CC6B7}" dt="2020-11-19T14:09:46.078" v="2127" actId="478"/>
          <ac:spMkLst>
            <pc:docMk/>
            <pc:sldMk cId="3805070805" sldId="305"/>
            <ac:spMk id="73" creationId="{EDE54F75-2AE1-4B8F-B78F-2983D90EA9B2}"/>
          </ac:spMkLst>
        </pc:spChg>
        <pc:spChg chg="add mod">
          <ac:chgData name="Lennart Hagen Schönfelder" userId="c1546774-0ae3-49b1-8112-67750f12b5d6" providerId="ADAL" clId="{CF828409-6ADC-42F0-A3B9-09340E2CC6B7}" dt="2020-11-19T14:10:34.567" v="2130" actId="1076"/>
          <ac:spMkLst>
            <pc:docMk/>
            <pc:sldMk cId="3805070805" sldId="305"/>
            <ac:spMk id="74" creationId="{522E1BEF-ED8C-464A-85DD-7EBBA52663AF}"/>
          </ac:spMkLst>
        </pc:spChg>
        <pc:spChg chg="add mod">
          <ac:chgData name="Lennart Hagen Schönfelder" userId="c1546774-0ae3-49b1-8112-67750f12b5d6" providerId="ADAL" clId="{CF828409-6ADC-42F0-A3B9-09340E2CC6B7}" dt="2020-11-19T14:10:43.219" v="2136" actId="1076"/>
          <ac:spMkLst>
            <pc:docMk/>
            <pc:sldMk cId="3805070805" sldId="305"/>
            <ac:spMk id="75" creationId="{CCD8C357-43F5-4945-BCDD-50377015C150}"/>
          </ac:spMkLst>
        </pc:spChg>
        <pc:spChg chg="add mod">
          <ac:chgData name="Lennart Hagen Schönfelder" userId="c1546774-0ae3-49b1-8112-67750f12b5d6" providerId="ADAL" clId="{CF828409-6ADC-42F0-A3B9-09340E2CC6B7}" dt="2020-11-19T14:50:31.692" v="2420" actId="1076"/>
          <ac:spMkLst>
            <pc:docMk/>
            <pc:sldMk cId="3805070805" sldId="305"/>
            <ac:spMk id="77" creationId="{FBB2CE1E-8DC2-4EBA-9D60-341304B9E594}"/>
          </ac:spMkLst>
        </pc:spChg>
        <pc:grpChg chg="add del mod">
          <ac:chgData name="Lennart Hagen Schönfelder" userId="c1546774-0ae3-49b1-8112-67750f12b5d6" providerId="ADAL" clId="{CF828409-6ADC-42F0-A3B9-09340E2CC6B7}" dt="2020-11-19T14:06:48.893" v="2080" actId="478"/>
          <ac:grpSpMkLst>
            <pc:docMk/>
            <pc:sldMk cId="3805070805" sldId="305"/>
            <ac:grpSpMk id="3" creationId="{27EDAE90-EA6B-4335-A813-454852D31B27}"/>
          </ac:grpSpMkLst>
        </pc:grpChg>
        <pc:cxnChg chg="del mod">
          <ac:chgData name="Lennart Hagen Schönfelder" userId="c1546774-0ae3-49b1-8112-67750f12b5d6" providerId="ADAL" clId="{CF828409-6ADC-42F0-A3B9-09340E2CC6B7}" dt="2020-11-19T14:07:48.453" v="2093" actId="478"/>
          <ac:cxnSpMkLst>
            <pc:docMk/>
            <pc:sldMk cId="3805070805" sldId="305"/>
            <ac:cxnSpMk id="16" creationId="{CB069A4F-4DF5-4759-B176-D872BDA526F1}"/>
          </ac:cxnSpMkLst>
        </pc:cxnChg>
        <pc:cxnChg chg="mod">
          <ac:chgData name="Lennart Hagen Schönfelder" userId="c1546774-0ae3-49b1-8112-67750f12b5d6" providerId="ADAL" clId="{CF828409-6ADC-42F0-A3B9-09340E2CC6B7}" dt="2020-11-19T14:05:28.665" v="2056" actId="1076"/>
          <ac:cxnSpMkLst>
            <pc:docMk/>
            <pc:sldMk cId="3805070805" sldId="305"/>
            <ac:cxnSpMk id="17" creationId="{9331E57E-4975-4CDF-BEE4-C875E8A1C20F}"/>
          </ac:cxnSpMkLst>
        </pc:cxnChg>
        <pc:cxnChg chg="mod">
          <ac:chgData name="Lennart Hagen Schönfelder" userId="c1546774-0ae3-49b1-8112-67750f12b5d6" providerId="ADAL" clId="{CF828409-6ADC-42F0-A3B9-09340E2CC6B7}" dt="2020-11-19T14:05:34.906" v="2059" actId="14100"/>
          <ac:cxnSpMkLst>
            <pc:docMk/>
            <pc:sldMk cId="3805070805" sldId="305"/>
            <ac:cxnSpMk id="22" creationId="{B53D9B1B-412B-41BC-99CF-8CCF356DD735}"/>
          </ac:cxnSpMkLst>
        </pc:cxnChg>
        <pc:cxnChg chg="del mod">
          <ac:chgData name="Lennart Hagen Schönfelder" userId="c1546774-0ae3-49b1-8112-67750f12b5d6" providerId="ADAL" clId="{CF828409-6ADC-42F0-A3B9-09340E2CC6B7}" dt="2020-11-19T14:06:11.921" v="2067" actId="478"/>
          <ac:cxnSpMkLst>
            <pc:docMk/>
            <pc:sldMk cId="3805070805" sldId="305"/>
            <ac:cxnSpMk id="25" creationId="{4809DB4C-D5B2-4D53-9334-49D95C840AB4}"/>
          </ac:cxnSpMkLst>
        </pc:cxnChg>
        <pc:cxnChg chg="del mod">
          <ac:chgData name="Lennart Hagen Schönfelder" userId="c1546774-0ae3-49b1-8112-67750f12b5d6" providerId="ADAL" clId="{CF828409-6ADC-42F0-A3B9-09340E2CC6B7}" dt="2020-11-19T14:06:15.368" v="2071" actId="478"/>
          <ac:cxnSpMkLst>
            <pc:docMk/>
            <pc:sldMk cId="3805070805" sldId="305"/>
            <ac:cxnSpMk id="27" creationId="{A580DE5B-5C13-48E9-B03B-302CA231B54C}"/>
          </ac:cxnSpMkLst>
        </pc:cxnChg>
        <pc:cxnChg chg="del mod">
          <ac:chgData name="Lennart Hagen Schönfelder" userId="c1546774-0ae3-49b1-8112-67750f12b5d6" providerId="ADAL" clId="{CF828409-6ADC-42F0-A3B9-09340E2CC6B7}" dt="2020-11-19T14:03:57.953" v="2020" actId="478"/>
          <ac:cxnSpMkLst>
            <pc:docMk/>
            <pc:sldMk cId="3805070805" sldId="305"/>
            <ac:cxnSpMk id="36" creationId="{1F65CA7A-46E6-48C0-9E0B-0ADF0E21C221}"/>
          </ac:cxnSpMkLst>
        </pc:cxnChg>
        <pc:cxnChg chg="del mod">
          <ac:chgData name="Lennart Hagen Schönfelder" userId="c1546774-0ae3-49b1-8112-67750f12b5d6" providerId="ADAL" clId="{CF828409-6ADC-42F0-A3B9-09340E2CC6B7}" dt="2020-11-19T14:04:49.537" v="2038" actId="478"/>
          <ac:cxnSpMkLst>
            <pc:docMk/>
            <pc:sldMk cId="3805070805" sldId="305"/>
            <ac:cxnSpMk id="38" creationId="{1BFBDDF6-7435-4253-9017-05058FC93B2B}"/>
          </ac:cxnSpMkLst>
        </pc:cxnChg>
        <pc:cxnChg chg="add mod">
          <ac:chgData name="Lennart Hagen Schönfelder" userId="c1546774-0ae3-49b1-8112-67750f12b5d6" providerId="ADAL" clId="{CF828409-6ADC-42F0-A3B9-09340E2CC6B7}" dt="2020-11-19T14:06:13.948" v="2069" actId="478"/>
          <ac:cxnSpMkLst>
            <pc:docMk/>
            <pc:sldMk cId="3805070805" sldId="305"/>
            <ac:cxnSpMk id="43" creationId="{EF0C01D4-2F11-47BB-84BD-41DF6DEB9DEA}"/>
          </ac:cxnSpMkLst>
        </pc:cxnChg>
        <pc:cxnChg chg="add mod">
          <ac:chgData name="Lennart Hagen Schönfelder" userId="c1546774-0ae3-49b1-8112-67750f12b5d6" providerId="ADAL" clId="{CF828409-6ADC-42F0-A3B9-09340E2CC6B7}" dt="2020-11-19T14:08:39.196" v="2110" actId="14100"/>
          <ac:cxnSpMkLst>
            <pc:docMk/>
            <pc:sldMk cId="3805070805" sldId="305"/>
            <ac:cxnSpMk id="54" creationId="{63F08148-88AA-4DC8-A8D7-94C82774AF1A}"/>
          </ac:cxnSpMkLst>
        </pc:cxnChg>
        <pc:cxnChg chg="add mod">
          <ac:chgData name="Lennart Hagen Schönfelder" userId="c1546774-0ae3-49b1-8112-67750f12b5d6" providerId="ADAL" clId="{CF828409-6ADC-42F0-A3B9-09340E2CC6B7}" dt="2020-11-19T14:07:16.655" v="2089" actId="14100"/>
          <ac:cxnSpMkLst>
            <pc:docMk/>
            <pc:sldMk cId="3805070805" sldId="305"/>
            <ac:cxnSpMk id="56" creationId="{7BBBD61D-046E-4C21-85F9-872875E4C9C7}"/>
          </ac:cxnSpMkLst>
        </pc:cxnChg>
        <pc:cxnChg chg="add del mod">
          <ac:chgData name="Lennart Hagen Schönfelder" userId="c1546774-0ae3-49b1-8112-67750f12b5d6" providerId="ADAL" clId="{CF828409-6ADC-42F0-A3B9-09340E2CC6B7}" dt="2020-11-19T14:09:44.238" v="2125" actId="478"/>
          <ac:cxnSpMkLst>
            <pc:docMk/>
            <pc:sldMk cId="3805070805" sldId="305"/>
            <ac:cxnSpMk id="66" creationId="{CA41469E-9239-4966-99B1-577921A4B366}"/>
          </ac:cxnSpMkLst>
        </pc:cxnChg>
        <pc:cxnChg chg="add del mod">
          <ac:chgData name="Lennart Hagen Schönfelder" userId="c1546774-0ae3-49b1-8112-67750f12b5d6" providerId="ADAL" clId="{CF828409-6ADC-42F0-A3B9-09340E2CC6B7}" dt="2020-11-19T14:09:46.608" v="2128" actId="478"/>
          <ac:cxnSpMkLst>
            <pc:docMk/>
            <pc:sldMk cId="3805070805" sldId="305"/>
            <ac:cxnSpMk id="68" creationId="{B883AAAA-BD5C-4122-BBC1-DAAE999CDAAC}"/>
          </ac:cxnSpMkLst>
        </pc:cxnChg>
      </pc:sldChg>
      <pc:sldChg chg="addSp delSp modSp add mod">
        <pc:chgData name="Lennart Hagen Schönfelder" userId="c1546774-0ae3-49b1-8112-67750f12b5d6" providerId="ADAL" clId="{CF828409-6ADC-42F0-A3B9-09340E2CC6B7}" dt="2020-11-19T14:02:09.312" v="2019" actId="478"/>
        <pc:sldMkLst>
          <pc:docMk/>
          <pc:sldMk cId="932748359" sldId="306"/>
        </pc:sldMkLst>
        <pc:spChg chg="mod">
          <ac:chgData name="Lennart Hagen Schönfelder" userId="c1546774-0ae3-49b1-8112-67750f12b5d6" providerId="ADAL" clId="{CF828409-6ADC-42F0-A3B9-09340E2CC6B7}" dt="2020-11-19T12:54:35.561" v="1599" actId="20577"/>
          <ac:spMkLst>
            <pc:docMk/>
            <pc:sldMk cId="932748359" sldId="306"/>
            <ac:spMk id="2" creationId="{384C5DC0-D70A-4208-8E2E-5DC1FFDDFF77}"/>
          </ac:spMkLst>
        </pc:spChg>
        <pc:spChg chg="del mod">
          <ac:chgData name="Lennart Hagen Schönfelder" userId="c1546774-0ae3-49b1-8112-67750f12b5d6" providerId="ADAL" clId="{CF828409-6ADC-42F0-A3B9-09340E2CC6B7}" dt="2020-11-19T12:51:02.594" v="1508" actId="478"/>
          <ac:spMkLst>
            <pc:docMk/>
            <pc:sldMk cId="932748359" sldId="306"/>
            <ac:spMk id="5" creationId="{EDAB17F1-17A1-4296-A5C7-3659A328BEAF}"/>
          </ac:spMkLst>
        </pc:spChg>
        <pc:spChg chg="del mod">
          <ac:chgData name="Lennart Hagen Schönfelder" userId="c1546774-0ae3-49b1-8112-67750f12b5d6" providerId="ADAL" clId="{CF828409-6ADC-42F0-A3B9-09340E2CC6B7}" dt="2020-11-19T12:51:01.365" v="1506" actId="478"/>
          <ac:spMkLst>
            <pc:docMk/>
            <pc:sldMk cId="932748359" sldId="306"/>
            <ac:spMk id="39" creationId="{66A54EEB-550B-4551-BF4D-7F244699E74E}"/>
          </ac:spMkLst>
        </pc:spChg>
        <pc:spChg chg="mod">
          <ac:chgData name="Lennart Hagen Schönfelder" userId="c1546774-0ae3-49b1-8112-67750f12b5d6" providerId="ADAL" clId="{CF828409-6ADC-42F0-A3B9-09340E2CC6B7}" dt="2020-11-19T14:02:07.670" v="2018" actId="1076"/>
          <ac:spMkLst>
            <pc:docMk/>
            <pc:sldMk cId="932748359" sldId="306"/>
            <ac:spMk id="40" creationId="{40373820-BAD3-4ED9-B263-E3CFACA26088}"/>
          </ac:spMkLst>
        </pc:spChg>
        <pc:spChg chg="del">
          <ac:chgData name="Lennart Hagen Schönfelder" userId="c1546774-0ae3-49b1-8112-67750f12b5d6" providerId="ADAL" clId="{CF828409-6ADC-42F0-A3B9-09340E2CC6B7}" dt="2020-11-19T12:50:58.508" v="1503" actId="478"/>
          <ac:spMkLst>
            <pc:docMk/>
            <pc:sldMk cId="932748359" sldId="306"/>
            <ac:spMk id="44" creationId="{E71D04C9-A7A7-416D-A744-D98516FED928}"/>
          </ac:spMkLst>
        </pc:spChg>
        <pc:spChg chg="del mod">
          <ac:chgData name="Lennart Hagen Schönfelder" userId="c1546774-0ae3-49b1-8112-67750f12b5d6" providerId="ADAL" clId="{CF828409-6ADC-42F0-A3B9-09340E2CC6B7}" dt="2020-11-19T12:51:04.893" v="1511" actId="478"/>
          <ac:spMkLst>
            <pc:docMk/>
            <pc:sldMk cId="932748359" sldId="306"/>
            <ac:spMk id="46" creationId="{4A0F54EF-4BA1-441C-883D-C18A7F9F0DB2}"/>
          </ac:spMkLst>
        </pc:spChg>
        <pc:spChg chg="add mod ord">
          <ac:chgData name="Lennart Hagen Schönfelder" userId="c1546774-0ae3-49b1-8112-67750f12b5d6" providerId="ADAL" clId="{CF828409-6ADC-42F0-A3B9-09340E2CC6B7}" dt="2020-11-19T14:02:02.861" v="2017" actId="1076"/>
          <ac:spMkLst>
            <pc:docMk/>
            <pc:sldMk cId="932748359" sldId="306"/>
            <ac:spMk id="47" creationId="{43C044B0-4731-41F7-B855-654A0ECDB75E}"/>
          </ac:spMkLst>
        </pc:spChg>
        <pc:spChg chg="del">
          <ac:chgData name="Lennart Hagen Schönfelder" userId="c1546774-0ae3-49b1-8112-67750f12b5d6" providerId="ADAL" clId="{CF828409-6ADC-42F0-A3B9-09340E2CC6B7}" dt="2020-11-19T12:51:05.593" v="1512" actId="478"/>
          <ac:spMkLst>
            <pc:docMk/>
            <pc:sldMk cId="932748359" sldId="306"/>
            <ac:spMk id="53" creationId="{33BBEBD9-3CCF-4E8D-86EF-9B53FD7923A7}"/>
          </ac:spMkLst>
        </pc:spChg>
        <pc:grpChg chg="del">
          <ac:chgData name="Lennart Hagen Schönfelder" userId="c1546774-0ae3-49b1-8112-67750f12b5d6" providerId="ADAL" clId="{CF828409-6ADC-42F0-A3B9-09340E2CC6B7}" dt="2020-11-19T12:50:58.508" v="1503" actId="478"/>
          <ac:grpSpMkLst>
            <pc:docMk/>
            <pc:sldMk cId="932748359" sldId="306"/>
            <ac:grpSpMk id="3" creationId="{27EDAE90-EA6B-4335-A813-454852D31B27}"/>
          </ac:grpSpMkLst>
        </pc:grpChg>
        <pc:cxnChg chg="del">
          <ac:chgData name="Lennart Hagen Schönfelder" userId="c1546774-0ae3-49b1-8112-67750f12b5d6" providerId="ADAL" clId="{CF828409-6ADC-42F0-A3B9-09340E2CC6B7}" dt="2020-11-19T14:02:09.312" v="2019" actId="478"/>
          <ac:cxnSpMkLst>
            <pc:docMk/>
            <pc:sldMk cId="932748359" sldId="306"/>
            <ac:cxnSpMk id="16" creationId="{CB069A4F-4DF5-4759-B176-D872BDA526F1}"/>
          </ac:cxnSpMkLst>
        </pc:cxnChg>
        <pc:cxnChg chg="mod">
          <ac:chgData name="Lennart Hagen Schönfelder" userId="c1546774-0ae3-49b1-8112-67750f12b5d6" providerId="ADAL" clId="{CF828409-6ADC-42F0-A3B9-09340E2CC6B7}" dt="2020-11-19T12:50:58.508" v="1503" actId="478"/>
          <ac:cxnSpMkLst>
            <pc:docMk/>
            <pc:sldMk cId="932748359" sldId="306"/>
            <ac:cxnSpMk id="36" creationId="{1F65CA7A-46E6-48C0-9E0B-0ADF0E21C221}"/>
          </ac:cxnSpMkLst>
        </pc:cxnChg>
        <pc:cxnChg chg="mod">
          <ac:chgData name="Lennart Hagen Schönfelder" userId="c1546774-0ae3-49b1-8112-67750f12b5d6" providerId="ADAL" clId="{CF828409-6ADC-42F0-A3B9-09340E2CC6B7}" dt="2020-11-19T12:50:58.508" v="1503" actId="478"/>
          <ac:cxnSpMkLst>
            <pc:docMk/>
            <pc:sldMk cId="932748359" sldId="306"/>
            <ac:cxnSpMk id="38" creationId="{1BFBDDF6-7435-4253-9017-05058FC93B2B}"/>
          </ac:cxnSpMkLst>
        </pc:cxnChg>
        <pc:cxnChg chg="del">
          <ac:chgData name="Lennart Hagen Schönfelder" userId="c1546774-0ae3-49b1-8112-67750f12b5d6" providerId="ADAL" clId="{CF828409-6ADC-42F0-A3B9-09340E2CC6B7}" dt="2020-11-19T12:51:03.198" v="1509" actId="478"/>
          <ac:cxnSpMkLst>
            <pc:docMk/>
            <pc:sldMk cId="932748359" sldId="306"/>
            <ac:cxnSpMk id="45" creationId="{13BC42B0-C9E7-4021-BAB3-652A0799E38F}"/>
          </ac:cxnSpMkLst>
        </pc:cxnChg>
      </pc:sldChg>
      <pc:sldChg chg="addSp delSp modSp add mod">
        <pc:chgData name="Lennart Hagen Schönfelder" userId="c1546774-0ae3-49b1-8112-67750f12b5d6" providerId="ADAL" clId="{CF828409-6ADC-42F0-A3B9-09340E2CC6B7}" dt="2020-11-19T13:49:49.994" v="1807" actId="14100"/>
        <pc:sldMkLst>
          <pc:docMk/>
          <pc:sldMk cId="447065159" sldId="307"/>
        </pc:sldMkLst>
        <pc:spChg chg="add mod">
          <ac:chgData name="Lennart Hagen Schönfelder" userId="c1546774-0ae3-49b1-8112-67750f12b5d6" providerId="ADAL" clId="{CF828409-6ADC-42F0-A3B9-09340E2CC6B7}" dt="2020-11-19T13:49:49.994" v="1807" actId="14100"/>
          <ac:spMkLst>
            <pc:docMk/>
            <pc:sldMk cId="447065159" sldId="307"/>
            <ac:spMk id="18" creationId="{FD66F80D-9894-4A16-B601-2026A4B10A33}"/>
          </ac:spMkLst>
        </pc:spChg>
        <pc:spChg chg="mod">
          <ac:chgData name="Lennart Hagen Schönfelder" userId="c1546774-0ae3-49b1-8112-67750f12b5d6" providerId="ADAL" clId="{CF828409-6ADC-42F0-A3B9-09340E2CC6B7}" dt="2020-11-19T13:49:28.319" v="1804" actId="20577"/>
          <ac:spMkLst>
            <pc:docMk/>
            <pc:sldMk cId="447065159" sldId="307"/>
            <ac:spMk id="32" creationId="{F139A5C0-D45D-45DE-99D9-B581451A2A35}"/>
          </ac:spMkLst>
        </pc:spChg>
        <pc:spChg chg="mod">
          <ac:chgData name="Lennart Hagen Schönfelder" userId="c1546774-0ae3-49b1-8112-67750f12b5d6" providerId="ADAL" clId="{CF828409-6ADC-42F0-A3B9-09340E2CC6B7}" dt="2020-11-19T13:47:36.933" v="1800" actId="14100"/>
          <ac:spMkLst>
            <pc:docMk/>
            <pc:sldMk cId="447065159" sldId="307"/>
            <ac:spMk id="39" creationId="{66A54EEB-550B-4551-BF4D-7F244699E74E}"/>
          </ac:spMkLst>
        </pc:spChg>
        <pc:spChg chg="mod">
          <ac:chgData name="Lennart Hagen Schönfelder" userId="c1546774-0ae3-49b1-8112-67750f12b5d6" providerId="ADAL" clId="{CF828409-6ADC-42F0-A3B9-09340E2CC6B7}" dt="2020-11-19T12:55:39.337" v="1633" actId="20577"/>
          <ac:spMkLst>
            <pc:docMk/>
            <pc:sldMk cId="447065159" sldId="307"/>
            <ac:spMk id="44" creationId="{E71D04C9-A7A7-416D-A744-D98516FED928}"/>
          </ac:spMkLst>
        </pc:spChg>
        <pc:spChg chg="del">
          <ac:chgData name="Lennart Hagen Schönfelder" userId="c1546774-0ae3-49b1-8112-67750f12b5d6" providerId="ADAL" clId="{CF828409-6ADC-42F0-A3B9-09340E2CC6B7}" dt="2020-11-19T12:54:47.130" v="1603" actId="478"/>
          <ac:spMkLst>
            <pc:docMk/>
            <pc:sldMk cId="447065159" sldId="307"/>
            <ac:spMk id="46" creationId="{4A0F54EF-4BA1-441C-883D-C18A7F9F0DB2}"/>
          </ac:spMkLst>
        </pc:spChg>
        <pc:spChg chg="del">
          <ac:chgData name="Lennart Hagen Schönfelder" userId="c1546774-0ae3-49b1-8112-67750f12b5d6" providerId="ADAL" clId="{CF828409-6ADC-42F0-A3B9-09340E2CC6B7}" dt="2020-11-19T12:54:42.697" v="1601" actId="478"/>
          <ac:spMkLst>
            <pc:docMk/>
            <pc:sldMk cId="447065159" sldId="307"/>
            <ac:spMk id="53" creationId="{33BBEBD9-3CCF-4E8D-86EF-9B53FD7923A7}"/>
          </ac:spMkLst>
        </pc:spChg>
        <pc:spChg chg="del">
          <ac:chgData name="Lennart Hagen Schönfelder" userId="c1546774-0ae3-49b1-8112-67750f12b5d6" providerId="ADAL" clId="{CF828409-6ADC-42F0-A3B9-09340E2CC6B7}" dt="2020-11-19T12:54:42.034" v="1600" actId="478"/>
          <ac:spMkLst>
            <pc:docMk/>
            <pc:sldMk cId="447065159" sldId="307"/>
            <ac:spMk id="54" creationId="{0A3FD9FD-BE13-4718-8F22-2039A93D1CA3}"/>
          </ac:spMkLst>
        </pc:spChg>
        <pc:cxnChg chg="mod">
          <ac:chgData name="Lennart Hagen Schönfelder" userId="c1546774-0ae3-49b1-8112-67750f12b5d6" providerId="ADAL" clId="{CF828409-6ADC-42F0-A3B9-09340E2CC6B7}" dt="2020-11-19T12:55:21.672" v="1628" actId="14100"/>
          <ac:cxnSpMkLst>
            <pc:docMk/>
            <pc:sldMk cId="447065159" sldId="307"/>
            <ac:cxnSpMk id="36" creationId="{1F65CA7A-46E6-48C0-9E0B-0ADF0E21C221}"/>
          </ac:cxnSpMkLst>
        </pc:cxnChg>
        <pc:cxnChg chg="del mod">
          <ac:chgData name="Lennart Hagen Schönfelder" userId="c1546774-0ae3-49b1-8112-67750f12b5d6" providerId="ADAL" clId="{CF828409-6ADC-42F0-A3B9-09340E2CC6B7}" dt="2020-11-19T12:54:44.909" v="1602" actId="478"/>
          <ac:cxnSpMkLst>
            <pc:docMk/>
            <pc:sldMk cId="447065159" sldId="307"/>
            <ac:cxnSpMk id="45" creationId="{13BC42B0-C9E7-4021-BAB3-652A0799E38F}"/>
          </ac:cxnSpMkLst>
        </pc:cxnChg>
      </pc:sldChg>
      <pc:sldChg chg="modSp new del mod">
        <pc:chgData name="Lennart Hagen Schönfelder" userId="c1546774-0ae3-49b1-8112-67750f12b5d6" providerId="ADAL" clId="{CF828409-6ADC-42F0-A3B9-09340E2CC6B7}" dt="2020-11-19T15:18:51.604" v="2675" actId="47"/>
        <pc:sldMkLst>
          <pc:docMk/>
          <pc:sldMk cId="3803485124" sldId="308"/>
        </pc:sldMkLst>
        <pc:spChg chg="mod">
          <ac:chgData name="Lennart Hagen Schönfelder" userId="c1546774-0ae3-49b1-8112-67750f12b5d6" providerId="ADAL" clId="{CF828409-6ADC-42F0-A3B9-09340E2CC6B7}" dt="2020-11-19T14:34:19.432" v="2148" actId="20577"/>
          <ac:spMkLst>
            <pc:docMk/>
            <pc:sldMk cId="3803485124" sldId="308"/>
            <ac:spMk id="2" creationId="{E161C9C2-56FB-45E9-A899-1F197FCF78AD}"/>
          </ac:spMkLst>
        </pc:spChg>
        <pc:spChg chg="mod">
          <ac:chgData name="Lennart Hagen Schönfelder" userId="c1546774-0ae3-49b1-8112-67750f12b5d6" providerId="ADAL" clId="{CF828409-6ADC-42F0-A3B9-09340E2CC6B7}" dt="2020-11-19T15:01:10.471" v="2552" actId="20577"/>
          <ac:spMkLst>
            <pc:docMk/>
            <pc:sldMk cId="3803485124" sldId="308"/>
            <ac:spMk id="3" creationId="{CC550466-1AB8-4C62-9004-6F6454FDD25A}"/>
          </ac:spMkLst>
        </pc:spChg>
      </pc:sldChg>
      <pc:sldChg chg="modSp new add del mod">
        <pc:chgData name="Lennart Hagen Schönfelder" userId="c1546774-0ae3-49b1-8112-67750f12b5d6" providerId="ADAL" clId="{CF828409-6ADC-42F0-A3B9-09340E2CC6B7}" dt="2020-11-19T15:18:54.975" v="2677" actId="47"/>
        <pc:sldMkLst>
          <pc:docMk/>
          <pc:sldMk cId="563736743" sldId="309"/>
        </pc:sldMkLst>
        <pc:spChg chg="mod">
          <ac:chgData name="Lennart Hagen Schönfelder" userId="c1546774-0ae3-49b1-8112-67750f12b5d6" providerId="ADAL" clId="{CF828409-6ADC-42F0-A3B9-09340E2CC6B7}" dt="2020-11-19T14:35:01.796" v="2193" actId="20577"/>
          <ac:spMkLst>
            <pc:docMk/>
            <pc:sldMk cId="563736743" sldId="309"/>
            <ac:spMk id="2" creationId="{57A0262F-84A5-4D2D-AEA8-80B5BFADEB6D}"/>
          </ac:spMkLst>
        </pc:spChg>
      </pc:sldChg>
      <pc:sldChg chg="modSp mod">
        <pc:chgData name="Lennart Hagen Schönfelder" userId="c1546774-0ae3-49b1-8112-67750f12b5d6" providerId="ADAL" clId="{CF828409-6ADC-42F0-A3B9-09340E2CC6B7}" dt="2020-11-19T14:47:16.731" v="2375" actId="20577"/>
        <pc:sldMkLst>
          <pc:docMk/>
          <pc:sldMk cId="2763396338" sldId="310"/>
        </pc:sldMkLst>
        <pc:spChg chg="mod">
          <ac:chgData name="Lennart Hagen Schönfelder" userId="c1546774-0ae3-49b1-8112-67750f12b5d6" providerId="ADAL" clId="{CF828409-6ADC-42F0-A3B9-09340E2CC6B7}" dt="2020-11-19T14:47:16.731" v="2375" actId="20577"/>
          <ac:spMkLst>
            <pc:docMk/>
            <pc:sldMk cId="2763396338" sldId="310"/>
            <ac:spMk id="3" creationId="{78B55B23-9F91-49AE-A098-44A28709751F}"/>
          </ac:spMkLst>
        </pc:spChg>
      </pc:sldChg>
      <pc:sldChg chg="delSp modSp add mod">
        <pc:chgData name="Lennart Hagen Schönfelder" userId="c1546774-0ae3-49b1-8112-67750f12b5d6" providerId="ADAL" clId="{CF828409-6ADC-42F0-A3B9-09340E2CC6B7}" dt="2020-11-19T14:52:05.939" v="2437" actId="478"/>
        <pc:sldMkLst>
          <pc:docMk/>
          <pc:sldMk cId="1635425900" sldId="311"/>
        </pc:sldMkLst>
        <pc:spChg chg="mod">
          <ac:chgData name="Lennart Hagen Schönfelder" userId="c1546774-0ae3-49b1-8112-67750f12b5d6" providerId="ADAL" clId="{CF828409-6ADC-42F0-A3B9-09340E2CC6B7}" dt="2020-11-19T14:51:51.385" v="2423" actId="1076"/>
          <ac:spMkLst>
            <pc:docMk/>
            <pc:sldMk cId="1635425900" sldId="311"/>
            <ac:spMk id="2" creationId="{384C5DC0-D70A-4208-8E2E-5DC1FFDDFF77}"/>
          </ac:spMkLst>
        </pc:spChg>
        <pc:spChg chg="del">
          <ac:chgData name="Lennart Hagen Schönfelder" userId="c1546774-0ae3-49b1-8112-67750f12b5d6" providerId="ADAL" clId="{CF828409-6ADC-42F0-A3B9-09340E2CC6B7}" dt="2020-11-19T14:52:05.939" v="2437" actId="478"/>
          <ac:spMkLst>
            <pc:docMk/>
            <pc:sldMk cId="1635425900" sldId="311"/>
            <ac:spMk id="11" creationId="{D01763DC-F5EE-42B6-9E7A-CDF6DDCE59A2}"/>
          </ac:spMkLst>
        </pc:spChg>
        <pc:spChg chg="del">
          <ac:chgData name="Lennart Hagen Schönfelder" userId="c1546774-0ae3-49b1-8112-67750f12b5d6" providerId="ADAL" clId="{CF828409-6ADC-42F0-A3B9-09340E2CC6B7}" dt="2020-11-19T14:52:04.786" v="2436" actId="478"/>
          <ac:spMkLst>
            <pc:docMk/>
            <pc:sldMk cId="1635425900" sldId="311"/>
            <ac:spMk id="13" creationId="{F1329DAA-F3E0-4176-B270-CBA934DB0CF2}"/>
          </ac:spMkLst>
        </pc:spChg>
        <pc:spChg chg="del">
          <ac:chgData name="Lennart Hagen Schönfelder" userId="c1546774-0ae3-49b1-8112-67750f12b5d6" providerId="ADAL" clId="{CF828409-6ADC-42F0-A3B9-09340E2CC6B7}" dt="2020-11-19T14:51:53.554" v="2424" actId="478"/>
          <ac:spMkLst>
            <pc:docMk/>
            <pc:sldMk cId="1635425900" sldId="311"/>
            <ac:spMk id="14" creationId="{57A2D82C-AAC3-456B-9671-2FA44943A837}"/>
          </ac:spMkLst>
        </pc:spChg>
        <pc:spChg chg="del">
          <ac:chgData name="Lennart Hagen Schönfelder" userId="c1546774-0ae3-49b1-8112-67750f12b5d6" providerId="ADAL" clId="{CF828409-6ADC-42F0-A3B9-09340E2CC6B7}" dt="2020-11-19T14:51:53.554" v="2424" actId="478"/>
          <ac:spMkLst>
            <pc:docMk/>
            <pc:sldMk cId="1635425900" sldId="311"/>
            <ac:spMk id="18" creationId="{E34014A0-E077-434D-803F-8FA00F4B2BAA}"/>
          </ac:spMkLst>
        </pc:spChg>
        <pc:spChg chg="del">
          <ac:chgData name="Lennart Hagen Schönfelder" userId="c1546774-0ae3-49b1-8112-67750f12b5d6" providerId="ADAL" clId="{CF828409-6ADC-42F0-A3B9-09340E2CC6B7}" dt="2020-11-19T14:51:53.554" v="2424" actId="478"/>
          <ac:spMkLst>
            <pc:docMk/>
            <pc:sldMk cId="1635425900" sldId="311"/>
            <ac:spMk id="19" creationId="{4FCF45EF-79BB-4CF3-BDCB-D360D4A644DE}"/>
          </ac:spMkLst>
        </pc:spChg>
        <pc:spChg chg="del">
          <ac:chgData name="Lennart Hagen Schönfelder" userId="c1546774-0ae3-49b1-8112-67750f12b5d6" providerId="ADAL" clId="{CF828409-6ADC-42F0-A3B9-09340E2CC6B7}" dt="2020-11-19T14:51:59.768" v="2431" actId="478"/>
          <ac:spMkLst>
            <pc:docMk/>
            <pc:sldMk cId="1635425900" sldId="311"/>
            <ac:spMk id="34" creationId="{FDC2980F-088A-4492-96E5-2985FDACAA96}"/>
          </ac:spMkLst>
        </pc:spChg>
        <pc:spChg chg="del">
          <ac:chgData name="Lennart Hagen Schönfelder" userId="c1546774-0ae3-49b1-8112-67750f12b5d6" providerId="ADAL" clId="{CF828409-6ADC-42F0-A3B9-09340E2CC6B7}" dt="2020-11-19T14:51:55.764" v="2426" actId="478"/>
          <ac:spMkLst>
            <pc:docMk/>
            <pc:sldMk cId="1635425900" sldId="311"/>
            <ac:spMk id="42" creationId="{987288AE-A5C5-47C8-8144-DFD575AC18DA}"/>
          </ac:spMkLst>
        </pc:spChg>
        <pc:spChg chg="del">
          <ac:chgData name="Lennart Hagen Schönfelder" userId="c1546774-0ae3-49b1-8112-67750f12b5d6" providerId="ADAL" clId="{CF828409-6ADC-42F0-A3B9-09340E2CC6B7}" dt="2020-11-19T14:51:53.554" v="2424" actId="478"/>
          <ac:spMkLst>
            <pc:docMk/>
            <pc:sldMk cId="1635425900" sldId="311"/>
            <ac:spMk id="51" creationId="{DAF71063-E580-42B7-8974-610082B7D2E1}"/>
          </ac:spMkLst>
        </pc:spChg>
        <pc:spChg chg="del">
          <ac:chgData name="Lennart Hagen Schönfelder" userId="c1546774-0ae3-49b1-8112-67750f12b5d6" providerId="ADAL" clId="{CF828409-6ADC-42F0-A3B9-09340E2CC6B7}" dt="2020-11-19T14:51:54.553" v="2425" actId="478"/>
          <ac:spMkLst>
            <pc:docMk/>
            <pc:sldMk cId="1635425900" sldId="311"/>
            <ac:spMk id="52" creationId="{8FF75B29-B643-478A-9E3A-6E73A3F0E87D}"/>
          </ac:spMkLst>
        </pc:spChg>
        <pc:spChg chg="del">
          <ac:chgData name="Lennart Hagen Schönfelder" userId="c1546774-0ae3-49b1-8112-67750f12b5d6" providerId="ADAL" clId="{CF828409-6ADC-42F0-A3B9-09340E2CC6B7}" dt="2020-11-19T14:52:02.063" v="2433" actId="478"/>
          <ac:spMkLst>
            <pc:docMk/>
            <pc:sldMk cId="1635425900" sldId="311"/>
            <ac:spMk id="53" creationId="{362FD7D0-CB6A-4C68-BB31-A227D4DE363B}"/>
          </ac:spMkLst>
        </pc:spChg>
        <pc:spChg chg="del">
          <ac:chgData name="Lennart Hagen Schönfelder" userId="c1546774-0ae3-49b1-8112-67750f12b5d6" providerId="ADAL" clId="{CF828409-6ADC-42F0-A3B9-09340E2CC6B7}" dt="2020-11-19T14:51:58.902" v="2429" actId="478"/>
          <ac:spMkLst>
            <pc:docMk/>
            <pc:sldMk cId="1635425900" sldId="311"/>
            <ac:spMk id="55" creationId="{109B4218-CA3C-41EB-B1F8-A9EF6D377096}"/>
          </ac:spMkLst>
        </pc:spChg>
        <pc:spChg chg="del">
          <ac:chgData name="Lennart Hagen Schönfelder" userId="c1546774-0ae3-49b1-8112-67750f12b5d6" providerId="ADAL" clId="{CF828409-6ADC-42F0-A3B9-09340E2CC6B7}" dt="2020-11-19T14:51:53.554" v="2424" actId="478"/>
          <ac:spMkLst>
            <pc:docMk/>
            <pc:sldMk cId="1635425900" sldId="311"/>
            <ac:spMk id="61" creationId="{29FFE659-5498-4CC0-923F-DE6DF66BE46D}"/>
          </ac:spMkLst>
        </pc:spChg>
        <pc:spChg chg="del">
          <ac:chgData name="Lennart Hagen Schönfelder" userId="c1546774-0ae3-49b1-8112-67750f12b5d6" providerId="ADAL" clId="{CF828409-6ADC-42F0-A3B9-09340E2CC6B7}" dt="2020-11-19T14:52:01.077" v="2432" actId="478"/>
          <ac:spMkLst>
            <pc:docMk/>
            <pc:sldMk cId="1635425900" sldId="311"/>
            <ac:spMk id="62" creationId="{7FE29FC8-E5D0-40C2-92C9-0B01EA5EA40B}"/>
          </ac:spMkLst>
        </pc:spChg>
        <pc:spChg chg="del">
          <ac:chgData name="Lennart Hagen Schönfelder" userId="c1546774-0ae3-49b1-8112-67750f12b5d6" providerId="ADAL" clId="{CF828409-6ADC-42F0-A3B9-09340E2CC6B7}" dt="2020-11-19T14:51:56.863" v="2427" actId="478"/>
          <ac:spMkLst>
            <pc:docMk/>
            <pc:sldMk cId="1635425900" sldId="311"/>
            <ac:spMk id="63" creationId="{45DCC5A1-3B43-4A9A-A99F-087404BE6DDE}"/>
          </ac:spMkLst>
        </pc:spChg>
        <pc:spChg chg="del mod">
          <ac:chgData name="Lennart Hagen Schönfelder" userId="c1546774-0ae3-49b1-8112-67750f12b5d6" providerId="ADAL" clId="{CF828409-6ADC-42F0-A3B9-09340E2CC6B7}" dt="2020-11-19T14:52:04.052" v="2435" actId="478"/>
          <ac:spMkLst>
            <pc:docMk/>
            <pc:sldMk cId="1635425900" sldId="311"/>
            <ac:spMk id="64" creationId="{D05FE9C6-7F67-4BA0-ADE1-6EF48F55FA63}"/>
          </ac:spMkLst>
        </pc:spChg>
        <pc:spChg chg="del">
          <ac:chgData name="Lennart Hagen Schönfelder" userId="c1546774-0ae3-49b1-8112-67750f12b5d6" providerId="ADAL" clId="{CF828409-6ADC-42F0-A3B9-09340E2CC6B7}" dt="2020-11-19T14:51:53.554" v="2424" actId="478"/>
          <ac:spMkLst>
            <pc:docMk/>
            <pc:sldMk cId="1635425900" sldId="311"/>
            <ac:spMk id="74" creationId="{522E1BEF-ED8C-464A-85DD-7EBBA52663AF}"/>
          </ac:spMkLst>
        </pc:spChg>
        <pc:spChg chg="del">
          <ac:chgData name="Lennart Hagen Schönfelder" userId="c1546774-0ae3-49b1-8112-67750f12b5d6" providerId="ADAL" clId="{CF828409-6ADC-42F0-A3B9-09340E2CC6B7}" dt="2020-11-19T14:52:02.063" v="2433" actId="478"/>
          <ac:spMkLst>
            <pc:docMk/>
            <pc:sldMk cId="1635425900" sldId="311"/>
            <ac:spMk id="75" creationId="{CCD8C357-43F5-4945-BCDD-50377015C150}"/>
          </ac:spMkLst>
        </pc:spChg>
        <pc:cxnChg chg="del mod">
          <ac:chgData name="Lennart Hagen Schönfelder" userId="c1546774-0ae3-49b1-8112-67750f12b5d6" providerId="ADAL" clId="{CF828409-6ADC-42F0-A3B9-09340E2CC6B7}" dt="2020-11-19T14:51:53.554" v="2424" actId="478"/>
          <ac:cxnSpMkLst>
            <pc:docMk/>
            <pc:sldMk cId="1635425900" sldId="311"/>
            <ac:cxnSpMk id="17" creationId="{9331E57E-4975-4CDF-BEE4-C875E8A1C20F}"/>
          </ac:cxnSpMkLst>
        </pc:cxnChg>
        <pc:cxnChg chg="del mod">
          <ac:chgData name="Lennart Hagen Schönfelder" userId="c1546774-0ae3-49b1-8112-67750f12b5d6" providerId="ADAL" clId="{CF828409-6ADC-42F0-A3B9-09340E2CC6B7}" dt="2020-11-19T14:51:53.554" v="2424" actId="478"/>
          <ac:cxnSpMkLst>
            <pc:docMk/>
            <pc:sldMk cId="1635425900" sldId="311"/>
            <ac:cxnSpMk id="22" creationId="{B53D9B1B-412B-41BC-99CF-8CCF356DD735}"/>
          </ac:cxnSpMkLst>
        </pc:cxnChg>
        <pc:cxnChg chg="del mod">
          <ac:chgData name="Lennart Hagen Schönfelder" userId="c1546774-0ae3-49b1-8112-67750f12b5d6" providerId="ADAL" clId="{CF828409-6ADC-42F0-A3B9-09340E2CC6B7}" dt="2020-11-19T14:51:53.554" v="2424" actId="478"/>
          <ac:cxnSpMkLst>
            <pc:docMk/>
            <pc:sldMk cId="1635425900" sldId="311"/>
            <ac:cxnSpMk id="43" creationId="{EF0C01D4-2F11-47BB-84BD-41DF6DEB9DEA}"/>
          </ac:cxnSpMkLst>
        </pc:cxnChg>
        <pc:cxnChg chg="del mod">
          <ac:chgData name="Lennart Hagen Schönfelder" userId="c1546774-0ae3-49b1-8112-67750f12b5d6" providerId="ADAL" clId="{CF828409-6ADC-42F0-A3B9-09340E2CC6B7}" dt="2020-11-19T14:51:58.184" v="2428" actId="478"/>
          <ac:cxnSpMkLst>
            <pc:docMk/>
            <pc:sldMk cId="1635425900" sldId="311"/>
            <ac:cxnSpMk id="54" creationId="{63F08148-88AA-4DC8-A8D7-94C82774AF1A}"/>
          </ac:cxnSpMkLst>
        </pc:cxnChg>
        <pc:cxnChg chg="del mod">
          <ac:chgData name="Lennart Hagen Schönfelder" userId="c1546774-0ae3-49b1-8112-67750f12b5d6" providerId="ADAL" clId="{CF828409-6ADC-42F0-A3B9-09340E2CC6B7}" dt="2020-11-19T14:51:59.352" v="2430" actId="478"/>
          <ac:cxnSpMkLst>
            <pc:docMk/>
            <pc:sldMk cId="1635425900" sldId="311"/>
            <ac:cxnSpMk id="56" creationId="{7BBBD61D-046E-4C21-85F9-872875E4C9C7}"/>
          </ac:cxnSpMkLst>
        </pc:cxnChg>
      </pc:sldChg>
      <pc:sldChg chg="modSp add mod">
        <pc:chgData name="Lennart Hagen Schönfelder" userId="c1546774-0ae3-49b1-8112-67750f12b5d6" providerId="ADAL" clId="{CF828409-6ADC-42F0-A3B9-09340E2CC6B7}" dt="2020-11-19T15:16:29.193" v="2672" actId="20577"/>
        <pc:sldMkLst>
          <pc:docMk/>
          <pc:sldMk cId="2684019966" sldId="312"/>
        </pc:sldMkLst>
        <pc:spChg chg="mod">
          <ac:chgData name="Lennart Hagen Schönfelder" userId="c1546774-0ae3-49b1-8112-67750f12b5d6" providerId="ADAL" clId="{CF828409-6ADC-42F0-A3B9-09340E2CC6B7}" dt="2020-11-19T15:16:29.193" v="2672" actId="20577"/>
          <ac:spMkLst>
            <pc:docMk/>
            <pc:sldMk cId="2684019966" sldId="312"/>
            <ac:spMk id="3" creationId="{CC550466-1AB8-4C62-9004-6F6454FDD25A}"/>
          </ac:spMkLst>
        </pc:spChg>
      </pc:sldChg>
      <pc:sldMasterChg chg="modSp mod">
        <pc:chgData name="Lennart Hagen Schönfelder" userId="c1546774-0ae3-49b1-8112-67750f12b5d6" providerId="ADAL" clId="{CF828409-6ADC-42F0-A3B9-09340E2CC6B7}" dt="2020-11-12T14:18:20.448" v="204"/>
        <pc:sldMasterMkLst>
          <pc:docMk/>
          <pc:sldMasterMk cId="1643857197" sldId="2147483648"/>
        </pc:sldMasterMkLst>
        <pc:spChg chg="mod modVis">
          <ac:chgData name="Lennart Hagen Schönfelder" userId="c1546774-0ae3-49b1-8112-67750f12b5d6" providerId="ADAL" clId="{CF828409-6ADC-42F0-A3B9-09340E2CC6B7}" dt="2020-11-12T14:18:20.417" v="191"/>
          <ac:spMkLst>
            <pc:docMk/>
            <pc:sldMasterMk cId="1643857197" sldId="2147483648"/>
            <ac:spMk id="12" creationId="{00000000-0000-0000-0000-000000000000}"/>
          </ac:spMkLst>
        </pc:spChg>
        <pc:spChg chg="mod modVis">
          <ac:chgData name="Lennart Hagen Schönfelder" userId="c1546774-0ae3-49b1-8112-67750f12b5d6" providerId="ADAL" clId="{CF828409-6ADC-42F0-A3B9-09340E2CC6B7}" dt="2020-11-12T14:18:20.448" v="204"/>
          <ac:spMkLst>
            <pc:docMk/>
            <pc:sldMasterMk cId="1643857197" sldId="2147483648"/>
            <ac:spMk id="14" creationId="{00000000-0000-0000-0000-000000000000}"/>
          </ac:spMkLst>
        </pc:spChg>
        <pc:spChg chg="mod modVis">
          <ac:chgData name="Lennart Hagen Schönfelder" userId="c1546774-0ae3-49b1-8112-67750f12b5d6" providerId="ADAL" clId="{CF828409-6ADC-42F0-A3B9-09340E2CC6B7}" dt="2020-11-12T14:18:20.448" v="204"/>
          <ac:spMkLst>
            <pc:docMk/>
            <pc:sldMasterMk cId="1643857197" sldId="2147483648"/>
            <ac:spMk id="15" creationId="{00000000-0000-0000-0000-000000000000}"/>
          </ac:spMkLst>
        </pc:spChg>
        <pc:spChg chg="mod modVis">
          <ac:chgData name="Lennart Hagen Schönfelder" userId="c1546774-0ae3-49b1-8112-67750f12b5d6" providerId="ADAL" clId="{CF828409-6ADC-42F0-A3B9-09340E2CC6B7}" dt="2020-11-12T14:18:20.448" v="204"/>
          <ac:spMkLst>
            <pc:docMk/>
            <pc:sldMasterMk cId="1643857197" sldId="2147483648"/>
            <ac:spMk id="17" creationId="{00000000-0000-0000-0000-000000000000}"/>
          </ac:spMkLst>
        </pc:spChg>
        <pc:grpChg chg="mod modVis">
          <ac:chgData name="Lennart Hagen Schönfelder" userId="c1546774-0ae3-49b1-8112-67750f12b5d6" providerId="ADAL" clId="{CF828409-6ADC-42F0-A3B9-09340E2CC6B7}" dt="2020-11-12T14:18:20.448" v="204"/>
          <ac:grpSpMkLst>
            <pc:docMk/>
            <pc:sldMasterMk cId="1643857197" sldId="2147483648"/>
            <ac:grpSpMk id="13" creationId="{00000000-0000-0000-0000-000000000000}"/>
          </ac:grpSpMkLst>
        </pc:grpChg>
        <pc:picChg chg="mod modVis">
          <ac:chgData name="Lennart Hagen Schönfelder" userId="c1546774-0ae3-49b1-8112-67750f12b5d6" providerId="ADAL" clId="{CF828409-6ADC-42F0-A3B9-09340E2CC6B7}" dt="2020-11-12T14:18:07.511" v="157"/>
          <ac:picMkLst>
            <pc:docMk/>
            <pc:sldMasterMk cId="1643857197" sldId="2147483648"/>
            <ac:picMk id="7" creationId="{00000000-0000-0000-0000-000000000000}"/>
          </ac:picMkLst>
        </pc:picChg>
        <pc:picChg chg="mod modVis">
          <ac:chgData name="Lennart Hagen Schönfelder" userId="c1546774-0ae3-49b1-8112-67750f12b5d6" providerId="ADAL" clId="{CF828409-6ADC-42F0-A3B9-09340E2CC6B7}" dt="2020-11-12T14:18:05.323" v="143"/>
          <ac:picMkLst>
            <pc:docMk/>
            <pc:sldMasterMk cId="1643857197" sldId="2147483648"/>
            <ac:picMk id="8" creationId="{00000000-0000-0000-0000-000000000000}"/>
          </ac:picMkLst>
        </pc:picChg>
        <pc:picChg chg="mod modVis">
          <ac:chgData name="Lennart Hagen Schönfelder" userId="c1546774-0ae3-49b1-8112-67750f12b5d6" providerId="ADAL" clId="{CF828409-6ADC-42F0-A3B9-09340E2CC6B7}" dt="2020-11-12T14:18:08.431" v="164"/>
          <ac:picMkLst>
            <pc:docMk/>
            <pc:sldMasterMk cId="1643857197" sldId="2147483648"/>
            <ac:picMk id="11" creationId="{00000000-0000-0000-0000-000000000000}"/>
          </ac:picMkLst>
        </pc:picChg>
        <pc:picChg chg="mod modVis">
          <ac:chgData name="Lennart Hagen Schönfelder" userId="c1546774-0ae3-49b1-8112-67750f12b5d6" providerId="ADAL" clId="{CF828409-6ADC-42F0-A3B9-09340E2CC6B7}" dt="2020-11-12T14:18:06.701" v="150"/>
          <ac:picMkLst>
            <pc:docMk/>
            <pc:sldMasterMk cId="1643857197" sldId="2147483648"/>
            <ac:picMk id="18" creationId="{00000000-0000-0000-0000-000000000000}"/>
          </ac:picMkLst>
        </pc:picChg>
        <pc:cxnChg chg="mod modVis">
          <ac:chgData name="Lennart Hagen Schönfelder" userId="c1546774-0ae3-49b1-8112-67750f12b5d6" providerId="ADAL" clId="{CF828409-6ADC-42F0-A3B9-09340E2CC6B7}" dt="2020-11-12T14:18:20.448" v="204"/>
          <ac:cxnSpMkLst>
            <pc:docMk/>
            <pc:sldMasterMk cId="1643857197" sldId="2147483648"/>
            <ac:cxnSpMk id="16" creationId="{00000000-0000-0000-0000-000000000000}"/>
          </ac:cxnSpMkLst>
        </pc:cxnChg>
      </pc:sldMasterChg>
    </pc:docChg>
  </pc:docChgLst>
  <pc:docChgLst>
    <pc:chgData name="Bo Lassen" userId="ce893220-411a-4073-9464-0c7e00ca77c0" providerId="ADAL" clId="{A7D1B82A-4A1D-4089-BE9B-34E06507883D}"/>
    <pc:docChg chg="undo custSel modSld">
      <pc:chgData name="Bo Lassen" userId="ce893220-411a-4073-9464-0c7e00ca77c0" providerId="ADAL" clId="{A7D1B82A-4A1D-4089-BE9B-34E06507883D}" dt="2021-03-01T09:47:50.480" v="2" actId="20577"/>
      <pc:docMkLst>
        <pc:docMk/>
      </pc:docMkLst>
      <pc:sldChg chg="modSp mod">
        <pc:chgData name="Bo Lassen" userId="ce893220-411a-4073-9464-0c7e00ca77c0" providerId="ADAL" clId="{A7D1B82A-4A1D-4089-BE9B-34E06507883D}" dt="2021-03-01T09:47:50.480" v="2" actId="20577"/>
        <pc:sldMkLst>
          <pc:docMk/>
          <pc:sldMk cId="1457411457" sldId="291"/>
        </pc:sldMkLst>
        <pc:spChg chg="mod">
          <ac:chgData name="Bo Lassen" userId="ce893220-411a-4073-9464-0c7e00ca77c0" providerId="ADAL" clId="{A7D1B82A-4A1D-4089-BE9B-34E06507883D}" dt="2021-03-01T09:47:50.480" v="2" actId="20577"/>
          <ac:spMkLst>
            <pc:docMk/>
            <pc:sldMk cId="1457411457" sldId="291"/>
            <ac:spMk id="2" creationId="{91D1A65E-705A-4083-8354-275096C60AA7}"/>
          </ac:spMkLst>
        </pc:spChg>
      </pc:sldChg>
    </pc:docChg>
  </pc:docChgLst>
  <pc:docChgLst>
    <pc:chgData name="Bo Lassen" userId="ce893220-411a-4073-9464-0c7e00ca77c0" providerId="ADAL" clId="{1B346812-0D6D-4B1B-BCB4-8B407436D9FD}"/>
    <pc:docChg chg="undo redo custSel addSld delSld modSld sldOrd modMainMaster">
      <pc:chgData name="Bo Lassen" userId="ce893220-411a-4073-9464-0c7e00ca77c0" providerId="ADAL" clId="{1B346812-0D6D-4B1B-BCB4-8B407436D9FD}" dt="2020-11-19T14:46:19.028" v="4148" actId="20577"/>
      <pc:docMkLst>
        <pc:docMk/>
      </pc:docMkLst>
      <pc:sldChg chg="modNotes">
        <pc:chgData name="Bo Lassen" userId="ce893220-411a-4073-9464-0c7e00ca77c0" providerId="ADAL" clId="{1B346812-0D6D-4B1B-BCB4-8B407436D9FD}" dt="2020-11-12T12:42:55.154" v="3083" actId="790"/>
        <pc:sldMkLst>
          <pc:docMk/>
          <pc:sldMk cId="3383236736" sldId="268"/>
        </pc:sldMkLst>
      </pc:sldChg>
      <pc:sldChg chg="addSp delSp modSp mod modNotes">
        <pc:chgData name="Bo Lassen" userId="ce893220-411a-4073-9464-0c7e00ca77c0" providerId="ADAL" clId="{1B346812-0D6D-4B1B-BCB4-8B407436D9FD}" dt="2020-11-12T12:42:54.969" v="2931" actId="790"/>
        <pc:sldMkLst>
          <pc:docMk/>
          <pc:sldMk cId="2355491973" sldId="273"/>
        </pc:sldMkLst>
        <pc:spChg chg="mod">
          <ac:chgData name="Bo Lassen" userId="ce893220-411a-4073-9464-0c7e00ca77c0" providerId="ADAL" clId="{1B346812-0D6D-4B1B-BCB4-8B407436D9FD}" dt="2020-11-12T12:42:54.961" v="2928" actId="790"/>
          <ac:spMkLst>
            <pc:docMk/>
            <pc:sldMk cId="2355491973" sldId="273"/>
            <ac:spMk id="5" creationId="{34B519A9-9968-4CB2-96C2-8A91D816F81E}"/>
          </ac:spMkLst>
        </pc:spChg>
        <pc:spChg chg="add del mod">
          <ac:chgData name="Bo Lassen" userId="ce893220-411a-4073-9464-0c7e00ca77c0" providerId="ADAL" clId="{1B346812-0D6D-4B1B-BCB4-8B407436D9FD}" dt="2020-11-12T12:42:46.609" v="2523"/>
          <ac:spMkLst>
            <pc:docMk/>
            <pc:sldMk cId="2355491973" sldId="273"/>
            <ac:spMk id="6" creationId="{6259F7E2-4051-467F-A1A9-A5BA01A24383}"/>
          </ac:spMkLst>
        </pc:spChg>
        <pc:spChg chg="mod">
          <ac:chgData name="Bo Lassen" userId="ce893220-411a-4073-9464-0c7e00ca77c0" providerId="ADAL" clId="{1B346812-0D6D-4B1B-BCB4-8B407436D9FD}" dt="2020-11-12T12:42:42.089" v="2508"/>
          <ac:spMkLst>
            <pc:docMk/>
            <pc:sldMk cId="2355491973" sldId="273"/>
            <ac:spMk id="8" creationId="{5D05C17B-EF2A-4CF9-96A4-2141F41989C3}"/>
          </ac:spMkLst>
        </pc:spChg>
        <pc:spChg chg="mod">
          <ac:chgData name="Bo Lassen" userId="ce893220-411a-4073-9464-0c7e00ca77c0" providerId="ADAL" clId="{1B346812-0D6D-4B1B-BCB4-8B407436D9FD}" dt="2020-11-12T12:42:46.171" v="2510" actId="1076"/>
          <ac:spMkLst>
            <pc:docMk/>
            <pc:sldMk cId="2355491973" sldId="273"/>
            <ac:spMk id="9" creationId="{6A1B06F9-9D96-4B0E-AF14-872FC5D89575}"/>
          </ac:spMkLst>
        </pc:spChg>
        <pc:spChg chg="mod">
          <ac:chgData name="Bo Lassen" userId="ce893220-411a-4073-9464-0c7e00ca77c0" providerId="ADAL" clId="{1B346812-0D6D-4B1B-BCB4-8B407436D9FD}" dt="2020-11-12T12:42:54.963" v="2929" actId="790"/>
          <ac:spMkLst>
            <pc:docMk/>
            <pc:sldMk cId="2355491973" sldId="273"/>
            <ac:spMk id="10" creationId="{29288C0C-589C-4B68-9260-C1F507F1B853}"/>
          </ac:spMkLst>
        </pc:spChg>
        <pc:spChg chg="mod">
          <ac:chgData name="Bo Lassen" userId="ce893220-411a-4073-9464-0c7e00ca77c0" providerId="ADAL" clId="{1B346812-0D6D-4B1B-BCB4-8B407436D9FD}" dt="2020-11-12T12:42:42.089" v="2508"/>
          <ac:spMkLst>
            <pc:docMk/>
            <pc:sldMk cId="2355491973" sldId="273"/>
            <ac:spMk id="11" creationId="{4C8CCADA-ECFA-4251-B09F-C5671BC756DC}"/>
          </ac:spMkLst>
        </pc:spChg>
        <pc:spChg chg="mod">
          <ac:chgData name="Bo Lassen" userId="ce893220-411a-4073-9464-0c7e00ca77c0" providerId="ADAL" clId="{1B346812-0D6D-4B1B-BCB4-8B407436D9FD}" dt="2020-11-12T12:42:42.089" v="2508"/>
          <ac:spMkLst>
            <pc:docMk/>
            <pc:sldMk cId="2355491973" sldId="273"/>
            <ac:spMk id="13" creationId="{BD8B0A59-C798-4968-A34E-E7A6D9FFBD35}"/>
          </ac:spMkLst>
        </pc:spChg>
        <pc:grpChg chg="add del mod">
          <ac:chgData name="Bo Lassen" userId="ce893220-411a-4073-9464-0c7e00ca77c0" providerId="ADAL" clId="{1B346812-0D6D-4B1B-BCB4-8B407436D9FD}" dt="2020-11-12T12:42:46.609" v="2523"/>
          <ac:grpSpMkLst>
            <pc:docMk/>
            <pc:sldMk cId="2355491973" sldId="273"/>
            <ac:grpSpMk id="7" creationId="{DC153EC4-FE80-436C-80C0-FC50F2C81965}"/>
          </ac:grpSpMkLst>
        </pc:grpChg>
        <pc:cxnChg chg="mod">
          <ac:chgData name="Bo Lassen" userId="ce893220-411a-4073-9464-0c7e00ca77c0" providerId="ADAL" clId="{1B346812-0D6D-4B1B-BCB4-8B407436D9FD}" dt="2020-11-12T12:42:42.089" v="2508"/>
          <ac:cxnSpMkLst>
            <pc:docMk/>
            <pc:sldMk cId="2355491973" sldId="273"/>
            <ac:cxnSpMk id="12" creationId="{80962160-A739-438B-B639-8BC85C9A941A}"/>
          </ac:cxnSpMkLst>
        </pc:cxnChg>
      </pc:sldChg>
      <pc:sldChg chg="modSp mod modShow modNotes">
        <pc:chgData name="Bo Lassen" userId="ce893220-411a-4073-9464-0c7e00ca77c0" providerId="ADAL" clId="{1B346812-0D6D-4B1B-BCB4-8B407436D9FD}" dt="2020-11-16T13:22:46.061" v="3875" actId="729"/>
        <pc:sldMkLst>
          <pc:docMk/>
          <pc:sldMk cId="2733261103" sldId="279"/>
        </pc:sldMkLst>
        <pc:spChg chg="mod">
          <ac:chgData name="Bo Lassen" userId="ce893220-411a-4073-9464-0c7e00ca77c0" providerId="ADAL" clId="{1B346812-0D6D-4B1B-BCB4-8B407436D9FD}" dt="2020-11-12T12:42:55.034" v="2991" actId="790"/>
          <ac:spMkLst>
            <pc:docMk/>
            <pc:sldMk cId="2733261103" sldId="279"/>
            <ac:spMk id="2" creationId="{00000000-0000-0000-0000-000000000000}"/>
          </ac:spMkLst>
        </pc:spChg>
        <pc:spChg chg="mod">
          <ac:chgData name="Bo Lassen" userId="ce893220-411a-4073-9464-0c7e00ca77c0" providerId="ADAL" clId="{1B346812-0D6D-4B1B-BCB4-8B407436D9FD}" dt="2020-11-12T12:42:55.037" v="2993" actId="790"/>
          <ac:spMkLst>
            <pc:docMk/>
            <pc:sldMk cId="2733261103" sldId="279"/>
            <ac:spMk id="3" creationId="{37EA3885-A228-47DE-A44E-D5A781D32AB9}"/>
          </ac:spMkLst>
        </pc:spChg>
        <pc:spChg chg="mod">
          <ac:chgData name="Bo Lassen" userId="ce893220-411a-4073-9464-0c7e00ca77c0" providerId="ADAL" clId="{1B346812-0D6D-4B1B-BCB4-8B407436D9FD}" dt="2020-11-12T12:42:55.035" v="2992" actId="790"/>
          <ac:spMkLst>
            <pc:docMk/>
            <pc:sldMk cId="2733261103" sldId="279"/>
            <ac:spMk id="4" creationId="{00000000-0000-0000-0000-000000000000}"/>
          </ac:spMkLst>
        </pc:spChg>
        <pc:spChg chg="mod">
          <ac:chgData name="Bo Lassen" userId="ce893220-411a-4073-9464-0c7e00ca77c0" providerId="ADAL" clId="{1B346812-0D6D-4B1B-BCB4-8B407436D9FD}" dt="2020-11-12T12:42:55.039" v="2994" actId="790"/>
          <ac:spMkLst>
            <pc:docMk/>
            <pc:sldMk cId="2733261103" sldId="279"/>
            <ac:spMk id="15" creationId="{165B7265-66F2-4E06-95B3-CA862C28470E}"/>
          </ac:spMkLst>
        </pc:spChg>
        <pc:spChg chg="mod">
          <ac:chgData name="Bo Lassen" userId="ce893220-411a-4073-9464-0c7e00ca77c0" providerId="ADAL" clId="{1B346812-0D6D-4B1B-BCB4-8B407436D9FD}" dt="2020-11-12T12:42:55.046" v="3000" actId="790"/>
          <ac:spMkLst>
            <pc:docMk/>
            <pc:sldMk cId="2733261103" sldId="279"/>
            <ac:spMk id="16" creationId="{470589E9-5BB2-44FB-A834-4010FB78E412}"/>
          </ac:spMkLst>
        </pc:spChg>
        <pc:spChg chg="mod">
          <ac:chgData name="Bo Lassen" userId="ce893220-411a-4073-9464-0c7e00ca77c0" providerId="ADAL" clId="{1B346812-0D6D-4B1B-BCB4-8B407436D9FD}" dt="2020-11-12T12:42:55.040" v="2995" actId="790"/>
          <ac:spMkLst>
            <pc:docMk/>
            <pc:sldMk cId="2733261103" sldId="279"/>
            <ac:spMk id="17" creationId="{7851CDAA-7018-40BA-80DE-E4C4E307C050}"/>
          </ac:spMkLst>
        </pc:spChg>
        <pc:spChg chg="mod">
          <ac:chgData name="Bo Lassen" userId="ce893220-411a-4073-9464-0c7e00ca77c0" providerId="ADAL" clId="{1B346812-0D6D-4B1B-BCB4-8B407436D9FD}" dt="2020-11-12T12:42:55.041" v="2996" actId="790"/>
          <ac:spMkLst>
            <pc:docMk/>
            <pc:sldMk cId="2733261103" sldId="279"/>
            <ac:spMk id="20" creationId="{3CC7A691-5782-42A9-8CF1-FE63D3FB48A1}"/>
          </ac:spMkLst>
        </pc:spChg>
        <pc:spChg chg="mod">
          <ac:chgData name="Bo Lassen" userId="ce893220-411a-4073-9464-0c7e00ca77c0" providerId="ADAL" clId="{1B346812-0D6D-4B1B-BCB4-8B407436D9FD}" dt="2020-11-12T12:42:55.042" v="2997" actId="790"/>
          <ac:spMkLst>
            <pc:docMk/>
            <pc:sldMk cId="2733261103" sldId="279"/>
            <ac:spMk id="22" creationId="{6B0EF24E-3EC0-4751-94DB-7393CCCDF29C}"/>
          </ac:spMkLst>
        </pc:spChg>
        <pc:spChg chg="mod">
          <ac:chgData name="Bo Lassen" userId="ce893220-411a-4073-9464-0c7e00ca77c0" providerId="ADAL" clId="{1B346812-0D6D-4B1B-BCB4-8B407436D9FD}" dt="2020-11-12T12:42:55.043" v="2998" actId="790"/>
          <ac:spMkLst>
            <pc:docMk/>
            <pc:sldMk cId="2733261103" sldId="279"/>
            <ac:spMk id="24" creationId="{DDB09473-8E52-429D-B967-5AC84DDB6389}"/>
          </ac:spMkLst>
        </pc:spChg>
        <pc:spChg chg="mod">
          <ac:chgData name="Bo Lassen" userId="ce893220-411a-4073-9464-0c7e00ca77c0" providerId="ADAL" clId="{1B346812-0D6D-4B1B-BCB4-8B407436D9FD}" dt="2020-11-12T12:42:55.045" v="2999" actId="790"/>
          <ac:spMkLst>
            <pc:docMk/>
            <pc:sldMk cId="2733261103" sldId="279"/>
            <ac:spMk id="26" creationId="{691D65F7-8AB4-426B-BEE3-FC37F9B2CDBD}"/>
          </ac:spMkLst>
        </pc:spChg>
      </pc:sldChg>
      <pc:sldChg chg="addSp delSp modSp mod modNotes">
        <pc:chgData name="Bo Lassen" userId="ce893220-411a-4073-9464-0c7e00ca77c0" providerId="ADAL" clId="{1B346812-0D6D-4B1B-BCB4-8B407436D9FD}" dt="2020-11-12T12:42:55.069" v="3019" actId="790"/>
        <pc:sldMkLst>
          <pc:docMk/>
          <pc:sldMk cId="3840645572" sldId="280"/>
        </pc:sldMkLst>
        <pc:spChg chg="mod">
          <ac:chgData name="Bo Lassen" userId="ce893220-411a-4073-9464-0c7e00ca77c0" providerId="ADAL" clId="{1B346812-0D6D-4B1B-BCB4-8B407436D9FD}" dt="2020-11-12T12:42:55.062" v="3013" actId="790"/>
          <ac:spMkLst>
            <pc:docMk/>
            <pc:sldMk cId="3840645572" sldId="280"/>
            <ac:spMk id="2" creationId="{1BB8AE21-76A6-4278-9E9E-C4773531A720}"/>
          </ac:spMkLst>
        </pc:spChg>
        <pc:spChg chg="mod">
          <ac:chgData name="Bo Lassen" userId="ce893220-411a-4073-9464-0c7e00ca77c0" providerId="ADAL" clId="{1B346812-0D6D-4B1B-BCB4-8B407436D9FD}" dt="2020-11-12T12:42:55.064" v="3015" actId="790"/>
          <ac:spMkLst>
            <pc:docMk/>
            <pc:sldMk cId="3840645572" sldId="280"/>
            <ac:spMk id="3" creationId="{13491C71-2816-4DCF-AE6A-C6341A9EF4BC}"/>
          </ac:spMkLst>
        </pc:spChg>
        <pc:spChg chg="mod">
          <ac:chgData name="Bo Lassen" userId="ce893220-411a-4073-9464-0c7e00ca77c0" providerId="ADAL" clId="{1B346812-0D6D-4B1B-BCB4-8B407436D9FD}" dt="2020-11-12T12:42:55.063" v="3014" actId="790"/>
          <ac:spMkLst>
            <pc:docMk/>
            <pc:sldMk cId="3840645572" sldId="280"/>
            <ac:spMk id="4" creationId="{5DE3EDF2-9FF5-4417-83DD-E05FAE00B6AF}"/>
          </ac:spMkLst>
        </pc:spChg>
        <pc:spChg chg="del">
          <ac:chgData name="Bo Lassen" userId="ce893220-411a-4073-9464-0c7e00ca77c0" providerId="ADAL" clId="{1B346812-0D6D-4B1B-BCB4-8B407436D9FD}" dt="2020-11-11T14:50:34.396" v="850"/>
          <ac:spMkLst>
            <pc:docMk/>
            <pc:sldMk cId="3840645572" sldId="280"/>
            <ac:spMk id="7" creationId="{F65B6B62-BC04-43E4-BE40-C3B0CD70C550}"/>
          </ac:spMkLst>
        </pc:spChg>
        <pc:spChg chg="add mod">
          <ac:chgData name="Bo Lassen" userId="ce893220-411a-4073-9464-0c7e00ca77c0" providerId="ADAL" clId="{1B346812-0D6D-4B1B-BCB4-8B407436D9FD}" dt="2020-11-12T12:42:55.066" v="3016" actId="790"/>
          <ac:spMkLst>
            <pc:docMk/>
            <pc:sldMk cId="3840645572" sldId="280"/>
            <ac:spMk id="8" creationId="{E4FA60C3-2B31-47B8-96D9-9A1612D7710A}"/>
          </ac:spMkLst>
        </pc:spChg>
        <pc:spChg chg="add mod">
          <ac:chgData name="Bo Lassen" userId="ce893220-411a-4073-9464-0c7e00ca77c0" providerId="ADAL" clId="{1B346812-0D6D-4B1B-BCB4-8B407436D9FD}" dt="2020-11-12T12:42:55.067" v="3017" actId="790"/>
          <ac:spMkLst>
            <pc:docMk/>
            <pc:sldMk cId="3840645572" sldId="280"/>
            <ac:spMk id="10" creationId="{FF63F428-F05F-4F5E-8FEE-193FBB93AD2F}"/>
          </ac:spMkLst>
        </pc:spChg>
        <pc:picChg chg="add mod">
          <ac:chgData name="Bo Lassen" userId="ce893220-411a-4073-9464-0c7e00ca77c0" providerId="ADAL" clId="{1B346812-0D6D-4B1B-BCB4-8B407436D9FD}" dt="2020-11-11T14:50:45.536" v="854" actId="1076"/>
          <ac:picMkLst>
            <pc:docMk/>
            <pc:sldMk cId="3840645572" sldId="280"/>
            <ac:picMk id="6" creationId="{FE3702AF-2C98-4B91-BC02-DDED0436DE26}"/>
          </ac:picMkLst>
        </pc:picChg>
        <pc:picChg chg="del">
          <ac:chgData name="Bo Lassen" userId="ce893220-411a-4073-9464-0c7e00ca77c0" providerId="ADAL" clId="{1B346812-0D6D-4B1B-BCB4-8B407436D9FD}" dt="2020-11-11T14:50:27.206" v="849" actId="478"/>
          <ac:picMkLst>
            <pc:docMk/>
            <pc:sldMk cId="3840645572" sldId="280"/>
            <ac:picMk id="15" creationId="{430F1BE5-C2FE-401A-AE1C-05CBF3BA7DF7}"/>
          </ac:picMkLst>
        </pc:picChg>
      </pc:sldChg>
      <pc:sldChg chg="addSp delSp modSp mod modNotes">
        <pc:chgData name="Bo Lassen" userId="ce893220-411a-4073-9464-0c7e00ca77c0" providerId="ADAL" clId="{1B346812-0D6D-4B1B-BCB4-8B407436D9FD}" dt="2020-11-12T12:42:55.082" v="3028" actId="790"/>
        <pc:sldMkLst>
          <pc:docMk/>
          <pc:sldMk cId="67936292" sldId="281"/>
        </pc:sldMkLst>
        <pc:spChg chg="mod">
          <ac:chgData name="Bo Lassen" userId="ce893220-411a-4073-9464-0c7e00ca77c0" providerId="ADAL" clId="{1B346812-0D6D-4B1B-BCB4-8B407436D9FD}" dt="2020-11-12T12:42:55.070" v="3020" actId="790"/>
          <ac:spMkLst>
            <pc:docMk/>
            <pc:sldMk cId="67936292" sldId="281"/>
            <ac:spMk id="2" creationId="{3C61BF89-5915-4833-9F39-918C31A08F84}"/>
          </ac:spMkLst>
        </pc:spChg>
        <pc:spChg chg="mod">
          <ac:chgData name="Bo Lassen" userId="ce893220-411a-4073-9464-0c7e00ca77c0" providerId="ADAL" clId="{1B346812-0D6D-4B1B-BCB4-8B407436D9FD}" dt="2020-11-12T12:42:55.073" v="3022" actId="790"/>
          <ac:spMkLst>
            <pc:docMk/>
            <pc:sldMk cId="67936292" sldId="281"/>
            <ac:spMk id="3" creationId="{30C1CA11-6B03-46FD-8D1F-AA48863DEC6E}"/>
          </ac:spMkLst>
        </pc:spChg>
        <pc:spChg chg="mod">
          <ac:chgData name="Bo Lassen" userId="ce893220-411a-4073-9464-0c7e00ca77c0" providerId="ADAL" clId="{1B346812-0D6D-4B1B-BCB4-8B407436D9FD}" dt="2020-11-12T12:42:55.071" v="3021" actId="790"/>
          <ac:spMkLst>
            <pc:docMk/>
            <pc:sldMk cId="67936292" sldId="281"/>
            <ac:spMk id="4" creationId="{CBB34BE4-D311-4731-9D3E-DF63B58ACF71}"/>
          </ac:spMkLst>
        </pc:spChg>
        <pc:spChg chg="del">
          <ac:chgData name="Bo Lassen" userId="ce893220-411a-4073-9464-0c7e00ca77c0" providerId="ADAL" clId="{1B346812-0D6D-4B1B-BCB4-8B407436D9FD}" dt="2020-11-11T14:50:51.295" v="856" actId="478"/>
          <ac:spMkLst>
            <pc:docMk/>
            <pc:sldMk cId="67936292" sldId="281"/>
            <ac:spMk id="5" creationId="{3C7E2C75-0531-45FC-A2B0-696A9FB4A5F6}"/>
          </ac:spMkLst>
        </pc:spChg>
        <pc:spChg chg="del">
          <ac:chgData name="Bo Lassen" userId="ce893220-411a-4073-9464-0c7e00ca77c0" providerId="ADAL" clId="{1B346812-0D6D-4B1B-BCB4-8B407436D9FD}" dt="2020-11-11T14:50:49.887" v="855" actId="478"/>
          <ac:spMkLst>
            <pc:docMk/>
            <pc:sldMk cId="67936292" sldId="281"/>
            <ac:spMk id="6" creationId="{28630C8E-2309-491E-ADA1-36200A66FBE2}"/>
          </ac:spMkLst>
        </pc:spChg>
        <pc:spChg chg="del">
          <ac:chgData name="Bo Lassen" userId="ce893220-411a-4073-9464-0c7e00ca77c0" providerId="ADAL" clId="{1B346812-0D6D-4B1B-BCB4-8B407436D9FD}" dt="2020-11-11T14:51:14.371" v="860"/>
          <ac:spMkLst>
            <pc:docMk/>
            <pc:sldMk cId="67936292" sldId="281"/>
            <ac:spMk id="7" creationId="{FC2026FD-B6D0-4960-AEE5-6E0C5E436A27}"/>
          </ac:spMkLst>
        </pc:spChg>
        <pc:spChg chg="add mod">
          <ac:chgData name="Bo Lassen" userId="ce893220-411a-4073-9464-0c7e00ca77c0" providerId="ADAL" clId="{1B346812-0D6D-4B1B-BCB4-8B407436D9FD}" dt="2020-11-12T12:42:55.074" v="3023" actId="790"/>
          <ac:spMkLst>
            <pc:docMk/>
            <pc:sldMk cId="67936292" sldId="281"/>
            <ac:spMk id="12" creationId="{960F1C7F-D049-475E-9A35-7957F3570B4E}"/>
          </ac:spMkLst>
        </pc:spChg>
        <pc:spChg chg="add mod">
          <ac:chgData name="Bo Lassen" userId="ce893220-411a-4073-9464-0c7e00ca77c0" providerId="ADAL" clId="{1B346812-0D6D-4B1B-BCB4-8B407436D9FD}" dt="2020-11-12T12:42:55.075" v="3024" actId="790"/>
          <ac:spMkLst>
            <pc:docMk/>
            <pc:sldMk cId="67936292" sldId="281"/>
            <ac:spMk id="14" creationId="{F04B8DC6-CFA5-4ED3-8902-27932CD8BA85}"/>
          </ac:spMkLst>
        </pc:spChg>
        <pc:spChg chg="add mod">
          <ac:chgData name="Bo Lassen" userId="ce893220-411a-4073-9464-0c7e00ca77c0" providerId="ADAL" clId="{1B346812-0D6D-4B1B-BCB4-8B407436D9FD}" dt="2020-11-12T12:42:55.078" v="3025" actId="790"/>
          <ac:spMkLst>
            <pc:docMk/>
            <pc:sldMk cId="67936292" sldId="281"/>
            <ac:spMk id="16" creationId="{A885C03E-FE0E-4BF6-A080-BB96D2846C7A}"/>
          </ac:spMkLst>
        </pc:spChg>
        <pc:spChg chg="add del">
          <ac:chgData name="Bo Lassen" userId="ce893220-411a-4073-9464-0c7e00ca77c0" providerId="ADAL" clId="{1B346812-0D6D-4B1B-BCB4-8B407436D9FD}" dt="2020-11-11T15:09:54.150" v="1029" actId="478"/>
          <ac:spMkLst>
            <pc:docMk/>
            <pc:sldMk cId="67936292" sldId="281"/>
            <ac:spMk id="18" creationId="{B394EE9F-9E93-4BD3-A68B-82624155CA2D}"/>
          </ac:spMkLst>
        </pc:spChg>
        <pc:spChg chg="add del">
          <ac:chgData name="Bo Lassen" userId="ce893220-411a-4073-9464-0c7e00ca77c0" providerId="ADAL" clId="{1B346812-0D6D-4B1B-BCB4-8B407436D9FD}" dt="2020-11-11T15:09:54.150" v="1029" actId="478"/>
          <ac:spMkLst>
            <pc:docMk/>
            <pc:sldMk cId="67936292" sldId="281"/>
            <ac:spMk id="20" creationId="{71D8FFC7-B002-4563-B202-FC0782DE26B9}"/>
          </ac:spMkLst>
        </pc:spChg>
        <pc:spChg chg="add del">
          <ac:chgData name="Bo Lassen" userId="ce893220-411a-4073-9464-0c7e00ca77c0" providerId="ADAL" clId="{1B346812-0D6D-4B1B-BCB4-8B407436D9FD}" dt="2020-11-11T15:09:54.150" v="1029" actId="478"/>
          <ac:spMkLst>
            <pc:docMk/>
            <pc:sldMk cId="67936292" sldId="281"/>
            <ac:spMk id="22" creationId="{011D5667-DE9E-49C6-B16C-72606A25B008}"/>
          </ac:spMkLst>
        </pc:spChg>
        <pc:spChg chg="add del mod">
          <ac:chgData name="Bo Lassen" userId="ce893220-411a-4073-9464-0c7e00ca77c0" providerId="ADAL" clId="{1B346812-0D6D-4B1B-BCB4-8B407436D9FD}" dt="2020-11-11T15:10:10.462" v="1032" actId="478"/>
          <ac:spMkLst>
            <pc:docMk/>
            <pc:sldMk cId="67936292" sldId="281"/>
            <ac:spMk id="24" creationId="{EECF2421-3110-4A18-805F-52B087CC1871}"/>
          </ac:spMkLst>
        </pc:spChg>
        <pc:spChg chg="add mod">
          <ac:chgData name="Bo Lassen" userId="ce893220-411a-4073-9464-0c7e00ca77c0" providerId="ADAL" clId="{1B346812-0D6D-4B1B-BCB4-8B407436D9FD}" dt="2020-11-12T12:42:55.080" v="3026" actId="790"/>
          <ac:spMkLst>
            <pc:docMk/>
            <pc:sldMk cId="67936292" sldId="281"/>
            <ac:spMk id="32" creationId="{2066390B-29D8-449D-B6C0-ACE71B56F985}"/>
          </ac:spMkLst>
        </pc:spChg>
        <pc:picChg chg="del">
          <ac:chgData name="Bo Lassen" userId="ce893220-411a-4073-9464-0c7e00ca77c0" providerId="ADAL" clId="{1B346812-0D6D-4B1B-BCB4-8B407436D9FD}" dt="2020-11-11T14:50:52.162" v="857" actId="478"/>
          <ac:picMkLst>
            <pc:docMk/>
            <pc:sldMk cId="67936292" sldId="281"/>
            <ac:picMk id="9" creationId="{0C86B7BB-FC5B-4B06-8BA3-9E18C2908AE9}"/>
          </ac:picMkLst>
        </pc:picChg>
        <pc:picChg chg="add mod">
          <ac:chgData name="Bo Lassen" userId="ce893220-411a-4073-9464-0c7e00ca77c0" providerId="ADAL" clId="{1B346812-0D6D-4B1B-BCB4-8B407436D9FD}" dt="2020-11-11T14:51:28.006" v="865" actId="1076"/>
          <ac:picMkLst>
            <pc:docMk/>
            <pc:sldMk cId="67936292" sldId="281"/>
            <ac:picMk id="10" creationId="{63E6FAC0-DB77-41F1-92D2-D5CAE5F9FE95}"/>
          </ac:picMkLst>
        </pc:picChg>
        <pc:cxnChg chg="add mod ord">
          <ac:chgData name="Bo Lassen" userId="ce893220-411a-4073-9464-0c7e00ca77c0" providerId="ADAL" clId="{1B346812-0D6D-4B1B-BCB4-8B407436D9FD}" dt="2020-11-11T15:23:39.184" v="1226" actId="171"/>
          <ac:cxnSpMkLst>
            <pc:docMk/>
            <pc:sldMk cId="67936292" sldId="281"/>
            <ac:cxnSpMk id="25" creationId="{7349D6F6-A884-4550-8E7E-A19B1A4C0EB8}"/>
          </ac:cxnSpMkLst>
        </pc:cxnChg>
        <pc:cxnChg chg="add mod ord">
          <ac:chgData name="Bo Lassen" userId="ce893220-411a-4073-9464-0c7e00ca77c0" providerId="ADAL" clId="{1B346812-0D6D-4B1B-BCB4-8B407436D9FD}" dt="2020-11-11T15:24:50.927" v="1230" actId="171"/>
          <ac:cxnSpMkLst>
            <pc:docMk/>
            <pc:sldMk cId="67936292" sldId="281"/>
            <ac:cxnSpMk id="30" creationId="{BEC48C59-03F1-4E51-B965-B4A19FB1CA86}"/>
          </ac:cxnSpMkLst>
        </pc:cxnChg>
      </pc:sldChg>
      <pc:sldChg chg="addSp delSp modSp mod modNotes">
        <pc:chgData name="Bo Lassen" userId="ce893220-411a-4073-9464-0c7e00ca77c0" providerId="ADAL" clId="{1B346812-0D6D-4B1B-BCB4-8B407436D9FD}" dt="2020-11-12T12:42:55.097" v="3037" actId="790"/>
        <pc:sldMkLst>
          <pc:docMk/>
          <pc:sldMk cId="1370708213" sldId="282"/>
        </pc:sldMkLst>
        <pc:spChg chg="mod">
          <ac:chgData name="Bo Lassen" userId="ce893220-411a-4073-9464-0c7e00ca77c0" providerId="ADAL" clId="{1B346812-0D6D-4B1B-BCB4-8B407436D9FD}" dt="2020-11-12T12:42:55.085" v="3029" actId="790"/>
          <ac:spMkLst>
            <pc:docMk/>
            <pc:sldMk cId="1370708213" sldId="282"/>
            <ac:spMk id="2" creationId="{FA0D0641-B88A-4B24-B7DB-40BD20D95CD5}"/>
          </ac:spMkLst>
        </pc:spChg>
        <pc:spChg chg="mod">
          <ac:chgData name="Bo Lassen" userId="ce893220-411a-4073-9464-0c7e00ca77c0" providerId="ADAL" clId="{1B346812-0D6D-4B1B-BCB4-8B407436D9FD}" dt="2020-11-12T12:42:55.088" v="3031" actId="790"/>
          <ac:spMkLst>
            <pc:docMk/>
            <pc:sldMk cId="1370708213" sldId="282"/>
            <ac:spMk id="3" creationId="{14D43DA6-DB38-4D06-834D-98F13FAA4ABB}"/>
          </ac:spMkLst>
        </pc:spChg>
        <pc:spChg chg="mod">
          <ac:chgData name="Bo Lassen" userId="ce893220-411a-4073-9464-0c7e00ca77c0" providerId="ADAL" clId="{1B346812-0D6D-4B1B-BCB4-8B407436D9FD}" dt="2020-11-12T12:42:55.086" v="3030" actId="790"/>
          <ac:spMkLst>
            <pc:docMk/>
            <pc:sldMk cId="1370708213" sldId="282"/>
            <ac:spMk id="4" creationId="{F161ED0D-B5A8-47CA-85A7-AE9660366A3A}"/>
          </ac:spMkLst>
        </pc:spChg>
        <pc:spChg chg="del">
          <ac:chgData name="Bo Lassen" userId="ce893220-411a-4073-9464-0c7e00ca77c0" providerId="ADAL" clId="{1B346812-0D6D-4B1B-BCB4-8B407436D9FD}" dt="2020-11-11T14:52:03.378" v="871"/>
          <ac:spMkLst>
            <pc:docMk/>
            <pc:sldMk cId="1370708213" sldId="282"/>
            <ac:spMk id="7" creationId="{4771BCFA-2635-4014-903F-EA5A714D4947}"/>
          </ac:spMkLst>
        </pc:spChg>
        <pc:spChg chg="add del mod">
          <ac:chgData name="Bo Lassen" userId="ce893220-411a-4073-9464-0c7e00ca77c0" providerId="ADAL" clId="{1B346812-0D6D-4B1B-BCB4-8B407436D9FD}" dt="2020-11-11T15:11:35.398" v="1040" actId="478"/>
          <ac:spMkLst>
            <pc:docMk/>
            <pc:sldMk cId="1370708213" sldId="282"/>
            <ac:spMk id="8" creationId="{70133221-949B-4FFA-8D29-3B79AED32899}"/>
          </ac:spMkLst>
        </pc:spChg>
        <pc:spChg chg="add mod">
          <ac:chgData name="Bo Lassen" userId="ce893220-411a-4073-9464-0c7e00ca77c0" providerId="ADAL" clId="{1B346812-0D6D-4B1B-BCB4-8B407436D9FD}" dt="2020-11-12T12:42:55.089" v="3032" actId="790"/>
          <ac:spMkLst>
            <pc:docMk/>
            <pc:sldMk cId="1370708213" sldId="282"/>
            <ac:spMk id="12" creationId="{A99BEB82-A1F2-4DCC-AE44-77DBD5298A44}"/>
          </ac:spMkLst>
        </pc:spChg>
        <pc:spChg chg="add mod">
          <ac:chgData name="Bo Lassen" userId="ce893220-411a-4073-9464-0c7e00ca77c0" providerId="ADAL" clId="{1B346812-0D6D-4B1B-BCB4-8B407436D9FD}" dt="2020-11-12T12:42:55.090" v="3033" actId="790"/>
          <ac:spMkLst>
            <pc:docMk/>
            <pc:sldMk cId="1370708213" sldId="282"/>
            <ac:spMk id="14" creationId="{FFDD512F-ACCA-4AF0-BBF3-83123B3D549D}"/>
          </ac:spMkLst>
        </pc:spChg>
        <pc:spChg chg="add mod">
          <ac:chgData name="Bo Lassen" userId="ce893220-411a-4073-9464-0c7e00ca77c0" providerId="ADAL" clId="{1B346812-0D6D-4B1B-BCB4-8B407436D9FD}" dt="2020-11-12T12:42:55.092" v="3034" actId="790"/>
          <ac:spMkLst>
            <pc:docMk/>
            <pc:sldMk cId="1370708213" sldId="282"/>
            <ac:spMk id="16" creationId="{8587DEE0-ADF9-466C-80BC-200F0C3EA8EA}"/>
          </ac:spMkLst>
        </pc:spChg>
        <pc:spChg chg="add mod">
          <ac:chgData name="Bo Lassen" userId="ce893220-411a-4073-9464-0c7e00ca77c0" providerId="ADAL" clId="{1B346812-0D6D-4B1B-BCB4-8B407436D9FD}" dt="2020-11-12T12:42:55.095" v="3035" actId="790"/>
          <ac:spMkLst>
            <pc:docMk/>
            <pc:sldMk cId="1370708213" sldId="282"/>
            <ac:spMk id="20" creationId="{926E38B6-2F41-4F92-A120-861AF1F991E1}"/>
          </ac:spMkLst>
        </pc:spChg>
        <pc:picChg chg="add mod">
          <ac:chgData name="Bo Lassen" userId="ce893220-411a-4073-9464-0c7e00ca77c0" providerId="ADAL" clId="{1B346812-0D6D-4B1B-BCB4-8B407436D9FD}" dt="2020-11-11T14:52:15.912" v="875" actId="14100"/>
          <ac:picMkLst>
            <pc:docMk/>
            <pc:sldMk cId="1370708213" sldId="282"/>
            <ac:picMk id="6" creationId="{CE61D05E-B07D-4DBD-BE63-0C0821C6188E}"/>
          </ac:picMkLst>
        </pc:picChg>
        <pc:picChg chg="del">
          <ac:chgData name="Bo Lassen" userId="ce893220-411a-4073-9464-0c7e00ca77c0" providerId="ADAL" clId="{1B346812-0D6D-4B1B-BCB4-8B407436D9FD}" dt="2020-11-11T14:51:44.783" v="868" actId="478"/>
          <ac:picMkLst>
            <pc:docMk/>
            <pc:sldMk cId="1370708213" sldId="282"/>
            <ac:picMk id="9" creationId="{AFDD6891-05B3-4AEA-B4A1-8E6AA09BCB1D}"/>
          </ac:picMkLst>
        </pc:picChg>
        <pc:cxnChg chg="add mod">
          <ac:chgData name="Bo Lassen" userId="ce893220-411a-4073-9464-0c7e00ca77c0" providerId="ADAL" clId="{1B346812-0D6D-4B1B-BCB4-8B407436D9FD}" dt="2020-11-12T07:56:22.535" v="2100" actId="14100"/>
          <ac:cxnSpMkLst>
            <pc:docMk/>
            <pc:sldMk cId="1370708213" sldId="282"/>
            <ac:cxnSpMk id="11" creationId="{30C5F763-8D77-4029-A5DA-7681BF02057D}"/>
          </ac:cxnSpMkLst>
        </pc:cxnChg>
        <pc:cxnChg chg="add mod">
          <ac:chgData name="Bo Lassen" userId="ce893220-411a-4073-9464-0c7e00ca77c0" providerId="ADAL" clId="{1B346812-0D6D-4B1B-BCB4-8B407436D9FD}" dt="2020-11-12T07:56:43.427" v="2104" actId="14100"/>
          <ac:cxnSpMkLst>
            <pc:docMk/>
            <pc:sldMk cId="1370708213" sldId="282"/>
            <ac:cxnSpMk id="15" creationId="{D5B15A29-792A-4FCA-8213-5F8B28D087D7}"/>
          </ac:cxnSpMkLst>
        </pc:cxnChg>
        <pc:cxnChg chg="add mod ord">
          <ac:chgData name="Bo Lassen" userId="ce893220-411a-4073-9464-0c7e00ca77c0" providerId="ADAL" clId="{1B346812-0D6D-4B1B-BCB4-8B407436D9FD}" dt="2020-11-11T15:26:57.485" v="1319" actId="171"/>
          <ac:cxnSpMkLst>
            <pc:docMk/>
            <pc:sldMk cId="1370708213" sldId="282"/>
            <ac:cxnSpMk id="17" creationId="{145154C2-22E3-44EA-B4C5-C50A0A777628}"/>
          </ac:cxnSpMkLst>
        </pc:cxnChg>
      </pc:sldChg>
      <pc:sldChg chg="addSp delSp modSp mod modNotes">
        <pc:chgData name="Bo Lassen" userId="ce893220-411a-4073-9464-0c7e00ca77c0" providerId="ADAL" clId="{1B346812-0D6D-4B1B-BCB4-8B407436D9FD}" dt="2020-11-12T12:42:55.106" v="3045" actId="790"/>
        <pc:sldMkLst>
          <pc:docMk/>
          <pc:sldMk cId="2595784963" sldId="283"/>
        </pc:sldMkLst>
        <pc:spChg chg="mod">
          <ac:chgData name="Bo Lassen" userId="ce893220-411a-4073-9464-0c7e00ca77c0" providerId="ADAL" clId="{1B346812-0D6D-4B1B-BCB4-8B407436D9FD}" dt="2020-11-12T12:42:55.098" v="3038" actId="790"/>
          <ac:spMkLst>
            <pc:docMk/>
            <pc:sldMk cId="2595784963" sldId="283"/>
            <ac:spMk id="2" creationId="{4A5EAC1A-6C08-4D5F-9AB9-795B181BDF8E}"/>
          </ac:spMkLst>
        </pc:spChg>
        <pc:spChg chg="del">
          <ac:chgData name="Bo Lassen" userId="ce893220-411a-4073-9464-0c7e00ca77c0" providerId="ADAL" clId="{1B346812-0D6D-4B1B-BCB4-8B407436D9FD}" dt="2020-11-11T14:52:38.606" v="878" actId="478"/>
          <ac:spMkLst>
            <pc:docMk/>
            <pc:sldMk cId="2595784963" sldId="283"/>
            <ac:spMk id="3" creationId="{046E6256-E9DD-4AD4-B8DC-F227E71772D0}"/>
          </ac:spMkLst>
        </pc:spChg>
        <pc:spChg chg="mod">
          <ac:chgData name="Bo Lassen" userId="ce893220-411a-4073-9464-0c7e00ca77c0" providerId="ADAL" clId="{1B346812-0D6D-4B1B-BCB4-8B407436D9FD}" dt="2020-11-12T12:42:55.099" v="3039" actId="790"/>
          <ac:spMkLst>
            <pc:docMk/>
            <pc:sldMk cId="2595784963" sldId="283"/>
            <ac:spMk id="4" creationId="{BA4292DD-807D-4DA3-9019-54CB5523BA63}"/>
          </ac:spMkLst>
        </pc:spChg>
        <pc:spChg chg="del">
          <ac:chgData name="Bo Lassen" userId="ce893220-411a-4073-9464-0c7e00ca77c0" providerId="ADAL" clId="{1B346812-0D6D-4B1B-BCB4-8B407436D9FD}" dt="2020-11-11T14:52:35.705" v="877" actId="478"/>
          <ac:spMkLst>
            <pc:docMk/>
            <pc:sldMk cId="2595784963" sldId="283"/>
            <ac:spMk id="5" creationId="{A47D2473-7E00-4D4A-9272-7CDABAB20F9A}"/>
          </ac:spMkLst>
        </pc:spChg>
        <pc:spChg chg="mod">
          <ac:chgData name="Bo Lassen" userId="ce893220-411a-4073-9464-0c7e00ca77c0" providerId="ADAL" clId="{1B346812-0D6D-4B1B-BCB4-8B407436D9FD}" dt="2020-11-12T12:42:55.100" v="3040" actId="790"/>
          <ac:spMkLst>
            <pc:docMk/>
            <pc:sldMk cId="2595784963" sldId="283"/>
            <ac:spMk id="6" creationId="{E2017265-40F8-4012-B44A-FB90EFD1C15B}"/>
          </ac:spMkLst>
        </pc:spChg>
        <pc:spChg chg="del">
          <ac:chgData name="Bo Lassen" userId="ce893220-411a-4073-9464-0c7e00ca77c0" providerId="ADAL" clId="{1B346812-0D6D-4B1B-BCB4-8B407436D9FD}" dt="2020-11-11T14:53:47.351" v="887"/>
          <ac:spMkLst>
            <pc:docMk/>
            <pc:sldMk cId="2595784963" sldId="283"/>
            <ac:spMk id="7" creationId="{C99B0C1D-98AA-4D35-89C2-F07602F3BD0F}"/>
          </ac:spMkLst>
        </pc:spChg>
        <pc:spChg chg="add mod">
          <ac:chgData name="Bo Lassen" userId="ce893220-411a-4073-9464-0c7e00ca77c0" providerId="ADAL" clId="{1B346812-0D6D-4B1B-BCB4-8B407436D9FD}" dt="2020-11-12T12:42:55.102" v="3041" actId="790"/>
          <ac:spMkLst>
            <pc:docMk/>
            <pc:sldMk cId="2595784963" sldId="283"/>
            <ac:spMk id="10" creationId="{30CE9B45-72A3-42B8-9020-2CF9BE4F892B}"/>
          </ac:spMkLst>
        </pc:spChg>
        <pc:spChg chg="add del">
          <ac:chgData name="Bo Lassen" userId="ce893220-411a-4073-9464-0c7e00ca77c0" providerId="ADAL" clId="{1B346812-0D6D-4B1B-BCB4-8B407436D9FD}" dt="2020-11-11T15:12:17.174" v="1047" actId="478"/>
          <ac:spMkLst>
            <pc:docMk/>
            <pc:sldMk cId="2595784963" sldId="283"/>
            <ac:spMk id="14" creationId="{553DF3A3-A36E-4E39-9056-8132B4BE22ED}"/>
          </ac:spMkLst>
        </pc:spChg>
        <pc:spChg chg="add mod">
          <ac:chgData name="Bo Lassen" userId="ce893220-411a-4073-9464-0c7e00ca77c0" providerId="ADAL" clId="{1B346812-0D6D-4B1B-BCB4-8B407436D9FD}" dt="2020-11-12T12:42:55.103" v="3042" actId="790"/>
          <ac:spMkLst>
            <pc:docMk/>
            <pc:sldMk cId="2595784963" sldId="283"/>
            <ac:spMk id="16" creationId="{B7C84239-DD30-4073-9A56-1623BBC9C1FC}"/>
          </ac:spMkLst>
        </pc:spChg>
        <pc:spChg chg="add mod">
          <ac:chgData name="Bo Lassen" userId="ce893220-411a-4073-9464-0c7e00ca77c0" providerId="ADAL" clId="{1B346812-0D6D-4B1B-BCB4-8B407436D9FD}" dt="2020-11-12T12:42:55.104" v="3043" actId="790"/>
          <ac:spMkLst>
            <pc:docMk/>
            <pc:sldMk cId="2595784963" sldId="283"/>
            <ac:spMk id="17" creationId="{760197D9-917C-4CC9-9A26-97C1748AA377}"/>
          </ac:spMkLst>
        </pc:spChg>
        <pc:picChg chg="add mod">
          <ac:chgData name="Bo Lassen" userId="ce893220-411a-4073-9464-0c7e00ca77c0" providerId="ADAL" clId="{1B346812-0D6D-4B1B-BCB4-8B407436D9FD}" dt="2020-11-11T14:53:58.842" v="891" actId="14100"/>
          <ac:picMkLst>
            <pc:docMk/>
            <pc:sldMk cId="2595784963" sldId="283"/>
            <ac:picMk id="9" creationId="{7467FBB4-9B38-4EA4-96D9-6176F54F4989}"/>
          </ac:picMkLst>
        </pc:picChg>
        <pc:picChg chg="del">
          <ac:chgData name="Bo Lassen" userId="ce893220-411a-4073-9464-0c7e00ca77c0" providerId="ADAL" clId="{1B346812-0D6D-4B1B-BCB4-8B407436D9FD}" dt="2020-11-11T14:52:33.877" v="876" actId="478"/>
          <ac:picMkLst>
            <pc:docMk/>
            <pc:sldMk cId="2595784963" sldId="283"/>
            <ac:picMk id="11" creationId="{F9C78707-A8A6-49AA-857B-CF759131F2BA}"/>
          </ac:picMkLst>
        </pc:picChg>
        <pc:cxnChg chg="add mod ord">
          <ac:chgData name="Bo Lassen" userId="ce893220-411a-4073-9464-0c7e00ca77c0" providerId="ADAL" clId="{1B346812-0D6D-4B1B-BCB4-8B407436D9FD}" dt="2020-11-12T07:57:23.075" v="2111" actId="171"/>
          <ac:cxnSpMkLst>
            <pc:docMk/>
            <pc:sldMk cId="2595784963" sldId="283"/>
            <ac:cxnSpMk id="11" creationId="{ACAD7F0C-29E5-4126-95E8-5977726C790D}"/>
          </ac:cxnSpMkLst>
        </pc:cxnChg>
        <pc:cxnChg chg="add mod">
          <ac:chgData name="Bo Lassen" userId="ce893220-411a-4073-9464-0c7e00ca77c0" providerId="ADAL" clId="{1B346812-0D6D-4B1B-BCB4-8B407436D9FD}" dt="2020-11-12T07:57:37.409" v="2115" actId="14100"/>
          <ac:cxnSpMkLst>
            <pc:docMk/>
            <pc:sldMk cId="2595784963" sldId="283"/>
            <ac:cxnSpMk id="12" creationId="{50D4107B-84C4-4400-81CE-EF11B2D0A5C6}"/>
          </ac:cxnSpMkLst>
        </pc:cxnChg>
      </pc:sldChg>
      <pc:sldChg chg="addSp delSp modSp mod modNotes">
        <pc:chgData name="Bo Lassen" userId="ce893220-411a-4073-9464-0c7e00ca77c0" providerId="ADAL" clId="{1B346812-0D6D-4B1B-BCB4-8B407436D9FD}" dt="2020-11-12T12:42:55.124" v="3060" actId="790"/>
        <pc:sldMkLst>
          <pc:docMk/>
          <pc:sldMk cId="3936315411" sldId="284"/>
        </pc:sldMkLst>
        <pc:spChg chg="mod">
          <ac:chgData name="Bo Lassen" userId="ce893220-411a-4073-9464-0c7e00ca77c0" providerId="ADAL" clId="{1B346812-0D6D-4B1B-BCB4-8B407436D9FD}" dt="2020-11-12T12:42:55.107" v="3046" actId="790"/>
          <ac:spMkLst>
            <pc:docMk/>
            <pc:sldMk cId="3936315411" sldId="284"/>
            <ac:spMk id="2" creationId="{910346AD-7CD9-4EC9-AFB8-AAEE6B807599}"/>
          </ac:spMkLst>
        </pc:spChg>
        <pc:spChg chg="mod">
          <ac:chgData name="Bo Lassen" userId="ce893220-411a-4073-9464-0c7e00ca77c0" providerId="ADAL" clId="{1B346812-0D6D-4B1B-BCB4-8B407436D9FD}" dt="2020-11-12T12:42:55.111" v="3048" actId="790"/>
          <ac:spMkLst>
            <pc:docMk/>
            <pc:sldMk cId="3936315411" sldId="284"/>
            <ac:spMk id="3" creationId="{5188A7BA-9451-4450-9E2F-195E9D2A161B}"/>
          </ac:spMkLst>
        </pc:spChg>
        <pc:spChg chg="mod">
          <ac:chgData name="Bo Lassen" userId="ce893220-411a-4073-9464-0c7e00ca77c0" providerId="ADAL" clId="{1B346812-0D6D-4B1B-BCB4-8B407436D9FD}" dt="2020-11-12T12:42:55.109" v="3047" actId="790"/>
          <ac:spMkLst>
            <pc:docMk/>
            <pc:sldMk cId="3936315411" sldId="284"/>
            <ac:spMk id="4" creationId="{2E761BA3-DAF9-4BF3-8F60-2FEA7725CCDF}"/>
          </ac:spMkLst>
        </pc:spChg>
        <pc:spChg chg="mod">
          <ac:chgData name="Bo Lassen" userId="ce893220-411a-4073-9464-0c7e00ca77c0" providerId="ADAL" clId="{1B346812-0D6D-4B1B-BCB4-8B407436D9FD}" dt="2020-11-12T12:42:55.112" v="3049" actId="790"/>
          <ac:spMkLst>
            <pc:docMk/>
            <pc:sldMk cId="3936315411" sldId="284"/>
            <ac:spMk id="5" creationId="{31B8E873-BF5B-49E1-B97D-4FA2E3A354E5}"/>
          </ac:spMkLst>
        </pc:spChg>
        <pc:spChg chg="add mod">
          <ac:chgData name="Bo Lassen" userId="ce893220-411a-4073-9464-0c7e00ca77c0" providerId="ADAL" clId="{1B346812-0D6D-4B1B-BCB4-8B407436D9FD}" dt="2020-11-12T12:42:55.113" v="3050" actId="790"/>
          <ac:spMkLst>
            <pc:docMk/>
            <pc:sldMk cId="3936315411" sldId="284"/>
            <ac:spMk id="11" creationId="{5C5BC58D-56FA-4F14-B223-BC5B2C809C63}"/>
          </ac:spMkLst>
        </pc:spChg>
        <pc:spChg chg="add mod">
          <ac:chgData name="Bo Lassen" userId="ce893220-411a-4073-9464-0c7e00ca77c0" providerId="ADAL" clId="{1B346812-0D6D-4B1B-BCB4-8B407436D9FD}" dt="2020-11-12T12:42:55.115" v="3051" actId="790"/>
          <ac:spMkLst>
            <pc:docMk/>
            <pc:sldMk cId="3936315411" sldId="284"/>
            <ac:spMk id="12" creationId="{3227635D-F03C-4D1B-B1E7-0A2A1F61FDEB}"/>
          </ac:spMkLst>
        </pc:spChg>
        <pc:spChg chg="add mod">
          <ac:chgData name="Bo Lassen" userId="ce893220-411a-4073-9464-0c7e00ca77c0" providerId="ADAL" clId="{1B346812-0D6D-4B1B-BCB4-8B407436D9FD}" dt="2020-11-12T12:42:55.116" v="3052" actId="790"/>
          <ac:spMkLst>
            <pc:docMk/>
            <pc:sldMk cId="3936315411" sldId="284"/>
            <ac:spMk id="13" creationId="{9BCA71B6-FA5F-4EE0-AE25-CB479EB77C9F}"/>
          </ac:spMkLst>
        </pc:spChg>
        <pc:spChg chg="add mod">
          <ac:chgData name="Bo Lassen" userId="ce893220-411a-4073-9464-0c7e00ca77c0" providerId="ADAL" clId="{1B346812-0D6D-4B1B-BCB4-8B407436D9FD}" dt="2020-11-12T12:42:55.117" v="3053" actId="790"/>
          <ac:spMkLst>
            <pc:docMk/>
            <pc:sldMk cId="3936315411" sldId="284"/>
            <ac:spMk id="14" creationId="{ADAAEDF7-211D-4130-BA8F-9458D39B8C21}"/>
          </ac:spMkLst>
        </pc:spChg>
        <pc:spChg chg="add mod">
          <ac:chgData name="Bo Lassen" userId="ce893220-411a-4073-9464-0c7e00ca77c0" providerId="ADAL" clId="{1B346812-0D6D-4B1B-BCB4-8B407436D9FD}" dt="2020-11-12T12:42:55.118" v="3054" actId="790"/>
          <ac:spMkLst>
            <pc:docMk/>
            <pc:sldMk cId="3936315411" sldId="284"/>
            <ac:spMk id="16" creationId="{18BE1E29-F878-4C93-B08D-F7E6E5B363F1}"/>
          </ac:spMkLst>
        </pc:spChg>
        <pc:spChg chg="add mod">
          <ac:chgData name="Bo Lassen" userId="ce893220-411a-4073-9464-0c7e00ca77c0" providerId="ADAL" clId="{1B346812-0D6D-4B1B-BCB4-8B407436D9FD}" dt="2020-11-12T12:42:55.119" v="3055" actId="790"/>
          <ac:spMkLst>
            <pc:docMk/>
            <pc:sldMk cId="3936315411" sldId="284"/>
            <ac:spMk id="18" creationId="{212CACDE-F6B4-40AC-882D-78DC01C5794A}"/>
          </ac:spMkLst>
        </pc:spChg>
        <pc:spChg chg="add mod">
          <ac:chgData name="Bo Lassen" userId="ce893220-411a-4073-9464-0c7e00ca77c0" providerId="ADAL" clId="{1B346812-0D6D-4B1B-BCB4-8B407436D9FD}" dt="2020-11-12T12:42:55.120" v="3056" actId="790"/>
          <ac:spMkLst>
            <pc:docMk/>
            <pc:sldMk cId="3936315411" sldId="284"/>
            <ac:spMk id="20" creationId="{98C3A510-DE46-437C-89D6-57C249AD12CA}"/>
          </ac:spMkLst>
        </pc:spChg>
        <pc:spChg chg="add mod">
          <ac:chgData name="Bo Lassen" userId="ce893220-411a-4073-9464-0c7e00ca77c0" providerId="ADAL" clId="{1B346812-0D6D-4B1B-BCB4-8B407436D9FD}" dt="2020-11-12T12:42:55.121" v="3057" actId="790"/>
          <ac:spMkLst>
            <pc:docMk/>
            <pc:sldMk cId="3936315411" sldId="284"/>
            <ac:spMk id="22" creationId="{0C00B77E-C783-4A82-9620-FC18DE69D0F3}"/>
          </ac:spMkLst>
        </pc:spChg>
        <pc:spChg chg="add mod">
          <ac:chgData name="Bo Lassen" userId="ce893220-411a-4073-9464-0c7e00ca77c0" providerId="ADAL" clId="{1B346812-0D6D-4B1B-BCB4-8B407436D9FD}" dt="2020-11-12T12:42:55.122" v="3058" actId="790"/>
          <ac:spMkLst>
            <pc:docMk/>
            <pc:sldMk cId="3936315411" sldId="284"/>
            <ac:spMk id="23" creationId="{856600C3-308A-4EBC-B254-BC2B815108A3}"/>
          </ac:spMkLst>
        </pc:spChg>
        <pc:picChg chg="add mod">
          <ac:chgData name="Bo Lassen" userId="ce893220-411a-4073-9464-0c7e00ca77c0" providerId="ADAL" clId="{1B346812-0D6D-4B1B-BCB4-8B407436D9FD}" dt="2020-11-11T15:16:18.711" v="1088" actId="1076"/>
          <ac:picMkLst>
            <pc:docMk/>
            <pc:sldMk cId="3936315411" sldId="284"/>
            <ac:picMk id="7" creationId="{46998C47-6EA8-4CE2-999F-0E3E300DAEF2}"/>
          </ac:picMkLst>
        </pc:picChg>
        <pc:picChg chg="del">
          <ac:chgData name="Bo Lassen" userId="ce893220-411a-4073-9464-0c7e00ca77c0" providerId="ADAL" clId="{1B346812-0D6D-4B1B-BCB4-8B407436D9FD}" dt="2020-11-11T14:54:14.262" v="892" actId="478"/>
          <ac:picMkLst>
            <pc:docMk/>
            <pc:sldMk cId="3936315411" sldId="284"/>
            <ac:picMk id="8" creationId="{8B90FF3F-A8B2-462E-AC95-A16A8E754A25}"/>
          </ac:picMkLst>
        </pc:picChg>
        <pc:cxnChg chg="add del mod">
          <ac:chgData name="Bo Lassen" userId="ce893220-411a-4073-9464-0c7e00ca77c0" providerId="ADAL" clId="{1B346812-0D6D-4B1B-BCB4-8B407436D9FD}" dt="2020-11-11T15:13:20.164" v="1052" actId="478"/>
          <ac:cxnSpMkLst>
            <pc:docMk/>
            <pc:sldMk cId="3936315411" sldId="284"/>
            <ac:cxnSpMk id="9" creationId="{7821E6FB-9FC0-490A-A82D-DD60B6D3F23C}"/>
          </ac:cxnSpMkLst>
        </pc:cxnChg>
        <pc:cxnChg chg="add del mod">
          <ac:chgData name="Bo Lassen" userId="ce893220-411a-4073-9464-0c7e00ca77c0" providerId="ADAL" clId="{1B346812-0D6D-4B1B-BCB4-8B407436D9FD}" dt="2020-11-11T15:13:21.158" v="1053" actId="478"/>
          <ac:cxnSpMkLst>
            <pc:docMk/>
            <pc:sldMk cId="3936315411" sldId="284"/>
            <ac:cxnSpMk id="10" creationId="{2275B09A-2229-4387-A807-ED938609D44D}"/>
          </ac:cxnSpMkLst>
        </pc:cxnChg>
      </pc:sldChg>
      <pc:sldChg chg="modSp mod modNotes">
        <pc:chgData name="Bo Lassen" userId="ce893220-411a-4073-9464-0c7e00ca77c0" providerId="ADAL" clId="{1B346812-0D6D-4B1B-BCB4-8B407436D9FD}" dt="2020-11-12T12:42:54.977" v="2936" actId="790"/>
        <pc:sldMkLst>
          <pc:docMk/>
          <pc:sldMk cId="1453216535" sldId="286"/>
        </pc:sldMkLst>
        <pc:spChg chg="mod">
          <ac:chgData name="Bo Lassen" userId="ce893220-411a-4073-9464-0c7e00ca77c0" providerId="ADAL" clId="{1B346812-0D6D-4B1B-BCB4-8B407436D9FD}" dt="2020-11-12T12:42:54.970" v="2932" actId="790"/>
          <ac:spMkLst>
            <pc:docMk/>
            <pc:sldMk cId="1453216535" sldId="286"/>
            <ac:spMk id="2" creationId="{9C25B1A0-E191-439A-B832-50F9A011CA8D}"/>
          </ac:spMkLst>
        </pc:spChg>
        <pc:spChg chg="mod">
          <ac:chgData name="Bo Lassen" userId="ce893220-411a-4073-9464-0c7e00ca77c0" providerId="ADAL" clId="{1B346812-0D6D-4B1B-BCB4-8B407436D9FD}" dt="2020-11-12T12:42:54.973" v="2933" actId="790"/>
          <ac:spMkLst>
            <pc:docMk/>
            <pc:sldMk cId="1453216535" sldId="286"/>
            <ac:spMk id="3" creationId="{F5C674C5-5C4B-4CAE-B0E5-B7FD8758E10D}"/>
          </ac:spMkLst>
        </pc:spChg>
        <pc:spChg chg="mod">
          <ac:chgData name="Bo Lassen" userId="ce893220-411a-4073-9464-0c7e00ca77c0" providerId="ADAL" clId="{1B346812-0D6D-4B1B-BCB4-8B407436D9FD}" dt="2020-11-12T12:42:54.974" v="2934" actId="790"/>
          <ac:spMkLst>
            <pc:docMk/>
            <pc:sldMk cId="1453216535" sldId="286"/>
            <ac:spMk id="4" creationId="{27360E6C-3A7B-46B5-BC38-08E03F8FBB43}"/>
          </ac:spMkLst>
        </pc:spChg>
      </pc:sldChg>
      <pc:sldChg chg="modSp mod modNotes">
        <pc:chgData name="Bo Lassen" userId="ce893220-411a-4073-9464-0c7e00ca77c0" providerId="ADAL" clId="{1B346812-0D6D-4B1B-BCB4-8B407436D9FD}" dt="2020-11-12T12:42:54.984" v="2941" actId="790"/>
        <pc:sldMkLst>
          <pc:docMk/>
          <pc:sldMk cId="2912825204" sldId="288"/>
        </pc:sldMkLst>
        <pc:spChg chg="mod">
          <ac:chgData name="Bo Lassen" userId="ce893220-411a-4073-9464-0c7e00ca77c0" providerId="ADAL" clId="{1B346812-0D6D-4B1B-BCB4-8B407436D9FD}" dt="2020-11-12T12:42:54.978" v="2937" actId="790"/>
          <ac:spMkLst>
            <pc:docMk/>
            <pc:sldMk cId="2912825204" sldId="288"/>
            <ac:spMk id="2" creationId="{0C38C0F2-77D4-4E8D-8CCE-A0B819E8DF1E}"/>
          </ac:spMkLst>
        </pc:spChg>
        <pc:spChg chg="mod">
          <ac:chgData name="Bo Lassen" userId="ce893220-411a-4073-9464-0c7e00ca77c0" providerId="ADAL" clId="{1B346812-0D6D-4B1B-BCB4-8B407436D9FD}" dt="2020-11-12T12:42:54.980" v="2938" actId="790"/>
          <ac:spMkLst>
            <pc:docMk/>
            <pc:sldMk cId="2912825204" sldId="288"/>
            <ac:spMk id="3" creationId="{9594B40C-D74A-4F6F-B399-952ACD8DE288}"/>
          </ac:spMkLst>
        </pc:spChg>
        <pc:spChg chg="mod">
          <ac:chgData name="Bo Lassen" userId="ce893220-411a-4073-9464-0c7e00ca77c0" providerId="ADAL" clId="{1B346812-0D6D-4B1B-BCB4-8B407436D9FD}" dt="2020-11-12T12:42:54.982" v="2939" actId="790"/>
          <ac:spMkLst>
            <pc:docMk/>
            <pc:sldMk cId="2912825204" sldId="288"/>
            <ac:spMk id="4" creationId="{0EBDB021-BD6A-46C9-BC1D-52012A1FB500}"/>
          </ac:spMkLst>
        </pc:spChg>
      </pc:sldChg>
      <pc:sldChg chg="modSp mod ord modShow modNotes">
        <pc:chgData name="Bo Lassen" userId="ce893220-411a-4073-9464-0c7e00ca77c0" providerId="ADAL" clId="{1B346812-0D6D-4B1B-BCB4-8B407436D9FD}" dt="2020-11-12T12:42:55.033" v="2990" actId="790"/>
        <pc:sldMkLst>
          <pc:docMk/>
          <pc:sldMk cId="1980549047" sldId="289"/>
        </pc:sldMkLst>
        <pc:spChg chg="mod">
          <ac:chgData name="Bo Lassen" userId="ce893220-411a-4073-9464-0c7e00ca77c0" providerId="ADAL" clId="{1B346812-0D6D-4B1B-BCB4-8B407436D9FD}" dt="2020-11-12T12:42:55.024" v="2978" actId="790"/>
          <ac:spMkLst>
            <pc:docMk/>
            <pc:sldMk cId="1980549047" sldId="289"/>
            <ac:spMk id="2" creationId="{7FB88E1F-83FB-40AB-B3EB-F720D4A3DDD7}"/>
          </ac:spMkLst>
        </pc:spChg>
        <pc:spChg chg="mod">
          <ac:chgData name="Bo Lassen" userId="ce893220-411a-4073-9464-0c7e00ca77c0" providerId="ADAL" clId="{1B346812-0D6D-4B1B-BCB4-8B407436D9FD}" dt="2020-11-12T12:42:55.031" v="2988" actId="790"/>
          <ac:spMkLst>
            <pc:docMk/>
            <pc:sldMk cId="1980549047" sldId="289"/>
            <ac:spMk id="4" creationId="{4A90FC38-663E-4DAF-AD37-F2DE21116106}"/>
          </ac:spMkLst>
        </pc:spChg>
        <pc:graphicFrameChg chg="mod">
          <ac:chgData name="Bo Lassen" userId="ce893220-411a-4073-9464-0c7e00ca77c0" providerId="ADAL" clId="{1B346812-0D6D-4B1B-BCB4-8B407436D9FD}" dt="2020-11-12T12:42:55.030" v="2987"/>
          <ac:graphicFrameMkLst>
            <pc:docMk/>
            <pc:sldMk cId="1980549047" sldId="289"/>
            <ac:graphicFrameMk id="5" creationId="{6EE04DA3-BB01-4D29-81DC-97EFA1D08A88}"/>
          </ac:graphicFrameMkLst>
        </pc:graphicFrameChg>
      </pc:sldChg>
      <pc:sldChg chg="modSp mod ord modShow modNotes">
        <pc:chgData name="Bo Lassen" userId="ce893220-411a-4073-9464-0c7e00ca77c0" providerId="ADAL" clId="{1B346812-0D6D-4B1B-BCB4-8B407436D9FD}" dt="2020-11-12T12:42:55.023" v="2977" actId="790"/>
        <pc:sldMkLst>
          <pc:docMk/>
          <pc:sldMk cId="3313212983" sldId="290"/>
        </pc:sldMkLst>
        <pc:spChg chg="mod">
          <ac:chgData name="Bo Lassen" userId="ce893220-411a-4073-9464-0c7e00ca77c0" providerId="ADAL" clId="{1B346812-0D6D-4B1B-BCB4-8B407436D9FD}" dt="2020-11-12T12:42:55.012" v="2963" actId="790"/>
          <ac:spMkLst>
            <pc:docMk/>
            <pc:sldMk cId="3313212983" sldId="290"/>
            <ac:spMk id="2" creationId="{22C89EBD-700E-486C-A176-2398BD0E7466}"/>
          </ac:spMkLst>
        </pc:spChg>
        <pc:spChg chg="mod">
          <ac:chgData name="Bo Lassen" userId="ce893220-411a-4073-9464-0c7e00ca77c0" providerId="ADAL" clId="{1B346812-0D6D-4B1B-BCB4-8B407436D9FD}" dt="2020-11-12T12:42:55.014" v="2964" actId="790"/>
          <ac:spMkLst>
            <pc:docMk/>
            <pc:sldMk cId="3313212983" sldId="290"/>
            <ac:spMk id="3" creationId="{D5955569-7486-4B45-9E8F-8414A9ED8C22}"/>
          </ac:spMkLst>
        </pc:spChg>
        <pc:spChg chg="mod">
          <ac:chgData name="Bo Lassen" userId="ce893220-411a-4073-9464-0c7e00ca77c0" providerId="ADAL" clId="{1B346812-0D6D-4B1B-BCB4-8B407436D9FD}" dt="2020-11-12T12:42:55.016" v="2965" actId="790"/>
          <ac:spMkLst>
            <pc:docMk/>
            <pc:sldMk cId="3313212983" sldId="290"/>
            <ac:spMk id="4" creationId="{82364486-BFE5-4412-BA04-19944E1DC80F}"/>
          </ac:spMkLst>
        </pc:spChg>
        <pc:spChg chg="mod">
          <ac:chgData name="Bo Lassen" userId="ce893220-411a-4073-9464-0c7e00ca77c0" providerId="ADAL" clId="{1B346812-0D6D-4B1B-BCB4-8B407436D9FD}" dt="2020-11-12T12:42:55.021" v="2975" actId="790"/>
          <ac:spMkLst>
            <pc:docMk/>
            <pc:sldMk cId="3313212983" sldId="290"/>
            <ac:spMk id="9" creationId="{0FC1A242-E0D0-476F-B523-DDAE2369CBAF}"/>
          </ac:spMkLst>
        </pc:spChg>
        <pc:graphicFrameChg chg="mod">
          <ac:chgData name="Bo Lassen" userId="ce893220-411a-4073-9464-0c7e00ca77c0" providerId="ADAL" clId="{1B346812-0D6D-4B1B-BCB4-8B407436D9FD}" dt="2020-11-12T12:42:55.020" v="2974"/>
          <ac:graphicFrameMkLst>
            <pc:docMk/>
            <pc:sldMk cId="3313212983" sldId="290"/>
            <ac:graphicFrameMk id="5" creationId="{FE409F8E-85EC-426A-A43B-FCCFFFF8AEB0}"/>
          </ac:graphicFrameMkLst>
        </pc:graphicFrameChg>
      </pc:sldChg>
      <pc:sldChg chg="addSp delSp modSp mod modNotes">
        <pc:chgData name="Bo Lassen" userId="ce893220-411a-4073-9464-0c7e00ca77c0" providerId="ADAL" clId="{1B346812-0D6D-4B1B-BCB4-8B407436D9FD}" dt="2020-11-16T10:51:21.107" v="3816" actId="166"/>
        <pc:sldMkLst>
          <pc:docMk/>
          <pc:sldMk cId="1457411457" sldId="291"/>
        </pc:sldMkLst>
        <pc:spChg chg="mod">
          <ac:chgData name="Bo Lassen" userId="ce893220-411a-4073-9464-0c7e00ca77c0" providerId="ADAL" clId="{1B346812-0D6D-4B1B-BCB4-8B407436D9FD}" dt="2020-11-12T12:42:54.993" v="2947" actId="790"/>
          <ac:spMkLst>
            <pc:docMk/>
            <pc:sldMk cId="1457411457" sldId="291"/>
            <ac:spMk id="2" creationId="{91D1A65E-705A-4083-8354-275096C60AA7}"/>
          </ac:spMkLst>
        </pc:spChg>
        <pc:spChg chg="mod">
          <ac:chgData name="Bo Lassen" userId="ce893220-411a-4073-9464-0c7e00ca77c0" providerId="ADAL" clId="{1B346812-0D6D-4B1B-BCB4-8B407436D9FD}" dt="2020-11-12T12:42:54.996" v="2948" actId="790"/>
          <ac:spMkLst>
            <pc:docMk/>
            <pc:sldMk cId="1457411457" sldId="291"/>
            <ac:spMk id="3" creationId="{6A6743F8-A80F-4B47-AB9C-88E8F6DDE5C6}"/>
          </ac:spMkLst>
        </pc:spChg>
        <pc:spChg chg="mod">
          <ac:chgData name="Bo Lassen" userId="ce893220-411a-4073-9464-0c7e00ca77c0" providerId="ADAL" clId="{1B346812-0D6D-4B1B-BCB4-8B407436D9FD}" dt="2020-11-12T12:42:54.997" v="2949" actId="790"/>
          <ac:spMkLst>
            <pc:docMk/>
            <pc:sldMk cId="1457411457" sldId="291"/>
            <ac:spMk id="4" creationId="{8E6C70B6-9B89-4F60-A3C9-209C7668541F}"/>
          </ac:spMkLst>
        </pc:spChg>
        <pc:spChg chg="add mod">
          <ac:chgData name="Bo Lassen" userId="ce893220-411a-4073-9464-0c7e00ca77c0" providerId="ADAL" clId="{1B346812-0D6D-4B1B-BCB4-8B407436D9FD}" dt="2020-11-12T12:42:55.007" v="2959" actId="790"/>
          <ac:spMkLst>
            <pc:docMk/>
            <pc:sldMk cId="1457411457" sldId="291"/>
            <ac:spMk id="5" creationId="{4E9A7A7C-C107-42AB-AF67-936FC785492E}"/>
          </ac:spMkLst>
        </pc:spChg>
        <pc:spChg chg="del mod">
          <ac:chgData name="Bo Lassen" userId="ce893220-411a-4073-9464-0c7e00ca77c0" providerId="ADAL" clId="{1B346812-0D6D-4B1B-BCB4-8B407436D9FD}" dt="2020-11-10T15:44:18.480" v="3" actId="478"/>
          <ac:spMkLst>
            <pc:docMk/>
            <pc:sldMk cId="1457411457" sldId="291"/>
            <ac:spMk id="5" creationId="{80A61962-DCA3-4C21-8FF7-F9AD78584078}"/>
          </ac:spMkLst>
        </pc:spChg>
        <pc:spChg chg="add mod">
          <ac:chgData name="Bo Lassen" userId="ce893220-411a-4073-9464-0c7e00ca77c0" providerId="ADAL" clId="{1B346812-0D6D-4B1B-BCB4-8B407436D9FD}" dt="2020-11-12T12:42:54.998" v="2950" actId="790"/>
          <ac:spMkLst>
            <pc:docMk/>
            <pc:sldMk cId="1457411457" sldId="291"/>
            <ac:spMk id="6" creationId="{CE4C0C4E-60F1-4B81-B536-3DE9968F5FA4}"/>
          </ac:spMkLst>
        </pc:spChg>
        <pc:spChg chg="add mod ord">
          <ac:chgData name="Bo Lassen" userId="ce893220-411a-4073-9464-0c7e00ca77c0" providerId="ADAL" clId="{1B346812-0D6D-4B1B-BCB4-8B407436D9FD}" dt="2020-11-16T10:51:21.107" v="3816" actId="166"/>
          <ac:spMkLst>
            <pc:docMk/>
            <pc:sldMk cId="1457411457" sldId="291"/>
            <ac:spMk id="7" creationId="{1925B7A6-9FB1-4009-8F3A-F4DD1BCFF7E8}"/>
          </ac:spMkLst>
        </pc:spChg>
        <pc:spChg chg="del">
          <ac:chgData name="Bo Lassen" userId="ce893220-411a-4073-9464-0c7e00ca77c0" providerId="ADAL" clId="{1B346812-0D6D-4B1B-BCB4-8B407436D9FD}" dt="2020-11-10T15:44:19.044" v="4" actId="478"/>
          <ac:spMkLst>
            <pc:docMk/>
            <pc:sldMk cId="1457411457" sldId="291"/>
            <ac:spMk id="9" creationId="{0062E602-1611-432F-B504-36FAB85F27DD}"/>
          </ac:spMkLst>
        </pc:spChg>
        <pc:spChg chg="add mod ord">
          <ac:chgData name="Bo Lassen" userId="ce893220-411a-4073-9464-0c7e00ca77c0" providerId="ADAL" clId="{1B346812-0D6D-4B1B-BCB4-8B407436D9FD}" dt="2020-11-12T12:42:55.006" v="2958" actId="790"/>
          <ac:spMkLst>
            <pc:docMk/>
            <pc:sldMk cId="1457411457" sldId="291"/>
            <ac:spMk id="12" creationId="{82F91C56-4D00-48CB-BD70-4701BFA6D758}"/>
          </ac:spMkLst>
        </pc:spChg>
        <pc:spChg chg="add mod">
          <ac:chgData name="Bo Lassen" userId="ce893220-411a-4073-9464-0c7e00ca77c0" providerId="ADAL" clId="{1B346812-0D6D-4B1B-BCB4-8B407436D9FD}" dt="2020-11-12T12:42:54.999" v="2951" actId="790"/>
          <ac:spMkLst>
            <pc:docMk/>
            <pc:sldMk cId="1457411457" sldId="291"/>
            <ac:spMk id="14" creationId="{7FB04E4B-4F2E-45B6-A9D6-2EBCDFED844B}"/>
          </ac:spMkLst>
        </pc:spChg>
        <pc:spChg chg="add del">
          <ac:chgData name="Bo Lassen" userId="ce893220-411a-4073-9464-0c7e00ca77c0" providerId="ADAL" clId="{1B346812-0D6D-4B1B-BCB4-8B407436D9FD}" dt="2020-11-10T15:46:11.260" v="18" actId="11529"/>
          <ac:spMkLst>
            <pc:docMk/>
            <pc:sldMk cId="1457411457" sldId="291"/>
            <ac:spMk id="15" creationId="{279FCCEE-2E96-47AA-ADEE-7BE402680FF8}"/>
          </ac:spMkLst>
        </pc:spChg>
        <pc:spChg chg="add mod ord">
          <ac:chgData name="Bo Lassen" userId="ce893220-411a-4073-9464-0c7e00ca77c0" providerId="ADAL" clId="{1B346812-0D6D-4B1B-BCB4-8B407436D9FD}" dt="2020-11-12T12:42:55.001" v="2953" actId="790"/>
          <ac:spMkLst>
            <pc:docMk/>
            <pc:sldMk cId="1457411457" sldId="291"/>
            <ac:spMk id="16" creationId="{7F351F83-D148-49B7-888D-C02ECB8ED328}"/>
          </ac:spMkLst>
        </pc:spChg>
        <pc:spChg chg="add mod">
          <ac:chgData name="Bo Lassen" userId="ce893220-411a-4073-9464-0c7e00ca77c0" providerId="ADAL" clId="{1B346812-0D6D-4B1B-BCB4-8B407436D9FD}" dt="2020-11-12T12:42:55" v="2952" actId="790"/>
          <ac:spMkLst>
            <pc:docMk/>
            <pc:sldMk cId="1457411457" sldId="291"/>
            <ac:spMk id="17" creationId="{5E7B28CF-8CFC-4729-B50E-E818BE7CCA5C}"/>
          </ac:spMkLst>
        </pc:spChg>
        <pc:spChg chg="add mod">
          <ac:chgData name="Bo Lassen" userId="ce893220-411a-4073-9464-0c7e00ca77c0" providerId="ADAL" clId="{1B346812-0D6D-4B1B-BCB4-8B407436D9FD}" dt="2020-11-12T12:42:55.002" v="2954" actId="790"/>
          <ac:spMkLst>
            <pc:docMk/>
            <pc:sldMk cId="1457411457" sldId="291"/>
            <ac:spMk id="23" creationId="{862B0636-58A7-4AA2-8D46-14C877B222A3}"/>
          </ac:spMkLst>
        </pc:spChg>
        <pc:spChg chg="add del mod">
          <ac:chgData name="Bo Lassen" userId="ce893220-411a-4073-9464-0c7e00ca77c0" providerId="ADAL" clId="{1B346812-0D6D-4B1B-BCB4-8B407436D9FD}" dt="2020-11-10T15:49:36.038" v="44" actId="478"/>
          <ac:spMkLst>
            <pc:docMk/>
            <pc:sldMk cId="1457411457" sldId="291"/>
            <ac:spMk id="24" creationId="{15D65D99-F4E9-4C29-8670-61D3629BCC3E}"/>
          </ac:spMkLst>
        </pc:spChg>
        <pc:spChg chg="add mod">
          <ac:chgData name="Bo Lassen" userId="ce893220-411a-4073-9464-0c7e00ca77c0" providerId="ADAL" clId="{1B346812-0D6D-4B1B-BCB4-8B407436D9FD}" dt="2020-11-12T12:42:55.003" v="2955" actId="790"/>
          <ac:spMkLst>
            <pc:docMk/>
            <pc:sldMk cId="1457411457" sldId="291"/>
            <ac:spMk id="25" creationId="{F389F3B2-DD19-4E50-81E8-DCB2F9A177B8}"/>
          </ac:spMkLst>
        </pc:spChg>
        <pc:spChg chg="add mod">
          <ac:chgData name="Bo Lassen" userId="ce893220-411a-4073-9464-0c7e00ca77c0" providerId="ADAL" clId="{1B346812-0D6D-4B1B-BCB4-8B407436D9FD}" dt="2020-11-12T12:42:55.004" v="2956" actId="790"/>
          <ac:spMkLst>
            <pc:docMk/>
            <pc:sldMk cId="1457411457" sldId="291"/>
            <ac:spMk id="26" creationId="{D773787A-379A-48E1-A858-79C7945E9248}"/>
          </ac:spMkLst>
        </pc:spChg>
        <pc:spChg chg="add mod">
          <ac:chgData name="Bo Lassen" userId="ce893220-411a-4073-9464-0c7e00ca77c0" providerId="ADAL" clId="{1B346812-0D6D-4B1B-BCB4-8B407436D9FD}" dt="2020-11-12T12:42:55.005" v="2957" actId="790"/>
          <ac:spMkLst>
            <pc:docMk/>
            <pc:sldMk cId="1457411457" sldId="291"/>
            <ac:spMk id="27" creationId="{FE2D3A9F-0D16-498C-B6E9-1A0FB88019DC}"/>
          </ac:spMkLst>
        </pc:spChg>
        <pc:cxnChg chg="del mod">
          <ac:chgData name="Bo Lassen" userId="ce893220-411a-4073-9464-0c7e00ca77c0" providerId="ADAL" clId="{1B346812-0D6D-4B1B-BCB4-8B407436D9FD}" dt="2020-11-10T15:44:19.741" v="5" actId="478"/>
          <ac:cxnSpMkLst>
            <pc:docMk/>
            <pc:sldMk cId="1457411457" sldId="291"/>
            <ac:cxnSpMk id="7" creationId="{47050B6E-D5D6-4F04-8B25-489620E76CD9}"/>
          </ac:cxnSpMkLst>
        </pc:cxnChg>
        <pc:cxnChg chg="add del mod">
          <ac:chgData name="Bo Lassen" userId="ce893220-411a-4073-9464-0c7e00ca77c0" providerId="ADAL" clId="{1B346812-0D6D-4B1B-BCB4-8B407436D9FD}" dt="2020-11-10T15:49:17.830" v="40" actId="478"/>
          <ac:cxnSpMkLst>
            <pc:docMk/>
            <pc:sldMk cId="1457411457" sldId="291"/>
            <ac:cxnSpMk id="10" creationId="{998A9DE4-725A-4F05-843C-E7E396085B31}"/>
          </ac:cxnSpMkLst>
        </pc:cxnChg>
        <pc:cxnChg chg="add del">
          <ac:chgData name="Bo Lassen" userId="ce893220-411a-4073-9464-0c7e00ca77c0" providerId="ADAL" clId="{1B346812-0D6D-4B1B-BCB4-8B407436D9FD}" dt="2020-11-10T15:46:58.682" v="27" actId="478"/>
          <ac:cxnSpMkLst>
            <pc:docMk/>
            <pc:sldMk cId="1457411457" sldId="291"/>
            <ac:cxnSpMk id="19" creationId="{CC85B28C-969C-4FA5-A7DE-9B3C308C1AD8}"/>
          </ac:cxnSpMkLst>
        </pc:cxnChg>
        <pc:cxnChg chg="add mod ord">
          <ac:chgData name="Bo Lassen" userId="ce893220-411a-4073-9464-0c7e00ca77c0" providerId="ADAL" clId="{1B346812-0D6D-4B1B-BCB4-8B407436D9FD}" dt="2020-11-10T15:50:56.538" v="55" actId="14100"/>
          <ac:cxnSpMkLst>
            <pc:docMk/>
            <pc:sldMk cId="1457411457" sldId="291"/>
            <ac:cxnSpMk id="21" creationId="{3178F7A4-4A6E-4350-A4A0-C6D476D544D5}"/>
          </ac:cxnSpMkLst>
        </pc:cxnChg>
      </pc:sldChg>
      <pc:sldChg chg="addSp delSp modSp mod modNotes">
        <pc:chgData name="Bo Lassen" userId="ce893220-411a-4073-9464-0c7e00ca77c0" providerId="ADAL" clId="{1B346812-0D6D-4B1B-BCB4-8B407436D9FD}" dt="2020-11-16T10:50:22.574" v="3814" actId="20577"/>
        <pc:sldMkLst>
          <pc:docMk/>
          <pc:sldMk cId="1984040198" sldId="292"/>
        </pc:sldMkLst>
        <pc:spChg chg="mod">
          <ac:chgData name="Bo Lassen" userId="ce893220-411a-4073-9464-0c7e00ca77c0" providerId="ADAL" clId="{1B346812-0D6D-4B1B-BCB4-8B407436D9FD}" dt="2020-11-12T12:42:55.126" v="3061" actId="790"/>
          <ac:spMkLst>
            <pc:docMk/>
            <pc:sldMk cId="1984040198" sldId="292"/>
            <ac:spMk id="2" creationId="{910346AD-7CD9-4EC9-AFB8-AAEE6B807599}"/>
          </ac:spMkLst>
        </pc:spChg>
        <pc:spChg chg="del mod">
          <ac:chgData name="Bo Lassen" userId="ce893220-411a-4073-9464-0c7e00ca77c0" providerId="ADAL" clId="{1B346812-0D6D-4B1B-BCB4-8B407436D9FD}" dt="2020-11-11T14:57:11.220" v="919"/>
          <ac:spMkLst>
            <pc:docMk/>
            <pc:sldMk cId="1984040198" sldId="292"/>
            <ac:spMk id="3" creationId="{5188A7BA-9451-4450-9E2F-195E9D2A161B}"/>
          </ac:spMkLst>
        </pc:spChg>
        <pc:spChg chg="mod">
          <ac:chgData name="Bo Lassen" userId="ce893220-411a-4073-9464-0c7e00ca77c0" providerId="ADAL" clId="{1B346812-0D6D-4B1B-BCB4-8B407436D9FD}" dt="2020-11-12T12:42:55.127" v="3062" actId="790"/>
          <ac:spMkLst>
            <pc:docMk/>
            <pc:sldMk cId="1984040198" sldId="292"/>
            <ac:spMk id="4" creationId="{2E761BA3-DAF9-4BF3-8F60-2FEA7725CCDF}"/>
          </ac:spMkLst>
        </pc:spChg>
        <pc:spChg chg="mod">
          <ac:chgData name="Bo Lassen" userId="ce893220-411a-4073-9464-0c7e00ca77c0" providerId="ADAL" clId="{1B346812-0D6D-4B1B-BCB4-8B407436D9FD}" dt="2020-11-12T12:42:55.129" v="3063" actId="790"/>
          <ac:spMkLst>
            <pc:docMk/>
            <pc:sldMk cId="1984040198" sldId="292"/>
            <ac:spMk id="6" creationId="{0DF87D82-26C8-4881-B025-EED7A2C101BD}"/>
          </ac:spMkLst>
        </pc:spChg>
        <pc:spChg chg="add del mod">
          <ac:chgData name="Bo Lassen" userId="ce893220-411a-4073-9464-0c7e00ca77c0" providerId="ADAL" clId="{1B346812-0D6D-4B1B-BCB4-8B407436D9FD}" dt="2020-11-11T14:57:20.138" v="923"/>
          <ac:spMkLst>
            <pc:docMk/>
            <pc:sldMk cId="1984040198" sldId="292"/>
            <ac:spMk id="9" creationId="{258554D3-5028-4D8F-8163-DF0716DC76E0}"/>
          </ac:spMkLst>
        </pc:spChg>
        <pc:spChg chg="add mod">
          <ac:chgData name="Bo Lassen" userId="ce893220-411a-4073-9464-0c7e00ca77c0" providerId="ADAL" clId="{1B346812-0D6D-4B1B-BCB4-8B407436D9FD}" dt="2020-11-12T12:42:55.130" v="3064" actId="790"/>
          <ac:spMkLst>
            <pc:docMk/>
            <pc:sldMk cId="1984040198" sldId="292"/>
            <ac:spMk id="13" creationId="{5650A636-4B3F-4A39-983C-1FA0925CD291}"/>
          </ac:spMkLst>
        </pc:spChg>
        <pc:spChg chg="add del">
          <ac:chgData name="Bo Lassen" userId="ce893220-411a-4073-9464-0c7e00ca77c0" providerId="ADAL" clId="{1B346812-0D6D-4B1B-BCB4-8B407436D9FD}" dt="2020-11-11T15:15:13.872" v="1078" actId="478"/>
          <ac:spMkLst>
            <pc:docMk/>
            <pc:sldMk cId="1984040198" sldId="292"/>
            <ac:spMk id="15" creationId="{810273D2-7EE4-4EA0-ABDD-1F17D77E59AD}"/>
          </ac:spMkLst>
        </pc:spChg>
        <pc:spChg chg="add mod">
          <ac:chgData name="Bo Lassen" userId="ce893220-411a-4073-9464-0c7e00ca77c0" providerId="ADAL" clId="{1B346812-0D6D-4B1B-BCB4-8B407436D9FD}" dt="2020-11-16T10:50:22.574" v="3814" actId="20577"/>
          <ac:spMkLst>
            <pc:docMk/>
            <pc:sldMk cId="1984040198" sldId="292"/>
            <ac:spMk id="20" creationId="{689A8740-4C2C-4B16-AE3E-A6F149839E71}"/>
          </ac:spMkLst>
        </pc:spChg>
        <pc:picChg chg="add del mod">
          <ac:chgData name="Bo Lassen" userId="ce893220-411a-4073-9464-0c7e00ca77c0" providerId="ADAL" clId="{1B346812-0D6D-4B1B-BCB4-8B407436D9FD}" dt="2020-11-11T14:57:13.624" v="922" actId="478"/>
          <ac:picMkLst>
            <pc:docMk/>
            <pc:sldMk cId="1984040198" sldId="292"/>
            <ac:picMk id="7" creationId="{4532BDBB-BE53-4884-9569-13DBC81A17A0}"/>
          </ac:picMkLst>
        </pc:picChg>
        <pc:picChg chg="add mod">
          <ac:chgData name="Bo Lassen" userId="ce893220-411a-4073-9464-0c7e00ca77c0" providerId="ADAL" clId="{1B346812-0D6D-4B1B-BCB4-8B407436D9FD}" dt="2020-11-11T14:57:31.412" v="928" actId="14100"/>
          <ac:picMkLst>
            <pc:docMk/>
            <pc:sldMk cId="1984040198" sldId="292"/>
            <ac:picMk id="11" creationId="{B6414804-04AB-48B5-BA00-1FC5FC6C8199}"/>
          </ac:picMkLst>
        </pc:picChg>
        <pc:cxnChg chg="add mod">
          <ac:chgData name="Bo Lassen" userId="ce893220-411a-4073-9464-0c7e00ca77c0" providerId="ADAL" clId="{1B346812-0D6D-4B1B-BCB4-8B407436D9FD}" dt="2020-11-11T15:16:06.074" v="1086" actId="14100"/>
          <ac:cxnSpMkLst>
            <pc:docMk/>
            <pc:sldMk cId="1984040198" sldId="292"/>
            <ac:cxnSpMk id="16" creationId="{7D4BF4E0-2717-4155-9814-1B62079DF0A3}"/>
          </ac:cxnSpMkLst>
        </pc:cxnChg>
      </pc:sldChg>
      <pc:sldChg chg="addSp delSp modSp mod modNotes">
        <pc:chgData name="Bo Lassen" userId="ce893220-411a-4073-9464-0c7e00ca77c0" providerId="ADAL" clId="{1B346812-0D6D-4B1B-BCB4-8B407436D9FD}" dt="2020-11-12T12:42:55.146" v="3076" actId="790"/>
        <pc:sldMkLst>
          <pc:docMk/>
          <pc:sldMk cId="179971118" sldId="293"/>
        </pc:sldMkLst>
        <pc:spChg chg="mod">
          <ac:chgData name="Bo Lassen" userId="ce893220-411a-4073-9464-0c7e00ca77c0" providerId="ADAL" clId="{1B346812-0D6D-4B1B-BCB4-8B407436D9FD}" dt="2020-11-12T12:42:55.135" v="3068" actId="790"/>
          <ac:spMkLst>
            <pc:docMk/>
            <pc:sldMk cId="179971118" sldId="293"/>
            <ac:spMk id="2" creationId="{910346AD-7CD9-4EC9-AFB8-AAEE6B807599}"/>
          </ac:spMkLst>
        </pc:spChg>
        <pc:spChg chg="del mod">
          <ac:chgData name="Bo Lassen" userId="ce893220-411a-4073-9464-0c7e00ca77c0" providerId="ADAL" clId="{1B346812-0D6D-4B1B-BCB4-8B407436D9FD}" dt="2020-11-11T14:57:40.148" v="929"/>
          <ac:spMkLst>
            <pc:docMk/>
            <pc:sldMk cId="179971118" sldId="293"/>
            <ac:spMk id="3" creationId="{5188A7BA-9451-4450-9E2F-195E9D2A161B}"/>
          </ac:spMkLst>
        </pc:spChg>
        <pc:spChg chg="mod">
          <ac:chgData name="Bo Lassen" userId="ce893220-411a-4073-9464-0c7e00ca77c0" providerId="ADAL" clId="{1B346812-0D6D-4B1B-BCB4-8B407436D9FD}" dt="2020-11-12T12:42:55.136" v="3069" actId="790"/>
          <ac:spMkLst>
            <pc:docMk/>
            <pc:sldMk cId="179971118" sldId="293"/>
            <ac:spMk id="4" creationId="{2E761BA3-DAF9-4BF3-8F60-2FEA7725CCDF}"/>
          </ac:spMkLst>
        </pc:spChg>
        <pc:spChg chg="mod">
          <ac:chgData name="Bo Lassen" userId="ce893220-411a-4073-9464-0c7e00ca77c0" providerId="ADAL" clId="{1B346812-0D6D-4B1B-BCB4-8B407436D9FD}" dt="2020-11-12T12:42:55.138" v="3070" actId="790"/>
          <ac:spMkLst>
            <pc:docMk/>
            <pc:sldMk cId="179971118" sldId="293"/>
            <ac:spMk id="6" creationId="{7F8C011D-99A8-4EB7-B7BC-6A1CCB9B6EA0}"/>
          </ac:spMkLst>
        </pc:spChg>
        <pc:spChg chg="mod">
          <ac:chgData name="Bo Lassen" userId="ce893220-411a-4073-9464-0c7e00ca77c0" providerId="ADAL" clId="{1B346812-0D6D-4B1B-BCB4-8B407436D9FD}" dt="2020-11-12T12:42:55.139" v="3071" actId="790"/>
          <ac:spMkLst>
            <pc:docMk/>
            <pc:sldMk cId="179971118" sldId="293"/>
            <ac:spMk id="8" creationId="{4F0B6E66-9D7A-44F1-AC5F-20E22AAFAA21}"/>
          </ac:spMkLst>
        </pc:spChg>
        <pc:spChg chg="add del mod">
          <ac:chgData name="Bo Lassen" userId="ce893220-411a-4073-9464-0c7e00ca77c0" providerId="ADAL" clId="{1B346812-0D6D-4B1B-BCB4-8B407436D9FD}" dt="2020-11-11T14:57:45.710" v="931"/>
          <ac:spMkLst>
            <pc:docMk/>
            <pc:sldMk cId="179971118" sldId="293"/>
            <ac:spMk id="10" creationId="{5993D039-8660-4F13-95A6-A44D6F50A8AE}"/>
          </ac:spMkLst>
        </pc:spChg>
        <pc:spChg chg="add mod">
          <ac:chgData name="Bo Lassen" userId="ce893220-411a-4073-9464-0c7e00ca77c0" providerId="ADAL" clId="{1B346812-0D6D-4B1B-BCB4-8B407436D9FD}" dt="2020-11-12T12:42:55.141" v="3072" actId="790"/>
          <ac:spMkLst>
            <pc:docMk/>
            <pc:sldMk cId="179971118" sldId="293"/>
            <ac:spMk id="14" creationId="{A3ADF9FB-B324-484A-BE88-B89C57F20580}"/>
          </ac:spMkLst>
        </pc:spChg>
        <pc:spChg chg="add mod">
          <ac:chgData name="Bo Lassen" userId="ce893220-411a-4073-9464-0c7e00ca77c0" providerId="ADAL" clId="{1B346812-0D6D-4B1B-BCB4-8B407436D9FD}" dt="2020-11-12T12:42:55.142" v="3073" actId="790"/>
          <ac:spMkLst>
            <pc:docMk/>
            <pc:sldMk cId="179971118" sldId="293"/>
            <ac:spMk id="16" creationId="{9C4FC407-F250-4303-877D-A8F7B18898CC}"/>
          </ac:spMkLst>
        </pc:spChg>
        <pc:spChg chg="add del mod">
          <ac:chgData name="Bo Lassen" userId="ce893220-411a-4073-9464-0c7e00ca77c0" providerId="ADAL" clId="{1B346812-0D6D-4B1B-BCB4-8B407436D9FD}" dt="2020-11-11T15:17:03.735" v="1094" actId="478"/>
          <ac:spMkLst>
            <pc:docMk/>
            <pc:sldMk cId="179971118" sldId="293"/>
            <ac:spMk id="17" creationId="{3A3B94BE-9891-441F-B1DC-ECD6A1412BD4}"/>
          </ac:spMkLst>
        </pc:spChg>
        <pc:spChg chg="add mod">
          <ac:chgData name="Bo Lassen" userId="ce893220-411a-4073-9464-0c7e00ca77c0" providerId="ADAL" clId="{1B346812-0D6D-4B1B-BCB4-8B407436D9FD}" dt="2020-11-12T12:42:55.143" v="3074" actId="790"/>
          <ac:spMkLst>
            <pc:docMk/>
            <pc:sldMk cId="179971118" sldId="293"/>
            <ac:spMk id="20" creationId="{AB0CC580-F343-4E05-B0DD-8FC93E0EEB00}"/>
          </ac:spMkLst>
        </pc:spChg>
        <pc:picChg chg="add del mod">
          <ac:chgData name="Bo Lassen" userId="ce893220-411a-4073-9464-0c7e00ca77c0" providerId="ADAL" clId="{1B346812-0D6D-4B1B-BCB4-8B407436D9FD}" dt="2020-11-11T14:57:42.261" v="930" actId="478"/>
          <ac:picMkLst>
            <pc:docMk/>
            <pc:sldMk cId="179971118" sldId="293"/>
            <ac:picMk id="7" creationId="{63A314C3-B058-4DE5-B228-CF3B4E79EF4F}"/>
          </ac:picMkLst>
        </pc:picChg>
        <pc:picChg chg="add mod">
          <ac:chgData name="Bo Lassen" userId="ce893220-411a-4073-9464-0c7e00ca77c0" providerId="ADAL" clId="{1B346812-0D6D-4B1B-BCB4-8B407436D9FD}" dt="2020-11-11T14:58:06.636" v="938" actId="14100"/>
          <ac:picMkLst>
            <pc:docMk/>
            <pc:sldMk cId="179971118" sldId="293"/>
            <ac:picMk id="12" creationId="{A7946717-9EDC-443F-8ECE-4365678EFEDD}"/>
          </ac:picMkLst>
        </pc:picChg>
        <pc:cxnChg chg="add mod">
          <ac:chgData name="Bo Lassen" userId="ce893220-411a-4073-9464-0c7e00ca77c0" providerId="ADAL" clId="{1B346812-0D6D-4B1B-BCB4-8B407436D9FD}" dt="2020-11-11T15:17:11.686" v="1096" actId="14100"/>
          <ac:cxnSpMkLst>
            <pc:docMk/>
            <pc:sldMk cId="179971118" sldId="293"/>
            <ac:cxnSpMk id="18" creationId="{62925F4F-3FF0-4B58-BBE3-DBF3DD86FB28}"/>
          </ac:cxnSpMkLst>
        </pc:cxnChg>
      </pc:sldChg>
      <pc:sldChg chg="modSp mod modNotes">
        <pc:chgData name="Bo Lassen" userId="ce893220-411a-4073-9464-0c7e00ca77c0" providerId="ADAL" clId="{1B346812-0D6D-4B1B-BCB4-8B407436D9FD}" dt="2020-11-16T10:49:35.352" v="3812" actId="20577"/>
        <pc:sldMkLst>
          <pc:docMk/>
          <pc:sldMk cId="2754893850" sldId="294"/>
        </pc:sldMkLst>
        <pc:spChg chg="mod">
          <ac:chgData name="Bo Lassen" userId="ce893220-411a-4073-9464-0c7e00ca77c0" providerId="ADAL" clId="{1B346812-0D6D-4B1B-BCB4-8B407436D9FD}" dt="2020-11-12T12:42:55.147" v="3077" actId="790"/>
          <ac:spMkLst>
            <pc:docMk/>
            <pc:sldMk cId="2754893850" sldId="294"/>
            <ac:spMk id="2" creationId="{7DCB4453-5D12-45E1-88CA-0036B00C9191}"/>
          </ac:spMkLst>
        </pc:spChg>
        <pc:spChg chg="mod">
          <ac:chgData name="Bo Lassen" userId="ce893220-411a-4073-9464-0c7e00ca77c0" providerId="ADAL" clId="{1B346812-0D6D-4B1B-BCB4-8B407436D9FD}" dt="2020-11-16T10:49:35.352" v="3812" actId="20577"/>
          <ac:spMkLst>
            <pc:docMk/>
            <pc:sldMk cId="2754893850" sldId="294"/>
            <ac:spMk id="3" creationId="{F5CE8AF4-E8C9-4AC2-AAB1-7894A9A2B0D3}"/>
          </ac:spMkLst>
        </pc:spChg>
        <pc:spChg chg="mod">
          <ac:chgData name="Bo Lassen" userId="ce893220-411a-4073-9464-0c7e00ca77c0" providerId="ADAL" clId="{1B346812-0D6D-4B1B-BCB4-8B407436D9FD}" dt="2020-11-12T12:42:55.150" v="3079" actId="790"/>
          <ac:spMkLst>
            <pc:docMk/>
            <pc:sldMk cId="2754893850" sldId="294"/>
            <ac:spMk id="4" creationId="{97725CED-4C9D-41AD-9F4E-94C01CC004CA}"/>
          </ac:spMkLst>
        </pc:spChg>
      </pc:sldChg>
      <pc:sldChg chg="modSp new mod modNotes">
        <pc:chgData name="Bo Lassen" userId="ce893220-411a-4073-9464-0c7e00ca77c0" providerId="ADAL" clId="{1B346812-0D6D-4B1B-BCB4-8B407436D9FD}" dt="2020-11-12T12:42:54.992" v="2946" actId="790"/>
        <pc:sldMkLst>
          <pc:docMk/>
          <pc:sldMk cId="1531648187" sldId="295"/>
        </pc:sldMkLst>
        <pc:spChg chg="mod">
          <ac:chgData name="Bo Lassen" userId="ce893220-411a-4073-9464-0c7e00ca77c0" providerId="ADAL" clId="{1B346812-0D6D-4B1B-BCB4-8B407436D9FD}" dt="2020-11-12T12:42:54.985" v="2942" actId="790"/>
          <ac:spMkLst>
            <pc:docMk/>
            <pc:sldMk cId="1531648187" sldId="295"/>
            <ac:spMk id="2" creationId="{4012856D-B7EE-42F5-AD61-835A9F792538}"/>
          </ac:spMkLst>
        </pc:spChg>
        <pc:spChg chg="mod">
          <ac:chgData name="Bo Lassen" userId="ce893220-411a-4073-9464-0c7e00ca77c0" providerId="ADAL" clId="{1B346812-0D6D-4B1B-BCB4-8B407436D9FD}" dt="2020-11-12T12:42:54.989" v="2943" actId="790"/>
          <ac:spMkLst>
            <pc:docMk/>
            <pc:sldMk cId="1531648187" sldId="295"/>
            <ac:spMk id="3" creationId="{75FEA0E2-614A-4AB5-8EA6-F39ADD03565A}"/>
          </ac:spMkLst>
        </pc:spChg>
        <pc:spChg chg="mod">
          <ac:chgData name="Bo Lassen" userId="ce893220-411a-4073-9464-0c7e00ca77c0" providerId="ADAL" clId="{1B346812-0D6D-4B1B-BCB4-8B407436D9FD}" dt="2020-11-12T12:42:54.990" v="2944" actId="790"/>
          <ac:spMkLst>
            <pc:docMk/>
            <pc:sldMk cId="1531648187" sldId="295"/>
            <ac:spMk id="4" creationId="{7B70B7C6-8C27-4838-A910-27D58EE79D2D}"/>
          </ac:spMkLst>
        </pc:spChg>
      </pc:sldChg>
      <pc:sldChg chg="addSp delSp modSp add mod modShow modNotes">
        <pc:chgData name="Bo Lassen" userId="ce893220-411a-4073-9464-0c7e00ca77c0" providerId="ADAL" clId="{1B346812-0D6D-4B1B-BCB4-8B407436D9FD}" dt="2020-11-16T12:59:48.411" v="3874" actId="729"/>
        <pc:sldMkLst>
          <pc:docMk/>
          <pc:sldMk cId="2923762153" sldId="296"/>
        </pc:sldMkLst>
        <pc:spChg chg="mod">
          <ac:chgData name="Bo Lassen" userId="ce893220-411a-4073-9464-0c7e00ca77c0" providerId="ADAL" clId="{1B346812-0D6D-4B1B-BCB4-8B407436D9FD}" dt="2020-11-12T12:42:55.050" v="3003" actId="790"/>
          <ac:spMkLst>
            <pc:docMk/>
            <pc:sldMk cId="2923762153" sldId="296"/>
            <ac:spMk id="2" creationId="{00000000-0000-0000-0000-000000000000}"/>
          </ac:spMkLst>
        </pc:spChg>
        <pc:spChg chg="mod">
          <ac:chgData name="Bo Lassen" userId="ce893220-411a-4073-9464-0c7e00ca77c0" providerId="ADAL" clId="{1B346812-0D6D-4B1B-BCB4-8B407436D9FD}" dt="2020-11-16T12:57:34.425" v="3828" actId="20577"/>
          <ac:spMkLst>
            <pc:docMk/>
            <pc:sldMk cId="2923762153" sldId="296"/>
            <ac:spMk id="3" creationId="{37EA3885-A228-47DE-A44E-D5A781D32AB9}"/>
          </ac:spMkLst>
        </pc:spChg>
        <pc:spChg chg="mod">
          <ac:chgData name="Bo Lassen" userId="ce893220-411a-4073-9464-0c7e00ca77c0" providerId="ADAL" clId="{1B346812-0D6D-4B1B-BCB4-8B407436D9FD}" dt="2020-11-12T12:42:55.051" v="3004" actId="790"/>
          <ac:spMkLst>
            <pc:docMk/>
            <pc:sldMk cId="2923762153" sldId="296"/>
            <ac:spMk id="4" creationId="{00000000-0000-0000-0000-000000000000}"/>
          </ac:spMkLst>
        </pc:spChg>
        <pc:spChg chg="add del mod">
          <ac:chgData name="Bo Lassen" userId="ce893220-411a-4073-9464-0c7e00ca77c0" providerId="ADAL" clId="{1B346812-0D6D-4B1B-BCB4-8B407436D9FD}" dt="2020-11-11T14:48:45.202" v="779" actId="478"/>
          <ac:spMkLst>
            <pc:docMk/>
            <pc:sldMk cId="2923762153" sldId="296"/>
            <ac:spMk id="7" creationId="{3BCAC2C1-EEDB-45CB-AE8E-43E8F17E781F}"/>
          </ac:spMkLst>
        </pc:spChg>
        <pc:spChg chg="add mod">
          <ac:chgData name="Bo Lassen" userId="ce893220-411a-4073-9464-0c7e00ca77c0" providerId="ADAL" clId="{1B346812-0D6D-4B1B-BCB4-8B407436D9FD}" dt="2020-11-12T12:42:55.056" v="3007" actId="790"/>
          <ac:spMkLst>
            <pc:docMk/>
            <pc:sldMk cId="2923762153" sldId="296"/>
            <ac:spMk id="14" creationId="{0CB57DAE-F3A2-48A8-AFB5-952745470771}"/>
          </ac:spMkLst>
        </pc:spChg>
        <pc:spChg chg="del">
          <ac:chgData name="Bo Lassen" userId="ce893220-411a-4073-9464-0c7e00ca77c0" providerId="ADAL" clId="{1B346812-0D6D-4B1B-BCB4-8B407436D9FD}" dt="2020-11-11T14:48:08.174" v="770" actId="478"/>
          <ac:spMkLst>
            <pc:docMk/>
            <pc:sldMk cId="2923762153" sldId="296"/>
            <ac:spMk id="15" creationId="{165B7265-66F2-4E06-95B3-CA862C28470E}"/>
          </ac:spMkLst>
        </pc:spChg>
        <pc:spChg chg="mod">
          <ac:chgData name="Bo Lassen" userId="ce893220-411a-4073-9464-0c7e00ca77c0" providerId="ADAL" clId="{1B346812-0D6D-4B1B-BCB4-8B407436D9FD}" dt="2020-11-12T12:42:55.055" v="3006" actId="790"/>
          <ac:spMkLst>
            <pc:docMk/>
            <pc:sldMk cId="2923762153" sldId="296"/>
            <ac:spMk id="16" creationId="{470589E9-5BB2-44FB-A834-4010FB78E412}"/>
          </ac:spMkLst>
        </pc:spChg>
        <pc:spChg chg="del">
          <ac:chgData name="Bo Lassen" userId="ce893220-411a-4073-9464-0c7e00ca77c0" providerId="ADAL" clId="{1B346812-0D6D-4B1B-BCB4-8B407436D9FD}" dt="2020-11-11T14:48:07.189" v="769" actId="478"/>
          <ac:spMkLst>
            <pc:docMk/>
            <pc:sldMk cId="2923762153" sldId="296"/>
            <ac:spMk id="17" creationId="{7851CDAA-7018-40BA-80DE-E4C4E307C050}"/>
          </ac:spMkLst>
        </pc:spChg>
        <pc:spChg chg="add mod">
          <ac:chgData name="Bo Lassen" userId="ce893220-411a-4073-9464-0c7e00ca77c0" providerId="ADAL" clId="{1B346812-0D6D-4B1B-BCB4-8B407436D9FD}" dt="2020-11-12T12:42:55.057" v="3008" actId="790"/>
          <ac:spMkLst>
            <pc:docMk/>
            <pc:sldMk cId="2923762153" sldId="296"/>
            <ac:spMk id="18" creationId="{082B24B5-582A-4570-90D9-6BFD61A758B5}"/>
          </ac:spMkLst>
        </pc:spChg>
        <pc:spChg chg="add mod">
          <ac:chgData name="Bo Lassen" userId="ce893220-411a-4073-9464-0c7e00ca77c0" providerId="ADAL" clId="{1B346812-0D6D-4B1B-BCB4-8B407436D9FD}" dt="2020-11-12T12:42:55.058" v="3009" actId="790"/>
          <ac:spMkLst>
            <pc:docMk/>
            <pc:sldMk cId="2923762153" sldId="296"/>
            <ac:spMk id="19" creationId="{7ABB714E-A987-48A9-9C18-D4FAE9E5F87D}"/>
          </ac:spMkLst>
        </pc:spChg>
        <pc:spChg chg="del">
          <ac:chgData name="Bo Lassen" userId="ce893220-411a-4073-9464-0c7e00ca77c0" providerId="ADAL" clId="{1B346812-0D6D-4B1B-BCB4-8B407436D9FD}" dt="2020-11-11T14:48:29.883" v="777" actId="478"/>
          <ac:spMkLst>
            <pc:docMk/>
            <pc:sldMk cId="2923762153" sldId="296"/>
            <ac:spMk id="20" creationId="{3CC7A691-5782-42A9-8CF1-FE63D3FB48A1}"/>
          </ac:spMkLst>
        </pc:spChg>
        <pc:spChg chg="del">
          <ac:chgData name="Bo Lassen" userId="ce893220-411a-4073-9464-0c7e00ca77c0" providerId="ADAL" clId="{1B346812-0D6D-4B1B-BCB4-8B407436D9FD}" dt="2020-11-11T14:48:29.883" v="777" actId="478"/>
          <ac:spMkLst>
            <pc:docMk/>
            <pc:sldMk cId="2923762153" sldId="296"/>
            <ac:spMk id="22" creationId="{6B0EF24E-3EC0-4751-94DB-7393CCCDF29C}"/>
          </ac:spMkLst>
        </pc:spChg>
        <pc:spChg chg="del">
          <ac:chgData name="Bo Lassen" userId="ce893220-411a-4073-9464-0c7e00ca77c0" providerId="ADAL" clId="{1B346812-0D6D-4B1B-BCB4-8B407436D9FD}" dt="2020-11-11T14:48:29.883" v="777" actId="478"/>
          <ac:spMkLst>
            <pc:docMk/>
            <pc:sldMk cId="2923762153" sldId="296"/>
            <ac:spMk id="24" creationId="{DDB09473-8E52-429D-B967-5AC84DDB6389}"/>
          </ac:spMkLst>
        </pc:spChg>
        <pc:spChg chg="del">
          <ac:chgData name="Bo Lassen" userId="ce893220-411a-4073-9464-0c7e00ca77c0" providerId="ADAL" clId="{1B346812-0D6D-4B1B-BCB4-8B407436D9FD}" dt="2020-11-11T14:48:32.748" v="778" actId="478"/>
          <ac:spMkLst>
            <pc:docMk/>
            <pc:sldMk cId="2923762153" sldId="296"/>
            <ac:spMk id="26" creationId="{691D65F7-8AB4-426B-BEE3-FC37F9B2CDBD}"/>
          </ac:spMkLst>
        </pc:spChg>
        <pc:spChg chg="add mod">
          <ac:chgData name="Bo Lassen" userId="ce893220-411a-4073-9464-0c7e00ca77c0" providerId="ADAL" clId="{1B346812-0D6D-4B1B-BCB4-8B407436D9FD}" dt="2020-11-12T12:42:55.059" v="3010" actId="790"/>
          <ac:spMkLst>
            <pc:docMk/>
            <pc:sldMk cId="2923762153" sldId="296"/>
            <ac:spMk id="28" creationId="{F372C485-8FE2-498A-A883-AE17502363E8}"/>
          </ac:spMkLst>
        </pc:spChg>
        <pc:picChg chg="del">
          <ac:chgData name="Bo Lassen" userId="ce893220-411a-4073-9464-0c7e00ca77c0" providerId="ADAL" clId="{1B346812-0D6D-4B1B-BCB4-8B407436D9FD}" dt="2020-11-11T14:47:56.827" v="768" actId="478"/>
          <ac:picMkLst>
            <pc:docMk/>
            <pc:sldMk cId="2923762153" sldId="296"/>
            <ac:picMk id="11" creationId="{82099E65-F83C-418B-8C4E-1CF13A26AD34}"/>
          </ac:picMkLst>
        </pc:picChg>
        <pc:picChg chg="add mod">
          <ac:chgData name="Bo Lassen" userId="ce893220-411a-4073-9464-0c7e00ca77c0" providerId="ADAL" clId="{1B346812-0D6D-4B1B-BCB4-8B407436D9FD}" dt="2020-11-11T14:49:53.459" v="848" actId="962"/>
          <ac:picMkLst>
            <pc:docMk/>
            <pc:sldMk cId="2923762153" sldId="296"/>
            <ac:picMk id="13" creationId="{7EC765A2-83A8-4F26-B0CA-8DC1DB47D211}"/>
          </ac:picMkLst>
        </pc:picChg>
        <pc:cxnChg chg="del">
          <ac:chgData name="Bo Lassen" userId="ce893220-411a-4073-9464-0c7e00ca77c0" providerId="ADAL" clId="{1B346812-0D6D-4B1B-BCB4-8B407436D9FD}" dt="2020-11-11T14:48:32.748" v="778" actId="478"/>
          <ac:cxnSpMkLst>
            <pc:docMk/>
            <pc:sldMk cId="2923762153" sldId="296"/>
            <ac:cxnSpMk id="6" creationId="{58487305-7E65-435A-BDE0-9DC006DBC672}"/>
          </ac:cxnSpMkLst>
        </pc:cxnChg>
        <pc:cxnChg chg="del">
          <ac:chgData name="Bo Lassen" userId="ce893220-411a-4073-9464-0c7e00ca77c0" providerId="ADAL" clId="{1B346812-0D6D-4B1B-BCB4-8B407436D9FD}" dt="2020-11-11T14:48:32.748" v="778" actId="478"/>
          <ac:cxnSpMkLst>
            <pc:docMk/>
            <pc:sldMk cId="2923762153" sldId="296"/>
            <ac:cxnSpMk id="8" creationId="{CEFAF9E2-BA5C-43E0-817C-FAD1D292B238}"/>
          </ac:cxnSpMkLst>
        </pc:cxnChg>
        <pc:cxnChg chg="add del">
          <ac:chgData name="Bo Lassen" userId="ce893220-411a-4073-9464-0c7e00ca77c0" providerId="ADAL" clId="{1B346812-0D6D-4B1B-BCB4-8B407436D9FD}" dt="2020-11-11T14:48:26.912" v="776" actId="478"/>
          <ac:cxnSpMkLst>
            <pc:docMk/>
            <pc:sldMk cId="2923762153" sldId="296"/>
            <ac:cxnSpMk id="10" creationId="{BBA54DC8-7C22-4711-9563-499EA3FE5146}"/>
          </ac:cxnSpMkLst>
        </pc:cxnChg>
        <pc:cxnChg chg="del">
          <ac:chgData name="Bo Lassen" userId="ce893220-411a-4073-9464-0c7e00ca77c0" providerId="ADAL" clId="{1B346812-0D6D-4B1B-BCB4-8B407436D9FD}" dt="2020-11-11T14:48:10.982" v="771" actId="478"/>
          <ac:cxnSpMkLst>
            <pc:docMk/>
            <pc:sldMk cId="2923762153" sldId="296"/>
            <ac:cxnSpMk id="12" creationId="{7E536129-C880-4948-B8E2-EE1995AAE493}"/>
          </ac:cxnSpMkLst>
        </pc:cxnChg>
        <pc:cxnChg chg="add mod">
          <ac:chgData name="Bo Lassen" userId="ce893220-411a-4073-9464-0c7e00ca77c0" providerId="ADAL" clId="{1B346812-0D6D-4B1B-BCB4-8B407436D9FD}" dt="2020-11-11T15:06:54.925" v="948" actId="208"/>
          <ac:cxnSpMkLst>
            <pc:docMk/>
            <pc:sldMk cId="2923762153" sldId="296"/>
            <ac:cxnSpMk id="30" creationId="{DA19F5FC-CCD9-47C3-A7E9-21A356B056D3}"/>
          </ac:cxnSpMkLst>
        </pc:cxnChg>
        <pc:cxnChg chg="add mod">
          <ac:chgData name="Bo Lassen" userId="ce893220-411a-4073-9464-0c7e00ca77c0" providerId="ADAL" clId="{1B346812-0D6D-4B1B-BCB4-8B407436D9FD}" dt="2020-11-11T15:07:11.771" v="951" actId="14100"/>
          <ac:cxnSpMkLst>
            <pc:docMk/>
            <pc:sldMk cId="2923762153" sldId="296"/>
            <ac:cxnSpMk id="32" creationId="{F281015F-22A2-40BA-8B08-ECA044A119EF}"/>
          </ac:cxnSpMkLst>
        </pc:cxnChg>
        <pc:cxnChg chg="add mod">
          <ac:chgData name="Bo Lassen" userId="ce893220-411a-4073-9464-0c7e00ca77c0" providerId="ADAL" clId="{1B346812-0D6D-4B1B-BCB4-8B407436D9FD}" dt="2020-11-11T15:07:22.566" v="954" actId="14100"/>
          <ac:cxnSpMkLst>
            <pc:docMk/>
            <pc:sldMk cId="2923762153" sldId="296"/>
            <ac:cxnSpMk id="34" creationId="{BE169877-DC05-4C25-A9C9-C7BAC5CBE32E}"/>
          </ac:cxnSpMkLst>
        </pc:cxnChg>
        <pc:cxnChg chg="add mod">
          <ac:chgData name="Bo Lassen" userId="ce893220-411a-4073-9464-0c7e00ca77c0" providerId="ADAL" clId="{1B346812-0D6D-4B1B-BCB4-8B407436D9FD}" dt="2020-11-11T15:07:49.671" v="957" actId="14100"/>
          <ac:cxnSpMkLst>
            <pc:docMk/>
            <pc:sldMk cId="2923762153" sldId="296"/>
            <ac:cxnSpMk id="36" creationId="{A6030F63-999F-4C7D-97EB-045F3C6083D6}"/>
          </ac:cxnSpMkLst>
        </pc:cxnChg>
      </pc:sldChg>
      <pc:sldChg chg="addSp delSp modSp add del mod modNotes">
        <pc:chgData name="Bo Lassen" userId="ce893220-411a-4073-9464-0c7e00ca77c0" providerId="ADAL" clId="{1B346812-0D6D-4B1B-BCB4-8B407436D9FD}" dt="2020-11-12T14:15:44.728" v="3317" actId="2696"/>
        <pc:sldMkLst>
          <pc:docMk/>
          <pc:sldMk cId="822658783" sldId="297"/>
        </pc:sldMkLst>
        <pc:spChg chg="mod">
          <ac:chgData name="Bo Lassen" userId="ce893220-411a-4073-9464-0c7e00ca77c0" providerId="ADAL" clId="{1B346812-0D6D-4B1B-BCB4-8B407436D9FD}" dt="2020-11-12T14:15:40.897" v="3307" actId="790"/>
          <ac:spMkLst>
            <pc:docMk/>
            <pc:sldMk cId="822658783" sldId="297"/>
            <ac:spMk id="2" creationId="{0F967DD8-919A-4BDA-B2C6-218D7307B078}"/>
          </ac:spMkLst>
        </pc:spChg>
        <pc:spChg chg="mod">
          <ac:chgData name="Bo Lassen" userId="ce893220-411a-4073-9464-0c7e00ca77c0" providerId="ADAL" clId="{1B346812-0D6D-4B1B-BCB4-8B407436D9FD}" dt="2020-11-12T14:15:40.899" v="3308" actId="790"/>
          <ac:spMkLst>
            <pc:docMk/>
            <pc:sldMk cId="822658783" sldId="297"/>
            <ac:spMk id="3" creationId="{7805CEF1-0197-478F-A3F2-1F6A2A307886}"/>
          </ac:spMkLst>
        </pc:spChg>
        <pc:spChg chg="mod modVis">
          <ac:chgData name="Bo Lassen" userId="ce893220-411a-4073-9464-0c7e00ca77c0" providerId="ADAL" clId="{1B346812-0D6D-4B1B-BCB4-8B407436D9FD}" dt="2020-11-12T14:15:40.901" v="3309" actId="790"/>
          <ac:spMkLst>
            <pc:docMk/>
            <pc:sldMk cId="822658783" sldId="297"/>
            <ac:spMk id="5" creationId="{CF42C151-330B-4C5E-A18C-8DCD162E2BCF}"/>
          </ac:spMkLst>
        </pc:spChg>
        <pc:spChg chg="mod modVis">
          <ac:chgData name="Bo Lassen" userId="ce893220-411a-4073-9464-0c7e00ca77c0" providerId="ADAL" clId="{1B346812-0D6D-4B1B-BCB4-8B407436D9FD}" dt="2020-11-12T14:15:40.902" v="3310" actId="790"/>
          <ac:spMkLst>
            <pc:docMk/>
            <pc:sldMk cId="822658783" sldId="297"/>
            <ac:spMk id="6" creationId="{0386A906-B476-44CF-BCC4-A09B24EA8E2C}"/>
          </ac:spMkLst>
        </pc:spChg>
        <pc:spChg chg="mod modVis">
          <ac:chgData name="Bo Lassen" userId="ce893220-411a-4073-9464-0c7e00ca77c0" providerId="ADAL" clId="{1B346812-0D6D-4B1B-BCB4-8B407436D9FD}" dt="2020-11-12T14:15:40.902" v="3311" actId="790"/>
          <ac:spMkLst>
            <pc:docMk/>
            <pc:sldMk cId="822658783" sldId="297"/>
            <ac:spMk id="7" creationId="{64D7F3FD-316A-4B40-B982-CE4D49B1967A}"/>
          </ac:spMkLst>
        </pc:spChg>
        <pc:spChg chg="mod modVis">
          <ac:chgData name="Bo Lassen" userId="ce893220-411a-4073-9464-0c7e00ca77c0" providerId="ADAL" clId="{1B346812-0D6D-4B1B-BCB4-8B407436D9FD}" dt="2020-11-12T14:15:40.903" v="3312" actId="790"/>
          <ac:spMkLst>
            <pc:docMk/>
            <pc:sldMk cId="822658783" sldId="297"/>
            <ac:spMk id="9" creationId="{9FBB43D6-8A60-4162-876C-8EF96AAAB2A3}"/>
          </ac:spMkLst>
        </pc:spChg>
        <pc:spChg chg="mod modVis">
          <ac:chgData name="Bo Lassen" userId="ce893220-411a-4073-9464-0c7e00ca77c0" providerId="ADAL" clId="{1B346812-0D6D-4B1B-BCB4-8B407436D9FD}" dt="2020-11-12T14:15:40.904" v="3313" actId="790"/>
          <ac:spMkLst>
            <pc:docMk/>
            <pc:sldMk cId="822658783" sldId="297"/>
            <ac:spMk id="10" creationId="{CB14B9E2-5C48-4FA5-BD94-14F96C088350}"/>
          </ac:spMkLst>
        </pc:spChg>
        <pc:spChg chg="mod modVis">
          <ac:chgData name="Bo Lassen" userId="ce893220-411a-4073-9464-0c7e00ca77c0" providerId="ADAL" clId="{1B346812-0D6D-4B1B-BCB4-8B407436D9FD}" dt="2020-11-12T14:15:40.904" v="3314" actId="790"/>
          <ac:spMkLst>
            <pc:docMk/>
            <pc:sldMk cId="822658783" sldId="297"/>
            <ac:spMk id="11" creationId="{F3A79770-C9AC-41C2-BEAF-38FEE0F66F76}"/>
          </ac:spMkLst>
        </pc:spChg>
        <pc:grpChg chg="add mod topLvl modVis">
          <ac:chgData name="Bo Lassen" userId="ce893220-411a-4073-9464-0c7e00ca77c0" providerId="ADAL" clId="{1B346812-0D6D-4B1B-BCB4-8B407436D9FD}" dt="2020-11-12T14:15:40.848" v="3273"/>
          <ac:grpSpMkLst>
            <pc:docMk/>
            <pc:sldMk cId="822658783" sldId="297"/>
            <ac:grpSpMk id="4" creationId="{AF649894-BB9B-450E-8978-FE31A5317492}"/>
          </ac:grpSpMkLst>
        </pc:grpChg>
        <pc:grpChg chg="add mod topLvl modVis">
          <ac:chgData name="Bo Lassen" userId="ce893220-411a-4073-9464-0c7e00ca77c0" providerId="ADAL" clId="{1B346812-0D6D-4B1B-BCB4-8B407436D9FD}" dt="2020-11-12T14:15:40.848" v="3273"/>
          <ac:grpSpMkLst>
            <pc:docMk/>
            <pc:sldMk cId="822658783" sldId="297"/>
            <ac:grpSpMk id="8" creationId="{EA98C6FD-AB84-4E43-9329-5D5EF688B934}"/>
          </ac:grpSpMkLst>
        </pc:grpChg>
        <pc:grpChg chg="add del mod">
          <ac:chgData name="Bo Lassen" userId="ce893220-411a-4073-9464-0c7e00ca77c0" providerId="ADAL" clId="{1B346812-0D6D-4B1B-BCB4-8B407436D9FD}" dt="2020-11-12T14:15:40.848" v="3273"/>
          <ac:grpSpMkLst>
            <pc:docMk/>
            <pc:sldMk cId="822658783" sldId="297"/>
            <ac:grpSpMk id="12" creationId="{C60AFB35-2BFD-4AD4-A8F4-47550867BE20}"/>
          </ac:grpSpMkLst>
        </pc:grpChg>
      </pc:sldChg>
      <pc:sldChg chg="addSp delSp modSp add del mod modNotes">
        <pc:chgData name="Bo Lassen" userId="ce893220-411a-4073-9464-0c7e00ca77c0" providerId="ADAL" clId="{1B346812-0D6D-4B1B-BCB4-8B407436D9FD}" dt="2020-11-12T12:43:06.252" v="3169" actId="2696"/>
        <pc:sldMkLst>
          <pc:docMk/>
          <pc:sldMk cId="1513913161" sldId="297"/>
        </pc:sldMkLst>
        <pc:spChg chg="mod">
          <ac:chgData name="Bo Lassen" userId="ce893220-411a-4073-9464-0c7e00ca77c0" providerId="ADAL" clId="{1B346812-0D6D-4B1B-BCB4-8B407436D9FD}" dt="2020-11-12T12:42:59.290" v="3159" actId="790"/>
          <ac:spMkLst>
            <pc:docMk/>
            <pc:sldMk cId="1513913161" sldId="297"/>
            <ac:spMk id="2" creationId="{FFCAD35D-F7EA-406D-880D-924D9C893871}"/>
          </ac:spMkLst>
        </pc:spChg>
        <pc:spChg chg="mod">
          <ac:chgData name="Bo Lassen" userId="ce893220-411a-4073-9464-0c7e00ca77c0" providerId="ADAL" clId="{1B346812-0D6D-4B1B-BCB4-8B407436D9FD}" dt="2020-11-12T12:42:59.292" v="3160" actId="790"/>
          <ac:spMkLst>
            <pc:docMk/>
            <pc:sldMk cId="1513913161" sldId="297"/>
            <ac:spMk id="3" creationId="{A9286EF6-80C5-443B-B8F7-3F2E160D8DDF}"/>
          </ac:spMkLst>
        </pc:spChg>
        <pc:spChg chg="mod modVis">
          <ac:chgData name="Bo Lassen" userId="ce893220-411a-4073-9464-0c7e00ca77c0" providerId="ADAL" clId="{1B346812-0D6D-4B1B-BCB4-8B407436D9FD}" dt="2020-11-12T12:42:59.295" v="3161" actId="790"/>
          <ac:spMkLst>
            <pc:docMk/>
            <pc:sldMk cId="1513913161" sldId="297"/>
            <ac:spMk id="5" creationId="{D103FD04-7CA1-449C-899A-2FC837306B6D}"/>
          </ac:spMkLst>
        </pc:spChg>
        <pc:spChg chg="mod modVis">
          <ac:chgData name="Bo Lassen" userId="ce893220-411a-4073-9464-0c7e00ca77c0" providerId="ADAL" clId="{1B346812-0D6D-4B1B-BCB4-8B407436D9FD}" dt="2020-11-12T12:42:59.298" v="3162" actId="790"/>
          <ac:spMkLst>
            <pc:docMk/>
            <pc:sldMk cId="1513913161" sldId="297"/>
            <ac:spMk id="6" creationId="{6052BB38-9F4C-49B8-9590-4051AD0831DD}"/>
          </ac:spMkLst>
        </pc:spChg>
        <pc:spChg chg="mod modVis">
          <ac:chgData name="Bo Lassen" userId="ce893220-411a-4073-9464-0c7e00ca77c0" providerId="ADAL" clId="{1B346812-0D6D-4B1B-BCB4-8B407436D9FD}" dt="2020-11-12T12:42:59.299" v="3163" actId="790"/>
          <ac:spMkLst>
            <pc:docMk/>
            <pc:sldMk cId="1513913161" sldId="297"/>
            <ac:spMk id="7" creationId="{974289DA-2F6D-4B3C-9568-BE5F4B4367DE}"/>
          </ac:spMkLst>
        </pc:spChg>
        <pc:spChg chg="mod modVis">
          <ac:chgData name="Bo Lassen" userId="ce893220-411a-4073-9464-0c7e00ca77c0" providerId="ADAL" clId="{1B346812-0D6D-4B1B-BCB4-8B407436D9FD}" dt="2020-11-12T12:42:59.300" v="3164" actId="790"/>
          <ac:spMkLst>
            <pc:docMk/>
            <pc:sldMk cId="1513913161" sldId="297"/>
            <ac:spMk id="9" creationId="{68382FD6-F8E4-4320-A019-AB0382149BD9}"/>
          </ac:spMkLst>
        </pc:spChg>
        <pc:spChg chg="mod modVis">
          <ac:chgData name="Bo Lassen" userId="ce893220-411a-4073-9464-0c7e00ca77c0" providerId="ADAL" clId="{1B346812-0D6D-4B1B-BCB4-8B407436D9FD}" dt="2020-11-12T12:42:59.302" v="3165" actId="790"/>
          <ac:spMkLst>
            <pc:docMk/>
            <pc:sldMk cId="1513913161" sldId="297"/>
            <ac:spMk id="10" creationId="{F50BA01D-C22A-4DBD-AD36-19CAEBD514B9}"/>
          </ac:spMkLst>
        </pc:spChg>
        <pc:spChg chg="mod modVis">
          <ac:chgData name="Bo Lassen" userId="ce893220-411a-4073-9464-0c7e00ca77c0" providerId="ADAL" clId="{1B346812-0D6D-4B1B-BCB4-8B407436D9FD}" dt="2020-11-12T12:42:59.303" v="3166" actId="790"/>
          <ac:spMkLst>
            <pc:docMk/>
            <pc:sldMk cId="1513913161" sldId="297"/>
            <ac:spMk id="11" creationId="{CDEAE239-4BEE-4210-AC46-7265340EDE86}"/>
          </ac:spMkLst>
        </pc:spChg>
        <pc:grpChg chg="add mod topLvl modVis">
          <ac:chgData name="Bo Lassen" userId="ce893220-411a-4073-9464-0c7e00ca77c0" providerId="ADAL" clId="{1B346812-0D6D-4B1B-BCB4-8B407436D9FD}" dt="2020-11-12T12:42:59.234" v="3125"/>
          <ac:grpSpMkLst>
            <pc:docMk/>
            <pc:sldMk cId="1513913161" sldId="297"/>
            <ac:grpSpMk id="4" creationId="{97E8C5EE-E0B8-489F-8A18-74D9DD02C6BF}"/>
          </ac:grpSpMkLst>
        </pc:grpChg>
        <pc:grpChg chg="add mod topLvl modVis">
          <ac:chgData name="Bo Lassen" userId="ce893220-411a-4073-9464-0c7e00ca77c0" providerId="ADAL" clId="{1B346812-0D6D-4B1B-BCB4-8B407436D9FD}" dt="2020-11-12T12:42:59.234" v="3125"/>
          <ac:grpSpMkLst>
            <pc:docMk/>
            <pc:sldMk cId="1513913161" sldId="297"/>
            <ac:grpSpMk id="8" creationId="{5D2DF9DD-2AEA-4669-8E1C-62C0741DF459}"/>
          </ac:grpSpMkLst>
        </pc:grpChg>
        <pc:grpChg chg="add del mod">
          <ac:chgData name="Bo Lassen" userId="ce893220-411a-4073-9464-0c7e00ca77c0" providerId="ADAL" clId="{1B346812-0D6D-4B1B-BCB4-8B407436D9FD}" dt="2020-11-12T12:42:59.234" v="3125"/>
          <ac:grpSpMkLst>
            <pc:docMk/>
            <pc:sldMk cId="1513913161" sldId="297"/>
            <ac:grpSpMk id="12" creationId="{D674E5DE-1D54-4D24-8940-5B7B0D699076}"/>
          </ac:grpSpMkLst>
        </pc:grpChg>
      </pc:sldChg>
      <pc:sldChg chg="addSp delSp modSp add mod">
        <pc:chgData name="Bo Lassen" userId="ce893220-411a-4073-9464-0c7e00ca77c0" providerId="ADAL" clId="{1B346812-0D6D-4B1B-BCB4-8B407436D9FD}" dt="2020-11-16T12:59:35.261" v="3873" actId="14100"/>
        <pc:sldMkLst>
          <pc:docMk/>
          <pc:sldMk cId="4212401952" sldId="298"/>
        </pc:sldMkLst>
        <pc:spChg chg="mod">
          <ac:chgData name="Bo Lassen" userId="ce893220-411a-4073-9464-0c7e00ca77c0" providerId="ADAL" clId="{1B346812-0D6D-4B1B-BCB4-8B407436D9FD}" dt="2020-11-16T12:57:46.404" v="3861" actId="20577"/>
          <ac:spMkLst>
            <pc:docMk/>
            <pc:sldMk cId="4212401952" sldId="298"/>
            <ac:spMk id="3" creationId="{37EA3885-A228-47DE-A44E-D5A781D32AB9}"/>
          </ac:spMkLst>
        </pc:spChg>
        <pc:spChg chg="mod">
          <ac:chgData name="Bo Lassen" userId="ce893220-411a-4073-9464-0c7e00ca77c0" providerId="ADAL" clId="{1B346812-0D6D-4B1B-BCB4-8B407436D9FD}" dt="2020-11-16T12:59:20.652" v="3870" actId="1076"/>
          <ac:spMkLst>
            <pc:docMk/>
            <pc:sldMk cId="4212401952" sldId="298"/>
            <ac:spMk id="14" creationId="{0CB57DAE-F3A2-48A8-AFB5-952745470771}"/>
          </ac:spMkLst>
        </pc:spChg>
        <pc:spChg chg="mod">
          <ac:chgData name="Bo Lassen" userId="ce893220-411a-4073-9464-0c7e00ca77c0" providerId="ADAL" clId="{1B346812-0D6D-4B1B-BCB4-8B407436D9FD}" dt="2020-11-16T12:59:12.733" v="3869" actId="14100"/>
          <ac:spMkLst>
            <pc:docMk/>
            <pc:sldMk cId="4212401952" sldId="298"/>
            <ac:spMk id="18" creationId="{082B24B5-582A-4570-90D9-6BFD61A758B5}"/>
          </ac:spMkLst>
        </pc:spChg>
        <pc:spChg chg="mod">
          <ac:chgData name="Bo Lassen" userId="ce893220-411a-4073-9464-0c7e00ca77c0" providerId="ADAL" clId="{1B346812-0D6D-4B1B-BCB4-8B407436D9FD}" dt="2020-11-16T12:58:17.498" v="3864" actId="1076"/>
          <ac:spMkLst>
            <pc:docMk/>
            <pc:sldMk cId="4212401952" sldId="298"/>
            <ac:spMk id="19" creationId="{7ABB714E-A987-48A9-9C18-D4FAE9E5F87D}"/>
          </ac:spMkLst>
        </pc:spChg>
        <pc:spChg chg="mod">
          <ac:chgData name="Bo Lassen" userId="ce893220-411a-4073-9464-0c7e00ca77c0" providerId="ADAL" clId="{1B346812-0D6D-4B1B-BCB4-8B407436D9FD}" dt="2020-11-16T12:57:55.685" v="3862" actId="1076"/>
          <ac:spMkLst>
            <pc:docMk/>
            <pc:sldMk cId="4212401952" sldId="298"/>
            <ac:spMk id="28" creationId="{F372C485-8FE2-498A-A883-AE17502363E8}"/>
          </ac:spMkLst>
        </pc:spChg>
        <pc:picChg chg="add mod ord">
          <ac:chgData name="Bo Lassen" userId="ce893220-411a-4073-9464-0c7e00ca77c0" providerId="ADAL" clId="{1B346812-0D6D-4B1B-BCB4-8B407436D9FD}" dt="2020-11-16T12:58:56.169" v="3867" actId="1076"/>
          <ac:picMkLst>
            <pc:docMk/>
            <pc:sldMk cId="4212401952" sldId="298"/>
            <ac:picMk id="6" creationId="{D350B3AB-4BF5-4412-88AC-0F9E584D8A73}"/>
          </ac:picMkLst>
        </pc:picChg>
        <pc:picChg chg="del">
          <ac:chgData name="Bo Lassen" userId="ce893220-411a-4073-9464-0c7e00ca77c0" providerId="ADAL" clId="{1B346812-0D6D-4B1B-BCB4-8B407436D9FD}" dt="2020-11-16T12:56:05.196" v="3818" actId="478"/>
          <ac:picMkLst>
            <pc:docMk/>
            <pc:sldMk cId="4212401952" sldId="298"/>
            <ac:picMk id="13" creationId="{7EC765A2-83A8-4F26-B0CA-8DC1DB47D211}"/>
          </ac:picMkLst>
        </pc:picChg>
        <pc:cxnChg chg="mod">
          <ac:chgData name="Bo Lassen" userId="ce893220-411a-4073-9464-0c7e00ca77c0" providerId="ADAL" clId="{1B346812-0D6D-4B1B-BCB4-8B407436D9FD}" dt="2020-11-16T12:58:20.449" v="3865" actId="14100"/>
          <ac:cxnSpMkLst>
            <pc:docMk/>
            <pc:sldMk cId="4212401952" sldId="298"/>
            <ac:cxnSpMk id="30" creationId="{DA19F5FC-CCD9-47C3-A7E9-21A356B056D3}"/>
          </ac:cxnSpMkLst>
        </pc:cxnChg>
        <pc:cxnChg chg="mod">
          <ac:chgData name="Bo Lassen" userId="ce893220-411a-4073-9464-0c7e00ca77c0" providerId="ADAL" clId="{1B346812-0D6D-4B1B-BCB4-8B407436D9FD}" dt="2020-11-16T12:59:12.733" v="3869" actId="14100"/>
          <ac:cxnSpMkLst>
            <pc:docMk/>
            <pc:sldMk cId="4212401952" sldId="298"/>
            <ac:cxnSpMk id="32" creationId="{F281015F-22A2-40BA-8B08-ECA044A119EF}"/>
          </ac:cxnSpMkLst>
        </pc:cxnChg>
        <pc:cxnChg chg="mod">
          <ac:chgData name="Bo Lassen" userId="ce893220-411a-4073-9464-0c7e00ca77c0" providerId="ADAL" clId="{1B346812-0D6D-4B1B-BCB4-8B407436D9FD}" dt="2020-11-16T12:59:35.261" v="3873" actId="14100"/>
          <ac:cxnSpMkLst>
            <pc:docMk/>
            <pc:sldMk cId="4212401952" sldId="298"/>
            <ac:cxnSpMk id="34" creationId="{BE169877-DC05-4C25-A9C9-C7BAC5CBE32E}"/>
          </ac:cxnSpMkLst>
        </pc:cxnChg>
        <pc:cxnChg chg="del">
          <ac:chgData name="Bo Lassen" userId="ce893220-411a-4073-9464-0c7e00ca77c0" providerId="ADAL" clId="{1B346812-0D6D-4B1B-BCB4-8B407436D9FD}" dt="2020-11-16T12:57:57.721" v="3863" actId="478"/>
          <ac:cxnSpMkLst>
            <pc:docMk/>
            <pc:sldMk cId="4212401952" sldId="298"/>
            <ac:cxnSpMk id="36" creationId="{A6030F63-999F-4C7D-97EB-045F3C6083D6}"/>
          </ac:cxnSpMkLst>
        </pc:cxnChg>
      </pc:sldChg>
      <pc:sldChg chg="addSp delSp modSp mod addCm delCm">
        <pc:chgData name="Bo Lassen" userId="ce893220-411a-4073-9464-0c7e00ca77c0" providerId="ADAL" clId="{1B346812-0D6D-4B1B-BCB4-8B407436D9FD}" dt="2020-11-19T12:44:06.581" v="3909" actId="1076"/>
        <pc:sldMkLst>
          <pc:docMk/>
          <pc:sldMk cId="447438304" sldId="301"/>
        </pc:sldMkLst>
        <pc:spChg chg="add del mod">
          <ac:chgData name="Bo Lassen" userId="ce893220-411a-4073-9464-0c7e00ca77c0" providerId="ADAL" clId="{1B346812-0D6D-4B1B-BCB4-8B407436D9FD}" dt="2020-11-19T12:43:03.538" v="3881"/>
          <ac:spMkLst>
            <pc:docMk/>
            <pc:sldMk cId="447438304" sldId="301"/>
            <ac:spMk id="3" creationId="{455BB363-F303-4EDB-BA52-ECE63D4A1892}"/>
          </ac:spMkLst>
        </pc:spChg>
        <pc:spChg chg="add mod">
          <ac:chgData name="Bo Lassen" userId="ce893220-411a-4073-9464-0c7e00ca77c0" providerId="ADAL" clId="{1B346812-0D6D-4B1B-BCB4-8B407436D9FD}" dt="2020-11-19T12:43:34.812" v="3900" actId="1076"/>
          <ac:spMkLst>
            <pc:docMk/>
            <pc:sldMk cId="447438304" sldId="301"/>
            <ac:spMk id="5" creationId="{EDAB17F1-17A1-4296-A5C7-3659A328BEAF}"/>
          </ac:spMkLst>
        </pc:spChg>
        <pc:spChg chg="add mod">
          <ac:chgData name="Bo Lassen" userId="ce893220-411a-4073-9464-0c7e00ca77c0" providerId="ADAL" clId="{1B346812-0D6D-4B1B-BCB4-8B407436D9FD}" dt="2020-11-19T12:44:06.581" v="3909" actId="1076"/>
          <ac:spMkLst>
            <pc:docMk/>
            <pc:sldMk cId="447438304" sldId="301"/>
            <ac:spMk id="6" creationId="{3C68CB65-3D73-4787-9702-9AA81FC9172F}"/>
          </ac:spMkLst>
        </pc:spChg>
      </pc:sldChg>
      <pc:sldChg chg="addSp delSp modSp mod">
        <pc:chgData name="Bo Lassen" userId="ce893220-411a-4073-9464-0c7e00ca77c0" providerId="ADAL" clId="{1B346812-0D6D-4B1B-BCB4-8B407436D9FD}" dt="2020-11-19T13:31:04.883" v="3939" actId="1076"/>
        <pc:sldMkLst>
          <pc:docMk/>
          <pc:sldMk cId="585591713" sldId="303"/>
        </pc:sldMkLst>
        <pc:spChg chg="del">
          <ac:chgData name="Bo Lassen" userId="ce893220-411a-4073-9464-0c7e00ca77c0" providerId="ADAL" clId="{1B346812-0D6D-4B1B-BCB4-8B407436D9FD}" dt="2020-11-19T12:48:30.881" v="3910"/>
          <ac:spMkLst>
            <pc:docMk/>
            <pc:sldMk cId="585591713" sldId="303"/>
            <ac:spMk id="3" creationId="{1157273C-D5F6-4B9D-96A6-27A9D25C0136}"/>
          </ac:spMkLst>
        </pc:spChg>
        <pc:spChg chg="add del mod">
          <ac:chgData name="Bo Lassen" userId="ce893220-411a-4073-9464-0c7e00ca77c0" providerId="ADAL" clId="{1B346812-0D6D-4B1B-BCB4-8B407436D9FD}" dt="2020-11-19T12:55:32.547" v="3915"/>
          <ac:spMkLst>
            <pc:docMk/>
            <pc:sldMk cId="585591713" sldId="303"/>
            <ac:spMk id="7" creationId="{4E3C60E9-F1C9-4382-A2D4-DBA1A7B13A58}"/>
          </ac:spMkLst>
        </pc:spChg>
        <pc:spChg chg="add mod">
          <ac:chgData name="Bo Lassen" userId="ce893220-411a-4073-9464-0c7e00ca77c0" providerId="ADAL" clId="{1B346812-0D6D-4B1B-BCB4-8B407436D9FD}" dt="2020-11-19T12:56:50.224" v="3933" actId="1076"/>
          <ac:spMkLst>
            <pc:docMk/>
            <pc:sldMk cId="585591713" sldId="303"/>
            <ac:spMk id="10" creationId="{681D286A-D392-430B-AF63-3DD51FCCBD38}"/>
          </ac:spMkLst>
        </pc:spChg>
        <pc:spChg chg="add mod">
          <ac:chgData name="Bo Lassen" userId="ce893220-411a-4073-9464-0c7e00ca77c0" providerId="ADAL" clId="{1B346812-0D6D-4B1B-BCB4-8B407436D9FD}" dt="2020-11-19T12:57:01.471" v="3936" actId="1076"/>
          <ac:spMkLst>
            <pc:docMk/>
            <pc:sldMk cId="585591713" sldId="303"/>
            <ac:spMk id="11" creationId="{D00BEC4C-0C22-43C1-BD18-93D7B52CA12C}"/>
          </ac:spMkLst>
        </pc:spChg>
        <pc:spChg chg="add mod">
          <ac:chgData name="Bo Lassen" userId="ce893220-411a-4073-9464-0c7e00ca77c0" providerId="ADAL" clId="{1B346812-0D6D-4B1B-BCB4-8B407436D9FD}" dt="2020-11-19T12:57:08.022" v="3938" actId="20577"/>
          <ac:spMkLst>
            <pc:docMk/>
            <pc:sldMk cId="585591713" sldId="303"/>
            <ac:spMk id="12" creationId="{A301C034-7A54-4A21-8F06-AA997183FD8A}"/>
          </ac:spMkLst>
        </pc:spChg>
        <pc:picChg chg="add del mod">
          <ac:chgData name="Bo Lassen" userId="ce893220-411a-4073-9464-0c7e00ca77c0" providerId="ADAL" clId="{1B346812-0D6D-4B1B-BCB4-8B407436D9FD}" dt="2020-11-19T12:48:55.177" v="3911" actId="478"/>
          <ac:picMkLst>
            <pc:docMk/>
            <pc:sldMk cId="585591713" sldId="303"/>
            <ac:picMk id="5" creationId="{22CD0EF5-49C0-4FE2-8B60-B46A867F7566}"/>
          </ac:picMkLst>
        </pc:picChg>
        <pc:picChg chg="add del mod">
          <ac:chgData name="Bo Lassen" userId="ce893220-411a-4073-9464-0c7e00ca77c0" providerId="ADAL" clId="{1B346812-0D6D-4B1B-BCB4-8B407436D9FD}" dt="2020-11-19T12:49:26.885" v="3914" actId="478"/>
          <ac:picMkLst>
            <pc:docMk/>
            <pc:sldMk cId="585591713" sldId="303"/>
            <ac:picMk id="8" creationId="{C2528503-8CB0-4DD3-8850-044EA6ED4019}"/>
          </ac:picMkLst>
        </pc:picChg>
        <pc:picChg chg="add mod">
          <ac:chgData name="Bo Lassen" userId="ce893220-411a-4073-9464-0c7e00ca77c0" providerId="ADAL" clId="{1B346812-0D6D-4B1B-BCB4-8B407436D9FD}" dt="2020-11-19T13:31:04.883" v="3939" actId="1076"/>
          <ac:picMkLst>
            <pc:docMk/>
            <pc:sldMk cId="585591713" sldId="303"/>
            <ac:picMk id="9" creationId="{2F67357D-AE79-41AB-9588-607E1BB57FB4}"/>
          </ac:picMkLst>
        </pc:picChg>
      </pc:sldChg>
      <pc:sldChg chg="modSp new mod">
        <pc:chgData name="Bo Lassen" userId="ce893220-411a-4073-9464-0c7e00ca77c0" providerId="ADAL" clId="{1B346812-0D6D-4B1B-BCB4-8B407436D9FD}" dt="2020-11-19T14:46:19.028" v="4148" actId="20577"/>
        <pc:sldMkLst>
          <pc:docMk/>
          <pc:sldMk cId="2763396338" sldId="310"/>
        </pc:sldMkLst>
        <pc:spChg chg="mod">
          <ac:chgData name="Bo Lassen" userId="ce893220-411a-4073-9464-0c7e00ca77c0" providerId="ADAL" clId="{1B346812-0D6D-4B1B-BCB4-8B407436D9FD}" dt="2020-11-19T14:46:19.028" v="4148" actId="20577"/>
          <ac:spMkLst>
            <pc:docMk/>
            <pc:sldMk cId="2763396338" sldId="310"/>
            <ac:spMk id="3" creationId="{78B55B23-9F91-49AE-A098-44A28709751F}"/>
          </ac:spMkLst>
        </pc:spChg>
      </pc:sldChg>
      <pc:sldMasterChg chg="modSp mod modSldLayout">
        <pc:chgData name="Bo Lassen" userId="ce893220-411a-4073-9464-0c7e00ca77c0" providerId="ADAL" clId="{1B346812-0D6D-4B1B-BCB4-8B407436D9FD}" dt="2020-11-12T14:15:40.812" v="3237"/>
        <pc:sldMasterMkLst>
          <pc:docMk/>
          <pc:sldMasterMk cId="1643857197" sldId="2147483648"/>
        </pc:sldMasterMkLst>
        <pc:spChg chg="mod modVis">
          <ac:chgData name="Bo Lassen" userId="ce893220-411a-4073-9464-0c7e00ca77c0" providerId="ADAL" clId="{1B346812-0D6D-4B1B-BCB4-8B407436D9FD}" dt="2020-11-12T12:42:46.609" v="2523"/>
          <ac:spMkLst>
            <pc:docMk/>
            <pc:sldMasterMk cId="1643857197" sldId="2147483648"/>
            <ac:spMk id="12" creationId="{00000000-0000-0000-0000-000000000000}"/>
          </ac:spMkLst>
        </pc:spChg>
        <pc:spChg chg="mod modVis">
          <ac:chgData name="Bo Lassen" userId="ce893220-411a-4073-9464-0c7e00ca77c0" providerId="ADAL" clId="{1B346812-0D6D-4B1B-BCB4-8B407436D9FD}" dt="2020-11-12T12:42:46.609" v="2523"/>
          <ac:spMkLst>
            <pc:docMk/>
            <pc:sldMasterMk cId="1643857197" sldId="2147483648"/>
            <ac:spMk id="14" creationId="{00000000-0000-0000-0000-000000000000}"/>
          </ac:spMkLst>
        </pc:spChg>
        <pc:spChg chg="mod modVis">
          <ac:chgData name="Bo Lassen" userId="ce893220-411a-4073-9464-0c7e00ca77c0" providerId="ADAL" clId="{1B346812-0D6D-4B1B-BCB4-8B407436D9FD}" dt="2020-11-12T12:42:46.609" v="2523"/>
          <ac:spMkLst>
            <pc:docMk/>
            <pc:sldMasterMk cId="1643857197" sldId="2147483648"/>
            <ac:spMk id="15" creationId="{00000000-0000-0000-0000-000000000000}"/>
          </ac:spMkLst>
        </pc:spChg>
        <pc:spChg chg="mod modVis">
          <ac:chgData name="Bo Lassen" userId="ce893220-411a-4073-9464-0c7e00ca77c0" providerId="ADAL" clId="{1B346812-0D6D-4B1B-BCB4-8B407436D9FD}" dt="2020-11-12T12:42:46.609" v="2523"/>
          <ac:spMkLst>
            <pc:docMk/>
            <pc:sldMasterMk cId="1643857197" sldId="2147483648"/>
            <ac:spMk id="17" creationId="{00000000-0000-0000-0000-000000000000}"/>
          </ac:spMkLst>
        </pc:spChg>
        <pc:grpChg chg="mod modVis">
          <ac:chgData name="Bo Lassen" userId="ce893220-411a-4073-9464-0c7e00ca77c0" providerId="ADAL" clId="{1B346812-0D6D-4B1B-BCB4-8B407436D9FD}" dt="2020-11-12T12:42:46.609" v="2523"/>
          <ac:grpSpMkLst>
            <pc:docMk/>
            <pc:sldMasterMk cId="1643857197" sldId="2147483648"/>
            <ac:grpSpMk id="13" creationId="{00000000-0000-0000-0000-000000000000}"/>
          </ac:grpSpMkLst>
        </pc:grpChg>
        <pc:picChg chg="mod modVis">
          <ac:chgData name="Bo Lassen" userId="ce893220-411a-4073-9464-0c7e00ca77c0" providerId="ADAL" clId="{1B346812-0D6D-4B1B-BCB4-8B407436D9FD}" dt="2020-11-12T14:15:40.812" v="3237"/>
          <ac:picMkLst>
            <pc:docMk/>
            <pc:sldMasterMk cId="1643857197" sldId="2147483648"/>
            <ac:picMk id="11" creationId="{00000000-0000-0000-0000-000000000000}"/>
          </ac:picMkLst>
        </pc:picChg>
        <pc:cxnChg chg="mod modVis">
          <ac:chgData name="Bo Lassen" userId="ce893220-411a-4073-9464-0c7e00ca77c0" providerId="ADAL" clId="{1B346812-0D6D-4B1B-BCB4-8B407436D9FD}" dt="2020-11-12T12:42:46.609" v="2523"/>
          <ac:cxnSpMkLst>
            <pc:docMk/>
            <pc:sldMasterMk cId="1643857197" sldId="2147483648"/>
            <ac:cxnSpMk id="16" creationId="{00000000-0000-0000-0000-000000000000}"/>
          </ac:cxnSpMkLst>
        </pc:cxnChg>
        <pc:sldLayoutChg chg="modSp mod">
          <pc:chgData name="Bo Lassen" userId="ce893220-411a-4073-9464-0c7e00ca77c0" providerId="ADAL" clId="{1B346812-0D6D-4B1B-BCB4-8B407436D9FD}" dt="2020-11-12T12:42:54.744" v="2808" actId="790"/>
          <pc:sldLayoutMkLst>
            <pc:docMk/>
            <pc:sldMasterMk cId="1643857197" sldId="2147483648"/>
            <pc:sldLayoutMk cId="2142406485" sldId="2147483649"/>
          </pc:sldLayoutMkLst>
          <pc:spChg chg="mod">
            <ac:chgData name="Bo Lassen" userId="ce893220-411a-4073-9464-0c7e00ca77c0" providerId="ADAL" clId="{1B346812-0D6D-4B1B-BCB4-8B407436D9FD}" dt="2020-11-12T12:42:54.739" v="2805" actId="790"/>
            <ac:spMkLst>
              <pc:docMk/>
              <pc:sldMasterMk cId="1643857197" sldId="2147483648"/>
              <pc:sldLayoutMk cId="2142406485" sldId="2147483649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40" v="2806" actId="790"/>
            <ac:spMkLst>
              <pc:docMk/>
              <pc:sldMasterMk cId="1643857197" sldId="2147483648"/>
              <pc:sldLayoutMk cId="2142406485" sldId="2147483649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44" v="2808" actId="790"/>
            <ac:spMkLst>
              <pc:docMk/>
              <pc:sldMasterMk cId="1643857197" sldId="2147483648"/>
              <pc:sldLayoutMk cId="2142406485" sldId="2147483649"/>
              <ac:spMk id="7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36" v="2804" actId="790"/>
            <ac:spMkLst>
              <pc:docMk/>
              <pc:sldMasterMk cId="1643857197" sldId="2147483648"/>
              <pc:sldLayoutMk cId="2142406485" sldId="2147483649"/>
              <ac:spMk id="10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42" v="2807" actId="790"/>
            <ac:spMkLst>
              <pc:docMk/>
              <pc:sldMasterMk cId="1643857197" sldId="2147483648"/>
              <pc:sldLayoutMk cId="2142406485" sldId="2147483649"/>
              <ac:spMk id="16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754" v="2813" actId="790"/>
          <pc:sldLayoutMkLst>
            <pc:docMk/>
            <pc:sldMasterMk cId="1643857197" sldId="2147483648"/>
            <pc:sldLayoutMk cId="2212558206" sldId="2147483650"/>
          </pc:sldLayoutMkLst>
          <pc:spChg chg="mod">
            <ac:chgData name="Bo Lassen" userId="ce893220-411a-4073-9464-0c7e00ca77c0" providerId="ADAL" clId="{1B346812-0D6D-4B1B-BCB4-8B407436D9FD}" dt="2020-11-12T12:42:54.746" v="2809" actId="790"/>
            <ac:spMkLst>
              <pc:docMk/>
              <pc:sldMasterMk cId="1643857197" sldId="2147483648"/>
              <pc:sldLayoutMk cId="2212558206" sldId="2147483650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49" v="2810" actId="790"/>
            <ac:spMkLst>
              <pc:docMk/>
              <pc:sldMasterMk cId="1643857197" sldId="2147483648"/>
              <pc:sldLayoutMk cId="2212558206" sldId="2147483650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51" v="2811" actId="790"/>
            <ac:spMkLst>
              <pc:docMk/>
              <pc:sldMasterMk cId="1643857197" sldId="2147483648"/>
              <pc:sldLayoutMk cId="2212558206" sldId="2147483650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52" v="2812" actId="790"/>
            <ac:spMkLst>
              <pc:docMk/>
              <pc:sldMasterMk cId="1643857197" sldId="2147483648"/>
              <pc:sldLayoutMk cId="2212558206" sldId="2147483650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54" v="2813" actId="790"/>
            <ac:spMkLst>
              <pc:docMk/>
              <pc:sldMasterMk cId="1643857197" sldId="2147483648"/>
              <pc:sldLayoutMk cId="2212558206" sldId="2147483650"/>
              <ac:spMk id="6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772" v="2825" actId="790"/>
          <pc:sldLayoutMkLst>
            <pc:docMk/>
            <pc:sldMasterMk cId="1643857197" sldId="2147483648"/>
            <pc:sldLayoutMk cId="258411677" sldId="2147483651"/>
          </pc:sldLayoutMkLst>
          <pc:spChg chg="mod">
            <ac:chgData name="Bo Lassen" userId="ce893220-411a-4073-9464-0c7e00ca77c0" providerId="ADAL" clId="{1B346812-0D6D-4B1B-BCB4-8B407436D9FD}" dt="2020-11-12T12:42:54.769" v="2823" actId="790"/>
            <ac:spMkLst>
              <pc:docMk/>
              <pc:sldMasterMk cId="1643857197" sldId="2147483648"/>
              <pc:sldLayoutMk cId="258411677" sldId="2147483651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70" v="2824" actId="790"/>
            <ac:spMkLst>
              <pc:docMk/>
              <pc:sldMasterMk cId="1643857197" sldId="2147483648"/>
              <pc:sldLayoutMk cId="258411677" sldId="2147483651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72" v="2825" actId="790"/>
            <ac:spMkLst>
              <pc:docMk/>
              <pc:sldMasterMk cId="1643857197" sldId="2147483648"/>
              <pc:sldLayoutMk cId="258411677" sldId="2147483651"/>
              <ac:spMk id="4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816" v="2850" actId="790"/>
          <pc:sldLayoutMkLst>
            <pc:docMk/>
            <pc:sldMasterMk cId="1643857197" sldId="2147483648"/>
            <pc:sldLayoutMk cId="3213274499" sldId="2147483652"/>
          </pc:sldLayoutMkLst>
          <pc:spChg chg="mod">
            <ac:chgData name="Bo Lassen" userId="ce893220-411a-4073-9464-0c7e00ca77c0" providerId="ADAL" clId="{1B346812-0D6D-4B1B-BCB4-8B407436D9FD}" dt="2020-11-12T12:42:54.805" v="2845" actId="790"/>
            <ac:spMkLst>
              <pc:docMk/>
              <pc:sldMasterMk cId="1643857197" sldId="2147483648"/>
              <pc:sldLayoutMk cId="3213274499" sldId="2147483652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09" v="2846" actId="790"/>
            <ac:spMkLst>
              <pc:docMk/>
              <pc:sldMasterMk cId="1643857197" sldId="2147483648"/>
              <pc:sldLayoutMk cId="3213274499" sldId="2147483652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11" v="2847" actId="790"/>
            <ac:spMkLst>
              <pc:docMk/>
              <pc:sldMasterMk cId="1643857197" sldId="2147483648"/>
              <pc:sldLayoutMk cId="3213274499" sldId="2147483652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12" v="2848" actId="790"/>
            <ac:spMkLst>
              <pc:docMk/>
              <pc:sldMasterMk cId="1643857197" sldId="2147483648"/>
              <pc:sldLayoutMk cId="3213274499" sldId="2147483652"/>
              <ac:spMk id="6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15" v="2849" actId="790"/>
            <ac:spMkLst>
              <pc:docMk/>
              <pc:sldMasterMk cId="1643857197" sldId="2147483648"/>
              <pc:sldLayoutMk cId="3213274499" sldId="2147483652"/>
              <ac:spMk id="7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16" v="2850" actId="790"/>
            <ac:spMkLst>
              <pc:docMk/>
              <pc:sldMasterMk cId="1643857197" sldId="2147483648"/>
              <pc:sldLayoutMk cId="3213274499" sldId="2147483652"/>
              <ac:spMk id="8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842" v="2864" actId="790"/>
          <pc:sldLayoutMkLst>
            <pc:docMk/>
            <pc:sldMasterMk cId="1643857197" sldId="2147483648"/>
            <pc:sldLayoutMk cId="3084663293" sldId="2147483653"/>
          </pc:sldLayoutMkLst>
          <pc:spChg chg="mod">
            <ac:chgData name="Bo Lassen" userId="ce893220-411a-4073-9464-0c7e00ca77c0" providerId="ADAL" clId="{1B346812-0D6D-4B1B-BCB4-8B407436D9FD}" dt="2020-11-12T12:42:54.829" v="2857" actId="790"/>
            <ac:spMkLst>
              <pc:docMk/>
              <pc:sldMasterMk cId="1643857197" sldId="2147483648"/>
              <pc:sldLayoutMk cId="3084663293" sldId="2147483653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31" v="2858" actId="790"/>
            <ac:spMkLst>
              <pc:docMk/>
              <pc:sldMasterMk cId="1643857197" sldId="2147483648"/>
              <pc:sldLayoutMk cId="3084663293" sldId="2147483653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33" v="2859" actId="790"/>
            <ac:spMkLst>
              <pc:docMk/>
              <pc:sldMasterMk cId="1643857197" sldId="2147483648"/>
              <pc:sldLayoutMk cId="3084663293" sldId="2147483653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36" v="2860" actId="790"/>
            <ac:spMkLst>
              <pc:docMk/>
              <pc:sldMasterMk cId="1643857197" sldId="2147483648"/>
              <pc:sldLayoutMk cId="3084663293" sldId="2147483653"/>
              <ac:spMk id="6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38" v="2861" actId="790"/>
            <ac:spMkLst>
              <pc:docMk/>
              <pc:sldMasterMk cId="1643857197" sldId="2147483648"/>
              <pc:sldLayoutMk cId="3084663293" sldId="2147483653"/>
              <ac:spMk id="7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39" v="2862" actId="790"/>
            <ac:spMkLst>
              <pc:docMk/>
              <pc:sldMasterMk cId="1643857197" sldId="2147483648"/>
              <pc:sldLayoutMk cId="3084663293" sldId="2147483653"/>
              <ac:spMk id="8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41" v="2863" actId="790"/>
            <ac:spMkLst>
              <pc:docMk/>
              <pc:sldMasterMk cId="1643857197" sldId="2147483648"/>
              <pc:sldLayoutMk cId="3084663293" sldId="2147483653"/>
              <ac:spMk id="9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42" v="2864" actId="790"/>
            <ac:spMkLst>
              <pc:docMk/>
              <pc:sldMasterMk cId="1643857197" sldId="2147483648"/>
              <pc:sldLayoutMk cId="3084663293" sldId="2147483653"/>
              <ac:spMk id="10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849" v="2868" actId="790"/>
          <pc:sldLayoutMkLst>
            <pc:docMk/>
            <pc:sldMasterMk cId="1643857197" sldId="2147483648"/>
            <pc:sldLayoutMk cId="3098047795" sldId="2147483654"/>
          </pc:sldLayoutMkLst>
          <pc:spChg chg="mod">
            <ac:chgData name="Bo Lassen" userId="ce893220-411a-4073-9464-0c7e00ca77c0" providerId="ADAL" clId="{1B346812-0D6D-4B1B-BCB4-8B407436D9FD}" dt="2020-11-12T12:42:54.844" v="2865" actId="790"/>
            <ac:spMkLst>
              <pc:docMk/>
              <pc:sldMasterMk cId="1643857197" sldId="2147483648"/>
              <pc:sldLayoutMk cId="3098047795" sldId="2147483654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46" v="2866" actId="790"/>
            <ac:spMkLst>
              <pc:docMk/>
              <pc:sldMasterMk cId="1643857197" sldId="2147483648"/>
              <pc:sldLayoutMk cId="3098047795" sldId="2147483654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47" v="2867" actId="790"/>
            <ac:spMkLst>
              <pc:docMk/>
              <pc:sldMasterMk cId="1643857197" sldId="2147483648"/>
              <pc:sldLayoutMk cId="3098047795" sldId="2147483654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49" v="2868" actId="790"/>
            <ac:spMkLst>
              <pc:docMk/>
              <pc:sldMasterMk cId="1643857197" sldId="2147483648"/>
              <pc:sldLayoutMk cId="3098047795" sldId="2147483654"/>
              <ac:spMk id="5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853" v="2871" actId="790"/>
          <pc:sldLayoutMkLst>
            <pc:docMk/>
            <pc:sldMasterMk cId="1643857197" sldId="2147483648"/>
            <pc:sldLayoutMk cId="1943840033" sldId="2147483655"/>
          </pc:sldLayoutMkLst>
          <pc:spChg chg="mod">
            <ac:chgData name="Bo Lassen" userId="ce893220-411a-4073-9464-0c7e00ca77c0" providerId="ADAL" clId="{1B346812-0D6D-4B1B-BCB4-8B407436D9FD}" dt="2020-11-12T12:42:54.850" v="2869" actId="790"/>
            <ac:spMkLst>
              <pc:docMk/>
              <pc:sldMasterMk cId="1643857197" sldId="2147483648"/>
              <pc:sldLayoutMk cId="1943840033" sldId="2147483655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51" v="2870" actId="790"/>
            <ac:spMkLst>
              <pc:docMk/>
              <pc:sldMasterMk cId="1643857197" sldId="2147483648"/>
              <pc:sldLayoutMk cId="1943840033" sldId="2147483655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53" v="2871" actId="790"/>
            <ac:spMkLst>
              <pc:docMk/>
              <pc:sldMasterMk cId="1643857197" sldId="2147483648"/>
              <pc:sldLayoutMk cId="1943840033" sldId="2147483655"/>
              <ac:spMk id="4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783" v="2831" actId="790"/>
          <pc:sldLayoutMkLst>
            <pc:docMk/>
            <pc:sldMasterMk cId="1643857197" sldId="2147483648"/>
            <pc:sldLayoutMk cId="2142956664" sldId="2147483656"/>
          </pc:sldLayoutMkLst>
          <pc:spChg chg="mod">
            <ac:chgData name="Bo Lassen" userId="ce893220-411a-4073-9464-0c7e00ca77c0" providerId="ADAL" clId="{1B346812-0D6D-4B1B-BCB4-8B407436D9FD}" dt="2020-11-12T12:42:54.779" v="2828" actId="790"/>
            <ac:spMkLst>
              <pc:docMk/>
              <pc:sldMasterMk cId="1643857197" sldId="2147483648"/>
              <pc:sldLayoutMk cId="2142956664" sldId="2147483656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80" v="2829" actId="790"/>
            <ac:spMkLst>
              <pc:docMk/>
              <pc:sldMasterMk cId="1643857197" sldId="2147483648"/>
              <pc:sldLayoutMk cId="2142956664" sldId="2147483656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75" v="2826" actId="790"/>
            <ac:spMkLst>
              <pc:docMk/>
              <pc:sldMasterMk cId="1643857197" sldId="2147483648"/>
              <pc:sldLayoutMk cId="2142956664" sldId="2147483656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82" v="2830" actId="790"/>
            <ac:spMkLst>
              <pc:docMk/>
              <pc:sldMasterMk cId="1643857197" sldId="2147483648"/>
              <pc:sldLayoutMk cId="2142956664" sldId="2147483656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83" v="2831" actId="790"/>
            <ac:spMkLst>
              <pc:docMk/>
              <pc:sldMasterMk cId="1643857197" sldId="2147483648"/>
              <pc:sldLayoutMk cId="2142956664" sldId="2147483656"/>
              <ac:spMk id="6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77" v="2827" actId="790"/>
            <ac:spMkLst>
              <pc:docMk/>
              <pc:sldMasterMk cId="1643857197" sldId="2147483648"/>
              <pc:sldLayoutMk cId="2142956664" sldId="2147483656"/>
              <ac:spMk id="8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802" v="2844" actId="790"/>
          <pc:sldLayoutMkLst>
            <pc:docMk/>
            <pc:sldMasterMk cId="1643857197" sldId="2147483648"/>
            <pc:sldLayoutMk cId="2627832036" sldId="2147483657"/>
          </pc:sldLayoutMkLst>
          <pc:spChg chg="mod">
            <ac:chgData name="Bo Lassen" userId="ce893220-411a-4073-9464-0c7e00ca77c0" providerId="ADAL" clId="{1B346812-0D6D-4B1B-BCB4-8B407436D9FD}" dt="2020-11-12T12:42:54.796" v="2840" actId="790"/>
            <ac:spMkLst>
              <pc:docMk/>
              <pc:sldMasterMk cId="1643857197" sldId="2147483648"/>
              <pc:sldLayoutMk cId="2627832036" sldId="2147483657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98" v="2841" actId="790"/>
            <ac:spMkLst>
              <pc:docMk/>
              <pc:sldMasterMk cId="1643857197" sldId="2147483648"/>
              <pc:sldLayoutMk cId="2627832036" sldId="2147483657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99" v="2842" actId="790"/>
            <ac:spMkLst>
              <pc:docMk/>
              <pc:sldMasterMk cId="1643857197" sldId="2147483648"/>
              <pc:sldLayoutMk cId="2627832036" sldId="2147483657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01" v="2843" actId="790"/>
            <ac:spMkLst>
              <pc:docMk/>
              <pc:sldMasterMk cId="1643857197" sldId="2147483648"/>
              <pc:sldLayoutMk cId="2627832036" sldId="2147483657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95" v="2839" actId="790"/>
            <ac:spMkLst>
              <pc:docMk/>
              <pc:sldMasterMk cId="1643857197" sldId="2147483648"/>
              <pc:sldLayoutMk cId="2627832036" sldId="2147483657"/>
              <ac:spMk id="9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02" v="2844" actId="790"/>
            <ac:spMkLst>
              <pc:docMk/>
              <pc:sldMasterMk cId="1643857197" sldId="2147483648"/>
              <pc:sldLayoutMk cId="2627832036" sldId="2147483657"/>
              <ac:spMk id="13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793" v="2838" actId="790"/>
          <pc:sldLayoutMkLst>
            <pc:docMk/>
            <pc:sldMasterMk cId="1643857197" sldId="2147483648"/>
            <pc:sldLayoutMk cId="232334733" sldId="2147483673"/>
          </pc:sldLayoutMkLst>
          <pc:spChg chg="mod">
            <ac:chgData name="Bo Lassen" userId="ce893220-411a-4073-9464-0c7e00ca77c0" providerId="ADAL" clId="{1B346812-0D6D-4B1B-BCB4-8B407436D9FD}" dt="2020-11-12T12:42:54.789" v="2835" actId="790"/>
            <ac:spMkLst>
              <pc:docMk/>
              <pc:sldMasterMk cId="1643857197" sldId="2147483648"/>
              <pc:sldLayoutMk cId="232334733" sldId="2147483673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87" v="2833" actId="790"/>
            <ac:spMkLst>
              <pc:docMk/>
              <pc:sldMasterMk cId="1643857197" sldId="2147483648"/>
              <pc:sldLayoutMk cId="232334733" sldId="2147483673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90" v="2836" actId="790"/>
            <ac:spMkLst>
              <pc:docMk/>
              <pc:sldMasterMk cId="1643857197" sldId="2147483648"/>
              <pc:sldLayoutMk cId="232334733" sldId="2147483673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91" v="2837" actId="790"/>
            <ac:spMkLst>
              <pc:docMk/>
              <pc:sldMasterMk cId="1643857197" sldId="2147483648"/>
              <pc:sldLayoutMk cId="232334733" sldId="2147483673"/>
              <ac:spMk id="6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88" v="2834" actId="790"/>
            <ac:spMkLst>
              <pc:docMk/>
              <pc:sldMasterMk cId="1643857197" sldId="2147483648"/>
              <pc:sldLayoutMk cId="232334733" sldId="2147483673"/>
              <ac:spMk id="8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84" v="2832" actId="790"/>
            <ac:spMkLst>
              <pc:docMk/>
              <pc:sldMasterMk cId="1643857197" sldId="2147483648"/>
              <pc:sldLayoutMk cId="232334733" sldId="2147483673"/>
              <ac:spMk id="9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93" v="2838" actId="790"/>
            <ac:spMkLst>
              <pc:docMk/>
              <pc:sldMasterMk cId="1643857197" sldId="2147483648"/>
              <pc:sldLayoutMk cId="232334733" sldId="2147483673"/>
              <ac:spMk id="10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767" v="2822" actId="790"/>
          <pc:sldLayoutMkLst>
            <pc:docMk/>
            <pc:sldMasterMk cId="1643857197" sldId="2147483648"/>
            <pc:sldLayoutMk cId="263130026" sldId="2147483676"/>
          </pc:sldLayoutMkLst>
          <pc:spChg chg="mod">
            <ac:chgData name="Bo Lassen" userId="ce893220-411a-4073-9464-0c7e00ca77c0" providerId="ADAL" clId="{1B346812-0D6D-4B1B-BCB4-8B407436D9FD}" dt="2020-11-12T12:42:54.764" v="2820" actId="790"/>
            <ac:spMkLst>
              <pc:docMk/>
              <pc:sldMasterMk cId="1643857197" sldId="2147483648"/>
              <pc:sldLayoutMk cId="263130026" sldId="2147483676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66" v="2821" actId="790"/>
            <ac:spMkLst>
              <pc:docMk/>
              <pc:sldMasterMk cId="1643857197" sldId="2147483648"/>
              <pc:sldLayoutMk cId="263130026" sldId="2147483676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63" v="2819" actId="790"/>
            <ac:spMkLst>
              <pc:docMk/>
              <pc:sldMasterMk cId="1643857197" sldId="2147483648"/>
              <pc:sldLayoutMk cId="263130026" sldId="2147483676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67" v="2822" actId="790"/>
            <ac:spMkLst>
              <pc:docMk/>
              <pc:sldMasterMk cId="1643857197" sldId="2147483648"/>
              <pc:sldLayoutMk cId="263130026" sldId="2147483676"/>
              <ac:spMk id="8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827" v="2856" actId="790"/>
          <pc:sldLayoutMkLst>
            <pc:docMk/>
            <pc:sldMasterMk cId="1643857197" sldId="2147483648"/>
            <pc:sldLayoutMk cId="2215202470" sldId="2147483679"/>
          </pc:sldLayoutMkLst>
          <pc:spChg chg="mod">
            <ac:chgData name="Bo Lassen" userId="ce893220-411a-4073-9464-0c7e00ca77c0" providerId="ADAL" clId="{1B346812-0D6D-4B1B-BCB4-8B407436D9FD}" dt="2020-11-12T12:42:54.818" v="2851" actId="790"/>
            <ac:spMkLst>
              <pc:docMk/>
              <pc:sldMasterMk cId="1643857197" sldId="2147483648"/>
              <pc:sldLayoutMk cId="2215202470" sldId="2147483679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20" v="2852" actId="790"/>
            <ac:spMkLst>
              <pc:docMk/>
              <pc:sldMasterMk cId="1643857197" sldId="2147483648"/>
              <pc:sldLayoutMk cId="2215202470" sldId="2147483679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22" v="2853" actId="790"/>
            <ac:spMkLst>
              <pc:docMk/>
              <pc:sldMasterMk cId="1643857197" sldId="2147483648"/>
              <pc:sldLayoutMk cId="2215202470" sldId="2147483679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23" v="2854" actId="790"/>
            <ac:spMkLst>
              <pc:docMk/>
              <pc:sldMasterMk cId="1643857197" sldId="2147483648"/>
              <pc:sldLayoutMk cId="2215202470" sldId="2147483679"/>
              <ac:spMk id="6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25" v="2855" actId="790"/>
            <ac:spMkLst>
              <pc:docMk/>
              <pc:sldMasterMk cId="1643857197" sldId="2147483648"/>
              <pc:sldLayoutMk cId="2215202470" sldId="2147483679"/>
              <ac:spMk id="7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27" v="2856" actId="790"/>
            <ac:spMkLst>
              <pc:docMk/>
              <pc:sldMasterMk cId="1643857197" sldId="2147483648"/>
              <pc:sldLayoutMk cId="2215202470" sldId="2147483679"/>
              <ac:spMk id="8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761" v="2818" actId="790"/>
          <pc:sldLayoutMkLst>
            <pc:docMk/>
            <pc:sldMasterMk cId="1643857197" sldId="2147483648"/>
            <pc:sldLayoutMk cId="1016546421" sldId="2147483681"/>
          </pc:sldLayoutMkLst>
          <pc:spChg chg="mod">
            <ac:chgData name="Bo Lassen" userId="ce893220-411a-4073-9464-0c7e00ca77c0" providerId="ADAL" clId="{1B346812-0D6D-4B1B-BCB4-8B407436D9FD}" dt="2020-11-12T12:42:54.757" v="2815" actId="790"/>
            <ac:spMkLst>
              <pc:docMk/>
              <pc:sldMasterMk cId="1643857197" sldId="2147483648"/>
              <pc:sldLayoutMk cId="1016546421" sldId="2147483681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58" v="2816" actId="790"/>
            <ac:spMkLst>
              <pc:docMk/>
              <pc:sldMasterMk cId="1643857197" sldId="2147483648"/>
              <pc:sldLayoutMk cId="1016546421" sldId="2147483681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61" v="2818" actId="790"/>
            <ac:spMkLst>
              <pc:docMk/>
              <pc:sldMasterMk cId="1643857197" sldId="2147483648"/>
              <pc:sldLayoutMk cId="1016546421" sldId="2147483681"/>
              <ac:spMk id="7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56" v="2814" actId="790"/>
            <ac:spMkLst>
              <pc:docMk/>
              <pc:sldMasterMk cId="1643857197" sldId="2147483648"/>
              <pc:sldLayoutMk cId="1016546421" sldId="2147483681"/>
              <ac:spMk id="10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759" v="2817" actId="790"/>
            <ac:spMkLst>
              <pc:docMk/>
              <pc:sldMasterMk cId="1643857197" sldId="2147483648"/>
              <pc:sldLayoutMk cId="1016546421" sldId="2147483681"/>
              <ac:spMk id="16" creationId="{00000000-0000-0000-0000-000000000000}"/>
            </ac:spMkLst>
          </pc:spChg>
        </pc:sldLayoutChg>
      </pc:sldMasterChg>
      <pc:sldMasterChg chg="modSldLayout">
        <pc:chgData name="Bo Lassen" userId="ce893220-411a-4073-9464-0c7e00ca77c0" providerId="ADAL" clId="{1B346812-0D6D-4B1B-BCB4-8B407436D9FD}" dt="2020-11-12T12:42:54.959" v="2927" actId="790"/>
        <pc:sldMasterMkLst>
          <pc:docMk/>
          <pc:sldMasterMk cId="3623041008" sldId="2147483659"/>
        </pc:sldMasterMkLst>
        <pc:sldLayoutChg chg="modSp mod">
          <pc:chgData name="Bo Lassen" userId="ce893220-411a-4073-9464-0c7e00ca77c0" providerId="ADAL" clId="{1B346812-0D6D-4B1B-BCB4-8B407436D9FD}" dt="2020-11-12T12:42:54.865" v="2878" actId="790"/>
          <pc:sldLayoutMkLst>
            <pc:docMk/>
            <pc:sldMasterMk cId="3623041008" sldId="2147483659"/>
            <pc:sldLayoutMk cId="869758069" sldId="2147483661"/>
          </pc:sldLayoutMkLst>
          <pc:spChg chg="mod">
            <ac:chgData name="Bo Lassen" userId="ce893220-411a-4073-9464-0c7e00ca77c0" providerId="ADAL" clId="{1B346812-0D6D-4B1B-BCB4-8B407436D9FD}" dt="2020-11-12T12:42:54.858" v="2874" actId="790"/>
            <ac:spMkLst>
              <pc:docMk/>
              <pc:sldMasterMk cId="3623041008" sldId="2147483659"/>
              <pc:sldLayoutMk cId="869758069" sldId="2147483661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61" v="2875" actId="790"/>
            <ac:spMkLst>
              <pc:docMk/>
              <pc:sldMasterMk cId="3623041008" sldId="2147483659"/>
              <pc:sldLayoutMk cId="869758069" sldId="2147483661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63" v="2876" actId="790"/>
            <ac:spMkLst>
              <pc:docMk/>
              <pc:sldMasterMk cId="3623041008" sldId="2147483659"/>
              <pc:sldLayoutMk cId="869758069" sldId="2147483661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64" v="2877" actId="790"/>
            <ac:spMkLst>
              <pc:docMk/>
              <pc:sldMasterMk cId="3623041008" sldId="2147483659"/>
              <pc:sldLayoutMk cId="869758069" sldId="2147483661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65" v="2878" actId="790"/>
            <ac:spMkLst>
              <pc:docMk/>
              <pc:sldMasterMk cId="3623041008" sldId="2147483659"/>
              <pc:sldLayoutMk cId="869758069" sldId="2147483661"/>
              <ac:spMk id="6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876" v="2883" actId="790"/>
          <pc:sldLayoutMkLst>
            <pc:docMk/>
            <pc:sldMasterMk cId="3623041008" sldId="2147483659"/>
            <pc:sldLayoutMk cId="3454048816" sldId="2147483663"/>
          </pc:sldLayoutMkLst>
          <pc:spChg chg="mod">
            <ac:chgData name="Bo Lassen" userId="ce893220-411a-4073-9464-0c7e00ca77c0" providerId="ADAL" clId="{1B346812-0D6D-4B1B-BCB4-8B407436D9FD}" dt="2020-11-12T12:42:54.872" v="2881" actId="790"/>
            <ac:spMkLst>
              <pc:docMk/>
              <pc:sldMasterMk cId="3623041008" sldId="2147483659"/>
              <pc:sldLayoutMk cId="3454048816" sldId="2147483663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69" v="2879" actId="790"/>
            <ac:spMkLst>
              <pc:docMk/>
              <pc:sldMasterMk cId="3623041008" sldId="2147483659"/>
              <pc:sldLayoutMk cId="3454048816" sldId="2147483663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74" v="2882" actId="790"/>
            <ac:spMkLst>
              <pc:docMk/>
              <pc:sldMasterMk cId="3623041008" sldId="2147483659"/>
              <pc:sldLayoutMk cId="3454048816" sldId="2147483663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76" v="2883" actId="790"/>
            <ac:spMkLst>
              <pc:docMk/>
              <pc:sldMasterMk cId="3623041008" sldId="2147483659"/>
              <pc:sldLayoutMk cId="3454048816" sldId="2147483663"/>
              <ac:spMk id="7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71" v="2880" actId="790"/>
            <ac:spMkLst>
              <pc:docMk/>
              <pc:sldMasterMk cId="3623041008" sldId="2147483659"/>
              <pc:sldLayoutMk cId="3454048816" sldId="2147483663"/>
              <ac:spMk id="8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894" v="2894" actId="790"/>
          <pc:sldLayoutMkLst>
            <pc:docMk/>
            <pc:sldMasterMk cId="3623041008" sldId="2147483659"/>
            <pc:sldLayoutMk cId="585981378" sldId="2147483664"/>
          </pc:sldLayoutMkLst>
          <pc:spChg chg="mod">
            <ac:chgData name="Bo Lassen" userId="ce893220-411a-4073-9464-0c7e00ca77c0" providerId="ADAL" clId="{1B346812-0D6D-4B1B-BCB4-8B407436D9FD}" dt="2020-11-12T12:42:54.888" v="2890" actId="790"/>
            <ac:spMkLst>
              <pc:docMk/>
              <pc:sldMasterMk cId="3623041008" sldId="2147483659"/>
              <pc:sldLayoutMk cId="585981378" sldId="2147483664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89" v="2891" actId="790"/>
            <ac:spMkLst>
              <pc:docMk/>
              <pc:sldMasterMk cId="3623041008" sldId="2147483659"/>
              <pc:sldLayoutMk cId="585981378" sldId="2147483664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91" v="2892" actId="790"/>
            <ac:spMkLst>
              <pc:docMk/>
              <pc:sldMasterMk cId="3623041008" sldId="2147483659"/>
              <pc:sldLayoutMk cId="585981378" sldId="2147483664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92" v="2893" actId="790"/>
            <ac:spMkLst>
              <pc:docMk/>
              <pc:sldMasterMk cId="3623041008" sldId="2147483659"/>
              <pc:sldLayoutMk cId="585981378" sldId="2147483664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94" v="2894" actId="790"/>
            <ac:spMkLst>
              <pc:docMk/>
              <pc:sldMasterMk cId="3623041008" sldId="2147483659"/>
              <pc:sldLayoutMk cId="585981378" sldId="2147483664"/>
              <ac:spMk id="12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909" v="2900" actId="790"/>
          <pc:sldLayoutMkLst>
            <pc:docMk/>
            <pc:sldMasterMk cId="3623041008" sldId="2147483659"/>
            <pc:sldLayoutMk cId="1203240570" sldId="2147483666"/>
          </pc:sldLayoutMkLst>
          <pc:spChg chg="mod">
            <ac:chgData name="Bo Lassen" userId="ce893220-411a-4073-9464-0c7e00ca77c0" providerId="ADAL" clId="{1B346812-0D6D-4B1B-BCB4-8B407436D9FD}" dt="2020-11-12T12:42:54.909" v="2900" actId="790"/>
            <ac:spMkLst>
              <pc:docMk/>
              <pc:sldMasterMk cId="3623041008" sldId="2147483659"/>
              <pc:sldLayoutMk cId="1203240570" sldId="2147483666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99" v="2895" actId="790"/>
            <ac:spMkLst>
              <pc:docMk/>
              <pc:sldMasterMk cId="3623041008" sldId="2147483659"/>
              <pc:sldLayoutMk cId="1203240570" sldId="2147483666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02" v="2896" actId="790"/>
            <ac:spMkLst>
              <pc:docMk/>
              <pc:sldMasterMk cId="3623041008" sldId="2147483659"/>
              <pc:sldLayoutMk cId="1203240570" sldId="2147483666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04" v="2897" actId="790"/>
            <ac:spMkLst>
              <pc:docMk/>
              <pc:sldMasterMk cId="3623041008" sldId="2147483659"/>
              <pc:sldLayoutMk cId="1203240570" sldId="2147483666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06" v="2898" actId="790"/>
            <ac:spMkLst>
              <pc:docMk/>
              <pc:sldMasterMk cId="3623041008" sldId="2147483659"/>
              <pc:sldLayoutMk cId="1203240570" sldId="2147483666"/>
              <ac:spMk id="6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07" v="2899" actId="790"/>
            <ac:spMkLst>
              <pc:docMk/>
              <pc:sldMasterMk cId="3623041008" sldId="2147483659"/>
              <pc:sldLayoutMk cId="1203240570" sldId="2147483666"/>
              <ac:spMk id="7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938" v="2914" actId="790"/>
          <pc:sldLayoutMkLst>
            <pc:docMk/>
            <pc:sldMasterMk cId="3623041008" sldId="2147483659"/>
            <pc:sldLayoutMk cId="27145180" sldId="2147483667"/>
          </pc:sldLayoutMkLst>
          <pc:spChg chg="mod">
            <ac:chgData name="Bo Lassen" userId="ce893220-411a-4073-9464-0c7e00ca77c0" providerId="ADAL" clId="{1B346812-0D6D-4B1B-BCB4-8B407436D9FD}" dt="2020-11-12T12:42:54.924" v="2907" actId="790"/>
            <ac:spMkLst>
              <pc:docMk/>
              <pc:sldMasterMk cId="3623041008" sldId="2147483659"/>
              <pc:sldLayoutMk cId="27145180" sldId="2147483667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28" v="2908" actId="790"/>
            <ac:spMkLst>
              <pc:docMk/>
              <pc:sldMasterMk cId="3623041008" sldId="2147483659"/>
              <pc:sldLayoutMk cId="27145180" sldId="2147483667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29" v="2909" actId="790"/>
            <ac:spMkLst>
              <pc:docMk/>
              <pc:sldMasterMk cId="3623041008" sldId="2147483659"/>
              <pc:sldLayoutMk cId="27145180" sldId="2147483667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33" v="2910" actId="790"/>
            <ac:spMkLst>
              <pc:docMk/>
              <pc:sldMasterMk cId="3623041008" sldId="2147483659"/>
              <pc:sldLayoutMk cId="27145180" sldId="2147483667"/>
              <ac:spMk id="6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34" v="2911" actId="790"/>
            <ac:spMkLst>
              <pc:docMk/>
              <pc:sldMasterMk cId="3623041008" sldId="2147483659"/>
              <pc:sldLayoutMk cId="27145180" sldId="2147483667"/>
              <ac:spMk id="7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35" v="2912" actId="790"/>
            <ac:spMkLst>
              <pc:docMk/>
              <pc:sldMasterMk cId="3623041008" sldId="2147483659"/>
              <pc:sldLayoutMk cId="27145180" sldId="2147483667"/>
              <ac:spMk id="8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36" v="2913" actId="790"/>
            <ac:spMkLst>
              <pc:docMk/>
              <pc:sldMasterMk cId="3623041008" sldId="2147483659"/>
              <pc:sldLayoutMk cId="27145180" sldId="2147483667"/>
              <ac:spMk id="9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38" v="2914" actId="790"/>
            <ac:spMkLst>
              <pc:docMk/>
              <pc:sldMasterMk cId="3623041008" sldId="2147483659"/>
              <pc:sldLayoutMk cId="27145180" sldId="2147483667"/>
              <ac:spMk id="10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955" v="2924" actId="790"/>
          <pc:sldLayoutMkLst>
            <pc:docMk/>
            <pc:sldMasterMk cId="3623041008" sldId="2147483659"/>
            <pc:sldLayoutMk cId="765830241" sldId="2147483668"/>
          </pc:sldLayoutMkLst>
          <pc:spChg chg="mod">
            <ac:chgData name="Bo Lassen" userId="ce893220-411a-4073-9464-0c7e00ca77c0" providerId="ADAL" clId="{1B346812-0D6D-4B1B-BCB4-8B407436D9FD}" dt="2020-11-12T12:42:54.950" v="2921" actId="790"/>
            <ac:spMkLst>
              <pc:docMk/>
              <pc:sldMasterMk cId="3623041008" sldId="2147483659"/>
              <pc:sldLayoutMk cId="765830241" sldId="2147483668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52" v="2922" actId="790"/>
            <ac:spMkLst>
              <pc:docMk/>
              <pc:sldMasterMk cId="3623041008" sldId="2147483659"/>
              <pc:sldLayoutMk cId="765830241" sldId="2147483668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53" v="2923" actId="790"/>
            <ac:spMkLst>
              <pc:docMk/>
              <pc:sldMasterMk cId="3623041008" sldId="2147483659"/>
              <pc:sldLayoutMk cId="765830241" sldId="2147483668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55" v="2924" actId="790"/>
            <ac:spMkLst>
              <pc:docMk/>
              <pc:sldMasterMk cId="3623041008" sldId="2147483659"/>
              <pc:sldLayoutMk cId="765830241" sldId="2147483668"/>
              <ac:spMk id="5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959" v="2927" actId="790"/>
          <pc:sldLayoutMkLst>
            <pc:docMk/>
            <pc:sldMasterMk cId="3623041008" sldId="2147483659"/>
            <pc:sldLayoutMk cId="111878263" sldId="2147483669"/>
          </pc:sldLayoutMkLst>
          <pc:spChg chg="mod">
            <ac:chgData name="Bo Lassen" userId="ce893220-411a-4073-9464-0c7e00ca77c0" providerId="ADAL" clId="{1B346812-0D6D-4B1B-BCB4-8B407436D9FD}" dt="2020-11-12T12:42:54.956" v="2925" actId="790"/>
            <ac:spMkLst>
              <pc:docMk/>
              <pc:sldMasterMk cId="3623041008" sldId="2147483659"/>
              <pc:sldLayoutMk cId="111878263" sldId="2147483669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58" v="2926" actId="790"/>
            <ac:spMkLst>
              <pc:docMk/>
              <pc:sldMasterMk cId="3623041008" sldId="2147483659"/>
              <pc:sldLayoutMk cId="111878263" sldId="2147483669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59" v="2927" actId="790"/>
            <ac:spMkLst>
              <pc:docMk/>
              <pc:sldMasterMk cId="3623041008" sldId="2147483659"/>
              <pc:sldLayoutMk cId="111878263" sldId="2147483669"/>
              <ac:spMk id="4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939" v="2915" actId="790"/>
          <pc:sldLayoutMkLst>
            <pc:docMk/>
            <pc:sldMasterMk cId="3623041008" sldId="2147483659"/>
            <pc:sldLayoutMk cId="1300028045" sldId="2147483672"/>
          </pc:sldLayoutMkLst>
          <pc:spChg chg="mod">
            <ac:chgData name="Bo Lassen" userId="ce893220-411a-4073-9464-0c7e00ca77c0" providerId="ADAL" clId="{1B346812-0D6D-4B1B-BCB4-8B407436D9FD}" dt="2020-11-12T12:42:54.939" v="2915" actId="790"/>
            <ac:spMkLst>
              <pc:docMk/>
              <pc:sldMasterMk cId="3623041008" sldId="2147483659"/>
              <pc:sldLayoutMk cId="1300028045" sldId="2147483672"/>
              <ac:spMk id="4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886" v="2889" actId="790"/>
          <pc:sldLayoutMkLst>
            <pc:docMk/>
            <pc:sldMasterMk cId="3623041008" sldId="2147483659"/>
            <pc:sldLayoutMk cId="933194907" sldId="2147483674"/>
          </pc:sldLayoutMkLst>
          <pc:spChg chg="mod">
            <ac:chgData name="Bo Lassen" userId="ce893220-411a-4073-9464-0c7e00ca77c0" providerId="ADAL" clId="{1B346812-0D6D-4B1B-BCB4-8B407436D9FD}" dt="2020-11-12T12:42:54.882" v="2886" actId="790"/>
            <ac:spMkLst>
              <pc:docMk/>
              <pc:sldMasterMk cId="3623041008" sldId="2147483659"/>
              <pc:sldLayoutMk cId="933194907" sldId="2147483674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79" v="2884" actId="790"/>
            <ac:spMkLst>
              <pc:docMk/>
              <pc:sldMasterMk cId="3623041008" sldId="2147483659"/>
              <pc:sldLayoutMk cId="933194907" sldId="2147483674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84" v="2887" actId="790"/>
            <ac:spMkLst>
              <pc:docMk/>
              <pc:sldMasterMk cId="3623041008" sldId="2147483659"/>
              <pc:sldLayoutMk cId="933194907" sldId="2147483674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85" v="2888" actId="790"/>
            <ac:spMkLst>
              <pc:docMk/>
              <pc:sldMasterMk cId="3623041008" sldId="2147483659"/>
              <pc:sldLayoutMk cId="933194907" sldId="2147483674"/>
              <ac:spMk id="7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81" v="2885" actId="790"/>
            <ac:spMkLst>
              <pc:docMk/>
              <pc:sldMasterMk cId="3623041008" sldId="2147483659"/>
              <pc:sldLayoutMk cId="933194907" sldId="2147483674"/>
              <ac:spMk id="8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86" v="2889" actId="790"/>
            <ac:spMkLst>
              <pc:docMk/>
              <pc:sldMasterMk cId="3623041008" sldId="2147483659"/>
              <pc:sldLayoutMk cId="933194907" sldId="2147483674"/>
              <ac:spMk id="10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941" v="2916" actId="790"/>
          <pc:sldLayoutMkLst>
            <pc:docMk/>
            <pc:sldMasterMk cId="3623041008" sldId="2147483659"/>
            <pc:sldLayoutMk cId="3891770229" sldId="2147483675"/>
          </pc:sldLayoutMkLst>
          <pc:spChg chg="mod">
            <ac:chgData name="Bo Lassen" userId="ce893220-411a-4073-9464-0c7e00ca77c0" providerId="ADAL" clId="{1B346812-0D6D-4B1B-BCB4-8B407436D9FD}" dt="2020-11-12T12:42:54.941" v="2916" actId="790"/>
            <ac:spMkLst>
              <pc:docMk/>
              <pc:sldMasterMk cId="3623041008" sldId="2147483659"/>
              <pc:sldLayoutMk cId="3891770229" sldId="2147483675"/>
              <ac:spMk id="10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948" v="2920" actId="790"/>
          <pc:sldLayoutMkLst>
            <pc:docMk/>
            <pc:sldMasterMk cId="3623041008" sldId="2147483659"/>
            <pc:sldLayoutMk cId="2342946523" sldId="2147483677"/>
          </pc:sldLayoutMkLst>
          <pc:spChg chg="mod">
            <ac:chgData name="Bo Lassen" userId="ce893220-411a-4073-9464-0c7e00ca77c0" providerId="ADAL" clId="{1B346812-0D6D-4B1B-BCB4-8B407436D9FD}" dt="2020-11-12T12:42:54.943" v="2917" actId="790"/>
            <ac:spMkLst>
              <pc:docMk/>
              <pc:sldMasterMk cId="3623041008" sldId="2147483659"/>
              <pc:sldLayoutMk cId="2342946523" sldId="2147483677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45" v="2918" actId="790"/>
            <ac:spMkLst>
              <pc:docMk/>
              <pc:sldMasterMk cId="3623041008" sldId="2147483659"/>
              <pc:sldLayoutMk cId="2342946523" sldId="2147483677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46" v="2919" actId="790"/>
            <ac:spMkLst>
              <pc:docMk/>
              <pc:sldMasterMk cId="3623041008" sldId="2147483659"/>
              <pc:sldLayoutMk cId="2342946523" sldId="2147483677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48" v="2920" actId="790"/>
            <ac:spMkLst>
              <pc:docMk/>
              <pc:sldMasterMk cId="3623041008" sldId="2147483659"/>
              <pc:sldLayoutMk cId="2342946523" sldId="2147483677"/>
              <ac:spMk id="5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856" v="2873" actId="790"/>
          <pc:sldLayoutMkLst>
            <pc:docMk/>
            <pc:sldMasterMk cId="3623041008" sldId="2147483659"/>
            <pc:sldLayoutMk cId="3295002171" sldId="2147483678"/>
          </pc:sldLayoutMkLst>
          <pc:spChg chg="mod">
            <ac:chgData name="Bo Lassen" userId="ce893220-411a-4073-9464-0c7e00ca77c0" providerId="ADAL" clId="{1B346812-0D6D-4B1B-BCB4-8B407436D9FD}" dt="2020-11-12T12:42:54.855" v="2872" actId="790"/>
            <ac:spMkLst>
              <pc:docMk/>
              <pc:sldMasterMk cId="3623041008" sldId="2147483659"/>
              <pc:sldLayoutMk cId="3295002171" sldId="2147483678"/>
              <ac:spMk id="9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856" v="2873" actId="790"/>
            <ac:spMkLst>
              <pc:docMk/>
              <pc:sldMasterMk cId="3623041008" sldId="2147483659"/>
              <pc:sldLayoutMk cId="3295002171" sldId="2147483678"/>
              <ac:spMk id="11" creationId="{00000000-0000-0000-0000-000000000000}"/>
            </ac:spMkLst>
          </pc:spChg>
        </pc:sldLayoutChg>
        <pc:sldLayoutChg chg="modSp mod">
          <pc:chgData name="Bo Lassen" userId="ce893220-411a-4073-9464-0c7e00ca77c0" providerId="ADAL" clId="{1B346812-0D6D-4B1B-BCB4-8B407436D9FD}" dt="2020-11-12T12:42:54.922" v="2906" actId="790"/>
          <pc:sldLayoutMkLst>
            <pc:docMk/>
            <pc:sldMasterMk cId="3623041008" sldId="2147483659"/>
            <pc:sldLayoutMk cId="2859027505" sldId="2147483680"/>
          </pc:sldLayoutMkLst>
          <pc:spChg chg="mod">
            <ac:chgData name="Bo Lassen" userId="ce893220-411a-4073-9464-0c7e00ca77c0" providerId="ADAL" clId="{1B346812-0D6D-4B1B-BCB4-8B407436D9FD}" dt="2020-11-12T12:42:54.922" v="2906" actId="790"/>
            <ac:spMkLst>
              <pc:docMk/>
              <pc:sldMasterMk cId="3623041008" sldId="2147483659"/>
              <pc:sldLayoutMk cId="2859027505" sldId="2147483680"/>
              <ac:spMk id="2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13" v="2901" actId="790"/>
            <ac:spMkLst>
              <pc:docMk/>
              <pc:sldMasterMk cId="3623041008" sldId="2147483659"/>
              <pc:sldLayoutMk cId="2859027505" sldId="2147483680"/>
              <ac:spMk id="3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17" v="2902" actId="790"/>
            <ac:spMkLst>
              <pc:docMk/>
              <pc:sldMasterMk cId="3623041008" sldId="2147483659"/>
              <pc:sldLayoutMk cId="2859027505" sldId="2147483680"/>
              <ac:spMk id="4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18" v="2903" actId="790"/>
            <ac:spMkLst>
              <pc:docMk/>
              <pc:sldMasterMk cId="3623041008" sldId="2147483659"/>
              <pc:sldLayoutMk cId="2859027505" sldId="2147483680"/>
              <ac:spMk id="5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19" v="2904" actId="790"/>
            <ac:spMkLst>
              <pc:docMk/>
              <pc:sldMasterMk cId="3623041008" sldId="2147483659"/>
              <pc:sldLayoutMk cId="2859027505" sldId="2147483680"/>
              <ac:spMk id="6" creationId="{00000000-0000-0000-0000-000000000000}"/>
            </ac:spMkLst>
          </pc:spChg>
          <pc:spChg chg="mod">
            <ac:chgData name="Bo Lassen" userId="ce893220-411a-4073-9464-0c7e00ca77c0" providerId="ADAL" clId="{1B346812-0D6D-4B1B-BCB4-8B407436D9FD}" dt="2020-11-12T12:42:54.921" v="2905" actId="790"/>
            <ac:spMkLst>
              <pc:docMk/>
              <pc:sldMasterMk cId="3623041008" sldId="2147483659"/>
              <pc:sldLayoutMk cId="2859027505" sldId="2147483680"/>
              <ac:spMk id="7" creationId="{00000000-0000-0000-0000-000000000000}"/>
            </ac:spMkLst>
          </pc:spChg>
        </pc:sldLayoutChg>
      </pc:sldMasterChg>
    </pc:docChg>
  </pc:docChgLst>
  <pc:docChgLst>
    <pc:chgData name="Lennart Schönfelder" userId="c1546774-0ae3-49b1-8112-67750f12b5d6" providerId="ADAL" clId="{067FE8D6-4FE0-4F2D-B276-891BB2E5D634}"/>
    <pc:docChg chg="undo redo custSel addSld delSld modSld sldOrd modMainMaster">
      <pc:chgData name="Lennart Schönfelder" userId="c1546774-0ae3-49b1-8112-67750f12b5d6" providerId="ADAL" clId="{067FE8D6-4FE0-4F2D-B276-891BB2E5D634}" dt="2022-05-22T14:14:18.253" v="4610" actId="47"/>
      <pc:docMkLst>
        <pc:docMk/>
      </pc:docMkLst>
      <pc:sldChg chg="del modNotes">
        <pc:chgData name="Lennart Schönfelder" userId="c1546774-0ae3-49b1-8112-67750f12b5d6" providerId="ADAL" clId="{067FE8D6-4FE0-4F2D-B276-891BB2E5D634}" dt="2022-05-22T14:14:18.253" v="4610" actId="47"/>
        <pc:sldMkLst>
          <pc:docMk/>
          <pc:sldMk cId="3383236736" sldId="268"/>
        </pc:sldMkLst>
      </pc:sldChg>
      <pc:sldChg chg="addSp delSp modSp mod modNotes">
        <pc:chgData name="Lennart Schönfelder" userId="c1546774-0ae3-49b1-8112-67750f12b5d6" providerId="ADAL" clId="{067FE8D6-4FE0-4F2D-B276-891BB2E5D634}" dt="2022-05-22T10:43:02.962" v="3997" actId="14100"/>
        <pc:sldMkLst>
          <pc:docMk/>
          <pc:sldMk cId="2355491973" sldId="273"/>
        </pc:sldMkLst>
        <pc:spChg chg="mod">
          <ac:chgData name="Lennart Schönfelder" userId="c1546774-0ae3-49b1-8112-67750f12b5d6" providerId="ADAL" clId="{067FE8D6-4FE0-4F2D-B276-891BB2E5D634}" dt="2022-05-19T13:12:07.991" v="1763" actId="5793"/>
          <ac:spMkLst>
            <pc:docMk/>
            <pc:sldMk cId="2355491973" sldId="273"/>
            <ac:spMk id="5" creationId="{34B519A9-9968-4CB2-96C2-8A91D816F81E}"/>
          </ac:spMkLst>
        </pc:spChg>
        <pc:spChg chg="add del">
          <ac:chgData name="Lennart Schönfelder" userId="c1546774-0ae3-49b1-8112-67750f12b5d6" providerId="ADAL" clId="{067FE8D6-4FE0-4F2D-B276-891BB2E5D634}" dt="2022-05-21T14:05:43.375" v="1796" actId="931"/>
          <ac:spMkLst>
            <pc:docMk/>
            <pc:sldMk cId="2355491973" sldId="273"/>
            <ac:spMk id="9" creationId="{6A1B06F9-9D96-4B0E-AF14-872FC5D89575}"/>
          </ac:spMkLst>
        </pc:spChg>
        <pc:spChg chg="mod">
          <ac:chgData name="Lennart Schönfelder" userId="c1546774-0ae3-49b1-8112-67750f12b5d6" providerId="ADAL" clId="{067FE8D6-4FE0-4F2D-B276-891BB2E5D634}" dt="2022-05-22T10:43:02.962" v="3997" actId="14100"/>
          <ac:spMkLst>
            <pc:docMk/>
            <pc:sldMk cId="2355491973" sldId="273"/>
            <ac:spMk id="10" creationId="{29288C0C-589C-4B68-9260-C1F507F1B853}"/>
          </ac:spMkLst>
        </pc:spChg>
        <pc:picChg chg="add mod">
          <ac:chgData name="Lennart Schönfelder" userId="c1546774-0ae3-49b1-8112-67750f12b5d6" providerId="ADAL" clId="{067FE8D6-4FE0-4F2D-B276-891BB2E5D634}" dt="2022-05-21T14:05:44.987" v="1798" actId="962"/>
          <ac:picMkLst>
            <pc:docMk/>
            <pc:sldMk cId="2355491973" sldId="273"/>
            <ac:picMk id="3" creationId="{E71C1420-E50A-19E2-06F0-747AD78B1646}"/>
          </ac:picMkLst>
        </pc:picChg>
        <pc:picChg chg="add del mod ord">
          <ac:chgData name="Lennart Schönfelder" userId="c1546774-0ae3-49b1-8112-67750f12b5d6" providerId="ADAL" clId="{067FE8D6-4FE0-4F2D-B276-891BB2E5D634}" dt="2022-05-21T14:04:42.936" v="1781" actId="478"/>
          <ac:picMkLst>
            <pc:docMk/>
            <pc:sldMk cId="2355491973" sldId="273"/>
            <ac:picMk id="6" creationId="{5EDABE5C-67EF-BFF4-817F-CFAB21BFFBA4}"/>
          </ac:picMkLst>
        </pc:picChg>
        <pc:picChg chg="add del mod ord">
          <ac:chgData name="Lennart Schönfelder" userId="c1546774-0ae3-49b1-8112-67750f12b5d6" providerId="ADAL" clId="{067FE8D6-4FE0-4F2D-B276-891BB2E5D634}" dt="2022-05-21T14:05:21.760" v="1795"/>
          <ac:picMkLst>
            <pc:docMk/>
            <pc:sldMk cId="2355491973" sldId="273"/>
            <ac:picMk id="7" creationId="{CCBB64B1-2EB3-502A-3B25-812D999254CB}"/>
          </ac:picMkLst>
        </pc:picChg>
        <pc:picChg chg="add del mod">
          <ac:chgData name="Lennart Schönfelder" userId="c1546774-0ae3-49b1-8112-67750f12b5d6" providerId="ADAL" clId="{067FE8D6-4FE0-4F2D-B276-891BB2E5D634}" dt="2022-05-21T14:05:20.195" v="1791"/>
          <ac:picMkLst>
            <pc:docMk/>
            <pc:sldMk cId="2355491973" sldId="273"/>
            <ac:picMk id="8" creationId="{7661706A-05CA-4184-B50D-D57F0BC25982}"/>
          </ac:picMkLst>
        </pc:picChg>
      </pc:sldChg>
      <pc:sldChg chg="del">
        <pc:chgData name="Lennart Schönfelder" userId="c1546774-0ae3-49b1-8112-67750f12b5d6" providerId="ADAL" clId="{067FE8D6-4FE0-4F2D-B276-891BB2E5D634}" dt="2022-05-19T10:50:15.240" v="10" actId="47"/>
        <pc:sldMkLst>
          <pc:docMk/>
          <pc:sldMk cId="2733261103" sldId="279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3840645572" sldId="280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67936292" sldId="281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1370708213" sldId="282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2595784963" sldId="283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3936315411" sldId="284"/>
        </pc:sldMkLst>
      </pc:sldChg>
      <pc:sldChg chg="addSp delSp modSp mod modAnim modNotes modNotesTx">
        <pc:chgData name="Lennart Schönfelder" userId="c1546774-0ae3-49b1-8112-67750f12b5d6" providerId="ADAL" clId="{067FE8D6-4FE0-4F2D-B276-891BB2E5D634}" dt="2022-05-22T11:46:14.338" v="4514"/>
        <pc:sldMkLst>
          <pc:docMk/>
          <pc:sldMk cId="1453216535" sldId="286"/>
        </pc:sldMkLst>
        <pc:spChg chg="mod">
          <ac:chgData name="Lennart Schönfelder" userId="c1546774-0ae3-49b1-8112-67750f12b5d6" providerId="ADAL" clId="{067FE8D6-4FE0-4F2D-B276-891BB2E5D634}" dt="2022-05-19T12:39:33.880" v="1618" actId="14100"/>
          <ac:spMkLst>
            <pc:docMk/>
            <pc:sldMk cId="1453216535" sldId="286"/>
            <ac:spMk id="2" creationId="{9C25B1A0-E191-439A-B832-50F9A011CA8D}"/>
          </ac:spMkLst>
        </pc:spChg>
        <pc:spChg chg="del">
          <ac:chgData name="Lennart Schönfelder" userId="c1546774-0ae3-49b1-8112-67750f12b5d6" providerId="ADAL" clId="{067FE8D6-4FE0-4F2D-B276-891BB2E5D634}" dt="2022-05-19T10:50:34.453" v="23" actId="478"/>
          <ac:spMkLst>
            <pc:docMk/>
            <pc:sldMk cId="1453216535" sldId="286"/>
            <ac:spMk id="3" creationId="{F5C674C5-5C4B-4CAE-B0E5-B7FD8758E10D}"/>
          </ac:spMkLst>
        </pc:spChg>
        <pc:spChg chg="mod">
          <ac:chgData name="Lennart Schönfelder" userId="c1546774-0ae3-49b1-8112-67750f12b5d6" providerId="ADAL" clId="{067FE8D6-4FE0-4F2D-B276-891BB2E5D634}" dt="2022-05-19T10:54:06.138" v="1082" actId="790"/>
          <ac:spMkLst>
            <pc:docMk/>
            <pc:sldMk cId="1453216535" sldId="286"/>
            <ac:spMk id="4" creationId="{27360E6C-3A7B-46B5-BC38-08E03F8FBB43}"/>
          </ac:spMkLst>
        </pc:spChg>
        <pc:spChg chg="add mod">
          <ac:chgData name="Lennart Schönfelder" userId="c1546774-0ae3-49b1-8112-67750f12b5d6" providerId="ADAL" clId="{067FE8D6-4FE0-4F2D-B276-891BB2E5D634}" dt="2022-05-22T10:42:14.231" v="3992" actId="20577"/>
          <ac:spMkLst>
            <pc:docMk/>
            <pc:sldMk cId="1453216535" sldId="286"/>
            <ac:spMk id="6" creationId="{E6CA3C6A-E9D1-8B2F-5E1A-00A4699443DB}"/>
          </ac:spMkLst>
        </pc:spChg>
        <pc:spChg chg="add del mod">
          <ac:chgData name="Lennart Schönfelder" userId="c1546774-0ae3-49b1-8112-67750f12b5d6" providerId="ADAL" clId="{067FE8D6-4FE0-4F2D-B276-891BB2E5D634}" dt="2022-05-19T11:55:21.415" v="1407" actId="478"/>
          <ac:spMkLst>
            <pc:docMk/>
            <pc:sldMk cId="1453216535" sldId="286"/>
            <ac:spMk id="7" creationId="{47513FA4-B95F-3AA5-1BBB-11827085EF58}"/>
          </ac:spMkLst>
        </pc:spChg>
        <pc:spChg chg="add del mod">
          <ac:chgData name="Lennart Schönfelder" userId="c1546774-0ae3-49b1-8112-67750f12b5d6" providerId="ADAL" clId="{067FE8D6-4FE0-4F2D-B276-891BB2E5D634}" dt="2022-05-19T11:59:14.268" v="1426" actId="478"/>
          <ac:spMkLst>
            <pc:docMk/>
            <pc:sldMk cId="1453216535" sldId="286"/>
            <ac:spMk id="10" creationId="{A4B8C084-2822-097E-FDC5-F02EEC5BC852}"/>
          </ac:spMkLst>
        </pc:spChg>
        <pc:spChg chg="add del mod">
          <ac:chgData name="Lennart Schönfelder" userId="c1546774-0ae3-49b1-8112-67750f12b5d6" providerId="ADAL" clId="{067FE8D6-4FE0-4F2D-B276-891BB2E5D634}" dt="2022-05-21T15:11:02.295" v="3221" actId="164"/>
          <ac:spMkLst>
            <pc:docMk/>
            <pc:sldMk cId="1453216535" sldId="286"/>
            <ac:spMk id="11" creationId="{2B811739-00B5-4616-4AA2-C2B22CEE40AD}"/>
          </ac:spMkLst>
        </pc:spChg>
        <pc:spChg chg="add del mod">
          <ac:chgData name="Lennart Schönfelder" userId="c1546774-0ae3-49b1-8112-67750f12b5d6" providerId="ADAL" clId="{067FE8D6-4FE0-4F2D-B276-891BB2E5D634}" dt="2022-05-19T11:55:26.502" v="1408" actId="478"/>
          <ac:spMkLst>
            <pc:docMk/>
            <pc:sldMk cId="1453216535" sldId="286"/>
            <ac:spMk id="12" creationId="{12E65ECF-9377-B48A-990E-EC42ED3337B2}"/>
          </ac:spMkLst>
        </pc:spChg>
        <pc:spChg chg="mod">
          <ac:chgData name="Lennart Schönfelder" userId="c1546774-0ae3-49b1-8112-67750f12b5d6" providerId="ADAL" clId="{067FE8D6-4FE0-4F2D-B276-891BB2E5D634}" dt="2022-05-19T12:41:38.871" v="1629" actId="1076"/>
          <ac:spMkLst>
            <pc:docMk/>
            <pc:sldMk cId="1453216535" sldId="286"/>
            <ac:spMk id="15" creationId="{8AE256C6-4BD7-A031-6682-598EE6F0EBC4}"/>
          </ac:spMkLst>
        </pc:spChg>
        <pc:spChg chg="mod">
          <ac:chgData name="Lennart Schönfelder" userId="c1546774-0ae3-49b1-8112-67750f12b5d6" providerId="ADAL" clId="{067FE8D6-4FE0-4F2D-B276-891BB2E5D634}" dt="2022-05-19T12:41:38.871" v="1629" actId="1076"/>
          <ac:spMkLst>
            <pc:docMk/>
            <pc:sldMk cId="1453216535" sldId="286"/>
            <ac:spMk id="16" creationId="{80C32A54-7D53-C1F5-B6EE-EC89B3030DC6}"/>
          </ac:spMkLst>
        </pc:spChg>
        <pc:spChg chg="add mod">
          <ac:chgData name="Lennart Schönfelder" userId="c1546774-0ae3-49b1-8112-67750f12b5d6" providerId="ADAL" clId="{067FE8D6-4FE0-4F2D-B276-891BB2E5D634}" dt="2022-05-21T15:11:02.295" v="3221" actId="164"/>
          <ac:spMkLst>
            <pc:docMk/>
            <pc:sldMk cId="1453216535" sldId="286"/>
            <ac:spMk id="26" creationId="{FFA77B89-024D-3E16-FF4E-EDD14F29E021}"/>
          </ac:spMkLst>
        </pc:spChg>
        <pc:spChg chg="add mod">
          <ac:chgData name="Lennart Schönfelder" userId="c1546774-0ae3-49b1-8112-67750f12b5d6" providerId="ADAL" clId="{067FE8D6-4FE0-4F2D-B276-891BB2E5D634}" dt="2022-05-21T15:11:02.295" v="3221" actId="164"/>
          <ac:spMkLst>
            <pc:docMk/>
            <pc:sldMk cId="1453216535" sldId="286"/>
            <ac:spMk id="30" creationId="{783E6215-864E-A341-83B3-D6C259B734C8}"/>
          </ac:spMkLst>
        </pc:spChg>
        <pc:grpChg chg="add mod">
          <ac:chgData name="Lennart Schönfelder" userId="c1546774-0ae3-49b1-8112-67750f12b5d6" providerId="ADAL" clId="{067FE8D6-4FE0-4F2D-B276-891BB2E5D634}" dt="2022-05-21T15:11:02.295" v="3221" actId="164"/>
          <ac:grpSpMkLst>
            <pc:docMk/>
            <pc:sldMk cId="1453216535" sldId="286"/>
            <ac:grpSpMk id="3" creationId="{1EA6962C-F9C3-0261-0171-E0AB6337815B}"/>
          </ac:grpSpMkLst>
        </pc:grpChg>
        <pc:grpChg chg="add del mod">
          <ac:chgData name="Lennart Schönfelder" userId="c1546774-0ae3-49b1-8112-67750f12b5d6" providerId="ADAL" clId="{067FE8D6-4FE0-4F2D-B276-891BB2E5D634}" dt="2022-05-21T15:11:02.295" v="3221" actId="164"/>
          <ac:grpSpMkLst>
            <pc:docMk/>
            <pc:sldMk cId="1453216535" sldId="286"/>
            <ac:grpSpMk id="14" creationId="{DFBDD30F-E27A-9E8C-EFA4-7F3E38809791}"/>
          </ac:grpSpMkLst>
        </pc:grpChg>
        <pc:picChg chg="add del mod">
          <ac:chgData name="Lennart Schönfelder" userId="c1546774-0ae3-49b1-8112-67750f12b5d6" providerId="ADAL" clId="{067FE8D6-4FE0-4F2D-B276-891BB2E5D634}" dt="2022-05-19T11:51:46.338" v="1403" actId="478"/>
          <ac:picMkLst>
            <pc:docMk/>
            <pc:sldMk cId="1453216535" sldId="286"/>
            <ac:picMk id="13" creationId="{20CB0712-9D17-2C85-748F-26E8C3F7758F}"/>
          </ac:picMkLst>
        </pc:picChg>
        <pc:picChg chg="add del mod">
          <ac:chgData name="Lennart Schönfelder" userId="c1546774-0ae3-49b1-8112-67750f12b5d6" providerId="ADAL" clId="{067FE8D6-4FE0-4F2D-B276-891BB2E5D634}" dt="2022-05-19T11:59:10.288" v="1423" actId="478"/>
          <ac:picMkLst>
            <pc:docMk/>
            <pc:sldMk cId="1453216535" sldId="286"/>
            <ac:picMk id="21" creationId="{A189F24B-70EB-E1FA-7B4A-BC88C2C577F2}"/>
          </ac:picMkLst>
        </pc:picChg>
        <pc:picChg chg="add mod modCrop">
          <ac:chgData name="Lennart Schönfelder" userId="c1546774-0ae3-49b1-8112-67750f12b5d6" providerId="ADAL" clId="{067FE8D6-4FE0-4F2D-B276-891BB2E5D634}" dt="2022-05-21T15:11:02.295" v="3221" actId="164"/>
          <ac:picMkLst>
            <pc:docMk/>
            <pc:sldMk cId="1453216535" sldId="286"/>
            <ac:picMk id="25" creationId="{395B9DAB-351A-4424-3C0E-C98F1D7AB8A7}"/>
          </ac:picMkLst>
        </pc:picChg>
        <pc:picChg chg="add mod">
          <ac:chgData name="Lennart Schönfelder" userId="c1546774-0ae3-49b1-8112-67750f12b5d6" providerId="ADAL" clId="{067FE8D6-4FE0-4F2D-B276-891BB2E5D634}" dt="2022-05-21T15:11:02.295" v="3221" actId="164"/>
          <ac:picMkLst>
            <pc:docMk/>
            <pc:sldMk cId="1453216535" sldId="286"/>
            <ac:picMk id="1026" creationId="{E40CE509-821B-4E94-772D-EFEDC62CD506}"/>
          </ac:picMkLst>
        </pc:picChg>
        <pc:picChg chg="add del mod">
          <ac:chgData name="Lennart Schönfelder" userId="c1546774-0ae3-49b1-8112-67750f12b5d6" providerId="ADAL" clId="{067FE8D6-4FE0-4F2D-B276-891BB2E5D634}" dt="2022-05-19T12:01:59.492" v="1473" actId="478"/>
          <ac:picMkLst>
            <pc:docMk/>
            <pc:sldMk cId="1453216535" sldId="286"/>
            <ac:picMk id="1028" creationId="{F6F0A617-1403-721D-152A-1DB19661415C}"/>
          </ac:picMkLst>
        </pc:picChg>
        <pc:picChg chg="add del mod">
          <ac:chgData name="Lennart Schönfelder" userId="c1546774-0ae3-49b1-8112-67750f12b5d6" providerId="ADAL" clId="{067FE8D6-4FE0-4F2D-B276-891BB2E5D634}" dt="2022-05-19T12:03:06.269" v="1476" actId="478"/>
          <ac:picMkLst>
            <pc:docMk/>
            <pc:sldMk cId="1453216535" sldId="286"/>
            <ac:picMk id="1030" creationId="{0C73F50E-FC1C-32ED-7ABD-DC8ABF7A50FE}"/>
          </ac:picMkLst>
        </pc:picChg>
        <pc:cxnChg chg="add del mod">
          <ac:chgData name="Lennart Schönfelder" userId="c1546774-0ae3-49b1-8112-67750f12b5d6" providerId="ADAL" clId="{067FE8D6-4FE0-4F2D-B276-891BB2E5D634}" dt="2022-05-21T15:11:02.295" v="3221" actId="164"/>
          <ac:cxnSpMkLst>
            <pc:docMk/>
            <pc:sldMk cId="1453216535" sldId="286"/>
            <ac:cxnSpMk id="8" creationId="{4811E548-8E49-D13F-350A-F136FC4A04FD}"/>
          </ac:cxnSpMkLst>
        </pc:cxnChg>
        <pc:cxnChg chg="add del mod ord">
          <ac:chgData name="Lennart Schönfelder" userId="c1546774-0ae3-49b1-8112-67750f12b5d6" providerId="ADAL" clId="{067FE8D6-4FE0-4F2D-B276-891BB2E5D634}" dt="2022-05-21T15:11:02.295" v="3221" actId="164"/>
          <ac:cxnSpMkLst>
            <pc:docMk/>
            <pc:sldMk cId="1453216535" sldId="286"/>
            <ac:cxnSpMk id="9" creationId="{F2E4D5FD-67C3-42CA-DCF4-946BBC3FD9C8}"/>
          </ac:cxnSpMkLst>
        </pc:cxnChg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1980549047" sldId="289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3313212983" sldId="290"/>
        </pc:sldMkLst>
      </pc:sldChg>
      <pc:sldChg chg="del">
        <pc:chgData name="Lennart Schönfelder" userId="c1546774-0ae3-49b1-8112-67750f12b5d6" providerId="ADAL" clId="{067FE8D6-4FE0-4F2D-B276-891BB2E5D634}" dt="2022-05-19T10:50:01.374" v="2" actId="47"/>
        <pc:sldMkLst>
          <pc:docMk/>
          <pc:sldMk cId="1457411457" sldId="291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1984040198" sldId="292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179971118" sldId="293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2754893850" sldId="294"/>
        </pc:sldMkLst>
      </pc:sldChg>
      <pc:sldChg chg="del">
        <pc:chgData name="Lennart Schönfelder" userId="c1546774-0ae3-49b1-8112-67750f12b5d6" providerId="ADAL" clId="{067FE8D6-4FE0-4F2D-B276-891BB2E5D634}" dt="2022-05-19T10:50:00.165" v="1" actId="47"/>
        <pc:sldMkLst>
          <pc:docMk/>
          <pc:sldMk cId="1531648187" sldId="295"/>
        </pc:sldMkLst>
      </pc:sldChg>
      <pc:sldChg chg="add del">
        <pc:chgData name="Lennart Schönfelder" userId="c1546774-0ae3-49b1-8112-67750f12b5d6" providerId="ADAL" clId="{067FE8D6-4FE0-4F2D-B276-891BB2E5D634}" dt="2022-05-19T10:52:40.018" v="179" actId="47"/>
        <pc:sldMkLst>
          <pc:docMk/>
          <pc:sldMk cId="2923762153" sldId="296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4203114182" sldId="297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4212401952" sldId="298"/>
        </pc:sldMkLst>
      </pc:sldChg>
      <pc:sldChg chg="del">
        <pc:chgData name="Lennart Schönfelder" userId="c1546774-0ae3-49b1-8112-67750f12b5d6" providerId="ADAL" clId="{067FE8D6-4FE0-4F2D-B276-891BB2E5D634}" dt="2022-05-19T10:53:53.728" v="202" actId="47"/>
        <pc:sldMkLst>
          <pc:docMk/>
          <pc:sldMk cId="3864531507" sldId="299"/>
        </pc:sldMkLst>
      </pc:sldChg>
      <pc:sldChg chg="addSp delSp modSp new mod ord delAnim modAnim modNotes modNotesTx">
        <pc:chgData name="Lennart Schönfelder" userId="c1546774-0ae3-49b1-8112-67750f12b5d6" providerId="ADAL" clId="{067FE8D6-4FE0-4F2D-B276-891BB2E5D634}" dt="2022-05-22T11:48:41.523" v="4515" actId="207"/>
        <pc:sldMkLst>
          <pc:docMk/>
          <pc:sldMk cId="2424240039" sldId="300"/>
        </pc:sldMkLst>
        <pc:spChg chg="mod">
          <ac:chgData name="Lennart Schönfelder" userId="c1546774-0ae3-49b1-8112-67750f12b5d6" providerId="ADAL" clId="{067FE8D6-4FE0-4F2D-B276-891BB2E5D634}" dt="2022-05-19T10:54:43.117" v="1207" actId="20577"/>
          <ac:spMkLst>
            <pc:docMk/>
            <pc:sldMk cId="2424240039" sldId="300"/>
            <ac:spMk id="2" creationId="{7A61B803-1D0A-9592-0FFD-47CFC1B94311}"/>
          </ac:spMkLst>
        </pc:spChg>
        <pc:spChg chg="del">
          <ac:chgData name="Lennart Schönfelder" userId="c1546774-0ae3-49b1-8112-67750f12b5d6" providerId="ADAL" clId="{067FE8D6-4FE0-4F2D-B276-891BB2E5D634}" dt="2022-05-19T10:53:24.101" v="199" actId="478"/>
          <ac:spMkLst>
            <pc:docMk/>
            <pc:sldMk cId="2424240039" sldId="300"/>
            <ac:spMk id="3" creationId="{C4AF1CC5-47CF-3D76-C0A6-D0F596C24108}"/>
          </ac:spMkLst>
        </pc:spChg>
        <pc:spChg chg="add mod topLvl">
          <ac:chgData name="Lennart Schönfelder" userId="c1546774-0ae3-49b1-8112-67750f12b5d6" providerId="ADAL" clId="{067FE8D6-4FE0-4F2D-B276-891BB2E5D634}" dt="2022-05-22T11:03:35.363" v="4386" actId="20577"/>
          <ac:spMkLst>
            <pc:docMk/>
            <pc:sldMk cId="2424240039" sldId="300"/>
            <ac:spMk id="3" creationId="{E897624A-F7FA-BDCF-17E0-A12F7957DA9C}"/>
          </ac:spMkLst>
        </pc:spChg>
        <pc:spChg chg="mod">
          <ac:chgData name="Lennart Schönfelder" userId="c1546774-0ae3-49b1-8112-67750f12b5d6" providerId="ADAL" clId="{067FE8D6-4FE0-4F2D-B276-891BB2E5D634}" dt="2022-05-19T10:54:06.143" v="1088" actId="790"/>
          <ac:spMkLst>
            <pc:docMk/>
            <pc:sldMk cId="2424240039" sldId="300"/>
            <ac:spMk id="4" creationId="{40952A10-0A21-1B3E-4BB4-64B4A79448D1}"/>
          </ac:spMkLst>
        </pc:spChg>
        <pc:spChg chg="add del mod">
          <ac:chgData name="Lennart Schönfelder" userId="c1546774-0ae3-49b1-8112-67750f12b5d6" providerId="ADAL" clId="{067FE8D6-4FE0-4F2D-B276-891BB2E5D634}" dt="2022-05-19T12:58:56.371" v="1646" actId="478"/>
          <ac:spMkLst>
            <pc:docMk/>
            <pc:sldMk cId="2424240039" sldId="300"/>
            <ac:spMk id="5" creationId="{3A88081D-A4DC-81BD-1B28-4A6E8558065F}"/>
          </ac:spMkLst>
        </pc:spChg>
        <pc:spChg chg="add mod">
          <ac:chgData name="Lennart Schönfelder" userId="c1546774-0ae3-49b1-8112-67750f12b5d6" providerId="ADAL" clId="{067FE8D6-4FE0-4F2D-B276-891BB2E5D634}" dt="2022-05-22T10:38:43.707" v="3982" actId="20577"/>
          <ac:spMkLst>
            <pc:docMk/>
            <pc:sldMk cId="2424240039" sldId="300"/>
            <ac:spMk id="5" creationId="{AC13C6CC-50A5-75FD-C46F-C0D0B23A9C18}"/>
          </ac:spMkLst>
        </pc:spChg>
        <pc:spChg chg="add mod">
          <ac:chgData name="Lennart Schönfelder" userId="c1546774-0ae3-49b1-8112-67750f12b5d6" providerId="ADAL" clId="{067FE8D6-4FE0-4F2D-B276-891BB2E5D634}" dt="2022-05-22T11:00:58.890" v="4305" actId="1076"/>
          <ac:spMkLst>
            <pc:docMk/>
            <pc:sldMk cId="2424240039" sldId="300"/>
            <ac:spMk id="6" creationId="{0BB4F374-02E1-1C7F-255F-3FD9F3C6C936}"/>
          </ac:spMkLst>
        </pc:spChg>
        <pc:spChg chg="add mod">
          <ac:chgData name="Lennart Schönfelder" userId="c1546774-0ae3-49b1-8112-67750f12b5d6" providerId="ADAL" clId="{067FE8D6-4FE0-4F2D-B276-891BB2E5D634}" dt="2022-05-22T10:38:18.693" v="3974" actId="1076"/>
          <ac:spMkLst>
            <pc:docMk/>
            <pc:sldMk cId="2424240039" sldId="300"/>
            <ac:spMk id="7" creationId="{6A9E40B1-CE62-DCBE-727E-ED2399D32875}"/>
          </ac:spMkLst>
        </pc:spChg>
        <pc:spChg chg="add del">
          <ac:chgData name="Lennart Schönfelder" userId="c1546774-0ae3-49b1-8112-67750f12b5d6" providerId="ADAL" clId="{067FE8D6-4FE0-4F2D-B276-891BB2E5D634}" dt="2022-05-19T12:58:57.708" v="1648" actId="22"/>
          <ac:spMkLst>
            <pc:docMk/>
            <pc:sldMk cId="2424240039" sldId="300"/>
            <ac:spMk id="7" creationId="{D8A7CCA0-B871-D370-D486-418AD6DEE7C2}"/>
          </ac:spMkLst>
        </pc:spChg>
        <pc:spChg chg="add mod">
          <ac:chgData name="Lennart Schönfelder" userId="c1546774-0ae3-49b1-8112-67750f12b5d6" providerId="ADAL" clId="{067FE8D6-4FE0-4F2D-B276-891BB2E5D634}" dt="2022-05-22T11:03:48.461" v="4389" actId="1076"/>
          <ac:spMkLst>
            <pc:docMk/>
            <pc:sldMk cId="2424240039" sldId="300"/>
            <ac:spMk id="25" creationId="{27584868-F59A-C4B1-086A-2B78994BA00E}"/>
          </ac:spMkLst>
        </pc:spChg>
        <pc:spChg chg="mod">
          <ac:chgData name="Lennart Schönfelder" userId="c1546774-0ae3-49b1-8112-67750f12b5d6" providerId="ADAL" clId="{067FE8D6-4FE0-4F2D-B276-891BB2E5D634}" dt="2022-05-22T11:01:23.758" v="4327" actId="1076"/>
          <ac:spMkLst>
            <pc:docMk/>
            <pc:sldMk cId="2424240039" sldId="300"/>
            <ac:spMk id="50" creationId="{B47F9CD2-448F-088D-304D-71287C0E9C27}"/>
          </ac:spMkLst>
        </pc:spChg>
        <pc:spChg chg="add mod">
          <ac:chgData name="Lennart Schönfelder" userId="c1546774-0ae3-49b1-8112-67750f12b5d6" providerId="ADAL" clId="{067FE8D6-4FE0-4F2D-B276-891BB2E5D634}" dt="2022-05-22T11:48:41.523" v="4515" actId="207"/>
          <ac:spMkLst>
            <pc:docMk/>
            <pc:sldMk cId="2424240039" sldId="300"/>
            <ac:spMk id="1045" creationId="{A2B4B6E9-0ED8-34EE-CF8E-5D48D470C17D}"/>
          </ac:spMkLst>
        </pc:spChg>
        <pc:grpChg chg="add mod">
          <ac:chgData name="Lennart Schönfelder" userId="c1546774-0ae3-49b1-8112-67750f12b5d6" providerId="ADAL" clId="{067FE8D6-4FE0-4F2D-B276-891BB2E5D634}" dt="2022-05-22T11:00:58.890" v="4305" actId="1076"/>
          <ac:grpSpMkLst>
            <pc:docMk/>
            <pc:sldMk cId="2424240039" sldId="300"/>
            <ac:grpSpMk id="23" creationId="{03F528FD-8DE3-92E9-6939-02B73123A0F9}"/>
          </ac:grpSpMkLst>
        </pc:grpChg>
        <pc:grpChg chg="add del mod">
          <ac:chgData name="Lennart Schönfelder" userId="c1546774-0ae3-49b1-8112-67750f12b5d6" providerId="ADAL" clId="{067FE8D6-4FE0-4F2D-B276-891BB2E5D634}" dt="2022-05-22T10:36:47.692" v="3930" actId="478"/>
          <ac:grpSpMkLst>
            <pc:docMk/>
            <pc:sldMk cId="2424240039" sldId="300"/>
            <ac:grpSpMk id="24" creationId="{F983B281-B010-1269-E6B3-1B3D445DF38E}"/>
          </ac:grpSpMkLst>
        </pc:grpChg>
        <pc:grpChg chg="add mod">
          <ac:chgData name="Lennart Schönfelder" userId="c1546774-0ae3-49b1-8112-67750f12b5d6" providerId="ADAL" clId="{067FE8D6-4FE0-4F2D-B276-891BB2E5D634}" dt="2022-05-22T10:55:50.155" v="4239" actId="164"/>
          <ac:grpSpMkLst>
            <pc:docMk/>
            <pc:sldMk cId="2424240039" sldId="300"/>
            <ac:grpSpMk id="27" creationId="{6B608CDA-E34F-B716-6BA2-A9E8A8539416}"/>
          </ac:grpSpMkLst>
        </pc:grpChg>
        <pc:grpChg chg="add del mod">
          <ac:chgData name="Lennart Schönfelder" userId="c1546774-0ae3-49b1-8112-67750f12b5d6" providerId="ADAL" clId="{067FE8D6-4FE0-4F2D-B276-891BB2E5D634}" dt="2022-05-22T11:01:03.333" v="4308" actId="478"/>
          <ac:grpSpMkLst>
            <pc:docMk/>
            <pc:sldMk cId="2424240039" sldId="300"/>
            <ac:grpSpMk id="47" creationId="{12262DB4-EC50-46E3-4FDE-F710AAAD5488}"/>
          </ac:grpSpMkLst>
        </pc:grpChg>
        <pc:grpChg chg="mod">
          <ac:chgData name="Lennart Schönfelder" userId="c1546774-0ae3-49b1-8112-67750f12b5d6" providerId="ADAL" clId="{067FE8D6-4FE0-4F2D-B276-891BB2E5D634}" dt="2022-05-22T11:01:34.030" v="4329" actId="14100"/>
          <ac:grpSpMkLst>
            <pc:docMk/>
            <pc:sldMk cId="2424240039" sldId="300"/>
            <ac:grpSpMk id="48" creationId="{4C968711-A5D8-D41F-1096-F9A982FDCFFB}"/>
          </ac:grpSpMkLst>
        </pc:grpChg>
        <pc:grpChg chg="add mod">
          <ac:chgData name="Lennart Schönfelder" userId="c1546774-0ae3-49b1-8112-67750f12b5d6" providerId="ADAL" clId="{067FE8D6-4FE0-4F2D-B276-891BB2E5D634}" dt="2022-05-22T11:00:58.890" v="4305" actId="1076"/>
          <ac:grpSpMkLst>
            <pc:docMk/>
            <pc:sldMk cId="2424240039" sldId="300"/>
            <ac:grpSpMk id="1031" creationId="{7B78FC67-E527-CF16-48C5-9BCE20D67484}"/>
          </ac:grpSpMkLst>
        </pc:grpChg>
        <pc:grpChg chg="add mod">
          <ac:chgData name="Lennart Schönfelder" userId="c1546774-0ae3-49b1-8112-67750f12b5d6" providerId="ADAL" clId="{067FE8D6-4FE0-4F2D-B276-891BB2E5D634}" dt="2022-05-22T11:05:22.660" v="4415" actId="164"/>
          <ac:grpSpMkLst>
            <pc:docMk/>
            <pc:sldMk cId="2424240039" sldId="300"/>
            <ac:grpSpMk id="1032" creationId="{C6AFD4DC-5A5E-646C-CB6E-CD70BCDA8435}"/>
          </ac:grpSpMkLst>
        </pc:grpChg>
        <pc:grpChg chg="add mod">
          <ac:chgData name="Lennart Schönfelder" userId="c1546774-0ae3-49b1-8112-67750f12b5d6" providerId="ADAL" clId="{067FE8D6-4FE0-4F2D-B276-891BB2E5D634}" dt="2022-05-22T11:05:22.660" v="4415" actId="164"/>
          <ac:grpSpMkLst>
            <pc:docMk/>
            <pc:sldMk cId="2424240039" sldId="300"/>
            <ac:grpSpMk id="1046" creationId="{2C401CE4-27BA-6940-8B4D-5BA6D8FF3F9A}"/>
          </ac:grpSpMkLst>
        </pc:grpChg>
        <pc:picChg chg="add del mod topLvl">
          <ac:chgData name="Lennart Schönfelder" userId="c1546774-0ae3-49b1-8112-67750f12b5d6" providerId="ADAL" clId="{067FE8D6-4FE0-4F2D-B276-891BB2E5D634}" dt="2022-05-22T10:36:47.692" v="3930" actId="478"/>
          <ac:picMkLst>
            <pc:docMk/>
            <pc:sldMk cId="2424240039" sldId="300"/>
            <ac:picMk id="12" creationId="{6CC1206D-5536-362B-78A3-C566B43BE50E}"/>
          </ac:picMkLst>
        </pc:picChg>
        <pc:picChg chg="add mod">
          <ac:chgData name="Lennart Schönfelder" userId="c1546774-0ae3-49b1-8112-67750f12b5d6" providerId="ADAL" clId="{067FE8D6-4FE0-4F2D-B276-891BB2E5D634}" dt="2022-05-22T10:55:50.155" v="4239" actId="164"/>
          <ac:picMkLst>
            <pc:docMk/>
            <pc:sldMk cId="2424240039" sldId="300"/>
            <ac:picMk id="26" creationId="{823B292D-D1AD-F3F9-E332-70829C72B4F2}"/>
          </ac:picMkLst>
        </pc:picChg>
        <pc:picChg chg="del mod">
          <ac:chgData name="Lennart Schönfelder" userId="c1546774-0ae3-49b1-8112-67750f12b5d6" providerId="ADAL" clId="{067FE8D6-4FE0-4F2D-B276-891BB2E5D634}" dt="2022-05-22T11:01:03.333" v="4308" actId="478"/>
          <ac:picMkLst>
            <pc:docMk/>
            <pc:sldMk cId="2424240039" sldId="300"/>
            <ac:picMk id="49" creationId="{7974340A-2F33-2865-CED5-DF2BAE88EB1D}"/>
          </ac:picMkLst>
        </pc:picChg>
        <pc:picChg chg="add mod">
          <ac:chgData name="Lennart Schönfelder" userId="c1546774-0ae3-49b1-8112-67750f12b5d6" providerId="ADAL" clId="{067FE8D6-4FE0-4F2D-B276-891BB2E5D634}" dt="2022-05-22T11:00:58.890" v="4305" actId="1076"/>
          <ac:picMkLst>
            <pc:docMk/>
            <pc:sldMk cId="2424240039" sldId="300"/>
            <ac:picMk id="1026" creationId="{68B8472D-AD59-0536-832E-66AF3F7014E7}"/>
          </ac:picMkLst>
        </pc:picChg>
        <pc:cxnChg chg="add mod">
          <ac:chgData name="Lennart Schönfelder" userId="c1546774-0ae3-49b1-8112-67750f12b5d6" providerId="ADAL" clId="{067FE8D6-4FE0-4F2D-B276-891BB2E5D634}" dt="2022-05-22T11:00:58.890" v="4305" actId="1076"/>
          <ac:cxnSpMkLst>
            <pc:docMk/>
            <pc:sldMk cId="2424240039" sldId="300"/>
            <ac:cxnSpMk id="9" creationId="{7A6647BB-1F99-F29A-AB0D-6F821726490D}"/>
          </ac:cxnSpMkLst>
        </pc:cxnChg>
        <pc:cxnChg chg="add mod">
          <ac:chgData name="Lennart Schönfelder" userId="c1546774-0ae3-49b1-8112-67750f12b5d6" providerId="ADAL" clId="{067FE8D6-4FE0-4F2D-B276-891BB2E5D634}" dt="2022-05-22T10:56:57.730" v="4251" actId="14100"/>
          <ac:cxnSpMkLst>
            <pc:docMk/>
            <pc:sldMk cId="2424240039" sldId="300"/>
            <ac:cxnSpMk id="14" creationId="{DE359255-C1B5-7117-C42D-FAA9DD72063B}"/>
          </ac:cxnSpMkLst>
        </pc:cxnChg>
        <pc:cxnChg chg="add mod">
          <ac:chgData name="Lennart Schönfelder" userId="c1546774-0ae3-49b1-8112-67750f12b5d6" providerId="ADAL" clId="{067FE8D6-4FE0-4F2D-B276-891BB2E5D634}" dt="2022-05-22T10:56:50.413" v="4249" actId="14100"/>
          <ac:cxnSpMkLst>
            <pc:docMk/>
            <pc:sldMk cId="2424240039" sldId="300"/>
            <ac:cxnSpMk id="16" creationId="{0D397B75-A2CD-F32B-70F9-90DDB57DA078}"/>
          </ac:cxnSpMkLst>
        </pc:cxnChg>
        <pc:cxnChg chg="add mod">
          <ac:chgData name="Lennart Schönfelder" userId="c1546774-0ae3-49b1-8112-67750f12b5d6" providerId="ADAL" clId="{067FE8D6-4FE0-4F2D-B276-891BB2E5D634}" dt="2022-05-22T11:03:48.461" v="4389" actId="1076"/>
          <ac:cxnSpMkLst>
            <pc:docMk/>
            <pc:sldMk cId="2424240039" sldId="300"/>
            <ac:cxnSpMk id="22" creationId="{819B5F18-12B2-6243-68BD-546B737FB662}"/>
          </ac:cxnSpMkLst>
        </pc:cxnChg>
        <pc:cxnChg chg="mod">
          <ac:chgData name="Lennart Schönfelder" userId="c1546774-0ae3-49b1-8112-67750f12b5d6" providerId="ADAL" clId="{067FE8D6-4FE0-4F2D-B276-891BB2E5D634}" dt="2022-05-22T10:36:48.939" v="3931"/>
          <ac:cxnSpMkLst>
            <pc:docMk/>
            <pc:sldMk cId="2424240039" sldId="300"/>
            <ac:cxnSpMk id="28" creationId="{39026F11-DC1D-D35E-B59B-0E735E794DD1}"/>
          </ac:cxnSpMkLst>
        </pc:cxnChg>
        <pc:cxnChg chg="mod">
          <ac:chgData name="Lennart Schönfelder" userId="c1546774-0ae3-49b1-8112-67750f12b5d6" providerId="ADAL" clId="{067FE8D6-4FE0-4F2D-B276-891BB2E5D634}" dt="2022-05-22T10:36:48.939" v="3931"/>
          <ac:cxnSpMkLst>
            <pc:docMk/>
            <pc:sldMk cId="2424240039" sldId="300"/>
            <ac:cxnSpMk id="29" creationId="{D380E44C-B873-0D43-5C46-CB5B68E5F6C4}"/>
          </ac:cxnSpMkLst>
        </pc:cxnChg>
        <pc:cxnChg chg="mod">
          <ac:chgData name="Lennart Schönfelder" userId="c1546774-0ae3-49b1-8112-67750f12b5d6" providerId="ADAL" clId="{067FE8D6-4FE0-4F2D-B276-891BB2E5D634}" dt="2022-05-22T11:01:37.341" v="4330" actId="14100"/>
          <ac:cxnSpMkLst>
            <pc:docMk/>
            <pc:sldMk cId="2424240039" sldId="300"/>
            <ac:cxnSpMk id="51" creationId="{5B5C8A37-6500-2AE2-C46D-C83252D4D38B}"/>
          </ac:cxnSpMkLst>
        </pc:cxnChg>
      </pc:sldChg>
      <pc:sldChg chg="del">
        <pc:chgData name="Lennart Schönfelder" userId="c1546774-0ae3-49b1-8112-67750f12b5d6" providerId="ADAL" clId="{067FE8D6-4FE0-4F2D-B276-891BB2E5D634}" dt="2022-05-19T10:50:09.989" v="4" actId="47"/>
        <pc:sldMkLst>
          <pc:docMk/>
          <pc:sldMk cId="447438304" sldId="301"/>
        </pc:sldMkLst>
      </pc:sldChg>
      <pc:sldChg chg="addSp delSp modSp new mod modAnim modNotes modNotesTx">
        <pc:chgData name="Lennart Schönfelder" userId="c1546774-0ae3-49b1-8112-67750f12b5d6" providerId="ADAL" clId="{067FE8D6-4FE0-4F2D-B276-891BB2E5D634}" dt="2022-05-22T14:13:32.173" v="4609" actId="20577"/>
        <pc:sldMkLst>
          <pc:docMk/>
          <pc:sldMk cId="1212483757" sldId="301"/>
        </pc:sldMkLst>
        <pc:spChg chg="mod">
          <ac:chgData name="Lennart Schönfelder" userId="c1546774-0ae3-49b1-8112-67750f12b5d6" providerId="ADAL" clId="{067FE8D6-4FE0-4F2D-B276-891BB2E5D634}" dt="2022-05-21T14:35:56.591" v="2332" actId="20577"/>
          <ac:spMkLst>
            <pc:docMk/>
            <pc:sldMk cId="1212483757" sldId="301"/>
            <ac:spMk id="2" creationId="{21CC597B-5B7A-A226-1EAE-EF0C418DCCFD}"/>
          </ac:spMkLst>
        </pc:spChg>
        <pc:spChg chg="del mod">
          <ac:chgData name="Lennart Schönfelder" userId="c1546774-0ae3-49b1-8112-67750f12b5d6" providerId="ADAL" clId="{067FE8D6-4FE0-4F2D-B276-891BB2E5D634}" dt="2022-05-19T13:04:29.530" v="1650" actId="478"/>
          <ac:spMkLst>
            <pc:docMk/>
            <pc:sldMk cId="1212483757" sldId="301"/>
            <ac:spMk id="3" creationId="{FAF9185F-F67B-4232-DA0B-96ABE477874C}"/>
          </ac:spMkLst>
        </pc:spChg>
        <pc:spChg chg="mod">
          <ac:chgData name="Lennart Schönfelder" userId="c1546774-0ae3-49b1-8112-67750f12b5d6" providerId="ADAL" clId="{067FE8D6-4FE0-4F2D-B276-891BB2E5D634}" dt="2022-05-19T10:54:06.146" v="1093" actId="790"/>
          <ac:spMkLst>
            <pc:docMk/>
            <pc:sldMk cId="1212483757" sldId="301"/>
            <ac:spMk id="4" creationId="{350ABF33-970D-C47E-F2AF-72D62B3C7F64}"/>
          </ac:spMkLst>
        </pc:spChg>
        <pc:spChg chg="add del mod">
          <ac:chgData name="Lennart Schönfelder" userId="c1546774-0ae3-49b1-8112-67750f12b5d6" providerId="ADAL" clId="{067FE8D6-4FE0-4F2D-B276-891BB2E5D634}" dt="2022-05-19T13:04:29.531" v="1652"/>
          <ac:spMkLst>
            <pc:docMk/>
            <pc:sldMk cId="1212483757" sldId="301"/>
            <ac:spMk id="6" creationId="{FECCC1D4-75AA-A71F-E133-B9D5B78B6830}"/>
          </ac:spMkLst>
        </pc:spChg>
        <pc:spChg chg="add mod">
          <ac:chgData name="Lennart Schönfelder" userId="c1546774-0ae3-49b1-8112-67750f12b5d6" providerId="ADAL" clId="{067FE8D6-4FE0-4F2D-B276-891BB2E5D634}" dt="2022-05-22T10:06:32.184" v="3647" actId="1076"/>
          <ac:spMkLst>
            <pc:docMk/>
            <pc:sldMk cId="1212483757" sldId="301"/>
            <ac:spMk id="7" creationId="{A0535E2C-E64A-2712-05B8-7755DE858B45}"/>
          </ac:spMkLst>
        </pc:spChg>
        <pc:spChg chg="add mod">
          <ac:chgData name="Lennart Schönfelder" userId="c1546774-0ae3-49b1-8112-67750f12b5d6" providerId="ADAL" clId="{067FE8D6-4FE0-4F2D-B276-891BB2E5D634}" dt="2022-05-19T13:06:09.508" v="1703" actId="1076"/>
          <ac:spMkLst>
            <pc:docMk/>
            <pc:sldMk cId="1212483757" sldId="301"/>
            <ac:spMk id="9" creationId="{692BFBE9-3A17-1947-6464-8FC082A476CE}"/>
          </ac:spMkLst>
        </pc:spChg>
        <pc:spChg chg="add mod">
          <ac:chgData name="Lennart Schönfelder" userId="c1546774-0ae3-49b1-8112-67750f12b5d6" providerId="ADAL" clId="{067FE8D6-4FE0-4F2D-B276-891BB2E5D634}" dt="2022-05-22T14:13:32.173" v="4609" actId="20577"/>
          <ac:spMkLst>
            <pc:docMk/>
            <pc:sldMk cId="1212483757" sldId="301"/>
            <ac:spMk id="10" creationId="{E8DAB64C-E500-BA7A-5096-CA33973D643D}"/>
          </ac:spMkLst>
        </pc:spChg>
        <pc:spChg chg="add del mod">
          <ac:chgData name="Lennart Schönfelder" userId="c1546774-0ae3-49b1-8112-67750f12b5d6" providerId="ADAL" clId="{067FE8D6-4FE0-4F2D-B276-891BB2E5D634}" dt="2022-05-19T13:06:39.451" v="1719"/>
          <ac:spMkLst>
            <pc:docMk/>
            <pc:sldMk cId="1212483757" sldId="301"/>
            <ac:spMk id="11" creationId="{4A04EA1F-C5BD-586D-B8DF-2D86F8A4B5A6}"/>
          </ac:spMkLst>
        </pc:spChg>
        <pc:grpChg chg="add mod">
          <ac:chgData name="Lennart Schönfelder" userId="c1546774-0ae3-49b1-8112-67750f12b5d6" providerId="ADAL" clId="{067FE8D6-4FE0-4F2D-B276-891BB2E5D634}" dt="2022-05-22T10:06:32.184" v="3647" actId="1076"/>
          <ac:grpSpMkLst>
            <pc:docMk/>
            <pc:sldMk cId="1212483757" sldId="301"/>
            <ac:grpSpMk id="8" creationId="{93CB4791-5096-A6ED-B7F6-3043C2162FF6}"/>
          </ac:grpSpMkLst>
        </pc:grpChg>
        <pc:picChg chg="add del mod">
          <ac:chgData name="Lennart Schönfelder" userId="c1546774-0ae3-49b1-8112-67750f12b5d6" providerId="ADAL" clId="{067FE8D6-4FE0-4F2D-B276-891BB2E5D634}" dt="2022-05-22T10:06:32.184" v="3647" actId="1076"/>
          <ac:picMkLst>
            <pc:docMk/>
            <pc:sldMk cId="1212483757" sldId="301"/>
            <ac:picMk id="5" creationId="{8DA53E0B-F45C-2FB1-A206-71FDD6C7E15B}"/>
          </ac:picMkLst>
        </pc:picChg>
      </pc:sldChg>
      <pc:sldChg chg="addSp delSp modSp new mod ord modAnim modNotes modNotesTx">
        <pc:chgData name="Lennart Schönfelder" userId="c1546774-0ae3-49b1-8112-67750f12b5d6" providerId="ADAL" clId="{067FE8D6-4FE0-4F2D-B276-891BB2E5D634}" dt="2022-05-22T14:11:58.348" v="4589"/>
        <pc:sldMkLst>
          <pc:docMk/>
          <pc:sldMk cId="2718982374" sldId="302"/>
        </pc:sldMkLst>
        <pc:spChg chg="mod">
          <ac:chgData name="Lennart Schönfelder" userId="c1546774-0ae3-49b1-8112-67750f12b5d6" providerId="ADAL" clId="{067FE8D6-4FE0-4F2D-B276-891BB2E5D634}" dt="2022-05-22T14:10:49.400" v="4571" actId="20577"/>
          <ac:spMkLst>
            <pc:docMk/>
            <pc:sldMk cId="2718982374" sldId="302"/>
            <ac:spMk id="2" creationId="{0BEE26B6-D8A1-7105-9B93-3B6A5EF479AC}"/>
          </ac:spMkLst>
        </pc:spChg>
        <pc:spChg chg="add del mod">
          <ac:chgData name="Lennart Schönfelder" userId="c1546774-0ae3-49b1-8112-67750f12b5d6" providerId="ADAL" clId="{067FE8D6-4FE0-4F2D-B276-891BB2E5D634}" dt="2022-05-21T14:49:27.363" v="2698"/>
          <ac:spMkLst>
            <pc:docMk/>
            <pc:sldMk cId="2718982374" sldId="302"/>
            <ac:spMk id="3" creationId="{11E989DF-7199-0BAF-2F00-AE633DB0AD5A}"/>
          </ac:spMkLst>
        </pc:spChg>
        <pc:spChg chg="del mod">
          <ac:chgData name="Lennart Schönfelder" userId="c1546774-0ae3-49b1-8112-67750f12b5d6" providerId="ADAL" clId="{067FE8D6-4FE0-4F2D-B276-891BB2E5D634}" dt="2022-05-19T11:11:10.711" v="1251" actId="478"/>
          <ac:spMkLst>
            <pc:docMk/>
            <pc:sldMk cId="2718982374" sldId="302"/>
            <ac:spMk id="3" creationId="{F1C016CF-1C77-A689-CEBC-680BA8BC3373}"/>
          </ac:spMkLst>
        </pc:spChg>
        <pc:spChg chg="mod">
          <ac:chgData name="Lennart Schönfelder" userId="c1546774-0ae3-49b1-8112-67750f12b5d6" providerId="ADAL" clId="{067FE8D6-4FE0-4F2D-B276-891BB2E5D634}" dt="2022-05-19T10:54:06.148" v="1098" actId="790"/>
          <ac:spMkLst>
            <pc:docMk/>
            <pc:sldMk cId="2718982374" sldId="302"/>
            <ac:spMk id="4" creationId="{1EB522BA-BAB5-8EEE-7AFE-3E2FD9589EA4}"/>
          </ac:spMkLst>
        </pc:spChg>
        <pc:spChg chg="add del mod">
          <ac:chgData name="Lennart Schönfelder" userId="c1546774-0ae3-49b1-8112-67750f12b5d6" providerId="ADAL" clId="{067FE8D6-4FE0-4F2D-B276-891BB2E5D634}" dt="2022-05-22T09:12:06.955" v="3488" actId="478"/>
          <ac:spMkLst>
            <pc:docMk/>
            <pc:sldMk cId="2718982374" sldId="302"/>
            <ac:spMk id="6" creationId="{D14BFFE3-D29F-64CB-51DF-76615F9A5F04}"/>
          </ac:spMkLst>
        </pc:spChg>
        <pc:spChg chg="add del mod">
          <ac:chgData name="Lennart Schönfelder" userId="c1546774-0ae3-49b1-8112-67750f12b5d6" providerId="ADAL" clId="{067FE8D6-4FE0-4F2D-B276-891BB2E5D634}" dt="2022-05-22T09:12:08.420" v="3489" actId="478"/>
          <ac:spMkLst>
            <pc:docMk/>
            <pc:sldMk cId="2718982374" sldId="302"/>
            <ac:spMk id="8" creationId="{1B75F82A-AA19-A8CA-B0B3-F4D0F09A11B9}"/>
          </ac:spMkLst>
        </pc:spChg>
        <pc:spChg chg="add del mod">
          <ac:chgData name="Lennart Schönfelder" userId="c1546774-0ae3-49b1-8112-67750f12b5d6" providerId="ADAL" clId="{067FE8D6-4FE0-4F2D-B276-891BB2E5D634}" dt="2022-05-21T14:51:10.973" v="2732" actId="478"/>
          <ac:spMkLst>
            <pc:docMk/>
            <pc:sldMk cId="2718982374" sldId="302"/>
            <ac:spMk id="8" creationId="{FF6548CE-C72B-02F2-3165-4ECCC302E9BD}"/>
          </ac:spMkLst>
        </pc:spChg>
        <pc:spChg chg="add mod">
          <ac:chgData name="Lennart Schönfelder" userId="c1546774-0ae3-49b1-8112-67750f12b5d6" providerId="ADAL" clId="{067FE8D6-4FE0-4F2D-B276-891BB2E5D634}" dt="2022-05-21T15:05:34.371" v="3146" actId="164"/>
          <ac:spMkLst>
            <pc:docMk/>
            <pc:sldMk cId="2718982374" sldId="302"/>
            <ac:spMk id="11" creationId="{D24E1428-F1B0-0DD7-3E0F-4BC370345921}"/>
          </ac:spMkLst>
        </pc:spChg>
        <pc:spChg chg="add mod">
          <ac:chgData name="Lennart Schönfelder" userId="c1546774-0ae3-49b1-8112-67750f12b5d6" providerId="ADAL" clId="{067FE8D6-4FE0-4F2D-B276-891BB2E5D634}" dt="2022-05-21T15:05:34.371" v="3146" actId="164"/>
          <ac:spMkLst>
            <pc:docMk/>
            <pc:sldMk cId="2718982374" sldId="302"/>
            <ac:spMk id="12" creationId="{4A14D014-787B-BFB5-7296-119C3257BE70}"/>
          </ac:spMkLst>
        </pc:spChg>
        <pc:spChg chg="add mod">
          <ac:chgData name="Lennart Schönfelder" userId="c1546774-0ae3-49b1-8112-67750f12b5d6" providerId="ADAL" clId="{067FE8D6-4FE0-4F2D-B276-891BB2E5D634}" dt="2022-05-21T15:05:34.371" v="3146" actId="164"/>
          <ac:spMkLst>
            <pc:docMk/>
            <pc:sldMk cId="2718982374" sldId="302"/>
            <ac:spMk id="13" creationId="{D042D26C-FEED-1A30-3F16-0615A23F5343}"/>
          </ac:spMkLst>
        </pc:spChg>
        <pc:spChg chg="add del">
          <ac:chgData name="Lennart Schönfelder" userId="c1546774-0ae3-49b1-8112-67750f12b5d6" providerId="ADAL" clId="{067FE8D6-4FE0-4F2D-B276-891BB2E5D634}" dt="2022-05-21T14:53:36.435" v="2850" actId="478"/>
          <ac:spMkLst>
            <pc:docMk/>
            <pc:sldMk cId="2718982374" sldId="302"/>
            <ac:spMk id="14" creationId="{EDCEDAE4-4EF7-024F-ABB4-40D419220D46}"/>
          </ac:spMkLst>
        </pc:spChg>
        <pc:spChg chg="add mod">
          <ac:chgData name="Lennart Schönfelder" userId="c1546774-0ae3-49b1-8112-67750f12b5d6" providerId="ADAL" clId="{067FE8D6-4FE0-4F2D-B276-891BB2E5D634}" dt="2022-05-22T10:03:16.357" v="3565" actId="20577"/>
          <ac:spMkLst>
            <pc:docMk/>
            <pc:sldMk cId="2718982374" sldId="302"/>
            <ac:spMk id="15" creationId="{45183BDC-42BD-9EF3-DB4E-22075AE04251}"/>
          </ac:spMkLst>
        </pc:spChg>
        <pc:spChg chg="add mod">
          <ac:chgData name="Lennart Schönfelder" userId="c1546774-0ae3-49b1-8112-67750f12b5d6" providerId="ADAL" clId="{067FE8D6-4FE0-4F2D-B276-891BB2E5D634}" dt="2022-05-21T15:05:41.691" v="3147" actId="1076"/>
          <ac:spMkLst>
            <pc:docMk/>
            <pc:sldMk cId="2718982374" sldId="302"/>
            <ac:spMk id="16" creationId="{0643CB11-32CF-987E-0A07-88B64B1422A2}"/>
          </ac:spMkLst>
        </pc:spChg>
        <pc:spChg chg="add mod">
          <ac:chgData name="Lennart Schönfelder" userId="c1546774-0ae3-49b1-8112-67750f12b5d6" providerId="ADAL" clId="{067FE8D6-4FE0-4F2D-B276-891BB2E5D634}" dt="2022-05-21T15:05:41.691" v="3147" actId="1076"/>
          <ac:spMkLst>
            <pc:docMk/>
            <pc:sldMk cId="2718982374" sldId="302"/>
            <ac:spMk id="17" creationId="{AD27CB62-E266-F6A7-2DD2-66AE9DD49C60}"/>
          </ac:spMkLst>
        </pc:spChg>
        <pc:spChg chg="add mod">
          <ac:chgData name="Lennart Schönfelder" userId="c1546774-0ae3-49b1-8112-67750f12b5d6" providerId="ADAL" clId="{067FE8D6-4FE0-4F2D-B276-891BB2E5D634}" dt="2022-05-22T11:51:26.114" v="4546" actId="14100"/>
          <ac:spMkLst>
            <pc:docMk/>
            <pc:sldMk cId="2718982374" sldId="302"/>
            <ac:spMk id="20" creationId="{85AB615A-978A-440E-8D5C-03B762D21DB4}"/>
          </ac:spMkLst>
        </pc:spChg>
        <pc:grpChg chg="add mod">
          <ac:chgData name="Lennart Schönfelder" userId="c1546774-0ae3-49b1-8112-67750f12b5d6" providerId="ADAL" clId="{067FE8D6-4FE0-4F2D-B276-891BB2E5D634}" dt="2022-05-21T15:05:41.691" v="3147" actId="1076"/>
          <ac:grpSpMkLst>
            <pc:docMk/>
            <pc:sldMk cId="2718982374" sldId="302"/>
            <ac:grpSpMk id="18" creationId="{D19A34E9-06F2-7471-02BB-2AEDF9941025}"/>
          </ac:grpSpMkLst>
        </pc:grpChg>
        <pc:grpChg chg="add mod">
          <ac:chgData name="Lennart Schönfelder" userId="c1546774-0ae3-49b1-8112-67750f12b5d6" providerId="ADAL" clId="{067FE8D6-4FE0-4F2D-B276-891BB2E5D634}" dt="2022-05-21T15:05:48.979" v="3148" actId="1076"/>
          <ac:grpSpMkLst>
            <pc:docMk/>
            <pc:sldMk cId="2718982374" sldId="302"/>
            <ac:grpSpMk id="19" creationId="{6A4FD73C-D1D9-0FBA-D7BA-13CE560B8FBC}"/>
          </ac:grpSpMkLst>
        </pc:grpChg>
        <pc:graphicFrameChg chg="add del mod">
          <ac:chgData name="Lennart Schönfelder" userId="c1546774-0ae3-49b1-8112-67750f12b5d6" providerId="ADAL" clId="{067FE8D6-4FE0-4F2D-B276-891BB2E5D634}" dt="2022-05-21T14:50:38.672" v="2718" actId="478"/>
          <ac:graphicFrameMkLst>
            <pc:docMk/>
            <pc:sldMk cId="2718982374" sldId="302"/>
            <ac:graphicFrameMk id="9" creationId="{F4AECECE-6011-FBA3-DA6D-482B57A3FA2C}"/>
          </ac:graphicFrameMkLst>
        </pc:graphicFrameChg>
        <pc:graphicFrameChg chg="add del mod modGraphic">
          <ac:chgData name="Lennart Schönfelder" userId="c1546774-0ae3-49b1-8112-67750f12b5d6" providerId="ADAL" clId="{067FE8D6-4FE0-4F2D-B276-891BB2E5D634}" dt="2022-05-21T14:50:26.001" v="2715" actId="478"/>
          <ac:graphicFrameMkLst>
            <pc:docMk/>
            <pc:sldMk cId="2718982374" sldId="302"/>
            <ac:graphicFrameMk id="10" creationId="{83E154B8-61EE-1389-F768-72ADFDE74190}"/>
          </ac:graphicFrameMkLst>
        </pc:graphicFrameChg>
        <pc:picChg chg="add mod">
          <ac:chgData name="Lennart Schönfelder" userId="c1546774-0ae3-49b1-8112-67750f12b5d6" providerId="ADAL" clId="{067FE8D6-4FE0-4F2D-B276-891BB2E5D634}" dt="2022-05-21T15:05:41.691" v="3147" actId="1076"/>
          <ac:picMkLst>
            <pc:docMk/>
            <pc:sldMk cId="2718982374" sldId="302"/>
            <ac:picMk id="5" creationId="{B41FE41A-1D02-4746-9C12-0E2E41FC2C1F}"/>
          </ac:picMkLst>
        </pc:picChg>
        <pc:picChg chg="add mod">
          <ac:chgData name="Lennart Schönfelder" userId="c1546774-0ae3-49b1-8112-67750f12b5d6" providerId="ADAL" clId="{067FE8D6-4FE0-4F2D-B276-891BB2E5D634}" dt="2022-05-21T15:05:34.371" v="3146" actId="164"/>
          <ac:picMkLst>
            <pc:docMk/>
            <pc:sldMk cId="2718982374" sldId="302"/>
            <ac:picMk id="7" creationId="{5D48A31B-AB48-65BA-2E2A-C0D74FD135E1}"/>
          </ac:picMkLst>
        </pc:picChg>
      </pc:sldChg>
      <pc:sldChg chg="addSp delSp modSp add del mod modNotes">
        <pc:chgData name="Lennart Schönfelder" userId="c1546774-0ae3-49b1-8112-67750f12b5d6" providerId="ADAL" clId="{067FE8D6-4FE0-4F2D-B276-891BB2E5D634}" dt="2022-05-19T10:54:15.586" v="1187" actId="47"/>
        <pc:sldMkLst>
          <pc:docMk/>
          <pc:sldMk cId="1613836870" sldId="303"/>
        </pc:sldMkLst>
        <pc:spChg chg="mod">
          <ac:chgData name="Lennart Schönfelder" userId="c1546774-0ae3-49b1-8112-67750f12b5d6" providerId="ADAL" clId="{067FE8D6-4FE0-4F2D-B276-891BB2E5D634}" dt="2022-05-19T10:54:09.669" v="1176" actId="790"/>
          <ac:spMkLst>
            <pc:docMk/>
            <pc:sldMk cId="1613836870" sldId="303"/>
            <ac:spMk id="2" creationId="{387C1E99-389E-D86D-9096-0EF6C94A84E2}"/>
          </ac:spMkLst>
        </pc:spChg>
        <pc:spChg chg="mod">
          <ac:chgData name="Lennart Schönfelder" userId="c1546774-0ae3-49b1-8112-67750f12b5d6" providerId="ADAL" clId="{067FE8D6-4FE0-4F2D-B276-891BB2E5D634}" dt="2022-05-19T10:54:09.669" v="1177" actId="790"/>
          <ac:spMkLst>
            <pc:docMk/>
            <pc:sldMk cId="1613836870" sldId="303"/>
            <ac:spMk id="3" creationId="{9D755FA0-FFF2-AF23-E511-94FC7F754CFA}"/>
          </ac:spMkLst>
        </pc:spChg>
        <pc:spChg chg="mod modVis">
          <ac:chgData name="Lennart Schönfelder" userId="c1546774-0ae3-49b1-8112-67750f12b5d6" providerId="ADAL" clId="{067FE8D6-4FE0-4F2D-B276-891BB2E5D634}" dt="2022-05-19T10:54:09.673" v="1178" actId="790"/>
          <ac:spMkLst>
            <pc:docMk/>
            <pc:sldMk cId="1613836870" sldId="303"/>
            <ac:spMk id="5" creationId="{20D0DB0E-DB96-FD09-95AF-0967A752E48D}"/>
          </ac:spMkLst>
        </pc:spChg>
        <pc:spChg chg="mod modVis">
          <ac:chgData name="Lennart Schönfelder" userId="c1546774-0ae3-49b1-8112-67750f12b5d6" providerId="ADAL" clId="{067FE8D6-4FE0-4F2D-B276-891BB2E5D634}" dt="2022-05-19T10:54:09.673" v="1179" actId="790"/>
          <ac:spMkLst>
            <pc:docMk/>
            <pc:sldMk cId="1613836870" sldId="303"/>
            <ac:spMk id="6" creationId="{E6D032FC-F4EB-6710-8C75-A53F783B4503}"/>
          </ac:spMkLst>
        </pc:spChg>
        <pc:spChg chg="mod modVis">
          <ac:chgData name="Lennart Schönfelder" userId="c1546774-0ae3-49b1-8112-67750f12b5d6" providerId="ADAL" clId="{067FE8D6-4FE0-4F2D-B276-891BB2E5D634}" dt="2022-05-19T10:54:09.674" v="1180" actId="790"/>
          <ac:spMkLst>
            <pc:docMk/>
            <pc:sldMk cId="1613836870" sldId="303"/>
            <ac:spMk id="7" creationId="{A8C456C4-C41E-BD7B-0DD4-72999C103565}"/>
          </ac:spMkLst>
        </pc:spChg>
        <pc:spChg chg="mod modVis">
          <ac:chgData name="Lennart Schönfelder" userId="c1546774-0ae3-49b1-8112-67750f12b5d6" providerId="ADAL" clId="{067FE8D6-4FE0-4F2D-B276-891BB2E5D634}" dt="2022-05-19T10:54:13.685" v="1186" actId="6549"/>
          <ac:spMkLst>
            <pc:docMk/>
            <pc:sldMk cId="1613836870" sldId="303"/>
            <ac:spMk id="9" creationId="{BFE76DB6-6991-3267-7633-83C766385CC0}"/>
          </ac:spMkLst>
        </pc:spChg>
        <pc:spChg chg="mod modVis">
          <ac:chgData name="Lennart Schönfelder" userId="c1546774-0ae3-49b1-8112-67750f12b5d6" providerId="ADAL" clId="{067FE8D6-4FE0-4F2D-B276-891BB2E5D634}" dt="2022-05-19T10:54:09.675" v="1182" actId="790"/>
          <ac:spMkLst>
            <pc:docMk/>
            <pc:sldMk cId="1613836870" sldId="303"/>
            <ac:spMk id="10" creationId="{76E65AF4-8C0E-3642-9AFA-8CB675FEBDD7}"/>
          </ac:spMkLst>
        </pc:spChg>
        <pc:spChg chg="mod modVis">
          <ac:chgData name="Lennart Schönfelder" userId="c1546774-0ae3-49b1-8112-67750f12b5d6" providerId="ADAL" clId="{067FE8D6-4FE0-4F2D-B276-891BB2E5D634}" dt="2022-05-19T10:54:09.677" v="1183" actId="790"/>
          <ac:spMkLst>
            <pc:docMk/>
            <pc:sldMk cId="1613836870" sldId="303"/>
            <ac:spMk id="11" creationId="{467B3F82-8D4D-D234-B5D2-88033520AECB}"/>
          </ac:spMkLst>
        </pc:spChg>
        <pc:grpChg chg="add mod topLvl modVis">
          <ac:chgData name="Lennart Schönfelder" userId="c1546774-0ae3-49b1-8112-67750f12b5d6" providerId="ADAL" clId="{067FE8D6-4FE0-4F2D-B276-891BB2E5D634}" dt="2022-05-19T10:54:09.641" v="1142"/>
          <ac:grpSpMkLst>
            <pc:docMk/>
            <pc:sldMk cId="1613836870" sldId="303"/>
            <ac:grpSpMk id="4" creationId="{2D91863F-5331-ACEE-8990-D7D9FB6E2D96}"/>
          </ac:grpSpMkLst>
        </pc:grpChg>
        <pc:grpChg chg="add mod topLvl modVis">
          <ac:chgData name="Lennart Schönfelder" userId="c1546774-0ae3-49b1-8112-67750f12b5d6" providerId="ADAL" clId="{067FE8D6-4FE0-4F2D-B276-891BB2E5D634}" dt="2022-05-19T10:54:09.641" v="1142"/>
          <ac:grpSpMkLst>
            <pc:docMk/>
            <pc:sldMk cId="1613836870" sldId="303"/>
            <ac:grpSpMk id="8" creationId="{A536162B-F6EF-6E22-0BAC-5080E28994CC}"/>
          </ac:grpSpMkLst>
        </pc:grpChg>
        <pc:grpChg chg="add del mod">
          <ac:chgData name="Lennart Schönfelder" userId="c1546774-0ae3-49b1-8112-67750f12b5d6" providerId="ADAL" clId="{067FE8D6-4FE0-4F2D-B276-891BB2E5D634}" dt="2022-05-19T10:54:09.641" v="1142"/>
          <ac:grpSpMkLst>
            <pc:docMk/>
            <pc:sldMk cId="1613836870" sldId="303"/>
            <ac:grpSpMk id="12" creationId="{CB945F4B-5695-CAAF-B5E8-CDC1DA96AA24}"/>
          </ac:grpSpMkLst>
        </pc:grpChg>
      </pc:sldChg>
      <pc:sldChg chg="modSp new del mod modNotes">
        <pc:chgData name="Lennart Schönfelder" userId="c1546774-0ae3-49b1-8112-67750f12b5d6" providerId="ADAL" clId="{067FE8D6-4FE0-4F2D-B276-891BB2E5D634}" dt="2022-05-21T15:20:25.102" v="3437" actId="47"/>
        <pc:sldMkLst>
          <pc:docMk/>
          <pc:sldMk cId="3191608387" sldId="303"/>
        </pc:sldMkLst>
        <pc:spChg chg="mod">
          <ac:chgData name="Lennart Schönfelder" userId="c1546774-0ae3-49b1-8112-67750f12b5d6" providerId="ADAL" clId="{067FE8D6-4FE0-4F2D-B276-891BB2E5D634}" dt="2022-05-19T11:28:27.623" v="1266" actId="20577"/>
          <ac:spMkLst>
            <pc:docMk/>
            <pc:sldMk cId="3191608387" sldId="303"/>
            <ac:spMk id="2" creationId="{BE7304F9-26AF-8818-BCE7-812B77DA41BF}"/>
          </ac:spMkLst>
        </pc:spChg>
        <pc:spChg chg="mod">
          <ac:chgData name="Lennart Schönfelder" userId="c1546774-0ae3-49b1-8112-67750f12b5d6" providerId="ADAL" clId="{067FE8D6-4FE0-4F2D-B276-891BB2E5D634}" dt="2022-05-19T11:45:07.806" v="1398" actId="20577"/>
          <ac:spMkLst>
            <pc:docMk/>
            <pc:sldMk cId="3191608387" sldId="303"/>
            <ac:spMk id="3" creationId="{3AAE1893-8CF3-48A9-2B8A-CD7566F0881D}"/>
          </ac:spMkLst>
        </pc:spChg>
        <pc:spChg chg="mod">
          <ac:chgData name="Lennart Schönfelder" userId="c1546774-0ae3-49b1-8112-67750f12b5d6" providerId="ADAL" clId="{067FE8D6-4FE0-4F2D-B276-891BB2E5D634}" dt="2022-05-19T11:28:24.755" v="1257" actId="790"/>
          <ac:spMkLst>
            <pc:docMk/>
            <pc:sldMk cId="3191608387" sldId="303"/>
            <ac:spMk id="4" creationId="{1499C589-9655-C9A8-B6FB-D68CD9F38356}"/>
          </ac:spMkLst>
        </pc:spChg>
      </pc:sldChg>
      <pc:sldChg chg="modSp new del mod">
        <pc:chgData name="Lennart Schönfelder" userId="c1546774-0ae3-49b1-8112-67750f12b5d6" providerId="ADAL" clId="{067FE8D6-4FE0-4F2D-B276-891BB2E5D634}" dt="2022-05-22T11:06:38.564" v="4424" actId="47"/>
        <pc:sldMkLst>
          <pc:docMk/>
          <pc:sldMk cId="3507729491" sldId="303"/>
        </pc:sldMkLst>
        <pc:spChg chg="mod">
          <ac:chgData name="Lennart Schönfelder" userId="c1546774-0ae3-49b1-8112-67750f12b5d6" providerId="ADAL" clId="{067FE8D6-4FE0-4F2D-B276-891BB2E5D634}" dt="2022-05-22T10:24:15.124" v="3883" actId="20577"/>
          <ac:spMkLst>
            <pc:docMk/>
            <pc:sldMk cId="3507729491" sldId="303"/>
            <ac:spMk id="2" creationId="{BC5C1655-915A-D343-92A1-E722AB2E1A51}"/>
          </ac:spMkLst>
        </pc:spChg>
        <pc:spChg chg="mod">
          <ac:chgData name="Lennart Schönfelder" userId="c1546774-0ae3-49b1-8112-67750f12b5d6" providerId="ADAL" clId="{067FE8D6-4FE0-4F2D-B276-891BB2E5D634}" dt="2022-05-22T10:48:35.572" v="4149" actId="20577"/>
          <ac:spMkLst>
            <pc:docMk/>
            <pc:sldMk cId="3507729491" sldId="303"/>
            <ac:spMk id="3" creationId="{C34CB015-B235-E91F-DA79-60EF339F8C72}"/>
          </ac:spMkLst>
        </pc:spChg>
      </pc:sldChg>
      <pc:sldChg chg="addSp delSp modSp new del">
        <pc:chgData name="Lennart Schönfelder" userId="c1546774-0ae3-49b1-8112-67750f12b5d6" providerId="ADAL" clId="{067FE8D6-4FE0-4F2D-B276-891BB2E5D634}" dt="2022-05-22T10:50:30.048" v="4156" actId="47"/>
        <pc:sldMkLst>
          <pc:docMk/>
          <pc:sldMk cId="222017046" sldId="304"/>
        </pc:sldMkLst>
        <pc:spChg chg="mod">
          <ac:chgData name="Lennart Schönfelder" userId="c1546774-0ae3-49b1-8112-67750f12b5d6" providerId="ADAL" clId="{067FE8D6-4FE0-4F2D-B276-891BB2E5D634}" dt="2022-05-22T10:50:25.197" v="4153" actId="478"/>
          <ac:spMkLst>
            <pc:docMk/>
            <pc:sldMk cId="222017046" sldId="304"/>
            <ac:spMk id="7" creationId="{C2E92C80-1715-8539-707A-0B7C9D03D17E}"/>
          </ac:spMkLst>
        </pc:spChg>
        <pc:grpChg chg="add del mod">
          <ac:chgData name="Lennart Schönfelder" userId="c1546774-0ae3-49b1-8112-67750f12b5d6" providerId="ADAL" clId="{067FE8D6-4FE0-4F2D-B276-891BB2E5D634}" dt="2022-05-22T10:50:25.197" v="4153" actId="478"/>
          <ac:grpSpMkLst>
            <pc:docMk/>
            <pc:sldMk cId="222017046" sldId="304"/>
            <ac:grpSpMk id="5" creationId="{E4478064-BD02-29F0-03E8-FB3F475F338D}"/>
          </ac:grpSpMkLst>
        </pc:grpChg>
        <pc:picChg chg="del mod">
          <ac:chgData name="Lennart Schönfelder" userId="c1546774-0ae3-49b1-8112-67750f12b5d6" providerId="ADAL" clId="{067FE8D6-4FE0-4F2D-B276-891BB2E5D634}" dt="2022-05-22T10:50:25.197" v="4153" actId="478"/>
          <ac:picMkLst>
            <pc:docMk/>
            <pc:sldMk cId="222017046" sldId="304"/>
            <ac:picMk id="6" creationId="{DEDA39E5-3822-8CCE-6796-C7F208356EAF}"/>
          </ac:picMkLst>
        </pc:picChg>
      </pc:sldChg>
      <pc:sldChg chg="addSp delSp modSp new del mod modNotes">
        <pc:chgData name="Lennart Schönfelder" userId="c1546774-0ae3-49b1-8112-67750f12b5d6" providerId="ADAL" clId="{067FE8D6-4FE0-4F2D-B276-891BB2E5D634}" dt="2022-05-21T14:42:54.868" v="2465" actId="47"/>
        <pc:sldMkLst>
          <pc:docMk/>
          <pc:sldMk cId="355506270" sldId="304"/>
        </pc:sldMkLst>
        <pc:spChg chg="mod">
          <ac:chgData name="Lennart Schönfelder" userId="c1546774-0ae3-49b1-8112-67750f12b5d6" providerId="ADAL" clId="{067FE8D6-4FE0-4F2D-B276-891BB2E5D634}" dt="2022-05-19T12:41:47.285" v="1633" actId="1076"/>
          <ac:spMkLst>
            <pc:docMk/>
            <pc:sldMk cId="355506270" sldId="304"/>
            <ac:spMk id="2" creationId="{4BFE2BED-FCA8-4479-2E55-F0BDBC2A5CD7}"/>
          </ac:spMkLst>
        </pc:spChg>
        <pc:spChg chg="mod">
          <ac:chgData name="Lennart Schönfelder" userId="c1546774-0ae3-49b1-8112-67750f12b5d6" providerId="ADAL" clId="{067FE8D6-4FE0-4F2D-B276-891BB2E5D634}" dt="2022-05-21T14:37:03.299" v="2396" actId="20577"/>
          <ac:spMkLst>
            <pc:docMk/>
            <pc:sldMk cId="355506270" sldId="304"/>
            <ac:spMk id="3" creationId="{F97B62AE-3183-FA76-2FD1-5C3967276746}"/>
          </ac:spMkLst>
        </pc:spChg>
        <pc:spChg chg="mod">
          <ac:chgData name="Lennart Schönfelder" userId="c1546774-0ae3-49b1-8112-67750f12b5d6" providerId="ADAL" clId="{067FE8D6-4FE0-4F2D-B276-891BB2E5D634}" dt="2022-05-19T11:43:28.121" v="1332" actId="790"/>
          <ac:spMkLst>
            <pc:docMk/>
            <pc:sldMk cId="355506270" sldId="304"/>
            <ac:spMk id="4" creationId="{5018D810-EA09-375B-1F12-0A5D59120567}"/>
          </ac:spMkLst>
        </pc:spChg>
        <pc:spChg chg="add del mod">
          <ac:chgData name="Lennart Schönfelder" userId="c1546774-0ae3-49b1-8112-67750f12b5d6" providerId="ADAL" clId="{067FE8D6-4FE0-4F2D-B276-891BB2E5D634}" dt="2022-05-19T12:28:13.282" v="1607"/>
          <ac:spMkLst>
            <pc:docMk/>
            <pc:sldMk cId="355506270" sldId="304"/>
            <ac:spMk id="6" creationId="{5FE953C2-40D1-76FA-6B51-46F29B5BCEDA}"/>
          </ac:spMkLst>
        </pc:spChg>
        <pc:spChg chg="mod">
          <ac:chgData name="Lennart Schönfelder" userId="c1546774-0ae3-49b1-8112-67750f12b5d6" providerId="ADAL" clId="{067FE8D6-4FE0-4F2D-B276-891BB2E5D634}" dt="2022-05-19T12:27:53.579" v="1600" actId="1076"/>
          <ac:spMkLst>
            <pc:docMk/>
            <pc:sldMk cId="355506270" sldId="304"/>
            <ac:spMk id="8" creationId="{4CCB329F-7E0F-2BAB-4939-B5190F963C88}"/>
          </ac:spMkLst>
        </pc:spChg>
        <pc:spChg chg="mod">
          <ac:chgData name="Lennart Schönfelder" userId="c1546774-0ae3-49b1-8112-67750f12b5d6" providerId="ADAL" clId="{067FE8D6-4FE0-4F2D-B276-891BB2E5D634}" dt="2022-05-19T12:27:19.070" v="1598"/>
          <ac:spMkLst>
            <pc:docMk/>
            <pc:sldMk cId="355506270" sldId="304"/>
            <ac:spMk id="9" creationId="{46844CA9-C590-1712-5A7B-D964AC3CF3BD}"/>
          </ac:spMkLst>
        </pc:spChg>
        <pc:spChg chg="add del mod">
          <ac:chgData name="Lennart Schönfelder" userId="c1546774-0ae3-49b1-8112-67750f12b5d6" providerId="ADAL" clId="{067FE8D6-4FE0-4F2D-B276-891BB2E5D634}" dt="2022-05-19T12:28:13.282" v="1607"/>
          <ac:spMkLst>
            <pc:docMk/>
            <pc:sldMk cId="355506270" sldId="304"/>
            <ac:spMk id="13" creationId="{40B611F6-1C1F-B3A8-0E6C-D590695F1815}"/>
          </ac:spMkLst>
        </pc:spChg>
        <pc:spChg chg="add del mod">
          <ac:chgData name="Lennart Schönfelder" userId="c1546774-0ae3-49b1-8112-67750f12b5d6" providerId="ADAL" clId="{067FE8D6-4FE0-4F2D-B276-891BB2E5D634}" dt="2022-05-19T12:28:13.282" v="1607"/>
          <ac:spMkLst>
            <pc:docMk/>
            <pc:sldMk cId="355506270" sldId="304"/>
            <ac:spMk id="14" creationId="{C7BD7402-F7F6-ECD2-A0CA-51E610A5536F}"/>
          </ac:spMkLst>
        </pc:spChg>
        <pc:spChg chg="add del mod">
          <ac:chgData name="Lennart Schönfelder" userId="c1546774-0ae3-49b1-8112-67750f12b5d6" providerId="ADAL" clId="{067FE8D6-4FE0-4F2D-B276-891BB2E5D634}" dt="2022-05-19T12:41:49.652" v="1634" actId="478"/>
          <ac:spMkLst>
            <pc:docMk/>
            <pc:sldMk cId="355506270" sldId="304"/>
            <ac:spMk id="16" creationId="{A7D13C76-69BC-B8C2-23ED-DB632873E7DF}"/>
          </ac:spMkLst>
        </pc:spChg>
        <pc:spChg chg="mod">
          <ac:chgData name="Lennart Schönfelder" userId="c1546774-0ae3-49b1-8112-67750f12b5d6" providerId="ADAL" clId="{067FE8D6-4FE0-4F2D-B276-891BB2E5D634}" dt="2022-05-19T12:41:25.936" v="1628" actId="1076"/>
          <ac:spMkLst>
            <pc:docMk/>
            <pc:sldMk cId="355506270" sldId="304"/>
            <ac:spMk id="18" creationId="{FBAD57F9-F4E6-0C3F-7476-81843BC4038F}"/>
          </ac:spMkLst>
        </pc:spChg>
        <pc:spChg chg="mod">
          <ac:chgData name="Lennart Schönfelder" userId="c1546774-0ae3-49b1-8112-67750f12b5d6" providerId="ADAL" clId="{067FE8D6-4FE0-4F2D-B276-891BB2E5D634}" dt="2022-05-19T12:41:25.936" v="1628" actId="1076"/>
          <ac:spMkLst>
            <pc:docMk/>
            <pc:sldMk cId="355506270" sldId="304"/>
            <ac:spMk id="19" creationId="{00BBE4D0-3CE9-81DD-A5D1-6CB21CE6D361}"/>
          </ac:spMkLst>
        </pc:spChg>
        <pc:spChg chg="add del mod">
          <ac:chgData name="Lennart Schönfelder" userId="c1546774-0ae3-49b1-8112-67750f12b5d6" providerId="ADAL" clId="{067FE8D6-4FE0-4F2D-B276-891BB2E5D634}" dt="2022-05-19T12:41:49.652" v="1634" actId="478"/>
          <ac:spMkLst>
            <pc:docMk/>
            <pc:sldMk cId="355506270" sldId="304"/>
            <ac:spMk id="23" creationId="{223F28D2-A440-C37A-24EA-3C817CF42811}"/>
          </ac:spMkLst>
        </pc:spChg>
        <pc:spChg chg="add del mod">
          <ac:chgData name="Lennart Schönfelder" userId="c1546774-0ae3-49b1-8112-67750f12b5d6" providerId="ADAL" clId="{067FE8D6-4FE0-4F2D-B276-891BB2E5D634}" dt="2022-05-19T12:41:49.652" v="1634" actId="478"/>
          <ac:spMkLst>
            <pc:docMk/>
            <pc:sldMk cId="355506270" sldId="304"/>
            <ac:spMk id="24" creationId="{C3D6153B-BB86-E7B9-FCF6-7DDD881AF109}"/>
          </ac:spMkLst>
        </pc:spChg>
        <pc:spChg chg="add mod">
          <ac:chgData name="Lennart Schönfelder" userId="c1546774-0ae3-49b1-8112-67750f12b5d6" providerId="ADAL" clId="{067FE8D6-4FE0-4F2D-B276-891BB2E5D634}" dt="2022-05-19T12:56:14.688" v="1642" actId="1076"/>
          <ac:spMkLst>
            <pc:docMk/>
            <pc:sldMk cId="355506270" sldId="304"/>
            <ac:spMk id="25" creationId="{8730366A-29CA-DAA2-3738-61482BCDB68D}"/>
          </ac:spMkLst>
        </pc:spChg>
        <pc:spChg chg="add mod">
          <ac:chgData name="Lennart Schönfelder" userId="c1546774-0ae3-49b1-8112-67750f12b5d6" providerId="ADAL" clId="{067FE8D6-4FE0-4F2D-B276-891BB2E5D634}" dt="2022-05-19T12:41:51.452" v="1636"/>
          <ac:spMkLst>
            <pc:docMk/>
            <pc:sldMk cId="355506270" sldId="304"/>
            <ac:spMk id="34" creationId="{D9FAFD04-F2A0-A457-1910-30D029075620}"/>
          </ac:spMkLst>
        </pc:spChg>
        <pc:spChg chg="mod">
          <ac:chgData name="Lennart Schönfelder" userId="c1546774-0ae3-49b1-8112-67750f12b5d6" providerId="ADAL" clId="{067FE8D6-4FE0-4F2D-B276-891BB2E5D634}" dt="2022-05-19T12:41:51.452" v="1636"/>
          <ac:spMkLst>
            <pc:docMk/>
            <pc:sldMk cId="355506270" sldId="304"/>
            <ac:spMk id="36" creationId="{1F285580-52A9-F085-D838-C46A6A08F60C}"/>
          </ac:spMkLst>
        </pc:spChg>
        <pc:spChg chg="mod">
          <ac:chgData name="Lennart Schönfelder" userId="c1546774-0ae3-49b1-8112-67750f12b5d6" providerId="ADAL" clId="{067FE8D6-4FE0-4F2D-B276-891BB2E5D634}" dt="2022-05-19T12:41:51.452" v="1636"/>
          <ac:spMkLst>
            <pc:docMk/>
            <pc:sldMk cId="355506270" sldId="304"/>
            <ac:spMk id="37" creationId="{E8236A63-68A5-936F-81A1-2DD2FAC822F7}"/>
          </ac:spMkLst>
        </pc:spChg>
        <pc:spChg chg="add mod">
          <ac:chgData name="Lennart Schönfelder" userId="c1546774-0ae3-49b1-8112-67750f12b5d6" providerId="ADAL" clId="{067FE8D6-4FE0-4F2D-B276-891BB2E5D634}" dt="2022-05-19T12:41:51.452" v="1636"/>
          <ac:spMkLst>
            <pc:docMk/>
            <pc:sldMk cId="355506270" sldId="304"/>
            <ac:spMk id="41" creationId="{B0682900-C522-3E5A-9575-F5CD467C0643}"/>
          </ac:spMkLst>
        </pc:spChg>
        <pc:spChg chg="add mod">
          <ac:chgData name="Lennart Schönfelder" userId="c1546774-0ae3-49b1-8112-67750f12b5d6" providerId="ADAL" clId="{067FE8D6-4FE0-4F2D-B276-891BB2E5D634}" dt="2022-05-19T12:41:51.452" v="1636"/>
          <ac:spMkLst>
            <pc:docMk/>
            <pc:sldMk cId="355506270" sldId="304"/>
            <ac:spMk id="42" creationId="{1EA2024F-CF06-D620-8100-381A37298A69}"/>
          </ac:spMkLst>
        </pc:spChg>
        <pc:grpChg chg="add del mod">
          <ac:chgData name="Lennart Schönfelder" userId="c1546774-0ae3-49b1-8112-67750f12b5d6" providerId="ADAL" clId="{067FE8D6-4FE0-4F2D-B276-891BB2E5D634}" dt="2022-05-19T12:28:13.282" v="1607"/>
          <ac:grpSpMkLst>
            <pc:docMk/>
            <pc:sldMk cId="355506270" sldId="304"/>
            <ac:grpSpMk id="7" creationId="{DAF5C15B-DC95-D894-1C42-42AB4E183E56}"/>
          </ac:grpSpMkLst>
        </pc:grpChg>
        <pc:grpChg chg="add del mod">
          <ac:chgData name="Lennart Schönfelder" userId="c1546774-0ae3-49b1-8112-67750f12b5d6" providerId="ADAL" clId="{067FE8D6-4FE0-4F2D-B276-891BB2E5D634}" dt="2022-05-19T12:41:50.426" v="1635" actId="478"/>
          <ac:grpSpMkLst>
            <pc:docMk/>
            <pc:sldMk cId="355506270" sldId="304"/>
            <ac:grpSpMk id="17" creationId="{05A449F3-8A67-5227-159D-DC2840FB21E8}"/>
          </ac:grpSpMkLst>
        </pc:grpChg>
        <pc:grpChg chg="add mod">
          <ac:chgData name="Lennart Schönfelder" userId="c1546774-0ae3-49b1-8112-67750f12b5d6" providerId="ADAL" clId="{067FE8D6-4FE0-4F2D-B276-891BB2E5D634}" dt="2022-05-19T12:41:51.452" v="1636"/>
          <ac:grpSpMkLst>
            <pc:docMk/>
            <pc:sldMk cId="355506270" sldId="304"/>
            <ac:grpSpMk id="35" creationId="{5D508C7F-B113-05CD-496D-B3DA41FB12AF}"/>
          </ac:grpSpMkLst>
        </pc:grpChg>
        <pc:picChg chg="add del mod">
          <ac:chgData name="Lennart Schönfelder" userId="c1546774-0ae3-49b1-8112-67750f12b5d6" providerId="ADAL" clId="{067FE8D6-4FE0-4F2D-B276-891BB2E5D634}" dt="2022-05-19T12:28:13.282" v="1607"/>
          <ac:picMkLst>
            <pc:docMk/>
            <pc:sldMk cId="355506270" sldId="304"/>
            <ac:picMk id="11" creationId="{790DCA97-B57E-8CF0-C6A4-45F7CF974631}"/>
          </ac:picMkLst>
        </pc:picChg>
        <pc:picChg chg="add del mod">
          <ac:chgData name="Lennart Schönfelder" userId="c1546774-0ae3-49b1-8112-67750f12b5d6" providerId="ADAL" clId="{067FE8D6-4FE0-4F2D-B276-891BB2E5D634}" dt="2022-05-19T12:28:13.282" v="1607"/>
          <ac:picMkLst>
            <pc:docMk/>
            <pc:sldMk cId="355506270" sldId="304"/>
            <ac:picMk id="12" creationId="{F414C39A-0EA6-08B1-5D26-CDD1B7D49144}"/>
          </ac:picMkLst>
        </pc:picChg>
        <pc:picChg chg="add del mod">
          <ac:chgData name="Lennart Schönfelder" userId="c1546774-0ae3-49b1-8112-67750f12b5d6" providerId="ADAL" clId="{067FE8D6-4FE0-4F2D-B276-891BB2E5D634}" dt="2022-05-19T12:41:49.652" v="1634" actId="478"/>
          <ac:picMkLst>
            <pc:docMk/>
            <pc:sldMk cId="355506270" sldId="304"/>
            <ac:picMk id="21" creationId="{BD83D455-44C5-3DC2-AE04-45934C4BA3D0}"/>
          </ac:picMkLst>
        </pc:picChg>
        <pc:picChg chg="add del mod">
          <ac:chgData name="Lennart Schönfelder" userId="c1546774-0ae3-49b1-8112-67750f12b5d6" providerId="ADAL" clId="{067FE8D6-4FE0-4F2D-B276-891BB2E5D634}" dt="2022-05-19T12:41:49.652" v="1634" actId="478"/>
          <ac:picMkLst>
            <pc:docMk/>
            <pc:sldMk cId="355506270" sldId="304"/>
            <ac:picMk id="22" creationId="{D894EC77-140B-CFC7-A1F6-2AEE022A1EDE}"/>
          </ac:picMkLst>
        </pc:picChg>
        <pc:picChg chg="add mod">
          <ac:chgData name="Lennart Schönfelder" userId="c1546774-0ae3-49b1-8112-67750f12b5d6" providerId="ADAL" clId="{067FE8D6-4FE0-4F2D-B276-891BB2E5D634}" dt="2022-05-19T12:41:51.452" v="1636"/>
          <ac:picMkLst>
            <pc:docMk/>
            <pc:sldMk cId="355506270" sldId="304"/>
            <ac:picMk id="39" creationId="{C12C5323-1EF8-70CD-D1E5-CD71BAED0E36}"/>
          </ac:picMkLst>
        </pc:picChg>
        <pc:picChg chg="add mod">
          <ac:chgData name="Lennart Schönfelder" userId="c1546774-0ae3-49b1-8112-67750f12b5d6" providerId="ADAL" clId="{067FE8D6-4FE0-4F2D-B276-891BB2E5D634}" dt="2022-05-19T12:41:51.452" v="1636"/>
          <ac:picMkLst>
            <pc:docMk/>
            <pc:sldMk cId="355506270" sldId="304"/>
            <ac:picMk id="40" creationId="{690B357A-B75A-D3A1-0235-F4030E61EB36}"/>
          </ac:picMkLst>
        </pc:picChg>
        <pc:cxnChg chg="add del mod">
          <ac:chgData name="Lennart Schönfelder" userId="c1546774-0ae3-49b1-8112-67750f12b5d6" providerId="ADAL" clId="{067FE8D6-4FE0-4F2D-B276-891BB2E5D634}" dt="2022-05-19T12:28:13.282" v="1607"/>
          <ac:cxnSpMkLst>
            <pc:docMk/>
            <pc:sldMk cId="355506270" sldId="304"/>
            <ac:cxnSpMk id="5" creationId="{B89D54CF-83DB-9FD0-21B3-FA718822BD1C}"/>
          </ac:cxnSpMkLst>
        </pc:cxnChg>
        <pc:cxnChg chg="add del mod">
          <ac:chgData name="Lennart Schönfelder" userId="c1546774-0ae3-49b1-8112-67750f12b5d6" providerId="ADAL" clId="{067FE8D6-4FE0-4F2D-B276-891BB2E5D634}" dt="2022-05-19T12:28:13.282" v="1607"/>
          <ac:cxnSpMkLst>
            <pc:docMk/>
            <pc:sldMk cId="355506270" sldId="304"/>
            <ac:cxnSpMk id="10" creationId="{53153E27-0BD7-B529-D93A-6934AE8D827D}"/>
          </ac:cxnSpMkLst>
        </pc:cxnChg>
        <pc:cxnChg chg="add del mod">
          <ac:chgData name="Lennart Schönfelder" userId="c1546774-0ae3-49b1-8112-67750f12b5d6" providerId="ADAL" clId="{067FE8D6-4FE0-4F2D-B276-891BB2E5D634}" dt="2022-05-19T12:41:49.652" v="1634" actId="478"/>
          <ac:cxnSpMkLst>
            <pc:docMk/>
            <pc:sldMk cId="355506270" sldId="304"/>
            <ac:cxnSpMk id="15" creationId="{6126FAD5-281B-3677-DC29-E57C1A067817}"/>
          </ac:cxnSpMkLst>
        </pc:cxnChg>
        <pc:cxnChg chg="add del mod">
          <ac:chgData name="Lennart Schönfelder" userId="c1546774-0ae3-49b1-8112-67750f12b5d6" providerId="ADAL" clId="{067FE8D6-4FE0-4F2D-B276-891BB2E5D634}" dt="2022-05-19T12:41:49.652" v="1634" actId="478"/>
          <ac:cxnSpMkLst>
            <pc:docMk/>
            <pc:sldMk cId="355506270" sldId="304"/>
            <ac:cxnSpMk id="20" creationId="{46FAADBB-FA1E-733F-4FD7-8B7A886A66A6}"/>
          </ac:cxnSpMkLst>
        </pc:cxnChg>
        <pc:cxnChg chg="add mod">
          <ac:chgData name="Lennart Schönfelder" userId="c1546774-0ae3-49b1-8112-67750f12b5d6" providerId="ADAL" clId="{067FE8D6-4FE0-4F2D-B276-891BB2E5D634}" dt="2022-05-19T12:56:14.688" v="1642" actId="1076"/>
          <ac:cxnSpMkLst>
            <pc:docMk/>
            <pc:sldMk cId="355506270" sldId="304"/>
            <ac:cxnSpMk id="27" creationId="{129529E7-E5AE-6B50-21D5-A940BA7E2620}"/>
          </ac:cxnSpMkLst>
        </pc:cxnChg>
        <pc:cxnChg chg="add mod">
          <ac:chgData name="Lennart Schönfelder" userId="c1546774-0ae3-49b1-8112-67750f12b5d6" providerId="ADAL" clId="{067FE8D6-4FE0-4F2D-B276-891BB2E5D634}" dt="2022-05-19T12:41:51.452" v="1636"/>
          <ac:cxnSpMkLst>
            <pc:docMk/>
            <pc:sldMk cId="355506270" sldId="304"/>
            <ac:cxnSpMk id="33" creationId="{06DD6ECB-00F6-3537-0209-E21F8A41C5A1}"/>
          </ac:cxnSpMkLst>
        </pc:cxnChg>
        <pc:cxnChg chg="add mod">
          <ac:chgData name="Lennart Schönfelder" userId="c1546774-0ae3-49b1-8112-67750f12b5d6" providerId="ADAL" clId="{067FE8D6-4FE0-4F2D-B276-891BB2E5D634}" dt="2022-05-19T12:41:51.452" v="1636"/>
          <ac:cxnSpMkLst>
            <pc:docMk/>
            <pc:sldMk cId="355506270" sldId="304"/>
            <ac:cxnSpMk id="38" creationId="{0711C231-DB96-DFA9-DCA2-0E8C05C87448}"/>
          </ac:cxnSpMkLst>
        </pc:cxnChg>
      </pc:sldChg>
      <pc:sldChg chg="del">
        <pc:chgData name="Lennart Schönfelder" userId="c1546774-0ae3-49b1-8112-67750f12b5d6" providerId="ADAL" clId="{067FE8D6-4FE0-4F2D-B276-891BB2E5D634}" dt="2022-05-19T10:50:13.803" v="8" actId="47"/>
        <pc:sldMkLst>
          <pc:docMk/>
          <pc:sldMk cId="2669137874" sldId="304"/>
        </pc:sldMkLst>
      </pc:sldChg>
      <pc:sldChg chg="del">
        <pc:chgData name="Lennart Schönfelder" userId="c1546774-0ae3-49b1-8112-67750f12b5d6" providerId="ADAL" clId="{067FE8D6-4FE0-4F2D-B276-891BB2E5D634}" dt="2022-05-19T10:50:12.718" v="6" actId="47"/>
        <pc:sldMkLst>
          <pc:docMk/>
          <pc:sldMk cId="3805070805" sldId="305"/>
        </pc:sldMkLst>
      </pc:sldChg>
      <pc:sldChg chg="del">
        <pc:chgData name="Lennart Schönfelder" userId="c1546774-0ae3-49b1-8112-67750f12b5d6" providerId="ADAL" clId="{067FE8D6-4FE0-4F2D-B276-891BB2E5D634}" dt="2022-05-19T10:50:11.644" v="5" actId="47"/>
        <pc:sldMkLst>
          <pc:docMk/>
          <pc:sldMk cId="932748359" sldId="306"/>
        </pc:sldMkLst>
      </pc:sldChg>
      <pc:sldChg chg="del">
        <pc:chgData name="Lennart Schönfelder" userId="c1546774-0ae3-49b1-8112-67750f12b5d6" providerId="ADAL" clId="{067FE8D6-4FE0-4F2D-B276-891BB2E5D634}" dt="2022-05-19T10:50:03.422" v="3" actId="47"/>
        <pc:sldMkLst>
          <pc:docMk/>
          <pc:sldMk cId="447065159" sldId="307"/>
        </pc:sldMkLst>
      </pc:sldChg>
      <pc:sldChg chg="del">
        <pc:chgData name="Lennart Schönfelder" userId="c1546774-0ae3-49b1-8112-67750f12b5d6" providerId="ADAL" clId="{067FE8D6-4FE0-4F2D-B276-891BB2E5D634}" dt="2022-05-19T10:49:58.348" v="0" actId="47"/>
        <pc:sldMkLst>
          <pc:docMk/>
          <pc:sldMk cId="563736743" sldId="309"/>
        </pc:sldMkLst>
      </pc:sldChg>
      <pc:sldChg chg="del">
        <pc:chgData name="Lennart Schönfelder" userId="c1546774-0ae3-49b1-8112-67750f12b5d6" providerId="ADAL" clId="{067FE8D6-4FE0-4F2D-B276-891BB2E5D634}" dt="2022-05-19T10:50:14.318" v="9" actId="47"/>
        <pc:sldMkLst>
          <pc:docMk/>
          <pc:sldMk cId="2763396338" sldId="310"/>
        </pc:sldMkLst>
      </pc:sldChg>
      <pc:sldChg chg="del">
        <pc:chgData name="Lennart Schönfelder" userId="c1546774-0ae3-49b1-8112-67750f12b5d6" providerId="ADAL" clId="{067FE8D6-4FE0-4F2D-B276-891BB2E5D634}" dt="2022-05-19T10:50:13.316" v="7" actId="47"/>
        <pc:sldMkLst>
          <pc:docMk/>
          <pc:sldMk cId="1635425900" sldId="311"/>
        </pc:sldMkLst>
      </pc:sldChg>
      <pc:sldChg chg="del">
        <pc:chgData name="Lennart Schönfelder" userId="c1546774-0ae3-49b1-8112-67750f12b5d6" providerId="ADAL" clId="{067FE8D6-4FE0-4F2D-B276-891BB2E5D634}" dt="2022-05-19T10:52:34.559" v="177" actId="47"/>
        <pc:sldMkLst>
          <pc:docMk/>
          <pc:sldMk cId="2684019966" sldId="312"/>
        </pc:sldMkLst>
      </pc:sldChg>
      <pc:sldChg chg="addSp modSp add mod modNotesTx">
        <pc:chgData name="Lennart Schönfelder" userId="c1546774-0ae3-49b1-8112-67750f12b5d6" providerId="ADAL" clId="{067FE8D6-4FE0-4F2D-B276-891BB2E5D634}" dt="2022-05-22T10:51:25.465" v="4217" actId="20577"/>
        <pc:sldMkLst>
          <pc:docMk/>
          <pc:sldMk cId="177925950" sldId="954"/>
        </pc:sldMkLst>
        <pc:spChg chg="add mod">
          <ac:chgData name="Lennart Schönfelder" userId="c1546774-0ae3-49b1-8112-67750f12b5d6" providerId="ADAL" clId="{067FE8D6-4FE0-4F2D-B276-891BB2E5D634}" dt="2022-05-22T10:50:54.740" v="4184" actId="1076"/>
          <ac:spMkLst>
            <pc:docMk/>
            <pc:sldMk cId="177925950" sldId="954"/>
            <ac:spMk id="2" creationId="{5B34F3F1-27C3-CE6E-5504-D42E39460BAC}"/>
          </ac:spMkLst>
        </pc:spChg>
        <pc:spChg chg="mod">
          <ac:chgData name="Lennart Schönfelder" userId="c1546774-0ae3-49b1-8112-67750f12b5d6" providerId="ADAL" clId="{067FE8D6-4FE0-4F2D-B276-891BB2E5D634}" dt="2022-05-22T10:50:25.841" v="4155" actId="27636"/>
          <ac:spMkLst>
            <pc:docMk/>
            <pc:sldMk cId="177925950" sldId="954"/>
            <ac:spMk id="5122" creationId="{00000000-0000-0000-0000-000000000000}"/>
          </ac:spMkLst>
        </pc:spChg>
      </pc:sldChg>
      <pc:sldMasterChg chg="modSp mod modSldLayout">
        <pc:chgData name="Lennart Schönfelder" userId="c1546774-0ae3-49b1-8112-67750f12b5d6" providerId="ADAL" clId="{067FE8D6-4FE0-4F2D-B276-891BB2E5D634}" dt="2022-05-19T10:54:09.582" v="1108"/>
        <pc:sldMasterMkLst>
          <pc:docMk/>
          <pc:sldMasterMk cId="1643857197" sldId="2147483648"/>
        </pc:sldMasterMkLst>
        <pc:picChg chg="mod modVis">
          <ac:chgData name="Lennart Schönfelder" userId="c1546774-0ae3-49b1-8112-67750f12b5d6" providerId="ADAL" clId="{067FE8D6-4FE0-4F2D-B276-891BB2E5D634}" dt="2022-05-19T10:54:09.582" v="1108"/>
          <ac:picMkLst>
            <pc:docMk/>
            <pc:sldMasterMk cId="1643857197" sldId="2147483648"/>
            <ac:picMk id="11" creationId="{00000000-0000-0000-0000-000000000000}"/>
          </ac:picMkLst>
        </pc:picChg>
        <pc:sldLayoutChg chg="modSp mod">
          <pc:chgData name="Lennart Schönfelder" userId="c1546774-0ae3-49b1-8112-67750f12b5d6" providerId="ADAL" clId="{067FE8D6-4FE0-4F2D-B276-891BB2E5D634}" dt="2022-05-19T10:54:05.987" v="957" actId="790"/>
          <pc:sldLayoutMkLst>
            <pc:docMk/>
            <pc:sldMasterMk cId="1643857197" sldId="2147483648"/>
            <pc:sldLayoutMk cId="2142406485" sldId="2147483649"/>
          </pc:sldLayoutMkLst>
          <pc:spChg chg="mod">
            <ac:chgData name="Lennart Schönfelder" userId="c1546774-0ae3-49b1-8112-67750f12b5d6" providerId="ADAL" clId="{067FE8D6-4FE0-4F2D-B276-891BB2E5D634}" dt="2022-05-19T10:54:05.984" v="954" actId="790"/>
            <ac:spMkLst>
              <pc:docMk/>
              <pc:sldMasterMk cId="1643857197" sldId="2147483648"/>
              <pc:sldLayoutMk cId="2142406485" sldId="2147483649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85" v="955" actId="790"/>
            <ac:spMkLst>
              <pc:docMk/>
              <pc:sldMasterMk cId="1643857197" sldId="2147483648"/>
              <pc:sldLayoutMk cId="2142406485" sldId="2147483649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87" v="957" actId="790"/>
            <ac:spMkLst>
              <pc:docMk/>
              <pc:sldMasterMk cId="1643857197" sldId="2147483648"/>
              <pc:sldLayoutMk cId="2142406485" sldId="2147483649"/>
              <ac:spMk id="7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82" v="953" actId="790"/>
            <ac:spMkLst>
              <pc:docMk/>
              <pc:sldMasterMk cId="1643857197" sldId="2147483648"/>
              <pc:sldLayoutMk cId="2142406485" sldId="2147483649"/>
              <ac:spMk id="10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86" v="956" actId="790"/>
            <ac:spMkLst>
              <pc:docMk/>
              <pc:sldMasterMk cId="1643857197" sldId="2147483648"/>
              <pc:sldLayoutMk cId="2142406485" sldId="2147483649"/>
              <ac:spMk id="16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5.994" v="962" actId="790"/>
          <pc:sldLayoutMkLst>
            <pc:docMk/>
            <pc:sldMasterMk cId="1643857197" sldId="2147483648"/>
            <pc:sldLayoutMk cId="2212558206" sldId="2147483650"/>
          </pc:sldLayoutMkLst>
          <pc:spChg chg="mod">
            <ac:chgData name="Lennart Schönfelder" userId="c1546774-0ae3-49b1-8112-67750f12b5d6" providerId="ADAL" clId="{067FE8D6-4FE0-4F2D-B276-891BB2E5D634}" dt="2022-05-19T10:54:05.989" v="958" actId="790"/>
            <ac:spMkLst>
              <pc:docMk/>
              <pc:sldMasterMk cId="1643857197" sldId="2147483648"/>
              <pc:sldLayoutMk cId="2212558206" sldId="2147483650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90" v="959" actId="790"/>
            <ac:spMkLst>
              <pc:docMk/>
              <pc:sldMasterMk cId="1643857197" sldId="2147483648"/>
              <pc:sldLayoutMk cId="2212558206" sldId="2147483650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92" v="960" actId="790"/>
            <ac:spMkLst>
              <pc:docMk/>
              <pc:sldMasterMk cId="1643857197" sldId="2147483648"/>
              <pc:sldLayoutMk cId="2212558206" sldId="2147483650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93" v="961" actId="790"/>
            <ac:spMkLst>
              <pc:docMk/>
              <pc:sldMasterMk cId="1643857197" sldId="2147483648"/>
              <pc:sldLayoutMk cId="2212558206" sldId="2147483650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94" v="962" actId="790"/>
            <ac:spMkLst>
              <pc:docMk/>
              <pc:sldMasterMk cId="1643857197" sldId="2147483648"/>
              <pc:sldLayoutMk cId="2212558206" sldId="2147483650"/>
              <ac:spMk id="6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05" v="974" actId="790"/>
          <pc:sldLayoutMkLst>
            <pc:docMk/>
            <pc:sldMasterMk cId="1643857197" sldId="2147483648"/>
            <pc:sldLayoutMk cId="258411677" sldId="2147483651"/>
          </pc:sldLayoutMkLst>
          <pc:spChg chg="mod">
            <ac:chgData name="Lennart Schönfelder" userId="c1546774-0ae3-49b1-8112-67750f12b5d6" providerId="ADAL" clId="{067FE8D6-4FE0-4F2D-B276-891BB2E5D634}" dt="2022-05-19T10:54:06.003" v="972" actId="790"/>
            <ac:spMkLst>
              <pc:docMk/>
              <pc:sldMasterMk cId="1643857197" sldId="2147483648"/>
              <pc:sldLayoutMk cId="258411677" sldId="2147483651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05" v="973" actId="790"/>
            <ac:spMkLst>
              <pc:docMk/>
              <pc:sldMasterMk cId="1643857197" sldId="2147483648"/>
              <pc:sldLayoutMk cId="258411677" sldId="2147483651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05" v="974" actId="790"/>
            <ac:spMkLst>
              <pc:docMk/>
              <pc:sldMasterMk cId="1643857197" sldId="2147483648"/>
              <pc:sldLayoutMk cId="258411677" sldId="2147483651"/>
              <ac:spMk id="4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29" v="999" actId="790"/>
          <pc:sldLayoutMkLst>
            <pc:docMk/>
            <pc:sldMasterMk cId="1643857197" sldId="2147483648"/>
            <pc:sldLayoutMk cId="3213274499" sldId="2147483652"/>
          </pc:sldLayoutMkLst>
          <pc:spChg chg="mod">
            <ac:chgData name="Lennart Schönfelder" userId="c1546774-0ae3-49b1-8112-67750f12b5d6" providerId="ADAL" clId="{067FE8D6-4FE0-4F2D-B276-891BB2E5D634}" dt="2022-05-19T10:54:06.025" v="994" actId="790"/>
            <ac:spMkLst>
              <pc:docMk/>
              <pc:sldMasterMk cId="1643857197" sldId="2147483648"/>
              <pc:sldLayoutMk cId="3213274499" sldId="2147483652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27" v="995" actId="790"/>
            <ac:spMkLst>
              <pc:docMk/>
              <pc:sldMasterMk cId="1643857197" sldId="2147483648"/>
              <pc:sldLayoutMk cId="3213274499" sldId="2147483652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27" v="996" actId="790"/>
            <ac:spMkLst>
              <pc:docMk/>
              <pc:sldMasterMk cId="1643857197" sldId="2147483648"/>
              <pc:sldLayoutMk cId="3213274499" sldId="2147483652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28" v="997" actId="790"/>
            <ac:spMkLst>
              <pc:docMk/>
              <pc:sldMasterMk cId="1643857197" sldId="2147483648"/>
              <pc:sldLayoutMk cId="3213274499" sldId="2147483652"/>
              <ac:spMk id="6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28" v="998" actId="790"/>
            <ac:spMkLst>
              <pc:docMk/>
              <pc:sldMasterMk cId="1643857197" sldId="2147483648"/>
              <pc:sldLayoutMk cId="3213274499" sldId="2147483652"/>
              <ac:spMk id="7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29" v="999" actId="790"/>
            <ac:spMkLst>
              <pc:docMk/>
              <pc:sldMasterMk cId="1643857197" sldId="2147483648"/>
              <pc:sldLayoutMk cId="3213274499" sldId="2147483652"/>
              <ac:spMk id="8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45" v="1013" actId="790"/>
          <pc:sldLayoutMkLst>
            <pc:docMk/>
            <pc:sldMasterMk cId="1643857197" sldId="2147483648"/>
            <pc:sldLayoutMk cId="3084663293" sldId="2147483653"/>
          </pc:sldLayoutMkLst>
          <pc:spChg chg="mod">
            <ac:chgData name="Lennart Schönfelder" userId="c1546774-0ae3-49b1-8112-67750f12b5d6" providerId="ADAL" clId="{067FE8D6-4FE0-4F2D-B276-891BB2E5D634}" dt="2022-05-19T10:54:06.037" v="1006" actId="790"/>
            <ac:spMkLst>
              <pc:docMk/>
              <pc:sldMasterMk cId="1643857197" sldId="2147483648"/>
              <pc:sldLayoutMk cId="3084663293" sldId="2147483653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39" v="1007" actId="790"/>
            <ac:spMkLst>
              <pc:docMk/>
              <pc:sldMasterMk cId="1643857197" sldId="2147483648"/>
              <pc:sldLayoutMk cId="3084663293" sldId="2147483653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40" v="1008" actId="790"/>
            <ac:spMkLst>
              <pc:docMk/>
              <pc:sldMasterMk cId="1643857197" sldId="2147483648"/>
              <pc:sldLayoutMk cId="3084663293" sldId="2147483653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43" v="1009" actId="790"/>
            <ac:spMkLst>
              <pc:docMk/>
              <pc:sldMasterMk cId="1643857197" sldId="2147483648"/>
              <pc:sldLayoutMk cId="3084663293" sldId="2147483653"/>
              <ac:spMk id="6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43" v="1010" actId="790"/>
            <ac:spMkLst>
              <pc:docMk/>
              <pc:sldMasterMk cId="1643857197" sldId="2147483648"/>
              <pc:sldLayoutMk cId="3084663293" sldId="2147483653"/>
              <ac:spMk id="7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44" v="1011" actId="790"/>
            <ac:spMkLst>
              <pc:docMk/>
              <pc:sldMasterMk cId="1643857197" sldId="2147483648"/>
              <pc:sldLayoutMk cId="3084663293" sldId="2147483653"/>
              <ac:spMk id="8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44" v="1012" actId="790"/>
            <ac:spMkLst>
              <pc:docMk/>
              <pc:sldMasterMk cId="1643857197" sldId="2147483648"/>
              <pc:sldLayoutMk cId="3084663293" sldId="2147483653"/>
              <ac:spMk id="9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45" v="1013" actId="790"/>
            <ac:spMkLst>
              <pc:docMk/>
              <pc:sldMasterMk cId="1643857197" sldId="2147483648"/>
              <pc:sldLayoutMk cId="3084663293" sldId="2147483653"/>
              <ac:spMk id="10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48" v="1017" actId="790"/>
          <pc:sldLayoutMkLst>
            <pc:docMk/>
            <pc:sldMasterMk cId="1643857197" sldId="2147483648"/>
            <pc:sldLayoutMk cId="3098047795" sldId="2147483654"/>
          </pc:sldLayoutMkLst>
          <pc:spChg chg="mod">
            <ac:chgData name="Lennart Schönfelder" userId="c1546774-0ae3-49b1-8112-67750f12b5d6" providerId="ADAL" clId="{067FE8D6-4FE0-4F2D-B276-891BB2E5D634}" dt="2022-05-19T10:54:06.046" v="1014" actId="790"/>
            <ac:spMkLst>
              <pc:docMk/>
              <pc:sldMasterMk cId="1643857197" sldId="2147483648"/>
              <pc:sldLayoutMk cId="3098047795" sldId="2147483654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48" v="1015" actId="790"/>
            <ac:spMkLst>
              <pc:docMk/>
              <pc:sldMasterMk cId="1643857197" sldId="2147483648"/>
              <pc:sldLayoutMk cId="3098047795" sldId="2147483654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48" v="1016" actId="790"/>
            <ac:spMkLst>
              <pc:docMk/>
              <pc:sldMasterMk cId="1643857197" sldId="2147483648"/>
              <pc:sldLayoutMk cId="3098047795" sldId="2147483654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48" v="1017" actId="790"/>
            <ac:spMkLst>
              <pc:docMk/>
              <pc:sldMasterMk cId="1643857197" sldId="2147483648"/>
              <pc:sldLayoutMk cId="3098047795" sldId="2147483654"/>
              <ac:spMk id="5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52" v="1020" actId="790"/>
          <pc:sldLayoutMkLst>
            <pc:docMk/>
            <pc:sldMasterMk cId="1643857197" sldId="2147483648"/>
            <pc:sldLayoutMk cId="1943840033" sldId="2147483655"/>
          </pc:sldLayoutMkLst>
          <pc:spChg chg="mod">
            <ac:chgData name="Lennart Schönfelder" userId="c1546774-0ae3-49b1-8112-67750f12b5d6" providerId="ADAL" clId="{067FE8D6-4FE0-4F2D-B276-891BB2E5D634}" dt="2022-05-19T10:54:06.050" v="1018" actId="790"/>
            <ac:spMkLst>
              <pc:docMk/>
              <pc:sldMasterMk cId="1643857197" sldId="2147483648"/>
              <pc:sldLayoutMk cId="1943840033" sldId="2147483655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51" v="1019" actId="790"/>
            <ac:spMkLst>
              <pc:docMk/>
              <pc:sldMasterMk cId="1643857197" sldId="2147483648"/>
              <pc:sldLayoutMk cId="1943840033" sldId="2147483655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52" v="1020" actId="790"/>
            <ac:spMkLst>
              <pc:docMk/>
              <pc:sldMasterMk cId="1643857197" sldId="2147483648"/>
              <pc:sldLayoutMk cId="1943840033" sldId="2147483655"/>
              <ac:spMk id="4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11" v="980" actId="790"/>
          <pc:sldLayoutMkLst>
            <pc:docMk/>
            <pc:sldMasterMk cId="1643857197" sldId="2147483648"/>
            <pc:sldLayoutMk cId="2142956664" sldId="2147483656"/>
          </pc:sldLayoutMkLst>
          <pc:spChg chg="mod">
            <ac:chgData name="Lennart Schönfelder" userId="c1546774-0ae3-49b1-8112-67750f12b5d6" providerId="ADAL" clId="{067FE8D6-4FE0-4F2D-B276-891BB2E5D634}" dt="2022-05-19T10:54:06.009" v="977" actId="790"/>
            <ac:spMkLst>
              <pc:docMk/>
              <pc:sldMasterMk cId="1643857197" sldId="2147483648"/>
              <pc:sldLayoutMk cId="2142956664" sldId="2147483656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09" v="978" actId="790"/>
            <ac:spMkLst>
              <pc:docMk/>
              <pc:sldMasterMk cId="1643857197" sldId="2147483648"/>
              <pc:sldLayoutMk cId="2142956664" sldId="2147483656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08" v="975" actId="790"/>
            <ac:spMkLst>
              <pc:docMk/>
              <pc:sldMasterMk cId="1643857197" sldId="2147483648"/>
              <pc:sldLayoutMk cId="2142956664" sldId="2147483656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11" v="979" actId="790"/>
            <ac:spMkLst>
              <pc:docMk/>
              <pc:sldMasterMk cId="1643857197" sldId="2147483648"/>
              <pc:sldLayoutMk cId="2142956664" sldId="2147483656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11" v="980" actId="790"/>
            <ac:spMkLst>
              <pc:docMk/>
              <pc:sldMasterMk cId="1643857197" sldId="2147483648"/>
              <pc:sldLayoutMk cId="2142956664" sldId="2147483656"/>
              <ac:spMk id="6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08" v="976" actId="790"/>
            <ac:spMkLst>
              <pc:docMk/>
              <pc:sldMasterMk cId="1643857197" sldId="2147483648"/>
              <pc:sldLayoutMk cId="2142956664" sldId="2147483656"/>
              <ac:spMk id="8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22" v="993" actId="790"/>
          <pc:sldLayoutMkLst>
            <pc:docMk/>
            <pc:sldMasterMk cId="1643857197" sldId="2147483648"/>
            <pc:sldLayoutMk cId="2627832036" sldId="2147483657"/>
          </pc:sldLayoutMkLst>
          <pc:spChg chg="mod">
            <ac:chgData name="Lennart Schönfelder" userId="c1546774-0ae3-49b1-8112-67750f12b5d6" providerId="ADAL" clId="{067FE8D6-4FE0-4F2D-B276-891BB2E5D634}" dt="2022-05-19T10:54:06.019" v="989" actId="790"/>
            <ac:spMkLst>
              <pc:docMk/>
              <pc:sldMasterMk cId="1643857197" sldId="2147483648"/>
              <pc:sldLayoutMk cId="2627832036" sldId="2147483657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19" v="990" actId="790"/>
            <ac:spMkLst>
              <pc:docMk/>
              <pc:sldMasterMk cId="1643857197" sldId="2147483648"/>
              <pc:sldLayoutMk cId="2627832036" sldId="2147483657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20" v="991" actId="790"/>
            <ac:spMkLst>
              <pc:docMk/>
              <pc:sldMasterMk cId="1643857197" sldId="2147483648"/>
              <pc:sldLayoutMk cId="2627832036" sldId="2147483657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21" v="992" actId="790"/>
            <ac:spMkLst>
              <pc:docMk/>
              <pc:sldMasterMk cId="1643857197" sldId="2147483648"/>
              <pc:sldLayoutMk cId="2627832036" sldId="2147483657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17" v="988" actId="790"/>
            <ac:spMkLst>
              <pc:docMk/>
              <pc:sldMasterMk cId="1643857197" sldId="2147483648"/>
              <pc:sldLayoutMk cId="2627832036" sldId="2147483657"/>
              <ac:spMk id="9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22" v="993" actId="790"/>
            <ac:spMkLst>
              <pc:docMk/>
              <pc:sldMasterMk cId="1643857197" sldId="2147483648"/>
              <pc:sldLayoutMk cId="2627832036" sldId="2147483657"/>
              <ac:spMk id="13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16" v="987" actId="790"/>
          <pc:sldLayoutMkLst>
            <pc:docMk/>
            <pc:sldMasterMk cId="1643857197" sldId="2147483648"/>
            <pc:sldLayoutMk cId="232334733" sldId="2147483673"/>
          </pc:sldLayoutMkLst>
          <pc:spChg chg="mod">
            <ac:chgData name="Lennart Schönfelder" userId="c1546774-0ae3-49b1-8112-67750f12b5d6" providerId="ADAL" clId="{067FE8D6-4FE0-4F2D-B276-891BB2E5D634}" dt="2022-05-19T10:54:06.014" v="984" actId="790"/>
            <ac:spMkLst>
              <pc:docMk/>
              <pc:sldMasterMk cId="1643857197" sldId="2147483648"/>
              <pc:sldLayoutMk cId="232334733" sldId="2147483673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14" v="982" actId="790"/>
            <ac:spMkLst>
              <pc:docMk/>
              <pc:sldMasterMk cId="1643857197" sldId="2147483648"/>
              <pc:sldLayoutMk cId="232334733" sldId="2147483673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15" v="985" actId="790"/>
            <ac:spMkLst>
              <pc:docMk/>
              <pc:sldMasterMk cId="1643857197" sldId="2147483648"/>
              <pc:sldLayoutMk cId="232334733" sldId="2147483673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16" v="986" actId="790"/>
            <ac:spMkLst>
              <pc:docMk/>
              <pc:sldMasterMk cId="1643857197" sldId="2147483648"/>
              <pc:sldLayoutMk cId="232334733" sldId="2147483673"/>
              <ac:spMk id="6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14" v="983" actId="790"/>
            <ac:spMkLst>
              <pc:docMk/>
              <pc:sldMasterMk cId="1643857197" sldId="2147483648"/>
              <pc:sldLayoutMk cId="232334733" sldId="2147483673"/>
              <ac:spMk id="8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11" v="981" actId="790"/>
            <ac:spMkLst>
              <pc:docMk/>
              <pc:sldMasterMk cId="1643857197" sldId="2147483648"/>
              <pc:sldLayoutMk cId="232334733" sldId="2147483673"/>
              <ac:spMk id="9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16" v="987" actId="790"/>
            <ac:spMkLst>
              <pc:docMk/>
              <pc:sldMasterMk cId="1643857197" sldId="2147483648"/>
              <pc:sldLayoutMk cId="232334733" sldId="2147483673"/>
              <ac:spMk id="10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02" v="971" actId="790"/>
          <pc:sldLayoutMkLst>
            <pc:docMk/>
            <pc:sldMasterMk cId="1643857197" sldId="2147483648"/>
            <pc:sldLayoutMk cId="263130026" sldId="2147483676"/>
          </pc:sldLayoutMkLst>
          <pc:spChg chg="mod">
            <ac:chgData name="Lennart Schönfelder" userId="c1546774-0ae3-49b1-8112-67750f12b5d6" providerId="ADAL" clId="{067FE8D6-4FE0-4F2D-B276-891BB2E5D634}" dt="2022-05-19T10:54:06.001" v="969" actId="790"/>
            <ac:spMkLst>
              <pc:docMk/>
              <pc:sldMasterMk cId="1643857197" sldId="2147483648"/>
              <pc:sldLayoutMk cId="263130026" sldId="2147483676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01" v="970" actId="790"/>
            <ac:spMkLst>
              <pc:docMk/>
              <pc:sldMasterMk cId="1643857197" sldId="2147483648"/>
              <pc:sldLayoutMk cId="263130026" sldId="2147483676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" v="968" actId="790"/>
            <ac:spMkLst>
              <pc:docMk/>
              <pc:sldMasterMk cId="1643857197" sldId="2147483648"/>
              <pc:sldLayoutMk cId="263130026" sldId="2147483676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02" v="971" actId="790"/>
            <ac:spMkLst>
              <pc:docMk/>
              <pc:sldMasterMk cId="1643857197" sldId="2147483648"/>
              <pc:sldLayoutMk cId="263130026" sldId="2147483676"/>
              <ac:spMk id="8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37" v="1005" actId="790"/>
          <pc:sldLayoutMkLst>
            <pc:docMk/>
            <pc:sldMasterMk cId="1643857197" sldId="2147483648"/>
            <pc:sldLayoutMk cId="2215202470" sldId="2147483679"/>
          </pc:sldLayoutMkLst>
          <pc:spChg chg="mod">
            <ac:chgData name="Lennart Schönfelder" userId="c1546774-0ae3-49b1-8112-67750f12b5d6" providerId="ADAL" clId="{067FE8D6-4FE0-4F2D-B276-891BB2E5D634}" dt="2022-05-19T10:54:06.032" v="1000" actId="790"/>
            <ac:spMkLst>
              <pc:docMk/>
              <pc:sldMasterMk cId="1643857197" sldId="2147483648"/>
              <pc:sldLayoutMk cId="2215202470" sldId="2147483679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34" v="1001" actId="790"/>
            <ac:spMkLst>
              <pc:docMk/>
              <pc:sldMasterMk cId="1643857197" sldId="2147483648"/>
              <pc:sldLayoutMk cId="2215202470" sldId="2147483679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34" v="1002" actId="790"/>
            <ac:spMkLst>
              <pc:docMk/>
              <pc:sldMasterMk cId="1643857197" sldId="2147483648"/>
              <pc:sldLayoutMk cId="2215202470" sldId="2147483679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35" v="1003" actId="790"/>
            <ac:spMkLst>
              <pc:docMk/>
              <pc:sldMasterMk cId="1643857197" sldId="2147483648"/>
              <pc:sldLayoutMk cId="2215202470" sldId="2147483679"/>
              <ac:spMk id="6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36" v="1004" actId="790"/>
            <ac:spMkLst>
              <pc:docMk/>
              <pc:sldMasterMk cId="1643857197" sldId="2147483648"/>
              <pc:sldLayoutMk cId="2215202470" sldId="2147483679"/>
              <ac:spMk id="7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37" v="1005" actId="790"/>
            <ac:spMkLst>
              <pc:docMk/>
              <pc:sldMasterMk cId="1643857197" sldId="2147483648"/>
              <pc:sldLayoutMk cId="2215202470" sldId="2147483679"/>
              <ac:spMk id="8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5.999" v="967" actId="790"/>
          <pc:sldLayoutMkLst>
            <pc:docMk/>
            <pc:sldMasterMk cId="1643857197" sldId="2147483648"/>
            <pc:sldLayoutMk cId="1016546421" sldId="2147483681"/>
          </pc:sldLayoutMkLst>
          <pc:spChg chg="mod">
            <ac:chgData name="Lennart Schönfelder" userId="c1546774-0ae3-49b1-8112-67750f12b5d6" providerId="ADAL" clId="{067FE8D6-4FE0-4F2D-B276-891BB2E5D634}" dt="2022-05-19T10:54:05.997" v="964" actId="790"/>
            <ac:spMkLst>
              <pc:docMk/>
              <pc:sldMasterMk cId="1643857197" sldId="2147483648"/>
              <pc:sldLayoutMk cId="1016546421" sldId="2147483681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97" v="965" actId="790"/>
            <ac:spMkLst>
              <pc:docMk/>
              <pc:sldMasterMk cId="1643857197" sldId="2147483648"/>
              <pc:sldLayoutMk cId="1016546421" sldId="2147483681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99" v="967" actId="790"/>
            <ac:spMkLst>
              <pc:docMk/>
              <pc:sldMasterMk cId="1643857197" sldId="2147483648"/>
              <pc:sldLayoutMk cId="1016546421" sldId="2147483681"/>
              <ac:spMk id="7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96" v="963" actId="790"/>
            <ac:spMkLst>
              <pc:docMk/>
              <pc:sldMasterMk cId="1643857197" sldId="2147483648"/>
              <pc:sldLayoutMk cId="1016546421" sldId="2147483681"/>
              <ac:spMk id="10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5.998" v="966" actId="790"/>
            <ac:spMkLst>
              <pc:docMk/>
              <pc:sldMasterMk cId="1643857197" sldId="2147483648"/>
              <pc:sldLayoutMk cId="1016546421" sldId="2147483681"/>
              <ac:spMk id="16" creationId="{00000000-0000-0000-0000-000000000000}"/>
            </ac:spMkLst>
          </pc:spChg>
        </pc:sldLayoutChg>
      </pc:sldMasterChg>
      <pc:sldMasterChg chg="modSldLayout">
        <pc:chgData name="Lennart Schönfelder" userId="c1546774-0ae3-49b1-8112-67750f12b5d6" providerId="ADAL" clId="{067FE8D6-4FE0-4F2D-B276-891BB2E5D634}" dt="2022-05-19T10:54:06.126" v="1076" actId="790"/>
        <pc:sldMasterMkLst>
          <pc:docMk/>
          <pc:sldMasterMk cId="3623041008" sldId="2147483659"/>
        </pc:sldMasterMkLst>
        <pc:sldLayoutChg chg="modSp mod">
          <pc:chgData name="Lennart Schönfelder" userId="c1546774-0ae3-49b1-8112-67750f12b5d6" providerId="ADAL" clId="{067FE8D6-4FE0-4F2D-B276-891BB2E5D634}" dt="2022-05-19T10:54:06.062" v="1027" actId="790"/>
          <pc:sldLayoutMkLst>
            <pc:docMk/>
            <pc:sldMasterMk cId="3623041008" sldId="2147483659"/>
            <pc:sldLayoutMk cId="869758069" sldId="2147483661"/>
          </pc:sldLayoutMkLst>
          <pc:spChg chg="mod">
            <ac:chgData name="Lennart Schönfelder" userId="c1546774-0ae3-49b1-8112-67750f12b5d6" providerId="ADAL" clId="{067FE8D6-4FE0-4F2D-B276-891BB2E5D634}" dt="2022-05-19T10:54:06.056" v="1023" actId="790"/>
            <ac:spMkLst>
              <pc:docMk/>
              <pc:sldMasterMk cId="3623041008" sldId="2147483659"/>
              <pc:sldLayoutMk cId="869758069" sldId="2147483661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59" v="1024" actId="790"/>
            <ac:spMkLst>
              <pc:docMk/>
              <pc:sldMasterMk cId="3623041008" sldId="2147483659"/>
              <pc:sldLayoutMk cId="869758069" sldId="2147483661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60" v="1025" actId="790"/>
            <ac:spMkLst>
              <pc:docMk/>
              <pc:sldMasterMk cId="3623041008" sldId="2147483659"/>
              <pc:sldLayoutMk cId="869758069" sldId="2147483661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61" v="1026" actId="790"/>
            <ac:spMkLst>
              <pc:docMk/>
              <pc:sldMasterMk cId="3623041008" sldId="2147483659"/>
              <pc:sldLayoutMk cId="869758069" sldId="2147483661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62" v="1027" actId="790"/>
            <ac:spMkLst>
              <pc:docMk/>
              <pc:sldMasterMk cId="3623041008" sldId="2147483659"/>
              <pc:sldLayoutMk cId="869758069" sldId="2147483661"/>
              <ac:spMk id="6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69" v="1032" actId="790"/>
          <pc:sldLayoutMkLst>
            <pc:docMk/>
            <pc:sldMasterMk cId="3623041008" sldId="2147483659"/>
            <pc:sldLayoutMk cId="3454048816" sldId="2147483663"/>
          </pc:sldLayoutMkLst>
          <pc:spChg chg="mod">
            <ac:chgData name="Lennart Schönfelder" userId="c1546774-0ae3-49b1-8112-67750f12b5d6" providerId="ADAL" clId="{067FE8D6-4FE0-4F2D-B276-891BB2E5D634}" dt="2022-05-19T10:54:06.068" v="1030" actId="790"/>
            <ac:spMkLst>
              <pc:docMk/>
              <pc:sldMasterMk cId="3623041008" sldId="2147483659"/>
              <pc:sldLayoutMk cId="3454048816" sldId="2147483663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65" v="1028" actId="790"/>
            <ac:spMkLst>
              <pc:docMk/>
              <pc:sldMasterMk cId="3623041008" sldId="2147483659"/>
              <pc:sldLayoutMk cId="3454048816" sldId="2147483663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68" v="1031" actId="790"/>
            <ac:spMkLst>
              <pc:docMk/>
              <pc:sldMasterMk cId="3623041008" sldId="2147483659"/>
              <pc:sldLayoutMk cId="3454048816" sldId="2147483663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69" v="1032" actId="790"/>
            <ac:spMkLst>
              <pc:docMk/>
              <pc:sldMasterMk cId="3623041008" sldId="2147483659"/>
              <pc:sldLayoutMk cId="3454048816" sldId="2147483663"/>
              <ac:spMk id="7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66" v="1029" actId="790"/>
            <ac:spMkLst>
              <pc:docMk/>
              <pc:sldMasterMk cId="3623041008" sldId="2147483659"/>
              <pc:sldLayoutMk cId="3454048816" sldId="2147483663"/>
              <ac:spMk id="8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81" v="1043" actId="790"/>
          <pc:sldLayoutMkLst>
            <pc:docMk/>
            <pc:sldMasterMk cId="3623041008" sldId="2147483659"/>
            <pc:sldLayoutMk cId="585981378" sldId="2147483664"/>
          </pc:sldLayoutMkLst>
          <pc:spChg chg="mod">
            <ac:chgData name="Lennart Schönfelder" userId="c1546774-0ae3-49b1-8112-67750f12b5d6" providerId="ADAL" clId="{067FE8D6-4FE0-4F2D-B276-891BB2E5D634}" dt="2022-05-19T10:54:06.078" v="1039" actId="790"/>
            <ac:spMkLst>
              <pc:docMk/>
              <pc:sldMasterMk cId="3623041008" sldId="2147483659"/>
              <pc:sldLayoutMk cId="585981378" sldId="2147483664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79" v="1040" actId="790"/>
            <ac:spMkLst>
              <pc:docMk/>
              <pc:sldMasterMk cId="3623041008" sldId="2147483659"/>
              <pc:sldLayoutMk cId="585981378" sldId="2147483664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80" v="1041" actId="790"/>
            <ac:spMkLst>
              <pc:docMk/>
              <pc:sldMasterMk cId="3623041008" sldId="2147483659"/>
              <pc:sldLayoutMk cId="585981378" sldId="2147483664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80" v="1042" actId="790"/>
            <ac:spMkLst>
              <pc:docMk/>
              <pc:sldMasterMk cId="3623041008" sldId="2147483659"/>
              <pc:sldLayoutMk cId="585981378" sldId="2147483664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81" v="1043" actId="790"/>
            <ac:spMkLst>
              <pc:docMk/>
              <pc:sldMasterMk cId="3623041008" sldId="2147483659"/>
              <pc:sldLayoutMk cId="585981378" sldId="2147483664"/>
              <ac:spMk id="12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93" v="1049" actId="790"/>
          <pc:sldLayoutMkLst>
            <pc:docMk/>
            <pc:sldMasterMk cId="3623041008" sldId="2147483659"/>
            <pc:sldLayoutMk cId="1203240570" sldId="2147483666"/>
          </pc:sldLayoutMkLst>
          <pc:spChg chg="mod">
            <ac:chgData name="Lennart Schönfelder" userId="c1546774-0ae3-49b1-8112-67750f12b5d6" providerId="ADAL" clId="{067FE8D6-4FE0-4F2D-B276-891BB2E5D634}" dt="2022-05-19T10:54:06.093" v="1049" actId="790"/>
            <ac:spMkLst>
              <pc:docMk/>
              <pc:sldMasterMk cId="3623041008" sldId="2147483659"/>
              <pc:sldLayoutMk cId="1203240570" sldId="2147483666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86" v="1044" actId="790"/>
            <ac:spMkLst>
              <pc:docMk/>
              <pc:sldMasterMk cId="3623041008" sldId="2147483659"/>
              <pc:sldLayoutMk cId="1203240570" sldId="2147483666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89" v="1045" actId="790"/>
            <ac:spMkLst>
              <pc:docMk/>
              <pc:sldMasterMk cId="3623041008" sldId="2147483659"/>
              <pc:sldLayoutMk cId="1203240570" sldId="2147483666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90" v="1046" actId="790"/>
            <ac:spMkLst>
              <pc:docMk/>
              <pc:sldMasterMk cId="3623041008" sldId="2147483659"/>
              <pc:sldLayoutMk cId="1203240570" sldId="2147483666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91" v="1047" actId="790"/>
            <ac:spMkLst>
              <pc:docMk/>
              <pc:sldMasterMk cId="3623041008" sldId="2147483659"/>
              <pc:sldLayoutMk cId="1203240570" sldId="2147483666"/>
              <ac:spMk id="6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92" v="1048" actId="790"/>
            <ac:spMkLst>
              <pc:docMk/>
              <pc:sldMasterMk cId="3623041008" sldId="2147483659"/>
              <pc:sldLayoutMk cId="1203240570" sldId="2147483666"/>
              <ac:spMk id="7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115" v="1063" actId="790"/>
          <pc:sldLayoutMkLst>
            <pc:docMk/>
            <pc:sldMasterMk cId="3623041008" sldId="2147483659"/>
            <pc:sldLayoutMk cId="27145180" sldId="2147483667"/>
          </pc:sldLayoutMkLst>
          <pc:spChg chg="mod">
            <ac:chgData name="Lennart Schönfelder" userId="c1546774-0ae3-49b1-8112-67750f12b5d6" providerId="ADAL" clId="{067FE8D6-4FE0-4F2D-B276-891BB2E5D634}" dt="2022-05-19T10:54:06.104" v="1056" actId="790"/>
            <ac:spMkLst>
              <pc:docMk/>
              <pc:sldMasterMk cId="3623041008" sldId="2147483659"/>
              <pc:sldLayoutMk cId="27145180" sldId="2147483667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07" v="1057" actId="790"/>
            <ac:spMkLst>
              <pc:docMk/>
              <pc:sldMasterMk cId="3623041008" sldId="2147483659"/>
              <pc:sldLayoutMk cId="27145180" sldId="2147483667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08" v="1058" actId="790"/>
            <ac:spMkLst>
              <pc:docMk/>
              <pc:sldMasterMk cId="3623041008" sldId="2147483659"/>
              <pc:sldLayoutMk cId="27145180" sldId="2147483667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11" v="1059" actId="790"/>
            <ac:spMkLst>
              <pc:docMk/>
              <pc:sldMasterMk cId="3623041008" sldId="2147483659"/>
              <pc:sldLayoutMk cId="27145180" sldId="2147483667"/>
              <ac:spMk id="6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12" v="1060" actId="790"/>
            <ac:spMkLst>
              <pc:docMk/>
              <pc:sldMasterMk cId="3623041008" sldId="2147483659"/>
              <pc:sldLayoutMk cId="27145180" sldId="2147483667"/>
              <ac:spMk id="7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13" v="1061" actId="790"/>
            <ac:spMkLst>
              <pc:docMk/>
              <pc:sldMasterMk cId="3623041008" sldId="2147483659"/>
              <pc:sldLayoutMk cId="27145180" sldId="2147483667"/>
              <ac:spMk id="8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14" v="1062" actId="790"/>
            <ac:spMkLst>
              <pc:docMk/>
              <pc:sldMasterMk cId="3623041008" sldId="2147483659"/>
              <pc:sldLayoutMk cId="27145180" sldId="2147483667"/>
              <ac:spMk id="9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15" v="1063" actId="790"/>
            <ac:spMkLst>
              <pc:docMk/>
              <pc:sldMasterMk cId="3623041008" sldId="2147483659"/>
              <pc:sldLayoutMk cId="27145180" sldId="2147483667"/>
              <ac:spMk id="10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124" v="1073" actId="790"/>
          <pc:sldLayoutMkLst>
            <pc:docMk/>
            <pc:sldMasterMk cId="3623041008" sldId="2147483659"/>
            <pc:sldLayoutMk cId="765830241" sldId="2147483668"/>
          </pc:sldLayoutMkLst>
          <pc:spChg chg="mod">
            <ac:chgData name="Lennart Schönfelder" userId="c1546774-0ae3-49b1-8112-67750f12b5d6" providerId="ADAL" clId="{067FE8D6-4FE0-4F2D-B276-891BB2E5D634}" dt="2022-05-19T10:54:06.122" v="1070" actId="790"/>
            <ac:spMkLst>
              <pc:docMk/>
              <pc:sldMasterMk cId="3623041008" sldId="2147483659"/>
              <pc:sldLayoutMk cId="765830241" sldId="2147483668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23" v="1071" actId="790"/>
            <ac:spMkLst>
              <pc:docMk/>
              <pc:sldMasterMk cId="3623041008" sldId="2147483659"/>
              <pc:sldLayoutMk cId="765830241" sldId="2147483668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23" v="1072" actId="790"/>
            <ac:spMkLst>
              <pc:docMk/>
              <pc:sldMasterMk cId="3623041008" sldId="2147483659"/>
              <pc:sldLayoutMk cId="765830241" sldId="2147483668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24" v="1073" actId="790"/>
            <ac:spMkLst>
              <pc:docMk/>
              <pc:sldMasterMk cId="3623041008" sldId="2147483659"/>
              <pc:sldLayoutMk cId="765830241" sldId="2147483668"/>
              <ac:spMk id="5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126" v="1076" actId="790"/>
          <pc:sldLayoutMkLst>
            <pc:docMk/>
            <pc:sldMasterMk cId="3623041008" sldId="2147483659"/>
            <pc:sldLayoutMk cId="111878263" sldId="2147483669"/>
          </pc:sldLayoutMkLst>
          <pc:spChg chg="mod">
            <ac:chgData name="Lennart Schönfelder" userId="c1546774-0ae3-49b1-8112-67750f12b5d6" providerId="ADAL" clId="{067FE8D6-4FE0-4F2D-B276-891BB2E5D634}" dt="2022-05-19T10:54:06.125" v="1074" actId="790"/>
            <ac:spMkLst>
              <pc:docMk/>
              <pc:sldMasterMk cId="3623041008" sldId="2147483659"/>
              <pc:sldLayoutMk cId="111878263" sldId="2147483669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25" v="1075" actId="790"/>
            <ac:spMkLst>
              <pc:docMk/>
              <pc:sldMasterMk cId="3623041008" sldId="2147483659"/>
              <pc:sldLayoutMk cId="111878263" sldId="2147483669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26" v="1076" actId="790"/>
            <ac:spMkLst>
              <pc:docMk/>
              <pc:sldMasterMk cId="3623041008" sldId="2147483659"/>
              <pc:sldLayoutMk cId="111878263" sldId="2147483669"/>
              <ac:spMk id="4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116" v="1064" actId="790"/>
          <pc:sldLayoutMkLst>
            <pc:docMk/>
            <pc:sldMasterMk cId="3623041008" sldId="2147483659"/>
            <pc:sldLayoutMk cId="1300028045" sldId="2147483672"/>
          </pc:sldLayoutMkLst>
          <pc:spChg chg="mod">
            <ac:chgData name="Lennart Schönfelder" userId="c1546774-0ae3-49b1-8112-67750f12b5d6" providerId="ADAL" clId="{067FE8D6-4FE0-4F2D-B276-891BB2E5D634}" dt="2022-05-19T10:54:06.116" v="1064" actId="790"/>
            <ac:spMkLst>
              <pc:docMk/>
              <pc:sldMasterMk cId="3623041008" sldId="2147483659"/>
              <pc:sldLayoutMk cId="1300028045" sldId="2147483672"/>
              <ac:spMk id="4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77" v="1038" actId="790"/>
          <pc:sldLayoutMkLst>
            <pc:docMk/>
            <pc:sldMasterMk cId="3623041008" sldId="2147483659"/>
            <pc:sldLayoutMk cId="933194907" sldId="2147483674"/>
          </pc:sldLayoutMkLst>
          <pc:spChg chg="mod">
            <ac:chgData name="Lennart Schönfelder" userId="c1546774-0ae3-49b1-8112-67750f12b5d6" providerId="ADAL" clId="{067FE8D6-4FE0-4F2D-B276-891BB2E5D634}" dt="2022-05-19T10:54:06.075" v="1035" actId="790"/>
            <ac:spMkLst>
              <pc:docMk/>
              <pc:sldMasterMk cId="3623041008" sldId="2147483659"/>
              <pc:sldLayoutMk cId="933194907" sldId="2147483674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73" v="1033" actId="790"/>
            <ac:spMkLst>
              <pc:docMk/>
              <pc:sldMasterMk cId="3623041008" sldId="2147483659"/>
              <pc:sldLayoutMk cId="933194907" sldId="2147483674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76" v="1036" actId="790"/>
            <ac:spMkLst>
              <pc:docMk/>
              <pc:sldMasterMk cId="3623041008" sldId="2147483659"/>
              <pc:sldLayoutMk cId="933194907" sldId="2147483674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76" v="1037" actId="790"/>
            <ac:spMkLst>
              <pc:docMk/>
              <pc:sldMasterMk cId="3623041008" sldId="2147483659"/>
              <pc:sldLayoutMk cId="933194907" sldId="2147483674"/>
              <ac:spMk id="7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74" v="1034" actId="790"/>
            <ac:spMkLst>
              <pc:docMk/>
              <pc:sldMasterMk cId="3623041008" sldId="2147483659"/>
              <pc:sldLayoutMk cId="933194907" sldId="2147483674"/>
              <ac:spMk id="8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77" v="1038" actId="790"/>
            <ac:spMkLst>
              <pc:docMk/>
              <pc:sldMasterMk cId="3623041008" sldId="2147483659"/>
              <pc:sldLayoutMk cId="933194907" sldId="2147483674"/>
              <ac:spMk id="10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117" v="1065" actId="790"/>
          <pc:sldLayoutMkLst>
            <pc:docMk/>
            <pc:sldMasterMk cId="3623041008" sldId="2147483659"/>
            <pc:sldLayoutMk cId="3891770229" sldId="2147483675"/>
          </pc:sldLayoutMkLst>
          <pc:spChg chg="mod">
            <ac:chgData name="Lennart Schönfelder" userId="c1546774-0ae3-49b1-8112-67750f12b5d6" providerId="ADAL" clId="{067FE8D6-4FE0-4F2D-B276-891BB2E5D634}" dt="2022-05-19T10:54:06.117" v="1065" actId="790"/>
            <ac:spMkLst>
              <pc:docMk/>
              <pc:sldMasterMk cId="3623041008" sldId="2147483659"/>
              <pc:sldLayoutMk cId="3891770229" sldId="2147483675"/>
              <ac:spMk id="10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121" v="1069" actId="790"/>
          <pc:sldLayoutMkLst>
            <pc:docMk/>
            <pc:sldMasterMk cId="3623041008" sldId="2147483659"/>
            <pc:sldLayoutMk cId="2342946523" sldId="2147483677"/>
          </pc:sldLayoutMkLst>
          <pc:spChg chg="mod">
            <ac:chgData name="Lennart Schönfelder" userId="c1546774-0ae3-49b1-8112-67750f12b5d6" providerId="ADAL" clId="{067FE8D6-4FE0-4F2D-B276-891BB2E5D634}" dt="2022-05-19T10:54:06.118" v="1066" actId="790"/>
            <ac:spMkLst>
              <pc:docMk/>
              <pc:sldMasterMk cId="3623041008" sldId="2147483659"/>
              <pc:sldLayoutMk cId="2342946523" sldId="2147483677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19" v="1067" actId="790"/>
            <ac:spMkLst>
              <pc:docMk/>
              <pc:sldMasterMk cId="3623041008" sldId="2147483659"/>
              <pc:sldLayoutMk cId="2342946523" sldId="2147483677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20" v="1068" actId="790"/>
            <ac:spMkLst>
              <pc:docMk/>
              <pc:sldMasterMk cId="3623041008" sldId="2147483659"/>
              <pc:sldLayoutMk cId="2342946523" sldId="2147483677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21" v="1069" actId="790"/>
            <ac:spMkLst>
              <pc:docMk/>
              <pc:sldMasterMk cId="3623041008" sldId="2147483659"/>
              <pc:sldLayoutMk cId="2342946523" sldId="2147483677"/>
              <ac:spMk id="5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055" v="1022" actId="790"/>
          <pc:sldLayoutMkLst>
            <pc:docMk/>
            <pc:sldMasterMk cId="3623041008" sldId="2147483659"/>
            <pc:sldLayoutMk cId="3295002171" sldId="2147483678"/>
          </pc:sldLayoutMkLst>
          <pc:spChg chg="mod">
            <ac:chgData name="Lennart Schönfelder" userId="c1546774-0ae3-49b1-8112-67750f12b5d6" providerId="ADAL" clId="{067FE8D6-4FE0-4F2D-B276-891BB2E5D634}" dt="2022-05-19T10:54:06.054" v="1021" actId="790"/>
            <ac:spMkLst>
              <pc:docMk/>
              <pc:sldMasterMk cId="3623041008" sldId="2147483659"/>
              <pc:sldLayoutMk cId="3295002171" sldId="2147483678"/>
              <ac:spMk id="9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55" v="1022" actId="790"/>
            <ac:spMkLst>
              <pc:docMk/>
              <pc:sldMasterMk cId="3623041008" sldId="2147483659"/>
              <pc:sldLayoutMk cId="3295002171" sldId="2147483678"/>
              <ac:spMk id="11" creationId="{00000000-0000-0000-0000-000000000000}"/>
            </ac:spMkLst>
          </pc:spChg>
        </pc:sldLayoutChg>
        <pc:sldLayoutChg chg="modSp mod">
          <pc:chgData name="Lennart Schönfelder" userId="c1546774-0ae3-49b1-8112-67750f12b5d6" providerId="ADAL" clId="{067FE8D6-4FE0-4F2D-B276-891BB2E5D634}" dt="2022-05-19T10:54:06.103" v="1055" actId="790"/>
          <pc:sldLayoutMkLst>
            <pc:docMk/>
            <pc:sldMasterMk cId="3623041008" sldId="2147483659"/>
            <pc:sldLayoutMk cId="2859027505" sldId="2147483680"/>
          </pc:sldLayoutMkLst>
          <pc:spChg chg="mod">
            <ac:chgData name="Lennart Schönfelder" userId="c1546774-0ae3-49b1-8112-67750f12b5d6" providerId="ADAL" clId="{067FE8D6-4FE0-4F2D-B276-891BB2E5D634}" dt="2022-05-19T10:54:06.103" v="1055" actId="790"/>
            <ac:spMkLst>
              <pc:docMk/>
              <pc:sldMasterMk cId="3623041008" sldId="2147483659"/>
              <pc:sldLayoutMk cId="2859027505" sldId="2147483680"/>
              <ac:spMk id="2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96" v="1050" actId="790"/>
            <ac:spMkLst>
              <pc:docMk/>
              <pc:sldMasterMk cId="3623041008" sldId="2147483659"/>
              <pc:sldLayoutMk cId="2859027505" sldId="2147483680"/>
              <ac:spMk id="3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099" v="1051" actId="790"/>
            <ac:spMkLst>
              <pc:docMk/>
              <pc:sldMasterMk cId="3623041008" sldId="2147483659"/>
              <pc:sldLayoutMk cId="2859027505" sldId="2147483680"/>
              <ac:spMk id="4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00" v="1052" actId="790"/>
            <ac:spMkLst>
              <pc:docMk/>
              <pc:sldMasterMk cId="3623041008" sldId="2147483659"/>
              <pc:sldLayoutMk cId="2859027505" sldId="2147483680"/>
              <ac:spMk id="5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01" v="1053" actId="790"/>
            <ac:spMkLst>
              <pc:docMk/>
              <pc:sldMasterMk cId="3623041008" sldId="2147483659"/>
              <pc:sldLayoutMk cId="2859027505" sldId="2147483680"/>
              <ac:spMk id="6" creationId="{00000000-0000-0000-0000-000000000000}"/>
            </ac:spMkLst>
          </pc:spChg>
          <pc:spChg chg="mod">
            <ac:chgData name="Lennart Schönfelder" userId="c1546774-0ae3-49b1-8112-67750f12b5d6" providerId="ADAL" clId="{067FE8D6-4FE0-4F2D-B276-891BB2E5D634}" dt="2022-05-19T10:54:06.102" v="1054" actId="790"/>
            <ac:spMkLst>
              <pc:docMk/>
              <pc:sldMasterMk cId="3623041008" sldId="2147483659"/>
              <pc:sldLayoutMk cId="2859027505" sldId="2147483680"/>
              <ac:spMk id="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C034-CD78-49B0-BCA6-1A6DED00F801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E418-C684-4945-99FD-AD67B5195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0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31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Bildet</a:t>
            </a:r>
            <a:r>
              <a:rPr lang="en-GB" dirty="0"/>
              <a:t> </a:t>
            </a:r>
            <a:r>
              <a:rPr lang="en-GB" dirty="0" err="1"/>
              <a:t>illustrerer</a:t>
            </a:r>
            <a:r>
              <a:rPr lang="en-GB" dirty="0"/>
              <a:t>: </a:t>
            </a:r>
          </a:p>
          <a:p>
            <a:r>
              <a:rPr lang="en-GB" dirty="0"/>
              <a:t>·        </a:t>
            </a:r>
            <a:r>
              <a:rPr lang="en-GB" dirty="0" err="1"/>
              <a:t>bredden</a:t>
            </a:r>
            <a:r>
              <a:rPr lang="en-GB" dirty="0"/>
              <a:t>  i SINTEFs </a:t>
            </a:r>
            <a:r>
              <a:rPr lang="en-GB" dirty="0" err="1"/>
              <a:t>ekspertise</a:t>
            </a:r>
            <a:r>
              <a:rPr lang="en-GB" dirty="0"/>
              <a:t>,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havrom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verdensrom</a:t>
            </a:r>
            <a:r>
              <a:rPr lang="en-GB" dirty="0"/>
              <a:t>.</a:t>
            </a:r>
          </a:p>
          <a:p>
            <a:r>
              <a:rPr lang="en-GB" dirty="0"/>
              <a:t>·        </a:t>
            </a:r>
            <a:r>
              <a:rPr lang="en-GB" dirty="0" err="1"/>
              <a:t>hvilke</a:t>
            </a:r>
            <a:r>
              <a:rPr lang="en-GB" dirty="0"/>
              <a:t> </a:t>
            </a:r>
            <a:r>
              <a:rPr lang="en-GB" dirty="0" err="1"/>
              <a:t>områder</a:t>
            </a:r>
            <a:r>
              <a:rPr lang="en-GB" dirty="0"/>
              <a:t> og </a:t>
            </a:r>
            <a:r>
              <a:rPr lang="en-GB" dirty="0" err="1"/>
              <a:t>bransjer</a:t>
            </a:r>
            <a:r>
              <a:rPr lang="en-GB" dirty="0"/>
              <a:t> vi jobber </a:t>
            </a:r>
            <a:r>
              <a:rPr lang="en-GB" dirty="0" err="1"/>
              <a:t>innen</a:t>
            </a:r>
            <a:r>
              <a:rPr lang="en-GB" dirty="0"/>
              <a:t> for å </a:t>
            </a:r>
            <a:r>
              <a:rPr lang="en-GB" dirty="0" err="1"/>
              <a:t>realisere</a:t>
            </a:r>
            <a:r>
              <a:rPr lang="en-GB" dirty="0"/>
              <a:t> </a:t>
            </a:r>
            <a:r>
              <a:rPr lang="en-GB" dirty="0" err="1"/>
              <a:t>visjonen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for et </a:t>
            </a:r>
            <a:r>
              <a:rPr lang="en-GB" dirty="0" err="1"/>
              <a:t>bedre</a:t>
            </a:r>
            <a:r>
              <a:rPr lang="en-GB" dirty="0"/>
              <a:t> </a:t>
            </a:r>
            <a:r>
              <a:rPr lang="en-GB" dirty="0" err="1"/>
              <a:t>samfunn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</a:p>
          <a:p>
            <a:r>
              <a:rPr lang="en-GB" dirty="0" err="1"/>
              <a:t>Bildestilen</a:t>
            </a:r>
            <a:r>
              <a:rPr lang="en-GB" dirty="0"/>
              <a:t> er </a:t>
            </a:r>
            <a:r>
              <a:rPr lang="en-GB" dirty="0" err="1"/>
              <a:t>basert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stikkordene</a:t>
            </a:r>
            <a:r>
              <a:rPr lang="en-GB" dirty="0"/>
              <a:t> </a:t>
            </a:r>
            <a:r>
              <a:rPr lang="en-GB" dirty="0" err="1"/>
              <a:t>fremtidsrettet</a:t>
            </a:r>
            <a:r>
              <a:rPr lang="en-GB" dirty="0"/>
              <a:t>, </a:t>
            </a:r>
            <a:r>
              <a:rPr lang="en-GB" dirty="0" err="1"/>
              <a:t>teknologi</a:t>
            </a:r>
            <a:r>
              <a:rPr lang="en-GB" dirty="0"/>
              <a:t> og </a:t>
            </a:r>
            <a:r>
              <a:rPr lang="en-GB" dirty="0" err="1"/>
              <a:t>norsk</a:t>
            </a:r>
            <a:r>
              <a:rPr lang="en-GB" dirty="0"/>
              <a:t> </a:t>
            </a:r>
            <a:r>
              <a:rPr lang="en-GB" dirty="0" err="1"/>
              <a:t>natur</a:t>
            </a:r>
            <a:r>
              <a:rPr lang="en-GB" dirty="0"/>
              <a:t> (</a:t>
            </a:r>
            <a:r>
              <a:rPr lang="en-GB" dirty="0" err="1"/>
              <a:t>naturressurser</a:t>
            </a:r>
            <a:r>
              <a:rPr lang="en-GB" dirty="0"/>
              <a:t>). SINTEFs </a:t>
            </a:r>
            <a:r>
              <a:rPr lang="en-GB" dirty="0" err="1"/>
              <a:t>visuelle</a:t>
            </a:r>
            <a:r>
              <a:rPr lang="en-GB" dirty="0"/>
              <a:t> </a:t>
            </a:r>
            <a:r>
              <a:rPr lang="en-GB" dirty="0" err="1"/>
              <a:t>univers</a:t>
            </a:r>
            <a:r>
              <a:rPr lang="en-GB" dirty="0"/>
              <a:t> er </a:t>
            </a:r>
            <a:r>
              <a:rPr lang="en-GB" dirty="0" err="1"/>
              <a:t>utviklet</a:t>
            </a:r>
            <a:r>
              <a:rPr lang="en-GB" dirty="0"/>
              <a:t> for SINTEF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Headspin</a:t>
            </a:r>
            <a:r>
              <a:rPr lang="en-GB" dirty="0"/>
              <a:t> Productions AS.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74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Hydropower</a:t>
            </a:r>
            <a:r>
              <a:rPr lang="nb-NO" dirty="0"/>
              <a:t> </a:t>
            </a:r>
            <a:r>
              <a:rPr lang="nb-NO" dirty="0" err="1"/>
              <a:t>nation</a:t>
            </a:r>
            <a:r>
              <a:rPr lang="nb-NO" dirty="0"/>
              <a:t>:  favorable </a:t>
            </a:r>
            <a:r>
              <a:rPr lang="nb-NO" dirty="0" err="1"/>
              <a:t>precipitation</a:t>
            </a:r>
            <a:r>
              <a:rPr lang="nb-NO" dirty="0"/>
              <a:t> and </a:t>
            </a:r>
            <a:r>
              <a:rPr lang="nb-NO" dirty="0" err="1"/>
              <a:t>topology</a:t>
            </a:r>
            <a:r>
              <a:rPr lang="nb-NO" dirty="0"/>
              <a:t>. 1690 plants, more </a:t>
            </a:r>
            <a:r>
              <a:rPr lang="nb-NO" dirty="0" err="1"/>
              <a:t>than</a:t>
            </a:r>
            <a:r>
              <a:rPr lang="nb-NO" dirty="0"/>
              <a:t> 90%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originates</a:t>
            </a:r>
            <a:r>
              <a:rPr lang="nb-NO" dirty="0"/>
              <a:t> in </a:t>
            </a:r>
            <a:r>
              <a:rPr lang="nb-NO" dirty="0" err="1"/>
              <a:t>hydro</a:t>
            </a:r>
            <a:endParaRPr lang="nb-NO" dirty="0"/>
          </a:p>
          <a:p>
            <a:r>
              <a:rPr lang="nb-NO" dirty="0" err="1"/>
              <a:t>updated</a:t>
            </a:r>
            <a:r>
              <a:rPr lang="nb-NO" dirty="0"/>
              <a:t> &amp;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restrictions</a:t>
            </a:r>
            <a:endParaRPr lang="nb-NO" dirty="0"/>
          </a:p>
          <a:p>
            <a:r>
              <a:rPr lang="en-GB" dirty="0"/>
              <a:t>Typical set-up, very simple example</a:t>
            </a:r>
          </a:p>
          <a:p>
            <a:pPr marL="171450" indent="-171450">
              <a:buFontTx/>
              <a:buChar char="-"/>
            </a:pPr>
            <a:r>
              <a:rPr lang="nb-NO" dirty="0"/>
              <a:t>Q95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flow</a:t>
            </a:r>
            <a:r>
              <a:rPr lang="nb-NO" dirty="0"/>
              <a:t>, </a:t>
            </a:r>
            <a:r>
              <a:rPr lang="nb-NO" dirty="0" err="1"/>
              <a:t>exceeded</a:t>
            </a:r>
            <a:r>
              <a:rPr lang="nb-NO" dirty="0"/>
              <a:t> 95% time</a:t>
            </a:r>
          </a:p>
          <a:p>
            <a:pPr marL="171450" indent="-171450">
              <a:buFontTx/>
              <a:buChar char="-"/>
            </a:pPr>
            <a:r>
              <a:rPr lang="nb-NO" dirty="0" err="1"/>
              <a:t>Reservoir</a:t>
            </a:r>
            <a:r>
              <a:rPr lang="nb-NO" dirty="0"/>
              <a:t> </a:t>
            </a:r>
            <a:r>
              <a:rPr lang="nb-NO" dirty="0" err="1"/>
              <a:t>filling</a:t>
            </a:r>
            <a:r>
              <a:rPr lang="nb-NO" dirty="0"/>
              <a:t> is 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low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99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for a bypass </a:t>
            </a:r>
            <a:r>
              <a:rPr lang="nb-NO" dirty="0" err="1"/>
              <a:t>reach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C588-E7CD-441F-A54A-156A33E844F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629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10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 loss</a:t>
            </a:r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uke 1-17 og uke 40-52): 1.6 </a:t>
            </a:r>
            <a:r>
              <a:rPr lang="nb-NO" dirty="0" err="1"/>
              <a:t>TWh</a:t>
            </a:r>
            <a:endParaRPr lang="nb-NO" dirty="0"/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Summer uke 18-39): 3.6 </a:t>
            </a:r>
            <a:r>
              <a:rPr lang="nb-NO" dirty="0" err="1"/>
              <a:t>TWh</a:t>
            </a:r>
            <a:endParaRPr lang="nb-NO" dirty="0"/>
          </a:p>
          <a:p>
            <a:pPr marL="0" marR="0" lvl="0" indent="0" algn="l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  <a:p>
            <a:r>
              <a:rPr lang="nb-NO" dirty="0"/>
              <a:t>Main driver: </a:t>
            </a:r>
            <a:r>
              <a:rPr lang="nb-NO" dirty="0" err="1"/>
              <a:t>environmental</a:t>
            </a:r>
            <a:r>
              <a:rPr lang="nb-NO" dirty="0"/>
              <a:t> </a:t>
            </a:r>
            <a:r>
              <a:rPr lang="nb-NO" dirty="0" err="1"/>
              <a:t>flows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5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Results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30 </a:t>
            </a:r>
            <a:r>
              <a:rPr lang="nb-NO" dirty="0" err="1"/>
              <a:t>weather</a:t>
            </a:r>
            <a:r>
              <a:rPr lang="nb-NO" dirty="0"/>
              <a:t> </a:t>
            </a:r>
            <a:r>
              <a:rPr lang="nb-NO" dirty="0" err="1"/>
              <a:t>years</a:t>
            </a:r>
            <a:r>
              <a:rPr lang="nb-NO" dirty="0"/>
              <a:t>, all </a:t>
            </a:r>
            <a:r>
              <a:rPr lang="nb-NO" dirty="0" err="1"/>
              <a:t>prices</a:t>
            </a:r>
            <a:r>
              <a:rPr lang="nb-NO" dirty="0"/>
              <a:t> </a:t>
            </a:r>
            <a:r>
              <a:rPr lang="nb-NO" dirty="0" err="1"/>
              <a:t>sorted</a:t>
            </a:r>
            <a:r>
              <a:rPr lang="nb-NO" dirty="0"/>
              <a:t> from </a:t>
            </a:r>
            <a:r>
              <a:rPr lang="nb-NO" dirty="0" err="1"/>
              <a:t>lowest</a:t>
            </a:r>
            <a:r>
              <a:rPr lang="nb-NO" dirty="0"/>
              <a:t> to </a:t>
            </a:r>
            <a:r>
              <a:rPr lang="nb-NO" dirty="0" err="1"/>
              <a:t>highest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3E418-C684-4945-99FD-AD67B519583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63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Ola Nordmann</a:t>
            </a:r>
          </a:p>
          <a:p>
            <a:pPr lvl="0"/>
            <a:r>
              <a:rPr lang="en-GB" dirty="0"/>
              <a:t>Month 2016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5A7A09-CD51-4A62-BC19-45B4E8C4F5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5"/>
            <a:ext cx="989890" cy="6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20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0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5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07674"/>
            <a:ext cx="4986948" cy="1344716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048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65263" y="2700338"/>
            <a:ext cx="4654854" cy="3420428"/>
          </a:xfrm>
        </p:spPr>
        <p:txBody>
          <a:bodyPr>
            <a:noAutofit/>
          </a:bodyPr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65264" y="907674"/>
            <a:ext cx="4654853" cy="1344716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1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martart"/>
          <p:cNvSpPr>
            <a:spLocks noGrp="1"/>
          </p:cNvSpPr>
          <p:nvPr>
            <p:ph type="dgm" sz="quarter" idx="19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3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0" y="2700338"/>
            <a:ext cx="4320821" cy="342042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24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blå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0" y="2700338"/>
            <a:ext cx="5980773" cy="342042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2" y="2700338"/>
            <a:ext cx="2880000" cy="3420428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02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0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0" y="3285410"/>
            <a:ext cx="4320821" cy="2835355"/>
          </a:xfrm>
        </p:spPr>
        <p:txBody>
          <a:bodyPr/>
          <a:lstStyle/>
          <a:p>
            <a:pPr lvl="0"/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tekststiler</a:t>
            </a:r>
            <a:r>
              <a:rPr lang="en-GB" dirty="0"/>
              <a:t> i </a:t>
            </a:r>
            <a:r>
              <a:rPr lang="en-GB" dirty="0" err="1"/>
              <a:t>malen</a:t>
            </a:r>
            <a:endParaRPr lang="en-GB" dirty="0"/>
          </a:p>
          <a:p>
            <a:pPr lvl="1"/>
            <a:r>
              <a:rPr lang="en-GB" dirty="0"/>
              <a:t>Andre </a:t>
            </a:r>
            <a:r>
              <a:rPr lang="en-GB" dirty="0" err="1"/>
              <a:t>nivå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5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1274052" y="3605753"/>
            <a:ext cx="9510538" cy="432116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samfunn</a:t>
            </a:r>
            <a:endParaRPr lang="en-GB" sz="1799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169AD1-367F-4B3C-8A26-BA62A5A9C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302974"/>
            <a:ext cx="1602460" cy="10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28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/>
          <p:cNvSpPr txBox="1"/>
          <p:nvPr userDrawn="1"/>
        </p:nvSpPr>
        <p:spPr>
          <a:xfrm>
            <a:off x="1274052" y="3605754"/>
            <a:ext cx="9510538" cy="729430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marL="180036" marR="0" lvl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 for a better society</a:t>
            </a:r>
          </a:p>
          <a:p>
            <a:endParaRPr lang="en-GB" sz="1799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0571F0-4C94-4DEF-816C-D7004242C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70" y="2302972"/>
            <a:ext cx="1602460" cy="10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0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6" name="AGENDA" hidden="1"/>
          <p:cNvGrpSpPr/>
          <p:nvPr userDrawn="1"/>
        </p:nvGrpSpPr>
        <p:grpSpPr>
          <a:xfrm>
            <a:off x="3160200" y="1"/>
            <a:ext cx="5871600" cy="647304"/>
            <a:chOff x="3160200" y="1"/>
            <a:chExt cx="5871600" cy="647304"/>
          </a:xfrm>
        </p:grpSpPr>
        <p:sp>
          <p:nvSpPr>
            <p:cNvPr id="7" name="TXTBOKS"/>
            <p:cNvSpPr/>
            <p:nvPr userDrawn="1"/>
          </p:nvSpPr>
          <p:spPr>
            <a:xfrm>
              <a:off x="3160200" y="1"/>
              <a:ext cx="5871600" cy="622878"/>
            </a:xfrm>
            <a:prstGeom prst="rect">
              <a:avLst/>
            </a:prstGeom>
            <a:solidFill>
              <a:srgbClr val="1A466E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tIns="0" bIns="0" rtlCol="0" anchor="ctr"/>
            <a:lstStyle/>
            <a:p>
              <a:pPr algn="l"/>
              <a:r>
                <a:rPr lang="nb-NO" sz="2400" err="1">
                  <a:solidFill>
                    <a:srgbClr val="99B0C1"/>
                  </a:solidFill>
                </a:rPr>
                <a:t>Text</a:t>
              </a:r>
              <a:endParaRPr lang="nb-NO" sz="2400">
                <a:solidFill>
                  <a:srgbClr val="99B0C1"/>
                </a:solidFill>
              </a:endParaRPr>
            </a:p>
          </p:txBody>
        </p:sp>
        <p:sp>
          <p:nvSpPr>
            <p:cNvPr id="8" name="NRBOKS"/>
            <p:cNvSpPr/>
            <p:nvPr userDrawn="1"/>
          </p:nvSpPr>
          <p:spPr>
            <a:xfrm>
              <a:off x="3240590" y="44644"/>
              <a:ext cx="522000" cy="522000"/>
            </a:xfrm>
            <a:prstGeom prst="roundRect">
              <a:avLst/>
            </a:prstGeom>
            <a:solidFill>
              <a:srgbClr val="003C65"/>
            </a:solidFill>
            <a:ln w="72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3000" b="1">
                  <a:solidFill>
                    <a:srgbClr val="99B0C1"/>
                  </a:solidFill>
                </a:rPr>
                <a:t>1</a:t>
              </a:r>
            </a:p>
          </p:txBody>
        </p:sp>
        <p:sp>
          <p:nvSpPr>
            <p:cNvPr id="9" name="LINJE"/>
            <p:cNvSpPr/>
            <p:nvPr userDrawn="1"/>
          </p:nvSpPr>
          <p:spPr>
            <a:xfrm>
              <a:off x="3160200" y="622105"/>
              <a:ext cx="5871600" cy="25200"/>
            </a:xfrm>
            <a:prstGeom prst="rect">
              <a:avLst/>
            </a:prstGeom>
            <a:solidFill>
              <a:srgbClr val="3B6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4294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Klikk</a:t>
            </a:r>
            <a:r>
              <a:rPr lang="en-GB" dirty="0"/>
              <a:t> for å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tittelstil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830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engels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Sett inn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menyen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Ola Nordmann</a:t>
            </a:r>
          </a:p>
          <a:p>
            <a:pPr lvl="0"/>
            <a:r>
              <a:rPr lang="en-GB" dirty="0"/>
              <a:t>Month 2016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341E6E-473E-4BF0-8647-EF4D4E035C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9888" cy="6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69494A-AD09-49E4-B51E-E52B39557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5"/>
            <a:ext cx="989890" cy="64762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Ola Nordmann</a:t>
            </a:r>
          </a:p>
          <a:p>
            <a:pPr lvl="0"/>
            <a:r>
              <a:rPr lang="en-GB" dirty="0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26313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4182" y="1883324"/>
            <a:ext cx="9001711" cy="3049624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8100" cap="all" baseline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5724716"/>
            <a:ext cx="9001711" cy="506998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2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en-GB" sz="1799" dirty="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715276" y="907674"/>
            <a:ext cx="4986948" cy="1344716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95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954182" y="907674"/>
            <a:ext cx="4742139" cy="1344716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en-GB" sz="100" dirty="0"/>
              <a:t> </a:t>
            </a:r>
            <a:endParaRPr lang="en-GB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Month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emf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319687"/>
            <a:ext cx="9001711" cy="3801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2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err="1"/>
              <a:t>Month</a:t>
            </a:r>
            <a:r>
              <a:rPr lang="nb-NO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76" r:id="rId4"/>
    <p:sldLayoutId id="2147483651" r:id="rId5"/>
    <p:sldLayoutId id="2147483656" r:id="rId6"/>
    <p:sldLayoutId id="2147483673" r:id="rId7"/>
    <p:sldLayoutId id="2147483657" r:id="rId8"/>
    <p:sldLayoutId id="2147483652" r:id="rId9"/>
    <p:sldLayoutId id="2147483679" r:id="rId10"/>
    <p:sldLayoutId id="2147483653" r:id="rId11"/>
    <p:sldLayoutId id="2147483654" r:id="rId12"/>
    <p:sldLayoutId id="2147483655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887946"/>
            <a:ext cx="9001711" cy="926662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2700338"/>
            <a:ext cx="9001711" cy="342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109671" y="6255782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954183" y="6255782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59087" y="6255782"/>
            <a:ext cx="30881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244093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314406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20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1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3" r:id="rId3"/>
    <p:sldLayoutId id="2147483674" r:id="rId4"/>
    <p:sldLayoutId id="2147483664" r:id="rId5"/>
    <p:sldLayoutId id="2147483666" r:id="rId6"/>
    <p:sldLayoutId id="2147483680" r:id="rId7"/>
    <p:sldLayoutId id="2147483667" r:id="rId8"/>
    <p:sldLayoutId id="2147483672" r:id="rId9"/>
    <p:sldLayoutId id="2147483675" r:id="rId10"/>
    <p:sldLayoutId id="2147483677" r:id="rId11"/>
    <p:sldLayoutId id="2147483668" r:id="rId12"/>
    <p:sldLayoutId id="2147483669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sky, nature, outdoor, water&#10;&#10;Description automatically generated">
            <a:extLst>
              <a:ext uri="{FF2B5EF4-FFF2-40B4-BE49-F238E27FC236}">
                <a16:creationId xmlns:a16="http://schemas.microsoft.com/office/drawing/2014/main" id="{E71C1420-E50A-19E2-06F0-747AD78B164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B519A9-9968-4CB2-96C2-8A91D816F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7696" y="2063242"/>
            <a:ext cx="6769286" cy="3997574"/>
          </a:xfrm>
        </p:spPr>
        <p:txBody>
          <a:bodyPr/>
          <a:lstStyle/>
          <a:p>
            <a:r>
              <a:rPr lang="en-GB" sz="3600" dirty="0"/>
              <a:t>New environmental restrictions – </a:t>
            </a:r>
            <a:br>
              <a:rPr lang="en-GB" sz="3600" dirty="0"/>
            </a:br>
            <a:r>
              <a:rPr lang="en-GB" sz="3600" dirty="0"/>
              <a:t>aggregate effects on the Norwegian power system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288C0C-589C-4B68-9260-C1F507F1B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8166" y="5178320"/>
            <a:ext cx="5497686" cy="656334"/>
          </a:xfrm>
        </p:spPr>
        <p:txBody>
          <a:bodyPr/>
          <a:lstStyle/>
          <a:p>
            <a:r>
              <a:rPr lang="en-GB" dirty="0"/>
              <a:t>Lennart Schönfelder, Birger Mo, Ingeborg Graabak, Atle Harby</a:t>
            </a:r>
          </a:p>
        </p:txBody>
      </p:sp>
    </p:spTree>
    <p:extLst>
      <p:ext uri="{BB962C8B-B14F-4D97-AF65-F5344CB8AC3E}">
        <p14:creationId xmlns:p14="http://schemas.microsoft.com/office/powerpoint/2010/main" val="235549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5B1A0-E191-439A-B832-50F9A011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3" y="887946"/>
            <a:ext cx="3023014" cy="926662"/>
          </a:xfrm>
          <a:blipFill dpi="0" rotWithShape="1">
            <a:blip r:embed="rId3"/>
            <a:srcRect/>
            <a:tile tx="0" ty="0" sx="100000" sy="100000" flip="xy" algn="bl"/>
          </a:blipFill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60E6C-3A7B-46B5-BC38-08E03F8F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A3C6A-E9D1-8B2F-5E1A-00A46994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99" y="2242628"/>
            <a:ext cx="9001711" cy="4312310"/>
          </a:xfrm>
        </p:spPr>
        <p:txBody>
          <a:bodyPr/>
          <a:lstStyle/>
          <a:p>
            <a:r>
              <a:rPr lang="en-GB" dirty="0"/>
              <a:t>Norway: hydropower nation</a:t>
            </a:r>
          </a:p>
          <a:p>
            <a:r>
              <a:rPr lang="en-GB" dirty="0"/>
              <a:t>&gt;400 hydropower plant concessions: revision of terms</a:t>
            </a:r>
          </a:p>
          <a:p>
            <a:pPr lvl="1"/>
            <a:r>
              <a:rPr lang="en-GB" b="1" dirty="0"/>
              <a:t>Environmental flow</a:t>
            </a:r>
          </a:p>
          <a:p>
            <a:pPr lvl="1"/>
            <a:r>
              <a:rPr lang="en-GB" b="1" dirty="0"/>
              <a:t>Reservoir filling</a:t>
            </a:r>
          </a:p>
          <a:p>
            <a:pPr lvl="1"/>
            <a:r>
              <a:rPr lang="en-GB" dirty="0"/>
              <a:t>Production restrictions: minimum &amp; ramping </a:t>
            </a:r>
          </a:p>
          <a:p>
            <a:r>
              <a:rPr lang="en-GB" dirty="0"/>
              <a:t>2030: consequences for the power market</a:t>
            </a:r>
          </a:p>
          <a:p>
            <a:pPr lvl="1"/>
            <a:r>
              <a:rPr lang="en-GB" dirty="0"/>
              <a:t>Production – loss and impact on flexibility</a:t>
            </a:r>
          </a:p>
          <a:p>
            <a:pPr lvl="1"/>
            <a:r>
              <a:rPr lang="en-GB" dirty="0"/>
              <a:t>Market response</a:t>
            </a:r>
          </a:p>
          <a:p>
            <a:r>
              <a:rPr lang="en-GB" dirty="0"/>
              <a:t>Industry project: </a:t>
            </a:r>
            <a:r>
              <a:rPr lang="en-GB" dirty="0" err="1"/>
              <a:t>Sumeffekt</a:t>
            </a:r>
            <a:endParaRPr lang="en-GB" dirty="0"/>
          </a:p>
          <a:p>
            <a:pPr lvl="1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A6962C-F9C3-0261-0171-E0AB6337815B}"/>
              </a:ext>
            </a:extLst>
          </p:cNvPr>
          <p:cNvGrpSpPr/>
          <p:nvPr/>
        </p:nvGrpSpPr>
        <p:grpSpPr>
          <a:xfrm>
            <a:off x="8314879" y="572800"/>
            <a:ext cx="3656065" cy="5423765"/>
            <a:chOff x="8314879" y="572800"/>
            <a:chExt cx="3656065" cy="54237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11E548-8E49-D13F-350A-F136FC4A04FD}"/>
                </a:ext>
              </a:extLst>
            </p:cNvPr>
            <p:cNvCxnSpPr>
              <a:cxnSpLocks/>
              <a:stCxn id="15" idx="6"/>
            </p:cNvCxnSpPr>
            <p:nvPr/>
          </p:nvCxnSpPr>
          <p:spPr>
            <a:xfrm flipH="1">
              <a:off x="9151855" y="1650895"/>
              <a:ext cx="794127" cy="18085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811739-00B5-4616-4AA2-C2B22CEE40AD}"/>
                </a:ext>
              </a:extLst>
            </p:cNvPr>
            <p:cNvSpPr/>
            <p:nvPr/>
          </p:nvSpPr>
          <p:spPr>
            <a:xfrm rot="231778">
              <a:off x="8397733" y="4676996"/>
              <a:ext cx="1857375" cy="829457"/>
            </a:xfrm>
            <a:custGeom>
              <a:avLst/>
              <a:gdLst>
                <a:gd name="connsiteX0" fmla="*/ 1002323 w 1002323"/>
                <a:gd name="connsiteY0" fmla="*/ 0 h 615462"/>
                <a:gd name="connsiteX1" fmla="*/ 539261 w 1002323"/>
                <a:gd name="connsiteY1" fmla="*/ 515816 h 615462"/>
                <a:gd name="connsiteX2" fmla="*/ 0 w 1002323"/>
                <a:gd name="connsiteY2" fmla="*/ 615462 h 615462"/>
                <a:gd name="connsiteX0" fmla="*/ 1002323 w 1002323"/>
                <a:gd name="connsiteY0" fmla="*/ 0 h 615462"/>
                <a:gd name="connsiteX1" fmla="*/ 539261 w 1002323"/>
                <a:gd name="connsiteY1" fmla="*/ 515816 h 615462"/>
                <a:gd name="connsiteX2" fmla="*/ 539712 w 1002323"/>
                <a:gd name="connsiteY2" fmla="*/ 486881 h 615462"/>
                <a:gd name="connsiteX3" fmla="*/ 0 w 1002323"/>
                <a:gd name="connsiteY3" fmla="*/ 615462 h 615462"/>
                <a:gd name="connsiteX0" fmla="*/ 1002323 w 1002323"/>
                <a:gd name="connsiteY0" fmla="*/ 0 h 615462"/>
                <a:gd name="connsiteX1" fmla="*/ 539261 w 1002323"/>
                <a:gd name="connsiteY1" fmla="*/ 515816 h 615462"/>
                <a:gd name="connsiteX2" fmla="*/ 313547 w 1002323"/>
                <a:gd name="connsiteY2" fmla="*/ 38188 h 615462"/>
                <a:gd name="connsiteX3" fmla="*/ 0 w 1002323"/>
                <a:gd name="connsiteY3" fmla="*/ 615462 h 615462"/>
                <a:gd name="connsiteX0" fmla="*/ 1002323 w 1002323"/>
                <a:gd name="connsiteY0" fmla="*/ 0 h 615462"/>
                <a:gd name="connsiteX1" fmla="*/ 595803 w 1002323"/>
                <a:gd name="connsiteY1" fmla="*/ 343976 h 615462"/>
                <a:gd name="connsiteX2" fmla="*/ 313547 w 1002323"/>
                <a:gd name="connsiteY2" fmla="*/ 38188 h 615462"/>
                <a:gd name="connsiteX3" fmla="*/ 0 w 1002323"/>
                <a:gd name="connsiteY3" fmla="*/ 615462 h 615462"/>
                <a:gd name="connsiteX0" fmla="*/ 1002323 w 1002323"/>
                <a:gd name="connsiteY0" fmla="*/ 0 h 831344"/>
                <a:gd name="connsiteX1" fmla="*/ 595803 w 1002323"/>
                <a:gd name="connsiteY1" fmla="*/ 343976 h 831344"/>
                <a:gd name="connsiteX2" fmla="*/ 519152 w 1002323"/>
                <a:gd name="connsiteY2" fmla="*/ 830561 h 831344"/>
                <a:gd name="connsiteX3" fmla="*/ 0 w 1002323"/>
                <a:gd name="connsiteY3" fmla="*/ 615462 h 831344"/>
                <a:gd name="connsiteX0" fmla="*/ 1002323 w 1002323"/>
                <a:gd name="connsiteY0" fmla="*/ 0 h 831344"/>
                <a:gd name="connsiteX1" fmla="*/ 827108 w 1002323"/>
                <a:gd name="connsiteY1" fmla="*/ 448989 h 831344"/>
                <a:gd name="connsiteX2" fmla="*/ 519152 w 1002323"/>
                <a:gd name="connsiteY2" fmla="*/ 830561 h 831344"/>
                <a:gd name="connsiteX3" fmla="*/ 0 w 1002323"/>
                <a:gd name="connsiteY3" fmla="*/ 615462 h 83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323" h="831344">
                  <a:moveTo>
                    <a:pt x="1002323" y="0"/>
                  </a:moveTo>
                  <a:cubicBezTo>
                    <a:pt x="854319" y="206619"/>
                    <a:pt x="994162" y="346412"/>
                    <a:pt x="827108" y="448989"/>
                  </a:cubicBezTo>
                  <a:cubicBezTo>
                    <a:pt x="750006" y="530136"/>
                    <a:pt x="609029" y="813953"/>
                    <a:pt x="519152" y="830561"/>
                  </a:cubicBezTo>
                  <a:cubicBezTo>
                    <a:pt x="429275" y="847169"/>
                    <a:pt x="89952" y="594032"/>
                    <a:pt x="0" y="615462"/>
                  </a:cubicBezTo>
                </a:path>
              </a:pathLst>
            </a:cu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BDD30F-E27A-9E8C-EFA4-7F3E38809791}"/>
                </a:ext>
              </a:extLst>
            </p:cNvPr>
            <p:cNvGrpSpPr/>
            <p:nvPr/>
          </p:nvGrpSpPr>
          <p:grpSpPr>
            <a:xfrm>
              <a:off x="9647117" y="572800"/>
              <a:ext cx="1269507" cy="4151819"/>
              <a:chOff x="5220015" y="2289586"/>
              <a:chExt cx="1269507" cy="4151819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AE256C6-4BD7-A031-6682-598EE6F0EBC4}"/>
                  </a:ext>
                </a:extLst>
              </p:cNvPr>
              <p:cNvSpPr/>
              <p:nvPr/>
            </p:nvSpPr>
            <p:spPr>
              <a:xfrm rot="19467549">
                <a:off x="5220015" y="2289586"/>
                <a:ext cx="1269507" cy="1065320"/>
              </a:xfrm>
              <a:custGeom>
                <a:avLst/>
                <a:gdLst>
                  <a:gd name="connsiteX0" fmla="*/ 257452 w 1269507"/>
                  <a:gd name="connsiteY0" fmla="*/ 115410 h 1065320"/>
                  <a:gd name="connsiteX1" fmla="*/ 532660 w 1269507"/>
                  <a:gd name="connsiteY1" fmla="*/ 0 h 1065320"/>
                  <a:gd name="connsiteX2" fmla="*/ 1269507 w 1269507"/>
                  <a:gd name="connsiteY2" fmla="*/ 497150 h 1065320"/>
                  <a:gd name="connsiteX3" fmla="*/ 1109709 w 1269507"/>
                  <a:gd name="connsiteY3" fmla="*/ 861134 h 1065320"/>
                  <a:gd name="connsiteX4" fmla="*/ 346229 w 1269507"/>
                  <a:gd name="connsiteY4" fmla="*/ 1065320 h 1065320"/>
                  <a:gd name="connsiteX5" fmla="*/ 71021 w 1269507"/>
                  <a:gd name="connsiteY5" fmla="*/ 870012 h 1065320"/>
                  <a:gd name="connsiteX6" fmla="*/ 44388 w 1269507"/>
                  <a:gd name="connsiteY6" fmla="*/ 781235 h 1065320"/>
                  <a:gd name="connsiteX7" fmla="*/ 0 w 1269507"/>
                  <a:gd name="connsiteY7" fmla="*/ 328474 h 1065320"/>
                  <a:gd name="connsiteX8" fmla="*/ 44388 w 1269507"/>
                  <a:gd name="connsiteY8" fmla="*/ 266330 h 1065320"/>
                  <a:gd name="connsiteX9" fmla="*/ 257452 w 1269507"/>
                  <a:gd name="connsiteY9" fmla="*/ 115410 h 106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9507" h="1065320">
                    <a:moveTo>
                      <a:pt x="257452" y="115410"/>
                    </a:moveTo>
                    <a:lnTo>
                      <a:pt x="532660" y="0"/>
                    </a:lnTo>
                    <a:lnTo>
                      <a:pt x="1269507" y="497150"/>
                    </a:lnTo>
                    <a:lnTo>
                      <a:pt x="1109709" y="861134"/>
                    </a:lnTo>
                    <a:lnTo>
                      <a:pt x="346229" y="1065320"/>
                    </a:lnTo>
                    <a:lnTo>
                      <a:pt x="71021" y="870012"/>
                    </a:lnTo>
                    <a:lnTo>
                      <a:pt x="44388" y="781235"/>
                    </a:lnTo>
                    <a:lnTo>
                      <a:pt x="0" y="328474"/>
                    </a:lnTo>
                    <a:lnTo>
                      <a:pt x="44388" y="266330"/>
                    </a:lnTo>
                    <a:lnTo>
                      <a:pt x="257452" y="11541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799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Reservoir</a:t>
                </a: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0C32A54-7D53-C1F5-B6EE-EC89B3030DC6}"/>
                  </a:ext>
                </a:extLst>
              </p:cNvPr>
              <p:cNvSpPr/>
              <p:nvPr/>
            </p:nvSpPr>
            <p:spPr>
              <a:xfrm rot="15489479">
                <a:off x="4391497" y="4643979"/>
                <a:ext cx="2962750" cy="632101"/>
              </a:xfrm>
              <a:custGeom>
                <a:avLst/>
                <a:gdLst>
                  <a:gd name="connsiteX0" fmla="*/ 17565 w 4299053"/>
                  <a:gd name="connsiteY0" fmla="*/ 102379 h 334236"/>
                  <a:gd name="connsiteX1" fmla="*/ 132975 w 4299053"/>
                  <a:gd name="connsiteY1" fmla="*/ 4725 h 334236"/>
                  <a:gd name="connsiteX2" fmla="*/ 1002986 w 4299053"/>
                  <a:gd name="connsiteY2" fmla="*/ 235544 h 334236"/>
                  <a:gd name="connsiteX3" fmla="*/ 2130450 w 4299053"/>
                  <a:gd name="connsiteY3" fmla="*/ 102379 h 334236"/>
                  <a:gd name="connsiteX4" fmla="*/ 2796276 w 4299053"/>
                  <a:gd name="connsiteY4" fmla="*/ 262177 h 334236"/>
                  <a:gd name="connsiteX5" fmla="*/ 3728431 w 4299053"/>
                  <a:gd name="connsiteY5" fmla="*/ 120135 h 334236"/>
                  <a:gd name="connsiteX6" fmla="*/ 4243336 w 4299053"/>
                  <a:gd name="connsiteY6" fmla="*/ 315443 h 334236"/>
                  <a:gd name="connsiteX7" fmla="*/ 4261091 w 4299053"/>
                  <a:gd name="connsiteY7" fmla="*/ 315443 h 334236"/>
                  <a:gd name="connsiteX0" fmla="*/ 1867 w 4575850"/>
                  <a:gd name="connsiteY0" fmla="*/ 38325 h 365162"/>
                  <a:gd name="connsiteX1" fmla="*/ 409772 w 4575850"/>
                  <a:gd name="connsiteY1" fmla="*/ 35651 h 365162"/>
                  <a:gd name="connsiteX2" fmla="*/ 1279783 w 4575850"/>
                  <a:gd name="connsiteY2" fmla="*/ 266470 h 365162"/>
                  <a:gd name="connsiteX3" fmla="*/ 2407247 w 4575850"/>
                  <a:gd name="connsiteY3" fmla="*/ 133305 h 365162"/>
                  <a:gd name="connsiteX4" fmla="*/ 3073073 w 4575850"/>
                  <a:gd name="connsiteY4" fmla="*/ 293103 h 365162"/>
                  <a:gd name="connsiteX5" fmla="*/ 4005228 w 4575850"/>
                  <a:gd name="connsiteY5" fmla="*/ 151061 h 365162"/>
                  <a:gd name="connsiteX6" fmla="*/ 4520133 w 4575850"/>
                  <a:gd name="connsiteY6" fmla="*/ 346369 h 365162"/>
                  <a:gd name="connsiteX7" fmla="*/ 4537888 w 4575850"/>
                  <a:gd name="connsiteY7" fmla="*/ 346369 h 365162"/>
                  <a:gd name="connsiteX0" fmla="*/ 1097 w 4777980"/>
                  <a:gd name="connsiteY0" fmla="*/ 26684 h 394639"/>
                  <a:gd name="connsiteX1" fmla="*/ 611902 w 4777980"/>
                  <a:gd name="connsiteY1" fmla="*/ 65128 h 394639"/>
                  <a:gd name="connsiteX2" fmla="*/ 1481913 w 4777980"/>
                  <a:gd name="connsiteY2" fmla="*/ 295947 h 394639"/>
                  <a:gd name="connsiteX3" fmla="*/ 2609377 w 4777980"/>
                  <a:gd name="connsiteY3" fmla="*/ 162782 h 394639"/>
                  <a:gd name="connsiteX4" fmla="*/ 3275203 w 4777980"/>
                  <a:gd name="connsiteY4" fmla="*/ 322580 h 394639"/>
                  <a:gd name="connsiteX5" fmla="*/ 4207358 w 4777980"/>
                  <a:gd name="connsiteY5" fmla="*/ 180538 h 394639"/>
                  <a:gd name="connsiteX6" fmla="*/ 4722263 w 4777980"/>
                  <a:gd name="connsiteY6" fmla="*/ 375846 h 394639"/>
                  <a:gd name="connsiteX7" fmla="*/ 4740018 w 4777980"/>
                  <a:gd name="connsiteY7" fmla="*/ 375846 h 394639"/>
                  <a:gd name="connsiteX0" fmla="*/ 19828 w 4292910"/>
                  <a:gd name="connsiteY0" fmla="*/ 48891 h 352544"/>
                  <a:gd name="connsiteX1" fmla="*/ 126832 w 4292910"/>
                  <a:gd name="connsiteY1" fmla="*/ 23033 h 352544"/>
                  <a:gd name="connsiteX2" fmla="*/ 996843 w 4292910"/>
                  <a:gd name="connsiteY2" fmla="*/ 253852 h 352544"/>
                  <a:gd name="connsiteX3" fmla="*/ 2124307 w 4292910"/>
                  <a:gd name="connsiteY3" fmla="*/ 120687 h 352544"/>
                  <a:gd name="connsiteX4" fmla="*/ 2790133 w 4292910"/>
                  <a:gd name="connsiteY4" fmla="*/ 280485 h 352544"/>
                  <a:gd name="connsiteX5" fmla="*/ 3722288 w 4292910"/>
                  <a:gd name="connsiteY5" fmla="*/ 138443 h 352544"/>
                  <a:gd name="connsiteX6" fmla="*/ 4237193 w 4292910"/>
                  <a:gd name="connsiteY6" fmla="*/ 333751 h 352544"/>
                  <a:gd name="connsiteX7" fmla="*/ 4254948 w 4292910"/>
                  <a:gd name="connsiteY7" fmla="*/ 333751 h 352544"/>
                  <a:gd name="connsiteX0" fmla="*/ 1058 w 4274140"/>
                  <a:gd name="connsiteY0" fmla="*/ 38379 h 342032"/>
                  <a:gd name="connsiteX1" fmla="*/ 544323 w 4274140"/>
                  <a:gd name="connsiteY1" fmla="*/ 32578 h 342032"/>
                  <a:gd name="connsiteX2" fmla="*/ 978073 w 4274140"/>
                  <a:gd name="connsiteY2" fmla="*/ 243340 h 342032"/>
                  <a:gd name="connsiteX3" fmla="*/ 2105537 w 4274140"/>
                  <a:gd name="connsiteY3" fmla="*/ 110175 h 342032"/>
                  <a:gd name="connsiteX4" fmla="*/ 2771363 w 4274140"/>
                  <a:gd name="connsiteY4" fmla="*/ 269973 h 342032"/>
                  <a:gd name="connsiteX5" fmla="*/ 3703518 w 4274140"/>
                  <a:gd name="connsiteY5" fmla="*/ 127931 h 342032"/>
                  <a:gd name="connsiteX6" fmla="*/ 4218423 w 4274140"/>
                  <a:gd name="connsiteY6" fmla="*/ 323239 h 342032"/>
                  <a:gd name="connsiteX7" fmla="*/ 4236178 w 4274140"/>
                  <a:gd name="connsiteY7" fmla="*/ 323239 h 342032"/>
                  <a:gd name="connsiteX0" fmla="*/ 714 w 4517845"/>
                  <a:gd name="connsiteY0" fmla="*/ 17337 h 429640"/>
                  <a:gd name="connsiteX1" fmla="*/ 788028 w 4517845"/>
                  <a:gd name="connsiteY1" fmla="*/ 120186 h 429640"/>
                  <a:gd name="connsiteX2" fmla="*/ 1221778 w 4517845"/>
                  <a:gd name="connsiteY2" fmla="*/ 330948 h 429640"/>
                  <a:gd name="connsiteX3" fmla="*/ 2349242 w 4517845"/>
                  <a:gd name="connsiteY3" fmla="*/ 197783 h 429640"/>
                  <a:gd name="connsiteX4" fmla="*/ 3015068 w 4517845"/>
                  <a:gd name="connsiteY4" fmla="*/ 357581 h 429640"/>
                  <a:gd name="connsiteX5" fmla="*/ 3947223 w 4517845"/>
                  <a:gd name="connsiteY5" fmla="*/ 215539 h 429640"/>
                  <a:gd name="connsiteX6" fmla="*/ 4462128 w 4517845"/>
                  <a:gd name="connsiteY6" fmla="*/ 410847 h 429640"/>
                  <a:gd name="connsiteX7" fmla="*/ 4479883 w 4517845"/>
                  <a:gd name="connsiteY7" fmla="*/ 410847 h 429640"/>
                  <a:gd name="connsiteX0" fmla="*/ 861 w 4517992"/>
                  <a:gd name="connsiteY0" fmla="*/ 12956 h 425259"/>
                  <a:gd name="connsiteX1" fmla="*/ 680659 w 4517992"/>
                  <a:gd name="connsiteY1" fmla="*/ 169772 h 425259"/>
                  <a:gd name="connsiteX2" fmla="*/ 1221925 w 4517992"/>
                  <a:gd name="connsiteY2" fmla="*/ 326567 h 425259"/>
                  <a:gd name="connsiteX3" fmla="*/ 2349389 w 4517992"/>
                  <a:gd name="connsiteY3" fmla="*/ 193402 h 425259"/>
                  <a:gd name="connsiteX4" fmla="*/ 3015215 w 4517992"/>
                  <a:gd name="connsiteY4" fmla="*/ 353200 h 425259"/>
                  <a:gd name="connsiteX5" fmla="*/ 3947370 w 4517992"/>
                  <a:gd name="connsiteY5" fmla="*/ 211158 h 425259"/>
                  <a:gd name="connsiteX6" fmla="*/ 4462275 w 4517992"/>
                  <a:gd name="connsiteY6" fmla="*/ 406466 h 425259"/>
                  <a:gd name="connsiteX7" fmla="*/ 4480030 w 4517992"/>
                  <a:gd name="connsiteY7" fmla="*/ 406466 h 425259"/>
                  <a:gd name="connsiteX0" fmla="*/ 1034 w 4414616"/>
                  <a:gd name="connsiteY0" fmla="*/ 13453 h 416464"/>
                  <a:gd name="connsiteX1" fmla="*/ 577283 w 4414616"/>
                  <a:gd name="connsiteY1" fmla="*/ 160977 h 416464"/>
                  <a:gd name="connsiteX2" fmla="*/ 1118549 w 4414616"/>
                  <a:gd name="connsiteY2" fmla="*/ 317772 h 416464"/>
                  <a:gd name="connsiteX3" fmla="*/ 2246013 w 4414616"/>
                  <a:gd name="connsiteY3" fmla="*/ 184607 h 416464"/>
                  <a:gd name="connsiteX4" fmla="*/ 2911839 w 4414616"/>
                  <a:gd name="connsiteY4" fmla="*/ 344405 h 416464"/>
                  <a:gd name="connsiteX5" fmla="*/ 3843994 w 4414616"/>
                  <a:gd name="connsiteY5" fmla="*/ 202363 h 416464"/>
                  <a:gd name="connsiteX6" fmla="*/ 4358899 w 4414616"/>
                  <a:gd name="connsiteY6" fmla="*/ 397671 h 416464"/>
                  <a:gd name="connsiteX7" fmla="*/ 4376654 w 4414616"/>
                  <a:gd name="connsiteY7" fmla="*/ 397671 h 416464"/>
                  <a:gd name="connsiteX0" fmla="*/ 0 w 4413582"/>
                  <a:gd name="connsiteY0" fmla="*/ 70956 h 473967"/>
                  <a:gd name="connsiteX1" fmla="*/ 576249 w 4413582"/>
                  <a:gd name="connsiteY1" fmla="*/ 218480 h 473967"/>
                  <a:gd name="connsiteX2" fmla="*/ 1117515 w 4413582"/>
                  <a:gd name="connsiteY2" fmla="*/ 375275 h 473967"/>
                  <a:gd name="connsiteX3" fmla="*/ 2244979 w 4413582"/>
                  <a:gd name="connsiteY3" fmla="*/ 242110 h 473967"/>
                  <a:gd name="connsiteX4" fmla="*/ 2910805 w 4413582"/>
                  <a:gd name="connsiteY4" fmla="*/ 401908 h 473967"/>
                  <a:gd name="connsiteX5" fmla="*/ 3842960 w 4413582"/>
                  <a:gd name="connsiteY5" fmla="*/ 259866 h 473967"/>
                  <a:gd name="connsiteX6" fmla="*/ 4357865 w 4413582"/>
                  <a:gd name="connsiteY6" fmla="*/ 455174 h 473967"/>
                  <a:gd name="connsiteX7" fmla="*/ 4375620 w 4413582"/>
                  <a:gd name="connsiteY7" fmla="*/ 455174 h 473967"/>
                  <a:gd name="connsiteX0" fmla="*/ 0 w 4413582"/>
                  <a:gd name="connsiteY0" fmla="*/ 0 h 403011"/>
                  <a:gd name="connsiteX1" fmla="*/ 576249 w 4413582"/>
                  <a:gd name="connsiteY1" fmla="*/ 147524 h 403011"/>
                  <a:gd name="connsiteX2" fmla="*/ 1117515 w 4413582"/>
                  <a:gd name="connsiteY2" fmla="*/ 304319 h 403011"/>
                  <a:gd name="connsiteX3" fmla="*/ 2244979 w 4413582"/>
                  <a:gd name="connsiteY3" fmla="*/ 171154 h 403011"/>
                  <a:gd name="connsiteX4" fmla="*/ 2910805 w 4413582"/>
                  <a:gd name="connsiteY4" fmla="*/ 330952 h 403011"/>
                  <a:gd name="connsiteX5" fmla="*/ 3842960 w 4413582"/>
                  <a:gd name="connsiteY5" fmla="*/ 188910 h 403011"/>
                  <a:gd name="connsiteX6" fmla="*/ 4357865 w 4413582"/>
                  <a:gd name="connsiteY6" fmla="*/ 384218 h 403011"/>
                  <a:gd name="connsiteX7" fmla="*/ 4375620 w 4413582"/>
                  <a:gd name="connsiteY7" fmla="*/ 384218 h 40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13582" h="403011">
                    <a:moveTo>
                      <a:pt x="0" y="0"/>
                    </a:moveTo>
                    <a:cubicBezTo>
                      <a:pt x="119011" y="143794"/>
                      <a:pt x="389997" y="96804"/>
                      <a:pt x="576249" y="147524"/>
                    </a:cubicBezTo>
                    <a:cubicBezTo>
                      <a:pt x="762501" y="198244"/>
                      <a:pt x="839393" y="300381"/>
                      <a:pt x="1117515" y="304319"/>
                    </a:cubicBezTo>
                    <a:cubicBezTo>
                      <a:pt x="1395637" y="308257"/>
                      <a:pt x="1946097" y="166715"/>
                      <a:pt x="2244979" y="171154"/>
                    </a:cubicBezTo>
                    <a:cubicBezTo>
                      <a:pt x="2543861" y="175593"/>
                      <a:pt x="2644475" y="327993"/>
                      <a:pt x="2910805" y="330952"/>
                    </a:cubicBezTo>
                    <a:cubicBezTo>
                      <a:pt x="3177135" y="333911"/>
                      <a:pt x="3601783" y="180032"/>
                      <a:pt x="3842960" y="188910"/>
                    </a:cubicBezTo>
                    <a:cubicBezTo>
                      <a:pt x="4084137" y="197788"/>
                      <a:pt x="4269088" y="351667"/>
                      <a:pt x="4357865" y="384218"/>
                    </a:cubicBezTo>
                    <a:cubicBezTo>
                      <a:pt x="4446642" y="416769"/>
                      <a:pt x="4411131" y="400493"/>
                      <a:pt x="4375620" y="384218"/>
                    </a:cubicBezTo>
                  </a:path>
                </a:pathLst>
              </a:cu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2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2E4D5FD-67C3-42CA-DCF4-946BBC3FD9C8}"/>
                </a:ext>
              </a:extLst>
            </p:cNvPr>
            <p:cNvCxnSpPr>
              <a:cxnSpLocks/>
              <a:stCxn id="1026" idx="2"/>
              <a:endCxn id="11" idx="0"/>
            </p:cNvCxnSpPr>
            <p:nvPr/>
          </p:nvCxnSpPr>
          <p:spPr>
            <a:xfrm>
              <a:off x="9235749" y="4081057"/>
              <a:ext cx="1045189" cy="6594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 descr="Turbine Icon #281083 - Free Icons Library">
              <a:extLst>
                <a:ext uri="{FF2B5EF4-FFF2-40B4-BE49-F238E27FC236}">
                  <a16:creationId xmlns:a16="http://schemas.microsoft.com/office/drawing/2014/main" id="{E40CE509-821B-4E94-772D-EFEDC62CD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580" y="3454719"/>
              <a:ext cx="626338" cy="626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95B9DAB-351A-4424-3C0E-C98F1D7AB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21497"/>
            <a:stretch/>
          </p:blipFill>
          <p:spPr>
            <a:xfrm>
              <a:off x="9968194" y="1374836"/>
              <a:ext cx="437197" cy="34321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A77B89-024D-3E16-FF4E-EDD14F29E021}"/>
                </a:ext>
              </a:extLst>
            </p:cNvPr>
            <p:cNvSpPr txBox="1"/>
            <p:nvPr/>
          </p:nvSpPr>
          <p:spPr>
            <a:xfrm>
              <a:off x="10550517" y="2963699"/>
              <a:ext cx="1420427" cy="36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Bypass </a:t>
              </a:r>
              <a:r>
                <a:rPr lang="nb-NO" dirty="0" err="1"/>
                <a:t>reach</a:t>
              </a:r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3E6215-864E-A341-83B3-D6C259B734C8}"/>
                </a:ext>
              </a:extLst>
            </p:cNvPr>
            <p:cNvSpPr txBox="1"/>
            <p:nvPr/>
          </p:nvSpPr>
          <p:spPr>
            <a:xfrm>
              <a:off x="8314879" y="5627361"/>
              <a:ext cx="2023082" cy="36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err="1"/>
                <a:t>Downstream</a:t>
              </a:r>
              <a:r>
                <a:rPr lang="nb-NO" dirty="0"/>
                <a:t> </a:t>
              </a:r>
              <a:r>
                <a:rPr lang="nb-NO" dirty="0" err="1"/>
                <a:t>reach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532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12113" y="152400"/>
            <a:ext cx="990600" cy="228600"/>
          </a:xfrm>
          <a:prstGeom prst="rect">
            <a:avLst/>
          </a:prstGeom>
          <a:noFill/>
          <a:ln/>
        </p:spPr>
        <p:txBody>
          <a:bodyPr>
            <a:normAutofit fontScale="92500" lnSpcReduction="20000"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EAA99-ADD4-4189-AE29-711A7813884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" name="Picture 4" descr="Bilde Aura fra Arne Jens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4"/>
          <a:stretch/>
        </p:blipFill>
        <p:spPr bwMode="auto">
          <a:xfrm>
            <a:off x="0" y="0"/>
            <a:ext cx="12192000" cy="71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34F3F1-27C3-CE6E-5504-D42E39460BAC}"/>
              </a:ext>
            </a:extLst>
          </p:cNvPr>
          <p:cNvSpPr txBox="1"/>
          <p:nvPr/>
        </p:nvSpPr>
        <p:spPr>
          <a:xfrm>
            <a:off x="9972583" y="6673398"/>
            <a:ext cx="2219417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Photo: Atle Harby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259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B803-1D0A-9592-0FFD-47CFC1B9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Modelling</a:t>
            </a:r>
            <a:r>
              <a:rPr lang="nb-NO" dirty="0"/>
              <a:t> </a:t>
            </a:r>
            <a:r>
              <a:rPr lang="nb-NO" dirty="0" err="1"/>
              <a:t>framework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52A10-0A21-1B3E-4BB4-64B4A794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3C6CC-50A5-75FD-C46F-C0D0B23A9C18}"/>
              </a:ext>
            </a:extLst>
          </p:cNvPr>
          <p:cNvSpPr txBox="1"/>
          <p:nvPr/>
        </p:nvSpPr>
        <p:spPr>
          <a:xfrm>
            <a:off x="338757" y="4235665"/>
            <a:ext cx="3099251" cy="11998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New </a:t>
            </a:r>
            <a:r>
              <a:rPr lang="nb-NO" dirty="0" err="1"/>
              <a:t>Restrictions</a:t>
            </a:r>
            <a:r>
              <a:rPr lang="nb-NO" dirty="0"/>
              <a:t> :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Environmental</a:t>
            </a:r>
            <a:r>
              <a:rPr lang="nb-NO" dirty="0"/>
              <a:t> </a:t>
            </a:r>
            <a:r>
              <a:rPr lang="nb-NO" dirty="0" err="1"/>
              <a:t>flow</a:t>
            </a:r>
            <a:r>
              <a:rPr lang="nb-NO" dirty="0"/>
              <a:t> </a:t>
            </a:r>
            <a:r>
              <a:rPr lang="nb-NO" dirty="0" err="1"/>
              <a:t>release</a:t>
            </a:r>
            <a:r>
              <a:rPr lang="nb-NO" dirty="0"/>
              <a:t>: Q95 (</a:t>
            </a:r>
            <a:r>
              <a:rPr lang="nb-NO" dirty="0" err="1"/>
              <a:t>seasonal</a:t>
            </a:r>
            <a:r>
              <a:rPr lang="nb-NO" dirty="0"/>
              <a:t>)</a:t>
            </a:r>
          </a:p>
          <a:p>
            <a:pPr marL="285750" indent="-285750">
              <a:buFontTx/>
              <a:buChar char="-"/>
            </a:pPr>
            <a:r>
              <a:rPr lang="nb-NO" dirty="0"/>
              <a:t>Summer </a:t>
            </a:r>
            <a:r>
              <a:rPr lang="nb-NO" dirty="0" err="1"/>
              <a:t>filling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reservoirs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E40B1-CE62-DCBE-727E-ED2399D32875}"/>
              </a:ext>
            </a:extLst>
          </p:cNvPr>
          <p:cNvSpPr txBox="1"/>
          <p:nvPr/>
        </p:nvSpPr>
        <p:spPr>
          <a:xfrm>
            <a:off x="338757" y="3592040"/>
            <a:ext cx="3099250" cy="3692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0-scenario</a:t>
            </a:r>
            <a:endParaRPr lang="en-GB" dirty="0"/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7B78FC67-E527-CF16-48C5-9BCE20D67484}"/>
              </a:ext>
            </a:extLst>
          </p:cNvPr>
          <p:cNvGrpSpPr/>
          <p:nvPr/>
        </p:nvGrpSpPr>
        <p:grpSpPr>
          <a:xfrm>
            <a:off x="2701474" y="1912534"/>
            <a:ext cx="3394526" cy="1688247"/>
            <a:chOff x="4004549" y="1903793"/>
            <a:chExt cx="3394526" cy="168824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3F528FD-8DE3-92E9-6939-02B73123A0F9}"/>
                </a:ext>
              </a:extLst>
            </p:cNvPr>
            <p:cNvGrpSpPr/>
            <p:nvPr/>
          </p:nvGrpSpPr>
          <p:grpSpPr>
            <a:xfrm>
              <a:off x="4004549" y="1903793"/>
              <a:ext cx="3394526" cy="1688247"/>
              <a:chOff x="4004549" y="1903793"/>
              <a:chExt cx="3394526" cy="168824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B4F374-02E1-1C7F-255F-3FD9F3C6C936}"/>
                  </a:ext>
                </a:extLst>
              </p:cNvPr>
              <p:cNvSpPr txBox="1"/>
              <p:nvPr/>
            </p:nvSpPr>
            <p:spPr>
              <a:xfrm>
                <a:off x="4004549" y="1903793"/>
                <a:ext cx="3394526" cy="1199816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dirty="0"/>
                  <a:t>2030 </a:t>
                </a:r>
                <a:r>
                  <a:rPr lang="nb-NO" dirty="0" err="1"/>
                  <a:t>dataset</a:t>
                </a:r>
                <a:endParaRPr lang="nb-NO" dirty="0"/>
              </a:p>
              <a:p>
                <a:pPr marL="285750" indent="-285750">
                  <a:buFontTx/>
                  <a:buChar char="-"/>
                </a:pPr>
                <a:r>
                  <a:rPr lang="nb-NO" dirty="0" err="1"/>
                  <a:t>wind</a:t>
                </a:r>
                <a:r>
                  <a:rPr lang="nb-NO" dirty="0"/>
                  <a:t>, solar, </a:t>
                </a:r>
                <a:r>
                  <a:rPr lang="nb-NO" dirty="0" err="1"/>
                  <a:t>thermal</a:t>
                </a:r>
                <a:endParaRPr lang="nb-NO" dirty="0"/>
              </a:p>
              <a:p>
                <a:pPr marL="285750" indent="-285750">
                  <a:buFontTx/>
                  <a:buChar char="-"/>
                </a:pPr>
                <a:r>
                  <a:rPr lang="nb-NO" dirty="0"/>
                  <a:t>Int. </a:t>
                </a:r>
                <a:r>
                  <a:rPr lang="nb-NO" dirty="0" err="1"/>
                  <a:t>interconnectors</a:t>
                </a:r>
                <a:endParaRPr lang="nb-NO" dirty="0"/>
              </a:p>
              <a:p>
                <a:pPr marL="285750" indent="-285750">
                  <a:buFontTx/>
                  <a:buChar char="-"/>
                </a:pPr>
                <a:r>
                  <a:rPr lang="nb-NO" dirty="0"/>
                  <a:t>Power </a:t>
                </a:r>
                <a:r>
                  <a:rPr lang="nb-NO" dirty="0" err="1"/>
                  <a:t>demand</a:t>
                </a:r>
                <a:endParaRPr lang="nb-NO" dirty="0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A6647BB-1F99-F29A-AB0D-6F821726490D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>
                <a:off x="5701812" y="3103609"/>
                <a:ext cx="0" cy="488431"/>
              </a:xfrm>
              <a:prstGeom prst="straightConnector1">
                <a:avLst/>
              </a:prstGeom>
              <a:ln w="508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8B8472D-AD59-0536-832E-66AF3F701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460" y="1963323"/>
              <a:ext cx="639944" cy="803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897624A-F7FA-BDCF-17E0-A12F7957DA9C}"/>
              </a:ext>
            </a:extLst>
          </p:cNvPr>
          <p:cNvSpPr txBox="1"/>
          <p:nvPr/>
        </p:nvSpPr>
        <p:spPr>
          <a:xfrm>
            <a:off x="4003958" y="3597501"/>
            <a:ext cx="3624180" cy="12307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/>
              <a:t>Scenario </a:t>
            </a:r>
            <a:r>
              <a:rPr lang="nb-NO" sz="2000" b="1" dirty="0"/>
              <a:t>Fan</a:t>
            </a:r>
            <a:r>
              <a:rPr lang="nb-NO" sz="2000" dirty="0"/>
              <a:t> </a:t>
            </a:r>
            <a:r>
              <a:rPr lang="nb-NO" sz="2000" b="1" dirty="0"/>
              <a:t>Si</a:t>
            </a:r>
            <a:r>
              <a:rPr lang="nb-NO" sz="2000" dirty="0"/>
              <a:t>mulator (</a:t>
            </a:r>
            <a:r>
              <a:rPr lang="nb-NO" sz="2000" dirty="0" err="1"/>
              <a:t>FanSi</a:t>
            </a:r>
            <a:r>
              <a:rPr lang="nb-NO" sz="2000" dirty="0"/>
              <a:t>)</a:t>
            </a:r>
          </a:p>
          <a:p>
            <a:r>
              <a:rPr lang="nb-NO" dirty="0"/>
              <a:t>-</a:t>
            </a:r>
            <a:r>
              <a:rPr lang="nb-NO" dirty="0" err="1"/>
              <a:t>stochastic</a:t>
            </a:r>
            <a:r>
              <a:rPr lang="nb-NO" dirty="0"/>
              <a:t> </a:t>
            </a:r>
            <a:r>
              <a:rPr lang="nb-NO" dirty="0" err="1"/>
              <a:t>market</a:t>
            </a:r>
            <a:r>
              <a:rPr lang="nb-NO" dirty="0"/>
              <a:t> </a:t>
            </a:r>
            <a:r>
              <a:rPr lang="nb-NO" dirty="0" err="1"/>
              <a:t>model</a:t>
            </a:r>
            <a:endParaRPr lang="nb-NO" dirty="0"/>
          </a:p>
          <a:p>
            <a:r>
              <a:rPr lang="nb-NO" dirty="0"/>
              <a:t>-</a:t>
            </a:r>
            <a:r>
              <a:rPr lang="nb-NO" dirty="0" err="1"/>
              <a:t>detailed</a:t>
            </a:r>
            <a:r>
              <a:rPr lang="nb-NO" dirty="0"/>
              <a:t> </a:t>
            </a:r>
            <a:r>
              <a:rPr lang="nb-NO" dirty="0" err="1"/>
              <a:t>hydro</a:t>
            </a:r>
            <a:endParaRPr lang="nb-NO" dirty="0"/>
          </a:p>
          <a:p>
            <a:endParaRPr lang="nb-NO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359255-C1B5-7117-C42D-FAA9DD72063B}"/>
              </a:ext>
            </a:extLst>
          </p:cNvPr>
          <p:cNvCxnSpPr>
            <a:cxnSpLocks/>
          </p:cNvCxnSpPr>
          <p:nvPr/>
        </p:nvCxnSpPr>
        <p:spPr>
          <a:xfrm>
            <a:off x="3438007" y="4747200"/>
            <a:ext cx="565951" cy="0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397B75-A2CD-F32B-70F9-90DDB57DA07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38007" y="3776642"/>
            <a:ext cx="565951" cy="0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9B5F18-12B2-6243-68BD-546B737FB662}"/>
              </a:ext>
            </a:extLst>
          </p:cNvPr>
          <p:cNvCxnSpPr>
            <a:cxnSpLocks/>
            <a:stCxn id="3" idx="2"/>
            <a:endCxn id="25" idx="0"/>
          </p:cNvCxnSpPr>
          <p:nvPr/>
        </p:nvCxnSpPr>
        <p:spPr>
          <a:xfrm>
            <a:off x="5816048" y="4828223"/>
            <a:ext cx="0" cy="1150688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84868-F59A-C4B1-086A-2B78994BA00E}"/>
              </a:ext>
            </a:extLst>
          </p:cNvPr>
          <p:cNvSpPr txBox="1"/>
          <p:nvPr/>
        </p:nvSpPr>
        <p:spPr>
          <a:xfrm>
            <a:off x="4284650" y="5978911"/>
            <a:ext cx="3062796" cy="36920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Result</a:t>
            </a:r>
            <a:r>
              <a:rPr lang="nb-NO" dirty="0"/>
              <a:t>: Scenario </a:t>
            </a:r>
            <a:r>
              <a:rPr lang="nb-NO" dirty="0" err="1"/>
              <a:t>comparison</a:t>
            </a:r>
            <a:endParaRPr lang="en-GB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968711-A5D8-D41F-1096-F9A982FDCFFB}"/>
              </a:ext>
            </a:extLst>
          </p:cNvPr>
          <p:cNvGrpSpPr/>
          <p:nvPr/>
        </p:nvGrpSpPr>
        <p:grpSpPr>
          <a:xfrm>
            <a:off x="6189707" y="2236488"/>
            <a:ext cx="1519244" cy="1355552"/>
            <a:chOff x="4111974" y="2150739"/>
            <a:chExt cx="3394526" cy="151695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47F9CD2-448F-088D-304D-71287C0E9C27}"/>
                </a:ext>
              </a:extLst>
            </p:cNvPr>
            <p:cNvSpPr txBox="1"/>
            <p:nvPr/>
          </p:nvSpPr>
          <p:spPr>
            <a:xfrm>
              <a:off x="4111974" y="2150739"/>
              <a:ext cx="3394526" cy="64607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dirty="0"/>
                <a:t>30 </a:t>
              </a:r>
              <a:r>
                <a:rPr lang="nb-NO" dirty="0" err="1"/>
                <a:t>inflow</a:t>
              </a:r>
              <a:r>
                <a:rPr lang="nb-NO" dirty="0"/>
                <a:t> </a:t>
              </a:r>
              <a:r>
                <a:rPr lang="nb-NO" dirty="0" err="1"/>
                <a:t>years</a:t>
              </a:r>
              <a:endParaRPr lang="nb-NO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B5C8A37-6500-2AE2-C46D-C83252D4D38B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5809237" y="2796813"/>
              <a:ext cx="0" cy="870882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2C401CE4-27BA-6940-8B4D-5BA6D8FF3F9A}"/>
              </a:ext>
            </a:extLst>
          </p:cNvPr>
          <p:cNvGrpSpPr/>
          <p:nvPr/>
        </p:nvGrpSpPr>
        <p:grpSpPr>
          <a:xfrm>
            <a:off x="8117698" y="988806"/>
            <a:ext cx="3772492" cy="5043392"/>
            <a:chOff x="8117698" y="988806"/>
            <a:chExt cx="3772492" cy="5043392"/>
          </a:xfrm>
        </p:grpSpPr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C6AFD4DC-5A5E-646C-CB6E-CD70BCDA8435}"/>
                </a:ext>
              </a:extLst>
            </p:cNvPr>
            <p:cNvGrpSpPr/>
            <p:nvPr/>
          </p:nvGrpSpPr>
          <p:grpSpPr>
            <a:xfrm>
              <a:off x="8117698" y="988806"/>
              <a:ext cx="3535458" cy="5043392"/>
              <a:chOff x="8117698" y="988806"/>
              <a:chExt cx="3535458" cy="504339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23B292D-D1AD-F3F9-E332-70829C72B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7698" y="988806"/>
                <a:ext cx="3535458" cy="5043392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B608CDA-E34F-B716-6BA2-A9E8A8539416}"/>
                  </a:ext>
                </a:extLst>
              </p:cNvPr>
              <p:cNvGrpSpPr/>
              <p:nvPr/>
            </p:nvGrpSpPr>
            <p:grpSpPr>
              <a:xfrm flipH="1">
                <a:off x="9798241" y="2035195"/>
                <a:ext cx="1435176" cy="2950613"/>
                <a:chOff x="4783899" y="2279541"/>
                <a:chExt cx="5017131" cy="4511841"/>
              </a:xfrm>
            </p:grpSpPr>
            <p:cxnSp>
              <p:nvCxnSpPr>
                <p:cNvPr id="28" name="Connector: Elbow 27">
                  <a:extLst>
                    <a:ext uri="{FF2B5EF4-FFF2-40B4-BE49-F238E27FC236}">
                      <a16:creationId xmlns:a16="http://schemas.microsoft.com/office/drawing/2014/main" id="{39026F11-DC1D-D35E-B59B-0E735E794D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282542" y="2272894"/>
                  <a:ext cx="4019847" cy="5017129"/>
                </a:xfrm>
                <a:prstGeom prst="bentConnector3">
                  <a:avLst>
                    <a:gd name="adj1" fmla="val 99867"/>
                  </a:avLst>
                </a:prstGeom>
                <a:ln w="19050"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or: Elbow 28">
                  <a:extLst>
                    <a:ext uri="{FF2B5EF4-FFF2-40B4-BE49-F238E27FC236}">
                      <a16:creationId xmlns:a16="http://schemas.microsoft.com/office/drawing/2014/main" id="{D380E44C-B873-0D43-5C46-CB5B68E5F6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83899" y="2279541"/>
                  <a:ext cx="1368316" cy="491994"/>
                </a:xfrm>
                <a:prstGeom prst="bentConnector3">
                  <a:avLst>
                    <a:gd name="adj1" fmla="val 99910"/>
                  </a:avLst>
                </a:prstGeom>
                <a:ln w="19050"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A2B4B6E9-0ED8-34EE-CF8E-5D48D470C17D}"/>
                </a:ext>
              </a:extLst>
            </p:cNvPr>
            <p:cNvSpPr txBox="1"/>
            <p:nvPr/>
          </p:nvSpPr>
          <p:spPr>
            <a:xfrm rot="1608577">
              <a:off x="10305112" y="3854982"/>
              <a:ext cx="1585078" cy="64607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/>
                <a:t>New bypass </a:t>
              </a:r>
              <a:r>
                <a:rPr lang="nb-NO" dirty="0" err="1"/>
                <a:t>reach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2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26B6-D8A1-7105-9B93-3B6A5EF4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Results</a:t>
            </a:r>
            <a:r>
              <a:rPr lang="nb-NO" dirty="0"/>
              <a:t> – </a:t>
            </a:r>
            <a:r>
              <a:rPr lang="nb-NO" dirty="0" err="1"/>
              <a:t>production</a:t>
            </a:r>
            <a:r>
              <a:rPr lang="nb-NO" dirty="0"/>
              <a:t> loss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522BA-BAB5-8EEE-7AFE-3E2FD958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4FD73C-D1D9-0FBA-D7BA-13CE560B8FBC}"/>
              </a:ext>
            </a:extLst>
          </p:cNvPr>
          <p:cNvGrpSpPr/>
          <p:nvPr/>
        </p:nvGrpSpPr>
        <p:grpSpPr>
          <a:xfrm>
            <a:off x="5942936" y="4317712"/>
            <a:ext cx="5199650" cy="2309355"/>
            <a:chOff x="5371972" y="4266912"/>
            <a:chExt cx="5199650" cy="23093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48A31B-AB48-65BA-2E2A-C0D74FD13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1972" y="4317795"/>
              <a:ext cx="4855150" cy="225847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4E1428-F1B0-0DD7-3E0F-4BC370345921}"/>
                </a:ext>
              </a:extLst>
            </p:cNvPr>
            <p:cNvSpPr/>
            <p:nvPr/>
          </p:nvSpPr>
          <p:spPr>
            <a:xfrm>
              <a:off x="6096000" y="4375150"/>
              <a:ext cx="1295400" cy="2730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>
                  <a:solidFill>
                    <a:schemeClr val="tx1"/>
                  </a:solidFill>
                </a:rPr>
                <a:t>Joint </a:t>
              </a:r>
              <a:r>
                <a:rPr lang="nb-NO" sz="1400" dirty="0" err="1">
                  <a:solidFill>
                    <a:schemeClr val="tx1"/>
                  </a:solidFill>
                </a:rPr>
                <a:t>effect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14D014-787B-BFB5-7296-119C3257BE70}"/>
                </a:ext>
              </a:extLst>
            </p:cNvPr>
            <p:cNvSpPr/>
            <p:nvPr/>
          </p:nvSpPr>
          <p:spPr>
            <a:xfrm>
              <a:off x="7369255" y="4375150"/>
              <a:ext cx="1492346" cy="2730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err="1">
                  <a:solidFill>
                    <a:schemeClr val="tx1"/>
                  </a:solidFill>
                </a:rPr>
                <a:t>Reservoir</a:t>
              </a:r>
              <a:endParaRPr lang="nb-NO" sz="1400" dirty="0">
                <a:solidFill>
                  <a:schemeClr val="tx1"/>
                </a:solidFill>
              </a:endParaRPr>
            </a:p>
            <a:p>
              <a:pPr algn="ctr"/>
              <a:r>
                <a:rPr lang="nb-NO" sz="1400" dirty="0" err="1">
                  <a:solidFill>
                    <a:schemeClr val="tx1"/>
                  </a:solidFill>
                </a:rPr>
                <a:t>restrictions</a:t>
              </a:r>
              <a:endParaRPr lang="nb-NO" sz="1400" dirty="0">
                <a:solidFill>
                  <a:schemeClr val="tx1"/>
                </a:solidFill>
              </a:endParaRPr>
            </a:p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42D26C-FEED-1A30-3F16-0615A23F5343}"/>
                </a:ext>
              </a:extLst>
            </p:cNvPr>
            <p:cNvSpPr/>
            <p:nvPr/>
          </p:nvSpPr>
          <p:spPr>
            <a:xfrm>
              <a:off x="8958929" y="4266912"/>
              <a:ext cx="1612693" cy="38128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err="1">
                  <a:solidFill>
                    <a:schemeClr val="tx1"/>
                  </a:solidFill>
                </a:rPr>
                <a:t>Environmental</a:t>
              </a:r>
              <a:r>
                <a:rPr lang="nb-NO" sz="1400" dirty="0">
                  <a:solidFill>
                    <a:schemeClr val="tx1"/>
                  </a:solidFill>
                </a:rPr>
                <a:t> </a:t>
              </a:r>
              <a:r>
                <a:rPr lang="nb-NO" sz="1400" dirty="0" err="1">
                  <a:solidFill>
                    <a:schemeClr val="tx1"/>
                  </a:solidFill>
                </a:rPr>
                <a:t>flow</a:t>
              </a:r>
              <a:endParaRPr lang="nb-NO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9A34E9-06F2-7471-02BB-2AEDF9941025}"/>
              </a:ext>
            </a:extLst>
          </p:cNvPr>
          <p:cNvGrpSpPr/>
          <p:nvPr/>
        </p:nvGrpSpPr>
        <p:grpSpPr>
          <a:xfrm>
            <a:off x="5284028" y="1543058"/>
            <a:ext cx="6448886" cy="2471167"/>
            <a:chOff x="4712970" y="1541558"/>
            <a:chExt cx="6448886" cy="24711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1FE41A-1D02-4746-9C12-0E2E41FC2C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93"/>
            <a:stretch/>
          </p:blipFill>
          <p:spPr bwMode="auto">
            <a:xfrm>
              <a:off x="4781550" y="1627201"/>
              <a:ext cx="6380306" cy="230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183BDC-42BD-9EF3-DB4E-22075AE04251}"/>
                </a:ext>
              </a:extLst>
            </p:cNvPr>
            <p:cNvSpPr/>
            <p:nvPr/>
          </p:nvSpPr>
          <p:spPr>
            <a:xfrm>
              <a:off x="5149938" y="1541558"/>
              <a:ext cx="4482924" cy="2730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>
                  <a:solidFill>
                    <a:schemeClr val="tx1"/>
                  </a:solidFill>
                </a:rPr>
                <a:t>Production loss: </a:t>
              </a:r>
              <a:r>
                <a:rPr lang="nb-NO" sz="1400" dirty="0" err="1">
                  <a:solidFill>
                    <a:schemeClr val="tx1"/>
                  </a:solidFill>
                </a:rPr>
                <a:t>flood</a:t>
              </a:r>
              <a:r>
                <a:rPr lang="nb-NO" sz="1400" dirty="0">
                  <a:solidFill>
                    <a:schemeClr val="tx1"/>
                  </a:solidFill>
                </a:rPr>
                <a:t> spill and </a:t>
              </a:r>
              <a:r>
                <a:rPr lang="nb-NO" sz="1400" dirty="0" err="1">
                  <a:solidFill>
                    <a:schemeClr val="tx1"/>
                  </a:solidFill>
                </a:rPr>
                <a:t>env</a:t>
              </a:r>
              <a:r>
                <a:rPr lang="nb-NO" sz="1400" dirty="0">
                  <a:solidFill>
                    <a:schemeClr val="tx1"/>
                  </a:solidFill>
                </a:rPr>
                <a:t>. </a:t>
              </a:r>
              <a:r>
                <a:rPr lang="nb-NO" sz="1400" dirty="0" err="1">
                  <a:solidFill>
                    <a:schemeClr val="tx1"/>
                  </a:solidFill>
                </a:rPr>
                <a:t>flow</a:t>
              </a:r>
              <a:r>
                <a:rPr lang="nb-NO" sz="1400" dirty="0">
                  <a:solidFill>
                    <a:schemeClr val="tx1"/>
                  </a:solidFill>
                </a:rPr>
                <a:t> </a:t>
              </a:r>
              <a:r>
                <a:rPr lang="nb-NO" sz="1400" dirty="0" err="1">
                  <a:solidFill>
                    <a:schemeClr val="tx1"/>
                  </a:solidFill>
                </a:rPr>
                <a:t>release</a:t>
              </a:r>
              <a:r>
                <a:rPr lang="nb-NO" sz="1400" dirty="0">
                  <a:solidFill>
                    <a:schemeClr val="tx1"/>
                  </a:solidFill>
                </a:rPr>
                <a:t> (Norway)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43CB11-32CF-987E-0A07-88B64B1422A2}"/>
                </a:ext>
              </a:extLst>
            </p:cNvPr>
            <p:cNvSpPr/>
            <p:nvPr/>
          </p:nvSpPr>
          <p:spPr>
            <a:xfrm rot="16200000">
              <a:off x="4111307" y="2554287"/>
              <a:ext cx="1476376" cy="2730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>
                  <a:solidFill>
                    <a:schemeClr val="tx1"/>
                  </a:solidFill>
                </a:rPr>
                <a:t>GWh / </a:t>
              </a:r>
              <a:r>
                <a:rPr lang="nb-NO" sz="1400" dirty="0" err="1">
                  <a:solidFill>
                    <a:schemeClr val="tx1"/>
                  </a:solidFill>
                </a:rPr>
                <a:t>week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27CB62-E266-F6A7-2DD2-66AE9DD49C60}"/>
                </a:ext>
              </a:extLst>
            </p:cNvPr>
            <p:cNvSpPr/>
            <p:nvPr/>
          </p:nvSpPr>
          <p:spPr>
            <a:xfrm>
              <a:off x="6553200" y="3739675"/>
              <a:ext cx="3293764" cy="2730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err="1">
                  <a:solidFill>
                    <a:schemeClr val="tx1"/>
                  </a:solidFill>
                </a:rPr>
                <a:t>Week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5AB615A-978A-440E-8D5C-03B762D2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30" y="2319687"/>
            <a:ext cx="4398070" cy="3801079"/>
          </a:xfrm>
        </p:spPr>
        <p:txBody>
          <a:bodyPr/>
          <a:lstStyle/>
          <a:p>
            <a:r>
              <a:rPr lang="en-GB" dirty="0"/>
              <a:t>Seasonal Q95 (summer/winter)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Seasonal power loss</a:t>
            </a:r>
          </a:p>
          <a:p>
            <a:endParaRPr lang="en-GB" dirty="0"/>
          </a:p>
          <a:p>
            <a:r>
              <a:rPr lang="en-GB" dirty="0"/>
              <a:t>Production loss 5.1 </a:t>
            </a:r>
            <a:r>
              <a:rPr lang="en-GB" dirty="0" err="1"/>
              <a:t>TWh</a:t>
            </a:r>
            <a:r>
              <a:rPr lang="en-GB" dirty="0"/>
              <a:t>/a (total 150TWh/a)</a:t>
            </a:r>
          </a:p>
          <a:p>
            <a:endParaRPr lang="en-GB" dirty="0"/>
          </a:p>
          <a:p>
            <a:r>
              <a:rPr lang="en-GB" dirty="0"/>
              <a:t>Main driver: env. flow release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9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597B-5B7A-A226-1EAE-EF0C418D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Results</a:t>
            </a:r>
            <a:r>
              <a:rPr lang="nb-NO" dirty="0"/>
              <a:t> –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price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ABF33-970D-C47E-F2AF-72D62B3C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CB4791-5096-A6ED-B7F6-3043C2162FF6}"/>
              </a:ext>
            </a:extLst>
          </p:cNvPr>
          <p:cNvGrpSpPr/>
          <p:nvPr/>
        </p:nvGrpSpPr>
        <p:grpSpPr>
          <a:xfrm>
            <a:off x="4850487" y="1814608"/>
            <a:ext cx="7115913" cy="3960967"/>
            <a:chOff x="4397726" y="1718841"/>
            <a:chExt cx="7115913" cy="396096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DA53E0B-F45C-2FB1-A206-71FDD6C7E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726" y="1903443"/>
              <a:ext cx="7115913" cy="377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535E2C-E64A-2712-05B8-7755DE858B45}"/>
                </a:ext>
              </a:extLst>
            </p:cNvPr>
            <p:cNvSpPr txBox="1"/>
            <p:nvPr/>
          </p:nvSpPr>
          <p:spPr>
            <a:xfrm>
              <a:off x="4837299" y="1718841"/>
              <a:ext cx="2351315" cy="36920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nb-NO" dirty="0"/>
                <a:t>Power </a:t>
              </a:r>
              <a:r>
                <a:rPr lang="nb-NO" dirty="0" err="1"/>
                <a:t>price</a:t>
              </a:r>
              <a:r>
                <a:rPr lang="nb-NO" dirty="0"/>
                <a:t>, Norway</a:t>
              </a:r>
              <a:endParaRPr lang="en-GB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92BFBE9-3A17-1947-6464-8FC082A476CE}"/>
              </a:ext>
            </a:extLst>
          </p:cNvPr>
          <p:cNvSpPr/>
          <p:nvPr/>
        </p:nvSpPr>
        <p:spPr>
          <a:xfrm rot="1140000">
            <a:off x="9236369" y="4248135"/>
            <a:ext cx="3012120" cy="9116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err="1">
              <a:solidFill>
                <a:schemeClr val="tx2"/>
              </a:solidFill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DAB64C-E500-BA7A-5096-CA33973D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31" y="2319687"/>
            <a:ext cx="3665442" cy="3801079"/>
          </a:xfrm>
        </p:spPr>
        <p:txBody>
          <a:bodyPr/>
          <a:lstStyle/>
          <a:p>
            <a:r>
              <a:rPr lang="en-GB" dirty="0"/>
              <a:t>Power price + 0.8 €/MWh</a:t>
            </a:r>
            <a:endParaRPr lang="nb-NO" dirty="0"/>
          </a:p>
          <a:p>
            <a:pPr lvl="1"/>
            <a:r>
              <a:rPr lang="nb-NO" dirty="0" err="1"/>
              <a:t>Rainy</a:t>
            </a:r>
            <a:r>
              <a:rPr lang="nb-NO" dirty="0"/>
              <a:t> sommer </a:t>
            </a:r>
            <a:r>
              <a:rPr lang="nb-NO" dirty="0" err="1"/>
              <a:t>periods</a:t>
            </a:r>
            <a:endParaRPr lang="nb-NO" dirty="0"/>
          </a:p>
          <a:p>
            <a:endParaRPr lang="nb-NO" dirty="0"/>
          </a:p>
          <a:p>
            <a:r>
              <a:rPr lang="nb-NO" dirty="0"/>
              <a:t>Maximum </a:t>
            </a:r>
            <a:r>
              <a:rPr lang="nb-NO" dirty="0" err="1"/>
              <a:t>prices</a:t>
            </a:r>
            <a:r>
              <a:rPr lang="nb-NO" dirty="0"/>
              <a:t> </a:t>
            </a:r>
            <a:r>
              <a:rPr lang="nb-NO" dirty="0" err="1"/>
              <a:t>similar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effects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4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/>
    </p:bldLst>
  </p:timing>
</p:sld>
</file>

<file path=ppt/theme/theme1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676D1FAD-FBF7-4F1B-9BBD-E2D4A311B57D}" vid="{F884FE9E-3A83-4DEC-9D4E-E8B92084A30D}"/>
    </a:ext>
  </a:extLst>
</a:theme>
</file>

<file path=ppt/theme/theme2.xml><?xml version="1.0" encoding="utf-8"?>
<a:theme xmlns:a="http://schemas.openxmlformats.org/drawingml/2006/main" name="SINTEF Mørk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676D1FAD-FBF7-4F1B-9BBD-E2D4A311B57D}" vid="{1DDE62B7-6BC5-4138-9EE4-C928A9BB520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Access xmlns="8bbd4995-53b7-43e2-b62f-10947586ac31">Kun navngitte medlemmer</CorpSiteAccess>
    <CorpSiteClassification xmlns="8bbd4995-53b7-43e2-b62f-10947586ac31">Åpen</CorpSiteClassification>
    <CorpDocClassificationEnUs xmlns="8bbd4995-53b7-43e2-b62f-10947586ac31">Unrestricted</CorpDocClassificationEnUs>
    <CorpDocClassificationNbNo xmlns="8bbd4995-53b7-43e2-b62f-10947586ac31">Åpen</CorpDocClassificationNbNo>
    <CorpDocPageClassificationEnUs xmlns="8bbd4995-53b7-43e2-b62f-10947586ac31">Unrestricted</CorpDocPageClassificationEnUs>
    <CorpDocPageClassificationNbNo xmlns="8bbd4995-53b7-43e2-b62f-10947586ac31">Åpen</CorpDocPageClassificationNbNo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WorkflowStatus xmlns="8bbd4995-53b7-43e2-b62f-10947586ac31" xsi:nil="true"/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F9236A555149FB49B4A84B87030BF35F" ma:contentTypeVersion="45" ma:contentTypeDescription="Create a new document." ma:contentTypeScope="" ma:versionID="10e5d8f9e19d62b8dc3e59cde7d06bd7">
  <xsd:schema xmlns:xsd="http://www.w3.org/2001/XMLSchema" xmlns:xs="http://www.w3.org/2001/XMLSchema" xmlns:p="http://schemas.microsoft.com/office/2006/metadata/properties" xmlns:ns2="8bbd4995-53b7-43e2-b62f-10947586ac31" xmlns:ns3="488ecdb7-12ff-4fc3-86f1-2bd74061ebb0" xmlns:ns4="138551f0-b602-4ef2-a3fa-671bab858758" targetNamespace="http://schemas.microsoft.com/office/2006/metadata/properties" ma:root="true" ma:fieldsID="94fefd754ba5981ff5598aac57a1e926" ns2:_="" ns3:_="" ns4:_="">
    <xsd:import namespace="8bbd4995-53b7-43e2-b62f-10947586ac31"/>
    <xsd:import namespace="488ecdb7-12ff-4fc3-86f1-2bd74061ebb0"/>
    <xsd:import namespace="138551f0-b602-4ef2-a3fa-671bab858758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2:CorpWorkflowStatus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0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1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2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3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4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39" nillable="true" ma:displayName="Versjon" ma:internalName="CorpDocVersion">
      <xsd:simpleType>
        <xsd:restriction base="dms:Text">
          <xsd:maxLength value="255"/>
        </xsd:restriction>
      </xsd:simpleType>
    </xsd:element>
    <xsd:element name="CorpWorkflowStatus" ma:index="42" nillable="true" ma:displayName="Status arbeidsflyt" ma:internalName="CorpWorkflow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ecdb7-12ff-4fc3-86f1-2bd74061eb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551f0-b602-4ef2-a3fa-671bab858758" elementFormDefault="qualified">
    <xsd:import namespace="http://schemas.microsoft.com/office/2006/documentManagement/types"/>
    <xsd:import namespace="http://schemas.microsoft.com/office/infopath/2007/PartnerControls"/>
    <xsd:element name="SharedWithUsers" ma:index="4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F30CDF-5A9F-4292-8294-8F29BDA3034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bbd4995-53b7-43e2-b62f-10947586ac31"/>
    <ds:schemaRef ds:uri="http://purl.org/dc/terms/"/>
    <ds:schemaRef ds:uri="http://schemas.openxmlformats.org/package/2006/metadata/core-properties"/>
    <ds:schemaRef ds:uri="138551f0-b602-4ef2-a3fa-671bab858758"/>
    <ds:schemaRef ds:uri="http://schemas.microsoft.com/office/2006/documentManagement/types"/>
    <ds:schemaRef ds:uri="488ecdb7-12ff-4fc3-86f1-2bd74061ebb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D639C1-8A97-4DDD-9E2F-222D722060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47A760-6307-44FB-ACF5-58CAF8B57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488ecdb7-12ff-4fc3-86f1-2bd74061ebb0"/>
    <ds:schemaRef ds:uri="138551f0-b602-4ef2-a3fa-671bab858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365</Words>
  <Application>Microsoft Office PowerPoint</Application>
  <PresentationFormat>Widescreen</PresentationFormat>
  <Paragraphs>83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SINTEF Lys</vt:lpstr>
      <vt:lpstr>SINTEF Mørk</vt:lpstr>
      <vt:lpstr>New environmental restrictions –  aggregate effects on the Norwegian power system</vt:lpstr>
      <vt:lpstr>Background</vt:lpstr>
      <vt:lpstr>PowerPoint Presentation</vt:lpstr>
      <vt:lpstr>Modelling framework</vt:lpstr>
      <vt:lpstr>Results – production loss</vt:lpstr>
      <vt:lpstr>Results – power price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 effekt update</dc:title>
  <dc:creator>Bo Lassen</dc:creator>
  <cp:lastModifiedBy>Lennart Schönfelder</cp:lastModifiedBy>
  <cp:revision>1</cp:revision>
  <dcterms:created xsi:type="dcterms:W3CDTF">2020-11-08T12:32:41Z</dcterms:created>
  <dcterms:modified xsi:type="dcterms:W3CDTF">2022-05-22T14:14:20Z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0x01010031B82B69D2361148B4D8F7EC156802130800F9236A555149FB49B4A84B87030BF35F</vt:lpwstr>
  </property>
</Properties>
</file>