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665" r:id="rId2"/>
    <p:sldId id="700" r:id="rId3"/>
    <p:sldId id="675" r:id="rId4"/>
    <p:sldId id="275" r:id="rId5"/>
    <p:sldId id="280" r:id="rId6"/>
    <p:sldId id="699" r:id="rId7"/>
    <p:sldId id="705" r:id="rId8"/>
    <p:sldId id="694" r:id="rId9"/>
    <p:sldId id="698" r:id="rId10"/>
    <p:sldId id="703" r:id="rId11"/>
    <p:sldId id="690" r:id="rId12"/>
    <p:sldId id="706" r:id="rId13"/>
    <p:sldId id="256" r:id="rId14"/>
    <p:sldId id="707" r:id="rId15"/>
    <p:sldId id="696" r:id="rId16"/>
    <p:sldId id="680"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2600E1A-AEA1-4707-A005-8EA01FD619D5}">
          <p14:sldIdLst>
            <p14:sldId id="665"/>
            <p14:sldId id="700"/>
          </p14:sldIdLst>
        </p14:section>
        <p14:section name="无标题节" id="{D7E4264E-88AA-4F6E-A4D3-A706A3BE7A21}">
          <p14:sldIdLst>
            <p14:sldId id="675"/>
            <p14:sldId id="275"/>
            <p14:sldId id="280"/>
            <p14:sldId id="699"/>
            <p14:sldId id="705"/>
            <p14:sldId id="694"/>
            <p14:sldId id="698"/>
            <p14:sldId id="703"/>
            <p14:sldId id="690"/>
            <p14:sldId id="706"/>
            <p14:sldId id="256"/>
            <p14:sldId id="707"/>
            <p14:sldId id="696"/>
            <p14:sldId id="6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JW" initials="D" lastIdx="1" clrIdx="0">
    <p:extLst>
      <p:ext uri="{19B8F6BF-5375-455C-9EA6-DF929625EA0E}">
        <p15:presenceInfo xmlns:p15="http://schemas.microsoft.com/office/powerpoint/2012/main" userId="DJW" providerId="None"/>
      </p:ext>
    </p:extLst>
  </p:cmAuthor>
  <p:cmAuthor id="2" name="Administrator" initials="A" lastIdx="1" clrIdx="1">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C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9" autoAdjust="0"/>
    <p:restoredTop sz="94607" autoAdjust="0"/>
  </p:normalViewPr>
  <p:slideViewPr>
    <p:cSldViewPr snapToGrid="0">
      <p:cViewPr varScale="1">
        <p:scale>
          <a:sx n="104" d="100"/>
          <a:sy n="104" d="100"/>
        </p:scale>
        <p:origin x="312" y="108"/>
      </p:cViewPr>
      <p:guideLst/>
    </p:cSldViewPr>
  </p:slideViewPr>
  <p:notesTextViewPr>
    <p:cViewPr>
      <p:scale>
        <a:sx n="1" d="1"/>
        <a:sy n="1" d="1"/>
      </p:scale>
      <p:origin x="0" y="0"/>
    </p:cViewPr>
  </p:notesTextViewPr>
  <p:sorterViewPr>
    <p:cViewPr>
      <p:scale>
        <a:sx n="60" d="100"/>
        <a:sy n="60" d="100"/>
      </p:scale>
      <p:origin x="0" y="-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a:t>Wind speed &amp; U*</a:t>
            </a:r>
            <a:r>
              <a:rPr lang="en-US" altLang="zh-CN" baseline="0" dirty="0"/>
              <a:t> </a:t>
            </a:r>
            <a:endParaRPr lang="zh-CN" altLang="en-US" dirty="0"/>
          </a:p>
        </c:rich>
      </c:tx>
      <c:layout>
        <c:manualLayout>
          <c:xMode val="edge"/>
          <c:yMode val="edge"/>
          <c:x val="0.74857160209421902"/>
          <c:y val="1.0835190870173379E-2"/>
        </c:manualLayout>
      </c:layout>
      <c:overlay val="0"/>
      <c:spPr>
        <a:noFill/>
        <a:ln>
          <a:noFill/>
        </a:ln>
        <a:effectLst/>
      </c:spPr>
    </c:title>
    <c:autoTitleDeleted val="0"/>
    <c:plotArea>
      <c:layout>
        <c:manualLayout>
          <c:layoutTarget val="inner"/>
          <c:xMode val="edge"/>
          <c:yMode val="edge"/>
          <c:x val="7.2012758616914627E-2"/>
          <c:y val="8.9624426156422812E-2"/>
          <c:w val="0.86074345504430372"/>
          <c:h val="0.83912220599477427"/>
        </c:manualLayout>
      </c:layout>
      <c:scatterChart>
        <c:scatterStyle val="smoothMarker"/>
        <c:varyColors val="0"/>
        <c:ser>
          <c:idx val="1"/>
          <c:order val="0"/>
          <c:tx>
            <c:strRef>
              <c:f>'30min_local time'!$I$1</c:f>
              <c:strCache>
                <c:ptCount val="1"/>
                <c:pt idx="0">
                  <c:v>WS_0.75m</c:v>
                </c:pt>
              </c:strCache>
            </c:strRef>
          </c:tx>
          <c:marker>
            <c:symbol val="none"/>
          </c:marker>
          <c:xVal>
            <c:numRef>
              <c:f>'30min_local time'!$A$2:$A$190</c:f>
              <c:numCache>
                <c:formatCode>m/d\ h:mm</c:formatCode>
                <c:ptCount val="189"/>
                <c:pt idx="0">
                  <c:v>43759.99999866898</c:v>
                </c:pt>
                <c:pt idx="1">
                  <c:v>43760.020831944443</c:v>
                </c:pt>
                <c:pt idx="2">
                  <c:v>43760.041665219906</c:v>
                </c:pt>
                <c:pt idx="3">
                  <c:v>43760.062498495368</c:v>
                </c:pt>
                <c:pt idx="4">
                  <c:v>43760.083331770831</c:v>
                </c:pt>
                <c:pt idx="5">
                  <c:v>43760.104165046294</c:v>
                </c:pt>
                <c:pt idx="6">
                  <c:v>43760.124998321757</c:v>
                </c:pt>
                <c:pt idx="7">
                  <c:v>43760.14583159722</c:v>
                </c:pt>
                <c:pt idx="8">
                  <c:v>43760.166664872682</c:v>
                </c:pt>
                <c:pt idx="9">
                  <c:v>43760.187498148145</c:v>
                </c:pt>
                <c:pt idx="10">
                  <c:v>43760.208331423608</c:v>
                </c:pt>
                <c:pt idx="11">
                  <c:v>43760.229164699071</c:v>
                </c:pt>
                <c:pt idx="12">
                  <c:v>43760.249997974533</c:v>
                </c:pt>
                <c:pt idx="13">
                  <c:v>43760.270831250004</c:v>
                </c:pt>
                <c:pt idx="14">
                  <c:v>43760.291664525466</c:v>
                </c:pt>
                <c:pt idx="15">
                  <c:v>43760.312497800929</c:v>
                </c:pt>
                <c:pt idx="16">
                  <c:v>43760.333331076392</c:v>
                </c:pt>
                <c:pt idx="17">
                  <c:v>43760.354164351855</c:v>
                </c:pt>
                <c:pt idx="18">
                  <c:v>43760.374997627317</c:v>
                </c:pt>
                <c:pt idx="19">
                  <c:v>43760.39583090278</c:v>
                </c:pt>
                <c:pt idx="20">
                  <c:v>43760.416664178243</c:v>
                </c:pt>
                <c:pt idx="21">
                  <c:v>43760.437497453706</c:v>
                </c:pt>
                <c:pt idx="22">
                  <c:v>43760.458330729169</c:v>
                </c:pt>
                <c:pt idx="23">
                  <c:v>43760.479164004631</c:v>
                </c:pt>
                <c:pt idx="24">
                  <c:v>43760.499997280094</c:v>
                </c:pt>
                <c:pt idx="25">
                  <c:v>43760.520830555557</c:v>
                </c:pt>
                <c:pt idx="26">
                  <c:v>43760.54166383102</c:v>
                </c:pt>
                <c:pt idx="27">
                  <c:v>43760.562497106483</c:v>
                </c:pt>
                <c:pt idx="28">
                  <c:v>43760.583330381945</c:v>
                </c:pt>
                <c:pt idx="29">
                  <c:v>43760.604163657408</c:v>
                </c:pt>
                <c:pt idx="30">
                  <c:v>43760.624996932871</c:v>
                </c:pt>
                <c:pt idx="31">
                  <c:v>43760.645830208334</c:v>
                </c:pt>
                <c:pt idx="32">
                  <c:v>43760.666663483797</c:v>
                </c:pt>
                <c:pt idx="33">
                  <c:v>43760.687496759259</c:v>
                </c:pt>
                <c:pt idx="34">
                  <c:v>43760.708330034722</c:v>
                </c:pt>
                <c:pt idx="35">
                  <c:v>43760.729163310185</c:v>
                </c:pt>
                <c:pt idx="36">
                  <c:v>43760.749996585648</c:v>
                </c:pt>
                <c:pt idx="37">
                  <c:v>43760.770829861111</c:v>
                </c:pt>
                <c:pt idx="38">
                  <c:v>43760.791666666664</c:v>
                </c:pt>
                <c:pt idx="39">
                  <c:v>43760.8125</c:v>
                </c:pt>
                <c:pt idx="40">
                  <c:v>43760.833333391201</c:v>
                </c:pt>
                <c:pt idx="41">
                  <c:v>43760.85416678241</c:v>
                </c:pt>
                <c:pt idx="42">
                  <c:v>43760.875000173612</c:v>
                </c:pt>
                <c:pt idx="43">
                  <c:v>43760.895833564813</c:v>
                </c:pt>
                <c:pt idx="44">
                  <c:v>43760.916666956022</c:v>
                </c:pt>
                <c:pt idx="45">
                  <c:v>43760.937500347223</c:v>
                </c:pt>
                <c:pt idx="46">
                  <c:v>43760.958333738425</c:v>
                </c:pt>
                <c:pt idx="47">
                  <c:v>43760.979167129626</c:v>
                </c:pt>
                <c:pt idx="48">
                  <c:v>43761.000000520835</c:v>
                </c:pt>
                <c:pt idx="49">
                  <c:v>43761.020833912036</c:v>
                </c:pt>
                <c:pt idx="50">
                  <c:v>43761.041667303238</c:v>
                </c:pt>
                <c:pt idx="51">
                  <c:v>43761.062500694446</c:v>
                </c:pt>
                <c:pt idx="52">
                  <c:v>43761.083334085648</c:v>
                </c:pt>
                <c:pt idx="53">
                  <c:v>43761.104167476849</c:v>
                </c:pt>
                <c:pt idx="54">
                  <c:v>43761.125000868058</c:v>
                </c:pt>
                <c:pt idx="55">
                  <c:v>43761.14583425926</c:v>
                </c:pt>
                <c:pt idx="56">
                  <c:v>43761.166667650461</c:v>
                </c:pt>
                <c:pt idx="57">
                  <c:v>43761.18750104167</c:v>
                </c:pt>
                <c:pt idx="58">
                  <c:v>43761.208334432871</c:v>
                </c:pt>
                <c:pt idx="59">
                  <c:v>43761.229167824073</c:v>
                </c:pt>
                <c:pt idx="60">
                  <c:v>43761.250001215281</c:v>
                </c:pt>
                <c:pt idx="61">
                  <c:v>43761.270834606483</c:v>
                </c:pt>
                <c:pt idx="62">
                  <c:v>43761.291667997684</c:v>
                </c:pt>
                <c:pt idx="63">
                  <c:v>43761.312501388886</c:v>
                </c:pt>
                <c:pt idx="64">
                  <c:v>43761.333334780094</c:v>
                </c:pt>
                <c:pt idx="65">
                  <c:v>43761.354168171296</c:v>
                </c:pt>
                <c:pt idx="66">
                  <c:v>43761.375001562497</c:v>
                </c:pt>
                <c:pt idx="67">
                  <c:v>43761.395834953706</c:v>
                </c:pt>
                <c:pt idx="68">
                  <c:v>43761.416668344908</c:v>
                </c:pt>
                <c:pt idx="69">
                  <c:v>43761.437501736109</c:v>
                </c:pt>
                <c:pt idx="70">
                  <c:v>43761.458335127318</c:v>
                </c:pt>
                <c:pt idx="71">
                  <c:v>43761.479168518519</c:v>
                </c:pt>
                <c:pt idx="72">
                  <c:v>43761.500001909721</c:v>
                </c:pt>
                <c:pt idx="73">
                  <c:v>43761.520835300929</c:v>
                </c:pt>
                <c:pt idx="74">
                  <c:v>43761.541668692131</c:v>
                </c:pt>
                <c:pt idx="75">
                  <c:v>43761.562502083332</c:v>
                </c:pt>
                <c:pt idx="76">
                  <c:v>43761.583335474534</c:v>
                </c:pt>
                <c:pt idx="77">
                  <c:v>43761.604168865742</c:v>
                </c:pt>
                <c:pt idx="78">
                  <c:v>43761.625002256944</c:v>
                </c:pt>
                <c:pt idx="79">
                  <c:v>43761.645835648145</c:v>
                </c:pt>
                <c:pt idx="80">
                  <c:v>43761.666669039354</c:v>
                </c:pt>
                <c:pt idx="81">
                  <c:v>43761.687502430555</c:v>
                </c:pt>
                <c:pt idx="82">
                  <c:v>43761.708335821757</c:v>
                </c:pt>
                <c:pt idx="83">
                  <c:v>43761.729169212966</c:v>
                </c:pt>
                <c:pt idx="84">
                  <c:v>43761.750002604167</c:v>
                </c:pt>
                <c:pt idx="85">
                  <c:v>43761.770835995369</c:v>
                </c:pt>
                <c:pt idx="86">
                  <c:v>43761.791669386577</c:v>
                </c:pt>
                <c:pt idx="87">
                  <c:v>43761.812502777779</c:v>
                </c:pt>
                <c:pt idx="88">
                  <c:v>43761.83333616898</c:v>
                </c:pt>
                <c:pt idx="89">
                  <c:v>43761.854169560182</c:v>
                </c:pt>
                <c:pt idx="90">
                  <c:v>43761.87500295139</c:v>
                </c:pt>
                <c:pt idx="91">
                  <c:v>43761.895836342592</c:v>
                </c:pt>
                <c:pt idx="92">
                  <c:v>43761.916669733793</c:v>
                </c:pt>
                <c:pt idx="93">
                  <c:v>43761.937503125002</c:v>
                </c:pt>
                <c:pt idx="94">
                  <c:v>43761.958336516203</c:v>
                </c:pt>
                <c:pt idx="95">
                  <c:v>43761.979169907405</c:v>
                </c:pt>
                <c:pt idx="96">
                  <c:v>43762.000003298614</c:v>
                </c:pt>
                <c:pt idx="97">
                  <c:v>43762.020836689815</c:v>
                </c:pt>
                <c:pt idx="98">
                  <c:v>43762.041670081016</c:v>
                </c:pt>
                <c:pt idx="99">
                  <c:v>43762.062503472225</c:v>
                </c:pt>
                <c:pt idx="100">
                  <c:v>43762.083336863427</c:v>
                </c:pt>
                <c:pt idx="101">
                  <c:v>43762.104170254628</c:v>
                </c:pt>
                <c:pt idx="102">
                  <c:v>43762.125003645837</c:v>
                </c:pt>
                <c:pt idx="103">
                  <c:v>43762.145837037038</c:v>
                </c:pt>
                <c:pt idx="104">
                  <c:v>43762.16667042824</c:v>
                </c:pt>
                <c:pt idx="105">
                  <c:v>43762.187503819441</c:v>
                </c:pt>
                <c:pt idx="106">
                  <c:v>43762.20833721065</c:v>
                </c:pt>
                <c:pt idx="107">
                  <c:v>43762.229170601851</c:v>
                </c:pt>
                <c:pt idx="108">
                  <c:v>43762.250003993053</c:v>
                </c:pt>
                <c:pt idx="109">
                  <c:v>43762.270837384262</c:v>
                </c:pt>
                <c:pt idx="110">
                  <c:v>43762.291670775463</c:v>
                </c:pt>
                <c:pt idx="111">
                  <c:v>43762.312504166664</c:v>
                </c:pt>
                <c:pt idx="112">
                  <c:v>43762.333337557873</c:v>
                </c:pt>
                <c:pt idx="113">
                  <c:v>43762.354170949075</c:v>
                </c:pt>
                <c:pt idx="114">
                  <c:v>43762.375004340276</c:v>
                </c:pt>
                <c:pt idx="115">
                  <c:v>43762.395837731485</c:v>
                </c:pt>
                <c:pt idx="116">
                  <c:v>43762.416671122686</c:v>
                </c:pt>
                <c:pt idx="117">
                  <c:v>43762.437504513888</c:v>
                </c:pt>
                <c:pt idx="118">
                  <c:v>43762.458337905089</c:v>
                </c:pt>
                <c:pt idx="119">
                  <c:v>43762.479171296298</c:v>
                </c:pt>
                <c:pt idx="120">
                  <c:v>43762.500004687499</c:v>
                </c:pt>
                <c:pt idx="121">
                  <c:v>43762.520838078701</c:v>
                </c:pt>
                <c:pt idx="122">
                  <c:v>43762.541671469909</c:v>
                </c:pt>
                <c:pt idx="123">
                  <c:v>43762.562504861111</c:v>
                </c:pt>
                <c:pt idx="124">
                  <c:v>43762.583338252312</c:v>
                </c:pt>
                <c:pt idx="125">
                  <c:v>43762.604171643521</c:v>
                </c:pt>
                <c:pt idx="126">
                  <c:v>43762.625005034723</c:v>
                </c:pt>
                <c:pt idx="127">
                  <c:v>43762.645838425924</c:v>
                </c:pt>
                <c:pt idx="128">
                  <c:v>43762.666671817133</c:v>
                </c:pt>
                <c:pt idx="129">
                  <c:v>43762.687505208334</c:v>
                </c:pt>
                <c:pt idx="130">
                  <c:v>43762.708338599536</c:v>
                </c:pt>
                <c:pt idx="131">
                  <c:v>43762.729171990744</c:v>
                </c:pt>
                <c:pt idx="132">
                  <c:v>43762.750005381946</c:v>
                </c:pt>
                <c:pt idx="133">
                  <c:v>43762.770838773147</c:v>
                </c:pt>
                <c:pt idx="134">
                  <c:v>43762.791672164349</c:v>
                </c:pt>
                <c:pt idx="135">
                  <c:v>43762.812505555557</c:v>
                </c:pt>
                <c:pt idx="136">
                  <c:v>43762.833338946759</c:v>
                </c:pt>
                <c:pt idx="137">
                  <c:v>43762.85417233796</c:v>
                </c:pt>
                <c:pt idx="138">
                  <c:v>43762.875005729169</c:v>
                </c:pt>
                <c:pt idx="139">
                  <c:v>43762.895839120371</c:v>
                </c:pt>
                <c:pt idx="140">
                  <c:v>43762.916672511572</c:v>
                </c:pt>
                <c:pt idx="141">
                  <c:v>43762.937505902781</c:v>
                </c:pt>
                <c:pt idx="142">
                  <c:v>43762.958339293982</c:v>
                </c:pt>
                <c:pt idx="143">
                  <c:v>43762.979172685184</c:v>
                </c:pt>
                <c:pt idx="144">
                  <c:v>43763.000006076392</c:v>
                </c:pt>
                <c:pt idx="145">
                  <c:v>43763.020839467594</c:v>
                </c:pt>
                <c:pt idx="146">
                  <c:v>43763.041672858795</c:v>
                </c:pt>
                <c:pt idx="147">
                  <c:v>43763.062506249997</c:v>
                </c:pt>
                <c:pt idx="148">
                  <c:v>43763.083339641205</c:v>
                </c:pt>
                <c:pt idx="149">
                  <c:v>43763.104173032407</c:v>
                </c:pt>
                <c:pt idx="150">
                  <c:v>43763.125006423608</c:v>
                </c:pt>
                <c:pt idx="151">
                  <c:v>43763.145839814817</c:v>
                </c:pt>
                <c:pt idx="152">
                  <c:v>43763.166673206018</c:v>
                </c:pt>
                <c:pt idx="153">
                  <c:v>43763.18750659722</c:v>
                </c:pt>
                <c:pt idx="154">
                  <c:v>43763.208339988429</c:v>
                </c:pt>
                <c:pt idx="155">
                  <c:v>43763.22917337963</c:v>
                </c:pt>
                <c:pt idx="156">
                  <c:v>43763.250006770832</c:v>
                </c:pt>
                <c:pt idx="157">
                  <c:v>43763.27084016204</c:v>
                </c:pt>
                <c:pt idx="158">
                  <c:v>43763.291673553242</c:v>
                </c:pt>
                <c:pt idx="159">
                  <c:v>43763.312506944443</c:v>
                </c:pt>
                <c:pt idx="160">
                  <c:v>43763.333340335645</c:v>
                </c:pt>
                <c:pt idx="161">
                  <c:v>43763.354173726853</c:v>
                </c:pt>
                <c:pt idx="162">
                  <c:v>43763.375007118055</c:v>
                </c:pt>
                <c:pt idx="163">
                  <c:v>43763.395840509256</c:v>
                </c:pt>
                <c:pt idx="164">
                  <c:v>43763.416673900465</c:v>
                </c:pt>
                <c:pt idx="165">
                  <c:v>43763.437507291666</c:v>
                </c:pt>
                <c:pt idx="166">
                  <c:v>43763.458340682868</c:v>
                </c:pt>
                <c:pt idx="167">
                  <c:v>43763.479174074077</c:v>
                </c:pt>
                <c:pt idx="168">
                  <c:v>43763.500007465278</c:v>
                </c:pt>
                <c:pt idx="169">
                  <c:v>43763.520840856479</c:v>
                </c:pt>
                <c:pt idx="170">
                  <c:v>43763.541674247688</c:v>
                </c:pt>
                <c:pt idx="171">
                  <c:v>43763.56250763889</c:v>
                </c:pt>
                <c:pt idx="172">
                  <c:v>43763.583341030091</c:v>
                </c:pt>
                <c:pt idx="173">
                  <c:v>43763.6041744213</c:v>
                </c:pt>
                <c:pt idx="174">
                  <c:v>43763.625007812501</c:v>
                </c:pt>
                <c:pt idx="175">
                  <c:v>43763.645841203703</c:v>
                </c:pt>
                <c:pt idx="176">
                  <c:v>43763.666674594904</c:v>
                </c:pt>
                <c:pt idx="177">
                  <c:v>43763.687507986113</c:v>
                </c:pt>
                <c:pt idx="178">
                  <c:v>43763.708341377314</c:v>
                </c:pt>
                <c:pt idx="179">
                  <c:v>43763.729174768516</c:v>
                </c:pt>
                <c:pt idx="180">
                  <c:v>43763.750008159725</c:v>
                </c:pt>
                <c:pt idx="181">
                  <c:v>43763.770841550926</c:v>
                </c:pt>
                <c:pt idx="182">
                  <c:v>43763.791674942127</c:v>
                </c:pt>
                <c:pt idx="183">
                  <c:v>43763.812508333336</c:v>
                </c:pt>
                <c:pt idx="184">
                  <c:v>43763.833341724538</c:v>
                </c:pt>
                <c:pt idx="185">
                  <c:v>43763.854175115739</c:v>
                </c:pt>
                <c:pt idx="186">
                  <c:v>43763.875008506948</c:v>
                </c:pt>
                <c:pt idx="187">
                  <c:v>43763.895841898149</c:v>
                </c:pt>
                <c:pt idx="188">
                  <c:v>43763.916675289351</c:v>
                </c:pt>
              </c:numCache>
            </c:numRef>
          </c:xVal>
          <c:yVal>
            <c:numRef>
              <c:f>'30min_local time'!$I$2:$I$190</c:f>
              <c:numCache>
                <c:formatCode>General</c:formatCode>
                <c:ptCount val="189"/>
                <c:pt idx="0">
                  <c:v>0.85199999999999998</c:v>
                </c:pt>
                <c:pt idx="1">
                  <c:v>0.92300000000000004</c:v>
                </c:pt>
                <c:pt idx="2">
                  <c:v>0.80200000000000005</c:v>
                </c:pt>
                <c:pt idx="3">
                  <c:v>0.79900000000000004</c:v>
                </c:pt>
                <c:pt idx="4">
                  <c:v>0.68200000000000005</c:v>
                </c:pt>
                <c:pt idx="5">
                  <c:v>0.71199999999999997</c:v>
                </c:pt>
                <c:pt idx="6">
                  <c:v>0.97699999999999998</c:v>
                </c:pt>
                <c:pt idx="7">
                  <c:v>0.98199999999999998</c:v>
                </c:pt>
                <c:pt idx="8">
                  <c:v>0.65700000000000003</c:v>
                </c:pt>
                <c:pt idx="9">
                  <c:v>0.82599999999999996</c:v>
                </c:pt>
                <c:pt idx="10">
                  <c:v>0.92200000000000004</c:v>
                </c:pt>
                <c:pt idx="11">
                  <c:v>0.78800000000000003</c:v>
                </c:pt>
                <c:pt idx="12">
                  <c:v>0.629</c:v>
                </c:pt>
                <c:pt idx="13">
                  <c:v>0.56100000000000005</c:v>
                </c:pt>
                <c:pt idx="14">
                  <c:v>0.93899999999999995</c:v>
                </c:pt>
                <c:pt idx="15">
                  <c:v>2.44</c:v>
                </c:pt>
                <c:pt idx="16">
                  <c:v>2.891</c:v>
                </c:pt>
                <c:pt idx="17">
                  <c:v>3.4820000000000002</c:v>
                </c:pt>
                <c:pt idx="18">
                  <c:v>6.5970000000000004</c:v>
                </c:pt>
                <c:pt idx="19">
                  <c:v>6.65</c:v>
                </c:pt>
                <c:pt idx="20">
                  <c:v>6.6760000000000002</c:v>
                </c:pt>
                <c:pt idx="21">
                  <c:v>7.09</c:v>
                </c:pt>
                <c:pt idx="22">
                  <c:v>7.1</c:v>
                </c:pt>
                <c:pt idx="23">
                  <c:v>7.57</c:v>
                </c:pt>
                <c:pt idx="24">
                  <c:v>7.7</c:v>
                </c:pt>
                <c:pt idx="25">
                  <c:v>8.14</c:v>
                </c:pt>
                <c:pt idx="26">
                  <c:v>7.53</c:v>
                </c:pt>
                <c:pt idx="27">
                  <c:v>7.71</c:v>
                </c:pt>
                <c:pt idx="28">
                  <c:v>7.78</c:v>
                </c:pt>
                <c:pt idx="29">
                  <c:v>7.61</c:v>
                </c:pt>
                <c:pt idx="30">
                  <c:v>7.73</c:v>
                </c:pt>
                <c:pt idx="31">
                  <c:v>6.6550000000000002</c:v>
                </c:pt>
                <c:pt idx="32">
                  <c:v>7.03</c:v>
                </c:pt>
                <c:pt idx="33">
                  <c:v>7.09</c:v>
                </c:pt>
                <c:pt idx="34">
                  <c:v>5.5350000000000001</c:v>
                </c:pt>
                <c:pt idx="35">
                  <c:v>4.4189999999999996</c:v>
                </c:pt>
                <c:pt idx="36">
                  <c:v>3.3330000000000002</c:v>
                </c:pt>
                <c:pt idx="37">
                  <c:v>1.7629999999999999</c:v>
                </c:pt>
                <c:pt idx="38">
                  <c:v>1.4650000000000001</c:v>
                </c:pt>
                <c:pt idx="39">
                  <c:v>1.675</c:v>
                </c:pt>
                <c:pt idx="40">
                  <c:v>1.23</c:v>
                </c:pt>
                <c:pt idx="41">
                  <c:v>0.68899999999999995</c:v>
                </c:pt>
                <c:pt idx="42">
                  <c:v>0.72199999999999998</c:v>
                </c:pt>
                <c:pt idx="43">
                  <c:v>0.95</c:v>
                </c:pt>
                <c:pt idx="44">
                  <c:v>0.97399999999999998</c:v>
                </c:pt>
                <c:pt idx="45">
                  <c:v>0.60499999999999998</c:v>
                </c:pt>
                <c:pt idx="46">
                  <c:v>0.86799999999999999</c:v>
                </c:pt>
                <c:pt idx="47">
                  <c:v>1.45</c:v>
                </c:pt>
                <c:pt idx="48">
                  <c:v>1.524</c:v>
                </c:pt>
                <c:pt idx="49">
                  <c:v>1.008</c:v>
                </c:pt>
                <c:pt idx="50">
                  <c:v>1.5509999999999999</c:v>
                </c:pt>
                <c:pt idx="51">
                  <c:v>1.1299999999999999</c:v>
                </c:pt>
                <c:pt idx="52">
                  <c:v>0.91200000000000003</c:v>
                </c:pt>
                <c:pt idx="53">
                  <c:v>0.64300000000000002</c:v>
                </c:pt>
                <c:pt idx="54">
                  <c:v>0.74399999999999999</c:v>
                </c:pt>
                <c:pt idx="55">
                  <c:v>0.70499999999999996</c:v>
                </c:pt>
                <c:pt idx="56">
                  <c:v>1.034</c:v>
                </c:pt>
                <c:pt idx="57">
                  <c:v>1.6459999999999999</c:v>
                </c:pt>
                <c:pt idx="58">
                  <c:v>1.748</c:v>
                </c:pt>
                <c:pt idx="59">
                  <c:v>1.042</c:v>
                </c:pt>
                <c:pt idx="60">
                  <c:v>0.9</c:v>
                </c:pt>
                <c:pt idx="61">
                  <c:v>0.32200000000000001</c:v>
                </c:pt>
                <c:pt idx="62">
                  <c:v>0.68300000000000005</c:v>
                </c:pt>
                <c:pt idx="63">
                  <c:v>0.69599999999999995</c:v>
                </c:pt>
                <c:pt idx="64">
                  <c:v>0.65100000000000002</c:v>
                </c:pt>
                <c:pt idx="65">
                  <c:v>0.83599999999999997</c:v>
                </c:pt>
                <c:pt idx="66">
                  <c:v>1.891</c:v>
                </c:pt>
                <c:pt idx="67">
                  <c:v>2.8809999999999998</c:v>
                </c:pt>
                <c:pt idx="68">
                  <c:v>7.14</c:v>
                </c:pt>
                <c:pt idx="69">
                  <c:v>7.68</c:v>
                </c:pt>
                <c:pt idx="70">
                  <c:v>8.16</c:v>
                </c:pt>
                <c:pt idx="71">
                  <c:v>7.87</c:v>
                </c:pt>
                <c:pt idx="72">
                  <c:v>7.78</c:v>
                </c:pt>
                <c:pt idx="73">
                  <c:v>7.46</c:v>
                </c:pt>
                <c:pt idx="74">
                  <c:v>7.54</c:v>
                </c:pt>
                <c:pt idx="75">
                  <c:v>6.9080000000000004</c:v>
                </c:pt>
                <c:pt idx="76">
                  <c:v>6.7770000000000001</c:v>
                </c:pt>
                <c:pt idx="77">
                  <c:v>6.6639999999999997</c:v>
                </c:pt>
                <c:pt idx="78">
                  <c:v>6.57</c:v>
                </c:pt>
                <c:pt idx="79">
                  <c:v>6.016</c:v>
                </c:pt>
                <c:pt idx="80">
                  <c:v>4.7009999999999996</c:v>
                </c:pt>
                <c:pt idx="81">
                  <c:v>4.3600000000000003</c:v>
                </c:pt>
                <c:pt idx="82">
                  <c:v>4.3920000000000003</c:v>
                </c:pt>
                <c:pt idx="83">
                  <c:v>3.6259999999999999</c:v>
                </c:pt>
                <c:pt idx="84">
                  <c:v>2.63</c:v>
                </c:pt>
                <c:pt idx="85">
                  <c:v>2.1440000000000001</c:v>
                </c:pt>
                <c:pt idx="86">
                  <c:v>2.2330000000000001</c:v>
                </c:pt>
                <c:pt idx="87">
                  <c:v>1.486</c:v>
                </c:pt>
                <c:pt idx="88">
                  <c:v>0.72499999999999998</c:v>
                </c:pt>
                <c:pt idx="89">
                  <c:v>0.82299999999999995</c:v>
                </c:pt>
                <c:pt idx="90">
                  <c:v>0.747</c:v>
                </c:pt>
                <c:pt idx="91">
                  <c:v>0.59199999999999997</c:v>
                </c:pt>
                <c:pt idx="92">
                  <c:v>0.43099999999999999</c:v>
                </c:pt>
                <c:pt idx="93">
                  <c:v>0.27400000000000002</c:v>
                </c:pt>
                <c:pt idx="94">
                  <c:v>0.441</c:v>
                </c:pt>
                <c:pt idx="95">
                  <c:v>0.69799999999999995</c:v>
                </c:pt>
                <c:pt idx="96">
                  <c:v>0.69799999999999995</c:v>
                </c:pt>
                <c:pt idx="97">
                  <c:v>1.1120000000000001</c:v>
                </c:pt>
                <c:pt idx="98">
                  <c:v>3.7839999999999998</c:v>
                </c:pt>
                <c:pt idx="99">
                  <c:v>5.1559999999999997</c:v>
                </c:pt>
                <c:pt idx="100">
                  <c:v>5.2670000000000003</c:v>
                </c:pt>
                <c:pt idx="101">
                  <c:v>4.9729999999999999</c:v>
                </c:pt>
                <c:pt idx="102">
                  <c:v>4.3769999999999998</c:v>
                </c:pt>
                <c:pt idx="103">
                  <c:v>5.3079999999999998</c:v>
                </c:pt>
                <c:pt idx="104">
                  <c:v>6.46</c:v>
                </c:pt>
                <c:pt idx="105">
                  <c:v>5.4950000000000001</c:v>
                </c:pt>
                <c:pt idx="106">
                  <c:v>5.6840000000000002</c:v>
                </c:pt>
                <c:pt idx="107">
                  <c:v>5.2130000000000001</c:v>
                </c:pt>
                <c:pt idx="108">
                  <c:v>4.9800000000000004</c:v>
                </c:pt>
                <c:pt idx="109">
                  <c:v>4.9649999999999999</c:v>
                </c:pt>
                <c:pt idx="110">
                  <c:v>5.1509999999999998</c:v>
                </c:pt>
                <c:pt idx="111">
                  <c:v>4.9710000000000001</c:v>
                </c:pt>
                <c:pt idx="112">
                  <c:v>6.1280000000000001</c:v>
                </c:pt>
                <c:pt idx="113">
                  <c:v>6.2359999999999998</c:v>
                </c:pt>
                <c:pt idx="114">
                  <c:v>6.0819999999999999</c:v>
                </c:pt>
                <c:pt idx="115">
                  <c:v>5.891</c:v>
                </c:pt>
                <c:pt idx="116">
                  <c:v>5.33</c:v>
                </c:pt>
                <c:pt idx="117">
                  <c:v>5.6449999999999996</c:v>
                </c:pt>
                <c:pt idx="118">
                  <c:v>6.0090000000000003</c:v>
                </c:pt>
                <c:pt idx="119">
                  <c:v>6.0679999999999996</c:v>
                </c:pt>
                <c:pt idx="120">
                  <c:v>6.1050000000000004</c:v>
                </c:pt>
                <c:pt idx="121">
                  <c:v>6.1859999999999999</c:v>
                </c:pt>
                <c:pt idx="122">
                  <c:v>6.3109999999999999</c:v>
                </c:pt>
                <c:pt idx="123">
                  <c:v>6.266</c:v>
                </c:pt>
                <c:pt idx="124">
                  <c:v>6.452</c:v>
                </c:pt>
                <c:pt idx="125">
                  <c:v>6.1929999999999996</c:v>
                </c:pt>
                <c:pt idx="126">
                  <c:v>6.4219999999999997</c:v>
                </c:pt>
                <c:pt idx="127">
                  <c:v>6.22</c:v>
                </c:pt>
                <c:pt idx="128">
                  <c:v>5.8140000000000001</c:v>
                </c:pt>
                <c:pt idx="129">
                  <c:v>4.9349999999999996</c:v>
                </c:pt>
                <c:pt idx="130">
                  <c:v>4.0620000000000003</c:v>
                </c:pt>
                <c:pt idx="131">
                  <c:v>2.7290000000000001</c:v>
                </c:pt>
                <c:pt idx="132">
                  <c:v>1.0660000000000001</c:v>
                </c:pt>
                <c:pt idx="133">
                  <c:v>0.69699999999999995</c:v>
                </c:pt>
                <c:pt idx="134">
                  <c:v>1.02</c:v>
                </c:pt>
                <c:pt idx="135">
                  <c:v>0.78900000000000003</c:v>
                </c:pt>
                <c:pt idx="136">
                  <c:v>0.55800000000000005</c:v>
                </c:pt>
                <c:pt idx="137">
                  <c:v>0.71699999999999997</c:v>
                </c:pt>
                <c:pt idx="138">
                  <c:v>2.0750000000000002</c:v>
                </c:pt>
                <c:pt idx="139">
                  <c:v>0.75800000000000001</c:v>
                </c:pt>
                <c:pt idx="140">
                  <c:v>0.49399999999999999</c:v>
                </c:pt>
                <c:pt idx="141">
                  <c:v>0.70699999999999996</c:v>
                </c:pt>
                <c:pt idx="142">
                  <c:v>0.86499999999999999</c:v>
                </c:pt>
                <c:pt idx="143">
                  <c:v>0.95599999999999996</c:v>
                </c:pt>
                <c:pt idx="144">
                  <c:v>0.80200000000000005</c:v>
                </c:pt>
                <c:pt idx="145">
                  <c:v>0.62</c:v>
                </c:pt>
                <c:pt idx="146">
                  <c:v>0.69099999999999995</c:v>
                </c:pt>
                <c:pt idx="147">
                  <c:v>0.76100000000000001</c:v>
                </c:pt>
                <c:pt idx="148">
                  <c:v>0.34100000000000003</c:v>
                </c:pt>
                <c:pt idx="149">
                  <c:v>0.75900000000000001</c:v>
                </c:pt>
                <c:pt idx="150">
                  <c:v>1.375</c:v>
                </c:pt>
                <c:pt idx="151">
                  <c:v>0.625</c:v>
                </c:pt>
                <c:pt idx="152">
                  <c:v>0.24199999999999999</c:v>
                </c:pt>
                <c:pt idx="153">
                  <c:v>0.54800000000000004</c:v>
                </c:pt>
                <c:pt idx="154">
                  <c:v>0.27200000000000002</c:v>
                </c:pt>
                <c:pt idx="155">
                  <c:v>0.32400000000000001</c:v>
                </c:pt>
                <c:pt idx="156">
                  <c:v>0.437</c:v>
                </c:pt>
                <c:pt idx="157">
                  <c:v>0.34</c:v>
                </c:pt>
                <c:pt idx="158">
                  <c:v>0.68500000000000005</c:v>
                </c:pt>
                <c:pt idx="159">
                  <c:v>0.625</c:v>
                </c:pt>
                <c:pt idx="160">
                  <c:v>0.876</c:v>
                </c:pt>
                <c:pt idx="161">
                  <c:v>0.61799999999999999</c:v>
                </c:pt>
                <c:pt idx="162">
                  <c:v>0.86099999999999999</c:v>
                </c:pt>
                <c:pt idx="163">
                  <c:v>2.1640000000000001</c:v>
                </c:pt>
                <c:pt idx="164">
                  <c:v>5.0119999999999996</c:v>
                </c:pt>
                <c:pt idx="165">
                  <c:v>6.4050000000000002</c:v>
                </c:pt>
                <c:pt idx="166">
                  <c:v>6.6139999999999999</c:v>
                </c:pt>
                <c:pt idx="167">
                  <c:v>6.4240000000000004</c:v>
                </c:pt>
                <c:pt idx="168">
                  <c:v>6.7530000000000001</c:v>
                </c:pt>
                <c:pt idx="169">
                  <c:v>6.7759999999999998</c:v>
                </c:pt>
                <c:pt idx="170">
                  <c:v>6.2560000000000002</c:v>
                </c:pt>
                <c:pt idx="171">
                  <c:v>5.9829999999999997</c:v>
                </c:pt>
                <c:pt idx="172">
                  <c:v>5.5410000000000004</c:v>
                </c:pt>
                <c:pt idx="173">
                  <c:v>5.0289999999999999</c:v>
                </c:pt>
                <c:pt idx="174">
                  <c:v>4.9020000000000001</c:v>
                </c:pt>
                <c:pt idx="175">
                  <c:v>3.9449999999999998</c:v>
                </c:pt>
                <c:pt idx="176">
                  <c:v>4.5460000000000003</c:v>
                </c:pt>
                <c:pt idx="177">
                  <c:v>3.0470000000000002</c:v>
                </c:pt>
                <c:pt idx="178">
                  <c:v>1.732</c:v>
                </c:pt>
                <c:pt idx="179">
                  <c:v>2.383</c:v>
                </c:pt>
                <c:pt idx="180">
                  <c:v>2.7120000000000002</c:v>
                </c:pt>
                <c:pt idx="181">
                  <c:v>2.2879999999999998</c:v>
                </c:pt>
                <c:pt idx="182">
                  <c:v>1.0249999999999999</c:v>
                </c:pt>
                <c:pt idx="183">
                  <c:v>0.76</c:v>
                </c:pt>
                <c:pt idx="184">
                  <c:v>0.68200000000000005</c:v>
                </c:pt>
                <c:pt idx="185">
                  <c:v>0.91</c:v>
                </c:pt>
                <c:pt idx="186">
                  <c:v>1.05</c:v>
                </c:pt>
                <c:pt idx="187">
                  <c:v>0.999</c:v>
                </c:pt>
                <c:pt idx="188">
                  <c:v>0.68200000000000005</c:v>
                </c:pt>
              </c:numCache>
            </c:numRef>
          </c:yVal>
          <c:smooth val="1"/>
          <c:extLst>
            <c:ext xmlns:c16="http://schemas.microsoft.com/office/drawing/2014/chart" uri="{C3380CC4-5D6E-409C-BE32-E72D297353CC}">
              <c16:uniqueId val="{00000000-0665-4D6C-9436-1B3AA309D5F7}"/>
            </c:ext>
          </c:extLst>
        </c:ser>
        <c:ser>
          <c:idx val="2"/>
          <c:order val="1"/>
          <c:tx>
            <c:strRef>
              <c:f>'30min_local time'!$L$1</c:f>
              <c:strCache>
                <c:ptCount val="1"/>
                <c:pt idx="0">
                  <c:v>WS_1.5m</c:v>
                </c:pt>
              </c:strCache>
            </c:strRef>
          </c:tx>
          <c:marker>
            <c:symbol val="none"/>
          </c:marker>
          <c:xVal>
            <c:numRef>
              <c:f>'30min_local time'!$A$2:$A$190</c:f>
              <c:numCache>
                <c:formatCode>m/d\ h:mm</c:formatCode>
                <c:ptCount val="189"/>
                <c:pt idx="0">
                  <c:v>43759.99999866898</c:v>
                </c:pt>
                <c:pt idx="1">
                  <c:v>43760.020831944443</c:v>
                </c:pt>
                <c:pt idx="2">
                  <c:v>43760.041665219906</c:v>
                </c:pt>
                <c:pt idx="3">
                  <c:v>43760.062498495368</c:v>
                </c:pt>
                <c:pt idx="4">
                  <c:v>43760.083331770831</c:v>
                </c:pt>
                <c:pt idx="5">
                  <c:v>43760.104165046294</c:v>
                </c:pt>
                <c:pt idx="6">
                  <c:v>43760.124998321757</c:v>
                </c:pt>
                <c:pt idx="7">
                  <c:v>43760.14583159722</c:v>
                </c:pt>
                <c:pt idx="8">
                  <c:v>43760.166664872682</c:v>
                </c:pt>
                <c:pt idx="9">
                  <c:v>43760.187498148145</c:v>
                </c:pt>
                <c:pt idx="10">
                  <c:v>43760.208331423608</c:v>
                </c:pt>
                <c:pt idx="11">
                  <c:v>43760.229164699071</c:v>
                </c:pt>
                <c:pt idx="12">
                  <c:v>43760.249997974533</c:v>
                </c:pt>
                <c:pt idx="13">
                  <c:v>43760.270831250004</c:v>
                </c:pt>
                <c:pt idx="14">
                  <c:v>43760.291664525466</c:v>
                </c:pt>
                <c:pt idx="15">
                  <c:v>43760.312497800929</c:v>
                </c:pt>
                <c:pt idx="16">
                  <c:v>43760.333331076392</c:v>
                </c:pt>
                <c:pt idx="17">
                  <c:v>43760.354164351855</c:v>
                </c:pt>
                <c:pt idx="18">
                  <c:v>43760.374997627317</c:v>
                </c:pt>
                <c:pt idx="19">
                  <c:v>43760.39583090278</c:v>
                </c:pt>
                <c:pt idx="20">
                  <c:v>43760.416664178243</c:v>
                </c:pt>
                <c:pt idx="21">
                  <c:v>43760.437497453706</c:v>
                </c:pt>
                <c:pt idx="22">
                  <c:v>43760.458330729169</c:v>
                </c:pt>
                <c:pt idx="23">
                  <c:v>43760.479164004631</c:v>
                </c:pt>
                <c:pt idx="24">
                  <c:v>43760.499997280094</c:v>
                </c:pt>
                <c:pt idx="25">
                  <c:v>43760.520830555557</c:v>
                </c:pt>
                <c:pt idx="26">
                  <c:v>43760.54166383102</c:v>
                </c:pt>
                <c:pt idx="27">
                  <c:v>43760.562497106483</c:v>
                </c:pt>
                <c:pt idx="28">
                  <c:v>43760.583330381945</c:v>
                </c:pt>
                <c:pt idx="29">
                  <c:v>43760.604163657408</c:v>
                </c:pt>
                <c:pt idx="30">
                  <c:v>43760.624996932871</c:v>
                </c:pt>
                <c:pt idx="31">
                  <c:v>43760.645830208334</c:v>
                </c:pt>
                <c:pt idx="32">
                  <c:v>43760.666663483797</c:v>
                </c:pt>
                <c:pt idx="33">
                  <c:v>43760.687496759259</c:v>
                </c:pt>
                <c:pt idx="34">
                  <c:v>43760.708330034722</c:v>
                </c:pt>
                <c:pt idx="35">
                  <c:v>43760.729163310185</c:v>
                </c:pt>
                <c:pt idx="36">
                  <c:v>43760.749996585648</c:v>
                </c:pt>
                <c:pt idx="37">
                  <c:v>43760.770829861111</c:v>
                </c:pt>
                <c:pt idx="38">
                  <c:v>43760.791666666664</c:v>
                </c:pt>
                <c:pt idx="39">
                  <c:v>43760.8125</c:v>
                </c:pt>
                <c:pt idx="40">
                  <c:v>43760.833333391201</c:v>
                </c:pt>
                <c:pt idx="41">
                  <c:v>43760.85416678241</c:v>
                </c:pt>
                <c:pt idx="42">
                  <c:v>43760.875000173612</c:v>
                </c:pt>
                <c:pt idx="43">
                  <c:v>43760.895833564813</c:v>
                </c:pt>
                <c:pt idx="44">
                  <c:v>43760.916666956022</c:v>
                </c:pt>
                <c:pt idx="45">
                  <c:v>43760.937500347223</c:v>
                </c:pt>
                <c:pt idx="46">
                  <c:v>43760.958333738425</c:v>
                </c:pt>
                <c:pt idx="47">
                  <c:v>43760.979167129626</c:v>
                </c:pt>
                <c:pt idx="48">
                  <c:v>43761.000000520835</c:v>
                </c:pt>
                <c:pt idx="49">
                  <c:v>43761.020833912036</c:v>
                </c:pt>
                <c:pt idx="50">
                  <c:v>43761.041667303238</c:v>
                </c:pt>
                <c:pt idx="51">
                  <c:v>43761.062500694446</c:v>
                </c:pt>
                <c:pt idx="52">
                  <c:v>43761.083334085648</c:v>
                </c:pt>
                <c:pt idx="53">
                  <c:v>43761.104167476849</c:v>
                </c:pt>
                <c:pt idx="54">
                  <c:v>43761.125000868058</c:v>
                </c:pt>
                <c:pt idx="55">
                  <c:v>43761.14583425926</c:v>
                </c:pt>
                <c:pt idx="56">
                  <c:v>43761.166667650461</c:v>
                </c:pt>
                <c:pt idx="57">
                  <c:v>43761.18750104167</c:v>
                </c:pt>
                <c:pt idx="58">
                  <c:v>43761.208334432871</c:v>
                </c:pt>
                <c:pt idx="59">
                  <c:v>43761.229167824073</c:v>
                </c:pt>
                <c:pt idx="60">
                  <c:v>43761.250001215281</c:v>
                </c:pt>
                <c:pt idx="61">
                  <c:v>43761.270834606483</c:v>
                </c:pt>
                <c:pt idx="62">
                  <c:v>43761.291667997684</c:v>
                </c:pt>
                <c:pt idx="63">
                  <c:v>43761.312501388886</c:v>
                </c:pt>
                <c:pt idx="64">
                  <c:v>43761.333334780094</c:v>
                </c:pt>
                <c:pt idx="65">
                  <c:v>43761.354168171296</c:v>
                </c:pt>
                <c:pt idx="66">
                  <c:v>43761.375001562497</c:v>
                </c:pt>
                <c:pt idx="67">
                  <c:v>43761.395834953706</c:v>
                </c:pt>
                <c:pt idx="68">
                  <c:v>43761.416668344908</c:v>
                </c:pt>
                <c:pt idx="69">
                  <c:v>43761.437501736109</c:v>
                </c:pt>
                <c:pt idx="70">
                  <c:v>43761.458335127318</c:v>
                </c:pt>
                <c:pt idx="71">
                  <c:v>43761.479168518519</c:v>
                </c:pt>
                <c:pt idx="72">
                  <c:v>43761.500001909721</c:v>
                </c:pt>
                <c:pt idx="73">
                  <c:v>43761.520835300929</c:v>
                </c:pt>
                <c:pt idx="74">
                  <c:v>43761.541668692131</c:v>
                </c:pt>
                <c:pt idx="75">
                  <c:v>43761.562502083332</c:v>
                </c:pt>
                <c:pt idx="76">
                  <c:v>43761.583335474534</c:v>
                </c:pt>
                <c:pt idx="77">
                  <c:v>43761.604168865742</c:v>
                </c:pt>
                <c:pt idx="78">
                  <c:v>43761.625002256944</c:v>
                </c:pt>
                <c:pt idx="79">
                  <c:v>43761.645835648145</c:v>
                </c:pt>
                <c:pt idx="80">
                  <c:v>43761.666669039354</c:v>
                </c:pt>
                <c:pt idx="81">
                  <c:v>43761.687502430555</c:v>
                </c:pt>
                <c:pt idx="82">
                  <c:v>43761.708335821757</c:v>
                </c:pt>
                <c:pt idx="83">
                  <c:v>43761.729169212966</c:v>
                </c:pt>
                <c:pt idx="84">
                  <c:v>43761.750002604167</c:v>
                </c:pt>
                <c:pt idx="85">
                  <c:v>43761.770835995369</c:v>
                </c:pt>
                <c:pt idx="86">
                  <c:v>43761.791669386577</c:v>
                </c:pt>
                <c:pt idx="87">
                  <c:v>43761.812502777779</c:v>
                </c:pt>
                <c:pt idx="88">
                  <c:v>43761.83333616898</c:v>
                </c:pt>
                <c:pt idx="89">
                  <c:v>43761.854169560182</c:v>
                </c:pt>
                <c:pt idx="90">
                  <c:v>43761.87500295139</c:v>
                </c:pt>
                <c:pt idx="91">
                  <c:v>43761.895836342592</c:v>
                </c:pt>
                <c:pt idx="92">
                  <c:v>43761.916669733793</c:v>
                </c:pt>
                <c:pt idx="93">
                  <c:v>43761.937503125002</c:v>
                </c:pt>
                <c:pt idx="94">
                  <c:v>43761.958336516203</c:v>
                </c:pt>
                <c:pt idx="95">
                  <c:v>43761.979169907405</c:v>
                </c:pt>
                <c:pt idx="96">
                  <c:v>43762.000003298614</c:v>
                </c:pt>
                <c:pt idx="97">
                  <c:v>43762.020836689815</c:v>
                </c:pt>
                <c:pt idx="98">
                  <c:v>43762.041670081016</c:v>
                </c:pt>
                <c:pt idx="99">
                  <c:v>43762.062503472225</c:v>
                </c:pt>
                <c:pt idx="100">
                  <c:v>43762.083336863427</c:v>
                </c:pt>
                <c:pt idx="101">
                  <c:v>43762.104170254628</c:v>
                </c:pt>
                <c:pt idx="102">
                  <c:v>43762.125003645837</c:v>
                </c:pt>
                <c:pt idx="103">
                  <c:v>43762.145837037038</c:v>
                </c:pt>
                <c:pt idx="104">
                  <c:v>43762.16667042824</c:v>
                </c:pt>
                <c:pt idx="105">
                  <c:v>43762.187503819441</c:v>
                </c:pt>
                <c:pt idx="106">
                  <c:v>43762.20833721065</c:v>
                </c:pt>
                <c:pt idx="107">
                  <c:v>43762.229170601851</c:v>
                </c:pt>
                <c:pt idx="108">
                  <c:v>43762.250003993053</c:v>
                </c:pt>
                <c:pt idx="109">
                  <c:v>43762.270837384262</c:v>
                </c:pt>
                <c:pt idx="110">
                  <c:v>43762.291670775463</c:v>
                </c:pt>
                <c:pt idx="111">
                  <c:v>43762.312504166664</c:v>
                </c:pt>
                <c:pt idx="112">
                  <c:v>43762.333337557873</c:v>
                </c:pt>
                <c:pt idx="113">
                  <c:v>43762.354170949075</c:v>
                </c:pt>
                <c:pt idx="114">
                  <c:v>43762.375004340276</c:v>
                </c:pt>
                <c:pt idx="115">
                  <c:v>43762.395837731485</c:v>
                </c:pt>
                <c:pt idx="116">
                  <c:v>43762.416671122686</c:v>
                </c:pt>
                <c:pt idx="117">
                  <c:v>43762.437504513888</c:v>
                </c:pt>
                <c:pt idx="118">
                  <c:v>43762.458337905089</c:v>
                </c:pt>
                <c:pt idx="119">
                  <c:v>43762.479171296298</c:v>
                </c:pt>
                <c:pt idx="120">
                  <c:v>43762.500004687499</c:v>
                </c:pt>
                <c:pt idx="121">
                  <c:v>43762.520838078701</c:v>
                </c:pt>
                <c:pt idx="122">
                  <c:v>43762.541671469909</c:v>
                </c:pt>
                <c:pt idx="123">
                  <c:v>43762.562504861111</c:v>
                </c:pt>
                <c:pt idx="124">
                  <c:v>43762.583338252312</c:v>
                </c:pt>
                <c:pt idx="125">
                  <c:v>43762.604171643521</c:v>
                </c:pt>
                <c:pt idx="126">
                  <c:v>43762.625005034723</c:v>
                </c:pt>
                <c:pt idx="127">
                  <c:v>43762.645838425924</c:v>
                </c:pt>
                <c:pt idx="128">
                  <c:v>43762.666671817133</c:v>
                </c:pt>
                <c:pt idx="129">
                  <c:v>43762.687505208334</c:v>
                </c:pt>
                <c:pt idx="130">
                  <c:v>43762.708338599536</c:v>
                </c:pt>
                <c:pt idx="131">
                  <c:v>43762.729171990744</c:v>
                </c:pt>
                <c:pt idx="132">
                  <c:v>43762.750005381946</c:v>
                </c:pt>
                <c:pt idx="133">
                  <c:v>43762.770838773147</c:v>
                </c:pt>
                <c:pt idx="134">
                  <c:v>43762.791672164349</c:v>
                </c:pt>
                <c:pt idx="135">
                  <c:v>43762.812505555557</c:v>
                </c:pt>
                <c:pt idx="136">
                  <c:v>43762.833338946759</c:v>
                </c:pt>
                <c:pt idx="137">
                  <c:v>43762.85417233796</c:v>
                </c:pt>
                <c:pt idx="138">
                  <c:v>43762.875005729169</c:v>
                </c:pt>
                <c:pt idx="139">
                  <c:v>43762.895839120371</c:v>
                </c:pt>
                <c:pt idx="140">
                  <c:v>43762.916672511572</c:v>
                </c:pt>
                <c:pt idx="141">
                  <c:v>43762.937505902781</c:v>
                </c:pt>
                <c:pt idx="142">
                  <c:v>43762.958339293982</c:v>
                </c:pt>
                <c:pt idx="143">
                  <c:v>43762.979172685184</c:v>
                </c:pt>
                <c:pt idx="144">
                  <c:v>43763.000006076392</c:v>
                </c:pt>
                <c:pt idx="145">
                  <c:v>43763.020839467594</c:v>
                </c:pt>
                <c:pt idx="146">
                  <c:v>43763.041672858795</c:v>
                </c:pt>
                <c:pt idx="147">
                  <c:v>43763.062506249997</c:v>
                </c:pt>
                <c:pt idx="148">
                  <c:v>43763.083339641205</c:v>
                </c:pt>
                <c:pt idx="149">
                  <c:v>43763.104173032407</c:v>
                </c:pt>
                <c:pt idx="150">
                  <c:v>43763.125006423608</c:v>
                </c:pt>
                <c:pt idx="151">
                  <c:v>43763.145839814817</c:v>
                </c:pt>
                <c:pt idx="152">
                  <c:v>43763.166673206018</c:v>
                </c:pt>
                <c:pt idx="153">
                  <c:v>43763.18750659722</c:v>
                </c:pt>
                <c:pt idx="154">
                  <c:v>43763.208339988429</c:v>
                </c:pt>
                <c:pt idx="155">
                  <c:v>43763.22917337963</c:v>
                </c:pt>
                <c:pt idx="156">
                  <c:v>43763.250006770832</c:v>
                </c:pt>
                <c:pt idx="157">
                  <c:v>43763.27084016204</c:v>
                </c:pt>
                <c:pt idx="158">
                  <c:v>43763.291673553242</c:v>
                </c:pt>
                <c:pt idx="159">
                  <c:v>43763.312506944443</c:v>
                </c:pt>
                <c:pt idx="160">
                  <c:v>43763.333340335645</c:v>
                </c:pt>
                <c:pt idx="161">
                  <c:v>43763.354173726853</c:v>
                </c:pt>
                <c:pt idx="162">
                  <c:v>43763.375007118055</c:v>
                </c:pt>
                <c:pt idx="163">
                  <c:v>43763.395840509256</c:v>
                </c:pt>
                <c:pt idx="164">
                  <c:v>43763.416673900465</c:v>
                </c:pt>
                <c:pt idx="165">
                  <c:v>43763.437507291666</c:v>
                </c:pt>
                <c:pt idx="166">
                  <c:v>43763.458340682868</c:v>
                </c:pt>
                <c:pt idx="167">
                  <c:v>43763.479174074077</c:v>
                </c:pt>
                <c:pt idx="168">
                  <c:v>43763.500007465278</c:v>
                </c:pt>
                <c:pt idx="169">
                  <c:v>43763.520840856479</c:v>
                </c:pt>
                <c:pt idx="170">
                  <c:v>43763.541674247688</c:v>
                </c:pt>
                <c:pt idx="171">
                  <c:v>43763.56250763889</c:v>
                </c:pt>
                <c:pt idx="172">
                  <c:v>43763.583341030091</c:v>
                </c:pt>
                <c:pt idx="173">
                  <c:v>43763.6041744213</c:v>
                </c:pt>
                <c:pt idx="174">
                  <c:v>43763.625007812501</c:v>
                </c:pt>
                <c:pt idx="175">
                  <c:v>43763.645841203703</c:v>
                </c:pt>
                <c:pt idx="176">
                  <c:v>43763.666674594904</c:v>
                </c:pt>
                <c:pt idx="177">
                  <c:v>43763.687507986113</c:v>
                </c:pt>
                <c:pt idx="178">
                  <c:v>43763.708341377314</c:v>
                </c:pt>
                <c:pt idx="179">
                  <c:v>43763.729174768516</c:v>
                </c:pt>
                <c:pt idx="180">
                  <c:v>43763.750008159725</c:v>
                </c:pt>
                <c:pt idx="181">
                  <c:v>43763.770841550926</c:v>
                </c:pt>
                <c:pt idx="182">
                  <c:v>43763.791674942127</c:v>
                </c:pt>
                <c:pt idx="183">
                  <c:v>43763.812508333336</c:v>
                </c:pt>
                <c:pt idx="184">
                  <c:v>43763.833341724538</c:v>
                </c:pt>
                <c:pt idx="185">
                  <c:v>43763.854175115739</c:v>
                </c:pt>
                <c:pt idx="186">
                  <c:v>43763.875008506948</c:v>
                </c:pt>
                <c:pt idx="187">
                  <c:v>43763.895841898149</c:v>
                </c:pt>
                <c:pt idx="188">
                  <c:v>43763.916675289351</c:v>
                </c:pt>
              </c:numCache>
            </c:numRef>
          </c:xVal>
          <c:yVal>
            <c:numRef>
              <c:f>'30min_local time'!$L$2:$L$190</c:f>
              <c:numCache>
                <c:formatCode>General</c:formatCode>
                <c:ptCount val="189"/>
                <c:pt idx="0">
                  <c:v>1.105</c:v>
                </c:pt>
                <c:pt idx="1">
                  <c:v>1.2070000000000001</c:v>
                </c:pt>
                <c:pt idx="2">
                  <c:v>1.0189999999999999</c:v>
                </c:pt>
                <c:pt idx="3">
                  <c:v>1.02</c:v>
                </c:pt>
                <c:pt idx="4">
                  <c:v>0.90900000000000003</c:v>
                </c:pt>
                <c:pt idx="5">
                  <c:v>0.94</c:v>
                </c:pt>
                <c:pt idx="6">
                  <c:v>1.212</c:v>
                </c:pt>
                <c:pt idx="7">
                  <c:v>1.266</c:v>
                </c:pt>
                <c:pt idx="8">
                  <c:v>0.85299999999999998</c:v>
                </c:pt>
                <c:pt idx="9">
                  <c:v>1.1200000000000001</c:v>
                </c:pt>
                <c:pt idx="10">
                  <c:v>1.1020000000000001</c:v>
                </c:pt>
                <c:pt idx="11">
                  <c:v>1.018</c:v>
                </c:pt>
                <c:pt idx="12">
                  <c:v>0.78400000000000003</c:v>
                </c:pt>
                <c:pt idx="13">
                  <c:v>0.64600000000000002</c:v>
                </c:pt>
                <c:pt idx="14">
                  <c:v>1.1830000000000001</c:v>
                </c:pt>
                <c:pt idx="15">
                  <c:v>2.9009999999999998</c:v>
                </c:pt>
                <c:pt idx="16">
                  <c:v>3.38</c:v>
                </c:pt>
                <c:pt idx="17">
                  <c:v>4.1360000000000001</c:v>
                </c:pt>
                <c:pt idx="18">
                  <c:v>7.86</c:v>
                </c:pt>
                <c:pt idx="19">
                  <c:v>8.2200000000000006</c:v>
                </c:pt>
                <c:pt idx="20">
                  <c:v>8.11</c:v>
                </c:pt>
                <c:pt idx="21">
                  <c:v>8.6300000000000008</c:v>
                </c:pt>
                <c:pt idx="22">
                  <c:v>8.42</c:v>
                </c:pt>
                <c:pt idx="23">
                  <c:v>9.18</c:v>
                </c:pt>
                <c:pt idx="24">
                  <c:v>9.31</c:v>
                </c:pt>
                <c:pt idx="25">
                  <c:v>9.81</c:v>
                </c:pt>
                <c:pt idx="26">
                  <c:v>9.09</c:v>
                </c:pt>
                <c:pt idx="27">
                  <c:v>9.51</c:v>
                </c:pt>
                <c:pt idx="28">
                  <c:v>9.42</c:v>
                </c:pt>
                <c:pt idx="29">
                  <c:v>9.41</c:v>
                </c:pt>
                <c:pt idx="30">
                  <c:v>9.34</c:v>
                </c:pt>
                <c:pt idx="31">
                  <c:v>8.31</c:v>
                </c:pt>
                <c:pt idx="32">
                  <c:v>8.52</c:v>
                </c:pt>
                <c:pt idx="33">
                  <c:v>8.4</c:v>
                </c:pt>
                <c:pt idx="34">
                  <c:v>6.6680000000000001</c:v>
                </c:pt>
                <c:pt idx="35">
                  <c:v>5.4720000000000004</c:v>
                </c:pt>
                <c:pt idx="36">
                  <c:v>4.1219999999999999</c:v>
                </c:pt>
                <c:pt idx="37">
                  <c:v>2.23</c:v>
                </c:pt>
                <c:pt idx="38">
                  <c:v>1.873</c:v>
                </c:pt>
                <c:pt idx="39">
                  <c:v>2.0249999999999999</c:v>
                </c:pt>
                <c:pt idx="40">
                  <c:v>1.716</c:v>
                </c:pt>
                <c:pt idx="41">
                  <c:v>0.82099999999999995</c:v>
                </c:pt>
                <c:pt idx="42">
                  <c:v>0.89800000000000002</c:v>
                </c:pt>
                <c:pt idx="43">
                  <c:v>1.2410000000000001</c:v>
                </c:pt>
                <c:pt idx="44">
                  <c:v>1.073</c:v>
                </c:pt>
                <c:pt idx="45">
                  <c:v>0.74399999999999999</c:v>
                </c:pt>
                <c:pt idx="46">
                  <c:v>1.228</c:v>
                </c:pt>
                <c:pt idx="47">
                  <c:v>1.833</c:v>
                </c:pt>
                <c:pt idx="48">
                  <c:v>1.9710000000000001</c:v>
                </c:pt>
                <c:pt idx="49">
                  <c:v>1.321</c:v>
                </c:pt>
                <c:pt idx="50">
                  <c:v>1.921</c:v>
                </c:pt>
                <c:pt idx="51">
                  <c:v>1.5840000000000001</c:v>
                </c:pt>
                <c:pt idx="52">
                  <c:v>1.153</c:v>
                </c:pt>
                <c:pt idx="53">
                  <c:v>0.97799999999999998</c:v>
                </c:pt>
                <c:pt idx="54">
                  <c:v>0.92700000000000005</c:v>
                </c:pt>
                <c:pt idx="55">
                  <c:v>0.82699999999999996</c:v>
                </c:pt>
                <c:pt idx="56">
                  <c:v>1.2649999999999999</c:v>
                </c:pt>
                <c:pt idx="57">
                  <c:v>1.9890000000000001</c:v>
                </c:pt>
                <c:pt idx="58">
                  <c:v>2.2400000000000002</c:v>
                </c:pt>
                <c:pt idx="59">
                  <c:v>1.2929999999999999</c:v>
                </c:pt>
                <c:pt idx="60">
                  <c:v>1.0169999999999999</c:v>
                </c:pt>
                <c:pt idx="61">
                  <c:v>0.48499999999999999</c:v>
                </c:pt>
                <c:pt idx="62">
                  <c:v>0.70599999999999996</c:v>
                </c:pt>
                <c:pt idx="63">
                  <c:v>0.67</c:v>
                </c:pt>
                <c:pt idx="64">
                  <c:v>0.69199999999999995</c:v>
                </c:pt>
                <c:pt idx="65">
                  <c:v>0.90200000000000002</c:v>
                </c:pt>
                <c:pt idx="66">
                  <c:v>2.113</c:v>
                </c:pt>
                <c:pt idx="67">
                  <c:v>3.4249999999999998</c:v>
                </c:pt>
                <c:pt idx="68">
                  <c:v>8.52</c:v>
                </c:pt>
                <c:pt idx="69">
                  <c:v>9.31</c:v>
                </c:pt>
                <c:pt idx="70">
                  <c:v>9.8699999999999992</c:v>
                </c:pt>
                <c:pt idx="71">
                  <c:v>9.61</c:v>
                </c:pt>
                <c:pt idx="72">
                  <c:v>9.5299999999999994</c:v>
                </c:pt>
                <c:pt idx="73">
                  <c:v>9.31</c:v>
                </c:pt>
                <c:pt idx="74">
                  <c:v>9.32</c:v>
                </c:pt>
                <c:pt idx="75">
                  <c:v>8.51</c:v>
                </c:pt>
                <c:pt idx="76">
                  <c:v>8.2100000000000009</c:v>
                </c:pt>
                <c:pt idx="77">
                  <c:v>7.93</c:v>
                </c:pt>
                <c:pt idx="78">
                  <c:v>7.99</c:v>
                </c:pt>
                <c:pt idx="79">
                  <c:v>7.18</c:v>
                </c:pt>
                <c:pt idx="80">
                  <c:v>5.85</c:v>
                </c:pt>
                <c:pt idx="81">
                  <c:v>5.2649999999999997</c:v>
                </c:pt>
                <c:pt idx="82">
                  <c:v>5.0270000000000001</c:v>
                </c:pt>
                <c:pt idx="83">
                  <c:v>4.2720000000000002</c:v>
                </c:pt>
                <c:pt idx="84">
                  <c:v>3.0750000000000002</c:v>
                </c:pt>
                <c:pt idx="85">
                  <c:v>2.67</c:v>
                </c:pt>
                <c:pt idx="86">
                  <c:v>2.532</c:v>
                </c:pt>
                <c:pt idx="87">
                  <c:v>1.893</c:v>
                </c:pt>
                <c:pt idx="88">
                  <c:v>0.874</c:v>
                </c:pt>
                <c:pt idx="89">
                  <c:v>1.0740000000000001</c:v>
                </c:pt>
                <c:pt idx="90">
                  <c:v>0.96599999999999997</c:v>
                </c:pt>
                <c:pt idx="91">
                  <c:v>0.77500000000000002</c:v>
                </c:pt>
                <c:pt idx="92">
                  <c:v>0.55000000000000004</c:v>
                </c:pt>
                <c:pt idx="93">
                  <c:v>0.42</c:v>
                </c:pt>
                <c:pt idx="94">
                  <c:v>0.60599999999999998</c:v>
                </c:pt>
                <c:pt idx="95">
                  <c:v>0.83399999999999996</c:v>
                </c:pt>
                <c:pt idx="96">
                  <c:v>0.94099999999999995</c:v>
                </c:pt>
                <c:pt idx="97">
                  <c:v>1.321</c:v>
                </c:pt>
                <c:pt idx="98">
                  <c:v>4.6120000000000001</c:v>
                </c:pt>
                <c:pt idx="99">
                  <c:v>6.1</c:v>
                </c:pt>
                <c:pt idx="100">
                  <c:v>6.335</c:v>
                </c:pt>
                <c:pt idx="101">
                  <c:v>5.9870000000000001</c:v>
                </c:pt>
                <c:pt idx="102">
                  <c:v>5.2960000000000003</c:v>
                </c:pt>
                <c:pt idx="103">
                  <c:v>6.2850000000000001</c:v>
                </c:pt>
                <c:pt idx="104">
                  <c:v>7.63</c:v>
                </c:pt>
                <c:pt idx="105">
                  <c:v>6.55</c:v>
                </c:pt>
                <c:pt idx="106">
                  <c:v>6.8150000000000004</c:v>
                </c:pt>
                <c:pt idx="107">
                  <c:v>6.1219999999999999</c:v>
                </c:pt>
                <c:pt idx="108">
                  <c:v>5.7939999999999996</c:v>
                </c:pt>
                <c:pt idx="109">
                  <c:v>5.8769999999999998</c:v>
                </c:pt>
                <c:pt idx="110">
                  <c:v>6.0979999999999999</c:v>
                </c:pt>
                <c:pt idx="111">
                  <c:v>5.7569999999999997</c:v>
                </c:pt>
                <c:pt idx="112">
                  <c:v>7.52</c:v>
                </c:pt>
                <c:pt idx="113">
                  <c:v>7.69</c:v>
                </c:pt>
                <c:pt idx="114">
                  <c:v>7.27</c:v>
                </c:pt>
                <c:pt idx="115">
                  <c:v>7.04</c:v>
                </c:pt>
                <c:pt idx="116">
                  <c:v>6.423</c:v>
                </c:pt>
                <c:pt idx="117">
                  <c:v>6.8959999999999999</c:v>
                </c:pt>
                <c:pt idx="118">
                  <c:v>7.24</c:v>
                </c:pt>
                <c:pt idx="119">
                  <c:v>7.41</c:v>
                </c:pt>
                <c:pt idx="120">
                  <c:v>7.52</c:v>
                </c:pt>
                <c:pt idx="121">
                  <c:v>7.5</c:v>
                </c:pt>
                <c:pt idx="122">
                  <c:v>7.54</c:v>
                </c:pt>
                <c:pt idx="123">
                  <c:v>7.74</c:v>
                </c:pt>
                <c:pt idx="124">
                  <c:v>7.95</c:v>
                </c:pt>
                <c:pt idx="125">
                  <c:v>7.43</c:v>
                </c:pt>
                <c:pt idx="126">
                  <c:v>7.83</c:v>
                </c:pt>
                <c:pt idx="127">
                  <c:v>7.75</c:v>
                </c:pt>
                <c:pt idx="128">
                  <c:v>7.24</c:v>
                </c:pt>
                <c:pt idx="129">
                  <c:v>6.1660000000000004</c:v>
                </c:pt>
                <c:pt idx="130">
                  <c:v>4.8680000000000003</c:v>
                </c:pt>
                <c:pt idx="131">
                  <c:v>3.319</c:v>
                </c:pt>
                <c:pt idx="132">
                  <c:v>1.4830000000000001</c:v>
                </c:pt>
                <c:pt idx="133">
                  <c:v>0.98499999999999999</c:v>
                </c:pt>
                <c:pt idx="134">
                  <c:v>1.274</c:v>
                </c:pt>
                <c:pt idx="135">
                  <c:v>1.0129999999999999</c:v>
                </c:pt>
                <c:pt idx="136">
                  <c:v>0.78500000000000003</c:v>
                </c:pt>
                <c:pt idx="137">
                  <c:v>0.98199999999999998</c:v>
                </c:pt>
                <c:pt idx="138">
                  <c:v>2.552</c:v>
                </c:pt>
                <c:pt idx="139">
                  <c:v>1.054</c:v>
                </c:pt>
                <c:pt idx="140">
                  <c:v>0.58699999999999997</c:v>
                </c:pt>
                <c:pt idx="141">
                  <c:v>0.90900000000000003</c:v>
                </c:pt>
                <c:pt idx="142">
                  <c:v>1.101</c:v>
                </c:pt>
                <c:pt idx="143">
                  <c:v>1.294</c:v>
                </c:pt>
                <c:pt idx="144">
                  <c:v>0.94199999999999995</c:v>
                </c:pt>
                <c:pt idx="145">
                  <c:v>0.81499999999999995</c:v>
                </c:pt>
                <c:pt idx="146">
                  <c:v>0.75900000000000001</c:v>
                </c:pt>
                <c:pt idx="147">
                  <c:v>0.92400000000000004</c:v>
                </c:pt>
                <c:pt idx="148">
                  <c:v>0.38400000000000001</c:v>
                </c:pt>
                <c:pt idx="149">
                  <c:v>0.90400000000000003</c:v>
                </c:pt>
                <c:pt idx="150">
                  <c:v>1.6140000000000001</c:v>
                </c:pt>
                <c:pt idx="151">
                  <c:v>0.79400000000000004</c:v>
                </c:pt>
                <c:pt idx="152">
                  <c:v>0.25900000000000001</c:v>
                </c:pt>
                <c:pt idx="153">
                  <c:v>0.57399999999999995</c:v>
                </c:pt>
                <c:pt idx="154">
                  <c:v>0.35499999999999998</c:v>
                </c:pt>
                <c:pt idx="155">
                  <c:v>0.58499999999999996</c:v>
                </c:pt>
                <c:pt idx="156">
                  <c:v>0.78800000000000003</c:v>
                </c:pt>
                <c:pt idx="157">
                  <c:v>0.51300000000000001</c:v>
                </c:pt>
                <c:pt idx="158">
                  <c:v>0.71499999999999997</c:v>
                </c:pt>
                <c:pt idx="159">
                  <c:v>0.75600000000000001</c:v>
                </c:pt>
                <c:pt idx="160">
                  <c:v>0.97199999999999998</c:v>
                </c:pt>
                <c:pt idx="161">
                  <c:v>0.69299999999999995</c:v>
                </c:pt>
                <c:pt idx="162">
                  <c:v>0.91</c:v>
                </c:pt>
                <c:pt idx="163">
                  <c:v>2.46</c:v>
                </c:pt>
                <c:pt idx="164">
                  <c:v>6.0510000000000002</c:v>
                </c:pt>
                <c:pt idx="165">
                  <c:v>7.54</c:v>
                </c:pt>
                <c:pt idx="166">
                  <c:v>8.02</c:v>
                </c:pt>
                <c:pt idx="167">
                  <c:v>7.93</c:v>
                </c:pt>
                <c:pt idx="168">
                  <c:v>7.95</c:v>
                </c:pt>
                <c:pt idx="169">
                  <c:v>8.07</c:v>
                </c:pt>
                <c:pt idx="170">
                  <c:v>7.57</c:v>
                </c:pt>
                <c:pt idx="171">
                  <c:v>7.3</c:v>
                </c:pt>
                <c:pt idx="172">
                  <c:v>6.6529999999999996</c:v>
                </c:pt>
                <c:pt idx="173">
                  <c:v>6.109</c:v>
                </c:pt>
                <c:pt idx="174">
                  <c:v>6.0380000000000003</c:v>
                </c:pt>
                <c:pt idx="175">
                  <c:v>4.5999999999999996</c:v>
                </c:pt>
                <c:pt idx="176">
                  <c:v>5.766</c:v>
                </c:pt>
                <c:pt idx="177">
                  <c:v>3.6459999999999999</c:v>
                </c:pt>
                <c:pt idx="178">
                  <c:v>2.2000000000000002</c:v>
                </c:pt>
                <c:pt idx="179">
                  <c:v>2.6779999999999999</c:v>
                </c:pt>
                <c:pt idx="180">
                  <c:v>2.8919999999999999</c:v>
                </c:pt>
                <c:pt idx="181">
                  <c:v>2.484</c:v>
                </c:pt>
                <c:pt idx="182">
                  <c:v>1.1910000000000001</c:v>
                </c:pt>
                <c:pt idx="183">
                  <c:v>1.0309999999999999</c:v>
                </c:pt>
                <c:pt idx="184">
                  <c:v>1.004</c:v>
                </c:pt>
                <c:pt idx="185">
                  <c:v>1.306</c:v>
                </c:pt>
                <c:pt idx="186">
                  <c:v>1.387</c:v>
                </c:pt>
                <c:pt idx="187">
                  <c:v>1.2509999999999999</c:v>
                </c:pt>
                <c:pt idx="188">
                  <c:v>0.874</c:v>
                </c:pt>
              </c:numCache>
            </c:numRef>
          </c:yVal>
          <c:smooth val="1"/>
          <c:extLst>
            <c:ext xmlns:c16="http://schemas.microsoft.com/office/drawing/2014/chart" uri="{C3380CC4-5D6E-409C-BE32-E72D297353CC}">
              <c16:uniqueId val="{00000001-0665-4D6C-9436-1B3AA309D5F7}"/>
            </c:ext>
          </c:extLst>
        </c:ser>
        <c:ser>
          <c:idx val="3"/>
          <c:order val="2"/>
          <c:tx>
            <c:strRef>
              <c:f>'30min_local time'!$O$1</c:f>
              <c:strCache>
                <c:ptCount val="1"/>
                <c:pt idx="0">
                  <c:v>WS_3m</c:v>
                </c:pt>
              </c:strCache>
            </c:strRef>
          </c:tx>
          <c:marker>
            <c:symbol val="none"/>
          </c:marker>
          <c:xVal>
            <c:numRef>
              <c:f>'30min_local time'!$A$2:$A$190</c:f>
              <c:numCache>
                <c:formatCode>m/d\ h:mm</c:formatCode>
                <c:ptCount val="189"/>
                <c:pt idx="0">
                  <c:v>43759.99999866898</c:v>
                </c:pt>
                <c:pt idx="1">
                  <c:v>43760.020831944443</c:v>
                </c:pt>
                <c:pt idx="2">
                  <c:v>43760.041665219906</c:v>
                </c:pt>
                <c:pt idx="3">
                  <c:v>43760.062498495368</c:v>
                </c:pt>
                <c:pt idx="4">
                  <c:v>43760.083331770831</c:v>
                </c:pt>
                <c:pt idx="5">
                  <c:v>43760.104165046294</c:v>
                </c:pt>
                <c:pt idx="6">
                  <c:v>43760.124998321757</c:v>
                </c:pt>
                <c:pt idx="7">
                  <c:v>43760.14583159722</c:v>
                </c:pt>
                <c:pt idx="8">
                  <c:v>43760.166664872682</c:v>
                </c:pt>
                <c:pt idx="9">
                  <c:v>43760.187498148145</c:v>
                </c:pt>
                <c:pt idx="10">
                  <c:v>43760.208331423608</c:v>
                </c:pt>
                <c:pt idx="11">
                  <c:v>43760.229164699071</c:v>
                </c:pt>
                <c:pt idx="12">
                  <c:v>43760.249997974533</c:v>
                </c:pt>
                <c:pt idx="13">
                  <c:v>43760.270831250004</c:v>
                </c:pt>
                <c:pt idx="14">
                  <c:v>43760.291664525466</c:v>
                </c:pt>
                <c:pt idx="15">
                  <c:v>43760.312497800929</c:v>
                </c:pt>
                <c:pt idx="16">
                  <c:v>43760.333331076392</c:v>
                </c:pt>
                <c:pt idx="17">
                  <c:v>43760.354164351855</c:v>
                </c:pt>
                <c:pt idx="18">
                  <c:v>43760.374997627317</c:v>
                </c:pt>
                <c:pt idx="19">
                  <c:v>43760.39583090278</c:v>
                </c:pt>
                <c:pt idx="20">
                  <c:v>43760.416664178243</c:v>
                </c:pt>
                <c:pt idx="21">
                  <c:v>43760.437497453706</c:v>
                </c:pt>
                <c:pt idx="22">
                  <c:v>43760.458330729169</c:v>
                </c:pt>
                <c:pt idx="23">
                  <c:v>43760.479164004631</c:v>
                </c:pt>
                <c:pt idx="24">
                  <c:v>43760.499997280094</c:v>
                </c:pt>
                <c:pt idx="25">
                  <c:v>43760.520830555557</c:v>
                </c:pt>
                <c:pt idx="26">
                  <c:v>43760.54166383102</c:v>
                </c:pt>
                <c:pt idx="27">
                  <c:v>43760.562497106483</c:v>
                </c:pt>
                <c:pt idx="28">
                  <c:v>43760.583330381945</c:v>
                </c:pt>
                <c:pt idx="29">
                  <c:v>43760.604163657408</c:v>
                </c:pt>
                <c:pt idx="30">
                  <c:v>43760.624996932871</c:v>
                </c:pt>
                <c:pt idx="31">
                  <c:v>43760.645830208334</c:v>
                </c:pt>
                <c:pt idx="32">
                  <c:v>43760.666663483797</c:v>
                </c:pt>
                <c:pt idx="33">
                  <c:v>43760.687496759259</c:v>
                </c:pt>
                <c:pt idx="34">
                  <c:v>43760.708330034722</c:v>
                </c:pt>
                <c:pt idx="35">
                  <c:v>43760.729163310185</c:v>
                </c:pt>
                <c:pt idx="36">
                  <c:v>43760.749996585648</c:v>
                </c:pt>
                <c:pt idx="37">
                  <c:v>43760.770829861111</c:v>
                </c:pt>
                <c:pt idx="38">
                  <c:v>43760.791666666664</c:v>
                </c:pt>
                <c:pt idx="39">
                  <c:v>43760.8125</c:v>
                </c:pt>
                <c:pt idx="40">
                  <c:v>43760.833333391201</c:v>
                </c:pt>
                <c:pt idx="41">
                  <c:v>43760.85416678241</c:v>
                </c:pt>
                <c:pt idx="42">
                  <c:v>43760.875000173612</c:v>
                </c:pt>
                <c:pt idx="43">
                  <c:v>43760.895833564813</c:v>
                </c:pt>
                <c:pt idx="44">
                  <c:v>43760.916666956022</c:v>
                </c:pt>
                <c:pt idx="45">
                  <c:v>43760.937500347223</c:v>
                </c:pt>
                <c:pt idx="46">
                  <c:v>43760.958333738425</c:v>
                </c:pt>
                <c:pt idx="47">
                  <c:v>43760.979167129626</c:v>
                </c:pt>
                <c:pt idx="48">
                  <c:v>43761.000000520835</c:v>
                </c:pt>
                <c:pt idx="49">
                  <c:v>43761.020833912036</c:v>
                </c:pt>
                <c:pt idx="50">
                  <c:v>43761.041667303238</c:v>
                </c:pt>
                <c:pt idx="51">
                  <c:v>43761.062500694446</c:v>
                </c:pt>
                <c:pt idx="52">
                  <c:v>43761.083334085648</c:v>
                </c:pt>
                <c:pt idx="53">
                  <c:v>43761.104167476849</c:v>
                </c:pt>
                <c:pt idx="54">
                  <c:v>43761.125000868058</c:v>
                </c:pt>
                <c:pt idx="55">
                  <c:v>43761.14583425926</c:v>
                </c:pt>
                <c:pt idx="56">
                  <c:v>43761.166667650461</c:v>
                </c:pt>
                <c:pt idx="57">
                  <c:v>43761.18750104167</c:v>
                </c:pt>
                <c:pt idx="58">
                  <c:v>43761.208334432871</c:v>
                </c:pt>
                <c:pt idx="59">
                  <c:v>43761.229167824073</c:v>
                </c:pt>
                <c:pt idx="60">
                  <c:v>43761.250001215281</c:v>
                </c:pt>
                <c:pt idx="61">
                  <c:v>43761.270834606483</c:v>
                </c:pt>
                <c:pt idx="62">
                  <c:v>43761.291667997684</c:v>
                </c:pt>
                <c:pt idx="63">
                  <c:v>43761.312501388886</c:v>
                </c:pt>
                <c:pt idx="64">
                  <c:v>43761.333334780094</c:v>
                </c:pt>
                <c:pt idx="65">
                  <c:v>43761.354168171296</c:v>
                </c:pt>
                <c:pt idx="66">
                  <c:v>43761.375001562497</c:v>
                </c:pt>
                <c:pt idx="67">
                  <c:v>43761.395834953706</c:v>
                </c:pt>
                <c:pt idx="68">
                  <c:v>43761.416668344908</c:v>
                </c:pt>
                <c:pt idx="69">
                  <c:v>43761.437501736109</c:v>
                </c:pt>
                <c:pt idx="70">
                  <c:v>43761.458335127318</c:v>
                </c:pt>
                <c:pt idx="71">
                  <c:v>43761.479168518519</c:v>
                </c:pt>
                <c:pt idx="72">
                  <c:v>43761.500001909721</c:v>
                </c:pt>
                <c:pt idx="73">
                  <c:v>43761.520835300929</c:v>
                </c:pt>
                <c:pt idx="74">
                  <c:v>43761.541668692131</c:v>
                </c:pt>
                <c:pt idx="75">
                  <c:v>43761.562502083332</c:v>
                </c:pt>
                <c:pt idx="76">
                  <c:v>43761.583335474534</c:v>
                </c:pt>
                <c:pt idx="77">
                  <c:v>43761.604168865742</c:v>
                </c:pt>
                <c:pt idx="78">
                  <c:v>43761.625002256944</c:v>
                </c:pt>
                <c:pt idx="79">
                  <c:v>43761.645835648145</c:v>
                </c:pt>
                <c:pt idx="80">
                  <c:v>43761.666669039354</c:v>
                </c:pt>
                <c:pt idx="81">
                  <c:v>43761.687502430555</c:v>
                </c:pt>
                <c:pt idx="82">
                  <c:v>43761.708335821757</c:v>
                </c:pt>
                <c:pt idx="83">
                  <c:v>43761.729169212966</c:v>
                </c:pt>
                <c:pt idx="84">
                  <c:v>43761.750002604167</c:v>
                </c:pt>
                <c:pt idx="85">
                  <c:v>43761.770835995369</c:v>
                </c:pt>
                <c:pt idx="86">
                  <c:v>43761.791669386577</c:v>
                </c:pt>
                <c:pt idx="87">
                  <c:v>43761.812502777779</c:v>
                </c:pt>
                <c:pt idx="88">
                  <c:v>43761.83333616898</c:v>
                </c:pt>
                <c:pt idx="89">
                  <c:v>43761.854169560182</c:v>
                </c:pt>
                <c:pt idx="90">
                  <c:v>43761.87500295139</c:v>
                </c:pt>
                <c:pt idx="91">
                  <c:v>43761.895836342592</c:v>
                </c:pt>
                <c:pt idx="92">
                  <c:v>43761.916669733793</c:v>
                </c:pt>
                <c:pt idx="93">
                  <c:v>43761.937503125002</c:v>
                </c:pt>
                <c:pt idx="94">
                  <c:v>43761.958336516203</c:v>
                </c:pt>
                <c:pt idx="95">
                  <c:v>43761.979169907405</c:v>
                </c:pt>
                <c:pt idx="96">
                  <c:v>43762.000003298614</c:v>
                </c:pt>
                <c:pt idx="97">
                  <c:v>43762.020836689815</c:v>
                </c:pt>
                <c:pt idx="98">
                  <c:v>43762.041670081016</c:v>
                </c:pt>
                <c:pt idx="99">
                  <c:v>43762.062503472225</c:v>
                </c:pt>
                <c:pt idx="100">
                  <c:v>43762.083336863427</c:v>
                </c:pt>
                <c:pt idx="101">
                  <c:v>43762.104170254628</c:v>
                </c:pt>
                <c:pt idx="102">
                  <c:v>43762.125003645837</c:v>
                </c:pt>
                <c:pt idx="103">
                  <c:v>43762.145837037038</c:v>
                </c:pt>
                <c:pt idx="104">
                  <c:v>43762.16667042824</c:v>
                </c:pt>
                <c:pt idx="105">
                  <c:v>43762.187503819441</c:v>
                </c:pt>
                <c:pt idx="106">
                  <c:v>43762.20833721065</c:v>
                </c:pt>
                <c:pt idx="107">
                  <c:v>43762.229170601851</c:v>
                </c:pt>
                <c:pt idx="108">
                  <c:v>43762.250003993053</c:v>
                </c:pt>
                <c:pt idx="109">
                  <c:v>43762.270837384262</c:v>
                </c:pt>
                <c:pt idx="110">
                  <c:v>43762.291670775463</c:v>
                </c:pt>
                <c:pt idx="111">
                  <c:v>43762.312504166664</c:v>
                </c:pt>
                <c:pt idx="112">
                  <c:v>43762.333337557873</c:v>
                </c:pt>
                <c:pt idx="113">
                  <c:v>43762.354170949075</c:v>
                </c:pt>
                <c:pt idx="114">
                  <c:v>43762.375004340276</c:v>
                </c:pt>
                <c:pt idx="115">
                  <c:v>43762.395837731485</c:v>
                </c:pt>
                <c:pt idx="116">
                  <c:v>43762.416671122686</c:v>
                </c:pt>
                <c:pt idx="117">
                  <c:v>43762.437504513888</c:v>
                </c:pt>
                <c:pt idx="118">
                  <c:v>43762.458337905089</c:v>
                </c:pt>
                <c:pt idx="119">
                  <c:v>43762.479171296298</c:v>
                </c:pt>
                <c:pt idx="120">
                  <c:v>43762.500004687499</c:v>
                </c:pt>
                <c:pt idx="121">
                  <c:v>43762.520838078701</c:v>
                </c:pt>
                <c:pt idx="122">
                  <c:v>43762.541671469909</c:v>
                </c:pt>
                <c:pt idx="123">
                  <c:v>43762.562504861111</c:v>
                </c:pt>
                <c:pt idx="124">
                  <c:v>43762.583338252312</c:v>
                </c:pt>
                <c:pt idx="125">
                  <c:v>43762.604171643521</c:v>
                </c:pt>
                <c:pt idx="126">
                  <c:v>43762.625005034723</c:v>
                </c:pt>
                <c:pt idx="127">
                  <c:v>43762.645838425924</c:v>
                </c:pt>
                <c:pt idx="128">
                  <c:v>43762.666671817133</c:v>
                </c:pt>
                <c:pt idx="129">
                  <c:v>43762.687505208334</c:v>
                </c:pt>
                <c:pt idx="130">
                  <c:v>43762.708338599536</c:v>
                </c:pt>
                <c:pt idx="131">
                  <c:v>43762.729171990744</c:v>
                </c:pt>
                <c:pt idx="132">
                  <c:v>43762.750005381946</c:v>
                </c:pt>
                <c:pt idx="133">
                  <c:v>43762.770838773147</c:v>
                </c:pt>
                <c:pt idx="134">
                  <c:v>43762.791672164349</c:v>
                </c:pt>
                <c:pt idx="135">
                  <c:v>43762.812505555557</c:v>
                </c:pt>
                <c:pt idx="136">
                  <c:v>43762.833338946759</c:v>
                </c:pt>
                <c:pt idx="137">
                  <c:v>43762.85417233796</c:v>
                </c:pt>
                <c:pt idx="138">
                  <c:v>43762.875005729169</c:v>
                </c:pt>
                <c:pt idx="139">
                  <c:v>43762.895839120371</c:v>
                </c:pt>
                <c:pt idx="140">
                  <c:v>43762.916672511572</c:v>
                </c:pt>
                <c:pt idx="141">
                  <c:v>43762.937505902781</c:v>
                </c:pt>
                <c:pt idx="142">
                  <c:v>43762.958339293982</c:v>
                </c:pt>
                <c:pt idx="143">
                  <c:v>43762.979172685184</c:v>
                </c:pt>
                <c:pt idx="144">
                  <c:v>43763.000006076392</c:v>
                </c:pt>
                <c:pt idx="145">
                  <c:v>43763.020839467594</c:v>
                </c:pt>
                <c:pt idx="146">
                  <c:v>43763.041672858795</c:v>
                </c:pt>
                <c:pt idx="147">
                  <c:v>43763.062506249997</c:v>
                </c:pt>
                <c:pt idx="148">
                  <c:v>43763.083339641205</c:v>
                </c:pt>
                <c:pt idx="149">
                  <c:v>43763.104173032407</c:v>
                </c:pt>
                <c:pt idx="150">
                  <c:v>43763.125006423608</c:v>
                </c:pt>
                <c:pt idx="151">
                  <c:v>43763.145839814817</c:v>
                </c:pt>
                <c:pt idx="152">
                  <c:v>43763.166673206018</c:v>
                </c:pt>
                <c:pt idx="153">
                  <c:v>43763.18750659722</c:v>
                </c:pt>
                <c:pt idx="154">
                  <c:v>43763.208339988429</c:v>
                </c:pt>
                <c:pt idx="155">
                  <c:v>43763.22917337963</c:v>
                </c:pt>
                <c:pt idx="156">
                  <c:v>43763.250006770832</c:v>
                </c:pt>
                <c:pt idx="157">
                  <c:v>43763.27084016204</c:v>
                </c:pt>
                <c:pt idx="158">
                  <c:v>43763.291673553242</c:v>
                </c:pt>
                <c:pt idx="159">
                  <c:v>43763.312506944443</c:v>
                </c:pt>
                <c:pt idx="160">
                  <c:v>43763.333340335645</c:v>
                </c:pt>
                <c:pt idx="161">
                  <c:v>43763.354173726853</c:v>
                </c:pt>
                <c:pt idx="162">
                  <c:v>43763.375007118055</c:v>
                </c:pt>
                <c:pt idx="163">
                  <c:v>43763.395840509256</c:v>
                </c:pt>
                <c:pt idx="164">
                  <c:v>43763.416673900465</c:v>
                </c:pt>
                <c:pt idx="165">
                  <c:v>43763.437507291666</c:v>
                </c:pt>
                <c:pt idx="166">
                  <c:v>43763.458340682868</c:v>
                </c:pt>
                <c:pt idx="167">
                  <c:v>43763.479174074077</c:v>
                </c:pt>
                <c:pt idx="168">
                  <c:v>43763.500007465278</c:v>
                </c:pt>
                <c:pt idx="169">
                  <c:v>43763.520840856479</c:v>
                </c:pt>
                <c:pt idx="170">
                  <c:v>43763.541674247688</c:v>
                </c:pt>
                <c:pt idx="171">
                  <c:v>43763.56250763889</c:v>
                </c:pt>
                <c:pt idx="172">
                  <c:v>43763.583341030091</c:v>
                </c:pt>
                <c:pt idx="173">
                  <c:v>43763.6041744213</c:v>
                </c:pt>
                <c:pt idx="174">
                  <c:v>43763.625007812501</c:v>
                </c:pt>
                <c:pt idx="175">
                  <c:v>43763.645841203703</c:v>
                </c:pt>
                <c:pt idx="176">
                  <c:v>43763.666674594904</c:v>
                </c:pt>
                <c:pt idx="177">
                  <c:v>43763.687507986113</c:v>
                </c:pt>
                <c:pt idx="178">
                  <c:v>43763.708341377314</c:v>
                </c:pt>
                <c:pt idx="179">
                  <c:v>43763.729174768516</c:v>
                </c:pt>
                <c:pt idx="180">
                  <c:v>43763.750008159725</c:v>
                </c:pt>
                <c:pt idx="181">
                  <c:v>43763.770841550926</c:v>
                </c:pt>
                <c:pt idx="182">
                  <c:v>43763.791674942127</c:v>
                </c:pt>
                <c:pt idx="183">
                  <c:v>43763.812508333336</c:v>
                </c:pt>
                <c:pt idx="184">
                  <c:v>43763.833341724538</c:v>
                </c:pt>
                <c:pt idx="185">
                  <c:v>43763.854175115739</c:v>
                </c:pt>
                <c:pt idx="186">
                  <c:v>43763.875008506948</c:v>
                </c:pt>
                <c:pt idx="187">
                  <c:v>43763.895841898149</c:v>
                </c:pt>
                <c:pt idx="188">
                  <c:v>43763.916675289351</c:v>
                </c:pt>
              </c:numCache>
            </c:numRef>
          </c:xVal>
          <c:yVal>
            <c:numRef>
              <c:f>'30min_local time'!$O$2:$O$190</c:f>
              <c:numCache>
                <c:formatCode>General</c:formatCode>
                <c:ptCount val="189"/>
                <c:pt idx="0">
                  <c:v>1.194</c:v>
                </c:pt>
                <c:pt idx="1">
                  <c:v>1.3480000000000001</c:v>
                </c:pt>
                <c:pt idx="2">
                  <c:v>1.1140000000000001</c:v>
                </c:pt>
                <c:pt idx="3">
                  <c:v>1.0529999999999999</c:v>
                </c:pt>
                <c:pt idx="4">
                  <c:v>0.95199999999999996</c:v>
                </c:pt>
                <c:pt idx="5">
                  <c:v>1.177</c:v>
                </c:pt>
                <c:pt idx="6">
                  <c:v>1.4510000000000001</c:v>
                </c:pt>
                <c:pt idx="7">
                  <c:v>1.522</c:v>
                </c:pt>
                <c:pt idx="8">
                  <c:v>0.96</c:v>
                </c:pt>
                <c:pt idx="9">
                  <c:v>1.3320000000000001</c:v>
                </c:pt>
                <c:pt idx="10">
                  <c:v>1.169</c:v>
                </c:pt>
                <c:pt idx="11">
                  <c:v>1.165</c:v>
                </c:pt>
                <c:pt idx="12">
                  <c:v>0.90100000000000002</c:v>
                </c:pt>
                <c:pt idx="13">
                  <c:v>0.76900000000000002</c:v>
                </c:pt>
                <c:pt idx="14">
                  <c:v>1.44</c:v>
                </c:pt>
                <c:pt idx="15">
                  <c:v>3.5390000000000001</c:v>
                </c:pt>
                <c:pt idx="16">
                  <c:v>4.3019999999999996</c:v>
                </c:pt>
                <c:pt idx="17">
                  <c:v>4.9809999999999999</c:v>
                </c:pt>
                <c:pt idx="18">
                  <c:v>9.6</c:v>
                </c:pt>
                <c:pt idx="19">
                  <c:v>9.9</c:v>
                </c:pt>
                <c:pt idx="20">
                  <c:v>9.98</c:v>
                </c:pt>
                <c:pt idx="21">
                  <c:v>10.67</c:v>
                </c:pt>
                <c:pt idx="22">
                  <c:v>10.52</c:v>
                </c:pt>
                <c:pt idx="23">
                  <c:v>11.45</c:v>
                </c:pt>
                <c:pt idx="24">
                  <c:v>11.77</c:v>
                </c:pt>
                <c:pt idx="25">
                  <c:v>12.06</c:v>
                </c:pt>
                <c:pt idx="26">
                  <c:v>11.01</c:v>
                </c:pt>
                <c:pt idx="27">
                  <c:v>11.79</c:v>
                </c:pt>
                <c:pt idx="28">
                  <c:v>11.55</c:v>
                </c:pt>
                <c:pt idx="29">
                  <c:v>11.85</c:v>
                </c:pt>
                <c:pt idx="30">
                  <c:v>11.43</c:v>
                </c:pt>
                <c:pt idx="31">
                  <c:v>10.29</c:v>
                </c:pt>
                <c:pt idx="32">
                  <c:v>10.27</c:v>
                </c:pt>
                <c:pt idx="33">
                  <c:v>10.47</c:v>
                </c:pt>
                <c:pt idx="34">
                  <c:v>8.33</c:v>
                </c:pt>
                <c:pt idx="35">
                  <c:v>6.6639999999999997</c:v>
                </c:pt>
                <c:pt idx="36">
                  <c:v>5.1029999999999998</c:v>
                </c:pt>
                <c:pt idx="37">
                  <c:v>2.944</c:v>
                </c:pt>
                <c:pt idx="38">
                  <c:v>2.4889999999999999</c:v>
                </c:pt>
                <c:pt idx="39">
                  <c:v>2.7130000000000001</c:v>
                </c:pt>
                <c:pt idx="40">
                  <c:v>2.2909999999999999</c:v>
                </c:pt>
                <c:pt idx="41">
                  <c:v>0.93899999999999995</c:v>
                </c:pt>
                <c:pt idx="42">
                  <c:v>0.85299999999999998</c:v>
                </c:pt>
                <c:pt idx="43">
                  <c:v>1.4870000000000001</c:v>
                </c:pt>
                <c:pt idx="44">
                  <c:v>1.268</c:v>
                </c:pt>
                <c:pt idx="45">
                  <c:v>0.92700000000000005</c:v>
                </c:pt>
                <c:pt idx="46">
                  <c:v>1.581</c:v>
                </c:pt>
                <c:pt idx="47">
                  <c:v>2.2069999999999999</c:v>
                </c:pt>
                <c:pt idx="48">
                  <c:v>2.4</c:v>
                </c:pt>
                <c:pt idx="49">
                  <c:v>1.657</c:v>
                </c:pt>
                <c:pt idx="50">
                  <c:v>2.4009999999999998</c:v>
                </c:pt>
                <c:pt idx="51">
                  <c:v>2.125</c:v>
                </c:pt>
                <c:pt idx="52">
                  <c:v>1.508</c:v>
                </c:pt>
                <c:pt idx="53">
                  <c:v>1.367</c:v>
                </c:pt>
                <c:pt idx="54">
                  <c:v>1.2689999999999999</c:v>
                </c:pt>
                <c:pt idx="55">
                  <c:v>1.18</c:v>
                </c:pt>
                <c:pt idx="56">
                  <c:v>1.857</c:v>
                </c:pt>
                <c:pt idx="57">
                  <c:v>2.3290000000000002</c:v>
                </c:pt>
                <c:pt idx="58">
                  <c:v>2.589</c:v>
                </c:pt>
                <c:pt idx="59">
                  <c:v>1.65</c:v>
                </c:pt>
                <c:pt idx="60">
                  <c:v>1.361</c:v>
                </c:pt>
                <c:pt idx="61">
                  <c:v>0.77300000000000002</c:v>
                </c:pt>
                <c:pt idx="62">
                  <c:v>0.76</c:v>
                </c:pt>
                <c:pt idx="63">
                  <c:v>0.67</c:v>
                </c:pt>
                <c:pt idx="64">
                  <c:v>0.71</c:v>
                </c:pt>
                <c:pt idx="65">
                  <c:v>0.93700000000000006</c:v>
                </c:pt>
                <c:pt idx="66">
                  <c:v>2.4820000000000002</c:v>
                </c:pt>
                <c:pt idx="67">
                  <c:v>3.964</c:v>
                </c:pt>
                <c:pt idx="68">
                  <c:v>10.51</c:v>
                </c:pt>
                <c:pt idx="69">
                  <c:v>11.73</c:v>
                </c:pt>
                <c:pt idx="70">
                  <c:v>12.08</c:v>
                </c:pt>
                <c:pt idx="71">
                  <c:v>11.66</c:v>
                </c:pt>
                <c:pt idx="72">
                  <c:v>11.84</c:v>
                </c:pt>
                <c:pt idx="73">
                  <c:v>11.53</c:v>
                </c:pt>
                <c:pt idx="74">
                  <c:v>11.33</c:v>
                </c:pt>
                <c:pt idx="75">
                  <c:v>10.41</c:v>
                </c:pt>
                <c:pt idx="76">
                  <c:v>10.28</c:v>
                </c:pt>
                <c:pt idx="77">
                  <c:v>9.57</c:v>
                </c:pt>
                <c:pt idx="78">
                  <c:v>9.6</c:v>
                </c:pt>
                <c:pt idx="79">
                  <c:v>8.86</c:v>
                </c:pt>
                <c:pt idx="80">
                  <c:v>7.23</c:v>
                </c:pt>
                <c:pt idx="81">
                  <c:v>6.3319999999999999</c:v>
                </c:pt>
                <c:pt idx="82">
                  <c:v>6.0570000000000004</c:v>
                </c:pt>
                <c:pt idx="83">
                  <c:v>5.2229999999999999</c:v>
                </c:pt>
                <c:pt idx="84">
                  <c:v>3.7040000000000002</c:v>
                </c:pt>
                <c:pt idx="85">
                  <c:v>3.2530000000000001</c:v>
                </c:pt>
                <c:pt idx="86">
                  <c:v>3.14</c:v>
                </c:pt>
                <c:pt idx="87">
                  <c:v>2.5870000000000002</c:v>
                </c:pt>
                <c:pt idx="88">
                  <c:v>1.0840000000000001</c:v>
                </c:pt>
                <c:pt idx="89">
                  <c:v>1.4079999999999999</c:v>
                </c:pt>
                <c:pt idx="90">
                  <c:v>1.2589999999999999</c:v>
                </c:pt>
                <c:pt idx="91">
                  <c:v>1.079</c:v>
                </c:pt>
                <c:pt idx="92">
                  <c:v>0.70799999999999996</c:v>
                </c:pt>
                <c:pt idx="93">
                  <c:v>0.67800000000000005</c:v>
                </c:pt>
                <c:pt idx="94">
                  <c:v>0.89700000000000002</c:v>
                </c:pt>
                <c:pt idx="95">
                  <c:v>0.93200000000000005</c:v>
                </c:pt>
                <c:pt idx="96">
                  <c:v>1.1479999999999999</c:v>
                </c:pt>
                <c:pt idx="97">
                  <c:v>1.631</c:v>
                </c:pt>
                <c:pt idx="98">
                  <c:v>5.4219999999999997</c:v>
                </c:pt>
                <c:pt idx="99">
                  <c:v>7.25</c:v>
                </c:pt>
                <c:pt idx="100">
                  <c:v>7.55</c:v>
                </c:pt>
                <c:pt idx="101">
                  <c:v>7.07</c:v>
                </c:pt>
                <c:pt idx="102">
                  <c:v>6.4720000000000004</c:v>
                </c:pt>
                <c:pt idx="103">
                  <c:v>7.69</c:v>
                </c:pt>
                <c:pt idx="104">
                  <c:v>9.08</c:v>
                </c:pt>
                <c:pt idx="105">
                  <c:v>8.09</c:v>
                </c:pt>
                <c:pt idx="106">
                  <c:v>8.23</c:v>
                </c:pt>
                <c:pt idx="107">
                  <c:v>7.3</c:v>
                </c:pt>
                <c:pt idx="108">
                  <c:v>6.9080000000000004</c:v>
                </c:pt>
                <c:pt idx="109">
                  <c:v>7.04</c:v>
                </c:pt>
                <c:pt idx="110">
                  <c:v>7.24</c:v>
                </c:pt>
                <c:pt idx="111">
                  <c:v>6.9080000000000004</c:v>
                </c:pt>
                <c:pt idx="112">
                  <c:v>9.25</c:v>
                </c:pt>
                <c:pt idx="113">
                  <c:v>9.5500000000000007</c:v>
                </c:pt>
                <c:pt idx="114">
                  <c:v>8.89</c:v>
                </c:pt>
                <c:pt idx="115">
                  <c:v>8.73</c:v>
                </c:pt>
                <c:pt idx="116">
                  <c:v>7.99</c:v>
                </c:pt>
                <c:pt idx="117">
                  <c:v>8.3699999999999992</c:v>
                </c:pt>
                <c:pt idx="118">
                  <c:v>8.91</c:v>
                </c:pt>
                <c:pt idx="119">
                  <c:v>9.1</c:v>
                </c:pt>
                <c:pt idx="120">
                  <c:v>9.0299999999999994</c:v>
                </c:pt>
                <c:pt idx="121">
                  <c:v>9.32</c:v>
                </c:pt>
                <c:pt idx="122">
                  <c:v>9.32</c:v>
                </c:pt>
                <c:pt idx="123">
                  <c:v>9.82</c:v>
                </c:pt>
                <c:pt idx="124">
                  <c:v>9.91</c:v>
                </c:pt>
                <c:pt idx="125">
                  <c:v>9.24</c:v>
                </c:pt>
                <c:pt idx="126">
                  <c:v>9.64</c:v>
                </c:pt>
                <c:pt idx="127">
                  <c:v>9.67</c:v>
                </c:pt>
                <c:pt idx="128">
                  <c:v>9.09</c:v>
                </c:pt>
                <c:pt idx="129">
                  <c:v>7.79</c:v>
                </c:pt>
                <c:pt idx="130">
                  <c:v>6.0629999999999997</c:v>
                </c:pt>
                <c:pt idx="131">
                  <c:v>4.0220000000000002</c:v>
                </c:pt>
                <c:pt idx="132">
                  <c:v>2.1440000000000001</c:v>
                </c:pt>
                <c:pt idx="133">
                  <c:v>1.304</c:v>
                </c:pt>
                <c:pt idx="134">
                  <c:v>1.488</c:v>
                </c:pt>
                <c:pt idx="135">
                  <c:v>1.302</c:v>
                </c:pt>
                <c:pt idx="136">
                  <c:v>1.036</c:v>
                </c:pt>
                <c:pt idx="137">
                  <c:v>1.2090000000000001</c:v>
                </c:pt>
                <c:pt idx="138">
                  <c:v>2.984</c:v>
                </c:pt>
                <c:pt idx="139">
                  <c:v>1.3049999999999999</c:v>
                </c:pt>
                <c:pt idx="140">
                  <c:v>0.63500000000000001</c:v>
                </c:pt>
                <c:pt idx="141">
                  <c:v>0.95699999999999996</c:v>
                </c:pt>
                <c:pt idx="142">
                  <c:v>1.2949999999999999</c:v>
                </c:pt>
                <c:pt idx="143">
                  <c:v>1.615</c:v>
                </c:pt>
                <c:pt idx="144">
                  <c:v>1.119</c:v>
                </c:pt>
                <c:pt idx="145">
                  <c:v>1.042</c:v>
                </c:pt>
                <c:pt idx="146">
                  <c:v>0.86099999999999999</c:v>
                </c:pt>
                <c:pt idx="147">
                  <c:v>1.2929999999999999</c:v>
                </c:pt>
                <c:pt idx="148">
                  <c:v>0.63500000000000001</c:v>
                </c:pt>
                <c:pt idx="149">
                  <c:v>0.97499999999999998</c:v>
                </c:pt>
                <c:pt idx="150">
                  <c:v>2.1349999999999998</c:v>
                </c:pt>
                <c:pt idx="151">
                  <c:v>1.2130000000000001</c:v>
                </c:pt>
                <c:pt idx="152">
                  <c:v>0.44700000000000001</c:v>
                </c:pt>
                <c:pt idx="153">
                  <c:v>0.69599999999999995</c:v>
                </c:pt>
                <c:pt idx="154">
                  <c:v>0.70899999999999996</c:v>
                </c:pt>
                <c:pt idx="155">
                  <c:v>1.022</c:v>
                </c:pt>
                <c:pt idx="156">
                  <c:v>1.0509999999999999</c:v>
                </c:pt>
                <c:pt idx="157">
                  <c:v>0.67</c:v>
                </c:pt>
                <c:pt idx="158">
                  <c:v>0.72899999999999998</c:v>
                </c:pt>
                <c:pt idx="159">
                  <c:v>0.79800000000000004</c:v>
                </c:pt>
                <c:pt idx="160">
                  <c:v>1.022</c:v>
                </c:pt>
                <c:pt idx="161">
                  <c:v>0.73799999999999999</c:v>
                </c:pt>
                <c:pt idx="162">
                  <c:v>0.98399999999999999</c:v>
                </c:pt>
                <c:pt idx="163">
                  <c:v>2.8210000000000002</c:v>
                </c:pt>
                <c:pt idx="164">
                  <c:v>7.37</c:v>
                </c:pt>
                <c:pt idx="165">
                  <c:v>9.19</c:v>
                </c:pt>
                <c:pt idx="166">
                  <c:v>9.83</c:v>
                </c:pt>
                <c:pt idx="167">
                  <c:v>9.93</c:v>
                </c:pt>
                <c:pt idx="168">
                  <c:v>9.9</c:v>
                </c:pt>
                <c:pt idx="169">
                  <c:v>9.93</c:v>
                </c:pt>
                <c:pt idx="170">
                  <c:v>9.35</c:v>
                </c:pt>
                <c:pt idx="171">
                  <c:v>8.89</c:v>
                </c:pt>
                <c:pt idx="172">
                  <c:v>8.1300000000000008</c:v>
                </c:pt>
                <c:pt idx="173">
                  <c:v>7.44</c:v>
                </c:pt>
                <c:pt idx="174">
                  <c:v>7.3</c:v>
                </c:pt>
                <c:pt idx="175">
                  <c:v>5.6340000000000003</c:v>
                </c:pt>
                <c:pt idx="176">
                  <c:v>7</c:v>
                </c:pt>
                <c:pt idx="177">
                  <c:v>4.4409999999999998</c:v>
                </c:pt>
                <c:pt idx="178">
                  <c:v>2.6560000000000001</c:v>
                </c:pt>
                <c:pt idx="179">
                  <c:v>2.9369999999999998</c:v>
                </c:pt>
                <c:pt idx="180">
                  <c:v>3.1579999999999999</c:v>
                </c:pt>
                <c:pt idx="181">
                  <c:v>2.72</c:v>
                </c:pt>
                <c:pt idx="182">
                  <c:v>1.3220000000000001</c:v>
                </c:pt>
                <c:pt idx="183">
                  <c:v>1.3220000000000001</c:v>
                </c:pt>
                <c:pt idx="184">
                  <c:v>1.387</c:v>
                </c:pt>
                <c:pt idx="185">
                  <c:v>1.714</c:v>
                </c:pt>
                <c:pt idx="186">
                  <c:v>1.7769999999999999</c:v>
                </c:pt>
                <c:pt idx="187">
                  <c:v>1.577</c:v>
                </c:pt>
                <c:pt idx="188">
                  <c:v>1.107</c:v>
                </c:pt>
              </c:numCache>
            </c:numRef>
          </c:yVal>
          <c:smooth val="1"/>
          <c:extLst>
            <c:ext xmlns:c16="http://schemas.microsoft.com/office/drawing/2014/chart" uri="{C3380CC4-5D6E-409C-BE32-E72D297353CC}">
              <c16:uniqueId val="{00000002-0665-4D6C-9436-1B3AA309D5F7}"/>
            </c:ext>
          </c:extLst>
        </c:ser>
        <c:ser>
          <c:idx val="4"/>
          <c:order val="3"/>
          <c:tx>
            <c:strRef>
              <c:f>'30min_local time'!$R$1</c:f>
              <c:strCache>
                <c:ptCount val="1"/>
                <c:pt idx="0">
                  <c:v>WS_6m</c:v>
                </c:pt>
              </c:strCache>
            </c:strRef>
          </c:tx>
          <c:marker>
            <c:symbol val="none"/>
          </c:marker>
          <c:xVal>
            <c:numRef>
              <c:f>'30min_local time'!$A$2:$A$190</c:f>
              <c:numCache>
                <c:formatCode>m/d\ h:mm</c:formatCode>
                <c:ptCount val="189"/>
                <c:pt idx="0">
                  <c:v>43759.99999866898</c:v>
                </c:pt>
                <c:pt idx="1">
                  <c:v>43760.020831944443</c:v>
                </c:pt>
                <c:pt idx="2">
                  <c:v>43760.041665219906</c:v>
                </c:pt>
                <c:pt idx="3">
                  <c:v>43760.062498495368</c:v>
                </c:pt>
                <c:pt idx="4">
                  <c:v>43760.083331770831</c:v>
                </c:pt>
                <c:pt idx="5">
                  <c:v>43760.104165046294</c:v>
                </c:pt>
                <c:pt idx="6">
                  <c:v>43760.124998321757</c:v>
                </c:pt>
                <c:pt idx="7">
                  <c:v>43760.14583159722</c:v>
                </c:pt>
                <c:pt idx="8">
                  <c:v>43760.166664872682</c:v>
                </c:pt>
                <c:pt idx="9">
                  <c:v>43760.187498148145</c:v>
                </c:pt>
                <c:pt idx="10">
                  <c:v>43760.208331423608</c:v>
                </c:pt>
                <c:pt idx="11">
                  <c:v>43760.229164699071</c:v>
                </c:pt>
                <c:pt idx="12">
                  <c:v>43760.249997974533</c:v>
                </c:pt>
                <c:pt idx="13">
                  <c:v>43760.270831250004</c:v>
                </c:pt>
                <c:pt idx="14">
                  <c:v>43760.291664525466</c:v>
                </c:pt>
                <c:pt idx="15">
                  <c:v>43760.312497800929</c:v>
                </c:pt>
                <c:pt idx="16">
                  <c:v>43760.333331076392</c:v>
                </c:pt>
                <c:pt idx="17">
                  <c:v>43760.354164351855</c:v>
                </c:pt>
                <c:pt idx="18">
                  <c:v>43760.374997627317</c:v>
                </c:pt>
                <c:pt idx="19">
                  <c:v>43760.39583090278</c:v>
                </c:pt>
                <c:pt idx="20">
                  <c:v>43760.416664178243</c:v>
                </c:pt>
                <c:pt idx="21">
                  <c:v>43760.437497453706</c:v>
                </c:pt>
                <c:pt idx="22">
                  <c:v>43760.458330729169</c:v>
                </c:pt>
                <c:pt idx="23">
                  <c:v>43760.479164004631</c:v>
                </c:pt>
                <c:pt idx="24">
                  <c:v>43760.499997280094</c:v>
                </c:pt>
                <c:pt idx="25">
                  <c:v>43760.520830555557</c:v>
                </c:pt>
                <c:pt idx="26">
                  <c:v>43760.54166383102</c:v>
                </c:pt>
                <c:pt idx="27">
                  <c:v>43760.562497106483</c:v>
                </c:pt>
                <c:pt idx="28">
                  <c:v>43760.583330381945</c:v>
                </c:pt>
                <c:pt idx="29">
                  <c:v>43760.604163657408</c:v>
                </c:pt>
                <c:pt idx="30">
                  <c:v>43760.624996932871</c:v>
                </c:pt>
                <c:pt idx="31">
                  <c:v>43760.645830208334</c:v>
                </c:pt>
                <c:pt idx="32">
                  <c:v>43760.666663483797</c:v>
                </c:pt>
                <c:pt idx="33">
                  <c:v>43760.687496759259</c:v>
                </c:pt>
                <c:pt idx="34">
                  <c:v>43760.708330034722</c:v>
                </c:pt>
                <c:pt idx="35">
                  <c:v>43760.729163310185</c:v>
                </c:pt>
                <c:pt idx="36">
                  <c:v>43760.749996585648</c:v>
                </c:pt>
                <c:pt idx="37">
                  <c:v>43760.770829861111</c:v>
                </c:pt>
                <c:pt idx="38">
                  <c:v>43760.791666666664</c:v>
                </c:pt>
                <c:pt idx="39">
                  <c:v>43760.8125</c:v>
                </c:pt>
                <c:pt idx="40">
                  <c:v>43760.833333391201</c:v>
                </c:pt>
                <c:pt idx="41">
                  <c:v>43760.85416678241</c:v>
                </c:pt>
                <c:pt idx="42">
                  <c:v>43760.875000173612</c:v>
                </c:pt>
                <c:pt idx="43">
                  <c:v>43760.895833564813</c:v>
                </c:pt>
                <c:pt idx="44">
                  <c:v>43760.916666956022</c:v>
                </c:pt>
                <c:pt idx="45">
                  <c:v>43760.937500347223</c:v>
                </c:pt>
                <c:pt idx="46">
                  <c:v>43760.958333738425</c:v>
                </c:pt>
                <c:pt idx="47">
                  <c:v>43760.979167129626</c:v>
                </c:pt>
                <c:pt idx="48">
                  <c:v>43761.000000520835</c:v>
                </c:pt>
                <c:pt idx="49">
                  <c:v>43761.020833912036</c:v>
                </c:pt>
                <c:pt idx="50">
                  <c:v>43761.041667303238</c:v>
                </c:pt>
                <c:pt idx="51">
                  <c:v>43761.062500694446</c:v>
                </c:pt>
                <c:pt idx="52">
                  <c:v>43761.083334085648</c:v>
                </c:pt>
                <c:pt idx="53">
                  <c:v>43761.104167476849</c:v>
                </c:pt>
                <c:pt idx="54">
                  <c:v>43761.125000868058</c:v>
                </c:pt>
                <c:pt idx="55">
                  <c:v>43761.14583425926</c:v>
                </c:pt>
                <c:pt idx="56">
                  <c:v>43761.166667650461</c:v>
                </c:pt>
                <c:pt idx="57">
                  <c:v>43761.18750104167</c:v>
                </c:pt>
                <c:pt idx="58">
                  <c:v>43761.208334432871</c:v>
                </c:pt>
                <c:pt idx="59">
                  <c:v>43761.229167824073</c:v>
                </c:pt>
                <c:pt idx="60">
                  <c:v>43761.250001215281</c:v>
                </c:pt>
                <c:pt idx="61">
                  <c:v>43761.270834606483</c:v>
                </c:pt>
                <c:pt idx="62">
                  <c:v>43761.291667997684</c:v>
                </c:pt>
                <c:pt idx="63">
                  <c:v>43761.312501388886</c:v>
                </c:pt>
                <c:pt idx="64">
                  <c:v>43761.333334780094</c:v>
                </c:pt>
                <c:pt idx="65">
                  <c:v>43761.354168171296</c:v>
                </c:pt>
                <c:pt idx="66">
                  <c:v>43761.375001562497</c:v>
                </c:pt>
                <c:pt idx="67">
                  <c:v>43761.395834953706</c:v>
                </c:pt>
                <c:pt idx="68">
                  <c:v>43761.416668344908</c:v>
                </c:pt>
                <c:pt idx="69">
                  <c:v>43761.437501736109</c:v>
                </c:pt>
                <c:pt idx="70">
                  <c:v>43761.458335127318</c:v>
                </c:pt>
                <c:pt idx="71">
                  <c:v>43761.479168518519</c:v>
                </c:pt>
                <c:pt idx="72">
                  <c:v>43761.500001909721</c:v>
                </c:pt>
                <c:pt idx="73">
                  <c:v>43761.520835300929</c:v>
                </c:pt>
                <c:pt idx="74">
                  <c:v>43761.541668692131</c:v>
                </c:pt>
                <c:pt idx="75">
                  <c:v>43761.562502083332</c:v>
                </c:pt>
                <c:pt idx="76">
                  <c:v>43761.583335474534</c:v>
                </c:pt>
                <c:pt idx="77">
                  <c:v>43761.604168865742</c:v>
                </c:pt>
                <c:pt idx="78">
                  <c:v>43761.625002256944</c:v>
                </c:pt>
                <c:pt idx="79">
                  <c:v>43761.645835648145</c:v>
                </c:pt>
                <c:pt idx="80">
                  <c:v>43761.666669039354</c:v>
                </c:pt>
                <c:pt idx="81">
                  <c:v>43761.687502430555</c:v>
                </c:pt>
                <c:pt idx="82">
                  <c:v>43761.708335821757</c:v>
                </c:pt>
                <c:pt idx="83">
                  <c:v>43761.729169212966</c:v>
                </c:pt>
                <c:pt idx="84">
                  <c:v>43761.750002604167</c:v>
                </c:pt>
                <c:pt idx="85">
                  <c:v>43761.770835995369</c:v>
                </c:pt>
                <c:pt idx="86">
                  <c:v>43761.791669386577</c:v>
                </c:pt>
                <c:pt idx="87">
                  <c:v>43761.812502777779</c:v>
                </c:pt>
                <c:pt idx="88">
                  <c:v>43761.83333616898</c:v>
                </c:pt>
                <c:pt idx="89">
                  <c:v>43761.854169560182</c:v>
                </c:pt>
                <c:pt idx="90">
                  <c:v>43761.87500295139</c:v>
                </c:pt>
                <c:pt idx="91">
                  <c:v>43761.895836342592</c:v>
                </c:pt>
                <c:pt idx="92">
                  <c:v>43761.916669733793</c:v>
                </c:pt>
                <c:pt idx="93">
                  <c:v>43761.937503125002</c:v>
                </c:pt>
                <c:pt idx="94">
                  <c:v>43761.958336516203</c:v>
                </c:pt>
                <c:pt idx="95">
                  <c:v>43761.979169907405</c:v>
                </c:pt>
                <c:pt idx="96">
                  <c:v>43762.000003298614</c:v>
                </c:pt>
                <c:pt idx="97">
                  <c:v>43762.020836689815</c:v>
                </c:pt>
                <c:pt idx="98">
                  <c:v>43762.041670081016</c:v>
                </c:pt>
                <c:pt idx="99">
                  <c:v>43762.062503472225</c:v>
                </c:pt>
                <c:pt idx="100">
                  <c:v>43762.083336863427</c:v>
                </c:pt>
                <c:pt idx="101">
                  <c:v>43762.104170254628</c:v>
                </c:pt>
                <c:pt idx="102">
                  <c:v>43762.125003645837</c:v>
                </c:pt>
                <c:pt idx="103">
                  <c:v>43762.145837037038</c:v>
                </c:pt>
                <c:pt idx="104">
                  <c:v>43762.16667042824</c:v>
                </c:pt>
                <c:pt idx="105">
                  <c:v>43762.187503819441</c:v>
                </c:pt>
                <c:pt idx="106">
                  <c:v>43762.20833721065</c:v>
                </c:pt>
                <c:pt idx="107">
                  <c:v>43762.229170601851</c:v>
                </c:pt>
                <c:pt idx="108">
                  <c:v>43762.250003993053</c:v>
                </c:pt>
                <c:pt idx="109">
                  <c:v>43762.270837384262</c:v>
                </c:pt>
                <c:pt idx="110">
                  <c:v>43762.291670775463</c:v>
                </c:pt>
                <c:pt idx="111">
                  <c:v>43762.312504166664</c:v>
                </c:pt>
                <c:pt idx="112">
                  <c:v>43762.333337557873</c:v>
                </c:pt>
                <c:pt idx="113">
                  <c:v>43762.354170949075</c:v>
                </c:pt>
                <c:pt idx="114">
                  <c:v>43762.375004340276</c:v>
                </c:pt>
                <c:pt idx="115">
                  <c:v>43762.395837731485</c:v>
                </c:pt>
                <c:pt idx="116">
                  <c:v>43762.416671122686</c:v>
                </c:pt>
                <c:pt idx="117">
                  <c:v>43762.437504513888</c:v>
                </c:pt>
                <c:pt idx="118">
                  <c:v>43762.458337905089</c:v>
                </c:pt>
                <c:pt idx="119">
                  <c:v>43762.479171296298</c:v>
                </c:pt>
                <c:pt idx="120">
                  <c:v>43762.500004687499</c:v>
                </c:pt>
                <c:pt idx="121">
                  <c:v>43762.520838078701</c:v>
                </c:pt>
                <c:pt idx="122">
                  <c:v>43762.541671469909</c:v>
                </c:pt>
                <c:pt idx="123">
                  <c:v>43762.562504861111</c:v>
                </c:pt>
                <c:pt idx="124">
                  <c:v>43762.583338252312</c:v>
                </c:pt>
                <c:pt idx="125">
                  <c:v>43762.604171643521</c:v>
                </c:pt>
                <c:pt idx="126">
                  <c:v>43762.625005034723</c:v>
                </c:pt>
                <c:pt idx="127">
                  <c:v>43762.645838425924</c:v>
                </c:pt>
                <c:pt idx="128">
                  <c:v>43762.666671817133</c:v>
                </c:pt>
                <c:pt idx="129">
                  <c:v>43762.687505208334</c:v>
                </c:pt>
                <c:pt idx="130">
                  <c:v>43762.708338599536</c:v>
                </c:pt>
                <c:pt idx="131">
                  <c:v>43762.729171990744</c:v>
                </c:pt>
                <c:pt idx="132">
                  <c:v>43762.750005381946</c:v>
                </c:pt>
                <c:pt idx="133">
                  <c:v>43762.770838773147</c:v>
                </c:pt>
                <c:pt idx="134">
                  <c:v>43762.791672164349</c:v>
                </c:pt>
                <c:pt idx="135">
                  <c:v>43762.812505555557</c:v>
                </c:pt>
                <c:pt idx="136">
                  <c:v>43762.833338946759</c:v>
                </c:pt>
                <c:pt idx="137">
                  <c:v>43762.85417233796</c:v>
                </c:pt>
                <c:pt idx="138">
                  <c:v>43762.875005729169</c:v>
                </c:pt>
                <c:pt idx="139">
                  <c:v>43762.895839120371</c:v>
                </c:pt>
                <c:pt idx="140">
                  <c:v>43762.916672511572</c:v>
                </c:pt>
                <c:pt idx="141">
                  <c:v>43762.937505902781</c:v>
                </c:pt>
                <c:pt idx="142">
                  <c:v>43762.958339293982</c:v>
                </c:pt>
                <c:pt idx="143">
                  <c:v>43762.979172685184</c:v>
                </c:pt>
                <c:pt idx="144">
                  <c:v>43763.000006076392</c:v>
                </c:pt>
                <c:pt idx="145">
                  <c:v>43763.020839467594</c:v>
                </c:pt>
                <c:pt idx="146">
                  <c:v>43763.041672858795</c:v>
                </c:pt>
                <c:pt idx="147">
                  <c:v>43763.062506249997</c:v>
                </c:pt>
                <c:pt idx="148">
                  <c:v>43763.083339641205</c:v>
                </c:pt>
                <c:pt idx="149">
                  <c:v>43763.104173032407</c:v>
                </c:pt>
                <c:pt idx="150">
                  <c:v>43763.125006423608</c:v>
                </c:pt>
                <c:pt idx="151">
                  <c:v>43763.145839814817</c:v>
                </c:pt>
                <c:pt idx="152">
                  <c:v>43763.166673206018</c:v>
                </c:pt>
                <c:pt idx="153">
                  <c:v>43763.18750659722</c:v>
                </c:pt>
                <c:pt idx="154">
                  <c:v>43763.208339988429</c:v>
                </c:pt>
                <c:pt idx="155">
                  <c:v>43763.22917337963</c:v>
                </c:pt>
                <c:pt idx="156">
                  <c:v>43763.250006770832</c:v>
                </c:pt>
                <c:pt idx="157">
                  <c:v>43763.27084016204</c:v>
                </c:pt>
                <c:pt idx="158">
                  <c:v>43763.291673553242</c:v>
                </c:pt>
                <c:pt idx="159">
                  <c:v>43763.312506944443</c:v>
                </c:pt>
                <c:pt idx="160">
                  <c:v>43763.333340335645</c:v>
                </c:pt>
                <c:pt idx="161">
                  <c:v>43763.354173726853</c:v>
                </c:pt>
                <c:pt idx="162">
                  <c:v>43763.375007118055</c:v>
                </c:pt>
                <c:pt idx="163">
                  <c:v>43763.395840509256</c:v>
                </c:pt>
                <c:pt idx="164">
                  <c:v>43763.416673900465</c:v>
                </c:pt>
                <c:pt idx="165">
                  <c:v>43763.437507291666</c:v>
                </c:pt>
                <c:pt idx="166">
                  <c:v>43763.458340682868</c:v>
                </c:pt>
                <c:pt idx="167">
                  <c:v>43763.479174074077</c:v>
                </c:pt>
                <c:pt idx="168">
                  <c:v>43763.500007465278</c:v>
                </c:pt>
                <c:pt idx="169">
                  <c:v>43763.520840856479</c:v>
                </c:pt>
                <c:pt idx="170">
                  <c:v>43763.541674247688</c:v>
                </c:pt>
                <c:pt idx="171">
                  <c:v>43763.56250763889</c:v>
                </c:pt>
                <c:pt idx="172">
                  <c:v>43763.583341030091</c:v>
                </c:pt>
                <c:pt idx="173">
                  <c:v>43763.6041744213</c:v>
                </c:pt>
                <c:pt idx="174">
                  <c:v>43763.625007812501</c:v>
                </c:pt>
                <c:pt idx="175">
                  <c:v>43763.645841203703</c:v>
                </c:pt>
                <c:pt idx="176">
                  <c:v>43763.666674594904</c:v>
                </c:pt>
                <c:pt idx="177">
                  <c:v>43763.687507986113</c:v>
                </c:pt>
                <c:pt idx="178">
                  <c:v>43763.708341377314</c:v>
                </c:pt>
                <c:pt idx="179">
                  <c:v>43763.729174768516</c:v>
                </c:pt>
                <c:pt idx="180">
                  <c:v>43763.750008159725</c:v>
                </c:pt>
                <c:pt idx="181">
                  <c:v>43763.770841550926</c:v>
                </c:pt>
                <c:pt idx="182">
                  <c:v>43763.791674942127</c:v>
                </c:pt>
                <c:pt idx="183">
                  <c:v>43763.812508333336</c:v>
                </c:pt>
                <c:pt idx="184">
                  <c:v>43763.833341724538</c:v>
                </c:pt>
                <c:pt idx="185">
                  <c:v>43763.854175115739</c:v>
                </c:pt>
                <c:pt idx="186">
                  <c:v>43763.875008506948</c:v>
                </c:pt>
                <c:pt idx="187">
                  <c:v>43763.895841898149</c:v>
                </c:pt>
                <c:pt idx="188">
                  <c:v>43763.916675289351</c:v>
                </c:pt>
              </c:numCache>
            </c:numRef>
          </c:xVal>
          <c:yVal>
            <c:numRef>
              <c:f>'30min_local time'!$R$2:$R$190</c:f>
              <c:numCache>
                <c:formatCode>General</c:formatCode>
                <c:ptCount val="189"/>
                <c:pt idx="0">
                  <c:v>1.3819999999999999</c:v>
                </c:pt>
                <c:pt idx="1">
                  <c:v>1.647</c:v>
                </c:pt>
                <c:pt idx="2">
                  <c:v>1.35</c:v>
                </c:pt>
                <c:pt idx="3">
                  <c:v>1.2370000000000001</c:v>
                </c:pt>
                <c:pt idx="4">
                  <c:v>1.173</c:v>
                </c:pt>
                <c:pt idx="5">
                  <c:v>1.415</c:v>
                </c:pt>
                <c:pt idx="6">
                  <c:v>1.897</c:v>
                </c:pt>
                <c:pt idx="7">
                  <c:v>1.8660000000000001</c:v>
                </c:pt>
                <c:pt idx="8">
                  <c:v>1.2869999999999999</c:v>
                </c:pt>
                <c:pt idx="9">
                  <c:v>1.8640000000000001</c:v>
                </c:pt>
                <c:pt idx="10">
                  <c:v>1.2829999999999999</c:v>
                </c:pt>
                <c:pt idx="11">
                  <c:v>1.2090000000000001</c:v>
                </c:pt>
                <c:pt idx="12">
                  <c:v>1.081</c:v>
                </c:pt>
                <c:pt idx="13">
                  <c:v>1.0009999999999999</c:v>
                </c:pt>
                <c:pt idx="14">
                  <c:v>1.712</c:v>
                </c:pt>
                <c:pt idx="15">
                  <c:v>3.9740000000000002</c:v>
                </c:pt>
                <c:pt idx="16">
                  <c:v>4.7140000000000004</c:v>
                </c:pt>
                <c:pt idx="17">
                  <c:v>5.7</c:v>
                </c:pt>
                <c:pt idx="18">
                  <c:v>11.05</c:v>
                </c:pt>
                <c:pt idx="19">
                  <c:v>11.1</c:v>
                </c:pt>
                <c:pt idx="20">
                  <c:v>11.44</c:v>
                </c:pt>
                <c:pt idx="21">
                  <c:v>11.94</c:v>
                </c:pt>
                <c:pt idx="22">
                  <c:v>11.9</c:v>
                </c:pt>
                <c:pt idx="23">
                  <c:v>13.02</c:v>
                </c:pt>
                <c:pt idx="24">
                  <c:v>13.15</c:v>
                </c:pt>
                <c:pt idx="25">
                  <c:v>13.61</c:v>
                </c:pt>
                <c:pt idx="26">
                  <c:v>12.54</c:v>
                </c:pt>
                <c:pt idx="27">
                  <c:v>13.5</c:v>
                </c:pt>
                <c:pt idx="28">
                  <c:v>13.05</c:v>
                </c:pt>
                <c:pt idx="29">
                  <c:v>13.17</c:v>
                </c:pt>
                <c:pt idx="30">
                  <c:v>13.01</c:v>
                </c:pt>
                <c:pt idx="31">
                  <c:v>11.82</c:v>
                </c:pt>
                <c:pt idx="32">
                  <c:v>11.71</c:v>
                </c:pt>
                <c:pt idx="33">
                  <c:v>11.77</c:v>
                </c:pt>
                <c:pt idx="34">
                  <c:v>9.68</c:v>
                </c:pt>
                <c:pt idx="35">
                  <c:v>7.79</c:v>
                </c:pt>
                <c:pt idx="36">
                  <c:v>5.9210000000000003</c:v>
                </c:pt>
                <c:pt idx="37">
                  <c:v>3.58</c:v>
                </c:pt>
                <c:pt idx="38">
                  <c:v>2.8639999999999999</c:v>
                </c:pt>
                <c:pt idx="39">
                  <c:v>3.4729999999999999</c:v>
                </c:pt>
                <c:pt idx="40">
                  <c:v>3.08</c:v>
                </c:pt>
                <c:pt idx="41">
                  <c:v>1.1990000000000001</c:v>
                </c:pt>
                <c:pt idx="42">
                  <c:v>0.878</c:v>
                </c:pt>
                <c:pt idx="43">
                  <c:v>1.496</c:v>
                </c:pt>
                <c:pt idx="44">
                  <c:v>1.524</c:v>
                </c:pt>
                <c:pt idx="45">
                  <c:v>1.167</c:v>
                </c:pt>
                <c:pt idx="46">
                  <c:v>2.0979999999999999</c:v>
                </c:pt>
                <c:pt idx="47">
                  <c:v>2.8769999999999998</c:v>
                </c:pt>
                <c:pt idx="48">
                  <c:v>3.0470000000000002</c:v>
                </c:pt>
                <c:pt idx="49">
                  <c:v>2.194</c:v>
                </c:pt>
                <c:pt idx="50">
                  <c:v>3.0819999999999999</c:v>
                </c:pt>
                <c:pt idx="51">
                  <c:v>2.819</c:v>
                </c:pt>
                <c:pt idx="52">
                  <c:v>2.0169999999999999</c:v>
                </c:pt>
                <c:pt idx="53">
                  <c:v>1.5549999999999999</c:v>
                </c:pt>
                <c:pt idx="54">
                  <c:v>1.9379999999999999</c:v>
                </c:pt>
                <c:pt idx="55">
                  <c:v>1.5309999999999999</c:v>
                </c:pt>
                <c:pt idx="56">
                  <c:v>2.3410000000000002</c:v>
                </c:pt>
                <c:pt idx="57">
                  <c:v>3.23</c:v>
                </c:pt>
                <c:pt idx="58">
                  <c:v>3.5169999999999999</c:v>
                </c:pt>
                <c:pt idx="59">
                  <c:v>2.181</c:v>
                </c:pt>
                <c:pt idx="60">
                  <c:v>1.5389999999999999</c:v>
                </c:pt>
                <c:pt idx="61">
                  <c:v>1.004</c:v>
                </c:pt>
                <c:pt idx="62">
                  <c:v>0.76600000000000001</c:v>
                </c:pt>
                <c:pt idx="63">
                  <c:v>0.75600000000000001</c:v>
                </c:pt>
                <c:pt idx="64">
                  <c:v>0.78200000000000003</c:v>
                </c:pt>
                <c:pt idx="65">
                  <c:v>1.0740000000000001</c:v>
                </c:pt>
                <c:pt idx="66">
                  <c:v>2.59</c:v>
                </c:pt>
                <c:pt idx="67">
                  <c:v>4.343</c:v>
                </c:pt>
                <c:pt idx="68">
                  <c:v>11.86</c:v>
                </c:pt>
                <c:pt idx="69">
                  <c:v>13.08</c:v>
                </c:pt>
                <c:pt idx="70">
                  <c:v>13.71</c:v>
                </c:pt>
                <c:pt idx="71">
                  <c:v>13.18</c:v>
                </c:pt>
                <c:pt idx="72">
                  <c:v>13.33</c:v>
                </c:pt>
                <c:pt idx="73">
                  <c:v>13.06</c:v>
                </c:pt>
                <c:pt idx="74">
                  <c:v>12.71</c:v>
                </c:pt>
                <c:pt idx="75">
                  <c:v>11.72</c:v>
                </c:pt>
                <c:pt idx="76">
                  <c:v>11.52</c:v>
                </c:pt>
                <c:pt idx="77">
                  <c:v>10.9</c:v>
                </c:pt>
                <c:pt idx="78">
                  <c:v>11.01</c:v>
                </c:pt>
                <c:pt idx="79">
                  <c:v>10.09</c:v>
                </c:pt>
                <c:pt idx="80">
                  <c:v>8.15</c:v>
                </c:pt>
                <c:pt idx="81">
                  <c:v>7.11</c:v>
                </c:pt>
                <c:pt idx="82">
                  <c:v>6.851</c:v>
                </c:pt>
                <c:pt idx="83">
                  <c:v>5.891</c:v>
                </c:pt>
                <c:pt idx="84">
                  <c:v>4.3019999999999996</c:v>
                </c:pt>
                <c:pt idx="85">
                  <c:v>3.94</c:v>
                </c:pt>
                <c:pt idx="86">
                  <c:v>3.887</c:v>
                </c:pt>
                <c:pt idx="87">
                  <c:v>3.2429999999999999</c:v>
                </c:pt>
                <c:pt idx="88">
                  <c:v>1.2629999999999999</c:v>
                </c:pt>
                <c:pt idx="89">
                  <c:v>1.72</c:v>
                </c:pt>
                <c:pt idx="90">
                  <c:v>1.2549999999999999</c:v>
                </c:pt>
                <c:pt idx="91">
                  <c:v>0.997</c:v>
                </c:pt>
                <c:pt idx="92">
                  <c:v>0.89800000000000002</c:v>
                </c:pt>
                <c:pt idx="93">
                  <c:v>0.77300000000000002</c:v>
                </c:pt>
                <c:pt idx="94">
                  <c:v>0.88200000000000001</c:v>
                </c:pt>
                <c:pt idx="95">
                  <c:v>0.94799999999999995</c:v>
                </c:pt>
                <c:pt idx="96">
                  <c:v>1.3620000000000001</c:v>
                </c:pt>
                <c:pt idx="97">
                  <c:v>1.831</c:v>
                </c:pt>
                <c:pt idx="98">
                  <c:v>6.2359999999999998</c:v>
                </c:pt>
                <c:pt idx="99">
                  <c:v>8.31</c:v>
                </c:pt>
                <c:pt idx="100">
                  <c:v>8.5500000000000007</c:v>
                </c:pt>
                <c:pt idx="101">
                  <c:v>8.19</c:v>
                </c:pt>
                <c:pt idx="102">
                  <c:v>7.5</c:v>
                </c:pt>
                <c:pt idx="103">
                  <c:v>8.74</c:v>
                </c:pt>
                <c:pt idx="104">
                  <c:v>10.47</c:v>
                </c:pt>
                <c:pt idx="105">
                  <c:v>9.4600000000000009</c:v>
                </c:pt>
                <c:pt idx="106">
                  <c:v>9.68</c:v>
                </c:pt>
                <c:pt idx="107">
                  <c:v>8.25</c:v>
                </c:pt>
                <c:pt idx="108">
                  <c:v>8.09</c:v>
                </c:pt>
                <c:pt idx="109">
                  <c:v>8.34</c:v>
                </c:pt>
                <c:pt idx="110">
                  <c:v>8.26</c:v>
                </c:pt>
                <c:pt idx="111">
                  <c:v>7.77</c:v>
                </c:pt>
                <c:pt idx="112">
                  <c:v>10.52</c:v>
                </c:pt>
                <c:pt idx="113">
                  <c:v>10.83</c:v>
                </c:pt>
                <c:pt idx="114">
                  <c:v>10.18</c:v>
                </c:pt>
                <c:pt idx="115">
                  <c:v>9.9600000000000009</c:v>
                </c:pt>
                <c:pt idx="116">
                  <c:v>9.09</c:v>
                </c:pt>
                <c:pt idx="117">
                  <c:v>9.41</c:v>
                </c:pt>
                <c:pt idx="118">
                  <c:v>9.82</c:v>
                </c:pt>
                <c:pt idx="119">
                  <c:v>10.119999999999999</c:v>
                </c:pt>
                <c:pt idx="120">
                  <c:v>10.15</c:v>
                </c:pt>
                <c:pt idx="121">
                  <c:v>10.26</c:v>
                </c:pt>
                <c:pt idx="122">
                  <c:v>10.5</c:v>
                </c:pt>
                <c:pt idx="123">
                  <c:v>11.03</c:v>
                </c:pt>
                <c:pt idx="124">
                  <c:v>10.91</c:v>
                </c:pt>
                <c:pt idx="125">
                  <c:v>10.39</c:v>
                </c:pt>
                <c:pt idx="126">
                  <c:v>10.87</c:v>
                </c:pt>
                <c:pt idx="127">
                  <c:v>10.92</c:v>
                </c:pt>
                <c:pt idx="128">
                  <c:v>10.11</c:v>
                </c:pt>
                <c:pt idx="129">
                  <c:v>8.8699999999999992</c:v>
                </c:pt>
                <c:pt idx="130">
                  <c:v>6.9889999999999999</c:v>
                </c:pt>
                <c:pt idx="131">
                  <c:v>4.8609999999999998</c:v>
                </c:pt>
                <c:pt idx="132">
                  <c:v>2.863</c:v>
                </c:pt>
                <c:pt idx="133">
                  <c:v>1.502</c:v>
                </c:pt>
                <c:pt idx="134">
                  <c:v>1.6379999999999999</c:v>
                </c:pt>
                <c:pt idx="135">
                  <c:v>1.5049999999999999</c:v>
                </c:pt>
                <c:pt idx="136">
                  <c:v>1.2030000000000001</c:v>
                </c:pt>
                <c:pt idx="137">
                  <c:v>1.474</c:v>
                </c:pt>
                <c:pt idx="138">
                  <c:v>3.7869999999999999</c:v>
                </c:pt>
                <c:pt idx="139">
                  <c:v>1.625</c:v>
                </c:pt>
                <c:pt idx="140">
                  <c:v>0.79</c:v>
                </c:pt>
                <c:pt idx="141">
                  <c:v>0.92</c:v>
                </c:pt>
                <c:pt idx="142">
                  <c:v>1.6020000000000001</c:v>
                </c:pt>
                <c:pt idx="143">
                  <c:v>2.02</c:v>
                </c:pt>
                <c:pt idx="144">
                  <c:v>1.4079999999999999</c:v>
                </c:pt>
                <c:pt idx="145">
                  <c:v>1.3520000000000001</c:v>
                </c:pt>
                <c:pt idx="146">
                  <c:v>0.999</c:v>
                </c:pt>
                <c:pt idx="147">
                  <c:v>1.57</c:v>
                </c:pt>
                <c:pt idx="148">
                  <c:v>0.94</c:v>
                </c:pt>
                <c:pt idx="149">
                  <c:v>0.90600000000000003</c:v>
                </c:pt>
                <c:pt idx="150">
                  <c:v>2.3039999999999998</c:v>
                </c:pt>
                <c:pt idx="151">
                  <c:v>1.502</c:v>
                </c:pt>
                <c:pt idx="152">
                  <c:v>0.53600000000000003</c:v>
                </c:pt>
                <c:pt idx="153">
                  <c:v>0.623</c:v>
                </c:pt>
                <c:pt idx="154">
                  <c:v>0.71699999999999997</c:v>
                </c:pt>
                <c:pt idx="155">
                  <c:v>1.1779999999999999</c:v>
                </c:pt>
                <c:pt idx="156">
                  <c:v>1.6140000000000001</c:v>
                </c:pt>
                <c:pt idx="157">
                  <c:v>1.0129999999999999</c:v>
                </c:pt>
                <c:pt idx="158">
                  <c:v>0.77200000000000002</c:v>
                </c:pt>
                <c:pt idx="159">
                  <c:v>0.88200000000000001</c:v>
                </c:pt>
                <c:pt idx="160">
                  <c:v>1.0860000000000001</c:v>
                </c:pt>
                <c:pt idx="161">
                  <c:v>0.745</c:v>
                </c:pt>
                <c:pt idx="162">
                  <c:v>0.99</c:v>
                </c:pt>
                <c:pt idx="163">
                  <c:v>3.0539999999999998</c:v>
                </c:pt>
                <c:pt idx="164">
                  <c:v>8.2200000000000006</c:v>
                </c:pt>
                <c:pt idx="165">
                  <c:v>10.220000000000001</c:v>
                </c:pt>
                <c:pt idx="166">
                  <c:v>11.12</c:v>
                </c:pt>
                <c:pt idx="167">
                  <c:v>11.16</c:v>
                </c:pt>
                <c:pt idx="168">
                  <c:v>11.11</c:v>
                </c:pt>
                <c:pt idx="169">
                  <c:v>11.33</c:v>
                </c:pt>
                <c:pt idx="170">
                  <c:v>10.7</c:v>
                </c:pt>
                <c:pt idx="171">
                  <c:v>10</c:v>
                </c:pt>
                <c:pt idx="172">
                  <c:v>8.98</c:v>
                </c:pt>
                <c:pt idx="173">
                  <c:v>8.32</c:v>
                </c:pt>
                <c:pt idx="174">
                  <c:v>8.18</c:v>
                </c:pt>
                <c:pt idx="175">
                  <c:v>6.181</c:v>
                </c:pt>
                <c:pt idx="176">
                  <c:v>7.85</c:v>
                </c:pt>
                <c:pt idx="177">
                  <c:v>5.008</c:v>
                </c:pt>
                <c:pt idx="178">
                  <c:v>3.04</c:v>
                </c:pt>
                <c:pt idx="179">
                  <c:v>3.4550000000000001</c:v>
                </c:pt>
                <c:pt idx="180">
                  <c:v>3.6680000000000001</c:v>
                </c:pt>
                <c:pt idx="181">
                  <c:v>3.1949999999999998</c:v>
                </c:pt>
                <c:pt idx="182">
                  <c:v>1.508</c:v>
                </c:pt>
                <c:pt idx="183">
                  <c:v>1.518</c:v>
                </c:pt>
                <c:pt idx="184">
                  <c:v>1.79</c:v>
                </c:pt>
                <c:pt idx="185">
                  <c:v>1.96</c:v>
                </c:pt>
                <c:pt idx="186">
                  <c:v>2.3809999999999998</c:v>
                </c:pt>
                <c:pt idx="187">
                  <c:v>2.0529999999999999</c:v>
                </c:pt>
                <c:pt idx="188">
                  <c:v>1.292</c:v>
                </c:pt>
              </c:numCache>
            </c:numRef>
          </c:yVal>
          <c:smooth val="1"/>
          <c:extLst>
            <c:ext xmlns:c16="http://schemas.microsoft.com/office/drawing/2014/chart" uri="{C3380CC4-5D6E-409C-BE32-E72D297353CC}">
              <c16:uniqueId val="{00000003-0665-4D6C-9436-1B3AA309D5F7}"/>
            </c:ext>
          </c:extLst>
        </c:ser>
        <c:dLbls>
          <c:showLegendKey val="0"/>
          <c:showVal val="0"/>
          <c:showCatName val="0"/>
          <c:showSerName val="0"/>
          <c:showPercent val="0"/>
          <c:showBubbleSize val="0"/>
        </c:dLbls>
        <c:axId val="1417144559"/>
        <c:axId val="1417159535"/>
      </c:scatterChart>
      <c:scatterChart>
        <c:scatterStyle val="smoothMarker"/>
        <c:varyColors val="0"/>
        <c:ser>
          <c:idx val="0"/>
          <c:order val="4"/>
          <c:tx>
            <c:strRef>
              <c:f>'30min_local time'!$H$1</c:f>
              <c:strCache>
                <c:ptCount val="1"/>
                <c:pt idx="0">
                  <c:v>u*</c:v>
                </c:pt>
              </c:strCache>
            </c:strRef>
          </c:tx>
          <c:spPr>
            <a:ln w="19050" cap="rnd">
              <a:noFill/>
              <a:round/>
            </a:ln>
            <a:effectLst/>
          </c:spPr>
          <c:marker>
            <c:symbol val="circle"/>
            <c:size val="5"/>
            <c:spPr>
              <a:noFill/>
              <a:ln>
                <a:solidFill>
                  <a:schemeClr val="tx1"/>
                </a:solidFill>
              </a:ln>
            </c:spPr>
          </c:marker>
          <c:dPt>
            <c:idx val="165"/>
            <c:bubble3D val="0"/>
            <c:spPr>
              <a:ln w="19050" cap="rnd">
                <a:noFill/>
                <a:prstDash val="dash"/>
                <a:round/>
              </a:ln>
              <a:effectLst/>
            </c:spPr>
            <c:extLst>
              <c:ext xmlns:c16="http://schemas.microsoft.com/office/drawing/2014/chart" uri="{C3380CC4-5D6E-409C-BE32-E72D297353CC}">
                <c16:uniqueId val="{00000005-0665-4D6C-9436-1B3AA309D5F7}"/>
              </c:ext>
            </c:extLst>
          </c:dPt>
          <c:xVal>
            <c:numRef>
              <c:f>'30min_local time'!$A$2:$A$190</c:f>
              <c:numCache>
                <c:formatCode>m/d\ h:mm</c:formatCode>
                <c:ptCount val="189"/>
                <c:pt idx="0">
                  <c:v>43759.99999866898</c:v>
                </c:pt>
                <c:pt idx="1">
                  <c:v>43760.020831944443</c:v>
                </c:pt>
                <c:pt idx="2">
                  <c:v>43760.041665219906</c:v>
                </c:pt>
                <c:pt idx="3">
                  <c:v>43760.062498495368</c:v>
                </c:pt>
                <c:pt idx="4">
                  <c:v>43760.083331770831</c:v>
                </c:pt>
                <c:pt idx="5">
                  <c:v>43760.104165046294</c:v>
                </c:pt>
                <c:pt idx="6">
                  <c:v>43760.124998321757</c:v>
                </c:pt>
                <c:pt idx="7">
                  <c:v>43760.14583159722</c:v>
                </c:pt>
                <c:pt idx="8">
                  <c:v>43760.166664872682</c:v>
                </c:pt>
                <c:pt idx="9">
                  <c:v>43760.187498148145</c:v>
                </c:pt>
                <c:pt idx="10">
                  <c:v>43760.208331423608</c:v>
                </c:pt>
                <c:pt idx="11">
                  <c:v>43760.229164699071</c:v>
                </c:pt>
                <c:pt idx="12">
                  <c:v>43760.249997974533</c:v>
                </c:pt>
                <c:pt idx="13">
                  <c:v>43760.270831250004</c:v>
                </c:pt>
                <c:pt idx="14">
                  <c:v>43760.291664525466</c:v>
                </c:pt>
                <c:pt idx="15">
                  <c:v>43760.312497800929</c:v>
                </c:pt>
                <c:pt idx="16">
                  <c:v>43760.333331076392</c:v>
                </c:pt>
                <c:pt idx="17">
                  <c:v>43760.354164351855</c:v>
                </c:pt>
                <c:pt idx="18">
                  <c:v>43760.374997627317</c:v>
                </c:pt>
                <c:pt idx="19">
                  <c:v>43760.39583090278</c:v>
                </c:pt>
                <c:pt idx="20">
                  <c:v>43760.416664178243</c:v>
                </c:pt>
                <c:pt idx="21">
                  <c:v>43760.437497453706</c:v>
                </c:pt>
                <c:pt idx="22">
                  <c:v>43760.458330729169</c:v>
                </c:pt>
                <c:pt idx="23">
                  <c:v>43760.479164004631</c:v>
                </c:pt>
                <c:pt idx="24">
                  <c:v>43760.499997280094</c:v>
                </c:pt>
                <c:pt idx="25">
                  <c:v>43760.520830555557</c:v>
                </c:pt>
                <c:pt idx="26">
                  <c:v>43760.54166383102</c:v>
                </c:pt>
                <c:pt idx="27">
                  <c:v>43760.562497106483</c:v>
                </c:pt>
                <c:pt idx="28">
                  <c:v>43760.583330381945</c:v>
                </c:pt>
                <c:pt idx="29">
                  <c:v>43760.604163657408</c:v>
                </c:pt>
                <c:pt idx="30">
                  <c:v>43760.624996932871</c:v>
                </c:pt>
                <c:pt idx="31">
                  <c:v>43760.645830208334</c:v>
                </c:pt>
                <c:pt idx="32">
                  <c:v>43760.666663483797</c:v>
                </c:pt>
                <c:pt idx="33">
                  <c:v>43760.687496759259</c:v>
                </c:pt>
                <c:pt idx="34">
                  <c:v>43760.708330034722</c:v>
                </c:pt>
                <c:pt idx="35">
                  <c:v>43760.729163310185</c:v>
                </c:pt>
                <c:pt idx="36">
                  <c:v>43760.749996585648</c:v>
                </c:pt>
                <c:pt idx="37">
                  <c:v>43760.770829861111</c:v>
                </c:pt>
                <c:pt idx="38">
                  <c:v>43760.791666666664</c:v>
                </c:pt>
                <c:pt idx="39">
                  <c:v>43760.8125</c:v>
                </c:pt>
                <c:pt idx="40">
                  <c:v>43760.833333391201</c:v>
                </c:pt>
                <c:pt idx="41">
                  <c:v>43760.85416678241</c:v>
                </c:pt>
                <c:pt idx="42">
                  <c:v>43760.875000173612</c:v>
                </c:pt>
                <c:pt idx="43">
                  <c:v>43760.895833564813</c:v>
                </c:pt>
                <c:pt idx="44">
                  <c:v>43760.916666956022</c:v>
                </c:pt>
                <c:pt idx="45">
                  <c:v>43760.937500347223</c:v>
                </c:pt>
                <c:pt idx="46">
                  <c:v>43760.958333738425</c:v>
                </c:pt>
                <c:pt idx="47">
                  <c:v>43760.979167129626</c:v>
                </c:pt>
                <c:pt idx="48">
                  <c:v>43761.000000520835</c:v>
                </c:pt>
                <c:pt idx="49">
                  <c:v>43761.020833912036</c:v>
                </c:pt>
                <c:pt idx="50">
                  <c:v>43761.041667303238</c:v>
                </c:pt>
                <c:pt idx="51">
                  <c:v>43761.062500694446</c:v>
                </c:pt>
                <c:pt idx="52">
                  <c:v>43761.083334085648</c:v>
                </c:pt>
                <c:pt idx="53">
                  <c:v>43761.104167476849</c:v>
                </c:pt>
                <c:pt idx="54">
                  <c:v>43761.125000868058</c:v>
                </c:pt>
                <c:pt idx="55">
                  <c:v>43761.14583425926</c:v>
                </c:pt>
                <c:pt idx="56">
                  <c:v>43761.166667650461</c:v>
                </c:pt>
                <c:pt idx="57">
                  <c:v>43761.18750104167</c:v>
                </c:pt>
                <c:pt idx="58">
                  <c:v>43761.208334432871</c:v>
                </c:pt>
                <c:pt idx="59">
                  <c:v>43761.229167824073</c:v>
                </c:pt>
                <c:pt idx="60">
                  <c:v>43761.250001215281</c:v>
                </c:pt>
                <c:pt idx="61">
                  <c:v>43761.270834606483</c:v>
                </c:pt>
                <c:pt idx="62">
                  <c:v>43761.291667997684</c:v>
                </c:pt>
                <c:pt idx="63">
                  <c:v>43761.312501388886</c:v>
                </c:pt>
                <c:pt idx="64">
                  <c:v>43761.333334780094</c:v>
                </c:pt>
                <c:pt idx="65">
                  <c:v>43761.354168171296</c:v>
                </c:pt>
                <c:pt idx="66">
                  <c:v>43761.375001562497</c:v>
                </c:pt>
                <c:pt idx="67">
                  <c:v>43761.395834953706</c:v>
                </c:pt>
                <c:pt idx="68">
                  <c:v>43761.416668344908</c:v>
                </c:pt>
                <c:pt idx="69">
                  <c:v>43761.437501736109</c:v>
                </c:pt>
                <c:pt idx="70">
                  <c:v>43761.458335127318</c:v>
                </c:pt>
                <c:pt idx="71">
                  <c:v>43761.479168518519</c:v>
                </c:pt>
                <c:pt idx="72">
                  <c:v>43761.500001909721</c:v>
                </c:pt>
                <c:pt idx="73">
                  <c:v>43761.520835300929</c:v>
                </c:pt>
                <c:pt idx="74">
                  <c:v>43761.541668692131</c:v>
                </c:pt>
                <c:pt idx="75">
                  <c:v>43761.562502083332</c:v>
                </c:pt>
                <c:pt idx="76">
                  <c:v>43761.583335474534</c:v>
                </c:pt>
                <c:pt idx="77">
                  <c:v>43761.604168865742</c:v>
                </c:pt>
                <c:pt idx="78">
                  <c:v>43761.625002256944</c:v>
                </c:pt>
                <c:pt idx="79">
                  <c:v>43761.645835648145</c:v>
                </c:pt>
                <c:pt idx="80">
                  <c:v>43761.666669039354</c:v>
                </c:pt>
                <c:pt idx="81">
                  <c:v>43761.687502430555</c:v>
                </c:pt>
                <c:pt idx="82">
                  <c:v>43761.708335821757</c:v>
                </c:pt>
                <c:pt idx="83">
                  <c:v>43761.729169212966</c:v>
                </c:pt>
                <c:pt idx="84">
                  <c:v>43761.750002604167</c:v>
                </c:pt>
                <c:pt idx="85">
                  <c:v>43761.770835995369</c:v>
                </c:pt>
                <c:pt idx="86">
                  <c:v>43761.791669386577</c:v>
                </c:pt>
                <c:pt idx="87">
                  <c:v>43761.812502777779</c:v>
                </c:pt>
                <c:pt idx="88">
                  <c:v>43761.83333616898</c:v>
                </c:pt>
                <c:pt idx="89">
                  <c:v>43761.854169560182</c:v>
                </c:pt>
                <c:pt idx="90">
                  <c:v>43761.87500295139</c:v>
                </c:pt>
                <c:pt idx="91">
                  <c:v>43761.895836342592</c:v>
                </c:pt>
                <c:pt idx="92">
                  <c:v>43761.916669733793</c:v>
                </c:pt>
                <c:pt idx="93">
                  <c:v>43761.937503125002</c:v>
                </c:pt>
                <c:pt idx="94">
                  <c:v>43761.958336516203</c:v>
                </c:pt>
                <c:pt idx="95">
                  <c:v>43761.979169907405</c:v>
                </c:pt>
                <c:pt idx="96">
                  <c:v>43762.000003298614</c:v>
                </c:pt>
                <c:pt idx="97">
                  <c:v>43762.020836689815</c:v>
                </c:pt>
                <c:pt idx="98">
                  <c:v>43762.041670081016</c:v>
                </c:pt>
                <c:pt idx="99">
                  <c:v>43762.062503472225</c:v>
                </c:pt>
                <c:pt idx="100">
                  <c:v>43762.083336863427</c:v>
                </c:pt>
                <c:pt idx="101">
                  <c:v>43762.104170254628</c:v>
                </c:pt>
                <c:pt idx="102">
                  <c:v>43762.125003645837</c:v>
                </c:pt>
                <c:pt idx="103">
                  <c:v>43762.145837037038</c:v>
                </c:pt>
                <c:pt idx="104">
                  <c:v>43762.16667042824</c:v>
                </c:pt>
                <c:pt idx="105">
                  <c:v>43762.187503819441</c:v>
                </c:pt>
                <c:pt idx="106">
                  <c:v>43762.20833721065</c:v>
                </c:pt>
                <c:pt idx="107">
                  <c:v>43762.229170601851</c:v>
                </c:pt>
                <c:pt idx="108">
                  <c:v>43762.250003993053</c:v>
                </c:pt>
                <c:pt idx="109">
                  <c:v>43762.270837384262</c:v>
                </c:pt>
                <c:pt idx="110">
                  <c:v>43762.291670775463</c:v>
                </c:pt>
                <c:pt idx="111">
                  <c:v>43762.312504166664</c:v>
                </c:pt>
                <c:pt idx="112">
                  <c:v>43762.333337557873</c:v>
                </c:pt>
                <c:pt idx="113">
                  <c:v>43762.354170949075</c:v>
                </c:pt>
                <c:pt idx="114">
                  <c:v>43762.375004340276</c:v>
                </c:pt>
                <c:pt idx="115">
                  <c:v>43762.395837731485</c:v>
                </c:pt>
                <c:pt idx="116">
                  <c:v>43762.416671122686</c:v>
                </c:pt>
                <c:pt idx="117">
                  <c:v>43762.437504513888</c:v>
                </c:pt>
                <c:pt idx="118">
                  <c:v>43762.458337905089</c:v>
                </c:pt>
                <c:pt idx="119">
                  <c:v>43762.479171296298</c:v>
                </c:pt>
                <c:pt idx="120">
                  <c:v>43762.500004687499</c:v>
                </c:pt>
                <c:pt idx="121">
                  <c:v>43762.520838078701</c:v>
                </c:pt>
                <c:pt idx="122">
                  <c:v>43762.541671469909</c:v>
                </c:pt>
                <c:pt idx="123">
                  <c:v>43762.562504861111</c:v>
                </c:pt>
                <c:pt idx="124">
                  <c:v>43762.583338252312</c:v>
                </c:pt>
                <c:pt idx="125">
                  <c:v>43762.604171643521</c:v>
                </c:pt>
                <c:pt idx="126">
                  <c:v>43762.625005034723</c:v>
                </c:pt>
                <c:pt idx="127">
                  <c:v>43762.645838425924</c:v>
                </c:pt>
                <c:pt idx="128">
                  <c:v>43762.666671817133</c:v>
                </c:pt>
                <c:pt idx="129">
                  <c:v>43762.687505208334</c:v>
                </c:pt>
                <c:pt idx="130">
                  <c:v>43762.708338599536</c:v>
                </c:pt>
                <c:pt idx="131">
                  <c:v>43762.729171990744</c:v>
                </c:pt>
                <c:pt idx="132">
                  <c:v>43762.750005381946</c:v>
                </c:pt>
                <c:pt idx="133">
                  <c:v>43762.770838773147</c:v>
                </c:pt>
                <c:pt idx="134">
                  <c:v>43762.791672164349</c:v>
                </c:pt>
                <c:pt idx="135">
                  <c:v>43762.812505555557</c:v>
                </c:pt>
                <c:pt idx="136">
                  <c:v>43762.833338946759</c:v>
                </c:pt>
                <c:pt idx="137">
                  <c:v>43762.85417233796</c:v>
                </c:pt>
                <c:pt idx="138">
                  <c:v>43762.875005729169</c:v>
                </c:pt>
                <c:pt idx="139">
                  <c:v>43762.895839120371</c:v>
                </c:pt>
                <c:pt idx="140">
                  <c:v>43762.916672511572</c:v>
                </c:pt>
                <c:pt idx="141">
                  <c:v>43762.937505902781</c:v>
                </c:pt>
                <c:pt idx="142">
                  <c:v>43762.958339293982</c:v>
                </c:pt>
                <c:pt idx="143">
                  <c:v>43762.979172685184</c:v>
                </c:pt>
                <c:pt idx="144">
                  <c:v>43763.000006076392</c:v>
                </c:pt>
                <c:pt idx="145">
                  <c:v>43763.020839467594</c:v>
                </c:pt>
                <c:pt idx="146">
                  <c:v>43763.041672858795</c:v>
                </c:pt>
                <c:pt idx="147">
                  <c:v>43763.062506249997</c:v>
                </c:pt>
                <c:pt idx="148">
                  <c:v>43763.083339641205</c:v>
                </c:pt>
                <c:pt idx="149">
                  <c:v>43763.104173032407</c:v>
                </c:pt>
                <c:pt idx="150">
                  <c:v>43763.125006423608</c:v>
                </c:pt>
                <c:pt idx="151">
                  <c:v>43763.145839814817</c:v>
                </c:pt>
                <c:pt idx="152">
                  <c:v>43763.166673206018</c:v>
                </c:pt>
                <c:pt idx="153">
                  <c:v>43763.18750659722</c:v>
                </c:pt>
                <c:pt idx="154">
                  <c:v>43763.208339988429</c:v>
                </c:pt>
                <c:pt idx="155">
                  <c:v>43763.22917337963</c:v>
                </c:pt>
                <c:pt idx="156">
                  <c:v>43763.250006770832</c:v>
                </c:pt>
                <c:pt idx="157">
                  <c:v>43763.27084016204</c:v>
                </c:pt>
                <c:pt idx="158">
                  <c:v>43763.291673553242</c:v>
                </c:pt>
                <c:pt idx="159">
                  <c:v>43763.312506944443</c:v>
                </c:pt>
                <c:pt idx="160">
                  <c:v>43763.333340335645</c:v>
                </c:pt>
                <c:pt idx="161">
                  <c:v>43763.354173726853</c:v>
                </c:pt>
                <c:pt idx="162">
                  <c:v>43763.375007118055</c:v>
                </c:pt>
                <c:pt idx="163">
                  <c:v>43763.395840509256</c:v>
                </c:pt>
                <c:pt idx="164">
                  <c:v>43763.416673900465</c:v>
                </c:pt>
                <c:pt idx="165">
                  <c:v>43763.437507291666</c:v>
                </c:pt>
                <c:pt idx="166">
                  <c:v>43763.458340682868</c:v>
                </c:pt>
                <c:pt idx="167">
                  <c:v>43763.479174074077</c:v>
                </c:pt>
                <c:pt idx="168">
                  <c:v>43763.500007465278</c:v>
                </c:pt>
                <c:pt idx="169">
                  <c:v>43763.520840856479</c:v>
                </c:pt>
                <c:pt idx="170">
                  <c:v>43763.541674247688</c:v>
                </c:pt>
                <c:pt idx="171">
                  <c:v>43763.56250763889</c:v>
                </c:pt>
                <c:pt idx="172">
                  <c:v>43763.583341030091</c:v>
                </c:pt>
                <c:pt idx="173">
                  <c:v>43763.6041744213</c:v>
                </c:pt>
                <c:pt idx="174">
                  <c:v>43763.625007812501</c:v>
                </c:pt>
                <c:pt idx="175">
                  <c:v>43763.645841203703</c:v>
                </c:pt>
                <c:pt idx="176">
                  <c:v>43763.666674594904</c:v>
                </c:pt>
                <c:pt idx="177">
                  <c:v>43763.687507986113</c:v>
                </c:pt>
                <c:pt idx="178">
                  <c:v>43763.708341377314</c:v>
                </c:pt>
                <c:pt idx="179">
                  <c:v>43763.729174768516</c:v>
                </c:pt>
                <c:pt idx="180">
                  <c:v>43763.750008159725</c:v>
                </c:pt>
                <c:pt idx="181">
                  <c:v>43763.770841550926</c:v>
                </c:pt>
                <c:pt idx="182">
                  <c:v>43763.791674942127</c:v>
                </c:pt>
                <c:pt idx="183">
                  <c:v>43763.812508333336</c:v>
                </c:pt>
                <c:pt idx="184">
                  <c:v>43763.833341724538</c:v>
                </c:pt>
                <c:pt idx="185">
                  <c:v>43763.854175115739</c:v>
                </c:pt>
                <c:pt idx="186">
                  <c:v>43763.875008506948</c:v>
                </c:pt>
                <c:pt idx="187">
                  <c:v>43763.895841898149</c:v>
                </c:pt>
                <c:pt idx="188">
                  <c:v>43763.916675289351</c:v>
                </c:pt>
              </c:numCache>
            </c:numRef>
          </c:xVal>
          <c:yVal>
            <c:numRef>
              <c:f>'30min_local time'!$H$2:$H$190</c:f>
              <c:numCache>
                <c:formatCode>General</c:formatCode>
                <c:ptCount val="189"/>
                <c:pt idx="0">
                  <c:v>0.1113</c:v>
                </c:pt>
                <c:pt idx="1">
                  <c:v>0.11047999999999999</c:v>
                </c:pt>
                <c:pt idx="2">
                  <c:v>8.5589999999999999E-2</c:v>
                </c:pt>
                <c:pt idx="3">
                  <c:v>7.535E-2</c:v>
                </c:pt>
                <c:pt idx="4">
                  <c:v>3.7220000000000003E-2</c:v>
                </c:pt>
                <c:pt idx="5">
                  <c:v>7.6240000000000002E-2</c:v>
                </c:pt>
                <c:pt idx="6">
                  <c:v>0.13517000000000001</c:v>
                </c:pt>
                <c:pt idx="7">
                  <c:v>0.11670999999999999</c:v>
                </c:pt>
                <c:pt idx="8">
                  <c:v>0.14967</c:v>
                </c:pt>
                <c:pt idx="9">
                  <c:v>0.10181999999999999</c:v>
                </c:pt>
                <c:pt idx="10">
                  <c:v>0.14641999999999999</c:v>
                </c:pt>
                <c:pt idx="11">
                  <c:v>8.9399999999999993E-2</c:v>
                </c:pt>
                <c:pt idx="12">
                  <c:v>5.4670000000000003E-2</c:v>
                </c:pt>
                <c:pt idx="13">
                  <c:v>0.10261000000000001</c:v>
                </c:pt>
                <c:pt idx="14">
                  <c:v>0.17149</c:v>
                </c:pt>
                <c:pt idx="15">
                  <c:v>0.26052999999999998</c:v>
                </c:pt>
                <c:pt idx="16">
                  <c:v>0.35160999999999998</c:v>
                </c:pt>
                <c:pt idx="17">
                  <c:v>0.54766000000000004</c:v>
                </c:pt>
                <c:pt idx="18">
                  <c:v>0.58201000000000003</c:v>
                </c:pt>
                <c:pt idx="19">
                  <c:v>0.61082999999999998</c:v>
                </c:pt>
                <c:pt idx="20">
                  <c:v>0.64198</c:v>
                </c:pt>
                <c:pt idx="21">
                  <c:v>0.59450000000000003</c:v>
                </c:pt>
                <c:pt idx="22">
                  <c:v>0.66161999999999999</c:v>
                </c:pt>
                <c:pt idx="23">
                  <c:v>0.66015999999999997</c:v>
                </c:pt>
                <c:pt idx="24">
                  <c:v>0.71931</c:v>
                </c:pt>
                <c:pt idx="25">
                  <c:v>0.60972999999999999</c:v>
                </c:pt>
                <c:pt idx="26">
                  <c:v>0.73839999999999995</c:v>
                </c:pt>
                <c:pt idx="27">
                  <c:v>0.67605000000000004</c:v>
                </c:pt>
                <c:pt idx="28">
                  <c:v>0.72231000000000001</c:v>
                </c:pt>
                <c:pt idx="29">
                  <c:v>0.69591999999999998</c:v>
                </c:pt>
                <c:pt idx="30">
                  <c:v>0.64283999999999997</c:v>
                </c:pt>
                <c:pt idx="31">
                  <c:v>0.66679999999999995</c:v>
                </c:pt>
                <c:pt idx="32">
                  <c:v>0.66044999999999998</c:v>
                </c:pt>
                <c:pt idx="33">
                  <c:v>0.58194999999999997</c:v>
                </c:pt>
                <c:pt idx="34">
                  <c:v>0.46187</c:v>
                </c:pt>
                <c:pt idx="35">
                  <c:v>0.35327999999999998</c:v>
                </c:pt>
                <c:pt idx="36">
                  <c:v>0.19270999999999999</c:v>
                </c:pt>
                <c:pt idx="37">
                  <c:v>0.16635</c:v>
                </c:pt>
                <c:pt idx="38">
                  <c:v>0.15407000000000001</c:v>
                </c:pt>
                <c:pt idx="39">
                  <c:v>0.10451000000000001</c:v>
                </c:pt>
                <c:pt idx="40">
                  <c:v>0.15379999999999999</c:v>
                </c:pt>
                <c:pt idx="41">
                  <c:v>6.7949999999999997E-2</c:v>
                </c:pt>
                <c:pt idx="42">
                  <c:v>0.13730000000000001</c:v>
                </c:pt>
                <c:pt idx="43">
                  <c:v>0.12994</c:v>
                </c:pt>
                <c:pt idx="44">
                  <c:v>5.3719999999999997E-2</c:v>
                </c:pt>
                <c:pt idx="45">
                  <c:v>0.15307999999999999</c:v>
                </c:pt>
                <c:pt idx="46">
                  <c:v>0.14144999999999999</c:v>
                </c:pt>
                <c:pt idx="47">
                  <c:v>0.14252999999999999</c:v>
                </c:pt>
                <c:pt idx="48">
                  <c:v>0.13702</c:v>
                </c:pt>
                <c:pt idx="49">
                  <c:v>0.15090999999999999</c:v>
                </c:pt>
                <c:pt idx="50">
                  <c:v>0.14326</c:v>
                </c:pt>
                <c:pt idx="51">
                  <c:v>0.16497000000000001</c:v>
                </c:pt>
                <c:pt idx="52">
                  <c:v>7.9240000000000005E-2</c:v>
                </c:pt>
                <c:pt idx="53">
                  <c:v>0.12268</c:v>
                </c:pt>
                <c:pt idx="54">
                  <c:v>0.13209000000000001</c:v>
                </c:pt>
                <c:pt idx="55">
                  <c:v>0.15784999999999999</c:v>
                </c:pt>
                <c:pt idx="56">
                  <c:v>0.12995000000000001</c:v>
                </c:pt>
                <c:pt idx="57">
                  <c:v>0.14530999999999999</c:v>
                </c:pt>
                <c:pt idx="58">
                  <c:v>0.14255000000000001</c:v>
                </c:pt>
                <c:pt idx="59">
                  <c:v>0.12268999999999999</c:v>
                </c:pt>
                <c:pt idx="60">
                  <c:v>3.9170000000000003E-2</c:v>
                </c:pt>
                <c:pt idx="61">
                  <c:v>0.13188</c:v>
                </c:pt>
                <c:pt idx="62">
                  <c:v>0.14859</c:v>
                </c:pt>
                <c:pt idx="63">
                  <c:v>0.10312</c:v>
                </c:pt>
                <c:pt idx="64">
                  <c:v>7.8310000000000005E-2</c:v>
                </c:pt>
                <c:pt idx="65">
                  <c:v>0.15109</c:v>
                </c:pt>
                <c:pt idx="66">
                  <c:v>0.2949</c:v>
                </c:pt>
                <c:pt idx="67">
                  <c:v>0.69343999999999995</c:v>
                </c:pt>
                <c:pt idx="68">
                  <c:v>0.70467999999999997</c:v>
                </c:pt>
                <c:pt idx="69">
                  <c:v>0.70145999999999997</c:v>
                </c:pt>
                <c:pt idx="70">
                  <c:v>0.66588999999999998</c:v>
                </c:pt>
                <c:pt idx="71">
                  <c:v>0.72126000000000001</c:v>
                </c:pt>
                <c:pt idx="72">
                  <c:v>0.73721999999999999</c:v>
                </c:pt>
                <c:pt idx="73">
                  <c:v>0.69264000000000003</c:v>
                </c:pt>
                <c:pt idx="74">
                  <c:v>0.67603000000000002</c:v>
                </c:pt>
                <c:pt idx="75">
                  <c:v>0.5696</c:v>
                </c:pt>
                <c:pt idx="76">
                  <c:v>0.56318999999999997</c:v>
                </c:pt>
                <c:pt idx="77">
                  <c:v>0.58979999999999999</c:v>
                </c:pt>
                <c:pt idx="78">
                  <c:v>0.54125000000000001</c:v>
                </c:pt>
                <c:pt idx="79">
                  <c:v>0.40681</c:v>
                </c:pt>
                <c:pt idx="80">
                  <c:v>0.40722999999999998</c:v>
                </c:pt>
                <c:pt idx="81">
                  <c:v>0.35737999999999998</c:v>
                </c:pt>
                <c:pt idx="82">
                  <c:v>0.32723000000000002</c:v>
                </c:pt>
                <c:pt idx="83">
                  <c:v>0.29087000000000002</c:v>
                </c:pt>
                <c:pt idx="84">
                  <c:v>0.24076</c:v>
                </c:pt>
                <c:pt idx="85">
                  <c:v>0.19005</c:v>
                </c:pt>
                <c:pt idx="86">
                  <c:v>0.13951</c:v>
                </c:pt>
                <c:pt idx="87">
                  <c:v>8.0479999999999996E-2</c:v>
                </c:pt>
                <c:pt idx="88">
                  <c:v>9.1939999999999994E-2</c:v>
                </c:pt>
                <c:pt idx="89">
                  <c:v>0.22348999999999999</c:v>
                </c:pt>
                <c:pt idx="90">
                  <c:v>9.4869999999999996E-2</c:v>
                </c:pt>
                <c:pt idx="91">
                  <c:v>9.103E-2</c:v>
                </c:pt>
                <c:pt idx="92">
                  <c:v>6.8940000000000001E-2</c:v>
                </c:pt>
                <c:pt idx="93">
                  <c:v>7.0900000000000005E-2</c:v>
                </c:pt>
                <c:pt idx="94">
                  <c:v>0.10807</c:v>
                </c:pt>
                <c:pt idx="95">
                  <c:v>5.2740000000000002E-2</c:v>
                </c:pt>
                <c:pt idx="96">
                  <c:v>0.3276</c:v>
                </c:pt>
                <c:pt idx="97">
                  <c:v>0.40064</c:v>
                </c:pt>
                <c:pt idx="98">
                  <c:v>0.51995999999999998</c:v>
                </c:pt>
                <c:pt idx="99">
                  <c:v>0.49887999999999999</c:v>
                </c:pt>
                <c:pt idx="100">
                  <c:v>0.46210000000000001</c:v>
                </c:pt>
                <c:pt idx="101">
                  <c:v>0.4284</c:v>
                </c:pt>
                <c:pt idx="102">
                  <c:v>0.48472999999999999</c:v>
                </c:pt>
                <c:pt idx="103">
                  <c:v>0.59245000000000003</c:v>
                </c:pt>
                <c:pt idx="104">
                  <c:v>0.5232</c:v>
                </c:pt>
                <c:pt idx="105">
                  <c:v>0.53097000000000005</c:v>
                </c:pt>
                <c:pt idx="106">
                  <c:v>0.49258999999999997</c:v>
                </c:pt>
                <c:pt idx="107">
                  <c:v>0.39421</c:v>
                </c:pt>
                <c:pt idx="108">
                  <c:v>0.38712999999999997</c:v>
                </c:pt>
                <c:pt idx="109">
                  <c:v>0.40050000000000002</c:v>
                </c:pt>
                <c:pt idx="110">
                  <c:v>0.42881999999999998</c:v>
                </c:pt>
                <c:pt idx="111">
                  <c:v>0.55084999999999995</c:v>
                </c:pt>
                <c:pt idx="112">
                  <c:v>0.57648999999999995</c:v>
                </c:pt>
                <c:pt idx="113">
                  <c:v>0.53986999999999996</c:v>
                </c:pt>
                <c:pt idx="114">
                  <c:v>0.57321999999999995</c:v>
                </c:pt>
                <c:pt idx="115">
                  <c:v>0.53983000000000003</c:v>
                </c:pt>
                <c:pt idx="116">
                  <c:v>0.48075000000000001</c:v>
                </c:pt>
                <c:pt idx="117">
                  <c:v>0.51287000000000005</c:v>
                </c:pt>
                <c:pt idx="118">
                  <c:v>0.53591999999999995</c:v>
                </c:pt>
                <c:pt idx="119">
                  <c:v>0.56072</c:v>
                </c:pt>
                <c:pt idx="120">
                  <c:v>0.58352999999999999</c:v>
                </c:pt>
                <c:pt idx="121">
                  <c:v>0.57543</c:v>
                </c:pt>
                <c:pt idx="122">
                  <c:v>0.60741999999999996</c:v>
                </c:pt>
                <c:pt idx="123">
                  <c:v>0.64568000000000003</c:v>
                </c:pt>
                <c:pt idx="124">
                  <c:v>0.52607000000000004</c:v>
                </c:pt>
                <c:pt idx="125">
                  <c:v>0.51934999999999998</c:v>
                </c:pt>
                <c:pt idx="126">
                  <c:v>0.59560999999999997</c:v>
                </c:pt>
                <c:pt idx="127">
                  <c:v>0.55645999999999995</c:v>
                </c:pt>
                <c:pt idx="128">
                  <c:v>0.48322999999999999</c:v>
                </c:pt>
                <c:pt idx="129">
                  <c:v>0.39748</c:v>
                </c:pt>
                <c:pt idx="130">
                  <c:v>0.27193000000000001</c:v>
                </c:pt>
                <c:pt idx="131">
                  <c:v>0.15038000000000001</c:v>
                </c:pt>
                <c:pt idx="132">
                  <c:v>0.11364</c:v>
                </c:pt>
                <c:pt idx="133">
                  <c:v>0.24177999999999999</c:v>
                </c:pt>
                <c:pt idx="134">
                  <c:v>0.16983000000000001</c:v>
                </c:pt>
                <c:pt idx="135">
                  <c:v>6.7650000000000002E-2</c:v>
                </c:pt>
                <c:pt idx="136">
                  <c:v>0.10784000000000001</c:v>
                </c:pt>
                <c:pt idx="137">
                  <c:v>0.29061999999999999</c:v>
                </c:pt>
                <c:pt idx="138">
                  <c:v>0.10868999999999999</c:v>
                </c:pt>
                <c:pt idx="139">
                  <c:v>0.15970999999999999</c:v>
                </c:pt>
                <c:pt idx="140">
                  <c:v>7.7119999999999994E-2</c:v>
                </c:pt>
                <c:pt idx="141">
                  <c:v>8.1189999999999998E-2</c:v>
                </c:pt>
                <c:pt idx="142">
                  <c:v>0.20013</c:v>
                </c:pt>
                <c:pt idx="143">
                  <c:v>9.9989999999999996E-2</c:v>
                </c:pt>
                <c:pt idx="144">
                  <c:v>0.1055</c:v>
                </c:pt>
                <c:pt idx="145">
                  <c:v>5.6430000000000001E-2</c:v>
                </c:pt>
                <c:pt idx="146">
                  <c:v>4.5580000000000002E-2</c:v>
                </c:pt>
                <c:pt idx="147">
                  <c:v>0.16891</c:v>
                </c:pt>
                <c:pt idx="148">
                  <c:v>0.12970000000000001</c:v>
                </c:pt>
                <c:pt idx="149">
                  <c:v>0.14299999999999999</c:v>
                </c:pt>
                <c:pt idx="150">
                  <c:v>0.11119</c:v>
                </c:pt>
                <c:pt idx="151">
                  <c:v>7.3169999999999999E-2</c:v>
                </c:pt>
                <c:pt idx="152">
                  <c:v>3.116E-2</c:v>
                </c:pt>
                <c:pt idx="153">
                  <c:v>4.3180000000000003E-2</c:v>
                </c:pt>
                <c:pt idx="154">
                  <c:v>7.4800000000000005E-2</c:v>
                </c:pt>
                <c:pt idx="155">
                  <c:v>9.2270000000000005E-2</c:v>
                </c:pt>
                <c:pt idx="156">
                  <c:v>6.3820000000000002E-2</c:v>
                </c:pt>
                <c:pt idx="157">
                  <c:v>7.0080000000000003E-2</c:v>
                </c:pt>
                <c:pt idx="158">
                  <c:v>9.5390000000000003E-2</c:v>
                </c:pt>
                <c:pt idx="159">
                  <c:v>0.11931</c:v>
                </c:pt>
                <c:pt idx="160">
                  <c:v>0.21912000000000001</c:v>
                </c:pt>
                <c:pt idx="161">
                  <c:v>0.14241999999999999</c:v>
                </c:pt>
                <c:pt idx="162">
                  <c:v>0.21196000000000001</c:v>
                </c:pt>
                <c:pt idx="163">
                  <c:v>0.49153000000000002</c:v>
                </c:pt>
                <c:pt idx="164">
                  <c:v>0.57840000000000003</c:v>
                </c:pt>
                <c:pt idx="165">
                  <c:v>0.57703000000000004</c:v>
                </c:pt>
                <c:pt idx="166">
                  <c:v>0.59491000000000005</c:v>
                </c:pt>
                <c:pt idx="167">
                  <c:v>0.63170000000000004</c:v>
                </c:pt>
                <c:pt idx="168">
                  <c:v>0.60240000000000005</c:v>
                </c:pt>
                <c:pt idx="169">
                  <c:v>0.61177999999999999</c:v>
                </c:pt>
                <c:pt idx="170">
                  <c:v>0.52897000000000005</c:v>
                </c:pt>
                <c:pt idx="171">
                  <c:v>0.50878999999999996</c:v>
                </c:pt>
                <c:pt idx="172">
                  <c:v>0.40719</c:v>
                </c:pt>
                <c:pt idx="173">
                  <c:v>0.45905000000000001</c:v>
                </c:pt>
                <c:pt idx="174">
                  <c:v>0.32499</c:v>
                </c:pt>
                <c:pt idx="175">
                  <c:v>0.44252000000000002</c:v>
                </c:pt>
                <c:pt idx="176">
                  <c:v>0.28956999999999999</c:v>
                </c:pt>
                <c:pt idx="177">
                  <c:v>0.18736</c:v>
                </c:pt>
                <c:pt idx="178">
                  <c:v>0.41591</c:v>
                </c:pt>
                <c:pt idx="179">
                  <c:v>0.38200000000000001</c:v>
                </c:pt>
                <c:pt idx="180">
                  <c:v>0.33534999999999998</c:v>
                </c:pt>
                <c:pt idx="181">
                  <c:v>0.1346</c:v>
                </c:pt>
                <c:pt idx="182">
                  <c:v>0.11475</c:v>
                </c:pt>
                <c:pt idx="183">
                  <c:v>9.6799999999999997E-2</c:v>
                </c:pt>
                <c:pt idx="184">
                  <c:v>0.1313</c:v>
                </c:pt>
                <c:pt idx="185">
                  <c:v>0.14974000000000001</c:v>
                </c:pt>
                <c:pt idx="186">
                  <c:v>0.13844999999999999</c:v>
                </c:pt>
                <c:pt idx="187">
                  <c:v>8.5730000000000001E-2</c:v>
                </c:pt>
                <c:pt idx="188">
                  <c:v>0.19395000000000001</c:v>
                </c:pt>
              </c:numCache>
            </c:numRef>
          </c:yVal>
          <c:smooth val="1"/>
          <c:extLst>
            <c:ext xmlns:c16="http://schemas.microsoft.com/office/drawing/2014/chart" uri="{C3380CC4-5D6E-409C-BE32-E72D297353CC}">
              <c16:uniqueId val="{00000006-0665-4D6C-9436-1B3AA309D5F7}"/>
            </c:ext>
          </c:extLst>
        </c:ser>
        <c:dLbls>
          <c:showLegendKey val="0"/>
          <c:showVal val="0"/>
          <c:showCatName val="0"/>
          <c:showSerName val="0"/>
          <c:showPercent val="0"/>
          <c:showBubbleSize val="0"/>
        </c:dLbls>
        <c:axId val="1325363695"/>
        <c:axId val="1325351215"/>
      </c:scatterChart>
      <c:valAx>
        <c:axId val="1417144559"/>
        <c:scaling>
          <c:orientation val="minMax"/>
          <c:max val="43762.5"/>
          <c:min val="43760.5"/>
        </c:scaling>
        <c:delete val="0"/>
        <c:axPos val="b"/>
        <c:numFmt formatCode="m/d\ h:mm"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17159535"/>
        <c:crosses val="autoZero"/>
        <c:crossBetween val="midCat"/>
        <c:majorUnit val="0.25"/>
      </c:valAx>
      <c:valAx>
        <c:axId val="1417159535"/>
        <c:scaling>
          <c:orientation val="minMax"/>
        </c:scaling>
        <c:delete val="0"/>
        <c:axPos val="l"/>
        <c:title>
          <c:tx>
            <c:rich>
              <a:bodyPr/>
              <a:lstStyle/>
              <a:p>
                <a:pPr>
                  <a:defRPr/>
                </a:pPr>
                <a:r>
                  <a:rPr lang="en-US" altLang="zh-CN"/>
                  <a:t>wind</a:t>
                </a:r>
                <a:r>
                  <a:rPr lang="en-US" altLang="zh-CN" baseline="0"/>
                  <a:t> speed</a:t>
                </a:r>
                <a:endParaRPr lang="zh-CN" altLang="en-US"/>
              </a:p>
            </c:rich>
          </c:tx>
          <c:overlay val="0"/>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17144559"/>
        <c:crosses val="autoZero"/>
        <c:crossBetween val="midCat"/>
      </c:valAx>
      <c:valAx>
        <c:axId val="1325351215"/>
        <c:scaling>
          <c:orientation val="minMax"/>
        </c:scaling>
        <c:delete val="0"/>
        <c:axPos val="r"/>
        <c:title>
          <c:tx>
            <c:rich>
              <a:bodyPr/>
              <a:lstStyle/>
              <a:p>
                <a:pPr>
                  <a:defRPr/>
                </a:pPr>
                <a:r>
                  <a:rPr lang="en-US" altLang="zh-CN"/>
                  <a:t>U*</a:t>
                </a:r>
                <a:endParaRPr lang="zh-CN" altLang="en-US"/>
              </a:p>
            </c:rich>
          </c:tx>
          <c:overlay val="0"/>
        </c:title>
        <c:numFmt formatCode="General" sourceLinked="1"/>
        <c:majorTickMark val="out"/>
        <c:minorTickMark val="none"/>
        <c:tickLblPos val="nextTo"/>
        <c:crossAx val="1325363695"/>
        <c:crosses val="max"/>
        <c:crossBetween val="midCat"/>
      </c:valAx>
      <c:valAx>
        <c:axId val="1325363695"/>
        <c:scaling>
          <c:orientation val="minMax"/>
        </c:scaling>
        <c:delete val="1"/>
        <c:axPos val="b"/>
        <c:numFmt formatCode="m/d\ h:mm" sourceLinked="1"/>
        <c:majorTickMark val="out"/>
        <c:minorTickMark val="none"/>
        <c:tickLblPos val="nextTo"/>
        <c:crossAx val="1325351215"/>
        <c:crosses val="autoZero"/>
        <c:crossBetween val="midCat"/>
      </c:valAx>
    </c:plotArea>
    <c:legend>
      <c:legendPos val="t"/>
      <c:layout>
        <c:manualLayout>
          <c:xMode val="edge"/>
          <c:yMode val="edge"/>
          <c:x val="0.18760625012707008"/>
          <c:y val="3.5427266426071878E-2"/>
          <c:w val="0.55294143099404502"/>
          <c:h val="4.210434342644135E-2"/>
        </c:manualLayout>
      </c:layout>
      <c:overlay val="0"/>
    </c:legend>
    <c:plotVisOnly val="1"/>
    <c:dispBlanksAs val="gap"/>
    <c:showDLblsOverMax val="0"/>
    <c:extLst/>
  </c:chart>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39718352513631E-2"/>
          <c:y val="5.0925779248008202E-2"/>
          <c:w val="0.93274633722144251"/>
          <c:h val="0.78676655001458151"/>
        </c:manualLayout>
      </c:layout>
      <c:barChart>
        <c:barDir val="col"/>
        <c:grouping val="clustered"/>
        <c:varyColors val="0"/>
        <c:ser>
          <c:idx val="0"/>
          <c:order val="0"/>
          <c:tx>
            <c:strRef>
              <c:f>Sheet1!$B$1</c:f>
              <c:strCache>
                <c:ptCount val="1"/>
                <c:pt idx="0">
                  <c:v>Hs</c:v>
                </c:pt>
              </c:strCache>
            </c:strRef>
          </c:tx>
          <c:spPr>
            <a:solidFill>
              <a:schemeClr val="accent1"/>
            </a:solidFill>
            <a:ln>
              <a:noFill/>
            </a:ln>
            <a:effectLst/>
          </c:spPr>
          <c:invertIfNegative val="0"/>
          <c:cat>
            <c:strRef>
              <c:f>Sheet1!$A$2:$A$7</c:f>
              <c:strCache>
                <c:ptCount val="6"/>
                <c:pt idx="0">
                  <c:v>CTL-snow</c:v>
                </c:pt>
                <c:pt idx="1">
                  <c:v>EXP1-no snow</c:v>
                </c:pt>
                <c:pt idx="2">
                  <c:v>EXP2-no snow _lowheatcap</c:v>
                </c:pt>
                <c:pt idx="3">
                  <c:v>EXP3-no snow_obs_z0</c:v>
                </c:pt>
                <c:pt idx="4">
                  <c:v>EXP4-no snow_obs_heatconduct</c:v>
                </c:pt>
                <c:pt idx="5">
                  <c:v>EXP5-no_snow_all</c:v>
                </c:pt>
              </c:strCache>
            </c:strRef>
          </c:cat>
          <c:val>
            <c:numRef>
              <c:f>Sheet1!$B$2:$B$7</c:f>
              <c:numCache>
                <c:formatCode>General</c:formatCode>
                <c:ptCount val="6"/>
                <c:pt idx="0">
                  <c:v>84.12</c:v>
                </c:pt>
                <c:pt idx="1">
                  <c:v>28.57</c:v>
                </c:pt>
                <c:pt idx="2">
                  <c:v>20.87</c:v>
                </c:pt>
                <c:pt idx="3">
                  <c:v>35.299999999999997</c:v>
                </c:pt>
                <c:pt idx="4">
                  <c:v>22.31</c:v>
                </c:pt>
                <c:pt idx="5">
                  <c:v>36.04</c:v>
                </c:pt>
              </c:numCache>
            </c:numRef>
          </c:val>
          <c:extLst>
            <c:ext xmlns:c16="http://schemas.microsoft.com/office/drawing/2014/chart" uri="{C3380CC4-5D6E-409C-BE32-E72D297353CC}">
              <c16:uniqueId val="{00000000-3EDC-44AC-8C81-DC6C364D4B38}"/>
            </c:ext>
          </c:extLst>
        </c:ser>
        <c:ser>
          <c:idx val="1"/>
          <c:order val="1"/>
          <c:tx>
            <c:strRef>
              <c:f>Sheet1!$C$1</c:f>
              <c:strCache>
                <c:ptCount val="1"/>
                <c:pt idx="0">
                  <c:v>LE</c:v>
                </c:pt>
              </c:strCache>
            </c:strRef>
          </c:tx>
          <c:spPr>
            <a:solidFill>
              <a:schemeClr val="accent2"/>
            </a:solidFill>
            <a:ln>
              <a:noFill/>
            </a:ln>
            <a:effectLst/>
          </c:spPr>
          <c:invertIfNegative val="0"/>
          <c:cat>
            <c:strRef>
              <c:f>Sheet1!$A$2:$A$7</c:f>
              <c:strCache>
                <c:ptCount val="6"/>
                <c:pt idx="0">
                  <c:v>CTL-snow</c:v>
                </c:pt>
                <c:pt idx="1">
                  <c:v>EXP1-no snow</c:v>
                </c:pt>
                <c:pt idx="2">
                  <c:v>EXP2-no snow _lowheatcap</c:v>
                </c:pt>
                <c:pt idx="3">
                  <c:v>EXP3-no snow_obs_z0</c:v>
                </c:pt>
                <c:pt idx="4">
                  <c:v>EXP4-no snow_obs_heatconduct</c:v>
                </c:pt>
                <c:pt idx="5">
                  <c:v>EXP5-no_snow_all</c:v>
                </c:pt>
              </c:strCache>
            </c:strRef>
          </c:cat>
          <c:val>
            <c:numRef>
              <c:f>Sheet1!$C$2:$C$7</c:f>
              <c:numCache>
                <c:formatCode>General</c:formatCode>
                <c:ptCount val="6"/>
                <c:pt idx="0">
                  <c:v>47.99</c:v>
                </c:pt>
                <c:pt idx="1">
                  <c:v>25.3</c:v>
                </c:pt>
                <c:pt idx="2">
                  <c:v>26.56</c:v>
                </c:pt>
                <c:pt idx="3">
                  <c:v>33</c:v>
                </c:pt>
                <c:pt idx="4">
                  <c:v>25.21</c:v>
                </c:pt>
                <c:pt idx="5">
                  <c:v>18.73</c:v>
                </c:pt>
              </c:numCache>
            </c:numRef>
          </c:val>
          <c:extLst>
            <c:ext xmlns:c16="http://schemas.microsoft.com/office/drawing/2014/chart" uri="{C3380CC4-5D6E-409C-BE32-E72D297353CC}">
              <c16:uniqueId val="{00000001-3EDC-44AC-8C81-DC6C364D4B38}"/>
            </c:ext>
          </c:extLst>
        </c:ser>
        <c:ser>
          <c:idx val="2"/>
          <c:order val="2"/>
          <c:tx>
            <c:strRef>
              <c:f>Sheet1!$D$1</c:f>
              <c:strCache>
                <c:ptCount val="1"/>
                <c:pt idx="0">
                  <c:v>G0</c:v>
                </c:pt>
              </c:strCache>
            </c:strRef>
          </c:tx>
          <c:spPr>
            <a:solidFill>
              <a:schemeClr val="accent3"/>
            </a:solidFill>
            <a:ln>
              <a:noFill/>
            </a:ln>
            <a:effectLst/>
          </c:spPr>
          <c:invertIfNegative val="0"/>
          <c:cat>
            <c:strRef>
              <c:f>Sheet1!$A$2:$A$7</c:f>
              <c:strCache>
                <c:ptCount val="6"/>
                <c:pt idx="0">
                  <c:v>CTL-snow</c:v>
                </c:pt>
                <c:pt idx="1">
                  <c:v>EXP1-no snow</c:v>
                </c:pt>
                <c:pt idx="2">
                  <c:v>EXP2-no snow _lowheatcap</c:v>
                </c:pt>
                <c:pt idx="3">
                  <c:v>EXP3-no snow_obs_z0</c:v>
                </c:pt>
                <c:pt idx="4">
                  <c:v>EXP4-no snow_obs_heatconduct</c:v>
                </c:pt>
                <c:pt idx="5">
                  <c:v>EXP5-no_snow_all</c:v>
                </c:pt>
              </c:strCache>
            </c:strRef>
          </c:cat>
          <c:val>
            <c:numRef>
              <c:f>Sheet1!$D$2:$D$7</c:f>
              <c:numCache>
                <c:formatCode>General</c:formatCode>
                <c:ptCount val="6"/>
                <c:pt idx="0">
                  <c:v>143.97</c:v>
                </c:pt>
                <c:pt idx="1">
                  <c:v>194.33</c:v>
                </c:pt>
                <c:pt idx="2">
                  <c:v>84.18</c:v>
                </c:pt>
                <c:pt idx="3">
                  <c:v>113.98</c:v>
                </c:pt>
                <c:pt idx="4">
                  <c:v>83.28</c:v>
                </c:pt>
                <c:pt idx="5">
                  <c:v>89.09</c:v>
                </c:pt>
              </c:numCache>
            </c:numRef>
          </c:val>
          <c:extLst>
            <c:ext xmlns:c16="http://schemas.microsoft.com/office/drawing/2014/chart" uri="{C3380CC4-5D6E-409C-BE32-E72D297353CC}">
              <c16:uniqueId val="{00000002-3EDC-44AC-8C81-DC6C364D4B38}"/>
            </c:ext>
          </c:extLst>
        </c:ser>
        <c:dLbls>
          <c:showLegendKey val="0"/>
          <c:showVal val="0"/>
          <c:showCatName val="0"/>
          <c:showSerName val="0"/>
          <c:showPercent val="0"/>
          <c:showBubbleSize val="0"/>
        </c:dLbls>
        <c:gapWidth val="219"/>
        <c:overlap val="-27"/>
        <c:axId val="1213914543"/>
        <c:axId val="1213909551"/>
      </c:barChart>
      <c:catAx>
        <c:axId val="121391454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sz="2000">
                    <a:latin typeface="Times New Roman" panose="02020603050405020304" pitchFamily="18" charset="0"/>
                    <a:cs typeface="Times New Roman" panose="02020603050405020304" pitchFamily="18" charset="0"/>
                  </a:rPr>
                  <a:t>RMSE</a:t>
                </a:r>
                <a:endParaRPr lang="zh-CN" altLang="en-US" sz="2000">
                  <a:latin typeface="Times New Roman" panose="02020603050405020304" pitchFamily="18" charset="0"/>
                  <a:cs typeface="Times New Roman" panose="02020603050405020304" pitchFamily="18" charset="0"/>
                </a:endParaRPr>
              </a:p>
            </c:rich>
          </c:tx>
          <c:layout>
            <c:manualLayout>
              <c:xMode val="edge"/>
              <c:yMode val="edge"/>
              <c:x val="0.15949815768221279"/>
              <c:y val="4.893568777275621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mn-cs"/>
              </a:defRPr>
            </a:pPr>
            <a:endParaRPr lang="zh-CN"/>
          </a:p>
        </c:txPr>
        <c:crossAx val="1213909551"/>
        <c:crosses val="autoZero"/>
        <c:auto val="1"/>
        <c:lblAlgn val="ctr"/>
        <c:lblOffset val="100"/>
        <c:noMultiLvlLbl val="0"/>
      </c:catAx>
      <c:valAx>
        <c:axId val="1213909551"/>
        <c:scaling>
          <c:orientation val="minMax"/>
          <c:max val="2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Wm-2</a:t>
                </a:r>
                <a:endParaRPr lang="zh-CN" altLang="en-US"/>
              </a:p>
            </c:rich>
          </c:tx>
          <c:layout>
            <c:manualLayout>
              <c:xMode val="edge"/>
              <c:yMode val="edge"/>
              <c:x val="1.8300280440775719E-3"/>
              <c:y val="0.2891816127150773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13914543"/>
        <c:crosses val="autoZero"/>
        <c:crossBetween val="between"/>
        <c:majorUnit val="50"/>
      </c:valAx>
      <c:spPr>
        <a:noFill/>
        <a:ln>
          <a:noFill/>
        </a:ln>
        <a:effectLst/>
      </c:spPr>
    </c:plotArea>
    <c:legend>
      <c:legendPos val="b"/>
      <c:layout>
        <c:manualLayout>
          <c:xMode val="edge"/>
          <c:yMode val="edge"/>
          <c:x val="0.59060288158844187"/>
          <c:y val="6.7626130067074949E-2"/>
          <c:w val="0.2523016353725015"/>
          <c:h val="0.3207839848421313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2000" dirty="0">
                <a:latin typeface="Times New Roman" panose="02020603050405020304" pitchFamily="18" charset="0"/>
                <a:cs typeface="Times New Roman" panose="02020603050405020304" pitchFamily="18" charset="0"/>
              </a:rPr>
              <a:t>RMSE</a:t>
            </a:r>
            <a:endParaRPr lang="zh-CN" altLang="en-US" sz="2000" dirty="0">
              <a:latin typeface="Times New Roman" panose="02020603050405020304" pitchFamily="18" charset="0"/>
              <a:cs typeface="Times New Roman" panose="02020603050405020304" pitchFamily="18" charset="0"/>
            </a:endParaRPr>
          </a:p>
        </c:rich>
      </c:tx>
      <c:layout>
        <c:manualLayout>
          <c:xMode val="edge"/>
          <c:yMode val="edge"/>
          <c:x val="0.15563356076462825"/>
          <c:y val="4.567885961814206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5.2955828275929498E-2"/>
          <c:y val="2.8719057176676444E-2"/>
          <c:w val="0.92274149501995184"/>
          <c:h val="0.81868848746847822"/>
        </c:manualLayout>
      </c:layout>
      <c:barChart>
        <c:barDir val="col"/>
        <c:grouping val="clustered"/>
        <c:varyColors val="0"/>
        <c:ser>
          <c:idx val="0"/>
          <c:order val="0"/>
          <c:tx>
            <c:strRef>
              <c:f>Sheet2!$B$1</c:f>
              <c:strCache>
                <c:ptCount val="1"/>
                <c:pt idx="0">
                  <c:v>TSK</c:v>
                </c:pt>
              </c:strCache>
            </c:strRef>
          </c:tx>
          <c:spPr>
            <a:solidFill>
              <a:srgbClr val="00CC99"/>
            </a:solidFill>
            <a:ln>
              <a:noFill/>
            </a:ln>
            <a:effectLst/>
          </c:spPr>
          <c:invertIfNegative val="0"/>
          <c:cat>
            <c:strRef>
              <c:f>Sheet2!$A$2:$A$7</c:f>
              <c:strCache>
                <c:ptCount val="6"/>
                <c:pt idx="0">
                  <c:v>CTL-snow</c:v>
                </c:pt>
                <c:pt idx="1">
                  <c:v>EXP1-no snow</c:v>
                </c:pt>
                <c:pt idx="2">
                  <c:v>EXP2-no snow _lowheatcap</c:v>
                </c:pt>
                <c:pt idx="3">
                  <c:v>EXP3-no snow_obs_z0</c:v>
                </c:pt>
                <c:pt idx="4">
                  <c:v>EXP4-no snow_obs_heatconduct</c:v>
                </c:pt>
                <c:pt idx="5">
                  <c:v>EXP5-no_snow_all</c:v>
                </c:pt>
              </c:strCache>
            </c:strRef>
          </c:cat>
          <c:val>
            <c:numRef>
              <c:f>Sheet2!$B$2:$B$7</c:f>
              <c:numCache>
                <c:formatCode>General</c:formatCode>
                <c:ptCount val="6"/>
                <c:pt idx="0">
                  <c:v>8.27</c:v>
                </c:pt>
                <c:pt idx="1">
                  <c:v>6.42</c:v>
                </c:pt>
                <c:pt idx="2">
                  <c:v>5.38</c:v>
                </c:pt>
                <c:pt idx="3">
                  <c:v>5</c:v>
                </c:pt>
                <c:pt idx="4">
                  <c:v>5.62</c:v>
                </c:pt>
                <c:pt idx="5">
                  <c:v>5.81</c:v>
                </c:pt>
              </c:numCache>
            </c:numRef>
          </c:val>
          <c:extLst>
            <c:ext xmlns:c16="http://schemas.microsoft.com/office/drawing/2014/chart" uri="{C3380CC4-5D6E-409C-BE32-E72D297353CC}">
              <c16:uniqueId val="{00000000-1B9B-4A12-9AED-7B805E585446}"/>
            </c:ext>
          </c:extLst>
        </c:ser>
        <c:ser>
          <c:idx val="1"/>
          <c:order val="1"/>
          <c:tx>
            <c:strRef>
              <c:f>Sheet2!$C$1</c:f>
              <c:strCache>
                <c:ptCount val="1"/>
                <c:pt idx="0">
                  <c:v>T2</c:v>
                </c:pt>
              </c:strCache>
            </c:strRef>
          </c:tx>
          <c:spPr>
            <a:solidFill>
              <a:schemeClr val="tx2">
                <a:lumMod val="40000"/>
                <a:lumOff val="60000"/>
              </a:schemeClr>
            </a:solidFill>
            <a:ln>
              <a:noFill/>
            </a:ln>
            <a:effectLst/>
          </c:spPr>
          <c:invertIfNegative val="0"/>
          <c:cat>
            <c:strRef>
              <c:f>Sheet2!$A$2:$A$7</c:f>
              <c:strCache>
                <c:ptCount val="6"/>
                <c:pt idx="0">
                  <c:v>CTL-snow</c:v>
                </c:pt>
                <c:pt idx="1">
                  <c:v>EXP1-no snow</c:v>
                </c:pt>
                <c:pt idx="2">
                  <c:v>EXP2-no snow _lowheatcap</c:v>
                </c:pt>
                <c:pt idx="3">
                  <c:v>EXP3-no snow_obs_z0</c:v>
                </c:pt>
                <c:pt idx="4">
                  <c:v>EXP4-no snow_obs_heatconduct</c:v>
                </c:pt>
                <c:pt idx="5">
                  <c:v>EXP5-no_snow_all</c:v>
                </c:pt>
              </c:strCache>
            </c:strRef>
          </c:cat>
          <c:val>
            <c:numRef>
              <c:f>Sheet2!$C$2:$C$7</c:f>
              <c:numCache>
                <c:formatCode>General</c:formatCode>
                <c:ptCount val="6"/>
                <c:pt idx="0">
                  <c:v>4.54</c:v>
                </c:pt>
                <c:pt idx="1">
                  <c:v>3.41</c:v>
                </c:pt>
                <c:pt idx="2">
                  <c:v>3.27</c:v>
                </c:pt>
                <c:pt idx="3">
                  <c:v>3.6</c:v>
                </c:pt>
                <c:pt idx="4">
                  <c:v>3.31</c:v>
                </c:pt>
                <c:pt idx="5">
                  <c:v>3.33</c:v>
                </c:pt>
              </c:numCache>
            </c:numRef>
          </c:val>
          <c:extLst>
            <c:ext xmlns:c16="http://schemas.microsoft.com/office/drawing/2014/chart" uri="{C3380CC4-5D6E-409C-BE32-E72D297353CC}">
              <c16:uniqueId val="{00000001-1B9B-4A12-9AED-7B805E585446}"/>
            </c:ext>
          </c:extLst>
        </c:ser>
        <c:ser>
          <c:idx val="2"/>
          <c:order val="2"/>
          <c:tx>
            <c:strRef>
              <c:f>Sheet2!$D$1</c:f>
              <c:strCache>
                <c:ptCount val="1"/>
                <c:pt idx="0">
                  <c:v>U10</c:v>
                </c:pt>
              </c:strCache>
            </c:strRef>
          </c:tx>
          <c:spPr>
            <a:solidFill>
              <a:schemeClr val="accent2">
                <a:lumMod val="60000"/>
                <a:lumOff val="40000"/>
              </a:schemeClr>
            </a:solidFill>
            <a:ln>
              <a:noFill/>
            </a:ln>
            <a:effectLst/>
          </c:spPr>
          <c:invertIfNegative val="0"/>
          <c:cat>
            <c:strRef>
              <c:f>Sheet2!$A$2:$A$7</c:f>
              <c:strCache>
                <c:ptCount val="6"/>
                <c:pt idx="0">
                  <c:v>CTL-snow</c:v>
                </c:pt>
                <c:pt idx="1">
                  <c:v>EXP1-no snow</c:v>
                </c:pt>
                <c:pt idx="2">
                  <c:v>EXP2-no snow _lowheatcap</c:v>
                </c:pt>
                <c:pt idx="3">
                  <c:v>EXP3-no snow_obs_z0</c:v>
                </c:pt>
                <c:pt idx="4">
                  <c:v>EXP4-no snow_obs_heatconduct</c:v>
                </c:pt>
                <c:pt idx="5">
                  <c:v>EXP5-no_snow_all</c:v>
                </c:pt>
              </c:strCache>
            </c:strRef>
          </c:cat>
          <c:val>
            <c:numRef>
              <c:f>Sheet2!$D$2:$D$7</c:f>
              <c:numCache>
                <c:formatCode>General</c:formatCode>
                <c:ptCount val="6"/>
                <c:pt idx="0">
                  <c:v>4.79</c:v>
                </c:pt>
                <c:pt idx="1">
                  <c:v>3.81</c:v>
                </c:pt>
                <c:pt idx="2">
                  <c:v>4.16</c:v>
                </c:pt>
                <c:pt idx="3">
                  <c:v>3.48</c:v>
                </c:pt>
                <c:pt idx="4">
                  <c:v>3.99</c:v>
                </c:pt>
                <c:pt idx="5">
                  <c:v>4.09</c:v>
                </c:pt>
              </c:numCache>
            </c:numRef>
          </c:val>
          <c:extLst>
            <c:ext xmlns:c16="http://schemas.microsoft.com/office/drawing/2014/chart" uri="{C3380CC4-5D6E-409C-BE32-E72D297353CC}">
              <c16:uniqueId val="{00000002-1B9B-4A12-9AED-7B805E585446}"/>
            </c:ext>
          </c:extLst>
        </c:ser>
        <c:dLbls>
          <c:showLegendKey val="0"/>
          <c:showVal val="0"/>
          <c:showCatName val="0"/>
          <c:showSerName val="0"/>
          <c:showPercent val="0"/>
          <c:showBubbleSize val="0"/>
        </c:dLbls>
        <c:gapWidth val="219"/>
        <c:overlap val="-27"/>
        <c:axId val="1288223455"/>
        <c:axId val="1288222623"/>
      </c:barChart>
      <c:catAx>
        <c:axId val="128822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mn-cs"/>
              </a:defRPr>
            </a:pPr>
            <a:endParaRPr lang="zh-CN"/>
          </a:p>
        </c:txPr>
        <c:crossAx val="1288222623"/>
        <c:crosses val="autoZero"/>
        <c:auto val="1"/>
        <c:lblAlgn val="ctr"/>
        <c:lblOffset val="100"/>
        <c:noMultiLvlLbl val="0"/>
      </c:catAx>
      <c:valAx>
        <c:axId val="1288222623"/>
        <c:scaling>
          <c:orientation val="minMax"/>
          <c:max val="9"/>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a:t>ms-</a:t>
                </a:r>
                <a:r>
                  <a:rPr lang="en-US" altLang="zh-CN" baseline="30000" dirty="0"/>
                  <a:t>1</a:t>
                </a:r>
                <a:r>
                  <a:rPr lang="en-US" altLang="zh-CN" dirty="0"/>
                  <a:t>/°C</a:t>
                </a:r>
                <a:endParaRPr lang="zh-CN" alt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88223455"/>
        <c:crosses val="autoZero"/>
        <c:crossBetween val="between"/>
        <c:majorUnit val="3"/>
      </c:valAx>
      <c:spPr>
        <a:noFill/>
        <a:ln>
          <a:noFill/>
        </a:ln>
        <a:effectLst/>
      </c:spPr>
    </c:plotArea>
    <c:legend>
      <c:legendPos val="b"/>
      <c:layout>
        <c:manualLayout>
          <c:xMode val="edge"/>
          <c:yMode val="edge"/>
          <c:x val="0.51928309306561071"/>
          <c:y val="7.3067010061476464E-2"/>
          <c:w val="0.29924618456064689"/>
          <c:h val="0.1620502157221065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0188D-EA4B-4DB7-9334-CBCD75CC99D0}" type="datetimeFigureOut">
              <a:rPr lang="zh-CN" altLang="en-US" smtClean="0"/>
              <a:t>2022/5/25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3F984-DB70-443D-BD13-36EA533D7FD3}" type="slidenum">
              <a:rPr lang="zh-CN" altLang="en-US" smtClean="0"/>
              <a:t>‹#›</a:t>
            </a:fld>
            <a:endParaRPr lang="zh-CN" altLang="en-US"/>
          </a:p>
        </p:txBody>
      </p:sp>
    </p:spTree>
    <p:extLst>
      <p:ext uri="{BB962C8B-B14F-4D97-AF65-F5344CB8AC3E}">
        <p14:creationId xmlns:p14="http://schemas.microsoft.com/office/powerpoint/2010/main" val="6948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413F984-DB70-443D-BD13-36EA533D7FD3}" type="slidenum">
              <a:rPr lang="zh-CN" altLang="en-US" smtClean="0"/>
              <a:t>2</a:t>
            </a:fld>
            <a:endParaRPr lang="zh-CN" altLang="en-US"/>
          </a:p>
        </p:txBody>
      </p:sp>
    </p:spTree>
    <p:extLst>
      <p:ext uri="{BB962C8B-B14F-4D97-AF65-F5344CB8AC3E}">
        <p14:creationId xmlns:p14="http://schemas.microsoft.com/office/powerpoint/2010/main" val="3490194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413F984-DB70-443D-BD13-36EA533D7FD3}" type="slidenum">
              <a:rPr lang="zh-CN" altLang="en-US" smtClean="0"/>
              <a:t>13</a:t>
            </a:fld>
            <a:endParaRPr lang="zh-CN" altLang="en-US"/>
          </a:p>
        </p:txBody>
      </p:sp>
    </p:spTree>
    <p:extLst>
      <p:ext uri="{BB962C8B-B14F-4D97-AF65-F5344CB8AC3E}">
        <p14:creationId xmlns:p14="http://schemas.microsoft.com/office/powerpoint/2010/main" val="2906347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solidFill>
                  <a:srgbClr val="000000"/>
                </a:solidFill>
                <a:effectLst/>
                <a:latin typeface="Times New Roman" panose="02020603050405020304" pitchFamily="18" charset="0"/>
                <a:ea typeface="等线" panose="02010600030101010101" pitchFamily="2" charset="-122"/>
              </a:rPr>
              <a:t>Table 5-6 list the statistical mean absolute error (MAE) and root-mean square error (RMSE) . Clearly, the simulations with the original scheme in WRF are significantly improved by implementing the updated scheme.</a:t>
            </a:r>
          </a:p>
          <a:p>
            <a:r>
              <a:rPr lang="en-US" altLang="zh-CN" sz="1800" dirty="0">
                <a:solidFill>
                  <a:srgbClr val="000000"/>
                </a:solidFill>
                <a:effectLst/>
                <a:latin typeface="Times New Roman" panose="02020603050405020304" pitchFamily="18" charset="0"/>
                <a:ea typeface="等线" panose="02010600030101010101" pitchFamily="2" charset="-122"/>
              </a:rPr>
              <a:t>The impact of the augmentations made to WRF-3D model structure on the simulated these variables is illustrated by Figure 4.</a:t>
            </a:r>
            <a:endParaRPr lang="zh-CN" altLang="en-US" dirty="0"/>
          </a:p>
        </p:txBody>
      </p:sp>
      <p:sp>
        <p:nvSpPr>
          <p:cNvPr id="4" name="灯片编号占位符 3"/>
          <p:cNvSpPr>
            <a:spLocks noGrp="1"/>
          </p:cNvSpPr>
          <p:nvPr>
            <p:ph type="sldNum" sz="quarter" idx="5"/>
          </p:nvPr>
        </p:nvSpPr>
        <p:spPr/>
        <p:txBody>
          <a:bodyPr/>
          <a:lstStyle/>
          <a:p>
            <a:fld id="{E413F984-DB70-443D-BD13-36EA533D7FD3}" type="slidenum">
              <a:rPr lang="zh-CN" altLang="en-US" smtClean="0"/>
              <a:t>16</a:t>
            </a:fld>
            <a:endParaRPr lang="zh-CN" altLang="en-US"/>
          </a:p>
        </p:txBody>
      </p:sp>
    </p:spTree>
    <p:extLst>
      <p:ext uri="{BB962C8B-B14F-4D97-AF65-F5344CB8AC3E}">
        <p14:creationId xmlns:p14="http://schemas.microsoft.com/office/powerpoint/2010/main" val="9199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a:t>
            </a:r>
            <a:r>
              <a:rPr lang="zh-CN" altLang="en-US" dirty="0"/>
              <a:t>阶</a:t>
            </a:r>
            <a:r>
              <a:rPr lang="en-US" altLang="zh-CN" dirty="0"/>
              <a:t>TKE</a:t>
            </a:r>
            <a:r>
              <a:rPr lang="zh-CN" altLang="en-US" dirty="0"/>
              <a:t>闭合湍流参数</a:t>
            </a:r>
          </a:p>
        </p:txBody>
      </p:sp>
      <p:sp>
        <p:nvSpPr>
          <p:cNvPr id="4" name="灯片编号占位符 3"/>
          <p:cNvSpPr>
            <a:spLocks noGrp="1"/>
          </p:cNvSpPr>
          <p:nvPr>
            <p:ph type="sldNum" sz="quarter" idx="5"/>
          </p:nvPr>
        </p:nvSpPr>
        <p:spPr/>
        <p:txBody>
          <a:bodyPr/>
          <a:lstStyle/>
          <a:p>
            <a:fld id="{E413F984-DB70-443D-BD13-36EA533D7FD3}" type="slidenum">
              <a:rPr lang="zh-CN" altLang="en-US" smtClean="0"/>
              <a:t>3</a:t>
            </a:fld>
            <a:endParaRPr lang="zh-CN" altLang="en-US"/>
          </a:p>
        </p:txBody>
      </p:sp>
    </p:spTree>
    <p:extLst>
      <p:ext uri="{BB962C8B-B14F-4D97-AF65-F5344CB8AC3E}">
        <p14:creationId xmlns:p14="http://schemas.microsoft.com/office/powerpoint/2010/main" val="390612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000000"/>
                </a:solidFill>
                <a:effectLst/>
                <a:latin typeface="Times New Roman" panose="02020603050405020304" pitchFamily="18" charset="0"/>
                <a:ea typeface="等线" panose="02010600030101010101" pitchFamily="2" charset="-122"/>
              </a:rPr>
              <a:t>It is necessary to classify SBL into 1) radiative, 2) intermittently turbulent and 3) fully turbulent archetypes, depending on leading role on turbulence and radiation. </a:t>
            </a:r>
            <a:endParaRPr lang="en-US" altLang="zh-CN" sz="1200" dirty="0">
              <a:effectLst/>
              <a:latin typeface="Times New Roman" panose="02020603050405020304" pitchFamily="18" charset="0"/>
              <a:ea typeface="等线" panose="02010600030101010101" pitchFamily="2" charset="-122"/>
            </a:endParaRPr>
          </a:p>
          <a:p>
            <a:r>
              <a:rPr lang="en-US" altLang="zh-CN" sz="1200" dirty="0">
                <a:effectLst/>
                <a:latin typeface="Times New Roman" panose="02020603050405020304" pitchFamily="18" charset="0"/>
                <a:ea typeface="等线" panose="02010600030101010101" pitchFamily="2" charset="-122"/>
              </a:rPr>
              <a:t>Surface energy partitioning for the period of 22–24 Oct 2019; LE is the latent heat flux (gray line), Hs is the sensible heat flux (black line), NR is the net radiation (dash line), and G0 is the soil heat flux (dot line). The first night N1 is classified as intermittent, the earlier part of second night (N2a) as radiative and the later parts of second night (N2-b) as fully turbulent.</a:t>
            </a:r>
          </a:p>
          <a:p>
            <a:r>
              <a:rPr lang="en-US" altLang="zh-CN" sz="1800" dirty="0">
                <a:solidFill>
                  <a:srgbClr val="000000"/>
                </a:solidFill>
                <a:effectLst/>
                <a:latin typeface="Times New Roman" panose="02020603050405020304" pitchFamily="18" charset="0"/>
                <a:ea typeface="等线" panose="02010600030101010101" pitchFamily="2" charset="-122"/>
              </a:rPr>
              <a:t>We can define easily our nights cases by the surface sensible heat flux (Hs). Hs presented intermittent characteristics nearly constant during the first night (hereinafter referred to N1), and disappeared in the early part of the second night (denoted by N2-a hereafter) under weak wind conditions at 1.5m level (U1.5), </a:t>
            </a:r>
            <a:endParaRPr lang="en-US" altLang="zh-CN" sz="1200" dirty="0">
              <a:effectLst/>
              <a:latin typeface="Times New Roman" panose="02020603050405020304" pitchFamily="18" charset="0"/>
              <a:ea typeface="等线" panose="02010600030101010101" pitchFamily="2" charset="-122"/>
            </a:endParaRPr>
          </a:p>
        </p:txBody>
      </p:sp>
      <p:sp>
        <p:nvSpPr>
          <p:cNvPr id="4" name="灯片编号占位符 3"/>
          <p:cNvSpPr>
            <a:spLocks noGrp="1"/>
          </p:cNvSpPr>
          <p:nvPr>
            <p:ph type="sldNum" sz="quarter" idx="5"/>
          </p:nvPr>
        </p:nvSpPr>
        <p:spPr/>
        <p:txBody>
          <a:bodyPr/>
          <a:lstStyle/>
          <a:p>
            <a:fld id="{510DA5D3-B364-4214-9A20-ADB3E9F9248A}" type="slidenum">
              <a:rPr lang="zh-CN" altLang="en-US" smtClean="0"/>
              <a:t>4</a:t>
            </a:fld>
            <a:endParaRPr lang="zh-CN" altLang="en-US"/>
          </a:p>
        </p:txBody>
      </p:sp>
    </p:spTree>
    <p:extLst>
      <p:ext uri="{BB962C8B-B14F-4D97-AF65-F5344CB8AC3E}">
        <p14:creationId xmlns:p14="http://schemas.microsoft.com/office/powerpoint/2010/main" val="139529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solidFill>
                  <a:srgbClr val="000000"/>
                </a:solidFill>
                <a:effectLst/>
                <a:latin typeface="Times New Roman" panose="02020603050405020304" pitchFamily="18" charset="0"/>
                <a:ea typeface="等线" panose="02010600030101010101" pitchFamily="2" charset="-122"/>
              </a:rPr>
              <a:t>Six model experiments are selected to assess the impact of the augmentations </a:t>
            </a:r>
            <a:endParaRPr lang="zh-CN" altLang="en-US" dirty="0"/>
          </a:p>
        </p:txBody>
      </p:sp>
      <p:sp>
        <p:nvSpPr>
          <p:cNvPr id="4" name="灯片编号占位符 3"/>
          <p:cNvSpPr>
            <a:spLocks noGrp="1"/>
          </p:cNvSpPr>
          <p:nvPr>
            <p:ph type="sldNum" sz="quarter" idx="5"/>
          </p:nvPr>
        </p:nvSpPr>
        <p:spPr/>
        <p:txBody>
          <a:bodyPr/>
          <a:lstStyle/>
          <a:p>
            <a:fld id="{E413F984-DB70-443D-BD13-36EA533D7FD3}" type="slidenum">
              <a:rPr lang="zh-CN" altLang="en-US" smtClean="0"/>
              <a:t>5</a:t>
            </a:fld>
            <a:endParaRPr lang="zh-CN" altLang="en-US"/>
          </a:p>
        </p:txBody>
      </p:sp>
    </p:spTree>
    <p:extLst>
      <p:ext uri="{BB962C8B-B14F-4D97-AF65-F5344CB8AC3E}">
        <p14:creationId xmlns:p14="http://schemas.microsoft.com/office/powerpoint/2010/main" val="206320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413F984-DB70-443D-BD13-36EA533D7FD3}" type="slidenum">
              <a:rPr lang="zh-CN" altLang="en-US" smtClean="0"/>
              <a:t>6</a:t>
            </a:fld>
            <a:endParaRPr lang="zh-CN" altLang="en-US"/>
          </a:p>
        </p:txBody>
      </p:sp>
    </p:spTree>
    <p:extLst>
      <p:ext uri="{BB962C8B-B14F-4D97-AF65-F5344CB8AC3E}">
        <p14:creationId xmlns:p14="http://schemas.microsoft.com/office/powerpoint/2010/main" val="94036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i="1" kern="100" dirty="0">
                <a:effectLst/>
                <a:latin typeface="Times New Roman" panose="02020603050405020304" pitchFamily="18" charset="0"/>
                <a:ea typeface="等线" panose="02010600030101010101" pitchFamily="2" charset="-122"/>
                <a:cs typeface="Times New Roman" panose="02020603050405020304" pitchFamily="18" charset="0"/>
              </a:rPr>
              <a:t>K </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represents the change in mixing in both surface and boundary layer, </a:t>
            </a:r>
            <a:r>
              <a:rPr lang="en-US" altLang="zh-CN" sz="1200" i="1" kern="100" dirty="0">
                <a:effectLst/>
                <a:latin typeface="Times New Roman" panose="02020603050405020304" pitchFamily="18" charset="0"/>
                <a:ea typeface="等线" panose="02010600030101010101" pitchFamily="2" charset="-122"/>
                <a:cs typeface="Times New Roman" panose="02020603050405020304" pitchFamily="18" charset="0"/>
              </a:rPr>
              <a:t>λ </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represents the soil heat conductivity and therefore the coupling, and CO</a:t>
            </a:r>
            <a:r>
              <a:rPr lang="en-US" altLang="zh-CN" sz="1200" kern="100" baseline="-25000" dirty="0">
                <a:effectLst/>
                <a:latin typeface="Times New Roman" panose="02020603050405020304" pitchFamily="18" charset="0"/>
                <a:ea typeface="等线" panose="02010600030101010101" pitchFamily="2" charset="-122"/>
                <a:cs typeface="Times New Roman" panose="02020603050405020304" pitchFamily="18" charset="0"/>
              </a:rPr>
              <a:t>2</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represents the amount of CO</a:t>
            </a:r>
            <a:r>
              <a:rPr lang="en-US" altLang="zh-CN" sz="1200" kern="100" baseline="-25000" dirty="0">
                <a:effectLst/>
                <a:latin typeface="Times New Roman" panose="02020603050405020304" pitchFamily="18" charset="0"/>
                <a:ea typeface="等线" panose="02010600030101010101" pitchFamily="2" charset="-122"/>
                <a:cs typeface="Times New Roman" panose="02020603050405020304" pitchFamily="18" charset="0"/>
              </a:rPr>
              <a:t>2</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in </a:t>
            </a:r>
            <a:r>
              <a:rPr lang="en-US" altLang="zh-CN" sz="1200" kern="100" dirty="0" err="1">
                <a:effectLst/>
                <a:latin typeface="Times New Roman" panose="02020603050405020304" pitchFamily="18" charset="0"/>
                <a:ea typeface="等线" panose="02010600030101010101" pitchFamily="2" charset="-122"/>
                <a:cs typeface="Times New Roman" panose="02020603050405020304" pitchFamily="18" charset="0"/>
              </a:rPr>
              <a:t>ppmv</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and thus also the incoming long-wave radiation.</a:t>
            </a:r>
            <a:endParaRPr lang="zh-CN" altLang="en-US" dirty="0"/>
          </a:p>
        </p:txBody>
      </p:sp>
      <p:sp>
        <p:nvSpPr>
          <p:cNvPr id="4" name="灯片编号占位符 3"/>
          <p:cNvSpPr>
            <a:spLocks noGrp="1"/>
          </p:cNvSpPr>
          <p:nvPr>
            <p:ph type="sldNum" sz="quarter" idx="5"/>
          </p:nvPr>
        </p:nvSpPr>
        <p:spPr/>
        <p:txBody>
          <a:bodyPr/>
          <a:lstStyle/>
          <a:p>
            <a:fld id="{E413F984-DB70-443D-BD13-36EA533D7FD3}" type="slidenum">
              <a:rPr lang="zh-CN" altLang="en-US" smtClean="0"/>
              <a:t>8</a:t>
            </a:fld>
            <a:endParaRPr lang="zh-CN" altLang="en-US"/>
          </a:p>
        </p:txBody>
      </p:sp>
    </p:spTree>
    <p:extLst>
      <p:ext uri="{BB962C8B-B14F-4D97-AF65-F5344CB8AC3E}">
        <p14:creationId xmlns:p14="http://schemas.microsoft.com/office/powerpoint/2010/main" val="349436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413F984-DB70-443D-BD13-36EA533D7FD3}" type="slidenum">
              <a:rPr lang="zh-CN" altLang="en-US" smtClean="0"/>
              <a:t>9</a:t>
            </a:fld>
            <a:endParaRPr lang="zh-CN" altLang="en-US"/>
          </a:p>
        </p:txBody>
      </p:sp>
    </p:spTree>
    <p:extLst>
      <p:ext uri="{BB962C8B-B14F-4D97-AF65-F5344CB8AC3E}">
        <p14:creationId xmlns:p14="http://schemas.microsoft.com/office/powerpoint/2010/main" val="191377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413F984-DB70-443D-BD13-36EA533D7FD3}" type="slidenum">
              <a:rPr lang="zh-CN" altLang="en-US" smtClean="0"/>
              <a:t>10</a:t>
            </a:fld>
            <a:endParaRPr lang="zh-CN" altLang="en-US"/>
          </a:p>
        </p:txBody>
      </p:sp>
    </p:spTree>
    <p:extLst>
      <p:ext uri="{BB962C8B-B14F-4D97-AF65-F5344CB8AC3E}">
        <p14:creationId xmlns:p14="http://schemas.microsoft.com/office/powerpoint/2010/main" val="407029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413F984-DB70-443D-BD13-36EA533D7FD3}" type="slidenum">
              <a:rPr lang="zh-CN" altLang="en-US" smtClean="0"/>
              <a:t>11</a:t>
            </a:fld>
            <a:endParaRPr lang="zh-CN" altLang="en-US"/>
          </a:p>
        </p:txBody>
      </p:sp>
    </p:spTree>
    <p:extLst>
      <p:ext uri="{BB962C8B-B14F-4D97-AF65-F5344CB8AC3E}">
        <p14:creationId xmlns:p14="http://schemas.microsoft.com/office/powerpoint/2010/main" val="4012176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A3B6C8-3F5A-423A-98C2-B871D637434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EAADC2D-5EC1-453D-B6B5-8403BE405B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1582DEE-0312-4FE6-83F3-54B904D52179}"/>
              </a:ext>
            </a:extLst>
          </p:cNvPr>
          <p:cNvSpPr>
            <a:spLocks noGrp="1"/>
          </p:cNvSpPr>
          <p:nvPr>
            <p:ph type="dt" sz="half" idx="10"/>
          </p:nvPr>
        </p:nvSpPr>
        <p:spPr/>
        <p:txBody>
          <a:bodyPr/>
          <a:lstStyle/>
          <a:p>
            <a:fld id="{47A92F43-FC85-45BD-85AD-8C8256889F4A}" type="datetimeFigureOut">
              <a:rPr lang="zh-CN" altLang="en-US" smtClean="0"/>
              <a:t>2022/5/25</a:t>
            </a:fld>
            <a:endParaRPr lang="zh-CN" altLang="en-US"/>
          </a:p>
        </p:txBody>
      </p:sp>
      <p:sp>
        <p:nvSpPr>
          <p:cNvPr id="5" name="页脚占位符 4">
            <a:extLst>
              <a:ext uri="{FF2B5EF4-FFF2-40B4-BE49-F238E27FC236}">
                <a16:creationId xmlns:a16="http://schemas.microsoft.com/office/drawing/2014/main" id="{2BB097C4-143D-41A6-82B1-A71CA0B9F88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B89CF-3870-4AFF-A1D8-8EF84C696C26}"/>
              </a:ext>
            </a:extLst>
          </p:cNvPr>
          <p:cNvSpPr>
            <a:spLocks noGrp="1"/>
          </p:cNvSpPr>
          <p:nvPr>
            <p:ph type="sldNum" sz="quarter" idx="12"/>
          </p:nvPr>
        </p:nvSpPr>
        <p:spPr/>
        <p:txBody>
          <a:bodyPr/>
          <a:lstStyle/>
          <a:p>
            <a:fld id="{914E539D-808A-47AC-84DF-44C0BF216D26}" type="slidenum">
              <a:rPr lang="zh-CN" altLang="en-US" smtClean="0"/>
              <a:t>‹#›</a:t>
            </a:fld>
            <a:endParaRPr lang="zh-CN" altLang="en-US"/>
          </a:p>
        </p:txBody>
      </p:sp>
    </p:spTree>
    <p:extLst>
      <p:ext uri="{BB962C8B-B14F-4D97-AF65-F5344CB8AC3E}">
        <p14:creationId xmlns:p14="http://schemas.microsoft.com/office/powerpoint/2010/main" val="338832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D070F7-DFFB-4D53-BFC2-6288ED7169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54E5888-5E9C-4C53-B271-C86C3818460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55EDA52-A0B2-4C09-A696-C5E20604ABFD}"/>
              </a:ext>
            </a:extLst>
          </p:cNvPr>
          <p:cNvSpPr>
            <a:spLocks noGrp="1"/>
          </p:cNvSpPr>
          <p:nvPr>
            <p:ph type="dt" sz="half" idx="10"/>
          </p:nvPr>
        </p:nvSpPr>
        <p:spPr/>
        <p:txBody>
          <a:bodyPr/>
          <a:lstStyle/>
          <a:p>
            <a:fld id="{47A92F43-FC85-45BD-85AD-8C8256889F4A}" type="datetimeFigureOut">
              <a:rPr lang="zh-CN" altLang="en-US" smtClean="0"/>
              <a:t>2022/5/25</a:t>
            </a:fld>
            <a:endParaRPr lang="zh-CN" altLang="en-US"/>
          </a:p>
        </p:txBody>
      </p:sp>
      <p:sp>
        <p:nvSpPr>
          <p:cNvPr id="5" name="页脚占位符 4">
            <a:extLst>
              <a:ext uri="{FF2B5EF4-FFF2-40B4-BE49-F238E27FC236}">
                <a16:creationId xmlns:a16="http://schemas.microsoft.com/office/drawing/2014/main" id="{EDF185A7-1E6D-46D5-8B3A-C6B88B0864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F6EA5AE-3810-4BC3-ABEA-AF574BDC0FF5}"/>
              </a:ext>
            </a:extLst>
          </p:cNvPr>
          <p:cNvSpPr>
            <a:spLocks noGrp="1"/>
          </p:cNvSpPr>
          <p:nvPr>
            <p:ph type="sldNum" sz="quarter" idx="12"/>
          </p:nvPr>
        </p:nvSpPr>
        <p:spPr/>
        <p:txBody>
          <a:bodyPr/>
          <a:lstStyle/>
          <a:p>
            <a:fld id="{914E539D-808A-47AC-84DF-44C0BF216D26}" type="slidenum">
              <a:rPr lang="zh-CN" altLang="en-US" smtClean="0"/>
              <a:t>‹#›</a:t>
            </a:fld>
            <a:endParaRPr lang="zh-CN" altLang="en-US"/>
          </a:p>
        </p:txBody>
      </p:sp>
    </p:spTree>
    <p:extLst>
      <p:ext uri="{BB962C8B-B14F-4D97-AF65-F5344CB8AC3E}">
        <p14:creationId xmlns:p14="http://schemas.microsoft.com/office/powerpoint/2010/main" val="139051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EE43900-AAF2-4A90-88B2-92A8EA72823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E1E5666-8103-4D43-928D-2476F82F7DD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BC48836-7850-4AEA-BDF7-608CF7C5869B}"/>
              </a:ext>
            </a:extLst>
          </p:cNvPr>
          <p:cNvSpPr>
            <a:spLocks noGrp="1"/>
          </p:cNvSpPr>
          <p:nvPr>
            <p:ph type="dt" sz="half" idx="10"/>
          </p:nvPr>
        </p:nvSpPr>
        <p:spPr/>
        <p:txBody>
          <a:bodyPr/>
          <a:lstStyle/>
          <a:p>
            <a:fld id="{47A92F43-FC85-45BD-85AD-8C8256889F4A}" type="datetimeFigureOut">
              <a:rPr lang="zh-CN" altLang="en-US" smtClean="0"/>
              <a:t>2022/5/25</a:t>
            </a:fld>
            <a:endParaRPr lang="zh-CN" altLang="en-US"/>
          </a:p>
        </p:txBody>
      </p:sp>
      <p:sp>
        <p:nvSpPr>
          <p:cNvPr id="5" name="页脚占位符 4">
            <a:extLst>
              <a:ext uri="{FF2B5EF4-FFF2-40B4-BE49-F238E27FC236}">
                <a16:creationId xmlns:a16="http://schemas.microsoft.com/office/drawing/2014/main" id="{83CDC317-E642-47E8-B483-5C87FC5DC0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B3CF4A6-583F-45D1-B98A-7350E8467EDC}"/>
              </a:ext>
            </a:extLst>
          </p:cNvPr>
          <p:cNvSpPr>
            <a:spLocks noGrp="1"/>
          </p:cNvSpPr>
          <p:nvPr>
            <p:ph type="sldNum" sz="quarter" idx="12"/>
          </p:nvPr>
        </p:nvSpPr>
        <p:spPr/>
        <p:txBody>
          <a:bodyPr/>
          <a:lstStyle/>
          <a:p>
            <a:fld id="{914E539D-808A-47AC-84DF-44C0BF216D26}" type="slidenum">
              <a:rPr lang="zh-CN" altLang="en-US" smtClean="0"/>
              <a:t>‹#›</a:t>
            </a:fld>
            <a:endParaRPr lang="zh-CN" altLang="en-US"/>
          </a:p>
        </p:txBody>
      </p:sp>
    </p:spTree>
    <p:extLst>
      <p:ext uri="{BB962C8B-B14F-4D97-AF65-F5344CB8AC3E}">
        <p14:creationId xmlns:p14="http://schemas.microsoft.com/office/powerpoint/2010/main" val="91666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9A563E-B64B-4192-A5BE-33AEB433D40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6CB7C88-58D3-428B-A1B4-066DA99DB4C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D32D35E-4FF4-442B-8538-AB0EA53FECC5}"/>
              </a:ext>
            </a:extLst>
          </p:cNvPr>
          <p:cNvSpPr>
            <a:spLocks noGrp="1"/>
          </p:cNvSpPr>
          <p:nvPr>
            <p:ph type="dt" sz="half" idx="10"/>
          </p:nvPr>
        </p:nvSpPr>
        <p:spPr/>
        <p:txBody>
          <a:bodyPr/>
          <a:lstStyle/>
          <a:p>
            <a:fld id="{47A92F43-FC85-45BD-85AD-8C8256889F4A}" type="datetimeFigureOut">
              <a:rPr lang="zh-CN" altLang="en-US" smtClean="0"/>
              <a:t>2022/5/25</a:t>
            </a:fld>
            <a:endParaRPr lang="zh-CN" altLang="en-US"/>
          </a:p>
        </p:txBody>
      </p:sp>
      <p:sp>
        <p:nvSpPr>
          <p:cNvPr id="5" name="页脚占位符 4">
            <a:extLst>
              <a:ext uri="{FF2B5EF4-FFF2-40B4-BE49-F238E27FC236}">
                <a16:creationId xmlns:a16="http://schemas.microsoft.com/office/drawing/2014/main" id="{C403B2BA-78D8-41BB-BFD7-AF33B522D5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32919C-E543-4BC8-94A1-1FF1D2E41DB6}"/>
              </a:ext>
            </a:extLst>
          </p:cNvPr>
          <p:cNvSpPr>
            <a:spLocks noGrp="1"/>
          </p:cNvSpPr>
          <p:nvPr>
            <p:ph type="sldNum" sz="quarter" idx="12"/>
          </p:nvPr>
        </p:nvSpPr>
        <p:spPr/>
        <p:txBody>
          <a:bodyPr/>
          <a:lstStyle/>
          <a:p>
            <a:fld id="{914E539D-808A-47AC-84DF-44C0BF216D26}" type="slidenum">
              <a:rPr lang="zh-CN" altLang="en-US" smtClean="0"/>
              <a:t>‹#›</a:t>
            </a:fld>
            <a:endParaRPr lang="zh-CN" altLang="en-US"/>
          </a:p>
        </p:txBody>
      </p:sp>
    </p:spTree>
    <p:extLst>
      <p:ext uri="{BB962C8B-B14F-4D97-AF65-F5344CB8AC3E}">
        <p14:creationId xmlns:p14="http://schemas.microsoft.com/office/powerpoint/2010/main" val="110337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ED5294-8328-4263-A2CD-742E793A4B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3872A2E-C418-4312-806B-5684B056C4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6A13A0D-9DA0-449B-9336-0E67AAF546C4}"/>
              </a:ext>
            </a:extLst>
          </p:cNvPr>
          <p:cNvSpPr>
            <a:spLocks noGrp="1"/>
          </p:cNvSpPr>
          <p:nvPr>
            <p:ph type="dt" sz="half" idx="10"/>
          </p:nvPr>
        </p:nvSpPr>
        <p:spPr/>
        <p:txBody>
          <a:bodyPr/>
          <a:lstStyle/>
          <a:p>
            <a:fld id="{47A92F43-FC85-45BD-85AD-8C8256889F4A}" type="datetimeFigureOut">
              <a:rPr lang="zh-CN" altLang="en-US" smtClean="0"/>
              <a:t>2022/5/25</a:t>
            </a:fld>
            <a:endParaRPr lang="zh-CN" altLang="en-US"/>
          </a:p>
        </p:txBody>
      </p:sp>
      <p:sp>
        <p:nvSpPr>
          <p:cNvPr id="5" name="页脚占位符 4">
            <a:extLst>
              <a:ext uri="{FF2B5EF4-FFF2-40B4-BE49-F238E27FC236}">
                <a16:creationId xmlns:a16="http://schemas.microsoft.com/office/drawing/2014/main" id="{96195BDB-7DBE-4325-997A-0E5B72CDC98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016B942-1C02-40D3-B29F-3550CA2B6ABD}"/>
              </a:ext>
            </a:extLst>
          </p:cNvPr>
          <p:cNvSpPr>
            <a:spLocks noGrp="1"/>
          </p:cNvSpPr>
          <p:nvPr>
            <p:ph type="sldNum" sz="quarter" idx="12"/>
          </p:nvPr>
        </p:nvSpPr>
        <p:spPr/>
        <p:txBody>
          <a:bodyPr/>
          <a:lstStyle/>
          <a:p>
            <a:fld id="{914E539D-808A-47AC-84DF-44C0BF216D26}" type="slidenum">
              <a:rPr lang="zh-CN" altLang="en-US" smtClean="0"/>
              <a:t>‹#›</a:t>
            </a:fld>
            <a:endParaRPr lang="zh-CN" altLang="en-US"/>
          </a:p>
        </p:txBody>
      </p:sp>
    </p:spTree>
    <p:extLst>
      <p:ext uri="{BB962C8B-B14F-4D97-AF65-F5344CB8AC3E}">
        <p14:creationId xmlns:p14="http://schemas.microsoft.com/office/powerpoint/2010/main" val="38929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23954F-440B-4BB7-BE32-19DB5945224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BAF72D4-AD23-45B3-AE9D-706275F23FB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92E5187-6D49-46DD-8577-24E56436FA2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DAB10AD-FB45-4128-B6C8-BD4726B47F6B}"/>
              </a:ext>
            </a:extLst>
          </p:cNvPr>
          <p:cNvSpPr>
            <a:spLocks noGrp="1"/>
          </p:cNvSpPr>
          <p:nvPr>
            <p:ph type="dt" sz="half" idx="10"/>
          </p:nvPr>
        </p:nvSpPr>
        <p:spPr/>
        <p:txBody>
          <a:bodyPr/>
          <a:lstStyle/>
          <a:p>
            <a:fld id="{47A92F43-FC85-45BD-85AD-8C8256889F4A}" type="datetimeFigureOut">
              <a:rPr lang="zh-CN" altLang="en-US" smtClean="0"/>
              <a:t>2022/5/25</a:t>
            </a:fld>
            <a:endParaRPr lang="zh-CN" altLang="en-US"/>
          </a:p>
        </p:txBody>
      </p:sp>
      <p:sp>
        <p:nvSpPr>
          <p:cNvPr id="6" name="页脚占位符 5">
            <a:extLst>
              <a:ext uri="{FF2B5EF4-FFF2-40B4-BE49-F238E27FC236}">
                <a16:creationId xmlns:a16="http://schemas.microsoft.com/office/drawing/2014/main" id="{55C40591-6504-4026-80DE-31D84A2DB3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739F6A3-F74A-43DE-83CB-D1300209A978}"/>
              </a:ext>
            </a:extLst>
          </p:cNvPr>
          <p:cNvSpPr>
            <a:spLocks noGrp="1"/>
          </p:cNvSpPr>
          <p:nvPr>
            <p:ph type="sldNum" sz="quarter" idx="12"/>
          </p:nvPr>
        </p:nvSpPr>
        <p:spPr/>
        <p:txBody>
          <a:bodyPr/>
          <a:lstStyle/>
          <a:p>
            <a:fld id="{914E539D-808A-47AC-84DF-44C0BF216D26}" type="slidenum">
              <a:rPr lang="zh-CN" altLang="en-US" smtClean="0"/>
              <a:t>‹#›</a:t>
            </a:fld>
            <a:endParaRPr lang="zh-CN" altLang="en-US"/>
          </a:p>
        </p:txBody>
      </p:sp>
    </p:spTree>
    <p:extLst>
      <p:ext uri="{BB962C8B-B14F-4D97-AF65-F5344CB8AC3E}">
        <p14:creationId xmlns:p14="http://schemas.microsoft.com/office/powerpoint/2010/main" val="239939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6C52F0-DE50-4CFA-98EA-A20C754F3CA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A5BCCC5-AD1A-4684-93A6-6A7500715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4C963EE-D20C-466E-88D3-B66FFF68FB0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B75A395-69B7-4DA6-BF7A-ED2E96287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FD7D30D-7EE8-43C4-BA3B-2F11B4EBA98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DCB8D2-AECF-43F4-9622-7569B3389C76}"/>
              </a:ext>
            </a:extLst>
          </p:cNvPr>
          <p:cNvSpPr>
            <a:spLocks noGrp="1"/>
          </p:cNvSpPr>
          <p:nvPr>
            <p:ph type="dt" sz="half" idx="10"/>
          </p:nvPr>
        </p:nvSpPr>
        <p:spPr/>
        <p:txBody>
          <a:bodyPr/>
          <a:lstStyle/>
          <a:p>
            <a:fld id="{47A92F43-FC85-45BD-85AD-8C8256889F4A}" type="datetimeFigureOut">
              <a:rPr lang="zh-CN" altLang="en-US" smtClean="0"/>
              <a:t>2022/5/25</a:t>
            </a:fld>
            <a:endParaRPr lang="zh-CN" altLang="en-US"/>
          </a:p>
        </p:txBody>
      </p:sp>
      <p:sp>
        <p:nvSpPr>
          <p:cNvPr id="8" name="页脚占位符 7">
            <a:extLst>
              <a:ext uri="{FF2B5EF4-FFF2-40B4-BE49-F238E27FC236}">
                <a16:creationId xmlns:a16="http://schemas.microsoft.com/office/drawing/2014/main" id="{4E0B6FC8-CB9E-4625-8F34-CF71F8BA8C4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D1F45AE-A3B5-4A2C-8A68-7E9029902BEC}"/>
              </a:ext>
            </a:extLst>
          </p:cNvPr>
          <p:cNvSpPr>
            <a:spLocks noGrp="1"/>
          </p:cNvSpPr>
          <p:nvPr>
            <p:ph type="sldNum" sz="quarter" idx="12"/>
          </p:nvPr>
        </p:nvSpPr>
        <p:spPr/>
        <p:txBody>
          <a:bodyPr/>
          <a:lstStyle/>
          <a:p>
            <a:fld id="{914E539D-808A-47AC-84DF-44C0BF216D26}" type="slidenum">
              <a:rPr lang="zh-CN" altLang="en-US" smtClean="0"/>
              <a:t>‹#›</a:t>
            </a:fld>
            <a:endParaRPr lang="zh-CN" altLang="en-US"/>
          </a:p>
        </p:txBody>
      </p:sp>
    </p:spTree>
    <p:extLst>
      <p:ext uri="{BB962C8B-B14F-4D97-AF65-F5344CB8AC3E}">
        <p14:creationId xmlns:p14="http://schemas.microsoft.com/office/powerpoint/2010/main" val="29726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4D28F-FB79-4C07-A0E8-7519E1D832E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6D93F0C-D15A-4A8A-987D-DAEC8E05F6C6}"/>
              </a:ext>
            </a:extLst>
          </p:cNvPr>
          <p:cNvSpPr>
            <a:spLocks noGrp="1"/>
          </p:cNvSpPr>
          <p:nvPr>
            <p:ph type="dt" sz="half" idx="10"/>
          </p:nvPr>
        </p:nvSpPr>
        <p:spPr/>
        <p:txBody>
          <a:bodyPr/>
          <a:lstStyle/>
          <a:p>
            <a:fld id="{47A92F43-FC85-45BD-85AD-8C8256889F4A}" type="datetimeFigureOut">
              <a:rPr lang="zh-CN" altLang="en-US" smtClean="0"/>
              <a:t>2022/5/25</a:t>
            </a:fld>
            <a:endParaRPr lang="zh-CN" altLang="en-US"/>
          </a:p>
        </p:txBody>
      </p:sp>
      <p:sp>
        <p:nvSpPr>
          <p:cNvPr id="4" name="页脚占位符 3">
            <a:extLst>
              <a:ext uri="{FF2B5EF4-FFF2-40B4-BE49-F238E27FC236}">
                <a16:creationId xmlns:a16="http://schemas.microsoft.com/office/drawing/2014/main" id="{6DD46BE9-08B7-4B76-A98B-BFC8F06C3C0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CC42239-9EA9-4580-973C-3A7155AB00E7}"/>
              </a:ext>
            </a:extLst>
          </p:cNvPr>
          <p:cNvSpPr>
            <a:spLocks noGrp="1"/>
          </p:cNvSpPr>
          <p:nvPr>
            <p:ph type="sldNum" sz="quarter" idx="12"/>
          </p:nvPr>
        </p:nvSpPr>
        <p:spPr/>
        <p:txBody>
          <a:bodyPr/>
          <a:lstStyle/>
          <a:p>
            <a:fld id="{914E539D-808A-47AC-84DF-44C0BF216D26}" type="slidenum">
              <a:rPr lang="zh-CN" altLang="en-US" smtClean="0"/>
              <a:t>‹#›</a:t>
            </a:fld>
            <a:endParaRPr lang="zh-CN" altLang="en-US"/>
          </a:p>
        </p:txBody>
      </p:sp>
    </p:spTree>
    <p:extLst>
      <p:ext uri="{BB962C8B-B14F-4D97-AF65-F5344CB8AC3E}">
        <p14:creationId xmlns:p14="http://schemas.microsoft.com/office/powerpoint/2010/main" val="247066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A43D93-7498-46D3-80C7-758D03F2B3A1}"/>
              </a:ext>
            </a:extLst>
          </p:cNvPr>
          <p:cNvSpPr>
            <a:spLocks noGrp="1"/>
          </p:cNvSpPr>
          <p:nvPr>
            <p:ph type="dt" sz="half" idx="10"/>
          </p:nvPr>
        </p:nvSpPr>
        <p:spPr/>
        <p:txBody>
          <a:bodyPr/>
          <a:lstStyle/>
          <a:p>
            <a:fld id="{47A92F43-FC85-45BD-85AD-8C8256889F4A}" type="datetimeFigureOut">
              <a:rPr lang="zh-CN" altLang="en-US" smtClean="0"/>
              <a:t>2022/5/25</a:t>
            </a:fld>
            <a:endParaRPr lang="zh-CN" altLang="en-US"/>
          </a:p>
        </p:txBody>
      </p:sp>
      <p:sp>
        <p:nvSpPr>
          <p:cNvPr id="3" name="页脚占位符 2">
            <a:extLst>
              <a:ext uri="{FF2B5EF4-FFF2-40B4-BE49-F238E27FC236}">
                <a16:creationId xmlns:a16="http://schemas.microsoft.com/office/drawing/2014/main" id="{192A5783-EEC3-4323-B6BD-E92B0F97DF8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E3E3F28-D612-4C60-BB4B-7C6115941479}"/>
              </a:ext>
            </a:extLst>
          </p:cNvPr>
          <p:cNvSpPr>
            <a:spLocks noGrp="1"/>
          </p:cNvSpPr>
          <p:nvPr>
            <p:ph type="sldNum" sz="quarter" idx="12"/>
          </p:nvPr>
        </p:nvSpPr>
        <p:spPr/>
        <p:txBody>
          <a:bodyPr/>
          <a:lstStyle/>
          <a:p>
            <a:fld id="{914E539D-808A-47AC-84DF-44C0BF216D26}" type="slidenum">
              <a:rPr lang="zh-CN" altLang="en-US" smtClean="0"/>
              <a:t>‹#›</a:t>
            </a:fld>
            <a:endParaRPr lang="zh-CN" altLang="en-US"/>
          </a:p>
        </p:txBody>
      </p:sp>
    </p:spTree>
    <p:extLst>
      <p:ext uri="{BB962C8B-B14F-4D97-AF65-F5344CB8AC3E}">
        <p14:creationId xmlns:p14="http://schemas.microsoft.com/office/powerpoint/2010/main" val="292268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4AD516-4CC5-4028-A92C-3D73BA196D2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CAA5696-E0B6-4B8E-9EA8-DE2843EB75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988D7C-3BCE-4516-A76E-C28AE88AC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50C31F-A698-4570-A726-DDFA66310BCE}"/>
              </a:ext>
            </a:extLst>
          </p:cNvPr>
          <p:cNvSpPr>
            <a:spLocks noGrp="1"/>
          </p:cNvSpPr>
          <p:nvPr>
            <p:ph type="dt" sz="half" idx="10"/>
          </p:nvPr>
        </p:nvSpPr>
        <p:spPr/>
        <p:txBody>
          <a:bodyPr/>
          <a:lstStyle/>
          <a:p>
            <a:fld id="{47A92F43-FC85-45BD-85AD-8C8256889F4A}" type="datetimeFigureOut">
              <a:rPr lang="zh-CN" altLang="en-US" smtClean="0"/>
              <a:t>2022/5/25</a:t>
            </a:fld>
            <a:endParaRPr lang="zh-CN" altLang="en-US"/>
          </a:p>
        </p:txBody>
      </p:sp>
      <p:sp>
        <p:nvSpPr>
          <p:cNvPr id="6" name="页脚占位符 5">
            <a:extLst>
              <a:ext uri="{FF2B5EF4-FFF2-40B4-BE49-F238E27FC236}">
                <a16:creationId xmlns:a16="http://schemas.microsoft.com/office/drawing/2014/main" id="{847E8BFC-1D8D-419B-A905-89BD56D8CF9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EDD374-4D82-4998-8847-968489CB4050}"/>
              </a:ext>
            </a:extLst>
          </p:cNvPr>
          <p:cNvSpPr>
            <a:spLocks noGrp="1"/>
          </p:cNvSpPr>
          <p:nvPr>
            <p:ph type="sldNum" sz="quarter" idx="12"/>
          </p:nvPr>
        </p:nvSpPr>
        <p:spPr/>
        <p:txBody>
          <a:bodyPr/>
          <a:lstStyle/>
          <a:p>
            <a:fld id="{914E539D-808A-47AC-84DF-44C0BF216D26}" type="slidenum">
              <a:rPr lang="zh-CN" altLang="en-US" smtClean="0"/>
              <a:t>‹#›</a:t>
            </a:fld>
            <a:endParaRPr lang="zh-CN" altLang="en-US"/>
          </a:p>
        </p:txBody>
      </p:sp>
    </p:spTree>
    <p:extLst>
      <p:ext uri="{BB962C8B-B14F-4D97-AF65-F5344CB8AC3E}">
        <p14:creationId xmlns:p14="http://schemas.microsoft.com/office/powerpoint/2010/main" val="72984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ACE6CD-1150-4BF8-B9A5-F1ACEF3E334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E790FED-C8B6-4D4D-8B7B-993D24BE9C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80C8AB2-000C-43B3-995B-665C3C755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EC31F52-04D2-492F-9580-0FCE025556A1}"/>
              </a:ext>
            </a:extLst>
          </p:cNvPr>
          <p:cNvSpPr>
            <a:spLocks noGrp="1"/>
          </p:cNvSpPr>
          <p:nvPr>
            <p:ph type="dt" sz="half" idx="10"/>
          </p:nvPr>
        </p:nvSpPr>
        <p:spPr/>
        <p:txBody>
          <a:bodyPr/>
          <a:lstStyle/>
          <a:p>
            <a:fld id="{47A92F43-FC85-45BD-85AD-8C8256889F4A}" type="datetimeFigureOut">
              <a:rPr lang="zh-CN" altLang="en-US" smtClean="0"/>
              <a:t>2022/5/25</a:t>
            </a:fld>
            <a:endParaRPr lang="zh-CN" altLang="en-US"/>
          </a:p>
        </p:txBody>
      </p:sp>
      <p:sp>
        <p:nvSpPr>
          <p:cNvPr id="6" name="页脚占位符 5">
            <a:extLst>
              <a:ext uri="{FF2B5EF4-FFF2-40B4-BE49-F238E27FC236}">
                <a16:creationId xmlns:a16="http://schemas.microsoft.com/office/drawing/2014/main" id="{ACBABF77-2B3A-4B51-9129-3BCC728ED55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38DEDE6-AB82-434B-A9BE-3B8F0F22E99B}"/>
              </a:ext>
            </a:extLst>
          </p:cNvPr>
          <p:cNvSpPr>
            <a:spLocks noGrp="1"/>
          </p:cNvSpPr>
          <p:nvPr>
            <p:ph type="sldNum" sz="quarter" idx="12"/>
          </p:nvPr>
        </p:nvSpPr>
        <p:spPr/>
        <p:txBody>
          <a:bodyPr/>
          <a:lstStyle/>
          <a:p>
            <a:fld id="{914E539D-808A-47AC-84DF-44C0BF216D26}" type="slidenum">
              <a:rPr lang="zh-CN" altLang="en-US" smtClean="0"/>
              <a:t>‹#›</a:t>
            </a:fld>
            <a:endParaRPr lang="zh-CN" altLang="en-US"/>
          </a:p>
        </p:txBody>
      </p:sp>
    </p:spTree>
    <p:extLst>
      <p:ext uri="{BB962C8B-B14F-4D97-AF65-F5344CB8AC3E}">
        <p14:creationId xmlns:p14="http://schemas.microsoft.com/office/powerpoint/2010/main" val="339497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05BC527-B735-49FB-926F-48F508166A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D7A66F6-E214-4685-8C63-0EB9067E63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F2DAF0D-2421-45A0-A55B-8F35631881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92F43-FC85-45BD-85AD-8C8256889F4A}" type="datetimeFigureOut">
              <a:rPr lang="zh-CN" altLang="en-US" smtClean="0"/>
              <a:t>2022/5/25</a:t>
            </a:fld>
            <a:endParaRPr lang="zh-CN" altLang="en-US"/>
          </a:p>
        </p:txBody>
      </p:sp>
      <p:sp>
        <p:nvSpPr>
          <p:cNvPr id="5" name="页脚占位符 4">
            <a:extLst>
              <a:ext uri="{FF2B5EF4-FFF2-40B4-BE49-F238E27FC236}">
                <a16:creationId xmlns:a16="http://schemas.microsoft.com/office/drawing/2014/main" id="{FA04E653-467C-4618-8FAF-2F2C7A216E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25DC034-BC22-413C-A1A9-E7916B6B09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E539D-808A-47AC-84DF-44C0BF216D26}" type="slidenum">
              <a:rPr lang="zh-CN" altLang="en-US" smtClean="0"/>
              <a:t>‹#›</a:t>
            </a:fld>
            <a:endParaRPr lang="zh-CN" altLang="en-US"/>
          </a:p>
        </p:txBody>
      </p:sp>
    </p:spTree>
    <p:extLst>
      <p:ext uri="{BB962C8B-B14F-4D97-AF65-F5344CB8AC3E}">
        <p14:creationId xmlns:p14="http://schemas.microsoft.com/office/powerpoint/2010/main" val="16006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A3DF8C43-A80B-4095-A06C-C4AEFEF19FC0}"/>
              </a:ext>
            </a:extLst>
          </p:cNvPr>
          <p:cNvSpPr txBox="1"/>
          <p:nvPr/>
        </p:nvSpPr>
        <p:spPr>
          <a:xfrm>
            <a:off x="898271" y="74610"/>
            <a:ext cx="9845929" cy="2554545"/>
          </a:xfrm>
          <a:prstGeom prst="rect">
            <a:avLst/>
          </a:prstGeom>
          <a:noFill/>
        </p:spPr>
        <p:txBody>
          <a:bodyPr wrap="square">
            <a:spAutoFit/>
          </a:bodyPr>
          <a:lstStyle/>
          <a:p>
            <a:r>
              <a:rPr lang="en-US" altLang="zh-CN" sz="3800" b="1"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rPr>
              <a:t>The role of surface coupling, turbulent mixing, and radiation in modeling a stable boundary layer over Tibetan Plateau</a:t>
            </a:r>
            <a:endParaRPr lang="zh-CN" altLang="zh-CN" sz="3800" b="1"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endParaRPr>
          </a:p>
          <a:p>
            <a:endParaRPr lang="zh-CN" altLang="en-US" sz="4000" b="1" dirty="0">
              <a:solidFill>
                <a:srgbClr val="FFC000"/>
              </a:solidFill>
              <a:latin typeface="黑体" panose="02010609060101010101" pitchFamily="49" charset="-122"/>
              <a:ea typeface="黑体" panose="02010609060101010101" pitchFamily="49" charset="-122"/>
            </a:endParaRPr>
          </a:p>
        </p:txBody>
      </p:sp>
      <p:sp>
        <p:nvSpPr>
          <p:cNvPr id="4" name="标题 1">
            <a:extLst>
              <a:ext uri="{FF2B5EF4-FFF2-40B4-BE49-F238E27FC236}">
                <a16:creationId xmlns:a16="http://schemas.microsoft.com/office/drawing/2014/main" id="{5181028C-7CC4-E210-D821-80859E7F5634}"/>
              </a:ext>
            </a:extLst>
          </p:cNvPr>
          <p:cNvSpPr>
            <a:spLocks noGrp="1"/>
          </p:cNvSpPr>
          <p:nvPr>
            <p:ph type="title"/>
          </p:nvPr>
        </p:nvSpPr>
        <p:spPr>
          <a:xfrm>
            <a:off x="7093434" y="2227163"/>
            <a:ext cx="5098566" cy="1325563"/>
          </a:xfrm>
        </p:spPr>
        <p:txBody>
          <a:bodyPr>
            <a:normAutofit/>
          </a:bodyPr>
          <a:lstStyle/>
          <a:p>
            <a:r>
              <a:rPr lang="en-US" altLang="zh-CN" sz="2500" b="1" i="1" dirty="0" err="1">
                <a:solidFill>
                  <a:schemeClr val="bg1"/>
                </a:solidFill>
                <a:effectLst/>
                <a:latin typeface="Times New Roman" panose="02020603050405020304" pitchFamily="18" charset="0"/>
                <a:ea typeface="等线" panose="02010600030101010101" pitchFamily="2" charset="-122"/>
              </a:rPr>
              <a:t>Zhangwei</a:t>
            </a:r>
            <a:r>
              <a:rPr lang="en-US" altLang="zh-CN" sz="2500" b="1" i="1" dirty="0">
                <a:solidFill>
                  <a:schemeClr val="bg1"/>
                </a:solidFill>
                <a:effectLst/>
                <a:latin typeface="Times New Roman" panose="02020603050405020304" pitchFamily="18" charset="0"/>
                <a:ea typeface="等线" panose="02010600030101010101" pitchFamily="2" charset="-122"/>
              </a:rPr>
              <a:t> Ding, </a:t>
            </a:r>
            <a:r>
              <a:rPr lang="en-US" altLang="zh-CN" sz="2500" b="1" i="1" dirty="0">
                <a:solidFill>
                  <a:schemeClr val="bg1"/>
                </a:solidFill>
                <a:latin typeface="Times New Roman" panose="02020603050405020304" pitchFamily="18" charset="0"/>
                <a:ea typeface="等线" panose="02010600030101010101" pitchFamily="2" charset="-122"/>
              </a:rPr>
              <a:t>Gert-Jan </a:t>
            </a:r>
            <a:r>
              <a:rPr lang="en-US" altLang="zh-CN" sz="2500" b="1" i="1" dirty="0" err="1">
                <a:solidFill>
                  <a:schemeClr val="bg1"/>
                </a:solidFill>
                <a:effectLst/>
                <a:latin typeface="Times New Roman" panose="02020603050405020304" pitchFamily="18" charset="0"/>
                <a:ea typeface="等线" panose="02010600030101010101" pitchFamily="2" charset="-122"/>
              </a:rPr>
              <a:t>Steeneveld</a:t>
            </a:r>
            <a:endParaRPr lang="zh-CN" altLang="en-US" sz="2500" i="1" dirty="0">
              <a:solidFill>
                <a:schemeClr val="bg1"/>
              </a:solidFill>
            </a:endParaRPr>
          </a:p>
        </p:txBody>
      </p:sp>
      <p:sp>
        <p:nvSpPr>
          <p:cNvPr id="6" name="标题 1">
            <a:extLst>
              <a:ext uri="{FF2B5EF4-FFF2-40B4-BE49-F238E27FC236}">
                <a16:creationId xmlns:a16="http://schemas.microsoft.com/office/drawing/2014/main" id="{A487A84C-0622-86CF-D8E7-EA8501BF5965}"/>
              </a:ext>
            </a:extLst>
          </p:cNvPr>
          <p:cNvSpPr txBox="1">
            <a:spLocks/>
          </p:cNvSpPr>
          <p:nvPr/>
        </p:nvSpPr>
        <p:spPr>
          <a:xfrm>
            <a:off x="7950479" y="2638033"/>
            <a:ext cx="54754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500" b="1" i="1" dirty="0" err="1">
                <a:solidFill>
                  <a:schemeClr val="bg1"/>
                </a:solidFill>
                <a:latin typeface="Times New Roman" panose="02020603050405020304" pitchFamily="18" charset="0"/>
                <a:ea typeface="等线" panose="02010600030101010101" pitchFamily="2" charset="-122"/>
              </a:rPr>
              <a:t>Yaoming</a:t>
            </a:r>
            <a:r>
              <a:rPr lang="en-US" altLang="zh-CN" sz="2500" b="1" i="1" dirty="0">
                <a:solidFill>
                  <a:schemeClr val="bg1"/>
                </a:solidFill>
                <a:latin typeface="Times New Roman" panose="02020603050405020304" pitchFamily="18" charset="0"/>
                <a:ea typeface="等线" panose="02010600030101010101" pitchFamily="2" charset="-122"/>
              </a:rPr>
              <a:t> Ma, </a:t>
            </a:r>
            <a:r>
              <a:rPr lang="en-US" altLang="zh-CN" sz="2500" b="1" i="1" dirty="0" err="1">
                <a:solidFill>
                  <a:schemeClr val="bg1"/>
                </a:solidFill>
                <a:latin typeface="Times New Roman" panose="02020603050405020304" pitchFamily="18" charset="0"/>
                <a:ea typeface="等线" panose="02010600030101010101" pitchFamily="2" charset="-122"/>
              </a:rPr>
              <a:t>Xuelong</a:t>
            </a:r>
            <a:r>
              <a:rPr lang="en-US" altLang="zh-CN" sz="2500" b="1" i="1" dirty="0">
                <a:solidFill>
                  <a:schemeClr val="bg1"/>
                </a:solidFill>
                <a:latin typeface="Times New Roman" panose="02020603050405020304" pitchFamily="18" charset="0"/>
                <a:ea typeface="等线" panose="02010600030101010101" pitchFamily="2" charset="-122"/>
              </a:rPr>
              <a:t> Chen</a:t>
            </a:r>
            <a:endParaRPr lang="zh-CN" altLang="en-US" sz="2500" i="1" dirty="0">
              <a:solidFill>
                <a:schemeClr val="bg1"/>
              </a:solidFill>
            </a:endParaRPr>
          </a:p>
        </p:txBody>
      </p:sp>
      <p:pic>
        <p:nvPicPr>
          <p:cNvPr id="7" name="Picture 3" descr="蓝色的标志&#10;&#10;描述已自动生成">
            <a:extLst>
              <a:ext uri="{FF2B5EF4-FFF2-40B4-BE49-F238E27FC236}">
                <a16:creationId xmlns:a16="http://schemas.microsoft.com/office/drawing/2014/main" id="{A0CB9512-6873-B64F-B805-C95A15A9E280}"/>
              </a:ext>
            </a:extLst>
          </p:cNvPr>
          <p:cNvPicPr>
            <a:picLocks noChangeAspect="1" noChangeArrowheads="1"/>
          </p:cNvPicPr>
          <p:nvPr/>
        </p:nvPicPr>
        <p:blipFill>
          <a:blip r:embed="rId3" cstate="print"/>
          <a:srcRect/>
          <a:stretch>
            <a:fillRect/>
          </a:stretch>
        </p:blipFill>
        <p:spPr bwMode="auto">
          <a:xfrm>
            <a:off x="113121" y="5020172"/>
            <a:ext cx="1753386" cy="1763218"/>
          </a:xfrm>
          <a:prstGeom prst="rect">
            <a:avLst/>
          </a:prstGeom>
          <a:noFill/>
        </p:spPr>
      </p:pic>
    </p:spTree>
    <p:extLst>
      <p:ext uri="{BB962C8B-B14F-4D97-AF65-F5344CB8AC3E}">
        <p14:creationId xmlns:p14="http://schemas.microsoft.com/office/powerpoint/2010/main" val="114042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612D174D-F54D-6613-8A9C-1829ECE6D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37" y="694088"/>
            <a:ext cx="10537699" cy="5605347"/>
          </a:xfrm>
          <a:prstGeom prst="rect">
            <a:avLst/>
          </a:prstGeom>
        </p:spPr>
      </p:pic>
      <p:sp>
        <p:nvSpPr>
          <p:cNvPr id="7" name="文本框 6">
            <a:extLst>
              <a:ext uri="{FF2B5EF4-FFF2-40B4-BE49-F238E27FC236}">
                <a16:creationId xmlns:a16="http://schemas.microsoft.com/office/drawing/2014/main" id="{3AEEF3DD-1A21-4D48-A9D2-E16093CE5EED}"/>
              </a:ext>
            </a:extLst>
          </p:cNvPr>
          <p:cNvSpPr txBox="1"/>
          <p:nvPr/>
        </p:nvSpPr>
        <p:spPr>
          <a:xfrm>
            <a:off x="3723391" y="66122"/>
            <a:ext cx="6133371" cy="492443"/>
          </a:xfrm>
          <a:prstGeom prst="rect">
            <a:avLst/>
          </a:prstGeom>
          <a:noFill/>
        </p:spPr>
        <p:txBody>
          <a:bodyPr wrap="square" rtlCol="0">
            <a:spAutoFit/>
          </a:bodyPr>
          <a:lstStyle/>
          <a:p>
            <a:r>
              <a:rPr lang="en-US" altLang="zh-CN" sz="2600" b="1" dirty="0">
                <a:latin typeface="Times New Roman" panose="02020603050405020304" pitchFamily="18" charset="0"/>
                <a:cs typeface="Times New Roman" panose="02020603050405020304" pitchFamily="18" charset="0"/>
              </a:rPr>
              <a:t>Process diagrams</a:t>
            </a:r>
            <a:r>
              <a:rPr lang="en-US" altLang="zh-CN" sz="2400" b="1" dirty="0">
                <a:latin typeface="Times New Roman" panose="02020603050405020304" pitchFamily="18" charset="0"/>
                <a:cs typeface="Times New Roman" panose="02020603050405020304" pitchFamily="18" charset="0"/>
              </a:rPr>
              <a:t>: longwave radiation</a:t>
            </a:r>
            <a:endParaRPr lang="zh-CN" altLang="en-US" sz="2400" b="1" dirty="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A5CF26CE-B3CC-BC86-5193-D75E3EFF7744}"/>
              </a:ext>
            </a:extLst>
          </p:cNvPr>
          <p:cNvSpPr txBox="1"/>
          <p:nvPr/>
        </p:nvSpPr>
        <p:spPr>
          <a:xfrm>
            <a:off x="1536372" y="6365575"/>
            <a:ext cx="9260935" cy="323165"/>
          </a:xfrm>
          <a:prstGeom prst="rect">
            <a:avLst/>
          </a:prstGeom>
          <a:noFill/>
        </p:spPr>
        <p:txBody>
          <a:bodyPr wrap="square" rtlCol="0">
            <a:spAutoFit/>
          </a:bodyPr>
          <a:lstStyle/>
          <a:p>
            <a:pPr algn="just"/>
            <a:r>
              <a:rPr lang="en-US" altLang="zh-CN" sz="1500" i="1" dirty="0">
                <a:latin typeface="Times New Roman" panose="02020603050405020304" pitchFamily="18" charset="0"/>
              </a:rPr>
              <a:t>Average </a:t>
            </a:r>
            <a:r>
              <a:rPr lang="en-US" altLang="zh-CN" sz="1500" i="1" dirty="0">
                <a:effectLst/>
                <a:latin typeface="Times New Roman" panose="02020603050405020304" pitchFamily="18" charset="0"/>
                <a:ea typeface="等线" panose="02010600030101010101" pitchFamily="2" charset="-122"/>
              </a:rPr>
              <a:t>10h (1900-0500 LST) for N1, 5h (1900-0000 LST) for N2a, and 5h (0000-0500 </a:t>
            </a:r>
            <a:r>
              <a:rPr lang="en-US" altLang="zh-CN" sz="1500" i="1" dirty="0">
                <a:latin typeface="Times New Roman" panose="02020603050405020304" pitchFamily="18" charset="0"/>
                <a:ea typeface="等线" panose="02010600030101010101" pitchFamily="2" charset="-122"/>
              </a:rPr>
              <a:t>LST</a:t>
            </a:r>
            <a:r>
              <a:rPr lang="en-US" altLang="zh-CN" sz="1500" i="1" dirty="0">
                <a:effectLst/>
                <a:latin typeface="Times New Roman" panose="02020603050405020304" pitchFamily="18" charset="0"/>
                <a:ea typeface="等线" panose="02010600030101010101" pitchFamily="2" charset="-122"/>
              </a:rPr>
              <a:t>) for N2b</a:t>
            </a:r>
            <a:endParaRPr lang="zh-CN" altLang="en-US" sz="1500" i="1" dirty="0"/>
          </a:p>
        </p:txBody>
      </p:sp>
    </p:spTree>
    <p:extLst>
      <p:ext uri="{BB962C8B-B14F-4D97-AF65-F5344CB8AC3E}">
        <p14:creationId xmlns:p14="http://schemas.microsoft.com/office/powerpoint/2010/main" val="101412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F8348E-F1C9-47E2-9C7E-EF32EF52235F}"/>
              </a:ext>
            </a:extLst>
          </p:cNvPr>
          <p:cNvSpPr>
            <a:spLocks noGrp="1"/>
          </p:cNvSpPr>
          <p:nvPr>
            <p:ph type="title"/>
          </p:nvPr>
        </p:nvSpPr>
        <p:spPr>
          <a:xfrm>
            <a:off x="838200" y="456565"/>
            <a:ext cx="10515600" cy="1325563"/>
          </a:xfrm>
        </p:spPr>
        <p:txBody>
          <a:bodyPr/>
          <a:lstStyle/>
          <a:p>
            <a:r>
              <a:rPr lang="en-US" altLang="zh-CN" sz="2200" b="1" i="0" dirty="0">
                <a:solidFill>
                  <a:srgbClr val="000000"/>
                </a:solidFill>
                <a:effectLst/>
                <a:latin typeface="Times New Roman" panose="02020603050405020304" pitchFamily="18" charset="0"/>
                <a:cs typeface="Times New Roman" panose="02020603050405020304" pitchFamily="18" charset="0"/>
              </a:rPr>
              <a:t>CONCLUSION</a:t>
            </a:r>
            <a:r>
              <a:rPr lang="en-US" altLang="zh-CN" sz="2200" dirty="0">
                <a:latin typeface="Times New Roman" panose="02020603050405020304" pitchFamily="18" charset="0"/>
                <a:cs typeface="Times New Roman" panose="02020603050405020304" pitchFamily="18" charset="0"/>
              </a:rPr>
              <a:t> </a:t>
            </a:r>
            <a:br>
              <a:rPr lang="en-US" altLang="zh-CN" dirty="0"/>
            </a:br>
            <a:endParaRPr lang="zh-CN" altLang="en-US" dirty="0"/>
          </a:p>
        </p:txBody>
      </p:sp>
      <p:sp>
        <p:nvSpPr>
          <p:cNvPr id="4" name="文本框 3">
            <a:extLst>
              <a:ext uri="{FF2B5EF4-FFF2-40B4-BE49-F238E27FC236}">
                <a16:creationId xmlns:a16="http://schemas.microsoft.com/office/drawing/2014/main" id="{2C75EBED-C3E0-2910-1F91-0F3A1B5A8DE5}"/>
              </a:ext>
            </a:extLst>
          </p:cNvPr>
          <p:cNvSpPr txBox="1"/>
          <p:nvPr/>
        </p:nvSpPr>
        <p:spPr>
          <a:xfrm>
            <a:off x="838200" y="1651803"/>
            <a:ext cx="10138758" cy="3494033"/>
          </a:xfrm>
          <a:prstGeom prst="rect">
            <a:avLst/>
          </a:prstGeom>
          <a:noFill/>
        </p:spPr>
        <p:txBody>
          <a:bodyPr wrap="square" rtlCol="0">
            <a:spAutoFit/>
          </a:bodyPr>
          <a:lstStyle/>
          <a:p>
            <a:endParaRPr lang="en-US" altLang="zh-CN" sz="2400"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l"/>
            </a:pPr>
            <a:r>
              <a:rPr lang="en-US" altLang="zh-CN" sz="2200" dirty="0">
                <a:latin typeface="Times New Roman" panose="02020603050405020304" pitchFamily="18" charset="0"/>
                <a:cs typeface="Times New Roman" panose="02020603050405020304" pitchFamily="18" charset="0"/>
              </a:rPr>
              <a:t>3D-WRF are able to reproduce the gross features of the observed SBL.</a:t>
            </a:r>
          </a:p>
          <a:p>
            <a:pPr marL="285750" indent="-285750">
              <a:lnSpc>
                <a:spcPct val="150000"/>
              </a:lnSpc>
              <a:buFont typeface="Wingdings" panose="05000000000000000000" pitchFamily="2" charset="2"/>
              <a:buChar char="l"/>
            </a:pPr>
            <a:r>
              <a:rPr lang="en-US" altLang="zh-CN" sz="2200" dirty="0">
                <a:latin typeface="Times New Roman" panose="02020603050405020304" pitchFamily="18" charset="0"/>
                <a:cs typeface="Times New Roman" panose="02020603050405020304" pitchFamily="18" charset="0"/>
              </a:rPr>
              <a:t>The  influence  degree  of  surface properties disturbance on the simulation results of different physical quantities </a:t>
            </a:r>
          </a:p>
          <a:p>
            <a:pPr marL="285750" indent="-285750">
              <a:lnSpc>
                <a:spcPct val="150000"/>
              </a:lnSpc>
              <a:buFont typeface="Wingdings" panose="05000000000000000000" pitchFamily="2" charset="2"/>
              <a:buChar char="l"/>
            </a:pPr>
            <a:r>
              <a:rPr lang="en-US" altLang="zh-CN" sz="2200" dirty="0">
                <a:latin typeface="Times New Roman" panose="02020603050405020304" pitchFamily="18" charset="0"/>
                <a:cs typeface="Times New Roman" panose="02020603050405020304" pitchFamily="18" charset="0"/>
              </a:rPr>
              <a:t>Process diagrams depict model sensitivity to uncertainties in model representations,</a:t>
            </a:r>
            <a:br>
              <a:rPr lang="en-US" altLang="zh-CN" sz="2200" dirty="0">
                <a:latin typeface="Times New Roman" panose="02020603050405020304" pitchFamily="18" charset="0"/>
                <a:cs typeface="Times New Roman" panose="02020603050405020304" pitchFamily="18" charset="0"/>
              </a:rPr>
            </a:br>
            <a:r>
              <a:rPr lang="en-US" altLang="zh-CN" sz="2200" dirty="0">
                <a:latin typeface="Times New Roman" panose="02020603050405020304" pitchFamily="18" charset="0"/>
                <a:cs typeface="Times New Roman" panose="02020603050405020304" pitchFamily="18" charset="0"/>
              </a:rPr>
              <a:t>and as such may assist in implementing model improvements </a:t>
            </a:r>
            <a:br>
              <a:rPr lang="en-US" altLang="zh-CN" sz="2400" dirty="0"/>
            </a:br>
            <a:endParaRPr lang="zh-CN"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33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3289FD-7665-EF53-7597-B0F319073AA9}"/>
              </a:ext>
            </a:extLst>
          </p:cNvPr>
          <p:cNvSpPr>
            <a:spLocks noGrp="1"/>
          </p:cNvSpPr>
          <p:nvPr>
            <p:ph type="title"/>
          </p:nvPr>
        </p:nvSpPr>
        <p:spPr>
          <a:xfrm>
            <a:off x="3470564" y="2103437"/>
            <a:ext cx="7169727" cy="1325563"/>
          </a:xfrm>
        </p:spPr>
        <p:txBody>
          <a:bodyPr>
            <a:normAutofit fontScale="90000"/>
          </a:bodyPr>
          <a:lstStyle/>
          <a:p>
            <a:r>
              <a:rPr lang="en-US" altLang="zh-CN" sz="5000" dirty="0">
                <a:latin typeface="Times New Roman" panose="02020603050405020304" pitchFamily="18" charset="0"/>
                <a:cs typeface="Times New Roman" panose="02020603050405020304" pitchFamily="18" charset="0"/>
              </a:rPr>
              <a:t>Additional   materials</a:t>
            </a:r>
            <a:br>
              <a:rPr lang="zh-CN" altLang="en-US" dirty="0"/>
            </a:br>
            <a:endParaRPr lang="zh-CN" altLang="en-US" dirty="0"/>
          </a:p>
        </p:txBody>
      </p:sp>
    </p:spTree>
    <p:extLst>
      <p:ext uri="{BB962C8B-B14F-4D97-AF65-F5344CB8AC3E}">
        <p14:creationId xmlns:p14="http://schemas.microsoft.com/office/powerpoint/2010/main" val="1933012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612D174D-F54D-6613-8A9C-1829ECE6D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362"/>
            <a:ext cx="6166792" cy="3584273"/>
          </a:xfrm>
          <a:prstGeom prst="rect">
            <a:avLst/>
          </a:prstGeom>
        </p:spPr>
      </p:pic>
      <p:sp>
        <p:nvSpPr>
          <p:cNvPr id="7" name="文本框 6">
            <a:extLst>
              <a:ext uri="{FF2B5EF4-FFF2-40B4-BE49-F238E27FC236}">
                <a16:creationId xmlns:a16="http://schemas.microsoft.com/office/drawing/2014/main" id="{3AEEF3DD-1A21-4D48-A9D2-E16093CE5EED}"/>
              </a:ext>
            </a:extLst>
          </p:cNvPr>
          <p:cNvSpPr txBox="1"/>
          <p:nvPr/>
        </p:nvSpPr>
        <p:spPr>
          <a:xfrm>
            <a:off x="7894026" y="4182044"/>
            <a:ext cx="2820066"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Process diagrams</a:t>
            </a:r>
            <a:endParaRPr lang="zh-CN" altLang="en-US" sz="2400" b="1"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5422678C-3C43-E330-A5A3-1EBCFC71BD49}"/>
              </a:ext>
            </a:extLst>
          </p:cNvPr>
          <p:cNvPicPr>
            <a:picLocks noChangeAspect="1"/>
          </p:cNvPicPr>
          <p:nvPr/>
        </p:nvPicPr>
        <p:blipFill>
          <a:blip r:embed="rId4"/>
          <a:stretch>
            <a:fillRect/>
          </a:stretch>
        </p:blipFill>
        <p:spPr>
          <a:xfrm>
            <a:off x="156515" y="3573701"/>
            <a:ext cx="5801281" cy="3292387"/>
          </a:xfrm>
          <a:prstGeom prst="rect">
            <a:avLst/>
          </a:prstGeom>
        </p:spPr>
      </p:pic>
      <p:pic>
        <p:nvPicPr>
          <p:cNvPr id="11" name="图片 10">
            <a:extLst>
              <a:ext uri="{FF2B5EF4-FFF2-40B4-BE49-F238E27FC236}">
                <a16:creationId xmlns:a16="http://schemas.microsoft.com/office/drawing/2014/main" id="{C57951C5-356C-DBC6-6DDF-E59822F45DDE}"/>
              </a:ext>
            </a:extLst>
          </p:cNvPr>
          <p:cNvPicPr>
            <a:picLocks noChangeAspect="1"/>
          </p:cNvPicPr>
          <p:nvPr/>
        </p:nvPicPr>
        <p:blipFill>
          <a:blip r:embed="rId5"/>
          <a:stretch>
            <a:fillRect/>
          </a:stretch>
        </p:blipFill>
        <p:spPr>
          <a:xfrm>
            <a:off x="6166792" y="52735"/>
            <a:ext cx="6052290" cy="3584273"/>
          </a:xfrm>
          <a:prstGeom prst="rect">
            <a:avLst/>
          </a:prstGeom>
        </p:spPr>
      </p:pic>
      <p:sp>
        <p:nvSpPr>
          <p:cNvPr id="12" name="文本框 11">
            <a:extLst>
              <a:ext uri="{FF2B5EF4-FFF2-40B4-BE49-F238E27FC236}">
                <a16:creationId xmlns:a16="http://schemas.microsoft.com/office/drawing/2014/main" id="{87B2C6A7-1C17-1EAD-8A2E-1EA87A54558F}"/>
              </a:ext>
            </a:extLst>
          </p:cNvPr>
          <p:cNvSpPr txBox="1"/>
          <p:nvPr/>
        </p:nvSpPr>
        <p:spPr>
          <a:xfrm rot="20678976">
            <a:off x="3398322" y="4175505"/>
            <a:ext cx="2057400" cy="369332"/>
          </a:xfrm>
          <a:prstGeom prst="rect">
            <a:avLst/>
          </a:prstGeom>
          <a:noFill/>
          <a:ln>
            <a:solidFill>
              <a:schemeClr val="accent1"/>
            </a:solidFill>
            <a:prstDash val="dash"/>
          </a:ln>
        </p:spPr>
        <p:txBody>
          <a:bodyPr wrap="square" rtlCol="0">
            <a:spAutoFit/>
          </a:bodyPr>
          <a:lstStyle/>
          <a:p>
            <a:r>
              <a:rPr lang="en-US" altLang="zh-CN" sz="1800" b="1" dirty="0">
                <a:solidFill>
                  <a:schemeClr val="accent1"/>
                </a:solidFill>
                <a:latin typeface="Times New Roman" panose="02020603050405020304" pitchFamily="18" charset="0"/>
                <a:cs typeface="Times New Roman" panose="02020603050405020304" pitchFamily="18" charset="0"/>
              </a:rPr>
              <a:t>Land-air coupling</a:t>
            </a:r>
            <a:r>
              <a:rPr lang="en-US" altLang="zh-CN" dirty="0">
                <a:solidFill>
                  <a:schemeClr val="accent1"/>
                </a:solidFill>
              </a:rPr>
              <a:t> </a:t>
            </a:r>
            <a:endParaRPr lang="zh-CN" altLang="en-US" dirty="0">
              <a:solidFill>
                <a:schemeClr val="accent1"/>
              </a:solidFill>
            </a:endParaRPr>
          </a:p>
        </p:txBody>
      </p:sp>
      <p:sp>
        <p:nvSpPr>
          <p:cNvPr id="13" name="文本框 12">
            <a:extLst>
              <a:ext uri="{FF2B5EF4-FFF2-40B4-BE49-F238E27FC236}">
                <a16:creationId xmlns:a16="http://schemas.microsoft.com/office/drawing/2014/main" id="{FAEDA648-8DA7-04E1-B43C-9690BEEB9378}"/>
              </a:ext>
            </a:extLst>
          </p:cNvPr>
          <p:cNvSpPr txBox="1"/>
          <p:nvPr/>
        </p:nvSpPr>
        <p:spPr>
          <a:xfrm rot="20791457">
            <a:off x="7418294" y="2386679"/>
            <a:ext cx="1939774" cy="369332"/>
          </a:xfrm>
          <a:prstGeom prst="rect">
            <a:avLst/>
          </a:prstGeom>
          <a:noFill/>
          <a:ln>
            <a:solidFill>
              <a:schemeClr val="accent1"/>
            </a:solidFill>
            <a:prstDash val="dash"/>
          </a:ln>
        </p:spPr>
        <p:txBody>
          <a:bodyPr wrap="square" rtlCol="0">
            <a:spAutoFit/>
          </a:bodyPr>
          <a:lstStyle/>
          <a:p>
            <a:r>
              <a:rPr lang="en-US" altLang="zh-CN" b="1" dirty="0">
                <a:solidFill>
                  <a:schemeClr val="accent1"/>
                </a:solidFill>
                <a:latin typeface="Times New Roman" panose="02020603050405020304" pitchFamily="18" charset="0"/>
                <a:cs typeface="Times New Roman" panose="02020603050405020304" pitchFamily="18" charset="0"/>
              </a:rPr>
              <a:t>Turbulent mixing </a:t>
            </a:r>
            <a:endParaRPr lang="zh-CN" altLang="en-US" b="1" dirty="0">
              <a:solidFill>
                <a:schemeClr val="accent1"/>
              </a:solidFill>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04EFEAE1-4016-0E38-54AE-B6C7DB643BDA}"/>
              </a:ext>
            </a:extLst>
          </p:cNvPr>
          <p:cNvSpPr txBox="1"/>
          <p:nvPr/>
        </p:nvSpPr>
        <p:spPr>
          <a:xfrm rot="20678976">
            <a:off x="3322131" y="456582"/>
            <a:ext cx="2209783" cy="369332"/>
          </a:xfrm>
          <a:prstGeom prst="rect">
            <a:avLst/>
          </a:prstGeom>
          <a:noFill/>
          <a:ln>
            <a:solidFill>
              <a:schemeClr val="accent1"/>
            </a:solidFill>
            <a:prstDash val="dash"/>
          </a:ln>
        </p:spPr>
        <p:txBody>
          <a:bodyPr wrap="square" rtlCol="0">
            <a:spAutoFit/>
          </a:bodyPr>
          <a:lstStyle/>
          <a:p>
            <a:r>
              <a:rPr lang="en-US" altLang="zh-CN" b="1" dirty="0">
                <a:solidFill>
                  <a:schemeClr val="accent1"/>
                </a:solidFill>
                <a:latin typeface="Times New Roman" panose="02020603050405020304" pitchFamily="18" charset="0"/>
                <a:cs typeface="Times New Roman" panose="02020603050405020304" pitchFamily="18" charset="0"/>
              </a:rPr>
              <a:t>Long wave radiation</a:t>
            </a:r>
            <a:endParaRPr lang="zh-CN" altLang="en-US" b="1" dirty="0">
              <a:solidFill>
                <a:schemeClr val="accent1"/>
              </a:solidFill>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A5CF26CE-B3CC-BC86-5193-D75E3EFF7744}"/>
              </a:ext>
            </a:extLst>
          </p:cNvPr>
          <p:cNvSpPr txBox="1"/>
          <p:nvPr/>
        </p:nvSpPr>
        <p:spPr>
          <a:xfrm>
            <a:off x="6096001" y="6214580"/>
            <a:ext cx="4729018" cy="553998"/>
          </a:xfrm>
          <a:prstGeom prst="rect">
            <a:avLst/>
          </a:prstGeom>
          <a:noFill/>
        </p:spPr>
        <p:txBody>
          <a:bodyPr wrap="square" rtlCol="0">
            <a:spAutoFit/>
          </a:bodyPr>
          <a:lstStyle/>
          <a:p>
            <a:pPr algn="just"/>
            <a:r>
              <a:rPr lang="en-US" altLang="zh-CN" sz="1500" i="1" dirty="0">
                <a:effectLst/>
                <a:latin typeface="Times New Roman" panose="02020603050405020304" pitchFamily="18" charset="0"/>
                <a:ea typeface="等线" panose="02010600030101010101" pitchFamily="2" charset="-122"/>
              </a:rPr>
              <a:t>Average 10h (1900-0500 LST) for N1, 5h (1900-0000 LST) for N2a, and 5h (0000-0500 </a:t>
            </a:r>
            <a:r>
              <a:rPr lang="en-US" altLang="zh-CN" sz="1500" i="1" dirty="0">
                <a:latin typeface="Times New Roman" panose="02020603050405020304" pitchFamily="18" charset="0"/>
                <a:ea typeface="等线" panose="02010600030101010101" pitchFamily="2" charset="-122"/>
              </a:rPr>
              <a:t>LST</a:t>
            </a:r>
            <a:r>
              <a:rPr lang="en-US" altLang="zh-CN" sz="1500" i="1" dirty="0">
                <a:effectLst/>
                <a:latin typeface="Times New Roman" panose="02020603050405020304" pitchFamily="18" charset="0"/>
                <a:ea typeface="等线" panose="02010600030101010101" pitchFamily="2" charset="-122"/>
              </a:rPr>
              <a:t>) for N2b</a:t>
            </a:r>
            <a:endParaRPr lang="zh-CN" altLang="en-US" sz="1500" i="1" dirty="0"/>
          </a:p>
        </p:txBody>
      </p:sp>
    </p:spTree>
    <p:extLst>
      <p:ext uri="{BB962C8B-B14F-4D97-AF65-F5344CB8AC3E}">
        <p14:creationId xmlns:p14="http://schemas.microsoft.com/office/powerpoint/2010/main" val="310317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A35869-7E8A-6839-4F0A-14617A05F0C0}"/>
              </a:ext>
            </a:extLst>
          </p:cNvPr>
          <p:cNvSpPr>
            <a:spLocks noGrp="1"/>
          </p:cNvSpPr>
          <p:nvPr>
            <p:ph type="title"/>
          </p:nvPr>
        </p:nvSpPr>
        <p:spPr/>
        <p:txBody>
          <a:bodyPr/>
          <a:lstStyle/>
          <a:p>
            <a:endParaRPr lang="zh-CN" altLang="en-US"/>
          </a:p>
        </p:txBody>
      </p:sp>
      <p:pic>
        <p:nvPicPr>
          <p:cNvPr id="5" name="内容占位符 4">
            <a:extLst>
              <a:ext uri="{FF2B5EF4-FFF2-40B4-BE49-F238E27FC236}">
                <a16:creationId xmlns:a16="http://schemas.microsoft.com/office/drawing/2014/main" id="{102101BA-2AB0-10C5-4261-E7455EE24D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6624" y="3574688"/>
            <a:ext cx="7015376" cy="3271296"/>
          </a:xfrm>
        </p:spPr>
      </p:pic>
      <p:pic>
        <p:nvPicPr>
          <p:cNvPr id="7" name="图片 6">
            <a:extLst>
              <a:ext uri="{FF2B5EF4-FFF2-40B4-BE49-F238E27FC236}">
                <a16:creationId xmlns:a16="http://schemas.microsoft.com/office/drawing/2014/main" id="{3FD027D4-A3F3-AB52-F23F-BFE035602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682" y="-31475"/>
            <a:ext cx="7015376" cy="3573725"/>
          </a:xfrm>
          <a:prstGeom prst="rect">
            <a:avLst/>
          </a:prstGeom>
        </p:spPr>
      </p:pic>
      <p:pic>
        <p:nvPicPr>
          <p:cNvPr id="10" name="图片 9">
            <a:extLst>
              <a:ext uri="{FF2B5EF4-FFF2-40B4-BE49-F238E27FC236}">
                <a16:creationId xmlns:a16="http://schemas.microsoft.com/office/drawing/2014/main" id="{43BB0CA7-C01B-F3C7-84D4-25CEE551E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9379"/>
            <a:ext cx="5361571" cy="4382240"/>
          </a:xfrm>
          <a:prstGeom prst="rect">
            <a:avLst/>
          </a:prstGeom>
        </p:spPr>
      </p:pic>
      <p:sp>
        <p:nvSpPr>
          <p:cNvPr id="11" name="文本框 10">
            <a:extLst>
              <a:ext uri="{FF2B5EF4-FFF2-40B4-BE49-F238E27FC236}">
                <a16:creationId xmlns:a16="http://schemas.microsoft.com/office/drawing/2014/main" id="{A8DB0E72-74E1-37C7-4E01-14780885C264}"/>
              </a:ext>
            </a:extLst>
          </p:cNvPr>
          <p:cNvSpPr txBox="1"/>
          <p:nvPr/>
        </p:nvSpPr>
        <p:spPr>
          <a:xfrm>
            <a:off x="10575637" y="364162"/>
            <a:ext cx="1930400" cy="369332"/>
          </a:xfrm>
          <a:prstGeom prst="rect">
            <a:avLst/>
          </a:prstGeom>
          <a:noFill/>
        </p:spPr>
        <p:txBody>
          <a:bodyPr wrap="square" rtlCol="0">
            <a:spAutoFit/>
          </a:bodyPr>
          <a:lstStyle/>
          <a:p>
            <a:r>
              <a:rPr lang="en-US" altLang="zh-CN" dirty="0"/>
              <a:t>00:00 23 Oct</a:t>
            </a:r>
            <a:endParaRPr lang="zh-CN" altLang="en-US" dirty="0"/>
          </a:p>
        </p:txBody>
      </p:sp>
      <p:sp>
        <p:nvSpPr>
          <p:cNvPr id="12" name="文本框 11">
            <a:extLst>
              <a:ext uri="{FF2B5EF4-FFF2-40B4-BE49-F238E27FC236}">
                <a16:creationId xmlns:a16="http://schemas.microsoft.com/office/drawing/2014/main" id="{FEE112A1-9948-8A32-B303-BFE5E2F3B8F7}"/>
              </a:ext>
            </a:extLst>
          </p:cNvPr>
          <p:cNvSpPr txBox="1"/>
          <p:nvPr/>
        </p:nvSpPr>
        <p:spPr>
          <a:xfrm>
            <a:off x="10811164" y="3498324"/>
            <a:ext cx="1602509" cy="369332"/>
          </a:xfrm>
          <a:prstGeom prst="rect">
            <a:avLst/>
          </a:prstGeom>
          <a:noFill/>
        </p:spPr>
        <p:txBody>
          <a:bodyPr wrap="square" rtlCol="0">
            <a:spAutoFit/>
          </a:bodyPr>
          <a:lstStyle/>
          <a:p>
            <a:r>
              <a:rPr lang="en-US" altLang="zh-CN" dirty="0"/>
              <a:t>00:00 24 Oct</a:t>
            </a:r>
            <a:endParaRPr lang="zh-CN" altLang="en-US" dirty="0"/>
          </a:p>
        </p:txBody>
      </p:sp>
      <p:sp>
        <p:nvSpPr>
          <p:cNvPr id="13" name="标题 1">
            <a:extLst>
              <a:ext uri="{FF2B5EF4-FFF2-40B4-BE49-F238E27FC236}">
                <a16:creationId xmlns:a16="http://schemas.microsoft.com/office/drawing/2014/main" id="{503689E3-B6CD-4E25-E274-60638D603552}"/>
              </a:ext>
            </a:extLst>
          </p:cNvPr>
          <p:cNvSpPr txBox="1">
            <a:spLocks/>
          </p:cNvSpPr>
          <p:nvPr/>
        </p:nvSpPr>
        <p:spPr>
          <a:xfrm>
            <a:off x="83719" y="126373"/>
            <a:ext cx="7341783" cy="30856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6800" b="1" kern="100" dirty="0">
                <a:latin typeface="Times New Roman" panose="02020603050405020304" pitchFamily="18" charset="0"/>
                <a:ea typeface="等线" panose="02010600030101010101" pitchFamily="2" charset="-122"/>
                <a:cs typeface="Times New Roman" panose="02020603050405020304" pitchFamily="18" charset="0"/>
              </a:rPr>
              <a:t>Time series &amp; profile of modelled and observed for variables </a:t>
            </a:r>
            <a:br>
              <a:rPr lang="zh-CN" altLang="zh-CN" sz="1800" kern="100" dirty="0">
                <a:latin typeface="等线" panose="02010600030101010101" pitchFamily="2" charset="-122"/>
                <a:ea typeface="等线" panose="02010600030101010101" pitchFamily="2" charset="-122"/>
                <a:cs typeface="Times New Roman" panose="02020603050405020304" pitchFamily="18" charset="0"/>
              </a:rPr>
            </a:br>
            <a:endParaRPr lang="zh-CN" altLang="en-US" dirty="0"/>
          </a:p>
        </p:txBody>
      </p:sp>
    </p:spTree>
    <p:extLst>
      <p:ext uri="{BB962C8B-B14F-4D97-AF65-F5344CB8AC3E}">
        <p14:creationId xmlns:p14="http://schemas.microsoft.com/office/powerpoint/2010/main" val="64606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E81EB92F-8A86-4449-9E30-621042D25E0C}"/>
              </a:ext>
            </a:extLst>
          </p:cNvPr>
          <p:cNvGraphicFramePr>
            <a:graphicFrameLocks/>
          </p:cNvGraphicFramePr>
          <p:nvPr>
            <p:extLst>
              <p:ext uri="{D42A27DB-BD31-4B8C-83A1-F6EECF244321}">
                <p14:modId xmlns:p14="http://schemas.microsoft.com/office/powerpoint/2010/main" val="2030481088"/>
              </p:ext>
            </p:extLst>
          </p:nvPr>
        </p:nvGraphicFramePr>
        <p:xfrm>
          <a:off x="1366787" y="1366787"/>
          <a:ext cx="7999951" cy="4602865"/>
        </p:xfrm>
        <a:graphic>
          <a:graphicData uri="http://schemas.openxmlformats.org/drawingml/2006/table">
            <a:tbl>
              <a:tblPr firstRow="1" firstCol="1" bandRow="1">
                <a:tableStyleId>{5C22544A-7EE6-4342-B048-85BDC9FD1C3A}</a:tableStyleId>
              </a:tblPr>
              <a:tblGrid>
                <a:gridCol w="2364816">
                  <a:extLst>
                    <a:ext uri="{9D8B030D-6E8A-4147-A177-3AD203B41FA5}">
                      <a16:colId xmlns:a16="http://schemas.microsoft.com/office/drawing/2014/main" val="3983700217"/>
                    </a:ext>
                  </a:extLst>
                </a:gridCol>
                <a:gridCol w="5635135">
                  <a:extLst>
                    <a:ext uri="{9D8B030D-6E8A-4147-A177-3AD203B41FA5}">
                      <a16:colId xmlns:a16="http://schemas.microsoft.com/office/drawing/2014/main" val="2830688464"/>
                    </a:ext>
                  </a:extLst>
                </a:gridCol>
              </a:tblGrid>
              <a:tr h="245904">
                <a:tc>
                  <a:txBody>
                    <a:bodyPr/>
                    <a:lstStyle/>
                    <a:p>
                      <a:pPr algn="just"/>
                      <a:r>
                        <a:rPr lang="en-US" altLang="zh-CN" sz="1500" kern="100" dirty="0">
                          <a:effectLst/>
                          <a:latin typeface="等线" panose="02010600030101010101" pitchFamily="2" charset="-122"/>
                          <a:ea typeface="等线" panose="02010600030101010101" pitchFamily="2" charset="-122"/>
                          <a:cs typeface="Times New Roman" panose="02020603050405020304" pitchFamily="18" charset="0"/>
                        </a:rPr>
                        <a:t>WRF</a:t>
                      </a:r>
                      <a:endParaRPr lang="zh-CN" sz="15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r>
                        <a:rPr lang="en-US" altLang="zh-CN" sz="1500" kern="100" dirty="0">
                          <a:effectLst/>
                          <a:latin typeface="等线" panose="02010600030101010101" pitchFamily="2" charset="-122"/>
                          <a:ea typeface="等线" panose="02010600030101010101" pitchFamily="2" charset="-122"/>
                          <a:cs typeface="Times New Roman" panose="02020603050405020304" pitchFamily="18" charset="0"/>
                        </a:rPr>
                        <a:t>V4.14</a:t>
                      </a:r>
                      <a:endParaRPr lang="zh-CN" sz="15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97240523"/>
                  </a:ext>
                </a:extLst>
              </a:tr>
              <a:tr h="389794">
                <a:tc>
                  <a:txBody>
                    <a:bodyPr/>
                    <a:lstStyle/>
                    <a:p>
                      <a:pPr algn="just"/>
                      <a:r>
                        <a:rPr lang="en-US" altLang="zh-CN" sz="1500" kern="100" dirty="0">
                          <a:effectLst/>
                          <a:latin typeface="等线" panose="02010600030101010101" pitchFamily="2" charset="-122"/>
                          <a:ea typeface="+mn-ea"/>
                          <a:cs typeface="Times New Roman" panose="02020603050405020304" pitchFamily="18" charset="0"/>
                        </a:rPr>
                        <a:t>Vertical sigma levels</a:t>
                      </a:r>
                      <a:endParaRPr lang="zh-CN" sz="15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r>
                        <a:rPr lang="en-US" altLang="zh-CN" sz="1500" kern="100" dirty="0">
                          <a:effectLst/>
                          <a:latin typeface="Times New Roman" panose="02020603050405020304" pitchFamily="18" charset="0"/>
                          <a:ea typeface="等线" panose="02010600030101010101" pitchFamily="2" charset="-122"/>
                          <a:cs typeface="Times New Roman" panose="02020603050405020304" pitchFamily="18" charset="0"/>
                        </a:rPr>
                        <a:t> 65,  21 levels (&lt;2km), </a:t>
                      </a:r>
                      <a:r>
                        <a:rPr lang="en-US" altLang="zh-CN" sz="1500" kern="100" dirty="0" err="1">
                          <a:effectLst/>
                          <a:latin typeface="Times New Roman" panose="02020603050405020304" pitchFamily="18" charset="0"/>
                          <a:ea typeface="等线" panose="02010600030101010101" pitchFamily="2" charset="-122"/>
                          <a:cs typeface="Times New Roman" panose="02020603050405020304" pitchFamily="18" charset="0"/>
                        </a:rPr>
                        <a:t>Hmin</a:t>
                      </a:r>
                      <a:r>
                        <a:rPr lang="en-US" altLang="zh-CN" sz="1500" kern="100" dirty="0">
                          <a:effectLst/>
                          <a:latin typeface="Times New Roman" panose="02020603050405020304" pitchFamily="18" charset="0"/>
                          <a:ea typeface="等线" panose="02010600030101010101" pitchFamily="2" charset="-122"/>
                          <a:cs typeface="Times New Roman" panose="02020603050405020304" pitchFamily="18" charset="0"/>
                        </a:rPr>
                        <a:t>=3.2m</a:t>
                      </a:r>
                      <a:endParaRPr lang="zh-CN" sz="15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27491979"/>
                  </a:ext>
                </a:extLst>
              </a:tr>
              <a:tr h="389794">
                <a:tc>
                  <a:txBody>
                    <a:bodyPr/>
                    <a:lstStyle/>
                    <a:p>
                      <a:pPr algn="just"/>
                      <a:r>
                        <a:rPr lang="en-US" altLang="zh-CN" sz="1500" kern="100" dirty="0">
                          <a:effectLst/>
                          <a:latin typeface="等线" panose="02010600030101010101" pitchFamily="2" charset="-122"/>
                          <a:ea typeface="等线" panose="02010600030101010101" pitchFamily="2" charset="-122"/>
                          <a:cs typeface="Times New Roman" panose="02020603050405020304" pitchFamily="18" charset="0"/>
                        </a:rPr>
                        <a:t>Forcing condition</a:t>
                      </a:r>
                      <a:endParaRPr lang="zh-CN" sz="15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marL="0" algn="just" defTabSz="914400" rtl="0" eaLnBrk="1" latinLnBrk="0" hangingPunct="1"/>
                      <a:r>
                        <a:rPr lang="en-US" altLang="zh-CN" sz="1500" kern="100" dirty="0">
                          <a:solidFill>
                            <a:schemeClr val="dk1"/>
                          </a:solidFill>
                          <a:effectLst/>
                          <a:latin typeface="Times New Roman" panose="02020603050405020304" pitchFamily="18" charset="0"/>
                          <a:ea typeface="+mn-ea"/>
                          <a:cs typeface="Times New Roman" panose="02020603050405020304" pitchFamily="18" charset="0"/>
                        </a:rPr>
                        <a:t> 0.11°×0.11° </a:t>
                      </a:r>
                      <a:r>
                        <a:rPr lang="zh-CN" altLang="en-US" sz="1500" kern="1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500" kern="100" dirty="0">
                          <a:solidFill>
                            <a:schemeClr val="dk1"/>
                          </a:solidFill>
                          <a:effectLst/>
                          <a:latin typeface="Times New Roman" panose="02020603050405020304" pitchFamily="18" charset="0"/>
                          <a:ea typeface="+mn-ea"/>
                          <a:cs typeface="Times New Roman" panose="02020603050405020304" pitchFamily="18" charset="0"/>
                        </a:rPr>
                        <a:t>6h (ECWMF, Operational Model Analysis</a:t>
                      </a:r>
                      <a:r>
                        <a:rPr lang="zh-CN" altLang="en-US" sz="1500" kern="100" dirty="0">
                          <a:solidFill>
                            <a:schemeClr val="dk1"/>
                          </a:solidFill>
                          <a:effectLst/>
                          <a:latin typeface="Times New Roman" panose="02020603050405020304" pitchFamily="18" charset="0"/>
                          <a:ea typeface="+mn-ea"/>
                          <a:cs typeface="Times New Roman" panose="02020603050405020304" pitchFamily="18" charset="0"/>
                        </a:rPr>
                        <a:t>）</a:t>
                      </a:r>
                    </a:p>
                  </a:txBody>
                  <a:tcPr marL="68580" marR="68580" marT="0" marB="0" anchor="ctr"/>
                </a:tc>
                <a:extLst>
                  <a:ext uri="{0D108BD9-81ED-4DB2-BD59-A6C34878D82A}">
                    <a16:rowId xmlns:a16="http://schemas.microsoft.com/office/drawing/2014/main" val="2523052926"/>
                  </a:ext>
                </a:extLst>
              </a:tr>
              <a:tr h="389794">
                <a:tc>
                  <a:txBody>
                    <a:bodyPr/>
                    <a:lstStyle/>
                    <a:p>
                      <a:pPr marL="0" algn="just" defTabSz="914400" rtl="0" eaLnBrk="1" latinLnBrk="0" hangingPunct="1"/>
                      <a:r>
                        <a:rPr lang="en-US" altLang="zh-CN" sz="1400" b="1" kern="1200" dirty="0">
                          <a:solidFill>
                            <a:schemeClr val="lt1"/>
                          </a:solidFill>
                          <a:effectLst/>
                          <a:latin typeface="+mn-lt"/>
                          <a:ea typeface="+mn-ea"/>
                          <a:cs typeface="+mn-cs"/>
                        </a:rPr>
                        <a:t>Grid size and Resolution</a:t>
                      </a:r>
                      <a:endParaRPr lang="zh-CN" altLang="en-US" sz="1400" b="1" kern="1200" dirty="0">
                        <a:solidFill>
                          <a:schemeClr val="lt1"/>
                        </a:solidFill>
                        <a:effectLst/>
                        <a:latin typeface="+mn-lt"/>
                        <a:ea typeface="+mn-ea"/>
                        <a:cs typeface="+mn-cs"/>
                      </a:endParaRPr>
                    </a:p>
                  </a:txBody>
                  <a:tcPr marL="68580" marR="68580" marT="0" marB="0" anchor="ctr"/>
                </a:tc>
                <a:tc>
                  <a:txBody>
                    <a:bodyPr/>
                    <a:lstStyle/>
                    <a:p>
                      <a:pPr marL="0" algn="just" defTabSz="914400" rtl="0" eaLnBrk="1" latinLnBrk="0" hangingPunct="1"/>
                      <a:r>
                        <a:rPr lang="zh-CN" altLang="zh-CN" sz="1500" kern="100" dirty="0">
                          <a:solidFill>
                            <a:schemeClr val="dk1"/>
                          </a:solidFill>
                          <a:effectLst/>
                          <a:latin typeface="Times New Roman" panose="02020603050405020304" pitchFamily="18" charset="0"/>
                          <a:ea typeface="+mn-ea"/>
                          <a:cs typeface="Times New Roman" panose="02020603050405020304" pitchFamily="18" charset="0"/>
                        </a:rPr>
                        <a:t> </a:t>
                      </a:r>
                      <a:r>
                        <a:rPr lang="en-US" altLang="zh-CN" sz="1500" kern="100" dirty="0">
                          <a:solidFill>
                            <a:schemeClr val="dk1"/>
                          </a:solidFill>
                          <a:effectLst/>
                          <a:latin typeface="Times New Roman" panose="02020603050405020304" pitchFamily="18" charset="0"/>
                          <a:ea typeface="+mn-ea"/>
                          <a:cs typeface="Times New Roman" panose="02020603050405020304" pitchFamily="18" charset="0"/>
                        </a:rPr>
                        <a:t>101</a:t>
                      </a:r>
                      <a:r>
                        <a:rPr lang="zh-CN" altLang="zh-CN" sz="1500" kern="1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500" kern="100" dirty="0">
                          <a:solidFill>
                            <a:schemeClr val="dk1"/>
                          </a:solidFill>
                          <a:effectLst/>
                          <a:latin typeface="Times New Roman" panose="02020603050405020304" pitchFamily="18" charset="0"/>
                          <a:ea typeface="+mn-ea"/>
                          <a:cs typeface="Times New Roman" panose="02020603050405020304" pitchFamily="18" charset="0"/>
                        </a:rPr>
                        <a:t>101</a:t>
                      </a:r>
                      <a:r>
                        <a:rPr lang="zh-CN" altLang="zh-CN" sz="1500" kern="1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500" kern="100" dirty="0">
                          <a:solidFill>
                            <a:schemeClr val="dk1"/>
                          </a:solidFill>
                          <a:effectLst/>
                          <a:latin typeface="Times New Roman" panose="02020603050405020304" pitchFamily="18" charset="0"/>
                          <a:ea typeface="+mn-ea"/>
                          <a:cs typeface="Times New Roman" panose="02020603050405020304" pitchFamily="18" charset="0"/>
                        </a:rPr>
                        <a:t>25km</a:t>
                      </a:r>
                      <a:r>
                        <a:rPr lang="zh-CN" altLang="zh-CN" sz="1500" kern="1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500" kern="100" dirty="0">
                          <a:solidFill>
                            <a:schemeClr val="dk1"/>
                          </a:solidFill>
                          <a:effectLst/>
                          <a:latin typeface="Times New Roman" panose="02020603050405020304" pitchFamily="18" charset="0"/>
                          <a:ea typeface="+mn-ea"/>
                          <a:cs typeface="Times New Roman" panose="02020603050405020304" pitchFamily="18" charset="0"/>
                        </a:rPr>
                        <a:t>, 101</a:t>
                      </a:r>
                      <a:r>
                        <a:rPr lang="zh-CN" altLang="zh-CN" sz="1500" kern="1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500" kern="100" dirty="0">
                          <a:solidFill>
                            <a:schemeClr val="dk1"/>
                          </a:solidFill>
                          <a:effectLst/>
                          <a:latin typeface="Times New Roman" panose="02020603050405020304" pitchFamily="18" charset="0"/>
                          <a:ea typeface="+mn-ea"/>
                          <a:cs typeface="Times New Roman" panose="02020603050405020304" pitchFamily="18" charset="0"/>
                        </a:rPr>
                        <a:t>101</a:t>
                      </a:r>
                      <a:r>
                        <a:rPr lang="zh-CN" altLang="zh-CN" sz="1500" kern="1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500" kern="100" dirty="0">
                          <a:solidFill>
                            <a:schemeClr val="dk1"/>
                          </a:solidFill>
                          <a:effectLst/>
                          <a:latin typeface="Times New Roman" panose="02020603050405020304" pitchFamily="18" charset="0"/>
                          <a:ea typeface="+mn-ea"/>
                          <a:cs typeface="Times New Roman" panose="02020603050405020304" pitchFamily="18" charset="0"/>
                        </a:rPr>
                        <a:t>5km</a:t>
                      </a:r>
                      <a:r>
                        <a:rPr lang="zh-CN" altLang="zh-CN" sz="1500" kern="1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500" kern="100" dirty="0">
                          <a:solidFill>
                            <a:schemeClr val="dk1"/>
                          </a:solidFill>
                          <a:effectLst/>
                          <a:latin typeface="Times New Roman" panose="02020603050405020304" pitchFamily="18" charset="0"/>
                          <a:ea typeface="+mn-ea"/>
                          <a:cs typeface="Times New Roman" panose="02020603050405020304" pitchFamily="18" charset="0"/>
                        </a:rPr>
                        <a:t>, 89</a:t>
                      </a:r>
                      <a:r>
                        <a:rPr lang="zh-CN" altLang="zh-CN" sz="1500" kern="1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500" kern="100" dirty="0">
                          <a:solidFill>
                            <a:schemeClr val="dk1"/>
                          </a:solidFill>
                          <a:effectLst/>
                          <a:latin typeface="Times New Roman" panose="02020603050405020304" pitchFamily="18" charset="0"/>
                          <a:ea typeface="+mn-ea"/>
                          <a:cs typeface="Times New Roman" panose="02020603050405020304" pitchFamily="18" charset="0"/>
                        </a:rPr>
                        <a:t>89</a:t>
                      </a:r>
                      <a:r>
                        <a:rPr lang="zh-CN" altLang="zh-CN" sz="1500" kern="1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500" kern="100" dirty="0">
                          <a:solidFill>
                            <a:schemeClr val="dk1"/>
                          </a:solidFill>
                          <a:effectLst/>
                          <a:latin typeface="Times New Roman" panose="02020603050405020304" pitchFamily="18" charset="0"/>
                          <a:ea typeface="+mn-ea"/>
                          <a:cs typeface="Times New Roman" panose="02020603050405020304" pitchFamily="18" charset="0"/>
                        </a:rPr>
                        <a:t>1km</a:t>
                      </a:r>
                      <a:r>
                        <a:rPr lang="zh-CN" altLang="zh-CN" sz="1500" kern="100" dirty="0">
                          <a:solidFill>
                            <a:schemeClr val="dk1"/>
                          </a:solidFill>
                          <a:effectLst/>
                          <a:latin typeface="Times New Roman" panose="02020603050405020304" pitchFamily="18" charset="0"/>
                          <a:ea typeface="+mn-ea"/>
                          <a:cs typeface="Times New Roman" panose="02020603050405020304" pitchFamily="18" charset="0"/>
                        </a:rPr>
                        <a:t>）</a:t>
                      </a:r>
                      <a:endParaRPr lang="zh-CN" altLang="en-US" sz="1500" kern="1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614390422"/>
                  </a:ext>
                </a:extLst>
              </a:tr>
              <a:tr h="389794">
                <a:tc>
                  <a:txBody>
                    <a:bodyPr/>
                    <a:lstStyle/>
                    <a:p>
                      <a:pPr marL="0" algn="just" defTabSz="914400" rtl="0" eaLnBrk="1" latinLnBrk="0" hangingPunct="1"/>
                      <a:r>
                        <a:rPr lang="en-US" altLang="zh-CN" sz="1400" b="1" kern="1200" dirty="0">
                          <a:solidFill>
                            <a:schemeClr val="lt1"/>
                          </a:solidFill>
                          <a:effectLst/>
                          <a:latin typeface="+mn-lt"/>
                          <a:ea typeface="+mn-ea"/>
                          <a:cs typeface="+mn-cs"/>
                        </a:rPr>
                        <a:t>Land surface option</a:t>
                      </a:r>
                      <a:endParaRPr lang="zh-CN" altLang="en-US" sz="1400" b="1" kern="1200" dirty="0">
                        <a:solidFill>
                          <a:schemeClr val="lt1"/>
                        </a:solidFill>
                        <a:effectLst/>
                        <a:latin typeface="+mn-lt"/>
                        <a:ea typeface="+mn-ea"/>
                        <a:cs typeface="+mn-cs"/>
                      </a:endParaRPr>
                    </a:p>
                  </a:txBody>
                  <a:tcPr marL="68580" marR="68580" marT="0" marB="0" anchor="ctr"/>
                </a:tc>
                <a:tc>
                  <a:txBody>
                    <a:bodyPr/>
                    <a:lstStyle/>
                    <a:p>
                      <a:pPr algn="just"/>
                      <a:r>
                        <a:rPr lang="en-US" sz="1500" kern="100" dirty="0">
                          <a:effectLst/>
                          <a:latin typeface="Times New Roman" panose="02020603050405020304" pitchFamily="18" charset="0"/>
                          <a:cs typeface="Times New Roman" panose="02020603050405020304" pitchFamily="18" charset="0"/>
                        </a:rPr>
                        <a:t>Noah land surface </a:t>
                      </a:r>
                      <a:endParaRPr lang="zh-CN" sz="15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262587897"/>
                  </a:ext>
                </a:extLst>
              </a:tr>
              <a:tr h="389794">
                <a:tc>
                  <a:txBody>
                    <a:bodyPr/>
                    <a:lstStyle/>
                    <a:p>
                      <a:pPr marL="0" algn="just" defTabSz="914400" rtl="0" eaLnBrk="1" latinLnBrk="0" hangingPunct="1"/>
                      <a:r>
                        <a:rPr lang="en-US" altLang="zh-CN" sz="1400" b="1" kern="1200" dirty="0">
                          <a:solidFill>
                            <a:schemeClr val="lt1"/>
                          </a:solidFill>
                          <a:effectLst/>
                          <a:latin typeface="+mn-lt"/>
                          <a:ea typeface="+mn-ea"/>
                          <a:cs typeface="+mn-cs"/>
                        </a:rPr>
                        <a:t>Cumulus parameterization</a:t>
                      </a:r>
                      <a:endParaRPr lang="zh-CN" altLang="en-US" sz="1400" b="1" kern="1200" dirty="0">
                        <a:solidFill>
                          <a:schemeClr val="lt1"/>
                        </a:solidFill>
                        <a:effectLst/>
                        <a:latin typeface="+mn-lt"/>
                        <a:ea typeface="+mn-ea"/>
                        <a:cs typeface="+mn-cs"/>
                      </a:endParaRPr>
                    </a:p>
                  </a:txBody>
                  <a:tcPr marL="68580" marR="68580" marT="0" marB="0" anchor="ctr"/>
                </a:tc>
                <a:tc>
                  <a:txBody>
                    <a:bodyPr/>
                    <a:lstStyle/>
                    <a:p>
                      <a:pPr algn="just"/>
                      <a:r>
                        <a:rPr lang="en-US" sz="1500" kern="100" dirty="0">
                          <a:effectLst/>
                          <a:latin typeface="Times New Roman" panose="02020603050405020304" pitchFamily="18" charset="0"/>
                          <a:cs typeface="Times New Roman" panose="02020603050405020304" pitchFamily="18" charset="0"/>
                        </a:rPr>
                        <a:t>WSM 3</a:t>
                      </a:r>
                      <a:endParaRPr lang="zh-CN" sz="15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9679126"/>
                  </a:ext>
                </a:extLst>
              </a:tr>
              <a:tr h="389794">
                <a:tc>
                  <a:txBody>
                    <a:bodyPr/>
                    <a:lstStyle/>
                    <a:p>
                      <a:pPr algn="just"/>
                      <a:r>
                        <a:rPr lang="en-US" altLang="zh-CN" sz="1400" b="1" kern="1200" dirty="0">
                          <a:solidFill>
                            <a:schemeClr val="lt1"/>
                          </a:solidFill>
                          <a:effectLst/>
                          <a:latin typeface="+mn-lt"/>
                          <a:ea typeface="+mn-ea"/>
                          <a:cs typeface="+mn-cs"/>
                        </a:rPr>
                        <a:t>Shortwave radiation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r>
                        <a:rPr lang="en-US" sz="1500" kern="100" dirty="0">
                          <a:effectLst/>
                          <a:latin typeface="Times New Roman" panose="02020603050405020304" pitchFamily="18" charset="0"/>
                          <a:cs typeface="Times New Roman" panose="02020603050405020304" pitchFamily="18" charset="0"/>
                        </a:rPr>
                        <a:t>RRTMG</a:t>
                      </a:r>
                      <a:endParaRPr lang="zh-CN" sz="15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41589562"/>
                  </a:ext>
                </a:extLst>
              </a:tr>
              <a:tr h="389794">
                <a:tc>
                  <a:txBody>
                    <a:bodyPr/>
                    <a:lstStyle/>
                    <a:p>
                      <a:pPr marL="0" algn="just" defTabSz="914400" rtl="0" eaLnBrk="1" latinLnBrk="0" hangingPunct="1"/>
                      <a:r>
                        <a:rPr lang="en-US" altLang="zh-CN" sz="1400" b="1" kern="1200" dirty="0">
                          <a:solidFill>
                            <a:schemeClr val="lt1"/>
                          </a:solidFill>
                          <a:effectLst/>
                          <a:latin typeface="+mn-lt"/>
                          <a:ea typeface="+mn-ea"/>
                          <a:cs typeface="+mn-cs"/>
                        </a:rPr>
                        <a:t>Longwave radiation </a:t>
                      </a:r>
                      <a:endParaRPr lang="zh-CN" altLang="en-US" sz="1400" b="1" kern="1200" dirty="0">
                        <a:solidFill>
                          <a:schemeClr val="lt1"/>
                        </a:solidFill>
                        <a:effectLst/>
                        <a:latin typeface="+mn-lt"/>
                        <a:ea typeface="+mn-ea"/>
                        <a:cs typeface="+mn-cs"/>
                      </a:endParaRPr>
                    </a:p>
                  </a:txBody>
                  <a:tcPr marL="68580" marR="68580" marT="0" marB="0" anchor="ctr"/>
                </a:tc>
                <a:tc>
                  <a:txBody>
                    <a:bodyPr/>
                    <a:lstStyle/>
                    <a:p>
                      <a:pPr algn="just"/>
                      <a:r>
                        <a:rPr lang="en-US" sz="1500" kern="100" dirty="0">
                          <a:effectLst/>
                          <a:latin typeface="Times New Roman" panose="02020603050405020304" pitchFamily="18" charset="0"/>
                          <a:cs typeface="Times New Roman" panose="02020603050405020304" pitchFamily="18" charset="0"/>
                        </a:rPr>
                        <a:t>RRTMG</a:t>
                      </a:r>
                      <a:endParaRPr lang="zh-CN" sz="15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19627003"/>
                  </a:ext>
                </a:extLst>
              </a:tr>
              <a:tr h="389794">
                <a:tc>
                  <a:txBody>
                    <a:bodyPr/>
                    <a:lstStyle/>
                    <a:p>
                      <a:pPr marL="0" algn="just" defTabSz="914400" rtl="0" eaLnBrk="1" latinLnBrk="0" hangingPunct="1"/>
                      <a:r>
                        <a:rPr lang="en-US" altLang="zh-CN" sz="1400" b="1" kern="1200" dirty="0">
                          <a:solidFill>
                            <a:schemeClr val="lt1"/>
                          </a:solidFill>
                          <a:effectLst/>
                          <a:latin typeface="+mn-lt"/>
                          <a:ea typeface="+mn-ea"/>
                          <a:cs typeface="+mn-cs"/>
                        </a:rPr>
                        <a:t>Cumulus parameterization</a:t>
                      </a:r>
                      <a:endParaRPr lang="zh-CN" altLang="en-US" sz="1400" b="1" kern="1200" dirty="0">
                        <a:solidFill>
                          <a:schemeClr val="lt1"/>
                        </a:solidFill>
                        <a:effectLst/>
                        <a:latin typeface="+mn-lt"/>
                        <a:ea typeface="+mn-ea"/>
                        <a:cs typeface="+mn-cs"/>
                      </a:endParaRPr>
                    </a:p>
                  </a:txBody>
                  <a:tcPr marL="68580" marR="68580" marT="0" marB="0" anchor="ctr"/>
                </a:tc>
                <a:tc>
                  <a:txBody>
                    <a:bodyPr/>
                    <a:lstStyle/>
                    <a:p>
                      <a:pPr algn="just"/>
                      <a:r>
                        <a:rPr lang="en-US" sz="1500" kern="100">
                          <a:effectLst/>
                          <a:latin typeface="Times New Roman" panose="02020603050405020304" pitchFamily="18" charset="0"/>
                          <a:cs typeface="Times New Roman" panose="02020603050405020304" pitchFamily="18" charset="0"/>
                        </a:rPr>
                        <a:t>Grell–Devenyi scheme in Domain 1 and 2 and no scheme in Domain 3 </a:t>
                      </a:r>
                      <a:endParaRPr lang="zh-CN" sz="15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09516903"/>
                  </a:ext>
                </a:extLst>
              </a:tr>
              <a:tr h="389794">
                <a:tc>
                  <a:txBody>
                    <a:bodyPr/>
                    <a:lstStyle/>
                    <a:p>
                      <a:pPr marL="0" algn="just" defTabSz="914400" rtl="0" eaLnBrk="1" latinLnBrk="0" hangingPunct="1"/>
                      <a:r>
                        <a:rPr lang="en-US" altLang="zh-CN" sz="1400" b="1" kern="1200" dirty="0">
                          <a:solidFill>
                            <a:schemeClr val="lt1"/>
                          </a:solidFill>
                          <a:effectLst/>
                          <a:latin typeface="+mn-lt"/>
                          <a:ea typeface="+mn-ea"/>
                          <a:cs typeface="+mn-cs"/>
                        </a:rPr>
                        <a:t>Surface layer physics</a:t>
                      </a:r>
                      <a:endParaRPr lang="zh-CN" altLang="en-US" sz="1400" b="1" kern="1200" dirty="0">
                        <a:solidFill>
                          <a:schemeClr val="lt1"/>
                        </a:solidFill>
                        <a:effectLst/>
                        <a:latin typeface="+mn-lt"/>
                        <a:ea typeface="+mn-ea"/>
                        <a:cs typeface="+mn-cs"/>
                      </a:endParaRPr>
                    </a:p>
                  </a:txBody>
                  <a:tcPr marL="68580" marR="68580" marT="0" marB="0" anchor="ctr"/>
                </a:tc>
                <a:tc>
                  <a:txBody>
                    <a:bodyPr/>
                    <a:lstStyle/>
                    <a:p>
                      <a:pPr algn="just"/>
                      <a:r>
                        <a:rPr lang="en-US" sz="1500" kern="100" dirty="0">
                          <a:effectLst/>
                          <a:latin typeface="Times New Roman" panose="02020603050405020304" pitchFamily="18" charset="0"/>
                          <a:cs typeface="Times New Roman" panose="02020603050405020304" pitchFamily="18" charset="0"/>
                        </a:rPr>
                        <a:t>MYNN</a:t>
                      </a:r>
                      <a:r>
                        <a:rPr lang="zh-CN" altLang="en-US" sz="1500" kern="100" dirty="0">
                          <a:effectLst/>
                          <a:latin typeface="Times New Roman" panose="02020603050405020304" pitchFamily="18" charset="0"/>
                          <a:cs typeface="Times New Roman" panose="02020603050405020304" pitchFamily="18" charset="0"/>
                        </a:rPr>
                        <a:t>， </a:t>
                      </a:r>
                      <a:r>
                        <a:rPr lang="en-US" altLang="zh-CN" sz="1500" kern="100" dirty="0">
                          <a:effectLst/>
                          <a:latin typeface="Times New Roman" panose="02020603050405020304" pitchFamily="18" charset="0"/>
                          <a:cs typeface="Times New Roman" panose="02020603050405020304" pitchFamily="18" charset="0"/>
                        </a:rPr>
                        <a:t>Yang</a:t>
                      </a:r>
                      <a:r>
                        <a:rPr lang="zh-CN" altLang="en-US" sz="1500" kern="100" dirty="0">
                          <a:effectLst/>
                          <a:latin typeface="Times New Roman" panose="02020603050405020304" pitchFamily="18" charset="0"/>
                          <a:cs typeface="Times New Roman" panose="02020603050405020304" pitchFamily="18" charset="0"/>
                        </a:rPr>
                        <a:t>‘</a:t>
                      </a:r>
                      <a:r>
                        <a:rPr lang="en-US" altLang="zh-CN" sz="1500" kern="100" dirty="0">
                          <a:effectLst/>
                          <a:latin typeface="Times New Roman" panose="02020603050405020304" pitchFamily="18" charset="0"/>
                          <a:cs typeface="Times New Roman" panose="02020603050405020304" pitchFamily="18" charset="0"/>
                        </a:rPr>
                        <a:t>s Schemes (iz0tland=2) :</a:t>
                      </a:r>
                      <a:endParaRPr lang="zh-CN" sz="15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73959539"/>
                  </a:ext>
                </a:extLst>
              </a:tr>
              <a:tr h="389794">
                <a:tc>
                  <a:txBody>
                    <a:bodyPr/>
                    <a:lstStyle/>
                    <a:p>
                      <a:pPr marL="0" algn="just" defTabSz="914400" rtl="0" eaLnBrk="1" latinLnBrk="0" hangingPunct="1"/>
                      <a:r>
                        <a:rPr lang="en-US" altLang="zh-CN" sz="1400" b="1" kern="1200" dirty="0">
                          <a:solidFill>
                            <a:schemeClr val="lt1"/>
                          </a:solidFill>
                          <a:effectLst/>
                          <a:latin typeface="+mn-lt"/>
                          <a:ea typeface="+mn-ea"/>
                          <a:cs typeface="+mn-cs"/>
                        </a:rPr>
                        <a:t>PBL schemes </a:t>
                      </a:r>
                      <a:endParaRPr lang="zh-CN" altLang="en-US" sz="1400" b="1" kern="1200" dirty="0">
                        <a:solidFill>
                          <a:schemeClr val="lt1"/>
                        </a:solidFill>
                        <a:effectLst/>
                        <a:latin typeface="+mn-lt"/>
                        <a:ea typeface="+mn-ea"/>
                        <a:cs typeface="+mn-cs"/>
                      </a:endParaRPr>
                    </a:p>
                  </a:txBody>
                  <a:tcPr marL="68580" marR="68580" marT="0" marB="0" anchor="ctr"/>
                </a:tc>
                <a:tc>
                  <a:txBody>
                    <a:bodyPr/>
                    <a:lstStyle/>
                    <a:p>
                      <a:pPr algn="just"/>
                      <a:r>
                        <a:rPr lang="en-US" sz="1500" kern="100" dirty="0">
                          <a:effectLst/>
                          <a:latin typeface="Times New Roman" panose="02020603050405020304" pitchFamily="18" charset="0"/>
                          <a:cs typeface="Times New Roman" panose="02020603050405020304" pitchFamily="18" charset="0"/>
                        </a:rPr>
                        <a:t>MYNN2.5</a:t>
                      </a:r>
                      <a:endParaRPr lang="zh-CN" sz="15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264046287"/>
                  </a:ext>
                </a:extLst>
              </a:tr>
              <a:tr h="459021">
                <a:tc>
                  <a:txBody>
                    <a:bodyPr/>
                    <a:lstStyle/>
                    <a:p>
                      <a:pPr marL="0" algn="just" defTabSz="914400" rtl="0" eaLnBrk="1" latinLnBrk="0" hangingPunct="1"/>
                      <a:r>
                        <a:rPr lang="en-US" altLang="zh-CN" sz="1400" b="1" kern="1200">
                          <a:solidFill>
                            <a:schemeClr val="lt1"/>
                          </a:solidFill>
                          <a:effectLst/>
                          <a:latin typeface="+mn-lt"/>
                          <a:ea typeface="+mn-ea"/>
                          <a:cs typeface="+mn-cs"/>
                        </a:rPr>
                        <a:t>Modelled</a:t>
                      </a:r>
                    </a:p>
                    <a:p>
                      <a:pPr marL="0" algn="just" defTabSz="914400" rtl="0" eaLnBrk="1" latinLnBrk="0" hangingPunct="1"/>
                      <a:r>
                        <a:rPr lang="en-US" altLang="zh-CN" sz="1400" b="1" kern="1200">
                          <a:solidFill>
                            <a:schemeClr val="lt1"/>
                          </a:solidFill>
                          <a:effectLst/>
                          <a:latin typeface="+mn-lt"/>
                          <a:ea typeface="+mn-ea"/>
                          <a:cs typeface="+mn-cs"/>
                        </a:rPr>
                        <a:t> </a:t>
                      </a:r>
                      <a:r>
                        <a:rPr lang="en-US" altLang="zh-CN" sz="1400" b="1" kern="1200" dirty="0">
                          <a:solidFill>
                            <a:schemeClr val="lt1"/>
                          </a:solidFill>
                          <a:effectLst/>
                          <a:latin typeface="+mn-lt"/>
                          <a:ea typeface="+mn-ea"/>
                          <a:cs typeface="+mn-cs"/>
                        </a:rPr>
                        <a:t>Period </a:t>
                      </a:r>
                      <a:endParaRPr lang="zh-CN" altLang="en-US" sz="1400" b="1" kern="1200" dirty="0">
                        <a:solidFill>
                          <a:schemeClr val="lt1"/>
                        </a:solidFill>
                        <a:effectLst/>
                        <a:latin typeface="+mn-lt"/>
                        <a:ea typeface="+mn-ea"/>
                        <a:cs typeface="+mn-cs"/>
                      </a:endParaRPr>
                    </a:p>
                  </a:txBody>
                  <a:tcPr marL="68580" marR="68580" marT="0" marB="0" anchor="ctr"/>
                </a:tc>
                <a:tc>
                  <a:txBody>
                    <a:bodyPr/>
                    <a:lstStyle/>
                    <a:p>
                      <a:pPr algn="just"/>
                      <a:r>
                        <a:rPr lang="en-US" altLang="zh-CN" sz="1500" kern="100" dirty="0">
                          <a:effectLst/>
                          <a:latin typeface="Times New Roman" panose="02020603050405020304" pitchFamily="18" charset="0"/>
                          <a:ea typeface="等线" panose="02010600030101010101" pitchFamily="2" charset="-122"/>
                          <a:cs typeface="Times New Roman" panose="02020603050405020304" pitchFamily="18" charset="0"/>
                        </a:rPr>
                        <a:t>60 </a:t>
                      </a:r>
                      <a:r>
                        <a:rPr lang="en-US" altLang="zh-CN" sz="1500" kern="100" dirty="0" err="1">
                          <a:effectLst/>
                          <a:latin typeface="Times New Roman" panose="02020603050405020304" pitchFamily="18" charset="0"/>
                          <a:ea typeface="等线" panose="02010600030101010101" pitchFamily="2" charset="-122"/>
                          <a:cs typeface="Times New Roman" panose="02020603050405020304" pitchFamily="18" charset="0"/>
                        </a:rPr>
                        <a:t>hrs</a:t>
                      </a:r>
                      <a:r>
                        <a:rPr lang="en-US" altLang="zh-CN" sz="1500" kern="100" dirty="0">
                          <a:effectLst/>
                          <a:latin typeface="Times New Roman" panose="02020603050405020304" pitchFamily="18" charset="0"/>
                          <a:ea typeface="等线" panose="02010600030101010101" pitchFamily="2" charset="-122"/>
                          <a:cs typeface="Times New Roman" panose="02020603050405020304" pitchFamily="18" charset="0"/>
                        </a:rPr>
                        <a:t> (spin up 13 </a:t>
                      </a:r>
                      <a:r>
                        <a:rPr lang="en-US" altLang="zh-CN" sz="1500" kern="100" dirty="0" err="1">
                          <a:effectLst/>
                          <a:latin typeface="Times New Roman" panose="02020603050405020304" pitchFamily="18" charset="0"/>
                          <a:ea typeface="等线" panose="02010600030101010101" pitchFamily="2" charset="-122"/>
                          <a:cs typeface="Times New Roman" panose="02020603050405020304" pitchFamily="18" charset="0"/>
                        </a:rPr>
                        <a:t>hrs</a:t>
                      </a:r>
                      <a:r>
                        <a:rPr lang="en-US" altLang="zh-CN" sz="15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sz="15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5298065"/>
                  </a:ext>
                </a:extLst>
              </a:tr>
            </a:tbl>
          </a:graphicData>
        </a:graphic>
      </p:graphicFrame>
      <p:sp>
        <p:nvSpPr>
          <p:cNvPr id="5" name="标题 1">
            <a:extLst>
              <a:ext uri="{FF2B5EF4-FFF2-40B4-BE49-F238E27FC236}">
                <a16:creationId xmlns:a16="http://schemas.microsoft.com/office/drawing/2014/main" id="{EC46DD87-1F8A-44E8-A715-2889193D0AA6}"/>
              </a:ext>
            </a:extLst>
          </p:cNvPr>
          <p:cNvSpPr>
            <a:spLocks noGrp="1"/>
          </p:cNvSpPr>
          <p:nvPr>
            <p:ph type="title"/>
          </p:nvPr>
        </p:nvSpPr>
        <p:spPr>
          <a:xfrm>
            <a:off x="838200" y="365125"/>
            <a:ext cx="10515600" cy="1325563"/>
          </a:xfrm>
        </p:spPr>
        <p:txBody>
          <a:bodyPr>
            <a:normAutofit/>
          </a:bodyPr>
          <a:lstStyle/>
          <a:p>
            <a:r>
              <a:rPr lang="en-US" altLang="zh-CN" sz="2500" b="1" dirty="0">
                <a:effectLst/>
                <a:latin typeface="Times New Roman" panose="02020603050405020304" pitchFamily="18" charset="0"/>
                <a:ea typeface="等线" panose="02010600030101010101" pitchFamily="2" charset="-122"/>
              </a:rPr>
              <a:t>Details of the Model Configuration Used in the WRF Simulations</a:t>
            </a:r>
            <a:endParaRPr lang="zh-CN" altLang="en-US" sz="2500" b="1" dirty="0"/>
          </a:p>
        </p:txBody>
      </p:sp>
    </p:spTree>
    <p:extLst>
      <p:ext uri="{BB962C8B-B14F-4D97-AF65-F5344CB8AC3E}">
        <p14:creationId xmlns:p14="http://schemas.microsoft.com/office/powerpoint/2010/main" val="3027514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DB63E333-9CEB-45B2-BA8C-4F2B2D03AD17}"/>
              </a:ext>
            </a:extLst>
          </p:cNvPr>
          <p:cNvGraphicFramePr>
            <a:graphicFrameLocks noGrp="1"/>
          </p:cNvGraphicFramePr>
          <p:nvPr>
            <p:ph idx="1"/>
            <p:extLst>
              <p:ext uri="{D42A27DB-BD31-4B8C-83A1-F6EECF244321}">
                <p14:modId xmlns:p14="http://schemas.microsoft.com/office/powerpoint/2010/main" val="2674087510"/>
              </p:ext>
            </p:extLst>
          </p:nvPr>
        </p:nvGraphicFramePr>
        <p:xfrm>
          <a:off x="1477316" y="875709"/>
          <a:ext cx="7886103" cy="2450159"/>
        </p:xfrm>
        <a:graphic>
          <a:graphicData uri="http://schemas.openxmlformats.org/drawingml/2006/table">
            <a:tbl>
              <a:tblPr firstRow="1" firstCol="1" bandRow="1">
                <a:tableStyleId>{5C22544A-7EE6-4342-B048-85BDC9FD1C3A}</a:tableStyleId>
              </a:tblPr>
              <a:tblGrid>
                <a:gridCol w="1223345">
                  <a:extLst>
                    <a:ext uri="{9D8B030D-6E8A-4147-A177-3AD203B41FA5}">
                      <a16:colId xmlns:a16="http://schemas.microsoft.com/office/drawing/2014/main" val="3647736026"/>
                    </a:ext>
                  </a:extLst>
                </a:gridCol>
                <a:gridCol w="1005950">
                  <a:extLst>
                    <a:ext uri="{9D8B030D-6E8A-4147-A177-3AD203B41FA5}">
                      <a16:colId xmlns:a16="http://schemas.microsoft.com/office/drawing/2014/main" val="1010894200"/>
                    </a:ext>
                  </a:extLst>
                </a:gridCol>
                <a:gridCol w="707101">
                  <a:extLst>
                    <a:ext uri="{9D8B030D-6E8A-4147-A177-3AD203B41FA5}">
                      <a16:colId xmlns:a16="http://schemas.microsoft.com/office/drawing/2014/main" val="1986347600"/>
                    </a:ext>
                  </a:extLst>
                </a:gridCol>
                <a:gridCol w="707101">
                  <a:extLst>
                    <a:ext uri="{9D8B030D-6E8A-4147-A177-3AD203B41FA5}">
                      <a16:colId xmlns:a16="http://schemas.microsoft.com/office/drawing/2014/main" val="2811936367"/>
                    </a:ext>
                  </a:extLst>
                </a:gridCol>
                <a:gridCol w="707101">
                  <a:extLst>
                    <a:ext uri="{9D8B030D-6E8A-4147-A177-3AD203B41FA5}">
                      <a16:colId xmlns:a16="http://schemas.microsoft.com/office/drawing/2014/main" val="3466506474"/>
                    </a:ext>
                  </a:extLst>
                </a:gridCol>
                <a:gridCol w="707101">
                  <a:extLst>
                    <a:ext uri="{9D8B030D-6E8A-4147-A177-3AD203B41FA5}">
                      <a16:colId xmlns:a16="http://schemas.microsoft.com/office/drawing/2014/main" val="1800612972"/>
                    </a:ext>
                  </a:extLst>
                </a:gridCol>
                <a:gridCol w="707101">
                  <a:extLst>
                    <a:ext uri="{9D8B030D-6E8A-4147-A177-3AD203B41FA5}">
                      <a16:colId xmlns:a16="http://schemas.microsoft.com/office/drawing/2014/main" val="214886789"/>
                    </a:ext>
                  </a:extLst>
                </a:gridCol>
                <a:gridCol w="707101">
                  <a:extLst>
                    <a:ext uri="{9D8B030D-6E8A-4147-A177-3AD203B41FA5}">
                      <a16:colId xmlns:a16="http://schemas.microsoft.com/office/drawing/2014/main" val="3925916428"/>
                    </a:ext>
                  </a:extLst>
                </a:gridCol>
                <a:gridCol w="707101">
                  <a:extLst>
                    <a:ext uri="{9D8B030D-6E8A-4147-A177-3AD203B41FA5}">
                      <a16:colId xmlns:a16="http://schemas.microsoft.com/office/drawing/2014/main" val="151341928"/>
                    </a:ext>
                  </a:extLst>
                </a:gridCol>
                <a:gridCol w="707101">
                  <a:extLst>
                    <a:ext uri="{9D8B030D-6E8A-4147-A177-3AD203B41FA5}">
                      <a16:colId xmlns:a16="http://schemas.microsoft.com/office/drawing/2014/main" val="3175618513"/>
                    </a:ext>
                  </a:extLst>
                </a:gridCol>
              </a:tblGrid>
              <a:tr h="275358">
                <a:tc rowSpan="2">
                  <a:txBody>
                    <a:bodyPr/>
                    <a:lstStyle/>
                    <a:p>
                      <a:pPr algn="just"/>
                      <a:r>
                        <a:rPr lang="en-US" sz="1200"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gridSpan="9">
                  <a:txBody>
                    <a:bodyPr/>
                    <a:lstStyle/>
                    <a:p>
                      <a:pPr algn="just"/>
                      <a:r>
                        <a:rPr lang="en-US" sz="1400" kern="100" dirty="0">
                          <a:effectLst/>
                        </a:rPr>
                        <a:t>                                                         MAE</a:t>
                      </a:r>
                    </a:p>
                    <a:p>
                      <a:pPr algn="just"/>
                      <a:r>
                        <a:rPr lang="en-US" sz="1200" kern="100" dirty="0">
                          <a:effectLst/>
                        </a:rPr>
                        <a:t> </a:t>
                      </a:r>
                      <a:endPar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algn="just"/>
                      <a:r>
                        <a:rPr lang="en-US" sz="1200"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59523178"/>
                  </a:ext>
                </a:extLst>
              </a:tr>
              <a:tr h="401771">
                <a:tc vMerge="1">
                  <a:txBody>
                    <a:bodyPr/>
                    <a:lstStyle/>
                    <a:p>
                      <a:endParaRPr lang="zh-CN" altLang="en-US"/>
                    </a:p>
                  </a:txBody>
                  <a:tcPr/>
                </a:tc>
                <a:tc>
                  <a:txBody>
                    <a:bodyPr/>
                    <a:lstStyle/>
                    <a:p>
                      <a:pPr algn="ctr"/>
                      <a:r>
                        <a:rPr lang="en-US" sz="1200" b="1" kern="100" dirty="0">
                          <a:effectLst/>
                        </a:rPr>
                        <a:t>Hs</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dirty="0">
                          <a:effectLst/>
                        </a:rPr>
                        <a:t>LE</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dirty="0">
                          <a:effectLst/>
                        </a:rPr>
                        <a:t>G0</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rPr>
                        <a:t>TSK</a:t>
                      </a:r>
                      <a:endParaRPr lang="zh-CN" sz="1200" b="1"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dirty="0">
                          <a:effectLst/>
                        </a:rPr>
                        <a:t>T2</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altLang="zh-CN" sz="1200" b="1" kern="100" dirty="0">
                          <a:effectLst/>
                          <a:latin typeface="等线" panose="02010600030101010101" pitchFamily="2" charset="-122"/>
                          <a:ea typeface="等线" panose="02010600030101010101" pitchFamily="2" charset="-122"/>
                          <a:cs typeface="Times New Roman" panose="02020603050405020304" pitchFamily="18" charset="0"/>
                        </a:rPr>
                        <a:t>U10</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altLang="zh-CN" sz="1200" b="1" kern="100" dirty="0">
                          <a:effectLst/>
                          <a:latin typeface="等线" panose="02010600030101010101" pitchFamily="2" charset="-122"/>
                          <a:ea typeface="等线" panose="02010600030101010101" pitchFamily="2" charset="-122"/>
                          <a:cs typeface="Times New Roman" panose="02020603050405020304" pitchFamily="18" charset="0"/>
                        </a:rPr>
                        <a:t>Q2</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dirty="0">
                          <a:effectLst/>
                        </a:rPr>
                        <a:t>T5cm</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dirty="0">
                          <a:effectLst/>
                        </a:rPr>
                        <a:t>W5cm</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20930095"/>
                  </a:ext>
                </a:extLst>
              </a:tr>
              <a:tr h="275358">
                <a:tc>
                  <a:txBody>
                    <a:bodyPr/>
                    <a:lstStyle/>
                    <a:p>
                      <a:pPr algn="ct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CTL</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51.47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28.89</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134.04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6.82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4.13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3.71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0.116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4.09</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0.12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54830275"/>
                  </a:ext>
                </a:extLst>
              </a:tr>
              <a:tr h="275358">
                <a:tc>
                  <a:txBody>
                    <a:bodyPr/>
                    <a:lstStyle/>
                    <a:p>
                      <a:pPr algn="ct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EXP1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20.95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18.76</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174.68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5.43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3.08</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2.78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dirty="0">
                          <a:effectLst/>
                          <a:latin typeface="Times New Roman" panose="02020603050405020304" pitchFamily="18" charset="0"/>
                          <a:ea typeface="等线" panose="02010600030101010101" pitchFamily="2" charset="-122"/>
                          <a:cs typeface="Times New Roman" panose="02020603050405020304" pitchFamily="18" charset="0"/>
                        </a:rPr>
                        <a:t>0.07</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1.84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0.07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15878155"/>
                  </a:ext>
                </a:extLst>
              </a:tr>
              <a:tr h="275358">
                <a:tc>
                  <a:txBody>
                    <a:bodyPr/>
                    <a:lstStyle/>
                    <a:p>
                      <a:pPr algn="ct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EXP2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16.22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20.00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74.08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4.68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2.95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2.94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dirty="0">
                          <a:effectLst/>
                          <a:latin typeface="Times New Roman" panose="02020603050405020304" pitchFamily="18" charset="0"/>
                          <a:ea typeface="等线" panose="02010600030101010101" pitchFamily="2" charset="-122"/>
                          <a:cs typeface="Times New Roman" panose="02020603050405020304" pitchFamily="18" charset="0"/>
                        </a:rPr>
                        <a:t>0.07</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2.84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0.07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38782086"/>
                  </a:ext>
                </a:extLst>
              </a:tr>
              <a:tr h="275358">
                <a:tc>
                  <a:txBody>
                    <a:bodyPr/>
                    <a:lstStyle/>
                    <a:p>
                      <a:pPr algn="ct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EXP3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23.04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23.32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94.20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4.43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3.31</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2.46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dirty="0">
                          <a:effectLst/>
                          <a:latin typeface="Times New Roman" panose="02020603050405020304" pitchFamily="18" charset="0"/>
                          <a:ea typeface="等线" panose="02010600030101010101" pitchFamily="2" charset="-122"/>
                          <a:cs typeface="Times New Roman" panose="02020603050405020304" pitchFamily="18" charset="0"/>
                        </a:rPr>
                        <a:t>0.07</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2.32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0.07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83247974"/>
                  </a:ext>
                </a:extLst>
              </a:tr>
              <a:tr h="275358">
                <a:tc>
                  <a:txBody>
                    <a:bodyPr/>
                    <a:lstStyle/>
                    <a:p>
                      <a:pPr algn="ct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EXP4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16.45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19.11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74.38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4.87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3.07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2.90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dirty="0">
                          <a:effectLst/>
                          <a:latin typeface="Times New Roman" panose="02020603050405020304" pitchFamily="18" charset="0"/>
                          <a:ea typeface="等线" panose="02010600030101010101" pitchFamily="2" charset="-122"/>
                          <a:cs typeface="Times New Roman" panose="02020603050405020304" pitchFamily="18" charset="0"/>
                        </a:rPr>
                        <a:t>0.07</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tabLst>
                          <a:tab pos="349885" algn="l"/>
                        </a:tabLst>
                      </a:pP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2.67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tabLst>
                          <a:tab pos="349885" algn="l"/>
                        </a:tabLst>
                      </a:pP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0.07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95810549"/>
                  </a:ext>
                </a:extLst>
              </a:tr>
              <a:tr h="275358">
                <a:tc>
                  <a:txBody>
                    <a:bodyPr/>
                    <a:lstStyle/>
                    <a:p>
                      <a:pPr algn="ct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EXP5</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25.17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13.92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78.38</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5.00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3.14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3.36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dirty="0">
                          <a:effectLst/>
                          <a:latin typeface="Times New Roman" panose="02020603050405020304" pitchFamily="18" charset="0"/>
                          <a:ea typeface="等线" panose="02010600030101010101" pitchFamily="2" charset="-122"/>
                          <a:cs typeface="Times New Roman" panose="02020603050405020304" pitchFamily="18" charset="0"/>
                        </a:rPr>
                        <a:t>0.07</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2.34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0.08</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63803207"/>
                  </a:ext>
                </a:extLst>
              </a:tr>
            </a:tbl>
          </a:graphicData>
        </a:graphic>
      </p:graphicFrame>
      <p:graphicFrame>
        <p:nvGraphicFramePr>
          <p:cNvPr id="5" name="表格 4">
            <a:extLst>
              <a:ext uri="{FF2B5EF4-FFF2-40B4-BE49-F238E27FC236}">
                <a16:creationId xmlns:a16="http://schemas.microsoft.com/office/drawing/2014/main" id="{123C05F2-17F7-4F06-9FCC-6C1D97C9814D}"/>
              </a:ext>
            </a:extLst>
          </p:cNvPr>
          <p:cNvGraphicFramePr>
            <a:graphicFrameLocks noGrp="1"/>
          </p:cNvGraphicFramePr>
          <p:nvPr>
            <p:extLst>
              <p:ext uri="{D42A27DB-BD31-4B8C-83A1-F6EECF244321}">
                <p14:modId xmlns:p14="http://schemas.microsoft.com/office/powerpoint/2010/main" val="3734312512"/>
              </p:ext>
            </p:extLst>
          </p:nvPr>
        </p:nvGraphicFramePr>
        <p:xfrm>
          <a:off x="1477316" y="3358474"/>
          <a:ext cx="7886105" cy="2623817"/>
        </p:xfrm>
        <a:graphic>
          <a:graphicData uri="http://schemas.openxmlformats.org/drawingml/2006/table">
            <a:tbl>
              <a:tblPr firstRow="1" firstCol="1" bandRow="1">
                <a:tableStyleId>{5C22544A-7EE6-4342-B048-85BDC9FD1C3A}</a:tableStyleId>
              </a:tblPr>
              <a:tblGrid>
                <a:gridCol w="1191824">
                  <a:extLst>
                    <a:ext uri="{9D8B030D-6E8A-4147-A177-3AD203B41FA5}">
                      <a16:colId xmlns:a16="http://schemas.microsoft.com/office/drawing/2014/main" val="1995204974"/>
                    </a:ext>
                  </a:extLst>
                </a:gridCol>
                <a:gridCol w="743809">
                  <a:extLst>
                    <a:ext uri="{9D8B030D-6E8A-4147-A177-3AD203B41FA5}">
                      <a16:colId xmlns:a16="http://schemas.microsoft.com/office/drawing/2014/main" val="2238570078"/>
                    </a:ext>
                  </a:extLst>
                </a:gridCol>
                <a:gridCol w="743809">
                  <a:extLst>
                    <a:ext uri="{9D8B030D-6E8A-4147-A177-3AD203B41FA5}">
                      <a16:colId xmlns:a16="http://schemas.microsoft.com/office/drawing/2014/main" val="2794768033"/>
                    </a:ext>
                  </a:extLst>
                </a:gridCol>
                <a:gridCol w="743809">
                  <a:extLst>
                    <a:ext uri="{9D8B030D-6E8A-4147-A177-3AD203B41FA5}">
                      <a16:colId xmlns:a16="http://schemas.microsoft.com/office/drawing/2014/main" val="4179647861"/>
                    </a:ext>
                  </a:extLst>
                </a:gridCol>
                <a:gridCol w="743809">
                  <a:extLst>
                    <a:ext uri="{9D8B030D-6E8A-4147-A177-3AD203B41FA5}">
                      <a16:colId xmlns:a16="http://schemas.microsoft.com/office/drawing/2014/main" val="209719360"/>
                    </a:ext>
                  </a:extLst>
                </a:gridCol>
                <a:gridCol w="743809">
                  <a:extLst>
                    <a:ext uri="{9D8B030D-6E8A-4147-A177-3AD203B41FA5}">
                      <a16:colId xmlns:a16="http://schemas.microsoft.com/office/drawing/2014/main" val="3073030497"/>
                    </a:ext>
                  </a:extLst>
                </a:gridCol>
                <a:gridCol w="743809">
                  <a:extLst>
                    <a:ext uri="{9D8B030D-6E8A-4147-A177-3AD203B41FA5}">
                      <a16:colId xmlns:a16="http://schemas.microsoft.com/office/drawing/2014/main" val="3021290877"/>
                    </a:ext>
                  </a:extLst>
                </a:gridCol>
                <a:gridCol w="743809">
                  <a:extLst>
                    <a:ext uri="{9D8B030D-6E8A-4147-A177-3AD203B41FA5}">
                      <a16:colId xmlns:a16="http://schemas.microsoft.com/office/drawing/2014/main" val="2895164759"/>
                    </a:ext>
                  </a:extLst>
                </a:gridCol>
                <a:gridCol w="743809">
                  <a:extLst>
                    <a:ext uri="{9D8B030D-6E8A-4147-A177-3AD203B41FA5}">
                      <a16:colId xmlns:a16="http://schemas.microsoft.com/office/drawing/2014/main" val="2045005353"/>
                    </a:ext>
                  </a:extLst>
                </a:gridCol>
                <a:gridCol w="743809">
                  <a:extLst>
                    <a:ext uri="{9D8B030D-6E8A-4147-A177-3AD203B41FA5}">
                      <a16:colId xmlns:a16="http://schemas.microsoft.com/office/drawing/2014/main" val="1353765769"/>
                    </a:ext>
                  </a:extLst>
                </a:gridCol>
              </a:tblGrid>
              <a:tr h="298681">
                <a:tc rowSpan="2">
                  <a:txBody>
                    <a:bodyPr/>
                    <a:lstStyle/>
                    <a:p>
                      <a:pPr algn="just"/>
                      <a:r>
                        <a:rPr lang="en-US" sz="1200"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gridSpan="9">
                  <a:txBody>
                    <a:bodyPr/>
                    <a:lstStyle/>
                    <a:p>
                      <a:pPr algn="just"/>
                      <a:r>
                        <a:rPr lang="en-US" sz="1400" kern="100" dirty="0">
                          <a:effectLst/>
                        </a:rPr>
                        <a:t>                                                          RMSE</a:t>
                      </a:r>
                    </a:p>
                    <a:p>
                      <a:pPr algn="just"/>
                      <a:r>
                        <a:rPr lang="en-US" sz="1400" kern="100" dirty="0">
                          <a:effectLst/>
                        </a:rPr>
                        <a:t> </a:t>
                      </a:r>
                      <a:endParaRPr lang="zh-CN" altLang="en-US"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algn="just"/>
                      <a:r>
                        <a:rPr lang="en-US" sz="1400" kern="100" dirty="0">
                          <a:effectLst/>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17161224"/>
                  </a:ext>
                </a:extLst>
              </a:tr>
              <a:tr h="370319">
                <a:tc vMerge="1">
                  <a:txBody>
                    <a:bodyPr/>
                    <a:lstStyle/>
                    <a:p>
                      <a:endParaRPr lang="zh-CN" altLang="en-US"/>
                    </a:p>
                  </a:txBody>
                  <a:tcPr/>
                </a:tc>
                <a:tc>
                  <a:txBody>
                    <a:bodyPr/>
                    <a:lstStyle/>
                    <a:p>
                      <a:pPr algn="ctr"/>
                      <a:r>
                        <a:rPr lang="en-US" sz="1400" b="1" kern="100" dirty="0">
                          <a:effectLst/>
                        </a:rPr>
                        <a:t>Hs</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dirty="0">
                          <a:effectLst/>
                        </a:rPr>
                        <a:t>LE</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dirty="0">
                          <a:effectLst/>
                        </a:rPr>
                        <a:t>G0</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dirty="0">
                          <a:effectLst/>
                        </a:rPr>
                        <a:t>TSK</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a:effectLst/>
                        </a:rPr>
                        <a:t>T2</a:t>
                      </a:r>
                      <a:endParaRPr lang="zh-CN" sz="1400" b="1"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altLang="zh-CN" sz="1400" b="1" kern="100" dirty="0">
                          <a:effectLst/>
                          <a:latin typeface="等线" panose="02010600030101010101" pitchFamily="2" charset="-122"/>
                          <a:ea typeface="等线" panose="02010600030101010101" pitchFamily="2" charset="-122"/>
                          <a:cs typeface="Times New Roman" panose="02020603050405020304" pitchFamily="18" charset="0"/>
                        </a:rPr>
                        <a:t>U10</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altLang="zh-CN" sz="1400" b="1" kern="100" dirty="0">
                          <a:effectLst/>
                          <a:latin typeface="等线" panose="02010600030101010101" pitchFamily="2" charset="-122"/>
                          <a:ea typeface="等线" panose="02010600030101010101" pitchFamily="2" charset="-122"/>
                          <a:cs typeface="Times New Roman" panose="02020603050405020304" pitchFamily="18" charset="0"/>
                        </a:rPr>
                        <a:t>Q2</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dirty="0">
                          <a:effectLst/>
                        </a:rPr>
                        <a:t>T5cm</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dirty="0">
                          <a:effectLst/>
                        </a:rPr>
                        <a:t>W5cm</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43658495"/>
                  </a:ext>
                </a:extLst>
              </a:tr>
              <a:tr h="304463">
                <a:tc>
                  <a:txBody>
                    <a:bodyPr/>
                    <a:lstStyle/>
                    <a:p>
                      <a:pPr algn="ct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CTL</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84.12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47.99</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143.97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8.27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4.54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4.79</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0.62</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5.00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0.11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63773505"/>
                  </a:ext>
                </a:extLst>
              </a:tr>
              <a:tr h="304463">
                <a:tc>
                  <a:txBody>
                    <a:bodyPr/>
                    <a:lstStyle/>
                    <a:p>
                      <a:pPr algn="ct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EXP1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28.57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25.30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194.33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6.42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3.41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3.81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dirty="0">
                          <a:effectLst/>
                          <a:latin typeface="Times New Roman" panose="02020603050405020304" pitchFamily="18" charset="0"/>
                          <a:ea typeface="等线" panose="02010600030101010101" pitchFamily="2" charset="-122"/>
                          <a:cs typeface="Times New Roman" panose="02020603050405020304" pitchFamily="18" charset="0"/>
                        </a:rPr>
                        <a:t>0.20</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2.47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0.06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16513904"/>
                  </a:ext>
                </a:extLst>
              </a:tr>
              <a:tr h="304463">
                <a:tc>
                  <a:txBody>
                    <a:bodyPr/>
                    <a:lstStyle/>
                    <a:p>
                      <a:pPr algn="ct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EXP2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20.87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26.56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84.18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5.38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3.27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4.16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dirty="0">
                          <a:effectLst/>
                          <a:latin typeface="Times New Roman" panose="02020603050405020304" pitchFamily="18" charset="0"/>
                          <a:ea typeface="等线" panose="02010600030101010101" pitchFamily="2" charset="-122"/>
                          <a:cs typeface="Times New Roman" panose="02020603050405020304" pitchFamily="18" charset="0"/>
                        </a:rPr>
                        <a:t>0.20</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3.61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0.06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05259857"/>
                  </a:ext>
                </a:extLst>
              </a:tr>
              <a:tr h="304463">
                <a:tc>
                  <a:txBody>
                    <a:bodyPr/>
                    <a:lstStyle/>
                    <a:p>
                      <a:pPr algn="ct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EXP3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35.30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33.00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113.98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5.00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3.60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3.48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dirty="0">
                          <a:effectLst/>
                          <a:latin typeface="Times New Roman" panose="02020603050405020304" pitchFamily="18" charset="0"/>
                          <a:ea typeface="等线" panose="02010600030101010101" pitchFamily="2" charset="-122"/>
                          <a:cs typeface="Times New Roman" panose="02020603050405020304" pitchFamily="18" charset="0"/>
                        </a:rPr>
                        <a:t>0.20</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2.94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0.06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11736576"/>
                  </a:ext>
                </a:extLst>
              </a:tr>
              <a:tr h="304463">
                <a:tc>
                  <a:txBody>
                    <a:bodyPr/>
                    <a:lstStyle/>
                    <a:p>
                      <a:pPr algn="ct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EXP4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22.31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25.21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83.28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5.62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3.31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3.99</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dirty="0">
                          <a:effectLst/>
                          <a:latin typeface="Times New Roman" panose="02020603050405020304" pitchFamily="18" charset="0"/>
                          <a:ea typeface="等线" panose="02010600030101010101" pitchFamily="2" charset="-122"/>
                          <a:cs typeface="Times New Roman" panose="02020603050405020304" pitchFamily="18" charset="0"/>
                        </a:rPr>
                        <a:t>0.20</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3.34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0.06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81263353"/>
                  </a:ext>
                </a:extLst>
              </a:tr>
              <a:tr h="304463">
                <a:tc>
                  <a:txBody>
                    <a:bodyPr/>
                    <a:lstStyle/>
                    <a:p>
                      <a:pPr algn="ct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EXP5</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36.04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a:effectLst/>
                          <a:latin typeface="Times New Roman" panose="02020603050405020304" pitchFamily="18" charset="0"/>
                          <a:ea typeface="等线" panose="02010600030101010101" pitchFamily="2" charset="-122"/>
                          <a:cs typeface="Times New Roman" panose="02020603050405020304" pitchFamily="18" charset="0"/>
                        </a:rPr>
                        <a:t>18.73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89.09</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5.81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3.33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4.09</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b="1" kern="100" dirty="0">
                          <a:effectLst/>
                          <a:latin typeface="Times New Roman" panose="02020603050405020304" pitchFamily="18" charset="0"/>
                          <a:ea typeface="等线" panose="02010600030101010101" pitchFamily="2" charset="-122"/>
                          <a:cs typeface="Times New Roman" panose="02020603050405020304" pitchFamily="18" charset="0"/>
                        </a:rPr>
                        <a:t>0.32</a:t>
                      </a:r>
                      <a:endParaRPr lang="zh-CN" sz="12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3.15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0.08</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77545919"/>
                  </a:ext>
                </a:extLst>
              </a:tr>
            </a:tbl>
          </a:graphicData>
        </a:graphic>
      </p:graphicFrame>
      <p:sp>
        <p:nvSpPr>
          <p:cNvPr id="3" name="文本框 2">
            <a:extLst>
              <a:ext uri="{FF2B5EF4-FFF2-40B4-BE49-F238E27FC236}">
                <a16:creationId xmlns:a16="http://schemas.microsoft.com/office/drawing/2014/main" id="{2BBB0014-0B22-43FF-831F-12DF25A1301B}"/>
              </a:ext>
            </a:extLst>
          </p:cNvPr>
          <p:cNvSpPr txBox="1"/>
          <p:nvPr/>
        </p:nvSpPr>
        <p:spPr>
          <a:xfrm>
            <a:off x="2335617" y="6090923"/>
            <a:ext cx="8102914" cy="369332"/>
          </a:xfrm>
          <a:prstGeom prst="rect">
            <a:avLst/>
          </a:prstGeom>
          <a:noFill/>
        </p:spPr>
        <p:txBody>
          <a:bodyPr wrap="square" rtlCol="0">
            <a:spAutoFit/>
          </a:bodyPr>
          <a:lstStyle/>
          <a:p>
            <a:r>
              <a:rPr lang="en-US" altLang="zh-CN" i="1" dirty="0">
                <a:solidFill>
                  <a:srgbClr val="000000"/>
                </a:solidFill>
                <a:latin typeface="Times New Roman" panose="02020603050405020304" pitchFamily="18" charset="0"/>
                <a:ea typeface="等线" panose="02010600030101010101" pitchFamily="2" charset="-122"/>
              </a:rPr>
              <a:t>M</a:t>
            </a:r>
            <a:r>
              <a:rPr lang="en-US" altLang="zh-CN" sz="1800" i="1" dirty="0">
                <a:solidFill>
                  <a:srgbClr val="000000"/>
                </a:solidFill>
                <a:effectLst/>
                <a:latin typeface="Times New Roman" panose="02020603050405020304" pitchFamily="18" charset="0"/>
                <a:ea typeface="等线" panose="02010600030101010101" pitchFamily="2" charset="-122"/>
              </a:rPr>
              <a:t>inimal values in every test variable column are marked as the </a:t>
            </a:r>
            <a:r>
              <a:rPr lang="en-US" altLang="zh-CN" sz="1800" b="1" i="1" dirty="0">
                <a:solidFill>
                  <a:srgbClr val="000000"/>
                </a:solidFill>
                <a:effectLst/>
                <a:latin typeface="Times New Roman" panose="02020603050405020304" pitchFamily="18" charset="0"/>
                <a:ea typeface="等线" panose="02010600030101010101" pitchFamily="2" charset="-122"/>
              </a:rPr>
              <a:t>bold</a:t>
            </a:r>
            <a:endParaRPr lang="zh-CN" altLang="en-US" b="1" i="1" dirty="0"/>
          </a:p>
        </p:txBody>
      </p:sp>
      <p:sp>
        <p:nvSpPr>
          <p:cNvPr id="2" name="文本框 1">
            <a:extLst>
              <a:ext uri="{FF2B5EF4-FFF2-40B4-BE49-F238E27FC236}">
                <a16:creationId xmlns:a16="http://schemas.microsoft.com/office/drawing/2014/main" id="{B7B0CFC1-D44C-8031-4710-4F0F7C94B58F}"/>
              </a:ext>
            </a:extLst>
          </p:cNvPr>
          <p:cNvSpPr txBox="1"/>
          <p:nvPr/>
        </p:nvSpPr>
        <p:spPr>
          <a:xfrm>
            <a:off x="1581752" y="259241"/>
            <a:ext cx="9028496" cy="400110"/>
          </a:xfrm>
          <a:prstGeom prst="rect">
            <a:avLst/>
          </a:prstGeom>
          <a:noFill/>
        </p:spPr>
        <p:txBody>
          <a:bodyPr wrap="square" rtlCol="0">
            <a:spAutoFit/>
          </a:bodyPr>
          <a:lstStyle/>
          <a:p>
            <a:r>
              <a:rPr lang="en-US" altLang="zh-CN" sz="2000" b="1" i="1" dirty="0">
                <a:solidFill>
                  <a:srgbClr val="000000"/>
                </a:solidFill>
                <a:effectLst/>
                <a:latin typeface="Times New Roman" panose="02020603050405020304" pitchFamily="18" charset="0"/>
                <a:ea typeface="等线" panose="02010600030101010101" pitchFamily="2" charset="-122"/>
              </a:rPr>
              <a:t>Statistics </a:t>
            </a:r>
            <a:r>
              <a:rPr lang="en-US" altLang="zh-CN" sz="2000" b="1" i="1" dirty="0">
                <a:solidFill>
                  <a:srgbClr val="000000"/>
                </a:solidFill>
                <a:latin typeface="Times New Roman" panose="02020603050405020304" pitchFamily="18" charset="0"/>
                <a:ea typeface="等线" panose="02010600030101010101" pitchFamily="2" charset="-122"/>
              </a:rPr>
              <a:t>MAEs</a:t>
            </a:r>
            <a:r>
              <a:rPr lang="zh-CN" altLang="en-US" sz="2000" b="1" i="1" dirty="0">
                <a:solidFill>
                  <a:srgbClr val="000000"/>
                </a:solidFill>
                <a:latin typeface="Times New Roman" panose="02020603050405020304" pitchFamily="18" charset="0"/>
                <a:ea typeface="等线" panose="02010600030101010101" pitchFamily="2" charset="-122"/>
              </a:rPr>
              <a:t> </a:t>
            </a:r>
            <a:r>
              <a:rPr lang="en-US" altLang="zh-CN" sz="2000" b="1" i="1" dirty="0">
                <a:solidFill>
                  <a:srgbClr val="000000"/>
                </a:solidFill>
                <a:latin typeface="Times New Roman" panose="02020603050405020304" pitchFamily="18" charset="0"/>
                <a:ea typeface="等线" panose="02010600030101010101" pitchFamily="2" charset="-122"/>
              </a:rPr>
              <a:t>&amp;</a:t>
            </a:r>
            <a:r>
              <a:rPr lang="zh-CN" altLang="en-US" sz="2000" b="1" i="1" dirty="0">
                <a:solidFill>
                  <a:srgbClr val="000000"/>
                </a:solidFill>
                <a:latin typeface="Times New Roman" panose="02020603050405020304" pitchFamily="18" charset="0"/>
                <a:ea typeface="等线" panose="02010600030101010101" pitchFamily="2" charset="-122"/>
              </a:rPr>
              <a:t> </a:t>
            </a:r>
            <a:r>
              <a:rPr lang="en-US" altLang="zh-CN" sz="2000" b="1" i="1" dirty="0">
                <a:solidFill>
                  <a:srgbClr val="000000"/>
                </a:solidFill>
                <a:effectLst/>
                <a:latin typeface="Times New Roman" panose="02020603050405020304" pitchFamily="18" charset="0"/>
                <a:ea typeface="等线" panose="02010600030101010101" pitchFamily="2" charset="-122"/>
              </a:rPr>
              <a:t>RMSEs of simulated surface meteorological variables</a:t>
            </a:r>
            <a:endParaRPr lang="zh-CN" altLang="en-US" sz="2000" b="1" dirty="0"/>
          </a:p>
        </p:txBody>
      </p:sp>
    </p:spTree>
    <p:extLst>
      <p:ext uri="{BB962C8B-B14F-4D97-AF65-F5344CB8AC3E}">
        <p14:creationId xmlns:p14="http://schemas.microsoft.com/office/powerpoint/2010/main" val="205053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732242-990C-2FC9-56CC-87C5C28DF3A8}"/>
              </a:ext>
            </a:extLst>
          </p:cNvPr>
          <p:cNvSpPr>
            <a:spLocks noGrp="1"/>
          </p:cNvSpPr>
          <p:nvPr>
            <p:ph type="title"/>
          </p:nvPr>
        </p:nvSpPr>
        <p:spPr>
          <a:xfrm>
            <a:off x="4675521" y="302981"/>
            <a:ext cx="3547369" cy="1325563"/>
          </a:xfrm>
        </p:spPr>
        <p:txBody>
          <a:bodyPr/>
          <a:lstStyle/>
          <a:p>
            <a:r>
              <a:rPr lang="en-US" altLang="zh-CN" dirty="0">
                <a:latin typeface="Times New Roman" panose="02020603050405020304" pitchFamily="18" charset="0"/>
                <a:cs typeface="Times New Roman" panose="02020603050405020304" pitchFamily="18" charset="0"/>
              </a:rPr>
              <a:t>Motivation</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D70F7EBB-FA19-B747-10B0-996206E7991B}"/>
              </a:ext>
            </a:extLst>
          </p:cNvPr>
          <p:cNvSpPr>
            <a:spLocks noGrp="1"/>
          </p:cNvSpPr>
          <p:nvPr>
            <p:ph idx="1"/>
          </p:nvPr>
        </p:nvSpPr>
        <p:spPr>
          <a:xfrm>
            <a:off x="1146380" y="1628544"/>
            <a:ext cx="9899239" cy="4853682"/>
          </a:xfrm>
        </p:spPr>
        <p:txBody>
          <a:bodyPr>
            <a:normAutofit/>
          </a:bodyPr>
          <a:lstStyle/>
          <a:p>
            <a:pPr algn="just"/>
            <a:r>
              <a:rPr lang="en-US" altLang="zh-CN" sz="3000" dirty="0">
                <a:latin typeface="Times New Roman" panose="02020603050405020304" pitchFamily="18" charset="0"/>
                <a:cs typeface="Times New Roman" panose="02020603050405020304" pitchFamily="18" charset="0"/>
              </a:rPr>
              <a:t>Can 3D-WRF reproduce 3 archetypes of the clear sky stable boundary layer (time series and profiles) over the Tibetan plateau?</a:t>
            </a:r>
          </a:p>
          <a:p>
            <a:pPr algn="just"/>
            <a:r>
              <a:rPr lang="en-US" altLang="zh-CN" sz="3000" dirty="0">
                <a:latin typeface="Times New Roman" panose="02020603050405020304" pitchFamily="18" charset="0"/>
                <a:cs typeface="Times New Roman" panose="02020603050405020304" pitchFamily="18" charset="0"/>
              </a:rPr>
              <a:t>Which land surface properties are most important for a successful SBL representation?</a:t>
            </a:r>
          </a:p>
          <a:p>
            <a:pPr algn="just"/>
            <a:r>
              <a:rPr lang="en-US" altLang="zh-CN" sz="3000" dirty="0">
                <a:latin typeface="Times New Roman" panose="02020603050405020304" pitchFamily="18" charset="0"/>
                <a:cs typeface="Times New Roman" panose="02020603050405020304" pitchFamily="18" charset="0"/>
              </a:rPr>
              <a:t>Can so called process diagrams identify key physical processes in the 3 SBL archetypes?</a:t>
            </a:r>
            <a:endParaRPr lang="zh-CN" alt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26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1D7B632-7FD6-4229-87E6-CFFC9E6F2D75}"/>
              </a:ext>
            </a:extLst>
          </p:cNvPr>
          <p:cNvPicPr>
            <a:picLocks noChangeAspect="1"/>
          </p:cNvPicPr>
          <p:nvPr/>
        </p:nvPicPr>
        <p:blipFill>
          <a:blip r:embed="rId3"/>
          <a:stretch>
            <a:fillRect/>
          </a:stretch>
        </p:blipFill>
        <p:spPr>
          <a:xfrm>
            <a:off x="1058592" y="550393"/>
            <a:ext cx="8786205" cy="5720852"/>
          </a:xfrm>
          <a:prstGeom prst="rect">
            <a:avLst/>
          </a:prstGeom>
        </p:spPr>
      </p:pic>
      <p:pic>
        <p:nvPicPr>
          <p:cNvPr id="10" name="图片 9">
            <a:extLst>
              <a:ext uri="{FF2B5EF4-FFF2-40B4-BE49-F238E27FC236}">
                <a16:creationId xmlns:a16="http://schemas.microsoft.com/office/drawing/2014/main" id="{4816959E-C638-47B1-945C-CAD634672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858" y="3137216"/>
            <a:ext cx="1907801" cy="3134029"/>
          </a:xfrm>
          <a:prstGeom prst="rect">
            <a:avLst/>
          </a:prstGeom>
        </p:spPr>
      </p:pic>
      <p:sp>
        <p:nvSpPr>
          <p:cNvPr id="11" name="文本框 10">
            <a:extLst>
              <a:ext uri="{FF2B5EF4-FFF2-40B4-BE49-F238E27FC236}">
                <a16:creationId xmlns:a16="http://schemas.microsoft.com/office/drawing/2014/main" id="{EC31F0DC-CD5B-439A-885B-41105262D734}"/>
              </a:ext>
            </a:extLst>
          </p:cNvPr>
          <p:cNvSpPr txBox="1"/>
          <p:nvPr/>
        </p:nvSpPr>
        <p:spPr>
          <a:xfrm>
            <a:off x="7683409" y="6380539"/>
            <a:ext cx="6097604" cy="369332"/>
          </a:xfrm>
          <a:prstGeom prst="rect">
            <a:avLst/>
          </a:prstGeom>
          <a:noFill/>
        </p:spPr>
        <p:txBody>
          <a:bodyPr wrap="square">
            <a:spAutoFit/>
          </a:bodyPr>
          <a:lstStyle/>
          <a:p>
            <a:r>
              <a:rPr lang="en-US" altLang="zh-CN" b="1" dirty="0">
                <a:latin typeface="Times New Roman" panose="02020603050405020304" pitchFamily="18" charset="0"/>
                <a:ea typeface="等线" panose="02010600030101010101" pitchFamily="2" charset="-122"/>
              </a:rPr>
              <a:t>IOP: </a:t>
            </a:r>
            <a:r>
              <a:rPr lang="en-US" altLang="zh-CN" sz="1800" b="1" dirty="0">
                <a:effectLst/>
                <a:latin typeface="Times New Roman" panose="02020603050405020304" pitchFamily="18" charset="0"/>
                <a:ea typeface="等线" panose="02010600030101010101" pitchFamily="2" charset="-122"/>
              </a:rPr>
              <a:t>21-25th October, 2019</a:t>
            </a:r>
            <a:endParaRPr lang="zh-CN" altLang="en-US" b="1" dirty="0"/>
          </a:p>
        </p:txBody>
      </p:sp>
      <p:sp>
        <p:nvSpPr>
          <p:cNvPr id="5" name="副标题 2">
            <a:extLst>
              <a:ext uri="{FF2B5EF4-FFF2-40B4-BE49-F238E27FC236}">
                <a16:creationId xmlns:a16="http://schemas.microsoft.com/office/drawing/2014/main" id="{FB739F34-CEDC-5780-F454-F4F6C594AFD5}"/>
              </a:ext>
            </a:extLst>
          </p:cNvPr>
          <p:cNvSpPr txBox="1">
            <a:spLocks/>
          </p:cNvSpPr>
          <p:nvPr/>
        </p:nvSpPr>
        <p:spPr>
          <a:xfrm>
            <a:off x="1459789" y="6338592"/>
            <a:ext cx="650311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360"/>
              </a:spcBef>
              <a:buNone/>
              <a:defRPr/>
            </a:pPr>
            <a:r>
              <a:rPr lang="en-US" altLang="zh-CN" sz="1800" b="1" dirty="0">
                <a:latin typeface="Times New Roman" panose="02020603050405020304" pitchFamily="18" charset="0"/>
                <a:ea typeface="宋体" panose="02010600030101010101" pitchFamily="2" charset="-122"/>
                <a:cs typeface="Times New Roman" panose="02020603050405020304" pitchFamily="18" charset="0"/>
              </a:rPr>
              <a:t>Experiment site: </a:t>
            </a:r>
            <a:r>
              <a:rPr lang="en-US" altLang="zh-CN" sz="1800" b="1" dirty="0" err="1">
                <a:latin typeface="Times New Roman" panose="02020603050405020304" pitchFamily="18" charset="0"/>
                <a:ea typeface="等线" panose="02010600030101010101" pitchFamily="2" charset="-122"/>
                <a:cs typeface="Times New Roman" panose="02020603050405020304" pitchFamily="18" charset="0"/>
              </a:rPr>
              <a:t>Nagqu</a:t>
            </a:r>
            <a:r>
              <a:rPr lang="en-US" altLang="zh-CN" sz="1800" b="1" dirty="0">
                <a:latin typeface="Times New Roman" panose="02020603050405020304" pitchFamily="18" charset="0"/>
                <a:ea typeface="等线" panose="02010600030101010101" pitchFamily="2" charset="-122"/>
                <a:cs typeface="Times New Roman" panose="02020603050405020304" pitchFamily="18" charset="0"/>
              </a:rPr>
              <a:t>, Tibet </a:t>
            </a:r>
            <a:r>
              <a:rPr lang="en-US" altLang="zh-CN" sz="18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b="1" kern="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31.37º N,91.90º E,4509m </a:t>
            </a:r>
            <a:r>
              <a:rPr lang="en-US" altLang="zh-CN" sz="1800" b="1" kern="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a.s.l</a:t>
            </a:r>
            <a:r>
              <a:rPr lang="en-US" altLang="zh-CN" sz="1800" b="1" kern="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b="1" dirty="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ct val="125000"/>
              </a:lnSpc>
              <a:spcBef>
                <a:spcPts val="360"/>
              </a:spcBef>
              <a:buNone/>
              <a:defRPr/>
            </a:pPr>
            <a:endParaRPr lang="zh-CN" altLang="en-US" sz="23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6FCE3E6-BFF3-06CA-243F-DC326403FFBE}"/>
              </a:ext>
            </a:extLst>
          </p:cNvPr>
          <p:cNvSpPr txBox="1"/>
          <p:nvPr/>
        </p:nvSpPr>
        <p:spPr>
          <a:xfrm>
            <a:off x="4155707" y="45921"/>
            <a:ext cx="6097604" cy="523220"/>
          </a:xfrm>
          <a:prstGeom prst="rect">
            <a:avLst/>
          </a:prstGeom>
          <a:noFill/>
        </p:spPr>
        <p:txBody>
          <a:bodyPr wrap="square">
            <a:spAutoFit/>
          </a:bodyPr>
          <a:lstStyle/>
          <a:p>
            <a:r>
              <a:rPr lang="en-US" altLang="zh-CN" sz="2800" b="1" dirty="0">
                <a:effectLst/>
                <a:latin typeface="Times New Roman" panose="02020603050405020304" pitchFamily="18" charset="0"/>
                <a:ea typeface="等线" panose="02010600030101010101" pitchFamily="2" charset="-122"/>
              </a:rPr>
              <a:t>Materials &amp; M</a:t>
            </a:r>
            <a:r>
              <a:rPr lang="en-US" altLang="zh-CN" sz="2800" b="1" dirty="0">
                <a:latin typeface="Times New Roman" panose="02020603050405020304" pitchFamily="18" charset="0"/>
                <a:ea typeface="等线" panose="02010600030101010101" pitchFamily="2" charset="-122"/>
              </a:rPr>
              <a:t>ethods</a:t>
            </a:r>
            <a:endParaRPr lang="zh-CN" altLang="en-US" sz="2800" dirty="0"/>
          </a:p>
        </p:txBody>
      </p:sp>
    </p:spTree>
    <p:extLst>
      <p:ext uri="{BB962C8B-B14F-4D97-AF65-F5344CB8AC3E}">
        <p14:creationId xmlns:p14="http://schemas.microsoft.com/office/powerpoint/2010/main" val="3207433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A31D08B9-0742-4D23-A626-7BD93063ACC0}"/>
              </a:ext>
            </a:extLst>
          </p:cNvPr>
          <p:cNvSpPr txBox="1"/>
          <p:nvPr/>
        </p:nvSpPr>
        <p:spPr>
          <a:xfrm>
            <a:off x="7930043" y="294950"/>
            <a:ext cx="4762500"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SBL classification</a:t>
            </a:r>
            <a:endParaRPr lang="zh-CN" altLang="en-US" sz="2800" b="1"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91553F57-F9ED-45E1-B550-7E00A06B4563}"/>
              </a:ext>
            </a:extLst>
          </p:cNvPr>
          <p:cNvSpPr txBox="1"/>
          <p:nvPr/>
        </p:nvSpPr>
        <p:spPr>
          <a:xfrm>
            <a:off x="1543189" y="6546212"/>
            <a:ext cx="5463999" cy="353943"/>
          </a:xfrm>
          <a:prstGeom prst="rect">
            <a:avLst/>
          </a:prstGeom>
          <a:noFill/>
        </p:spPr>
        <p:txBody>
          <a:bodyPr wrap="square" rtlCol="0">
            <a:spAutoFit/>
          </a:bodyPr>
          <a:lstStyle/>
          <a:p>
            <a:r>
              <a:rPr lang="en-US" altLang="zh-CN" sz="1700" i="1" dirty="0">
                <a:latin typeface="Times New Roman" panose="02020603050405020304" pitchFamily="18" charset="0"/>
                <a:cs typeface="Times New Roman" panose="02020603050405020304" pitchFamily="18" charset="0"/>
              </a:rPr>
              <a:t>22.5=1200 22th Oct (LST)     23.0=0000 23th Oct (LST)</a:t>
            </a:r>
            <a:endParaRPr lang="zh-CN" altLang="en-US" sz="1700" i="1"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1E832BF1-72E7-43D7-8880-1429F298FAD9}"/>
              </a:ext>
            </a:extLst>
          </p:cNvPr>
          <p:cNvPicPr>
            <a:picLocks noChangeAspect="1"/>
          </p:cNvPicPr>
          <p:nvPr/>
        </p:nvPicPr>
        <p:blipFill>
          <a:blip r:embed="rId3"/>
          <a:stretch>
            <a:fillRect/>
          </a:stretch>
        </p:blipFill>
        <p:spPr>
          <a:xfrm>
            <a:off x="9625" y="3251627"/>
            <a:ext cx="7135575" cy="3490807"/>
          </a:xfrm>
          <a:prstGeom prst="rect">
            <a:avLst/>
          </a:prstGeom>
        </p:spPr>
      </p:pic>
      <p:cxnSp>
        <p:nvCxnSpPr>
          <p:cNvPr id="12" name="直接连接符 11">
            <a:extLst>
              <a:ext uri="{FF2B5EF4-FFF2-40B4-BE49-F238E27FC236}">
                <a16:creationId xmlns:a16="http://schemas.microsoft.com/office/drawing/2014/main" id="{C51C97C1-732E-424D-BB27-08303F04A20D}"/>
              </a:ext>
            </a:extLst>
          </p:cNvPr>
          <p:cNvCxnSpPr>
            <a:cxnSpLocks/>
          </p:cNvCxnSpPr>
          <p:nvPr/>
        </p:nvCxnSpPr>
        <p:spPr>
          <a:xfrm>
            <a:off x="8800846" y="641067"/>
            <a:ext cx="0" cy="884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C9852DA0-1AF7-4EC0-9629-3F96683CE001}"/>
              </a:ext>
            </a:extLst>
          </p:cNvPr>
          <p:cNvCxnSpPr>
            <a:cxnSpLocks/>
          </p:cNvCxnSpPr>
          <p:nvPr/>
        </p:nvCxnSpPr>
        <p:spPr>
          <a:xfrm>
            <a:off x="9506920" y="641067"/>
            <a:ext cx="0" cy="884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875EEFB9-1E24-4E72-8673-F8BC3947FCC6}"/>
              </a:ext>
            </a:extLst>
          </p:cNvPr>
          <p:cNvCxnSpPr>
            <a:cxnSpLocks/>
          </p:cNvCxnSpPr>
          <p:nvPr/>
        </p:nvCxnSpPr>
        <p:spPr>
          <a:xfrm>
            <a:off x="4550424" y="813749"/>
            <a:ext cx="0" cy="884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E388E55B-9603-4A36-99A0-D9949C9F76BE}"/>
              </a:ext>
            </a:extLst>
          </p:cNvPr>
          <p:cNvCxnSpPr>
            <a:cxnSpLocks/>
          </p:cNvCxnSpPr>
          <p:nvPr/>
        </p:nvCxnSpPr>
        <p:spPr>
          <a:xfrm flipH="1">
            <a:off x="9221693" y="5071434"/>
            <a:ext cx="347" cy="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F748EE28-15E8-4854-8AA9-F4E729350BD8}"/>
              </a:ext>
            </a:extLst>
          </p:cNvPr>
          <p:cNvCxnSpPr>
            <a:cxnSpLocks/>
          </p:cNvCxnSpPr>
          <p:nvPr/>
        </p:nvCxnSpPr>
        <p:spPr>
          <a:xfrm>
            <a:off x="8217811" y="824925"/>
            <a:ext cx="0" cy="884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C4A11123-BB66-4D60-A6F5-244BBAD8AFC0}"/>
              </a:ext>
            </a:extLst>
          </p:cNvPr>
          <p:cNvCxnSpPr>
            <a:cxnSpLocks/>
          </p:cNvCxnSpPr>
          <p:nvPr/>
        </p:nvCxnSpPr>
        <p:spPr>
          <a:xfrm>
            <a:off x="6011507" y="838808"/>
            <a:ext cx="0" cy="884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3" name="图表 42">
            <a:extLst>
              <a:ext uri="{FF2B5EF4-FFF2-40B4-BE49-F238E27FC236}">
                <a16:creationId xmlns:a16="http://schemas.microsoft.com/office/drawing/2014/main" id="{2BB7B472-E6A6-4431-A17C-5E21B853FF0A}"/>
              </a:ext>
            </a:extLst>
          </p:cNvPr>
          <p:cNvGraphicFramePr>
            <a:graphicFrameLocks/>
          </p:cNvGraphicFramePr>
          <p:nvPr>
            <p:extLst>
              <p:ext uri="{D42A27DB-BD31-4B8C-83A1-F6EECF244321}">
                <p14:modId xmlns:p14="http://schemas.microsoft.com/office/powerpoint/2010/main" val="2268304174"/>
              </p:ext>
            </p:extLst>
          </p:nvPr>
        </p:nvGraphicFramePr>
        <p:xfrm>
          <a:off x="-85182" y="12036"/>
          <a:ext cx="7672932" cy="3025512"/>
        </p:xfrm>
        <a:graphic>
          <a:graphicData uri="http://schemas.openxmlformats.org/drawingml/2006/chart">
            <c:chart xmlns:c="http://schemas.openxmlformats.org/drawingml/2006/chart" xmlns:r="http://schemas.openxmlformats.org/officeDocument/2006/relationships" r:id="rId4"/>
          </a:graphicData>
        </a:graphic>
      </p:graphicFrame>
      <p:cxnSp>
        <p:nvCxnSpPr>
          <p:cNvPr id="49" name="直接连接符 48">
            <a:extLst>
              <a:ext uri="{FF2B5EF4-FFF2-40B4-BE49-F238E27FC236}">
                <a16:creationId xmlns:a16="http://schemas.microsoft.com/office/drawing/2014/main" id="{C3988EBA-4633-4E47-85C9-66FA2243BD57}"/>
              </a:ext>
            </a:extLst>
          </p:cNvPr>
          <p:cNvCxnSpPr>
            <a:cxnSpLocks/>
          </p:cNvCxnSpPr>
          <p:nvPr/>
        </p:nvCxnSpPr>
        <p:spPr>
          <a:xfrm>
            <a:off x="5429818" y="409474"/>
            <a:ext cx="0" cy="6000951"/>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57F8E84F-E159-4103-8D6C-8DAAF4F61DA4}"/>
              </a:ext>
            </a:extLst>
          </p:cNvPr>
          <p:cNvSpPr txBox="1"/>
          <p:nvPr/>
        </p:nvSpPr>
        <p:spPr>
          <a:xfrm>
            <a:off x="5451382" y="279194"/>
            <a:ext cx="784273" cy="369332"/>
          </a:xfrm>
          <a:prstGeom prst="rect">
            <a:avLst/>
          </a:prstGeom>
          <a:noFill/>
        </p:spPr>
        <p:txBody>
          <a:bodyPr wrap="square" rtlCol="0">
            <a:spAutoFit/>
          </a:bodyPr>
          <a:lstStyle/>
          <a:p>
            <a:r>
              <a:rPr lang="en-US" altLang="zh-CN" i="1" dirty="0">
                <a:latin typeface="Times New Roman" panose="02020603050405020304" pitchFamily="18" charset="0"/>
                <a:cs typeface="Times New Roman" panose="02020603050405020304" pitchFamily="18" charset="0"/>
              </a:rPr>
              <a:t>Turb</a:t>
            </a:r>
            <a:endParaRPr lang="zh-CN" altLang="en-US" i="1"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676BFCD7-1809-4F5A-AE90-F35CC418E69A}"/>
              </a:ext>
            </a:extLst>
          </p:cNvPr>
          <p:cNvSpPr txBox="1"/>
          <p:nvPr/>
        </p:nvSpPr>
        <p:spPr>
          <a:xfrm>
            <a:off x="4834170" y="273562"/>
            <a:ext cx="602431" cy="369332"/>
          </a:xfrm>
          <a:prstGeom prst="rect">
            <a:avLst/>
          </a:prstGeom>
          <a:noFill/>
        </p:spPr>
        <p:txBody>
          <a:bodyPr wrap="square" rtlCol="0">
            <a:spAutoFit/>
          </a:bodyPr>
          <a:lstStyle/>
          <a:p>
            <a:r>
              <a:rPr lang="en-US" altLang="zh-CN" i="1" dirty="0">
                <a:latin typeface="Times New Roman" panose="02020603050405020304" pitchFamily="18" charset="0"/>
                <a:cs typeface="Times New Roman" panose="02020603050405020304" pitchFamily="18" charset="0"/>
              </a:rPr>
              <a:t>Rad</a:t>
            </a:r>
            <a:endParaRPr lang="zh-CN" altLang="en-US" i="1" dirty="0">
              <a:latin typeface="Times New Roman" panose="02020603050405020304" pitchFamily="18" charset="0"/>
              <a:cs typeface="Times New Roman" panose="02020603050405020304" pitchFamily="18" charset="0"/>
            </a:endParaRPr>
          </a:p>
        </p:txBody>
      </p:sp>
      <p:cxnSp>
        <p:nvCxnSpPr>
          <p:cNvPr id="56" name="直接连接符 55">
            <a:extLst>
              <a:ext uri="{FF2B5EF4-FFF2-40B4-BE49-F238E27FC236}">
                <a16:creationId xmlns:a16="http://schemas.microsoft.com/office/drawing/2014/main" id="{E1F99EA3-4EBE-4C5A-BC03-2ECDC1E4D317}"/>
              </a:ext>
            </a:extLst>
          </p:cNvPr>
          <p:cNvCxnSpPr>
            <a:cxnSpLocks/>
          </p:cNvCxnSpPr>
          <p:nvPr/>
        </p:nvCxnSpPr>
        <p:spPr>
          <a:xfrm>
            <a:off x="1379559" y="468481"/>
            <a:ext cx="0" cy="5941944"/>
          </a:xfrm>
          <a:prstGeom prst="line">
            <a:avLst/>
          </a:prstGeom>
          <a:ln w="254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D191E3C8-0285-4439-A22C-9EF0A220F273}"/>
              </a:ext>
            </a:extLst>
          </p:cNvPr>
          <p:cNvSpPr txBox="1"/>
          <p:nvPr/>
        </p:nvSpPr>
        <p:spPr>
          <a:xfrm>
            <a:off x="1459514" y="279403"/>
            <a:ext cx="1440966" cy="369332"/>
          </a:xfrm>
          <a:prstGeom prst="rect">
            <a:avLst/>
          </a:prstGeom>
          <a:noFill/>
        </p:spPr>
        <p:txBody>
          <a:bodyPr wrap="square" rtlCol="0">
            <a:spAutoFit/>
          </a:bodyPr>
          <a:lstStyle/>
          <a:p>
            <a:r>
              <a:rPr lang="en-US" altLang="zh-CN" i="1" dirty="0">
                <a:latin typeface="Times New Roman" panose="02020603050405020304" pitchFamily="18" charset="0"/>
                <a:cs typeface="Times New Roman" panose="02020603050405020304" pitchFamily="18" charset="0"/>
              </a:rPr>
              <a:t>Intermittent</a:t>
            </a:r>
            <a:endParaRPr lang="zh-CN" altLang="en-US" i="1" dirty="0">
              <a:latin typeface="Times New Roman" panose="02020603050405020304" pitchFamily="18" charset="0"/>
              <a:cs typeface="Times New Roman" panose="02020603050405020304" pitchFamily="18" charset="0"/>
            </a:endParaRPr>
          </a:p>
        </p:txBody>
      </p:sp>
      <p:cxnSp>
        <p:nvCxnSpPr>
          <p:cNvPr id="57" name="直接连接符 56">
            <a:extLst>
              <a:ext uri="{FF2B5EF4-FFF2-40B4-BE49-F238E27FC236}">
                <a16:creationId xmlns:a16="http://schemas.microsoft.com/office/drawing/2014/main" id="{A7E68AC9-0AE0-4A92-B73E-A8BC5DCB19BC}"/>
              </a:ext>
            </a:extLst>
          </p:cNvPr>
          <p:cNvCxnSpPr>
            <a:cxnSpLocks/>
          </p:cNvCxnSpPr>
          <p:nvPr/>
        </p:nvCxnSpPr>
        <p:spPr>
          <a:xfrm>
            <a:off x="2773058" y="447342"/>
            <a:ext cx="0" cy="5963083"/>
          </a:xfrm>
          <a:prstGeom prst="line">
            <a:avLst/>
          </a:prstGeom>
          <a:ln w="254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F7F2B88F-BAA6-5437-7F81-76D8A6E215AC}"/>
              </a:ext>
            </a:extLst>
          </p:cNvPr>
          <p:cNvCxnSpPr>
            <a:cxnSpLocks/>
          </p:cNvCxnSpPr>
          <p:nvPr/>
        </p:nvCxnSpPr>
        <p:spPr>
          <a:xfrm flipV="1">
            <a:off x="6114222" y="402555"/>
            <a:ext cx="0" cy="6007870"/>
          </a:xfrm>
          <a:prstGeom prst="line">
            <a:avLst/>
          </a:prstGeom>
          <a:ln w="1905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83DF7BF1-1229-DDC9-BA27-0ED4B3F35FF1}"/>
              </a:ext>
            </a:extLst>
          </p:cNvPr>
          <p:cNvCxnSpPr>
            <a:cxnSpLocks/>
          </p:cNvCxnSpPr>
          <p:nvPr/>
        </p:nvCxnSpPr>
        <p:spPr>
          <a:xfrm>
            <a:off x="4785490" y="458228"/>
            <a:ext cx="0" cy="2793399"/>
          </a:xfrm>
          <a:prstGeom prst="line">
            <a:avLst/>
          </a:prstGeom>
          <a:ln w="1905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E3B79608-0D4A-4696-8524-99C118DB5E8D}"/>
              </a:ext>
            </a:extLst>
          </p:cNvPr>
          <p:cNvSpPr txBox="1"/>
          <p:nvPr/>
        </p:nvSpPr>
        <p:spPr>
          <a:xfrm>
            <a:off x="5353928" y="673191"/>
            <a:ext cx="895076" cy="276999"/>
          </a:xfrm>
          <a:prstGeom prst="rect">
            <a:avLst/>
          </a:prstGeom>
          <a:noFill/>
        </p:spPr>
        <p:txBody>
          <a:bodyPr wrap="square" rtlCol="0">
            <a:spAutoFit/>
          </a:bodyPr>
          <a:lstStyle/>
          <a:p>
            <a:r>
              <a:rPr lang="en-US" altLang="zh-CN" sz="1200" b="1" i="1" dirty="0">
                <a:latin typeface="Times New Roman" panose="02020603050405020304" pitchFamily="18" charset="0"/>
                <a:cs typeface="Times New Roman" panose="02020603050405020304" pitchFamily="18" charset="0"/>
              </a:rPr>
              <a:t>0000-0500</a:t>
            </a:r>
            <a:endParaRPr lang="zh-CN" altLang="en-US" sz="1200" b="1" i="1" dirty="0">
              <a:latin typeface="Times New Roman" panose="02020603050405020304" pitchFamily="18" charset="0"/>
              <a:cs typeface="Times New Roman" panose="02020603050405020304" pitchFamily="18" charset="0"/>
            </a:endParaRPr>
          </a:p>
        </p:txBody>
      </p:sp>
      <p:sp>
        <p:nvSpPr>
          <p:cNvPr id="44" name="文本框 43">
            <a:extLst>
              <a:ext uri="{FF2B5EF4-FFF2-40B4-BE49-F238E27FC236}">
                <a16:creationId xmlns:a16="http://schemas.microsoft.com/office/drawing/2014/main" id="{A80CC077-21B2-44E2-BC2E-F0FF1B6C442D}"/>
              </a:ext>
            </a:extLst>
          </p:cNvPr>
          <p:cNvSpPr txBox="1"/>
          <p:nvPr/>
        </p:nvSpPr>
        <p:spPr>
          <a:xfrm>
            <a:off x="1447012" y="746825"/>
            <a:ext cx="1356519" cy="338554"/>
          </a:xfrm>
          <a:prstGeom prst="rect">
            <a:avLst/>
          </a:prstGeom>
          <a:noFill/>
        </p:spPr>
        <p:txBody>
          <a:bodyPr wrap="square" rtlCol="0">
            <a:spAutoFit/>
          </a:bodyPr>
          <a:lstStyle/>
          <a:p>
            <a:r>
              <a:rPr lang="en-US" altLang="zh-CN" sz="1600" b="1" i="1" dirty="0"/>
              <a:t>1900-0500</a:t>
            </a:r>
            <a:endParaRPr lang="zh-CN" altLang="en-US" sz="1600" b="1" i="1" dirty="0"/>
          </a:p>
        </p:txBody>
      </p:sp>
      <p:sp>
        <p:nvSpPr>
          <p:cNvPr id="58" name="文本框 57">
            <a:extLst>
              <a:ext uri="{FF2B5EF4-FFF2-40B4-BE49-F238E27FC236}">
                <a16:creationId xmlns:a16="http://schemas.microsoft.com/office/drawing/2014/main" id="{019F8370-D9AF-4CC5-996C-A391634B6BBB}"/>
              </a:ext>
            </a:extLst>
          </p:cNvPr>
          <p:cNvSpPr txBox="1"/>
          <p:nvPr/>
        </p:nvSpPr>
        <p:spPr>
          <a:xfrm>
            <a:off x="4654122" y="788679"/>
            <a:ext cx="1026815" cy="276999"/>
          </a:xfrm>
          <a:prstGeom prst="rect">
            <a:avLst/>
          </a:prstGeom>
          <a:noFill/>
        </p:spPr>
        <p:txBody>
          <a:bodyPr wrap="square" rtlCol="0">
            <a:spAutoFit/>
          </a:bodyPr>
          <a:lstStyle/>
          <a:p>
            <a:r>
              <a:rPr lang="en-US" altLang="zh-CN" sz="1200" b="1" i="1" dirty="0">
                <a:latin typeface="Times New Roman" panose="02020603050405020304" pitchFamily="18" charset="0"/>
                <a:cs typeface="Times New Roman" panose="02020603050405020304" pitchFamily="18" charset="0"/>
              </a:rPr>
              <a:t>1900-0000</a:t>
            </a:r>
            <a:endParaRPr lang="zh-CN" altLang="en-US" sz="1200" b="1" i="1" dirty="0">
              <a:latin typeface="Times New Roman" panose="02020603050405020304" pitchFamily="18" charset="0"/>
              <a:cs typeface="Times New Roman" panose="02020603050405020304" pitchFamily="18" charset="0"/>
            </a:endParaRPr>
          </a:p>
        </p:txBody>
      </p:sp>
      <p:graphicFrame>
        <p:nvGraphicFramePr>
          <p:cNvPr id="13" name="内容占位符 3">
            <a:extLst>
              <a:ext uri="{FF2B5EF4-FFF2-40B4-BE49-F238E27FC236}">
                <a16:creationId xmlns:a16="http://schemas.microsoft.com/office/drawing/2014/main" id="{8ED693CE-8606-48A7-A9FA-A6F28DDA1B09}"/>
              </a:ext>
            </a:extLst>
          </p:cNvPr>
          <p:cNvGraphicFramePr>
            <a:graphicFrameLocks noGrp="1"/>
          </p:cNvGraphicFramePr>
          <p:nvPr>
            <p:ph idx="1"/>
            <p:extLst>
              <p:ext uri="{D42A27DB-BD31-4B8C-83A1-F6EECF244321}">
                <p14:modId xmlns:p14="http://schemas.microsoft.com/office/powerpoint/2010/main" val="957866972"/>
              </p:ext>
            </p:extLst>
          </p:nvPr>
        </p:nvGraphicFramePr>
        <p:xfrm>
          <a:off x="6805578" y="3109654"/>
          <a:ext cx="5386422" cy="2290990"/>
        </p:xfrm>
        <a:graphic>
          <a:graphicData uri="http://schemas.openxmlformats.org/drawingml/2006/table">
            <a:tbl>
              <a:tblPr firstRow="1" firstCol="1" bandRow="1">
                <a:tableStyleId>{5C22544A-7EE6-4342-B048-85BDC9FD1C3A}</a:tableStyleId>
              </a:tblPr>
              <a:tblGrid>
                <a:gridCol w="1005546">
                  <a:extLst>
                    <a:ext uri="{9D8B030D-6E8A-4147-A177-3AD203B41FA5}">
                      <a16:colId xmlns:a16="http://schemas.microsoft.com/office/drawing/2014/main" val="1561343478"/>
                    </a:ext>
                  </a:extLst>
                </a:gridCol>
                <a:gridCol w="887399">
                  <a:extLst>
                    <a:ext uri="{9D8B030D-6E8A-4147-A177-3AD203B41FA5}">
                      <a16:colId xmlns:a16="http://schemas.microsoft.com/office/drawing/2014/main" val="2560704438"/>
                    </a:ext>
                  </a:extLst>
                </a:gridCol>
                <a:gridCol w="527539">
                  <a:extLst>
                    <a:ext uri="{9D8B030D-6E8A-4147-A177-3AD203B41FA5}">
                      <a16:colId xmlns:a16="http://schemas.microsoft.com/office/drawing/2014/main" val="1109972570"/>
                    </a:ext>
                  </a:extLst>
                </a:gridCol>
                <a:gridCol w="527538">
                  <a:extLst>
                    <a:ext uri="{9D8B030D-6E8A-4147-A177-3AD203B41FA5}">
                      <a16:colId xmlns:a16="http://schemas.microsoft.com/office/drawing/2014/main" val="1366832274"/>
                    </a:ext>
                  </a:extLst>
                </a:gridCol>
                <a:gridCol w="515815">
                  <a:extLst>
                    <a:ext uri="{9D8B030D-6E8A-4147-A177-3AD203B41FA5}">
                      <a16:colId xmlns:a16="http://schemas.microsoft.com/office/drawing/2014/main" val="295489216"/>
                    </a:ext>
                  </a:extLst>
                </a:gridCol>
                <a:gridCol w="515816">
                  <a:extLst>
                    <a:ext uri="{9D8B030D-6E8A-4147-A177-3AD203B41FA5}">
                      <a16:colId xmlns:a16="http://schemas.microsoft.com/office/drawing/2014/main" val="2400114023"/>
                    </a:ext>
                  </a:extLst>
                </a:gridCol>
                <a:gridCol w="515607">
                  <a:extLst>
                    <a:ext uri="{9D8B030D-6E8A-4147-A177-3AD203B41FA5}">
                      <a16:colId xmlns:a16="http://schemas.microsoft.com/office/drawing/2014/main" val="2549833482"/>
                    </a:ext>
                  </a:extLst>
                </a:gridCol>
                <a:gridCol w="453833">
                  <a:extLst>
                    <a:ext uri="{9D8B030D-6E8A-4147-A177-3AD203B41FA5}">
                      <a16:colId xmlns:a16="http://schemas.microsoft.com/office/drawing/2014/main" val="1923974788"/>
                    </a:ext>
                  </a:extLst>
                </a:gridCol>
                <a:gridCol w="437329">
                  <a:extLst>
                    <a:ext uri="{9D8B030D-6E8A-4147-A177-3AD203B41FA5}">
                      <a16:colId xmlns:a16="http://schemas.microsoft.com/office/drawing/2014/main" val="1537918577"/>
                    </a:ext>
                  </a:extLst>
                </a:gridCol>
              </a:tblGrid>
              <a:tr h="518200">
                <a:tc>
                  <a:txBody>
                    <a:bodyPr/>
                    <a:lstStyle/>
                    <a:p>
                      <a:pPr indent="133350" algn="just"/>
                      <a:r>
                        <a:rPr lang="en-US" altLang="zh-CN" sz="1050" kern="100" dirty="0">
                          <a:effectLst/>
                          <a:latin typeface="等线" panose="02010600030101010101" pitchFamily="2" charset="-122"/>
                          <a:ea typeface="等线" panose="02010600030101010101" pitchFamily="2" charset="-122"/>
                          <a:cs typeface="Times New Roman" panose="02020603050405020304" pitchFamily="18" charset="0"/>
                        </a:rPr>
                        <a:t>Date</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r>
                        <a:rPr lang="en-US" altLang="zh-CN" sz="1050" kern="100" dirty="0">
                          <a:effectLst/>
                          <a:latin typeface="等线" panose="02010600030101010101" pitchFamily="2" charset="-122"/>
                          <a:ea typeface="等线" panose="02010600030101010101" pitchFamily="2" charset="-122"/>
                          <a:cs typeface="Times New Roman" panose="02020603050405020304" pitchFamily="18" charset="0"/>
                        </a:rPr>
                        <a:t>SBL Type</a:t>
                      </a:r>
                    </a:p>
                    <a:p>
                      <a:pPr algn="just"/>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050" kern="100" dirty="0">
                          <a:effectLst/>
                        </a:rPr>
                        <a:t>LE</a:t>
                      </a:r>
                      <a:endParaRPr lang="zh-CN" sz="1050" kern="100" dirty="0">
                        <a:effectLst/>
                      </a:endParaRPr>
                    </a:p>
                    <a:p>
                      <a:pPr algn="just"/>
                      <a:r>
                        <a:rPr lang="en-US" sz="900" kern="100" dirty="0">
                          <a:effectLst/>
                        </a:rPr>
                        <a:t>(Wm</a:t>
                      </a:r>
                      <a:r>
                        <a:rPr lang="en-US" sz="900" kern="100" baseline="30000" dirty="0">
                          <a:effectLst/>
                        </a:rPr>
                        <a:t>-2</a:t>
                      </a:r>
                      <a:r>
                        <a:rPr lang="en-US" sz="900" kern="100" dirty="0">
                          <a:effectLst/>
                        </a:rPr>
                        <a:t>)</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900" kern="100" dirty="0">
                          <a:effectLst/>
                        </a:rPr>
                        <a:t>Hs</a:t>
                      </a:r>
                      <a:endParaRPr lang="zh-CN" sz="1050" kern="100" dirty="0">
                        <a:effectLst/>
                      </a:endParaRPr>
                    </a:p>
                    <a:p>
                      <a:pPr algn="just"/>
                      <a:r>
                        <a:rPr lang="en-US" sz="900" kern="100" dirty="0">
                          <a:effectLst/>
                        </a:rPr>
                        <a:t>(Wm</a:t>
                      </a:r>
                      <a:r>
                        <a:rPr lang="en-US" sz="900" kern="100" baseline="30000" dirty="0">
                          <a:effectLst/>
                        </a:rPr>
                        <a:t>-2</a:t>
                      </a:r>
                      <a:r>
                        <a:rPr lang="en-US" sz="900" kern="100" dirty="0">
                          <a:effectLst/>
                        </a:rPr>
                        <a:t>)</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050" kern="100" dirty="0">
                          <a:effectLst/>
                        </a:rPr>
                        <a:t>G0</a:t>
                      </a:r>
                      <a:endParaRPr lang="zh-CN" sz="1050" kern="100" dirty="0">
                        <a:effectLst/>
                      </a:endParaRPr>
                    </a:p>
                    <a:p>
                      <a:pPr algn="just"/>
                      <a:r>
                        <a:rPr lang="en-US" sz="900" kern="100" dirty="0">
                          <a:effectLst/>
                        </a:rPr>
                        <a:t>(Wm</a:t>
                      </a:r>
                      <a:r>
                        <a:rPr lang="en-US" sz="900" kern="100" baseline="30000" dirty="0">
                          <a:effectLst/>
                        </a:rPr>
                        <a:t>-2</a:t>
                      </a:r>
                      <a:r>
                        <a:rPr lang="en-US" sz="900" kern="100" dirty="0">
                          <a:effectLst/>
                        </a:rPr>
                        <a:t>)</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050" kern="100" dirty="0">
                          <a:effectLst/>
                        </a:rPr>
                        <a:t>U*</a:t>
                      </a:r>
                      <a:endParaRPr lang="zh-CN" sz="1050" kern="100" dirty="0">
                        <a:effectLst/>
                      </a:endParaRPr>
                    </a:p>
                    <a:p>
                      <a:pPr algn="just"/>
                      <a:r>
                        <a:rPr lang="en-US" sz="900" kern="100" dirty="0">
                          <a:effectLst/>
                        </a:rPr>
                        <a:t>(ms</a:t>
                      </a:r>
                      <a:r>
                        <a:rPr lang="en-US" sz="900" kern="100" baseline="30000" dirty="0">
                          <a:effectLst/>
                        </a:rPr>
                        <a:t>-1</a:t>
                      </a:r>
                      <a:r>
                        <a:rPr lang="en-US" sz="900" kern="100" dirty="0">
                          <a:effectLst/>
                        </a:rPr>
                        <a:t>)</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050" kern="100" dirty="0">
                          <a:effectLst/>
                        </a:rPr>
                        <a:t>NR</a:t>
                      </a:r>
                      <a:endParaRPr lang="zh-CN" sz="1050" kern="100" dirty="0">
                        <a:effectLst/>
                      </a:endParaRPr>
                    </a:p>
                    <a:p>
                      <a:pPr algn="just"/>
                      <a:r>
                        <a:rPr lang="en-US" sz="900" kern="100" dirty="0">
                          <a:effectLst/>
                        </a:rPr>
                        <a:t>(Wm</a:t>
                      </a:r>
                      <a:r>
                        <a:rPr lang="en-US" sz="900" kern="100" baseline="30000" dirty="0">
                          <a:effectLst/>
                        </a:rPr>
                        <a:t>-2</a:t>
                      </a:r>
                      <a:r>
                        <a:rPr lang="en-US" sz="900" kern="100" dirty="0">
                          <a:effectLst/>
                        </a:rPr>
                        <a:t>)</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050" kern="100" dirty="0">
                          <a:effectLst/>
                        </a:rPr>
                        <a:t>U1.5</a:t>
                      </a:r>
                      <a:endParaRPr lang="zh-CN" sz="1050" kern="100" dirty="0">
                        <a:effectLst/>
                      </a:endParaRPr>
                    </a:p>
                    <a:p>
                      <a:pPr algn="just"/>
                      <a:r>
                        <a:rPr lang="en-US" sz="900" kern="100" dirty="0">
                          <a:effectLst/>
                        </a:rPr>
                        <a:t>(ms</a:t>
                      </a:r>
                      <a:r>
                        <a:rPr lang="en-US" sz="900" kern="100" baseline="30000" dirty="0">
                          <a:effectLst/>
                        </a:rPr>
                        <a:t>-1</a:t>
                      </a:r>
                      <a:r>
                        <a:rPr lang="en-US" sz="900" kern="100" dirty="0">
                          <a:effectLst/>
                        </a:rPr>
                        <a:t>)</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050" kern="100" dirty="0">
                          <a:effectLst/>
                        </a:rPr>
                        <a:t>T1.5</a:t>
                      </a:r>
                      <a:endParaRPr lang="zh-CN" sz="1050" kern="100" dirty="0">
                        <a:effectLst/>
                      </a:endParaRPr>
                    </a:p>
                    <a:p>
                      <a:pPr algn="just"/>
                      <a:r>
                        <a:rPr lang="en-US" sz="900" kern="100" dirty="0">
                          <a:effectLst/>
                        </a:rPr>
                        <a:t>(</a:t>
                      </a:r>
                      <a:r>
                        <a:rPr lang="zh-CN" sz="900" kern="100" dirty="0">
                          <a:effectLst/>
                        </a:rPr>
                        <a:t>°</a:t>
                      </a:r>
                      <a:r>
                        <a:rPr lang="en-US" sz="900" kern="100" dirty="0">
                          <a:effectLst/>
                        </a:rPr>
                        <a:t>C)</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8208849"/>
                  </a:ext>
                </a:extLst>
              </a:tr>
              <a:tr h="572748">
                <a:tc>
                  <a:txBody>
                    <a:bodyPr/>
                    <a:lstStyle/>
                    <a:p>
                      <a:pPr algn="ctr"/>
                      <a:r>
                        <a:rPr lang="en-US" sz="1050" kern="100" dirty="0">
                          <a:effectLst/>
                        </a:rPr>
                        <a:t>22-23th Oct </a:t>
                      </a:r>
                      <a:endParaRPr lang="zh-CN" sz="1050" kern="100" dirty="0">
                        <a:effectLst/>
                      </a:endParaRPr>
                    </a:p>
                    <a:p>
                      <a:pPr algn="ctr"/>
                      <a:r>
                        <a:rPr lang="en-US" sz="1050" kern="100" dirty="0">
                          <a:effectLst/>
                        </a:rPr>
                        <a:t>19:00-05:00</a:t>
                      </a:r>
                      <a:r>
                        <a:rPr lang="zh-CN" sz="1050" kern="100" dirty="0">
                          <a:effectLst/>
                        </a:rPr>
                        <a:t>（</a:t>
                      </a:r>
                      <a:r>
                        <a:rPr lang="en-US" sz="1050" kern="100" dirty="0">
                          <a:effectLst/>
                        </a:rPr>
                        <a:t>N1</a:t>
                      </a:r>
                      <a:r>
                        <a:rPr lang="zh-CN" sz="1050" kern="100" dirty="0">
                          <a:effectLst/>
                        </a:rPr>
                        <a:t>）</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r>
                        <a:rPr lang="en-US" altLang="zh-CN" sz="1100" b="1" kern="100" dirty="0">
                          <a:effectLst/>
                          <a:latin typeface="Times New Roman" panose="02020603050405020304" pitchFamily="18" charset="0"/>
                          <a:cs typeface="Times New Roman" panose="02020603050405020304" pitchFamily="18" charset="0"/>
                        </a:rPr>
                        <a:t>intermittent</a:t>
                      </a:r>
                      <a:endParaRPr lang="zh-CN" sz="1100" b="1" kern="1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100" kern="100">
                          <a:effectLst/>
                          <a:latin typeface="Times New Roman" panose="02020603050405020304" pitchFamily="18" charset="0"/>
                          <a:cs typeface="Times New Roman" panose="02020603050405020304" pitchFamily="18" charset="0"/>
                        </a:rPr>
                        <a:t>6.1</a:t>
                      </a:r>
                      <a:endParaRPr lang="zh-CN" sz="11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latin typeface="Times New Roman" panose="02020603050405020304" pitchFamily="18" charset="0"/>
                          <a:cs typeface="Times New Roman" panose="02020603050405020304" pitchFamily="18" charset="0"/>
                        </a:rPr>
                        <a:t>-9.8</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latin typeface="Times New Roman" panose="02020603050405020304" pitchFamily="18" charset="0"/>
                          <a:cs typeface="Times New Roman" panose="02020603050405020304" pitchFamily="18" charset="0"/>
                        </a:rPr>
                        <a:t>-41.3</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a:effectLst/>
                          <a:latin typeface="Times New Roman" panose="02020603050405020304" pitchFamily="18" charset="0"/>
                          <a:cs typeface="Times New Roman" panose="02020603050405020304" pitchFamily="18" charset="0"/>
                        </a:rPr>
                        <a:t>0.13</a:t>
                      </a:r>
                      <a:endParaRPr lang="zh-CN" sz="11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a:effectLst/>
                          <a:latin typeface="Times New Roman" panose="02020603050405020304" pitchFamily="18" charset="0"/>
                          <a:cs typeface="Times New Roman" panose="02020603050405020304" pitchFamily="18" charset="0"/>
                        </a:rPr>
                        <a:t>-82.8</a:t>
                      </a:r>
                      <a:endParaRPr lang="zh-CN" sz="11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latin typeface="Times New Roman" panose="02020603050405020304" pitchFamily="18" charset="0"/>
                          <a:cs typeface="Times New Roman" panose="02020603050405020304" pitchFamily="18" charset="0"/>
                        </a:rPr>
                        <a:t>1.4</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latin typeface="Times New Roman" panose="02020603050405020304" pitchFamily="18" charset="0"/>
                          <a:cs typeface="Times New Roman" panose="02020603050405020304" pitchFamily="18" charset="0"/>
                        </a:rPr>
                        <a:t>-5.9</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5241426"/>
                  </a:ext>
                </a:extLst>
              </a:tr>
              <a:tr h="600021">
                <a:tc>
                  <a:txBody>
                    <a:bodyPr/>
                    <a:lstStyle/>
                    <a:p>
                      <a:pPr marL="133350" indent="-133350" algn="ctr"/>
                      <a:r>
                        <a:rPr lang="en-US" sz="1050" kern="100" dirty="0">
                          <a:effectLst/>
                        </a:rPr>
                        <a:t>23th Oct</a:t>
                      </a:r>
                      <a:endParaRPr lang="zh-CN" sz="1050" kern="100" dirty="0">
                        <a:effectLst/>
                      </a:endParaRPr>
                    </a:p>
                    <a:p>
                      <a:pPr marL="133350" indent="-133350" algn="ctr"/>
                      <a:r>
                        <a:rPr lang="en-US" sz="1050" kern="100" dirty="0">
                          <a:effectLst/>
                        </a:rPr>
                        <a:t>19:00-00:00</a:t>
                      </a:r>
                      <a:r>
                        <a:rPr lang="zh-CN" sz="1050" kern="100" dirty="0">
                          <a:effectLst/>
                        </a:rPr>
                        <a:t>（</a:t>
                      </a:r>
                      <a:r>
                        <a:rPr lang="en-US" sz="1050" kern="100" dirty="0">
                          <a:effectLst/>
                        </a:rPr>
                        <a:t>N2a</a:t>
                      </a:r>
                      <a:r>
                        <a:rPr lang="zh-CN" sz="1050" kern="100" dirty="0">
                          <a:effectLst/>
                        </a:rPr>
                        <a:t>）</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r>
                        <a:rPr lang="en-US" altLang="zh-CN" sz="1100" b="1" kern="100" dirty="0">
                          <a:effectLst/>
                          <a:latin typeface="Times New Roman" panose="02020603050405020304" pitchFamily="18" charset="0"/>
                          <a:ea typeface="等线" panose="02010600030101010101" pitchFamily="2" charset="-122"/>
                          <a:cs typeface="Times New Roman" panose="02020603050405020304" pitchFamily="18" charset="0"/>
                        </a:rPr>
                        <a:t>radiative</a:t>
                      </a:r>
                      <a:endParaRPr lang="zh-CN" sz="11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a:effectLst/>
                          <a:latin typeface="Times New Roman" panose="02020603050405020304" pitchFamily="18" charset="0"/>
                          <a:cs typeface="Times New Roman" panose="02020603050405020304" pitchFamily="18" charset="0"/>
                        </a:rPr>
                        <a:t>2.3</a:t>
                      </a:r>
                      <a:endParaRPr lang="zh-CN" sz="11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latin typeface="Times New Roman" panose="02020603050405020304" pitchFamily="18" charset="0"/>
                          <a:cs typeface="Times New Roman" panose="02020603050405020304" pitchFamily="18" charset="0"/>
                        </a:rPr>
                        <a:t>-2.3</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latin typeface="Times New Roman" panose="02020603050405020304" pitchFamily="18" charset="0"/>
                          <a:cs typeface="Times New Roman" panose="02020603050405020304" pitchFamily="18" charset="0"/>
                        </a:rPr>
                        <a:t>-38.5</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latin typeface="Times New Roman" panose="02020603050405020304" pitchFamily="18" charset="0"/>
                          <a:cs typeface="Times New Roman" panose="02020603050405020304" pitchFamily="18" charset="0"/>
                        </a:rPr>
                        <a:t>0.12</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latin typeface="Times New Roman" panose="02020603050405020304" pitchFamily="18" charset="0"/>
                          <a:cs typeface="Times New Roman" panose="02020603050405020304" pitchFamily="18" charset="0"/>
                        </a:rPr>
                        <a:t>-108.3</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latin typeface="Times New Roman" panose="02020603050405020304" pitchFamily="18" charset="0"/>
                          <a:cs typeface="Times New Roman" panose="02020603050405020304" pitchFamily="18" charset="0"/>
                        </a:rPr>
                        <a:t>1.0</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a:effectLst/>
                          <a:latin typeface="Times New Roman" panose="02020603050405020304" pitchFamily="18" charset="0"/>
                          <a:cs typeface="Times New Roman" panose="02020603050405020304" pitchFamily="18" charset="0"/>
                        </a:rPr>
                        <a:t>0.0</a:t>
                      </a:r>
                      <a:endParaRPr lang="zh-CN" sz="11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22928595"/>
                  </a:ext>
                </a:extLst>
              </a:tr>
              <a:tr h="600021">
                <a:tc>
                  <a:txBody>
                    <a:bodyPr/>
                    <a:lstStyle/>
                    <a:p>
                      <a:pPr marL="400050" indent="-400050" algn="ctr"/>
                      <a:r>
                        <a:rPr lang="en-US" sz="1050" kern="100" dirty="0">
                          <a:effectLst/>
                        </a:rPr>
                        <a:t>24</a:t>
                      </a:r>
                      <a:r>
                        <a:rPr lang="en-US" sz="1050" kern="100" baseline="0" dirty="0">
                          <a:effectLst/>
                        </a:rPr>
                        <a:t>th </a:t>
                      </a:r>
                      <a:r>
                        <a:rPr lang="en-US" sz="1050" kern="100" dirty="0">
                          <a:effectLst/>
                        </a:rPr>
                        <a:t>Oct </a:t>
                      </a:r>
                      <a:endParaRPr lang="zh-CN" sz="1050" kern="100" dirty="0">
                        <a:effectLst/>
                      </a:endParaRPr>
                    </a:p>
                    <a:p>
                      <a:pPr marL="400050" indent="-400050" algn="ctr"/>
                      <a:r>
                        <a:rPr lang="en-US" sz="1050" kern="100" dirty="0">
                          <a:effectLst/>
                        </a:rPr>
                        <a:t>00:00-5:00 (N2b</a:t>
                      </a:r>
                      <a:r>
                        <a:rPr lang="zh-CN" sz="1050" kern="100" dirty="0">
                          <a:effectLst/>
                        </a:rPr>
                        <a:t>）</a:t>
                      </a:r>
                      <a:endParaRPr lang="en-US" altLang="zh-CN" sz="1050" kern="100" dirty="0">
                        <a:effectLst/>
                      </a:endParaRPr>
                    </a:p>
                  </a:txBody>
                  <a:tcPr marL="68580" marR="68580" marT="0" marB="0">
                    <a:solidFill>
                      <a:schemeClr val="accent1">
                        <a:lumMod val="60000"/>
                        <a:lumOff val="40000"/>
                      </a:schemeClr>
                    </a:solidFill>
                  </a:tcPr>
                </a:tc>
                <a:tc>
                  <a:txBody>
                    <a:bodyPr/>
                    <a:lstStyle/>
                    <a:p>
                      <a:pPr algn="just"/>
                      <a:r>
                        <a:rPr lang="en-US" altLang="zh-CN" sz="1100" b="1" kern="100" dirty="0">
                          <a:effectLst/>
                          <a:latin typeface="Times New Roman" panose="02020603050405020304" pitchFamily="18" charset="0"/>
                          <a:ea typeface="等线" panose="02010600030101010101" pitchFamily="2" charset="-122"/>
                          <a:cs typeface="Times New Roman" panose="02020603050405020304" pitchFamily="18" charset="0"/>
                        </a:rPr>
                        <a:t>turbulent</a:t>
                      </a:r>
                      <a:endParaRPr lang="zh-CN" sz="11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latin typeface="Times New Roman" panose="02020603050405020304" pitchFamily="18" charset="0"/>
                          <a:cs typeface="Times New Roman" panose="02020603050405020304" pitchFamily="18" charset="0"/>
                        </a:rPr>
                        <a:t>12.9</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latin typeface="Times New Roman" panose="02020603050405020304" pitchFamily="18" charset="0"/>
                          <a:cs typeface="Times New Roman" panose="02020603050405020304" pitchFamily="18" charset="0"/>
                        </a:rPr>
                        <a:t>-24.9</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latin typeface="Times New Roman" panose="02020603050405020304" pitchFamily="18" charset="0"/>
                          <a:cs typeface="Times New Roman" panose="02020603050405020304" pitchFamily="18" charset="0"/>
                        </a:rPr>
                        <a:t>-20.5</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latin typeface="Times New Roman" panose="02020603050405020304" pitchFamily="18" charset="0"/>
                          <a:cs typeface="Times New Roman" panose="02020603050405020304" pitchFamily="18" charset="0"/>
                        </a:rPr>
                        <a:t>0.51</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latin typeface="Times New Roman" panose="02020603050405020304" pitchFamily="18" charset="0"/>
                          <a:cs typeface="Times New Roman" panose="02020603050405020304" pitchFamily="18" charset="0"/>
                        </a:rPr>
                        <a:t>-111.9</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latin typeface="Times New Roman" panose="02020603050405020304" pitchFamily="18" charset="0"/>
                          <a:cs typeface="Times New Roman" panose="02020603050405020304" pitchFamily="18" charset="0"/>
                        </a:rPr>
                        <a:t>6.2</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latin typeface="Times New Roman" panose="02020603050405020304" pitchFamily="18" charset="0"/>
                          <a:cs typeface="Times New Roman" panose="02020603050405020304" pitchFamily="18" charset="0"/>
                        </a:rPr>
                        <a:t>0.8</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7631644"/>
                  </a:ext>
                </a:extLst>
              </a:tr>
            </a:tbl>
          </a:graphicData>
        </a:graphic>
      </p:graphicFrame>
      <p:cxnSp>
        <p:nvCxnSpPr>
          <p:cNvPr id="47" name="直接连接符 46">
            <a:extLst>
              <a:ext uri="{FF2B5EF4-FFF2-40B4-BE49-F238E27FC236}">
                <a16:creationId xmlns:a16="http://schemas.microsoft.com/office/drawing/2014/main" id="{9D570384-7440-0F27-925B-8AA81E5A5DEB}"/>
              </a:ext>
            </a:extLst>
          </p:cNvPr>
          <p:cNvCxnSpPr>
            <a:cxnSpLocks/>
          </p:cNvCxnSpPr>
          <p:nvPr/>
        </p:nvCxnSpPr>
        <p:spPr>
          <a:xfrm flipH="1">
            <a:off x="4766240" y="3483740"/>
            <a:ext cx="9315" cy="2916032"/>
          </a:xfrm>
          <a:prstGeom prst="line">
            <a:avLst/>
          </a:prstGeom>
          <a:ln w="1905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AD9AB107-B5D7-0FC3-31EF-B3A6E83B3337}"/>
              </a:ext>
            </a:extLst>
          </p:cNvPr>
          <p:cNvSpPr txBox="1"/>
          <p:nvPr/>
        </p:nvSpPr>
        <p:spPr>
          <a:xfrm>
            <a:off x="8800846" y="824925"/>
            <a:ext cx="6390166" cy="369332"/>
          </a:xfrm>
          <a:prstGeom prst="rect">
            <a:avLst/>
          </a:prstGeom>
          <a:noFill/>
        </p:spPr>
        <p:txBody>
          <a:bodyPr wrap="square">
            <a:spAutoFit/>
          </a:bodyPr>
          <a:lstStyle/>
          <a:p>
            <a:r>
              <a:rPr lang="nl-NL" altLang="zh-CN" b="0" i="0" dirty="0">
                <a:solidFill>
                  <a:srgbClr val="1D1C1D"/>
                </a:solidFill>
                <a:effectLst/>
                <a:latin typeface="Slack-Lato"/>
              </a:rPr>
              <a:t>(following Van de Wiel et al </a:t>
            </a:r>
            <a:r>
              <a:rPr lang="en-US" altLang="zh-CN" dirty="0">
                <a:solidFill>
                  <a:srgbClr val="1D1C1D"/>
                </a:solidFill>
                <a:latin typeface="Slack-Lato"/>
              </a:rPr>
              <a:t>.</a:t>
            </a:r>
            <a:r>
              <a:rPr lang="nl-NL" altLang="zh-CN" b="0" i="0" dirty="0">
                <a:solidFill>
                  <a:srgbClr val="1D1C1D"/>
                </a:solidFill>
                <a:effectLst/>
                <a:latin typeface="Slack-Lato"/>
              </a:rPr>
              <a:t>2002) </a:t>
            </a:r>
            <a:endParaRPr lang="zh-CN" altLang="en-US" dirty="0"/>
          </a:p>
        </p:txBody>
      </p:sp>
    </p:spTree>
    <p:extLst>
      <p:ext uri="{BB962C8B-B14F-4D97-AF65-F5344CB8AC3E}">
        <p14:creationId xmlns:p14="http://schemas.microsoft.com/office/powerpoint/2010/main" val="381721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ED6064-E587-4E94-A9F0-20BB3B36EFC6}"/>
              </a:ext>
            </a:extLst>
          </p:cNvPr>
          <p:cNvSpPr>
            <a:spLocks noGrp="1"/>
          </p:cNvSpPr>
          <p:nvPr>
            <p:ph type="title"/>
          </p:nvPr>
        </p:nvSpPr>
        <p:spPr>
          <a:xfrm>
            <a:off x="545083" y="0"/>
            <a:ext cx="11785999" cy="1325563"/>
          </a:xfrm>
        </p:spPr>
        <p:txBody>
          <a:bodyPr>
            <a:normAutofit/>
          </a:bodyPr>
          <a:lstStyle/>
          <a:p>
            <a:pPr algn="just"/>
            <a:r>
              <a:rPr lang="en-US" altLang="zh-CN" sz="24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N</a:t>
            </a:r>
            <a:r>
              <a:rPr lang="en-US" altLang="zh-CN" sz="2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umerical experiments designed to test augmentations in WRF sensitivity runs</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5" name="内容占位符 4">
            <a:extLst>
              <a:ext uri="{FF2B5EF4-FFF2-40B4-BE49-F238E27FC236}">
                <a16:creationId xmlns:a16="http://schemas.microsoft.com/office/drawing/2014/main" id="{A07185BF-CDCF-4869-8E18-6208B5AF3B35}"/>
              </a:ext>
            </a:extLst>
          </p:cNvPr>
          <p:cNvGraphicFramePr>
            <a:graphicFrameLocks noGrp="1"/>
          </p:cNvGraphicFramePr>
          <p:nvPr>
            <p:ph idx="1"/>
            <p:extLst>
              <p:ext uri="{D42A27DB-BD31-4B8C-83A1-F6EECF244321}">
                <p14:modId xmlns:p14="http://schemas.microsoft.com/office/powerpoint/2010/main" val="83308095"/>
              </p:ext>
            </p:extLst>
          </p:nvPr>
        </p:nvGraphicFramePr>
        <p:xfrm>
          <a:off x="1232302" y="1199605"/>
          <a:ext cx="9262032" cy="4446283"/>
        </p:xfrm>
        <a:graphic>
          <a:graphicData uri="http://schemas.openxmlformats.org/drawingml/2006/table">
            <a:tbl>
              <a:tblPr firstRow="1" firstCol="1" bandRow="1">
                <a:tableStyleId>{5C22544A-7EE6-4342-B048-85BDC9FD1C3A}</a:tableStyleId>
              </a:tblPr>
              <a:tblGrid>
                <a:gridCol w="2045044">
                  <a:extLst>
                    <a:ext uri="{9D8B030D-6E8A-4147-A177-3AD203B41FA5}">
                      <a16:colId xmlns:a16="http://schemas.microsoft.com/office/drawing/2014/main" val="4168249735"/>
                    </a:ext>
                  </a:extLst>
                </a:gridCol>
                <a:gridCol w="1266584">
                  <a:extLst>
                    <a:ext uri="{9D8B030D-6E8A-4147-A177-3AD203B41FA5}">
                      <a16:colId xmlns:a16="http://schemas.microsoft.com/office/drawing/2014/main" val="487931447"/>
                    </a:ext>
                  </a:extLst>
                </a:gridCol>
                <a:gridCol w="1983468">
                  <a:extLst>
                    <a:ext uri="{9D8B030D-6E8A-4147-A177-3AD203B41FA5}">
                      <a16:colId xmlns:a16="http://schemas.microsoft.com/office/drawing/2014/main" val="2043291729"/>
                    </a:ext>
                  </a:extLst>
                </a:gridCol>
                <a:gridCol w="1983468">
                  <a:extLst>
                    <a:ext uri="{9D8B030D-6E8A-4147-A177-3AD203B41FA5}">
                      <a16:colId xmlns:a16="http://schemas.microsoft.com/office/drawing/2014/main" val="1387388738"/>
                    </a:ext>
                  </a:extLst>
                </a:gridCol>
                <a:gridCol w="1983468">
                  <a:extLst>
                    <a:ext uri="{9D8B030D-6E8A-4147-A177-3AD203B41FA5}">
                      <a16:colId xmlns:a16="http://schemas.microsoft.com/office/drawing/2014/main" val="3192759737"/>
                    </a:ext>
                  </a:extLst>
                </a:gridCol>
              </a:tblGrid>
              <a:tr h="849663">
                <a:tc>
                  <a:txBody>
                    <a:bodyPr/>
                    <a:lstStyle/>
                    <a:p>
                      <a:pPr algn="ctr"/>
                      <a:r>
                        <a:rPr lang="en-US" sz="1700" kern="100" dirty="0">
                          <a:effectLst/>
                        </a:rPr>
                        <a:t> </a:t>
                      </a:r>
                    </a:p>
                    <a:p>
                      <a:pPr algn="ctr"/>
                      <a:r>
                        <a:rPr lang="en-US" sz="1700" kern="100" dirty="0">
                          <a:effectLst/>
                        </a:rPr>
                        <a:t>EXP</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endParaRPr lang="en-US" altLang="zh-CN" sz="1000" i="1" kern="100" dirty="0">
                        <a:effectLst/>
                        <a:latin typeface="等线" panose="02010600030101010101" pitchFamily="2" charset="-122"/>
                        <a:ea typeface="等线" panose="02010600030101010101" pitchFamily="2" charset="-122"/>
                        <a:cs typeface="Times New Roman" panose="02020603050405020304" pitchFamily="18" charset="0"/>
                      </a:endParaRPr>
                    </a:p>
                    <a:p>
                      <a:pPr marL="0" algn="ctr" defTabSz="914400" rtl="0" eaLnBrk="1" latinLnBrk="0" hangingPunct="1"/>
                      <a:r>
                        <a:rPr lang="en-US" altLang="zh-CN" sz="1200" b="1" i="1" kern="100" dirty="0">
                          <a:solidFill>
                            <a:schemeClr val="lt1"/>
                          </a:solidFill>
                          <a:effectLst/>
                          <a:latin typeface="Times New Roman" panose="02020603050405020304" pitchFamily="18" charset="0"/>
                          <a:ea typeface="等线" panose="02010600030101010101" pitchFamily="2" charset="-122"/>
                          <a:cs typeface="Times New Roman" panose="02020603050405020304" pitchFamily="18" charset="0"/>
                        </a:rPr>
                        <a:t>Soil volumetric heat capacity (Cs)</a:t>
                      </a:r>
                      <a:endParaRPr lang="zh-CN" altLang="en-US" sz="1200" b="1" i="1" kern="100" dirty="0">
                        <a:solidFill>
                          <a:schemeClr val="lt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endParaRPr lang="en-US" altLang="zh-CN" sz="1200" b="1" i="1" kern="100" dirty="0">
                        <a:solidFill>
                          <a:schemeClr val="lt1"/>
                        </a:solidFill>
                        <a:effectLst/>
                        <a:latin typeface="等线" panose="02010600030101010101" pitchFamily="2" charset="-122"/>
                        <a:ea typeface="等线" panose="02010600030101010101" pitchFamily="2" charset="-122"/>
                        <a:cs typeface="Times New Roman" panose="02020603050405020304" pitchFamily="18" charset="0"/>
                      </a:endParaRPr>
                    </a:p>
                    <a:p>
                      <a:pPr marL="0" algn="ctr" defTabSz="914400" rtl="0" eaLnBrk="1" latinLnBrk="0" hangingPunct="1"/>
                      <a:r>
                        <a:rPr lang="en-US" altLang="zh-CN" sz="1200" b="1" i="1" kern="100" dirty="0">
                          <a:solidFill>
                            <a:schemeClr val="lt1"/>
                          </a:solidFill>
                          <a:effectLst/>
                          <a:latin typeface="Times New Roman" panose="02020603050405020304" pitchFamily="18" charset="0"/>
                          <a:ea typeface="等线" panose="02010600030101010101" pitchFamily="2" charset="-122"/>
                          <a:cs typeface="Times New Roman" panose="02020603050405020304" pitchFamily="18" charset="0"/>
                        </a:rPr>
                        <a:t>Surface thermodynamic roughness (Z0) m</a:t>
                      </a:r>
                      <a:endParaRPr lang="zh-CN" altLang="en-US" sz="1200" b="1" i="1" kern="100" dirty="0">
                        <a:solidFill>
                          <a:schemeClr val="lt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marR="0" lvl="0" indent="466725" algn="just" defTabSz="914400" rtl="0" eaLnBrk="1" fontAlgn="auto" latinLnBrk="0" hangingPunct="1">
                        <a:lnSpc>
                          <a:spcPct val="100000"/>
                        </a:lnSpc>
                        <a:spcBef>
                          <a:spcPts val="0"/>
                        </a:spcBef>
                        <a:spcAft>
                          <a:spcPts val="0"/>
                        </a:spcAft>
                        <a:buClrTx/>
                        <a:buSzTx/>
                        <a:buFontTx/>
                        <a:buNone/>
                        <a:tabLst/>
                        <a:defRPr/>
                      </a:pPr>
                      <a:endParaRPr lang="en-US" altLang="zh-CN" sz="1200" b="1" i="1" kern="100" dirty="0">
                        <a:solidFill>
                          <a:schemeClr val="lt1"/>
                        </a:solidFill>
                        <a:effectLst/>
                        <a:latin typeface="Times New Roman" panose="02020603050405020304" pitchFamily="18" charset="0"/>
                        <a:ea typeface="+mn-ea"/>
                        <a:cs typeface="Times New Roman" panose="02020603050405020304" pitchFamily="18" charset="0"/>
                      </a:endParaRPr>
                    </a:p>
                    <a:p>
                      <a:pPr marL="0" marR="0" lvl="0" indent="466725" algn="ctr" defTabSz="914400" rtl="0" eaLnBrk="1" fontAlgn="auto" latinLnBrk="0" hangingPunct="1">
                        <a:lnSpc>
                          <a:spcPct val="100000"/>
                        </a:lnSpc>
                        <a:spcBef>
                          <a:spcPts val="0"/>
                        </a:spcBef>
                        <a:spcAft>
                          <a:spcPts val="0"/>
                        </a:spcAft>
                        <a:buClrTx/>
                        <a:buSzTx/>
                        <a:buFontTx/>
                        <a:buNone/>
                        <a:tabLst/>
                        <a:defRPr/>
                      </a:pPr>
                      <a:r>
                        <a:rPr lang="en-US" altLang="zh-CN" sz="1200" b="1" i="1" kern="100" dirty="0">
                          <a:solidFill>
                            <a:schemeClr val="lt1"/>
                          </a:solidFill>
                          <a:effectLst/>
                          <a:latin typeface="Times New Roman" panose="02020603050405020304" pitchFamily="18" charset="0"/>
                          <a:ea typeface="等线" panose="02010600030101010101" pitchFamily="2" charset="-122"/>
                          <a:cs typeface="Times New Roman" panose="02020603050405020304" pitchFamily="18" charset="0"/>
                        </a:rPr>
                        <a:t>Soil thermal conductivity (</a:t>
                      </a:r>
                      <a:r>
                        <a:rPr lang="el-GR" altLang="zh-CN" sz="1200" b="1" i="1" kern="100" dirty="0">
                          <a:solidFill>
                            <a:schemeClr val="lt1"/>
                          </a:solidFill>
                          <a:effectLst/>
                          <a:latin typeface="Times New Roman" panose="02020603050405020304" pitchFamily="18" charset="0"/>
                          <a:ea typeface="等线" panose="02010600030101010101" pitchFamily="2" charset="-122"/>
                          <a:cs typeface="Times New Roman" panose="02020603050405020304" pitchFamily="18" charset="0"/>
                        </a:rPr>
                        <a:t>λ</a:t>
                      </a:r>
                      <a:r>
                        <a:rPr lang="en-US" altLang="zh-CN" sz="1200" b="1" i="1" kern="100" dirty="0">
                          <a:solidFill>
                            <a:schemeClr val="lt1"/>
                          </a:solidFill>
                          <a:effectLst/>
                          <a:latin typeface="Times New Roman" panose="02020603050405020304" pitchFamily="18" charset="0"/>
                          <a:ea typeface="等线" panose="02010600030101010101" pitchFamily="2" charset="-122"/>
                          <a:cs typeface="Times New Roman" panose="02020603050405020304" pitchFamily="18" charset="0"/>
                        </a:rPr>
                        <a:t>) Wm</a:t>
                      </a:r>
                      <a:r>
                        <a:rPr lang="en-US" altLang="zh-CN" sz="1200" b="1" i="1" kern="100" baseline="30000" dirty="0">
                          <a:solidFill>
                            <a:schemeClr val="lt1"/>
                          </a:solidFill>
                          <a:effectLst/>
                          <a:latin typeface="Times New Roman" panose="02020603050405020304" pitchFamily="18" charset="0"/>
                          <a:ea typeface="等线" panose="02010600030101010101" pitchFamily="2" charset="-122"/>
                          <a:cs typeface="Times New Roman" panose="02020603050405020304" pitchFamily="18" charset="0"/>
                        </a:rPr>
                        <a:t>-1</a:t>
                      </a:r>
                      <a:r>
                        <a:rPr lang="en-US" altLang="zh-CN" sz="1200" b="1" i="1" kern="100" dirty="0">
                          <a:solidFill>
                            <a:schemeClr val="lt1"/>
                          </a:solidFill>
                          <a:effectLst/>
                          <a:latin typeface="Times New Roman" panose="02020603050405020304" pitchFamily="18" charset="0"/>
                          <a:ea typeface="等线" panose="02010600030101010101" pitchFamily="2" charset="-122"/>
                          <a:cs typeface="Times New Roman" panose="02020603050405020304" pitchFamily="18" charset="0"/>
                        </a:rPr>
                        <a:t>K</a:t>
                      </a:r>
                      <a:r>
                        <a:rPr lang="en-US" altLang="zh-CN" sz="1200" b="1" i="1" kern="100" baseline="30000" dirty="0">
                          <a:solidFill>
                            <a:schemeClr val="lt1"/>
                          </a:solidFill>
                          <a:effectLst/>
                          <a:latin typeface="Times New Roman" panose="02020603050405020304" pitchFamily="18" charset="0"/>
                          <a:ea typeface="等线" panose="02010600030101010101" pitchFamily="2" charset="-122"/>
                          <a:cs typeface="Times New Roman" panose="02020603050405020304" pitchFamily="18" charset="0"/>
                        </a:rPr>
                        <a:t>-1</a:t>
                      </a:r>
                    </a:p>
                    <a:p>
                      <a:pPr marL="0" indent="466725" algn="just" defTabSz="914400" rtl="0" eaLnBrk="1" latinLnBrk="0" hangingPunct="1"/>
                      <a:endParaRPr lang="zh-CN" altLang="en-US" sz="1200" b="1" i="1" kern="100" dirty="0">
                        <a:solidFill>
                          <a:schemeClr val="lt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indent="466725" algn="ctr" defTabSz="914400" rtl="0" eaLnBrk="1" latinLnBrk="0" hangingPunct="1"/>
                      <a:endParaRPr lang="en-US" altLang="zh-CN" sz="1400" b="1" i="1" kern="100" dirty="0">
                        <a:solidFill>
                          <a:schemeClr val="lt1"/>
                        </a:solidFill>
                        <a:effectLst/>
                        <a:latin typeface="Times New Roman" panose="02020603050405020304" pitchFamily="18" charset="0"/>
                        <a:ea typeface="等线" panose="02010600030101010101" pitchFamily="2" charset="-122"/>
                        <a:cs typeface="Times New Roman" panose="02020603050405020304" pitchFamily="18" charset="0"/>
                      </a:endParaRPr>
                    </a:p>
                    <a:p>
                      <a:pPr marL="0" indent="466725" algn="just" defTabSz="914400" rtl="0" eaLnBrk="1" latinLnBrk="0" hangingPunct="1"/>
                      <a:r>
                        <a:rPr lang="en-US" altLang="zh-CN" sz="1400" b="1" i="1" kern="100" dirty="0">
                          <a:solidFill>
                            <a:schemeClr val="lt1"/>
                          </a:solidFill>
                          <a:effectLst/>
                          <a:latin typeface="Times New Roman" panose="02020603050405020304" pitchFamily="18" charset="0"/>
                          <a:ea typeface="等线" panose="02010600030101010101" pitchFamily="2" charset="-122"/>
                          <a:cs typeface="Times New Roman" panose="02020603050405020304" pitchFamily="18" charset="0"/>
                        </a:rPr>
                        <a:t>Snow cover</a:t>
                      </a:r>
                      <a:endParaRPr lang="zh-CN" altLang="en-US" sz="1400" b="1" i="1" kern="100" dirty="0">
                        <a:solidFill>
                          <a:schemeClr val="lt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73152842"/>
                  </a:ext>
                </a:extLst>
              </a:tr>
              <a:tr h="692460">
                <a:tc>
                  <a:txBody>
                    <a:bodyPr/>
                    <a:lstStyle/>
                    <a:p>
                      <a:pPr algn="ctr">
                        <a:lnSpc>
                          <a:spcPct val="250000"/>
                        </a:lnSpc>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CTL-snow</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50000"/>
                        </a:lnSpc>
                      </a:pPr>
                      <a:r>
                        <a:rPr lang="en-US" sz="1400" kern="100">
                          <a:effectLst/>
                          <a:latin typeface="Times New Roman" panose="02020603050405020304" pitchFamily="18" charset="0"/>
                          <a:ea typeface="宋体" panose="02010600030101010101" pitchFamily="2" charset="-122"/>
                          <a:cs typeface="Times New Roman" panose="02020603050405020304" pitchFamily="18" charset="0"/>
                        </a:rPr>
                        <a:t>Default</a:t>
                      </a:r>
                      <a:endParaRPr lang="zh-CN" sz="14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250000"/>
                        </a:lnSpc>
                      </a:pPr>
                      <a:r>
                        <a:rPr lang="en-US" sz="14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Default</a:t>
                      </a:r>
                      <a:endParaRPr lang="zh-CN" sz="14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250000"/>
                        </a:lnSpc>
                      </a:pPr>
                      <a:r>
                        <a:rPr lang="en-US" sz="14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Default</a:t>
                      </a:r>
                      <a:endParaRPr lang="zh-CN" sz="14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lnSpc>
                          <a:spcPct val="250000"/>
                        </a:lnSpc>
                      </a:pPr>
                      <a:r>
                        <a:rPr lang="zh-CN" altLang="en-US" sz="14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sz="14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Yes(Default)</a:t>
                      </a:r>
                      <a:endParaRPr lang="zh-CN" altLang="en-US" sz="14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63164409"/>
                  </a:ext>
                </a:extLst>
              </a:tr>
              <a:tr h="623264">
                <a:tc>
                  <a:txBody>
                    <a:bodyPr/>
                    <a:lstStyle/>
                    <a:p>
                      <a:pPr algn="ctr">
                        <a:lnSpc>
                          <a:spcPct val="250000"/>
                        </a:lnSpc>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EXP1-no snow</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50000"/>
                        </a:lnSpc>
                      </a:pPr>
                      <a:r>
                        <a:rPr lang="en-US" sz="1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Default</a:t>
                      </a:r>
                      <a:endParaRPr lang="zh-CN" sz="14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250000"/>
                        </a:lnSpc>
                      </a:pPr>
                      <a:r>
                        <a:rPr lang="en-US" sz="1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0.1(Default)</a:t>
                      </a:r>
                      <a:endParaRPr lang="zh-CN" sz="14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250000"/>
                        </a:lnSpc>
                      </a:pPr>
                      <a:r>
                        <a:rPr lang="en-US" sz="14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Default</a:t>
                      </a:r>
                      <a:endParaRPr lang="zh-CN" sz="14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lnSpc>
                          <a:spcPct val="250000"/>
                        </a:lnSpc>
                      </a:pPr>
                      <a:r>
                        <a:rPr lang="en-US" sz="14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No</a:t>
                      </a:r>
                      <a:endParaRPr lang="zh-CN" altLang="en-US" sz="14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98163123"/>
                  </a:ext>
                </a:extLst>
              </a:tr>
              <a:tr h="659380">
                <a:tc>
                  <a:txBody>
                    <a:bodyPr/>
                    <a:lstStyle/>
                    <a:p>
                      <a:pPr algn="ctr">
                        <a:lnSpc>
                          <a:spcPct val="100000"/>
                        </a:lnSpc>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EXP2-no snow _</a:t>
                      </a:r>
                      <a:r>
                        <a:rPr lang="en-US" sz="1400" kern="100" dirty="0" err="1">
                          <a:effectLst/>
                          <a:latin typeface="Times New Roman" panose="02020603050405020304" pitchFamily="18" charset="0"/>
                          <a:ea typeface="宋体" panose="02010600030101010101" pitchFamily="2" charset="-122"/>
                          <a:cs typeface="Times New Roman" panose="02020603050405020304" pitchFamily="18" charset="0"/>
                        </a:rPr>
                        <a:t>lowheatcap</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50000"/>
                        </a:lnSpc>
                      </a:pPr>
                      <a:r>
                        <a:rPr lang="en-US" sz="1400" b="1" kern="100" dirty="0">
                          <a:solidFill>
                            <a:srgbClr val="C00000"/>
                          </a:solidFill>
                          <a:effectLst/>
                          <a:latin typeface="Times New Roman" panose="02020603050405020304" pitchFamily="18" charset="0"/>
                          <a:cs typeface="Times New Roman" panose="02020603050405020304" pitchFamily="18" charset="0"/>
                        </a:rPr>
                        <a:t>25%</a:t>
                      </a:r>
                      <a:endParaRPr lang="zh-CN" sz="1400" b="1" kern="100" dirty="0">
                        <a:solidFill>
                          <a:srgbClr val="C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250000"/>
                        </a:lnSpc>
                      </a:pPr>
                      <a:r>
                        <a:rPr lang="en-US" sz="1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0.1(Default)</a:t>
                      </a:r>
                      <a:endParaRPr lang="zh-CN" sz="14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250000"/>
                        </a:lnSpc>
                      </a:pPr>
                      <a:r>
                        <a:rPr lang="en-US" sz="1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Default</a:t>
                      </a:r>
                      <a:endParaRPr lang="zh-CN" sz="14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lnSpc>
                          <a:spcPct val="250000"/>
                        </a:lnSpc>
                      </a:pPr>
                      <a:r>
                        <a:rPr lang="en-US" sz="14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No</a:t>
                      </a:r>
                      <a:endParaRPr lang="zh-CN" altLang="en-US" sz="14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64798728"/>
                  </a:ext>
                </a:extLst>
              </a:tr>
              <a:tr h="590044">
                <a:tc>
                  <a:txBody>
                    <a:bodyPr/>
                    <a:lstStyle/>
                    <a:p>
                      <a:pPr algn="ctr">
                        <a:lnSpc>
                          <a:spcPct val="100000"/>
                        </a:lnSpc>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EXP3-</a:t>
                      </a:r>
                    </a:p>
                    <a:p>
                      <a:pPr algn="ctr">
                        <a:lnSpc>
                          <a:spcPct val="100000"/>
                        </a:lnSpc>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no snow_obs_Z0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50000"/>
                        </a:lnSpc>
                      </a:pPr>
                      <a:r>
                        <a:rPr lang="en-US" sz="1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Default</a:t>
                      </a:r>
                      <a:endParaRPr lang="zh-CN" sz="14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indent="333375" algn="just">
                        <a:lnSpc>
                          <a:spcPct val="250000"/>
                        </a:lnSpc>
                      </a:pPr>
                      <a:r>
                        <a:rPr lang="en-US" sz="1400" b="1" kern="100" dirty="0">
                          <a:solidFill>
                            <a:srgbClr val="C00000"/>
                          </a:solidFill>
                          <a:effectLst/>
                          <a:latin typeface="Times New Roman" panose="02020603050405020304" pitchFamily="18" charset="0"/>
                          <a:cs typeface="Times New Roman" panose="02020603050405020304" pitchFamily="18" charset="0"/>
                        </a:rPr>
                        <a:t>       0.01</a:t>
                      </a:r>
                      <a:endParaRPr lang="zh-CN" sz="1400" b="1" kern="100" dirty="0">
                        <a:solidFill>
                          <a:srgbClr val="C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250000"/>
                        </a:lnSpc>
                      </a:pPr>
                      <a:r>
                        <a:rPr lang="en-US" altLang="zh-CN" sz="1400" kern="100" dirty="0">
                          <a:solidFill>
                            <a:srgbClr val="000000"/>
                          </a:solidFill>
                          <a:effectLst/>
                          <a:latin typeface="Times New Roman" panose="02020603050405020304" pitchFamily="18" charset="0"/>
                          <a:ea typeface="+mn-ea"/>
                          <a:cs typeface="Times New Roman" panose="02020603050405020304" pitchFamily="18" charset="0"/>
                        </a:rPr>
                        <a:t>Default</a:t>
                      </a:r>
                      <a:endParaRPr lang="zh-CN" altLang="zh-CN" sz="1400" kern="100" dirty="0">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algn="ctr" defTabSz="914400" rtl="0" eaLnBrk="1" latinLnBrk="0" hangingPunct="1">
                        <a:lnSpc>
                          <a:spcPct val="250000"/>
                        </a:lnSpc>
                      </a:pPr>
                      <a:r>
                        <a:rPr lang="en-US" sz="14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No</a:t>
                      </a:r>
                      <a:endParaRPr lang="zh-CN" altLang="en-US" sz="14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90123774"/>
                  </a:ext>
                </a:extLst>
              </a:tr>
              <a:tr h="513118">
                <a:tc>
                  <a:txBody>
                    <a:bodyPr/>
                    <a:lstStyle/>
                    <a:p>
                      <a:pPr algn="ctr">
                        <a:lnSpc>
                          <a:spcPct val="100000"/>
                        </a:lnSpc>
                      </a:pPr>
                      <a:r>
                        <a:rPr lang="en-US" sz="1400" u="none" kern="100" baseline="0" dirty="0">
                          <a:effectLst/>
                          <a:latin typeface="Times New Roman" panose="02020603050405020304" pitchFamily="18" charset="0"/>
                          <a:ea typeface="宋体" panose="02010600030101010101" pitchFamily="2" charset="-122"/>
                          <a:cs typeface="Times New Roman" panose="02020603050405020304" pitchFamily="18" charset="0"/>
                        </a:rPr>
                        <a:t>EXP4-no </a:t>
                      </a:r>
                      <a:r>
                        <a:rPr lang="en-US" sz="1400" u="none" kern="100" baseline="0" dirty="0" err="1">
                          <a:effectLst/>
                          <a:latin typeface="Times New Roman" panose="02020603050405020304" pitchFamily="18" charset="0"/>
                          <a:ea typeface="宋体" panose="02010600030101010101" pitchFamily="2" charset="-122"/>
                          <a:cs typeface="Times New Roman" panose="02020603050405020304" pitchFamily="18" charset="0"/>
                        </a:rPr>
                        <a:t>snow_obs_heatconduct</a:t>
                      </a:r>
                      <a:endParaRPr lang="zh-CN" sz="1400" u="none" kern="100" baseline="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50000"/>
                        </a:lnSpc>
                      </a:pPr>
                      <a:r>
                        <a:rPr lang="en-US" sz="1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Default</a:t>
                      </a:r>
                      <a:endParaRPr lang="zh-CN" sz="14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lnSpc>
                          <a:spcPct val="250000"/>
                        </a:lnSpc>
                      </a:pPr>
                      <a:r>
                        <a:rPr lang="en-US" altLang="zh-CN" sz="1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0.1(Default)</a:t>
                      </a:r>
                      <a:endParaRPr lang="zh-CN" altLang="en-US" sz="1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250000"/>
                        </a:lnSpc>
                      </a:pPr>
                      <a:r>
                        <a:rPr lang="en-US" sz="1400" b="1" kern="100" dirty="0">
                          <a:solidFill>
                            <a:srgbClr val="C00000"/>
                          </a:solidFill>
                          <a:effectLst/>
                          <a:latin typeface="Times New Roman" panose="02020603050405020304" pitchFamily="18" charset="0"/>
                          <a:cs typeface="Times New Roman" panose="02020603050405020304" pitchFamily="18" charset="0"/>
                        </a:rPr>
                        <a:t>1.28</a:t>
                      </a:r>
                      <a:endParaRPr lang="zh-CN" sz="1400" b="1" kern="100" dirty="0">
                        <a:solidFill>
                          <a:srgbClr val="C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lnSpc>
                          <a:spcPct val="250000"/>
                        </a:lnSpc>
                      </a:pPr>
                      <a:r>
                        <a:rPr lang="en-US" sz="1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No </a:t>
                      </a:r>
                      <a:endParaRPr lang="zh-CN" altLang="en-US" sz="1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93938449"/>
                  </a:ext>
                </a:extLst>
              </a:tr>
              <a:tr h="518354">
                <a:tc>
                  <a:txBody>
                    <a:bodyPr/>
                    <a:lstStyle/>
                    <a:p>
                      <a:pPr algn="ctr">
                        <a:lnSpc>
                          <a:spcPct val="250000"/>
                        </a:lnSpc>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EXP5-no_snow_all</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50000"/>
                        </a:lnSpc>
                      </a:pPr>
                      <a:r>
                        <a:rPr lang="en-US" sz="1400" b="1" kern="100" dirty="0">
                          <a:solidFill>
                            <a:srgbClr val="C00000"/>
                          </a:solidFill>
                          <a:effectLst/>
                          <a:latin typeface="Times New Roman" panose="02020603050405020304" pitchFamily="18" charset="0"/>
                          <a:cs typeface="Times New Roman" panose="02020603050405020304" pitchFamily="18" charset="0"/>
                        </a:rPr>
                        <a:t>25%</a:t>
                      </a:r>
                      <a:endParaRPr lang="zh-CN" sz="1400" b="1" kern="100" dirty="0">
                        <a:solidFill>
                          <a:srgbClr val="C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250000"/>
                        </a:lnSpc>
                      </a:pPr>
                      <a:r>
                        <a:rPr lang="en-US" sz="1400" b="1" kern="100" dirty="0">
                          <a:solidFill>
                            <a:srgbClr val="C00000"/>
                          </a:solidFill>
                          <a:effectLst/>
                          <a:latin typeface="Times New Roman" panose="02020603050405020304" pitchFamily="18" charset="0"/>
                          <a:cs typeface="Times New Roman" panose="02020603050405020304" pitchFamily="18" charset="0"/>
                        </a:rPr>
                        <a:t>0.01</a:t>
                      </a:r>
                      <a:endParaRPr lang="zh-CN" sz="1400" b="1" kern="100" dirty="0">
                        <a:solidFill>
                          <a:srgbClr val="C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250000"/>
                        </a:lnSpc>
                      </a:pPr>
                      <a:r>
                        <a:rPr lang="en-US" sz="1400" b="1" kern="100" dirty="0">
                          <a:solidFill>
                            <a:srgbClr val="C00000"/>
                          </a:solidFill>
                          <a:effectLst/>
                          <a:latin typeface="Times New Roman" panose="02020603050405020304" pitchFamily="18" charset="0"/>
                          <a:cs typeface="Times New Roman" panose="02020603050405020304" pitchFamily="18" charset="0"/>
                        </a:rPr>
                        <a:t>1.28</a:t>
                      </a:r>
                      <a:endParaRPr lang="zh-CN" sz="1400" b="1" kern="100" dirty="0">
                        <a:solidFill>
                          <a:srgbClr val="C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lnSpc>
                          <a:spcPct val="250000"/>
                        </a:lnSpc>
                      </a:pPr>
                      <a:r>
                        <a:rPr lang="en-US" sz="1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No</a:t>
                      </a:r>
                      <a:endParaRPr lang="zh-CN" altLang="en-US" sz="1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04935404"/>
                  </a:ext>
                </a:extLst>
              </a:tr>
            </a:tbl>
          </a:graphicData>
        </a:graphic>
      </p:graphicFrame>
    </p:spTree>
    <p:extLst>
      <p:ext uri="{BB962C8B-B14F-4D97-AF65-F5344CB8AC3E}">
        <p14:creationId xmlns:p14="http://schemas.microsoft.com/office/powerpoint/2010/main" val="2112663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607125-B3A1-EED9-1373-1BD5F1EC0086}"/>
              </a:ext>
            </a:extLst>
          </p:cNvPr>
          <p:cNvSpPr>
            <a:spLocks noGrp="1"/>
          </p:cNvSpPr>
          <p:nvPr>
            <p:ph type="title"/>
          </p:nvPr>
        </p:nvSpPr>
        <p:spPr>
          <a:xfrm>
            <a:off x="4007450" y="-2621"/>
            <a:ext cx="3724174" cy="581692"/>
          </a:xfrm>
        </p:spPr>
        <p:txBody>
          <a:bodyPr>
            <a:normAutofit/>
          </a:bodyPr>
          <a:lstStyle/>
          <a:p>
            <a:r>
              <a:rPr lang="en-US" altLang="zh-CN" sz="2400" b="1" i="1" dirty="0">
                <a:effectLst/>
                <a:latin typeface="Times New Roman" panose="02020603050405020304" pitchFamily="18" charset="0"/>
                <a:ea typeface="等线" panose="02010600030101010101" pitchFamily="2" charset="-122"/>
              </a:rPr>
              <a:t>Impacts of augmentations</a:t>
            </a:r>
            <a:endParaRPr lang="zh-CN" altLang="en-US" sz="2400" dirty="0"/>
          </a:p>
        </p:txBody>
      </p:sp>
      <p:sp>
        <p:nvSpPr>
          <p:cNvPr id="13" name="标题 1">
            <a:extLst>
              <a:ext uri="{FF2B5EF4-FFF2-40B4-BE49-F238E27FC236}">
                <a16:creationId xmlns:a16="http://schemas.microsoft.com/office/drawing/2014/main" id="{FE9337D4-C3BE-632A-EC9B-A1072CB3725D}"/>
              </a:ext>
            </a:extLst>
          </p:cNvPr>
          <p:cNvSpPr txBox="1">
            <a:spLocks/>
          </p:cNvSpPr>
          <p:nvPr/>
        </p:nvSpPr>
        <p:spPr>
          <a:xfrm>
            <a:off x="2119772" y="6135626"/>
            <a:ext cx="8735797" cy="77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7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Hourly time evolution of different meteorological variables of simulations and observations</a:t>
            </a:r>
            <a:endParaRPr lang="zh-CN" altLang="en-US" dirty="0"/>
          </a:p>
        </p:txBody>
      </p:sp>
      <p:pic>
        <p:nvPicPr>
          <p:cNvPr id="6" name="图片 5">
            <a:extLst>
              <a:ext uri="{FF2B5EF4-FFF2-40B4-BE49-F238E27FC236}">
                <a16:creationId xmlns:a16="http://schemas.microsoft.com/office/drawing/2014/main" id="{4F158D40-6100-87F9-28BC-0B3AD08E6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8" y="537860"/>
            <a:ext cx="6276513" cy="5441630"/>
          </a:xfrm>
          <a:prstGeom prst="rect">
            <a:avLst/>
          </a:prstGeom>
        </p:spPr>
      </p:pic>
      <p:pic>
        <p:nvPicPr>
          <p:cNvPr id="8" name="图片 7">
            <a:extLst>
              <a:ext uri="{FF2B5EF4-FFF2-40B4-BE49-F238E27FC236}">
                <a16:creationId xmlns:a16="http://schemas.microsoft.com/office/drawing/2014/main" id="{2A091BF7-BA24-D8A2-2020-D116A6801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3747" y="730464"/>
            <a:ext cx="6078253" cy="5271466"/>
          </a:xfrm>
          <a:prstGeom prst="rect">
            <a:avLst/>
          </a:prstGeom>
        </p:spPr>
      </p:pic>
      <p:sp>
        <p:nvSpPr>
          <p:cNvPr id="11" name="文本框 10">
            <a:extLst>
              <a:ext uri="{FF2B5EF4-FFF2-40B4-BE49-F238E27FC236}">
                <a16:creationId xmlns:a16="http://schemas.microsoft.com/office/drawing/2014/main" id="{9897B1A8-554E-3173-616A-165714B5756A}"/>
              </a:ext>
            </a:extLst>
          </p:cNvPr>
          <p:cNvSpPr txBox="1"/>
          <p:nvPr/>
        </p:nvSpPr>
        <p:spPr>
          <a:xfrm>
            <a:off x="4231882" y="5897429"/>
            <a:ext cx="5463999" cy="276999"/>
          </a:xfrm>
          <a:prstGeom prst="rect">
            <a:avLst/>
          </a:prstGeom>
          <a:noFill/>
        </p:spPr>
        <p:txBody>
          <a:bodyPr wrap="square" rtlCol="0">
            <a:spAutoFit/>
          </a:bodyPr>
          <a:lstStyle/>
          <a:p>
            <a:r>
              <a:rPr lang="en-US" altLang="zh-CN" sz="1200" i="1" dirty="0">
                <a:latin typeface="Times New Roman" panose="02020603050405020304" pitchFamily="18" charset="0"/>
                <a:cs typeface="Times New Roman" panose="02020603050405020304" pitchFamily="18" charset="0"/>
              </a:rPr>
              <a:t>24.5=1200 24th Oct (LST)    22.0=0000 22th Oct (LST)</a:t>
            </a:r>
            <a:endParaRPr lang="zh-CN" alt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129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a:extLst>
              <a:ext uri="{FF2B5EF4-FFF2-40B4-BE49-F238E27FC236}">
                <a16:creationId xmlns:a16="http://schemas.microsoft.com/office/drawing/2014/main" id="{47C37BFD-85C5-D27A-69E7-38E2224F306C}"/>
              </a:ext>
            </a:extLst>
          </p:cNvPr>
          <p:cNvGraphicFramePr>
            <a:graphicFrameLocks/>
          </p:cNvGraphicFramePr>
          <p:nvPr>
            <p:extLst>
              <p:ext uri="{D42A27DB-BD31-4B8C-83A1-F6EECF244321}">
                <p14:modId xmlns:p14="http://schemas.microsoft.com/office/powerpoint/2010/main" val="2608810006"/>
              </p:ext>
            </p:extLst>
          </p:nvPr>
        </p:nvGraphicFramePr>
        <p:xfrm>
          <a:off x="1695386" y="723683"/>
          <a:ext cx="7924800" cy="3219450"/>
        </p:xfrm>
        <a:graphic>
          <a:graphicData uri="http://schemas.openxmlformats.org/drawingml/2006/chart">
            <c:chart xmlns:c="http://schemas.openxmlformats.org/drawingml/2006/chart" xmlns:r="http://schemas.openxmlformats.org/officeDocument/2006/relationships" r:id="rId2"/>
          </a:graphicData>
        </a:graphic>
      </p:graphicFrame>
      <p:sp>
        <p:nvSpPr>
          <p:cNvPr id="5" name="标题 4">
            <a:extLst>
              <a:ext uri="{FF2B5EF4-FFF2-40B4-BE49-F238E27FC236}">
                <a16:creationId xmlns:a16="http://schemas.microsoft.com/office/drawing/2014/main" id="{E2EBECB9-E350-282E-DA0A-099D85EBE62D}"/>
              </a:ext>
            </a:extLst>
          </p:cNvPr>
          <p:cNvSpPr txBox="1">
            <a:spLocks noGrp="1"/>
          </p:cNvSpPr>
          <p:nvPr>
            <p:ph type="title"/>
          </p:nvPr>
        </p:nvSpPr>
        <p:spPr>
          <a:xfrm>
            <a:off x="2382689" y="191037"/>
            <a:ext cx="8277225" cy="369332"/>
          </a:xfrm>
          <a:prstGeom prst="rect">
            <a:avLst/>
          </a:prstGeom>
          <a:noFill/>
        </p:spPr>
        <p:txBody>
          <a:bodyPr wrap="square" rtlCol="0">
            <a:spAutoFit/>
          </a:bodyPr>
          <a:lstStyle/>
          <a:p>
            <a:r>
              <a:rPr lang="en-US" altLang="zh-CN" sz="2000" b="1" i="1" dirty="0">
                <a:solidFill>
                  <a:srgbClr val="000000"/>
                </a:solidFill>
                <a:effectLst/>
                <a:latin typeface="Times New Roman" panose="02020603050405020304" pitchFamily="18" charset="0"/>
                <a:ea typeface="等线" panose="02010600030101010101" pitchFamily="2" charset="-122"/>
              </a:rPr>
              <a:t>Statistics </a:t>
            </a:r>
            <a:r>
              <a:rPr lang="zh-CN" altLang="en-US" sz="2000" b="1" i="1" dirty="0">
                <a:solidFill>
                  <a:srgbClr val="000000"/>
                </a:solidFill>
                <a:latin typeface="Times New Roman" panose="02020603050405020304" pitchFamily="18" charset="0"/>
                <a:ea typeface="等线" panose="02010600030101010101" pitchFamily="2" charset="-122"/>
              </a:rPr>
              <a:t> </a:t>
            </a:r>
            <a:r>
              <a:rPr lang="en-US" altLang="zh-CN" sz="2000" b="1" i="1" dirty="0">
                <a:solidFill>
                  <a:srgbClr val="000000"/>
                </a:solidFill>
                <a:effectLst/>
                <a:latin typeface="Times New Roman" panose="02020603050405020304" pitchFamily="18" charset="0"/>
                <a:ea typeface="等线" panose="02010600030101010101" pitchFamily="2" charset="-122"/>
              </a:rPr>
              <a:t>RMSEs of simulated surface meteorological variables</a:t>
            </a:r>
            <a:endParaRPr lang="zh-CN" altLang="en-US" sz="2000" b="1" dirty="0"/>
          </a:p>
        </p:txBody>
      </p:sp>
      <p:graphicFrame>
        <p:nvGraphicFramePr>
          <p:cNvPr id="6" name="图表 5">
            <a:extLst>
              <a:ext uri="{FF2B5EF4-FFF2-40B4-BE49-F238E27FC236}">
                <a16:creationId xmlns:a16="http://schemas.microsoft.com/office/drawing/2014/main" id="{FFFFAC40-2B55-00F5-5A82-CEA99B60AC71}"/>
              </a:ext>
            </a:extLst>
          </p:cNvPr>
          <p:cNvGraphicFramePr>
            <a:graphicFrameLocks/>
          </p:cNvGraphicFramePr>
          <p:nvPr>
            <p:extLst>
              <p:ext uri="{D42A27DB-BD31-4B8C-83A1-F6EECF244321}">
                <p14:modId xmlns:p14="http://schemas.microsoft.com/office/powerpoint/2010/main" val="2517651759"/>
              </p:ext>
            </p:extLst>
          </p:nvPr>
        </p:nvGraphicFramePr>
        <p:xfrm>
          <a:off x="1684753" y="3737782"/>
          <a:ext cx="8277225" cy="3120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763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679F0-05F2-4723-A76B-667080DB4973}"/>
              </a:ext>
            </a:extLst>
          </p:cNvPr>
          <p:cNvSpPr>
            <a:spLocks noGrp="1"/>
          </p:cNvSpPr>
          <p:nvPr>
            <p:ph type="title"/>
          </p:nvPr>
        </p:nvSpPr>
        <p:spPr>
          <a:xfrm>
            <a:off x="490888" y="298450"/>
            <a:ext cx="11510612" cy="1325563"/>
          </a:xfrm>
        </p:spPr>
        <p:txBody>
          <a:bodyPr>
            <a:normAutofit/>
          </a:bodyPr>
          <a:lstStyle/>
          <a:p>
            <a:r>
              <a:rPr lang="en-US" altLang="zh-CN" sz="4200" b="1" dirty="0">
                <a:solidFill>
                  <a:srgbClr val="231F20"/>
                </a:solidFill>
                <a:effectLst/>
                <a:latin typeface="Times New Roman" panose="02020603050405020304" pitchFamily="18" charset="0"/>
                <a:ea typeface="等线" panose="02010600030101010101" pitchFamily="2" charset="-122"/>
              </a:rPr>
              <a:t>Amplification </a:t>
            </a:r>
            <a:r>
              <a:rPr lang="en-US" altLang="zh-CN" sz="4200" b="1" dirty="0">
                <a:solidFill>
                  <a:srgbClr val="231F20"/>
                </a:solidFill>
                <a:latin typeface="Times New Roman" panose="02020603050405020304" pitchFamily="18" charset="0"/>
                <a:ea typeface="等线" panose="02010600030101010101" pitchFamily="2" charset="-122"/>
              </a:rPr>
              <a:t>Strategy for the sensitivity tests</a:t>
            </a:r>
            <a:endParaRPr lang="zh-CN" altLang="en-US" sz="4200" b="1" dirty="0">
              <a:solidFill>
                <a:srgbClr val="231F20"/>
              </a:solidFill>
              <a:latin typeface="Times New Roman" panose="02020603050405020304" pitchFamily="18" charset="0"/>
              <a:ea typeface="等线" panose="02010600030101010101" pitchFamily="2" charset="-122"/>
            </a:endParaRPr>
          </a:p>
        </p:txBody>
      </p:sp>
      <p:graphicFrame>
        <p:nvGraphicFramePr>
          <p:cNvPr id="4" name="内容占位符 3">
            <a:extLst>
              <a:ext uri="{FF2B5EF4-FFF2-40B4-BE49-F238E27FC236}">
                <a16:creationId xmlns:a16="http://schemas.microsoft.com/office/drawing/2014/main" id="{4BA0DC0B-F366-4CBC-87F5-FE2CD9D0E773}"/>
              </a:ext>
            </a:extLst>
          </p:cNvPr>
          <p:cNvGraphicFramePr>
            <a:graphicFrameLocks/>
          </p:cNvGraphicFramePr>
          <p:nvPr>
            <p:extLst>
              <p:ext uri="{D42A27DB-BD31-4B8C-83A1-F6EECF244321}">
                <p14:modId xmlns:p14="http://schemas.microsoft.com/office/powerpoint/2010/main" val="1298587023"/>
              </p:ext>
            </p:extLst>
          </p:nvPr>
        </p:nvGraphicFramePr>
        <p:xfrm>
          <a:off x="1405149" y="1624013"/>
          <a:ext cx="8840820" cy="4290299"/>
        </p:xfrm>
        <a:graphic>
          <a:graphicData uri="http://schemas.openxmlformats.org/drawingml/2006/table">
            <a:tbl>
              <a:tblPr firstRow="1" firstCol="1" bandRow="1">
                <a:tableStyleId>{5C22544A-7EE6-4342-B048-85BDC9FD1C3A}</a:tableStyleId>
              </a:tblPr>
              <a:tblGrid>
                <a:gridCol w="2946940">
                  <a:extLst>
                    <a:ext uri="{9D8B030D-6E8A-4147-A177-3AD203B41FA5}">
                      <a16:colId xmlns:a16="http://schemas.microsoft.com/office/drawing/2014/main" val="176075184"/>
                    </a:ext>
                  </a:extLst>
                </a:gridCol>
                <a:gridCol w="2946940">
                  <a:extLst>
                    <a:ext uri="{9D8B030D-6E8A-4147-A177-3AD203B41FA5}">
                      <a16:colId xmlns:a16="http://schemas.microsoft.com/office/drawing/2014/main" val="2977988027"/>
                    </a:ext>
                  </a:extLst>
                </a:gridCol>
                <a:gridCol w="2946940">
                  <a:extLst>
                    <a:ext uri="{9D8B030D-6E8A-4147-A177-3AD203B41FA5}">
                      <a16:colId xmlns:a16="http://schemas.microsoft.com/office/drawing/2014/main" val="2822689176"/>
                    </a:ext>
                  </a:extLst>
                </a:gridCol>
              </a:tblGrid>
              <a:tr h="627155">
                <a:tc>
                  <a:txBody>
                    <a:bodyPr/>
                    <a:lstStyle/>
                    <a:p>
                      <a:pPr algn="ctr"/>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Para.</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r>
                        <a:rPr lang="en-US" altLang="zh-CN" sz="1400" b="1" kern="100" dirty="0">
                          <a:solidFill>
                            <a:schemeClr val="lt1"/>
                          </a:solidFill>
                          <a:effectLst/>
                          <a:latin typeface="等线" panose="02010600030101010101" pitchFamily="2" charset="-122"/>
                          <a:ea typeface="等线" panose="02010600030101010101" pitchFamily="2" charset="-122"/>
                          <a:cs typeface="Times New Roman" panose="02020603050405020304" pitchFamily="18" charset="0"/>
                        </a:rPr>
                        <a:t>Reference</a:t>
                      </a:r>
                      <a:endParaRPr lang="zh-CN" altLang="en-US" sz="1400" b="1" kern="100" dirty="0">
                        <a:solidFill>
                          <a:schemeClr val="lt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altLang="zh-CN" sz="1400" b="1" kern="100" dirty="0">
                          <a:effectLst/>
                          <a:latin typeface="等线" panose="02010600030101010101" pitchFamily="2" charset="-122"/>
                          <a:ea typeface="等线" panose="02010600030101010101" pitchFamily="2" charset="-122"/>
                          <a:cs typeface="Times New Roman" panose="02020603050405020304" pitchFamily="18" charset="0"/>
                        </a:rPr>
                        <a:t>Values </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43635441"/>
                  </a:ext>
                </a:extLst>
              </a:tr>
              <a:tr h="610524">
                <a:tc rowSpan="2">
                  <a:txBody>
                    <a:bodyPr/>
                    <a:lstStyle/>
                    <a:p>
                      <a:pPr algn="ctr"/>
                      <a:endParaRPr lang="en-US" sz="1600" kern="100" dirty="0">
                        <a:effectLst/>
                      </a:endParaRPr>
                    </a:p>
                    <a:p>
                      <a:pPr algn="ctr"/>
                      <a:endParaRPr lang="en-US" sz="1600" kern="100" dirty="0">
                        <a:effectLst/>
                      </a:endParaRPr>
                    </a:p>
                    <a:p>
                      <a:pPr algn="ctr"/>
                      <a:r>
                        <a:rPr lang="en-US" sz="1600" kern="100" dirty="0">
                          <a:effectLst/>
                        </a:rPr>
                        <a:t>K</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rowSpan="2">
                  <a:txBody>
                    <a:bodyPr/>
                    <a:lstStyle/>
                    <a:p>
                      <a:pPr algn="ctr"/>
                      <a:endParaRPr lang="en-US" altLang="zh-CN" sz="1400" b="1"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endParaRPr lang="en-US" altLang="zh-CN" sz="1400" b="1"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en-US" altLang="zh-CN" sz="1400" b="1" kern="100" dirty="0">
                          <a:effectLst/>
                          <a:latin typeface="Times New Roman" panose="02020603050405020304" pitchFamily="18" charset="0"/>
                          <a:ea typeface="等线" panose="02010600030101010101" pitchFamily="2" charset="-122"/>
                          <a:cs typeface="Times New Roman" panose="02020603050405020304" pitchFamily="18" charset="0"/>
                        </a:rPr>
                        <a:t>1.0 </a:t>
                      </a:r>
                    </a:p>
                    <a:p>
                      <a:pPr algn="ctr"/>
                      <a:r>
                        <a:rPr lang="en-US" altLang="zh-CN" sz="1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400" b="1" kern="100" dirty="0" err="1">
                          <a:effectLst/>
                          <a:latin typeface="Times New Roman" panose="02020603050405020304" pitchFamily="18" charset="0"/>
                          <a:ea typeface="等线" panose="02010600030101010101" pitchFamily="2" charset="-122"/>
                          <a:cs typeface="Times New Roman" panose="02020603050405020304" pitchFamily="18" charset="0"/>
                        </a:rPr>
                        <a:t>Mult</a:t>
                      </a:r>
                      <a:r>
                        <a:rPr lang="en-US" altLang="zh-CN" sz="1400" b="1" kern="100" dirty="0">
                          <a:effectLst/>
                          <a:latin typeface="Times New Roman" panose="02020603050405020304" pitchFamily="18" charset="0"/>
                          <a:ea typeface="等线" panose="02010600030101010101" pitchFamily="2" charset="-122"/>
                          <a:cs typeface="Times New Roman" panose="02020603050405020304" pitchFamily="18" charset="0"/>
                        </a:rPr>
                        <a:t>. factor)</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00" dirty="0">
                          <a:effectLst/>
                        </a:rPr>
                        <a:t>X 0.5  </a:t>
                      </a:r>
                      <a:r>
                        <a:rPr lang="en-US" altLang="zh-CN" sz="1400" b="1" kern="100" dirty="0">
                          <a:effectLst/>
                          <a:latin typeface="Times New Roman" panose="02020603050405020304" pitchFamily="18" charset="0"/>
                          <a:ea typeface="+mn-ea"/>
                          <a:cs typeface="Times New Roman" panose="02020603050405020304" pitchFamily="18" charset="0"/>
                        </a:rPr>
                        <a:t>(</a:t>
                      </a:r>
                      <a:r>
                        <a:rPr lang="en-US" altLang="zh-CN" sz="1400" b="1" kern="100" dirty="0" err="1">
                          <a:effectLst/>
                          <a:latin typeface="Times New Roman" panose="02020603050405020304" pitchFamily="18" charset="0"/>
                          <a:ea typeface="+mn-ea"/>
                          <a:cs typeface="Times New Roman" panose="02020603050405020304" pitchFamily="18" charset="0"/>
                        </a:rPr>
                        <a:t>Mult</a:t>
                      </a:r>
                      <a:r>
                        <a:rPr lang="en-US" altLang="zh-CN" sz="1400" b="1" kern="100" dirty="0">
                          <a:effectLst/>
                          <a:latin typeface="Times New Roman" panose="02020603050405020304" pitchFamily="18" charset="0"/>
                          <a:ea typeface="+mn-ea"/>
                          <a:cs typeface="Times New Roman" panose="02020603050405020304" pitchFamily="18" charset="0"/>
                        </a:rPr>
                        <a:t>. factor)</a:t>
                      </a:r>
                    </a:p>
                    <a:p>
                      <a:pPr algn="ct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1653593"/>
                  </a:ext>
                </a:extLst>
              </a:tr>
              <a:tr h="610524">
                <a:tc vMerge="1">
                  <a:txBody>
                    <a:bodyPr/>
                    <a:lstStyle/>
                    <a:p>
                      <a:endParaRPr lang="zh-CN" altLang="en-US"/>
                    </a:p>
                  </a:txBody>
                  <a:tcPr/>
                </a:tc>
                <a:tc vMerge="1">
                  <a:txBody>
                    <a:bodyPr/>
                    <a:lstStyle/>
                    <a:p>
                      <a:pPr algn="ctr"/>
                      <a:r>
                        <a:rPr lang="en-US" altLang="zh-CN" sz="1050" b="1" kern="100" dirty="0">
                          <a:effectLst/>
                          <a:latin typeface="等线" panose="02010600030101010101" pitchFamily="2" charset="-122"/>
                          <a:ea typeface="等线" panose="02010600030101010101" pitchFamily="2" charset="-122"/>
                          <a:cs typeface="Times New Roman" panose="02020603050405020304" pitchFamily="18" charset="0"/>
                        </a:rPr>
                        <a:t>1.0</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00" dirty="0">
                          <a:effectLst/>
                        </a:rPr>
                        <a:t>X </a:t>
                      </a:r>
                      <a:r>
                        <a:rPr lang="en-US" sz="1400" b="1" kern="100" dirty="0">
                          <a:effectLst/>
                        </a:rPr>
                        <a:t>1.5  </a:t>
                      </a:r>
                      <a:r>
                        <a:rPr lang="en-US" altLang="zh-CN" sz="1400" b="1" kern="100" dirty="0">
                          <a:effectLst/>
                          <a:latin typeface="Times New Roman" panose="02020603050405020304" pitchFamily="18" charset="0"/>
                          <a:ea typeface="+mn-ea"/>
                          <a:cs typeface="Times New Roman" panose="02020603050405020304" pitchFamily="18" charset="0"/>
                        </a:rPr>
                        <a:t>(</a:t>
                      </a:r>
                      <a:r>
                        <a:rPr lang="en-US" altLang="zh-CN" sz="1400" b="1" kern="100" dirty="0" err="1">
                          <a:effectLst/>
                          <a:latin typeface="Times New Roman" panose="02020603050405020304" pitchFamily="18" charset="0"/>
                          <a:ea typeface="+mn-ea"/>
                          <a:cs typeface="Times New Roman" panose="02020603050405020304" pitchFamily="18" charset="0"/>
                        </a:rPr>
                        <a:t>Mult</a:t>
                      </a:r>
                      <a:r>
                        <a:rPr lang="en-US" altLang="zh-CN" sz="1400" b="1" kern="100" dirty="0">
                          <a:effectLst/>
                          <a:latin typeface="Times New Roman" panose="02020603050405020304" pitchFamily="18" charset="0"/>
                          <a:ea typeface="+mn-ea"/>
                          <a:cs typeface="Times New Roman" panose="02020603050405020304" pitchFamily="18" charset="0"/>
                        </a:rPr>
                        <a:t>. factor)</a:t>
                      </a:r>
                    </a:p>
                    <a:p>
                      <a:pPr algn="ct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43693399"/>
                  </a:ext>
                </a:extLst>
              </a:tr>
              <a:tr h="610524">
                <a:tc rowSpan="2">
                  <a:txBody>
                    <a:bodyPr/>
                    <a:lstStyle/>
                    <a:p>
                      <a:pPr indent="330200" algn="just"/>
                      <a:r>
                        <a:rPr lang="en-US" sz="1600" kern="100" dirty="0">
                          <a:effectLst/>
                        </a:rPr>
                        <a:t>            </a:t>
                      </a:r>
                    </a:p>
                    <a:p>
                      <a:pPr indent="330200" algn="just"/>
                      <a:r>
                        <a:rPr lang="en-US" sz="1600" kern="100" dirty="0">
                          <a:effectLst/>
                        </a:rPr>
                        <a:t>               </a:t>
                      </a:r>
                    </a:p>
                    <a:p>
                      <a:pPr indent="330200" algn="just"/>
                      <a:r>
                        <a:rPr lang="en-US" sz="1600" kern="100" dirty="0">
                          <a:effectLst/>
                        </a:rPr>
                        <a:t>                  λ</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400" b="1" kern="100" dirty="0">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400" b="1" kern="100" dirty="0">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00" dirty="0">
                          <a:effectLst/>
                          <a:latin typeface="Times New Roman" panose="02020603050405020304" pitchFamily="18" charset="0"/>
                          <a:ea typeface="+mn-ea"/>
                          <a:cs typeface="Times New Roman" panose="02020603050405020304" pitchFamily="18" charset="0"/>
                        </a:rPr>
                        <a:t>1.0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00" dirty="0">
                          <a:effectLst/>
                          <a:latin typeface="Times New Roman" panose="02020603050405020304" pitchFamily="18" charset="0"/>
                          <a:ea typeface="+mn-ea"/>
                          <a:cs typeface="Times New Roman" panose="02020603050405020304" pitchFamily="18" charset="0"/>
                        </a:rPr>
                        <a:t>(</a:t>
                      </a:r>
                      <a:r>
                        <a:rPr lang="en-US" altLang="zh-CN" sz="1400" b="1" kern="100" dirty="0" err="1">
                          <a:effectLst/>
                          <a:latin typeface="Times New Roman" panose="02020603050405020304" pitchFamily="18" charset="0"/>
                          <a:ea typeface="+mn-ea"/>
                          <a:cs typeface="Times New Roman" panose="02020603050405020304" pitchFamily="18" charset="0"/>
                        </a:rPr>
                        <a:t>Mult</a:t>
                      </a:r>
                      <a:r>
                        <a:rPr lang="en-US" altLang="zh-CN" sz="1400" b="1" kern="100" dirty="0">
                          <a:effectLst/>
                          <a:latin typeface="Times New Roman" panose="02020603050405020304" pitchFamily="18" charset="0"/>
                          <a:ea typeface="+mn-ea"/>
                          <a:cs typeface="Times New Roman" panose="02020603050405020304" pitchFamily="18" charset="0"/>
                        </a:rPr>
                        <a:t>. factor)</a:t>
                      </a:r>
                    </a:p>
                    <a:p>
                      <a:pPr algn="ctr"/>
                      <a:endParaRPr lang="en-US" altLang="zh-CN" sz="14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00" dirty="0">
                          <a:effectLst/>
                        </a:rPr>
                        <a:t>X </a:t>
                      </a:r>
                      <a:r>
                        <a:rPr lang="en-US" sz="1400" b="1" kern="100" dirty="0">
                          <a:effectLst/>
                        </a:rPr>
                        <a:t>0.5 </a:t>
                      </a:r>
                      <a:r>
                        <a:rPr lang="en-US" altLang="zh-CN" sz="1400" b="1" kern="100" dirty="0">
                          <a:effectLst/>
                          <a:latin typeface="Times New Roman" panose="02020603050405020304" pitchFamily="18" charset="0"/>
                          <a:ea typeface="+mn-ea"/>
                          <a:cs typeface="Times New Roman" panose="02020603050405020304" pitchFamily="18" charset="0"/>
                        </a:rPr>
                        <a:t>(</a:t>
                      </a:r>
                      <a:r>
                        <a:rPr lang="en-US" altLang="zh-CN" sz="1400" b="1" kern="100" dirty="0" err="1">
                          <a:effectLst/>
                          <a:latin typeface="Times New Roman" panose="02020603050405020304" pitchFamily="18" charset="0"/>
                          <a:ea typeface="+mn-ea"/>
                          <a:cs typeface="Times New Roman" panose="02020603050405020304" pitchFamily="18" charset="0"/>
                        </a:rPr>
                        <a:t>Mult</a:t>
                      </a:r>
                      <a:r>
                        <a:rPr lang="en-US" altLang="zh-CN" sz="1400" b="1" kern="100" dirty="0">
                          <a:effectLst/>
                          <a:latin typeface="Times New Roman" panose="02020603050405020304" pitchFamily="18" charset="0"/>
                          <a:ea typeface="+mn-ea"/>
                          <a:cs typeface="Times New Roman" panose="02020603050405020304" pitchFamily="18" charset="0"/>
                        </a:rPr>
                        <a:t>. factor)</a:t>
                      </a:r>
                    </a:p>
                    <a:p>
                      <a:pPr algn="ct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72204916"/>
                  </a:ext>
                </a:extLst>
              </a:tr>
              <a:tr h="610524">
                <a:tc vMerge="1">
                  <a:txBody>
                    <a:bodyPr/>
                    <a:lstStyle/>
                    <a:p>
                      <a:endParaRPr lang="zh-CN" altLang="en-US"/>
                    </a:p>
                  </a:txBody>
                  <a:tcPr/>
                </a:tc>
                <a:tc vMerge="1">
                  <a:txBody>
                    <a:bodyPr/>
                    <a:lstStyle/>
                    <a:p>
                      <a:pPr algn="ctr"/>
                      <a:r>
                        <a:rPr lang="en-US" altLang="zh-CN" sz="1050" b="1" kern="100" dirty="0">
                          <a:effectLst/>
                          <a:latin typeface="等线" panose="02010600030101010101" pitchFamily="2" charset="-122"/>
                          <a:ea typeface="等线" panose="02010600030101010101" pitchFamily="2" charset="-122"/>
                          <a:cs typeface="Times New Roman" panose="02020603050405020304" pitchFamily="18" charset="0"/>
                        </a:rPr>
                        <a:t>1.0</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00" dirty="0">
                          <a:effectLst/>
                        </a:rPr>
                        <a:t>X </a:t>
                      </a:r>
                      <a:r>
                        <a:rPr lang="en-US" sz="1400" b="1" kern="100" dirty="0">
                          <a:effectLst/>
                        </a:rPr>
                        <a:t>1.5 </a:t>
                      </a:r>
                      <a:r>
                        <a:rPr lang="en-US" altLang="zh-CN" sz="1400" b="1" kern="100" dirty="0">
                          <a:effectLst/>
                          <a:latin typeface="Times New Roman" panose="02020603050405020304" pitchFamily="18" charset="0"/>
                          <a:ea typeface="+mn-ea"/>
                          <a:cs typeface="Times New Roman" panose="02020603050405020304" pitchFamily="18" charset="0"/>
                        </a:rPr>
                        <a:t>(</a:t>
                      </a:r>
                      <a:r>
                        <a:rPr lang="en-US" altLang="zh-CN" sz="1400" b="1" kern="100" dirty="0" err="1">
                          <a:effectLst/>
                          <a:latin typeface="Times New Roman" panose="02020603050405020304" pitchFamily="18" charset="0"/>
                          <a:ea typeface="+mn-ea"/>
                          <a:cs typeface="Times New Roman" panose="02020603050405020304" pitchFamily="18" charset="0"/>
                        </a:rPr>
                        <a:t>Mult</a:t>
                      </a:r>
                      <a:r>
                        <a:rPr lang="en-US" altLang="zh-CN" sz="1400" b="1" kern="100" dirty="0">
                          <a:effectLst/>
                          <a:latin typeface="Times New Roman" panose="02020603050405020304" pitchFamily="18" charset="0"/>
                          <a:ea typeface="+mn-ea"/>
                          <a:cs typeface="Times New Roman" panose="02020603050405020304" pitchFamily="18" charset="0"/>
                        </a:rPr>
                        <a:t>. factor)</a:t>
                      </a:r>
                    </a:p>
                    <a:p>
                      <a:pPr algn="ct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96432467"/>
                  </a:ext>
                </a:extLst>
              </a:tr>
              <a:tr h="610524">
                <a:tc rowSpan="2">
                  <a:txBody>
                    <a:bodyPr/>
                    <a:lstStyle/>
                    <a:p>
                      <a:pPr algn="ctr"/>
                      <a:endParaRPr lang="en-US" sz="1600" kern="100" dirty="0">
                        <a:effectLst/>
                      </a:endParaRPr>
                    </a:p>
                    <a:p>
                      <a:pPr algn="ctr"/>
                      <a:endParaRPr lang="en-US" sz="1600" kern="100" dirty="0">
                        <a:effectLst/>
                      </a:endParaRPr>
                    </a:p>
                    <a:p>
                      <a:pPr algn="ctr"/>
                      <a:r>
                        <a:rPr lang="en-US" sz="1600" kern="100" dirty="0">
                          <a:effectLst/>
                        </a:rPr>
                        <a:t>CO</a:t>
                      </a:r>
                      <a:r>
                        <a:rPr lang="en-US" sz="1600" kern="100" baseline="-25000" dirty="0">
                          <a:effectLst/>
                        </a:rPr>
                        <a:t>2</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rowSpan="2">
                  <a:txBody>
                    <a:bodyPr/>
                    <a:lstStyle/>
                    <a:p>
                      <a:pPr algn="ctr"/>
                      <a:endPar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endPar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380 </a:t>
                      </a:r>
                      <a:r>
                        <a:rPr lang="en-US" altLang="zh-CN" sz="1600" b="1" i="1" kern="100" dirty="0" err="1">
                          <a:effectLst/>
                          <a:latin typeface="Times New Roman" panose="02020603050405020304" pitchFamily="18" charset="0"/>
                          <a:ea typeface="等线" panose="02010600030101010101" pitchFamily="2" charset="-122"/>
                          <a:cs typeface="Times New Roman" panose="02020603050405020304" pitchFamily="18" charset="0"/>
                        </a:rPr>
                        <a:t>ppmv</a:t>
                      </a:r>
                      <a:endParaRPr lang="zh-CN" sz="1600" b="1" i="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Times New Roman" panose="02020603050405020304" pitchFamily="18" charset="0"/>
                          <a:cs typeface="Times New Roman" panose="02020603050405020304" pitchFamily="18" charset="0"/>
                        </a:rPr>
                        <a:t>50 </a:t>
                      </a:r>
                      <a:r>
                        <a:rPr lang="en-US" sz="1400" b="1" i="1" kern="100" dirty="0" err="1">
                          <a:effectLst/>
                          <a:latin typeface="Times New Roman" panose="02020603050405020304" pitchFamily="18" charset="0"/>
                          <a:cs typeface="Times New Roman" panose="02020603050405020304" pitchFamily="18" charset="0"/>
                        </a:rPr>
                        <a:t>ppmv</a:t>
                      </a:r>
                      <a:r>
                        <a:rPr lang="en-US" sz="1400" b="1" i="1" kern="100" dirty="0">
                          <a:effectLst/>
                          <a:latin typeface="Times New Roman" panose="02020603050405020304" pitchFamily="18" charset="0"/>
                          <a:cs typeface="Times New Roman" panose="02020603050405020304" pitchFamily="18" charset="0"/>
                        </a:rPr>
                        <a:t> </a:t>
                      </a:r>
                      <a:endParaRPr lang="en-US" altLang="zh-CN" sz="1400" b="1" kern="100" dirty="0">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2925725270"/>
                  </a:ext>
                </a:extLst>
              </a:tr>
              <a:tr h="610524">
                <a:tc vMerge="1">
                  <a:txBody>
                    <a:bodyPr/>
                    <a:lstStyle/>
                    <a:p>
                      <a:endParaRPr lang="zh-CN" altLang="en-US"/>
                    </a:p>
                  </a:txBody>
                  <a:tcPr/>
                </a:tc>
                <a:tc vMerge="1">
                  <a:txBody>
                    <a:bodyPr/>
                    <a:lstStyle/>
                    <a:p>
                      <a:pPr algn="ct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dirty="0">
                          <a:effectLst/>
                          <a:latin typeface="Times New Roman" panose="02020603050405020304" pitchFamily="18" charset="0"/>
                          <a:cs typeface="Times New Roman" panose="02020603050405020304" pitchFamily="18" charset="0"/>
                        </a:rPr>
                        <a:t>1500 </a:t>
                      </a:r>
                      <a:r>
                        <a:rPr lang="en-US" sz="1400" b="1" i="1" kern="100" dirty="0" err="1">
                          <a:effectLst/>
                          <a:latin typeface="Times New Roman" panose="02020603050405020304" pitchFamily="18" charset="0"/>
                          <a:cs typeface="Times New Roman" panose="02020603050405020304" pitchFamily="18" charset="0"/>
                        </a:rPr>
                        <a:t>ppmv</a:t>
                      </a:r>
                      <a:endParaRPr lang="zh-CN" sz="1400" b="1" i="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6243277"/>
                  </a:ext>
                </a:extLst>
              </a:tr>
            </a:tbl>
          </a:graphicData>
        </a:graphic>
      </p:graphicFrame>
    </p:spTree>
    <p:extLst>
      <p:ext uri="{BB962C8B-B14F-4D97-AF65-F5344CB8AC3E}">
        <p14:creationId xmlns:p14="http://schemas.microsoft.com/office/powerpoint/2010/main" val="126873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393F00-750D-6DA0-65AE-B9F2BE299D51}"/>
              </a:ext>
            </a:extLst>
          </p:cNvPr>
          <p:cNvSpPr>
            <a:spLocks noGrp="1"/>
          </p:cNvSpPr>
          <p:nvPr>
            <p:ph type="title"/>
          </p:nvPr>
        </p:nvSpPr>
        <p:spPr>
          <a:xfrm>
            <a:off x="2741498" y="308180"/>
            <a:ext cx="7341783" cy="308560"/>
          </a:xfrm>
        </p:spPr>
        <p:txBody>
          <a:bodyPr>
            <a:normAutofit fontScale="90000"/>
          </a:bodyPr>
          <a:lstStyle/>
          <a:p>
            <a:r>
              <a:rPr lang="en-US" altLang="zh-CN" sz="2200" b="1" kern="100" dirty="0">
                <a:effectLst/>
                <a:latin typeface="Times New Roman" panose="02020603050405020304" pitchFamily="18" charset="0"/>
                <a:ea typeface="等线" panose="02010600030101010101" pitchFamily="2" charset="-122"/>
                <a:cs typeface="Times New Roman" panose="02020603050405020304" pitchFamily="18" charset="0"/>
              </a:rPr>
              <a:t>Time series </a:t>
            </a:r>
            <a:r>
              <a:rPr lang="en-US" altLang="zh-CN" sz="2200" b="1" kern="100" dirty="0">
                <a:latin typeface="Times New Roman" panose="02020603050405020304" pitchFamily="18" charset="0"/>
                <a:ea typeface="等线" panose="02010600030101010101" pitchFamily="2" charset="-122"/>
                <a:cs typeface="Times New Roman" panose="02020603050405020304" pitchFamily="18" charset="0"/>
              </a:rPr>
              <a:t>&amp; profile </a:t>
            </a:r>
            <a:r>
              <a:rPr lang="en-US" altLang="zh-CN" sz="22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altLang="zh-CN" sz="2200" b="1" kern="100" dirty="0">
                <a:latin typeface="Times New Roman" panose="02020603050405020304" pitchFamily="18" charset="0"/>
                <a:ea typeface="等线" panose="02010600030101010101" pitchFamily="2" charset="-122"/>
                <a:cs typeface="Times New Roman" panose="02020603050405020304" pitchFamily="18" charset="0"/>
              </a:rPr>
              <a:t>modelled</a:t>
            </a:r>
            <a:r>
              <a:rPr lang="en-US" altLang="zh-CN" sz="2200" b="1" kern="100" dirty="0">
                <a:effectLst/>
                <a:latin typeface="Times New Roman" panose="02020603050405020304" pitchFamily="18" charset="0"/>
                <a:ea typeface="等线" panose="02010600030101010101" pitchFamily="2" charset="-122"/>
                <a:cs typeface="Times New Roman" panose="02020603050405020304" pitchFamily="18" charset="0"/>
              </a:rPr>
              <a:t> and observed for </a:t>
            </a:r>
            <a:r>
              <a:rPr lang="en-US" altLang="zh-CN" sz="2200" b="1" kern="100" dirty="0">
                <a:latin typeface="Times New Roman" panose="02020603050405020304" pitchFamily="18" charset="0"/>
                <a:ea typeface="等线" panose="02010600030101010101" pitchFamily="2" charset="-122"/>
                <a:cs typeface="Times New Roman" panose="02020603050405020304" pitchFamily="18" charset="0"/>
              </a:rPr>
              <a:t>variables </a:t>
            </a:r>
            <a:b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br>
            <a:endParaRPr lang="zh-CN" altLang="en-US" dirty="0"/>
          </a:p>
        </p:txBody>
      </p:sp>
      <p:sp>
        <p:nvSpPr>
          <p:cNvPr id="3" name="文本框 2">
            <a:extLst>
              <a:ext uri="{FF2B5EF4-FFF2-40B4-BE49-F238E27FC236}">
                <a16:creationId xmlns:a16="http://schemas.microsoft.com/office/drawing/2014/main" id="{5F113F82-08CF-106B-FDB5-5AD443CA6C5C}"/>
              </a:ext>
            </a:extLst>
          </p:cNvPr>
          <p:cNvSpPr txBox="1"/>
          <p:nvPr/>
        </p:nvSpPr>
        <p:spPr>
          <a:xfrm>
            <a:off x="101378" y="5811156"/>
            <a:ext cx="6123997" cy="738664"/>
          </a:xfrm>
          <a:prstGeom prst="rect">
            <a:avLst/>
          </a:prstGeom>
          <a:noFill/>
        </p:spPr>
        <p:txBody>
          <a:bodyPr wrap="square" rtlCol="0">
            <a:spAutoFit/>
          </a:bodyPr>
          <a:lstStyle/>
          <a:p>
            <a:pPr algn="just"/>
            <a:r>
              <a:rPr lang="en-US" altLang="zh-CN" sz="1400" i="1" dirty="0">
                <a:solidFill>
                  <a:srgbClr val="231F20"/>
                </a:solidFill>
                <a:latin typeface="Times New Roman" panose="02020603050405020304" pitchFamily="18" charset="0"/>
                <a:ea typeface="等线" panose="02010600030101010101" pitchFamily="2" charset="-122"/>
              </a:rPr>
              <a:t>Modelled</a:t>
            </a:r>
            <a:r>
              <a:rPr lang="en-US" altLang="zh-CN" sz="1400" i="1" dirty="0">
                <a:solidFill>
                  <a:srgbClr val="231F20"/>
                </a:solidFill>
                <a:effectLst/>
                <a:latin typeface="Times New Roman" panose="02020603050405020304" pitchFamily="18" charset="0"/>
                <a:ea typeface="等线" panose="02010600030101010101" pitchFamily="2" charset="-122"/>
              </a:rPr>
              <a:t> and  observed vertical structure of the potential temperature θ</a:t>
            </a:r>
            <a:r>
              <a:rPr lang="en-US" altLang="zh-CN" sz="1400" i="1" dirty="0">
                <a:solidFill>
                  <a:srgbClr val="231F20"/>
                </a:solidFill>
                <a:latin typeface="Times New Roman" panose="02020603050405020304" pitchFamily="18" charset="0"/>
                <a:ea typeface="等线" panose="02010600030101010101" pitchFamily="2" charset="-122"/>
              </a:rPr>
              <a:t> ,</a:t>
            </a:r>
            <a:r>
              <a:rPr lang="en-US" altLang="zh-CN" sz="1400" i="1" dirty="0">
                <a:solidFill>
                  <a:srgbClr val="231F20"/>
                </a:solidFill>
                <a:effectLst/>
                <a:latin typeface="Times New Roman" panose="02020603050405020304" pitchFamily="18" charset="0"/>
                <a:ea typeface="等线" panose="02010600030101010101" pitchFamily="2" charset="-122"/>
              </a:rPr>
              <a:t> the wind speed at 10m for (a–b) and vertical structure </a:t>
            </a:r>
            <a:r>
              <a:rPr lang="en-US" altLang="zh-CN" sz="1400" i="1" dirty="0">
                <a:solidFill>
                  <a:srgbClr val="231F20"/>
                </a:solidFill>
                <a:latin typeface="Times New Roman" panose="02020603050405020304" pitchFamily="18" charset="0"/>
                <a:ea typeface="等线" panose="02010600030101010101" pitchFamily="2" charset="-122"/>
              </a:rPr>
              <a:t>of </a:t>
            </a:r>
            <a:r>
              <a:rPr lang="en-US" altLang="zh-CN" sz="1400" i="1" dirty="0">
                <a:solidFill>
                  <a:srgbClr val="231F20"/>
                </a:solidFill>
                <a:effectLst/>
                <a:latin typeface="Times New Roman" panose="02020603050405020304" pitchFamily="18" charset="0"/>
                <a:ea typeface="等线" panose="02010600030101010101" pitchFamily="2" charset="-122"/>
              </a:rPr>
              <a:t>potential temperature </a:t>
            </a:r>
            <a:r>
              <a:rPr lang="en-US" altLang="zh-CN" sz="1400" i="1" dirty="0">
                <a:effectLst/>
                <a:latin typeface="Times New Roman" panose="02020603050405020304" pitchFamily="18" charset="0"/>
                <a:ea typeface="等线" panose="02010600030101010101" pitchFamily="2" charset="-122"/>
              </a:rPr>
              <a:t>at 0000 23th October 2019 (after 24h simulation)</a:t>
            </a:r>
            <a:endParaRPr lang="zh-CN" altLang="en-US" sz="1400" i="1" dirty="0"/>
          </a:p>
        </p:txBody>
      </p:sp>
      <p:pic>
        <p:nvPicPr>
          <p:cNvPr id="9" name="图片 8">
            <a:extLst>
              <a:ext uri="{FF2B5EF4-FFF2-40B4-BE49-F238E27FC236}">
                <a16:creationId xmlns:a16="http://schemas.microsoft.com/office/drawing/2014/main" id="{258C0E2B-D72C-5DEA-F4A5-E9B88F088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8132"/>
            <a:ext cx="6123997" cy="5158966"/>
          </a:xfrm>
          <a:prstGeom prst="rect">
            <a:avLst/>
          </a:prstGeom>
        </p:spPr>
      </p:pic>
      <p:pic>
        <p:nvPicPr>
          <p:cNvPr id="18" name="图片 17">
            <a:extLst>
              <a:ext uri="{FF2B5EF4-FFF2-40B4-BE49-F238E27FC236}">
                <a16:creationId xmlns:a16="http://schemas.microsoft.com/office/drawing/2014/main" id="{9D20DF99-5C08-3C46-5AC9-FB838FEB6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930" y="461361"/>
            <a:ext cx="5990070" cy="6254665"/>
          </a:xfrm>
          <a:prstGeom prst="rect">
            <a:avLst/>
          </a:prstGeom>
        </p:spPr>
      </p:pic>
    </p:spTree>
    <p:extLst>
      <p:ext uri="{BB962C8B-B14F-4D97-AF65-F5344CB8AC3E}">
        <p14:creationId xmlns:p14="http://schemas.microsoft.com/office/powerpoint/2010/main" val="116195585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8892</TotalTime>
  <Words>1220</Words>
  <Application>Microsoft Office PowerPoint</Application>
  <PresentationFormat>宽屏</PresentationFormat>
  <Paragraphs>357</Paragraphs>
  <Slides>16</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Slack-Lato</vt:lpstr>
      <vt:lpstr>等线</vt:lpstr>
      <vt:lpstr>等线 Light</vt:lpstr>
      <vt:lpstr>黑体</vt:lpstr>
      <vt:lpstr>Arial</vt:lpstr>
      <vt:lpstr>Times New Roman</vt:lpstr>
      <vt:lpstr>Wingdings</vt:lpstr>
      <vt:lpstr>Office 主题​​</vt:lpstr>
      <vt:lpstr>Zhangwei Ding, Gert-Jan Steeneveld</vt:lpstr>
      <vt:lpstr>Motivation</vt:lpstr>
      <vt:lpstr>PowerPoint 演示文稿</vt:lpstr>
      <vt:lpstr>PowerPoint 演示文稿</vt:lpstr>
      <vt:lpstr>Numerical experiments designed to test augmentations in WRF sensitivity runs</vt:lpstr>
      <vt:lpstr>Impacts of augmentations</vt:lpstr>
      <vt:lpstr>Statistics  RMSEs of simulated surface meteorological variables</vt:lpstr>
      <vt:lpstr>Amplification Strategy for the sensitivity tests</vt:lpstr>
      <vt:lpstr>Time series &amp; profile of modelled and observed for variables  </vt:lpstr>
      <vt:lpstr>PowerPoint 演示文稿</vt:lpstr>
      <vt:lpstr>CONCLUSION  </vt:lpstr>
      <vt:lpstr>Additional   materials </vt:lpstr>
      <vt:lpstr>PowerPoint 演示文稿</vt:lpstr>
      <vt:lpstr>PowerPoint 演示文稿</vt:lpstr>
      <vt:lpstr>Details of the Model Configuration Used in the WRF Simulations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DJW</dc:creator>
  <cp:lastModifiedBy>Administrator</cp:lastModifiedBy>
  <cp:revision>376</cp:revision>
  <dcterms:created xsi:type="dcterms:W3CDTF">2020-11-03T18:23:49Z</dcterms:created>
  <dcterms:modified xsi:type="dcterms:W3CDTF">2022-05-25T00:37:45Z</dcterms:modified>
</cp:coreProperties>
</file>