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59" r:id="rId5"/>
    <p:sldId id="258" r:id="rId6"/>
    <p:sldId id="260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7BA440-841E-4795-9130-2C7A826E99DA}">
          <p14:sldIdLst>
            <p14:sldId id="256"/>
            <p14:sldId id="257"/>
            <p14:sldId id="259"/>
            <p14:sldId id="258"/>
            <p14:sldId id="260"/>
            <p14:sldId id="262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754" autoAdjust="0"/>
    <p:restoredTop sz="95078" autoAdjust="0"/>
  </p:normalViewPr>
  <p:slideViewPr>
    <p:cSldViewPr snapToGrid="0">
      <p:cViewPr>
        <p:scale>
          <a:sx n="82" d="100"/>
          <a:sy n="82" d="100"/>
        </p:scale>
        <p:origin x="1219" y="1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314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9BBABC-5621-7272-77AE-28E3C2E697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C7C075-6AB2-FCE8-C353-7DDEF8D178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14F7C-D037-4FDA-AD41-11AA9747CBA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30481-F8E2-0A60-4EFF-809D065FD4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E0AE1-48F2-E26E-640D-A839392FC6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8F0B-1E78-4C47-AC80-918F4AA75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63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F29DE-6ADF-4870-A36C-4E124505C16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3CBEA-04CA-47A9-A5B9-1ACAD530B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sng" dirty="0">
              <a:effectLst/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0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i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1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52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3CBEA-04CA-47A9-A5B9-1ACAD530B3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20FA-4572-B04D-6FC4-A6285DA1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4685B-0AAC-F791-6C61-5B653195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EE9E-32E6-04DC-D38A-81622D71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146" y="6356350"/>
            <a:ext cx="698906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A515B-D4FE-3C9C-5A67-ADEB2219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2952" y="6356350"/>
            <a:ext cx="574548" cy="365125"/>
          </a:xfrm>
          <a:prstGeom prst="rect">
            <a:avLst/>
          </a:prstGeom>
        </p:spPr>
        <p:txBody>
          <a:bodyPr/>
          <a:lstStyle/>
          <a:p>
            <a:fld id="{426FAF5B-82CE-4C23-A53D-4FA272459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F1C8-A35B-7177-F0C7-BEB2082D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FE41-6BD1-B68D-94FF-36D546BC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702D5-6599-1D05-BCA4-263FD7F63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5946E-D439-674C-BDF8-09E225F0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B327-14AF-4E92-850A-694CB46FA4DF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46514-9832-7BF0-637F-B88E52CD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70A8E-0355-B627-A8F9-17E47B86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C303-E5D0-E7B5-0F77-0B182C92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4B183-C146-0CD7-B3F3-E56FEF34E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EFE67-2975-C6CE-EE5B-18F65488C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DE2A6-BA23-B9BF-BA54-D29CFCF7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DA92-3D43-4250-A9F6-D99FD3E07D91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8A3A8-6F72-A1B0-D51B-122EE6A8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15834-A0AE-1DAB-F5BB-B365DFB8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3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4288-BF4D-7CEA-BF23-0429D201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89EF2-91AD-98D6-F13E-EB331F5D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55E6C-E16A-D1F8-76F1-437CCF16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553F-B0D4-4E41-82C6-6885D2A693B8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3162D-6DAA-A78B-6D8D-63CAE4C4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3294-4E7F-EBA9-36B9-B059364E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5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EBA59-E0A4-B6DB-CFE1-175C9CF13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7C463-5816-6217-7C25-7F842DD5C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8868-4304-A19C-737C-6F77B3C3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E8F3F-F3B1-4F99-B3C4-961CCEE52902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3E6BF-5AB8-8C6C-166C-582949B3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E9DCD-0B09-F1F6-5762-DE9FE1CD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2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E999-4DD5-4514-F620-21704A4C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146" y="6356350"/>
            <a:ext cx="69890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957B-6F31-4178-F925-370B01BD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6802" y="6356350"/>
            <a:ext cx="517398" cy="365125"/>
          </a:xfrm>
          <a:prstGeom prst="rect">
            <a:avLst/>
          </a:prstGeom>
        </p:spPr>
        <p:txBody>
          <a:bodyPr/>
          <a:lstStyle/>
          <a:p>
            <a:fld id="{426FAF5B-82CE-4C23-A53D-4FA272459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C758-B6E8-C125-92B0-265014D50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55983-CCBE-FBAE-73A7-D1C7B8CFB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5DD5F-DDC1-1C9C-F03D-8CA6CC25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2CD0-3449-415F-8A7C-FA179AF9F2DB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78C1D-BE13-6DBD-EFF6-7C461866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4A73-1B90-862B-5D00-018F3659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6F19-77F0-08B4-A910-B083D63F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B115F-90AD-7301-A429-D3614D5D4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B28C-60B7-4907-CE86-0328360E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1407-6D25-4634-8D43-0C9E39985483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1EB72-51F5-AC6B-B0F8-E0F3981FF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5B53A-29C4-6C8E-6A27-EC18DCB7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6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1AA9-0891-0188-F1FB-31A1ABD9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55CAF-0FAC-F1E5-E0BA-CC850F0B0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5143A-1116-7417-CD5E-1CF95591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90A2-63F7-43F9-9678-6FE1ABA78794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3F203-287D-2B7A-20C1-989E2431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5A81-D76F-0149-79DC-6C8FE0C8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2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E64F-B666-B6A2-6ABA-388041E2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043C-DB11-1B5D-E9C4-CEEB17D1D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970D1-4A75-250E-37E3-F3AFD684E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E6251-EB02-4AA5-2B80-284B3BB5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0733-EA36-4DF2-8E70-D45760234A91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E0B49-ABF4-EFFE-E059-836688FF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D3CBD-4472-CC80-52FA-10ED047F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AB8D-89B1-73EF-DCB3-715F3FF5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CDFB7-B2AD-3EF8-FD1F-6B91F7C0C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26EBD-1FF1-758A-AC45-AF5890DEA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E2BB1-4FEE-02F6-5A92-BE56649C8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301D04-D3B8-8C11-3ADF-9257CF0A4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404FD-CC22-F023-3FA8-05D68B55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DF29-6391-48F5-BE4F-22E0E1704304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150F0-8282-A0A4-60CD-6767E498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DF3069-5B39-EA7A-4DD2-C31E5EDD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1B91-7EA6-DE5A-C9F2-C03C1DAE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001CA-B3DE-C946-886C-09CD842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E65-4C72-4F94-B987-09DFA6BF38C7}" type="datetime1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4F242-3F96-11A9-5A57-B5C88836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1181F-0012-15E2-5E4A-1B30A6D0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6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65A14-5AC9-6BB6-24AD-67360822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A69-0FB7-44AC-AB82-8A1392372516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12E2F-77D9-F9D4-A952-7584699F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1B799-66F9-B6D0-A0D5-8AD6D57C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19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E5479-9EFE-80B6-21A8-1A67B425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84DD-EE48-84E1-0942-22549D487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0ACB3-146A-13E0-BCC7-55EC83D61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B28C-1FBB-4059-86B2-66E92B0EA6F0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9ACDA-17B8-E64E-2ADA-957B7B782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7DB6C-9985-8160-2A4E-BA7C4CDB3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179DF-EFFF-4EE8-8562-70A1447CE7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C077E-1387-BF6B-7541-B989AF8BAA82}"/>
              </a:ext>
            </a:extLst>
          </p:cNvPr>
          <p:cNvSpPr/>
          <p:nvPr userDrawn="1"/>
        </p:nvSpPr>
        <p:spPr>
          <a:xfrm>
            <a:off x="-66675" y="6318885"/>
            <a:ext cx="12326112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93313B3-30F9-B5E5-B34C-78046512B50A}"/>
              </a:ext>
            </a:extLst>
          </p:cNvPr>
          <p:cNvSpPr txBox="1">
            <a:spLocks/>
          </p:cNvSpPr>
          <p:nvPr userDrawn="1"/>
        </p:nvSpPr>
        <p:spPr>
          <a:xfrm>
            <a:off x="649224" y="6356350"/>
            <a:ext cx="954024" cy="36512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Fri, 27 May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06C5FAD-D7A9-A6E8-6926-37F40DA0B5A2}"/>
              </a:ext>
            </a:extLst>
          </p:cNvPr>
          <p:cNvSpPr txBox="1">
            <a:spLocks/>
          </p:cNvSpPr>
          <p:nvPr userDrawn="1"/>
        </p:nvSpPr>
        <p:spPr>
          <a:xfrm>
            <a:off x="1847850" y="6356350"/>
            <a:ext cx="8591549" cy="36512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Primary-level site effect zoning in developing urban areas through the geomorphic interpretation of landforms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DCB1D-AF63-01A2-BB20-4C47DAF7A14C}"/>
              </a:ext>
            </a:extLst>
          </p:cNvPr>
          <p:cNvSpPr txBox="1"/>
          <p:nvPr userDrawn="1"/>
        </p:nvSpPr>
        <p:spPr>
          <a:xfrm>
            <a:off x="10401300" y="6477000"/>
            <a:ext cx="952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#EGU22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505429-0E87-54D0-2C1F-61A36DD2A3CE}"/>
              </a:ext>
            </a:extLst>
          </p:cNvPr>
          <p:cNvSpPr txBox="1">
            <a:spLocks/>
          </p:cNvSpPr>
          <p:nvPr userDrawn="1"/>
        </p:nvSpPr>
        <p:spPr>
          <a:xfrm>
            <a:off x="11344275" y="6381750"/>
            <a:ext cx="495300" cy="282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A02490-6257-6765-211C-651A61474653}"/>
              </a:ext>
            </a:extLst>
          </p:cNvPr>
          <p:cNvSpPr txBox="1">
            <a:spLocks/>
          </p:cNvSpPr>
          <p:nvPr userDrawn="1"/>
        </p:nvSpPr>
        <p:spPr>
          <a:xfrm>
            <a:off x="11306175" y="6365875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B179DF-EFFF-4EE8-8562-70A1447CE744}" type="slidenum">
              <a:rPr lang="en-US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9889E-1848-EC08-F185-B26123CBE01A}"/>
              </a:ext>
            </a:extLst>
          </p:cNvPr>
          <p:cNvSpPr txBox="1"/>
          <p:nvPr userDrawn="1"/>
        </p:nvSpPr>
        <p:spPr>
          <a:xfrm>
            <a:off x="11553825" y="6429375"/>
            <a:ext cx="27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34D8AE-C450-CCDB-7656-13D9E620EEF9}"/>
              </a:ext>
            </a:extLst>
          </p:cNvPr>
          <p:cNvSpPr/>
          <p:nvPr userDrawn="1"/>
        </p:nvSpPr>
        <p:spPr>
          <a:xfrm>
            <a:off x="-66675" y="70484"/>
            <a:ext cx="12326112" cy="9010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0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microsoft.com/office/2017/06/relationships/model3d" Target="../media/model3d1.glb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microsoft.com/office/2017/06/relationships/model3d" Target="../media/model3d2.glb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17/06/relationships/model3d" Target="../media/model3d1.glb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Earth">
                <a:extLst>
                  <a:ext uri="{FF2B5EF4-FFF2-40B4-BE49-F238E27FC236}">
                    <a16:creationId xmlns:a16="http://schemas.microsoft.com/office/drawing/2014/main" id="{3C90E1A7-6CA9-BD02-1F20-6FFB0D6215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169123"/>
                  </p:ext>
                </p:extLst>
              </p:nvPr>
            </p:nvGraphicFramePr>
            <p:xfrm>
              <a:off x="5051226" y="232541"/>
              <a:ext cx="6416120" cy="6416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416120" cy="641612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2332888" ay="1433798" az="108533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5531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Earth">
                <a:extLst>
                  <a:ext uri="{FF2B5EF4-FFF2-40B4-BE49-F238E27FC236}">
                    <a16:creationId xmlns:a16="http://schemas.microsoft.com/office/drawing/2014/main" id="{3C90E1A7-6CA9-BD02-1F20-6FFB0D6215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1226" y="232541"/>
                <a:ext cx="6416120" cy="64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amera">
                <a:extLst>
                  <a:ext uri="{FF2B5EF4-FFF2-40B4-BE49-F238E27FC236}">
                    <a16:creationId xmlns:a16="http://schemas.microsoft.com/office/drawing/2014/main" id="{847ADBC4-DC63-D5BF-120B-25C216DBE2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6162950"/>
                  </p:ext>
                </p:extLst>
              </p:nvPr>
            </p:nvGraphicFramePr>
            <p:xfrm>
              <a:off x="8042463" y="173867"/>
              <a:ext cx="1603916" cy="101187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3916" cy="1011875"/>
                    </a:xfrm>
                    <a:prstGeom prst="rect">
                      <a:avLst/>
                    </a:prstGeom>
                  </am3d:spPr>
                  <am3d:camera>
                    <am3d:pos x="0" y="0" z="610787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6654" d="1000000"/>
                    <am3d:preTrans dx="0" dy="-102391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679307" ay="147680" az="-37675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557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amera">
                <a:extLst>
                  <a:ext uri="{FF2B5EF4-FFF2-40B4-BE49-F238E27FC236}">
                    <a16:creationId xmlns:a16="http://schemas.microsoft.com/office/drawing/2014/main" id="{847ADBC4-DC63-D5BF-120B-25C216DBE2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2463" y="173867"/>
                <a:ext cx="1603916" cy="101187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8FE589C-E41C-045C-587B-68F35CB1C075}"/>
              </a:ext>
            </a:extLst>
          </p:cNvPr>
          <p:cNvSpPr/>
          <p:nvPr/>
        </p:nvSpPr>
        <p:spPr>
          <a:xfrm>
            <a:off x="8206913" y="3027162"/>
            <a:ext cx="1763510" cy="1220643"/>
          </a:xfrm>
          <a:custGeom>
            <a:avLst/>
            <a:gdLst>
              <a:gd name="connsiteX0" fmla="*/ 0 w 1725930"/>
              <a:gd name="connsiteY0" fmla="*/ 160020 h 1118235"/>
              <a:gd name="connsiteX1" fmla="*/ 72390 w 1725930"/>
              <a:gd name="connsiteY1" fmla="*/ 161925 h 1118235"/>
              <a:gd name="connsiteX2" fmla="*/ 78105 w 1725930"/>
              <a:gd name="connsiteY2" fmla="*/ 163830 h 1118235"/>
              <a:gd name="connsiteX3" fmla="*/ 251460 w 1725930"/>
              <a:gd name="connsiteY3" fmla="*/ 160020 h 1118235"/>
              <a:gd name="connsiteX4" fmla="*/ 260985 w 1725930"/>
              <a:gd name="connsiteY4" fmla="*/ 156210 h 1118235"/>
              <a:gd name="connsiteX5" fmla="*/ 274320 w 1725930"/>
              <a:gd name="connsiteY5" fmla="*/ 146685 h 1118235"/>
              <a:gd name="connsiteX6" fmla="*/ 283845 w 1725930"/>
              <a:gd name="connsiteY6" fmla="*/ 144780 h 1118235"/>
              <a:gd name="connsiteX7" fmla="*/ 304800 w 1725930"/>
              <a:gd name="connsiteY7" fmla="*/ 140970 h 1118235"/>
              <a:gd name="connsiteX8" fmla="*/ 310515 w 1725930"/>
              <a:gd name="connsiteY8" fmla="*/ 125730 h 1118235"/>
              <a:gd name="connsiteX9" fmla="*/ 312420 w 1725930"/>
              <a:gd name="connsiteY9" fmla="*/ 120015 h 1118235"/>
              <a:gd name="connsiteX10" fmla="*/ 320040 w 1725930"/>
              <a:gd name="connsiteY10" fmla="*/ 118110 h 1118235"/>
              <a:gd name="connsiteX11" fmla="*/ 356235 w 1725930"/>
              <a:gd name="connsiteY11" fmla="*/ 116205 h 1118235"/>
              <a:gd name="connsiteX12" fmla="*/ 386715 w 1725930"/>
              <a:gd name="connsiteY12" fmla="*/ 112395 h 1118235"/>
              <a:gd name="connsiteX13" fmla="*/ 394335 w 1725930"/>
              <a:gd name="connsiteY13" fmla="*/ 108585 h 1118235"/>
              <a:gd name="connsiteX14" fmla="*/ 400050 w 1725930"/>
              <a:gd name="connsiteY14" fmla="*/ 104775 h 1118235"/>
              <a:gd name="connsiteX15" fmla="*/ 411480 w 1725930"/>
              <a:gd name="connsiteY15" fmla="*/ 100965 h 1118235"/>
              <a:gd name="connsiteX16" fmla="*/ 441960 w 1725930"/>
              <a:gd name="connsiteY16" fmla="*/ 97155 h 1118235"/>
              <a:gd name="connsiteX17" fmla="*/ 506730 w 1725930"/>
              <a:gd name="connsiteY17" fmla="*/ 91440 h 1118235"/>
              <a:gd name="connsiteX18" fmla="*/ 523875 w 1725930"/>
              <a:gd name="connsiteY18" fmla="*/ 89535 h 1118235"/>
              <a:gd name="connsiteX19" fmla="*/ 529590 w 1725930"/>
              <a:gd name="connsiteY19" fmla="*/ 81915 h 1118235"/>
              <a:gd name="connsiteX20" fmla="*/ 537210 w 1725930"/>
              <a:gd name="connsiteY20" fmla="*/ 74295 h 1118235"/>
              <a:gd name="connsiteX21" fmla="*/ 541020 w 1725930"/>
              <a:gd name="connsiteY21" fmla="*/ 68580 h 1118235"/>
              <a:gd name="connsiteX22" fmla="*/ 546735 w 1725930"/>
              <a:gd name="connsiteY22" fmla="*/ 62865 h 1118235"/>
              <a:gd name="connsiteX23" fmla="*/ 550545 w 1725930"/>
              <a:gd name="connsiteY23" fmla="*/ 57150 h 1118235"/>
              <a:gd name="connsiteX24" fmla="*/ 556260 w 1725930"/>
              <a:gd name="connsiteY24" fmla="*/ 49530 h 1118235"/>
              <a:gd name="connsiteX25" fmla="*/ 561975 w 1725930"/>
              <a:gd name="connsiteY25" fmla="*/ 43815 h 1118235"/>
              <a:gd name="connsiteX26" fmla="*/ 567690 w 1725930"/>
              <a:gd name="connsiteY26" fmla="*/ 32385 h 1118235"/>
              <a:gd name="connsiteX27" fmla="*/ 573405 w 1725930"/>
              <a:gd name="connsiteY27" fmla="*/ 26670 h 1118235"/>
              <a:gd name="connsiteX28" fmla="*/ 590550 w 1725930"/>
              <a:gd name="connsiteY28" fmla="*/ 17145 h 1118235"/>
              <a:gd name="connsiteX29" fmla="*/ 611505 w 1725930"/>
              <a:gd name="connsiteY29" fmla="*/ 5715 h 1118235"/>
              <a:gd name="connsiteX30" fmla="*/ 622935 w 1725930"/>
              <a:gd name="connsiteY30" fmla="*/ 1905 h 1118235"/>
              <a:gd name="connsiteX31" fmla="*/ 666750 w 1725930"/>
              <a:gd name="connsiteY31" fmla="*/ 0 h 1118235"/>
              <a:gd name="connsiteX32" fmla="*/ 702945 w 1725930"/>
              <a:gd name="connsiteY32" fmla="*/ 3810 h 1118235"/>
              <a:gd name="connsiteX33" fmla="*/ 708660 w 1725930"/>
              <a:gd name="connsiteY33" fmla="*/ 7620 h 1118235"/>
              <a:gd name="connsiteX34" fmla="*/ 714375 w 1725930"/>
              <a:gd name="connsiteY34" fmla="*/ 9525 h 1118235"/>
              <a:gd name="connsiteX35" fmla="*/ 718185 w 1725930"/>
              <a:gd name="connsiteY35" fmla="*/ 15240 h 1118235"/>
              <a:gd name="connsiteX36" fmla="*/ 723900 w 1725930"/>
              <a:gd name="connsiteY36" fmla="*/ 20955 h 1118235"/>
              <a:gd name="connsiteX37" fmla="*/ 727710 w 1725930"/>
              <a:gd name="connsiteY37" fmla="*/ 62865 h 1118235"/>
              <a:gd name="connsiteX38" fmla="*/ 735330 w 1725930"/>
              <a:gd name="connsiteY38" fmla="*/ 81915 h 1118235"/>
              <a:gd name="connsiteX39" fmla="*/ 737235 w 1725930"/>
              <a:gd name="connsiteY39" fmla="*/ 87630 h 1118235"/>
              <a:gd name="connsiteX40" fmla="*/ 742950 w 1725930"/>
              <a:gd name="connsiteY40" fmla="*/ 104775 h 1118235"/>
              <a:gd name="connsiteX41" fmla="*/ 746760 w 1725930"/>
              <a:gd name="connsiteY41" fmla="*/ 110490 h 1118235"/>
              <a:gd name="connsiteX42" fmla="*/ 781050 w 1725930"/>
              <a:gd name="connsiteY42" fmla="*/ 135255 h 1118235"/>
              <a:gd name="connsiteX43" fmla="*/ 821055 w 1725930"/>
              <a:gd name="connsiteY43" fmla="*/ 139065 h 1118235"/>
              <a:gd name="connsiteX44" fmla="*/ 842010 w 1725930"/>
              <a:gd name="connsiteY44" fmla="*/ 142875 h 1118235"/>
              <a:gd name="connsiteX45" fmla="*/ 847725 w 1725930"/>
              <a:gd name="connsiteY45" fmla="*/ 144780 h 1118235"/>
              <a:gd name="connsiteX46" fmla="*/ 859155 w 1725930"/>
              <a:gd name="connsiteY46" fmla="*/ 146685 h 1118235"/>
              <a:gd name="connsiteX47" fmla="*/ 864870 w 1725930"/>
              <a:gd name="connsiteY47" fmla="*/ 150495 h 1118235"/>
              <a:gd name="connsiteX48" fmla="*/ 876300 w 1725930"/>
              <a:gd name="connsiteY48" fmla="*/ 154305 h 1118235"/>
              <a:gd name="connsiteX49" fmla="*/ 941070 w 1725930"/>
              <a:gd name="connsiteY49" fmla="*/ 158115 h 1118235"/>
              <a:gd name="connsiteX50" fmla="*/ 952500 w 1725930"/>
              <a:gd name="connsiteY50" fmla="*/ 163830 h 1118235"/>
              <a:gd name="connsiteX51" fmla="*/ 971550 w 1725930"/>
              <a:gd name="connsiteY51" fmla="*/ 169545 h 1118235"/>
              <a:gd name="connsiteX52" fmla="*/ 982980 w 1725930"/>
              <a:gd name="connsiteY52" fmla="*/ 173355 h 1118235"/>
              <a:gd name="connsiteX53" fmla="*/ 1000125 w 1725930"/>
              <a:gd name="connsiteY53" fmla="*/ 175260 h 1118235"/>
              <a:gd name="connsiteX54" fmla="*/ 1005840 w 1725930"/>
              <a:gd name="connsiteY54" fmla="*/ 179070 h 1118235"/>
              <a:gd name="connsiteX55" fmla="*/ 1017270 w 1725930"/>
              <a:gd name="connsiteY55" fmla="*/ 182880 h 1118235"/>
              <a:gd name="connsiteX56" fmla="*/ 1034415 w 1725930"/>
              <a:gd name="connsiteY56" fmla="*/ 196215 h 1118235"/>
              <a:gd name="connsiteX57" fmla="*/ 1040130 w 1725930"/>
              <a:gd name="connsiteY57" fmla="*/ 198120 h 1118235"/>
              <a:gd name="connsiteX58" fmla="*/ 1045845 w 1725930"/>
              <a:gd name="connsiteY58" fmla="*/ 201930 h 1118235"/>
              <a:gd name="connsiteX59" fmla="*/ 1047750 w 1725930"/>
              <a:gd name="connsiteY59" fmla="*/ 213360 h 1118235"/>
              <a:gd name="connsiteX60" fmla="*/ 1055370 w 1725930"/>
              <a:gd name="connsiteY60" fmla="*/ 222885 h 1118235"/>
              <a:gd name="connsiteX61" fmla="*/ 1059180 w 1725930"/>
              <a:gd name="connsiteY61" fmla="*/ 228600 h 1118235"/>
              <a:gd name="connsiteX62" fmla="*/ 1064895 w 1725930"/>
              <a:gd name="connsiteY62" fmla="*/ 251460 h 1118235"/>
              <a:gd name="connsiteX63" fmla="*/ 1061085 w 1725930"/>
              <a:gd name="connsiteY63" fmla="*/ 314325 h 1118235"/>
              <a:gd name="connsiteX64" fmla="*/ 1059180 w 1725930"/>
              <a:gd name="connsiteY64" fmla="*/ 329565 h 1118235"/>
              <a:gd name="connsiteX65" fmla="*/ 1045845 w 1725930"/>
              <a:gd name="connsiteY65" fmla="*/ 344805 h 1118235"/>
              <a:gd name="connsiteX66" fmla="*/ 1043940 w 1725930"/>
              <a:gd name="connsiteY66" fmla="*/ 352425 h 1118235"/>
              <a:gd name="connsiteX67" fmla="*/ 1042035 w 1725930"/>
              <a:gd name="connsiteY67" fmla="*/ 363855 h 1118235"/>
              <a:gd name="connsiteX68" fmla="*/ 1038225 w 1725930"/>
              <a:gd name="connsiteY68" fmla="*/ 373380 h 1118235"/>
              <a:gd name="connsiteX69" fmla="*/ 1042035 w 1725930"/>
              <a:gd name="connsiteY69" fmla="*/ 407670 h 1118235"/>
              <a:gd name="connsiteX70" fmla="*/ 1055370 w 1725930"/>
              <a:gd name="connsiteY70" fmla="*/ 421005 h 1118235"/>
              <a:gd name="connsiteX71" fmla="*/ 1059180 w 1725930"/>
              <a:gd name="connsiteY71" fmla="*/ 430530 h 1118235"/>
              <a:gd name="connsiteX72" fmla="*/ 1070610 w 1725930"/>
              <a:gd name="connsiteY72" fmla="*/ 441960 h 1118235"/>
              <a:gd name="connsiteX73" fmla="*/ 1076325 w 1725930"/>
              <a:gd name="connsiteY73" fmla="*/ 447675 h 1118235"/>
              <a:gd name="connsiteX74" fmla="*/ 1089660 w 1725930"/>
              <a:gd name="connsiteY74" fmla="*/ 462915 h 1118235"/>
              <a:gd name="connsiteX75" fmla="*/ 1102995 w 1725930"/>
              <a:gd name="connsiteY75" fmla="*/ 476250 h 1118235"/>
              <a:gd name="connsiteX76" fmla="*/ 1108710 w 1725930"/>
              <a:gd name="connsiteY76" fmla="*/ 483870 h 1118235"/>
              <a:gd name="connsiteX77" fmla="*/ 1120140 w 1725930"/>
              <a:gd name="connsiteY77" fmla="*/ 495300 h 1118235"/>
              <a:gd name="connsiteX78" fmla="*/ 1123950 w 1725930"/>
              <a:gd name="connsiteY78" fmla="*/ 501015 h 1118235"/>
              <a:gd name="connsiteX79" fmla="*/ 1131570 w 1725930"/>
              <a:gd name="connsiteY79" fmla="*/ 506730 h 1118235"/>
              <a:gd name="connsiteX80" fmla="*/ 1135380 w 1725930"/>
              <a:gd name="connsiteY80" fmla="*/ 512445 h 1118235"/>
              <a:gd name="connsiteX81" fmla="*/ 1141095 w 1725930"/>
              <a:gd name="connsiteY81" fmla="*/ 520065 h 1118235"/>
              <a:gd name="connsiteX82" fmla="*/ 1146810 w 1725930"/>
              <a:gd name="connsiteY82" fmla="*/ 523875 h 1118235"/>
              <a:gd name="connsiteX83" fmla="*/ 1152525 w 1725930"/>
              <a:gd name="connsiteY83" fmla="*/ 531495 h 1118235"/>
              <a:gd name="connsiteX84" fmla="*/ 1163955 w 1725930"/>
              <a:gd name="connsiteY84" fmla="*/ 542925 h 1118235"/>
              <a:gd name="connsiteX85" fmla="*/ 1169670 w 1725930"/>
              <a:gd name="connsiteY85" fmla="*/ 548640 h 1118235"/>
              <a:gd name="connsiteX86" fmla="*/ 1184910 w 1725930"/>
              <a:gd name="connsiteY86" fmla="*/ 560070 h 1118235"/>
              <a:gd name="connsiteX87" fmla="*/ 1192530 w 1725930"/>
              <a:gd name="connsiteY87" fmla="*/ 563880 h 1118235"/>
              <a:gd name="connsiteX88" fmla="*/ 1198245 w 1725930"/>
              <a:gd name="connsiteY88" fmla="*/ 569595 h 1118235"/>
              <a:gd name="connsiteX89" fmla="*/ 1205865 w 1725930"/>
              <a:gd name="connsiteY89" fmla="*/ 573405 h 1118235"/>
              <a:gd name="connsiteX90" fmla="*/ 1213485 w 1725930"/>
              <a:gd name="connsiteY90" fmla="*/ 579120 h 1118235"/>
              <a:gd name="connsiteX91" fmla="*/ 1223010 w 1725930"/>
              <a:gd name="connsiteY91" fmla="*/ 582930 h 1118235"/>
              <a:gd name="connsiteX92" fmla="*/ 1257300 w 1725930"/>
              <a:gd name="connsiteY92" fmla="*/ 590550 h 1118235"/>
              <a:gd name="connsiteX93" fmla="*/ 1306830 w 1725930"/>
              <a:gd name="connsiteY93" fmla="*/ 596265 h 1118235"/>
              <a:gd name="connsiteX94" fmla="*/ 1341120 w 1725930"/>
              <a:gd name="connsiteY94" fmla="*/ 601980 h 1118235"/>
              <a:gd name="connsiteX95" fmla="*/ 1352550 w 1725930"/>
              <a:gd name="connsiteY95" fmla="*/ 603885 h 1118235"/>
              <a:gd name="connsiteX96" fmla="*/ 1388745 w 1725930"/>
              <a:gd name="connsiteY96" fmla="*/ 607695 h 1118235"/>
              <a:gd name="connsiteX97" fmla="*/ 1403985 w 1725930"/>
              <a:gd name="connsiteY97" fmla="*/ 609600 h 1118235"/>
              <a:gd name="connsiteX98" fmla="*/ 1421130 w 1725930"/>
              <a:gd name="connsiteY98" fmla="*/ 611505 h 1118235"/>
              <a:gd name="connsiteX99" fmla="*/ 1432560 w 1725930"/>
              <a:gd name="connsiteY99" fmla="*/ 613410 h 1118235"/>
              <a:gd name="connsiteX100" fmla="*/ 1442085 w 1725930"/>
              <a:gd name="connsiteY100" fmla="*/ 617220 h 1118235"/>
              <a:gd name="connsiteX101" fmla="*/ 1590675 w 1725930"/>
              <a:gd name="connsiteY101" fmla="*/ 621030 h 1118235"/>
              <a:gd name="connsiteX102" fmla="*/ 1596390 w 1725930"/>
              <a:gd name="connsiteY102" fmla="*/ 624840 h 1118235"/>
              <a:gd name="connsiteX103" fmla="*/ 1600200 w 1725930"/>
              <a:gd name="connsiteY103" fmla="*/ 630555 h 1118235"/>
              <a:gd name="connsiteX104" fmla="*/ 1607820 w 1725930"/>
              <a:gd name="connsiteY104" fmla="*/ 634365 h 1118235"/>
              <a:gd name="connsiteX105" fmla="*/ 1613535 w 1725930"/>
              <a:gd name="connsiteY105" fmla="*/ 638175 h 1118235"/>
              <a:gd name="connsiteX106" fmla="*/ 1619250 w 1725930"/>
              <a:gd name="connsiteY106" fmla="*/ 640080 h 1118235"/>
              <a:gd name="connsiteX107" fmla="*/ 1630680 w 1725930"/>
              <a:gd name="connsiteY107" fmla="*/ 649605 h 1118235"/>
              <a:gd name="connsiteX108" fmla="*/ 1657350 w 1725930"/>
              <a:gd name="connsiteY108" fmla="*/ 662940 h 1118235"/>
              <a:gd name="connsiteX109" fmla="*/ 1676400 w 1725930"/>
              <a:gd name="connsiteY109" fmla="*/ 680085 h 1118235"/>
              <a:gd name="connsiteX110" fmla="*/ 1684020 w 1725930"/>
              <a:gd name="connsiteY110" fmla="*/ 683895 h 1118235"/>
              <a:gd name="connsiteX111" fmla="*/ 1689735 w 1725930"/>
              <a:gd name="connsiteY111" fmla="*/ 689610 h 1118235"/>
              <a:gd name="connsiteX112" fmla="*/ 1704975 w 1725930"/>
              <a:gd name="connsiteY112" fmla="*/ 693420 h 1118235"/>
              <a:gd name="connsiteX113" fmla="*/ 1704975 w 1725930"/>
              <a:gd name="connsiteY113" fmla="*/ 977265 h 1118235"/>
              <a:gd name="connsiteX114" fmla="*/ 1697355 w 1725930"/>
              <a:gd name="connsiteY114" fmla="*/ 1019175 h 1118235"/>
              <a:gd name="connsiteX115" fmla="*/ 1701165 w 1725930"/>
              <a:gd name="connsiteY115" fmla="*/ 1087755 h 1118235"/>
              <a:gd name="connsiteX116" fmla="*/ 1710690 w 1725930"/>
              <a:gd name="connsiteY116" fmla="*/ 1102995 h 1118235"/>
              <a:gd name="connsiteX117" fmla="*/ 1714500 w 1725930"/>
              <a:gd name="connsiteY117" fmla="*/ 1108710 h 1118235"/>
              <a:gd name="connsiteX118" fmla="*/ 1720215 w 1725930"/>
              <a:gd name="connsiteY118" fmla="*/ 1112520 h 1118235"/>
              <a:gd name="connsiteX119" fmla="*/ 1725930 w 1725930"/>
              <a:gd name="connsiteY119" fmla="*/ 1118235 h 1118235"/>
              <a:gd name="connsiteX0" fmla="*/ 0 w 1725930"/>
              <a:gd name="connsiteY0" fmla="*/ 160020 h 1118235"/>
              <a:gd name="connsiteX1" fmla="*/ 72390 w 1725930"/>
              <a:gd name="connsiteY1" fmla="*/ 161925 h 1118235"/>
              <a:gd name="connsiteX2" fmla="*/ 78105 w 1725930"/>
              <a:gd name="connsiteY2" fmla="*/ 163830 h 1118235"/>
              <a:gd name="connsiteX3" fmla="*/ 251460 w 1725930"/>
              <a:gd name="connsiteY3" fmla="*/ 160020 h 1118235"/>
              <a:gd name="connsiteX4" fmla="*/ 260985 w 1725930"/>
              <a:gd name="connsiteY4" fmla="*/ 156210 h 1118235"/>
              <a:gd name="connsiteX5" fmla="*/ 274320 w 1725930"/>
              <a:gd name="connsiteY5" fmla="*/ 146685 h 1118235"/>
              <a:gd name="connsiteX6" fmla="*/ 283845 w 1725930"/>
              <a:gd name="connsiteY6" fmla="*/ 144780 h 1118235"/>
              <a:gd name="connsiteX7" fmla="*/ 304800 w 1725930"/>
              <a:gd name="connsiteY7" fmla="*/ 140970 h 1118235"/>
              <a:gd name="connsiteX8" fmla="*/ 310515 w 1725930"/>
              <a:gd name="connsiteY8" fmla="*/ 125730 h 1118235"/>
              <a:gd name="connsiteX9" fmla="*/ 312420 w 1725930"/>
              <a:gd name="connsiteY9" fmla="*/ 120015 h 1118235"/>
              <a:gd name="connsiteX10" fmla="*/ 320040 w 1725930"/>
              <a:gd name="connsiteY10" fmla="*/ 118110 h 1118235"/>
              <a:gd name="connsiteX11" fmla="*/ 356235 w 1725930"/>
              <a:gd name="connsiteY11" fmla="*/ 116205 h 1118235"/>
              <a:gd name="connsiteX12" fmla="*/ 386715 w 1725930"/>
              <a:gd name="connsiteY12" fmla="*/ 112395 h 1118235"/>
              <a:gd name="connsiteX13" fmla="*/ 394335 w 1725930"/>
              <a:gd name="connsiteY13" fmla="*/ 108585 h 1118235"/>
              <a:gd name="connsiteX14" fmla="*/ 400050 w 1725930"/>
              <a:gd name="connsiteY14" fmla="*/ 104775 h 1118235"/>
              <a:gd name="connsiteX15" fmla="*/ 411480 w 1725930"/>
              <a:gd name="connsiteY15" fmla="*/ 100965 h 1118235"/>
              <a:gd name="connsiteX16" fmla="*/ 441960 w 1725930"/>
              <a:gd name="connsiteY16" fmla="*/ 97155 h 1118235"/>
              <a:gd name="connsiteX17" fmla="*/ 506730 w 1725930"/>
              <a:gd name="connsiteY17" fmla="*/ 91440 h 1118235"/>
              <a:gd name="connsiteX18" fmla="*/ 523875 w 1725930"/>
              <a:gd name="connsiteY18" fmla="*/ 89535 h 1118235"/>
              <a:gd name="connsiteX19" fmla="*/ 529590 w 1725930"/>
              <a:gd name="connsiteY19" fmla="*/ 81915 h 1118235"/>
              <a:gd name="connsiteX20" fmla="*/ 537210 w 1725930"/>
              <a:gd name="connsiteY20" fmla="*/ 74295 h 1118235"/>
              <a:gd name="connsiteX21" fmla="*/ 541020 w 1725930"/>
              <a:gd name="connsiteY21" fmla="*/ 68580 h 1118235"/>
              <a:gd name="connsiteX22" fmla="*/ 546735 w 1725930"/>
              <a:gd name="connsiteY22" fmla="*/ 62865 h 1118235"/>
              <a:gd name="connsiteX23" fmla="*/ 550545 w 1725930"/>
              <a:gd name="connsiteY23" fmla="*/ 57150 h 1118235"/>
              <a:gd name="connsiteX24" fmla="*/ 556260 w 1725930"/>
              <a:gd name="connsiteY24" fmla="*/ 49530 h 1118235"/>
              <a:gd name="connsiteX25" fmla="*/ 561975 w 1725930"/>
              <a:gd name="connsiteY25" fmla="*/ 43815 h 1118235"/>
              <a:gd name="connsiteX26" fmla="*/ 567690 w 1725930"/>
              <a:gd name="connsiteY26" fmla="*/ 32385 h 1118235"/>
              <a:gd name="connsiteX27" fmla="*/ 573405 w 1725930"/>
              <a:gd name="connsiteY27" fmla="*/ 26670 h 1118235"/>
              <a:gd name="connsiteX28" fmla="*/ 590550 w 1725930"/>
              <a:gd name="connsiteY28" fmla="*/ 17145 h 1118235"/>
              <a:gd name="connsiteX29" fmla="*/ 611505 w 1725930"/>
              <a:gd name="connsiteY29" fmla="*/ 5715 h 1118235"/>
              <a:gd name="connsiteX30" fmla="*/ 622935 w 1725930"/>
              <a:gd name="connsiteY30" fmla="*/ 1905 h 1118235"/>
              <a:gd name="connsiteX31" fmla="*/ 666750 w 1725930"/>
              <a:gd name="connsiteY31" fmla="*/ 0 h 1118235"/>
              <a:gd name="connsiteX32" fmla="*/ 702945 w 1725930"/>
              <a:gd name="connsiteY32" fmla="*/ 3810 h 1118235"/>
              <a:gd name="connsiteX33" fmla="*/ 708660 w 1725930"/>
              <a:gd name="connsiteY33" fmla="*/ 7620 h 1118235"/>
              <a:gd name="connsiteX34" fmla="*/ 714375 w 1725930"/>
              <a:gd name="connsiteY34" fmla="*/ 9525 h 1118235"/>
              <a:gd name="connsiteX35" fmla="*/ 718185 w 1725930"/>
              <a:gd name="connsiteY35" fmla="*/ 15240 h 1118235"/>
              <a:gd name="connsiteX36" fmla="*/ 723900 w 1725930"/>
              <a:gd name="connsiteY36" fmla="*/ 20955 h 1118235"/>
              <a:gd name="connsiteX37" fmla="*/ 727710 w 1725930"/>
              <a:gd name="connsiteY37" fmla="*/ 62865 h 1118235"/>
              <a:gd name="connsiteX38" fmla="*/ 735330 w 1725930"/>
              <a:gd name="connsiteY38" fmla="*/ 81915 h 1118235"/>
              <a:gd name="connsiteX39" fmla="*/ 737235 w 1725930"/>
              <a:gd name="connsiteY39" fmla="*/ 87630 h 1118235"/>
              <a:gd name="connsiteX40" fmla="*/ 742950 w 1725930"/>
              <a:gd name="connsiteY40" fmla="*/ 104775 h 1118235"/>
              <a:gd name="connsiteX41" fmla="*/ 746760 w 1725930"/>
              <a:gd name="connsiteY41" fmla="*/ 110490 h 1118235"/>
              <a:gd name="connsiteX42" fmla="*/ 781050 w 1725930"/>
              <a:gd name="connsiteY42" fmla="*/ 135255 h 1118235"/>
              <a:gd name="connsiteX43" fmla="*/ 821055 w 1725930"/>
              <a:gd name="connsiteY43" fmla="*/ 139065 h 1118235"/>
              <a:gd name="connsiteX44" fmla="*/ 842010 w 1725930"/>
              <a:gd name="connsiteY44" fmla="*/ 142875 h 1118235"/>
              <a:gd name="connsiteX45" fmla="*/ 847725 w 1725930"/>
              <a:gd name="connsiteY45" fmla="*/ 144780 h 1118235"/>
              <a:gd name="connsiteX46" fmla="*/ 859155 w 1725930"/>
              <a:gd name="connsiteY46" fmla="*/ 146685 h 1118235"/>
              <a:gd name="connsiteX47" fmla="*/ 864870 w 1725930"/>
              <a:gd name="connsiteY47" fmla="*/ 150495 h 1118235"/>
              <a:gd name="connsiteX48" fmla="*/ 876300 w 1725930"/>
              <a:gd name="connsiteY48" fmla="*/ 154305 h 1118235"/>
              <a:gd name="connsiteX49" fmla="*/ 941070 w 1725930"/>
              <a:gd name="connsiteY49" fmla="*/ 158115 h 1118235"/>
              <a:gd name="connsiteX50" fmla="*/ 952500 w 1725930"/>
              <a:gd name="connsiteY50" fmla="*/ 163830 h 1118235"/>
              <a:gd name="connsiteX51" fmla="*/ 971550 w 1725930"/>
              <a:gd name="connsiteY51" fmla="*/ 169545 h 1118235"/>
              <a:gd name="connsiteX52" fmla="*/ 982980 w 1725930"/>
              <a:gd name="connsiteY52" fmla="*/ 173355 h 1118235"/>
              <a:gd name="connsiteX53" fmla="*/ 1000125 w 1725930"/>
              <a:gd name="connsiteY53" fmla="*/ 175260 h 1118235"/>
              <a:gd name="connsiteX54" fmla="*/ 1005840 w 1725930"/>
              <a:gd name="connsiteY54" fmla="*/ 179070 h 1118235"/>
              <a:gd name="connsiteX55" fmla="*/ 1017270 w 1725930"/>
              <a:gd name="connsiteY55" fmla="*/ 182880 h 1118235"/>
              <a:gd name="connsiteX56" fmla="*/ 1034415 w 1725930"/>
              <a:gd name="connsiteY56" fmla="*/ 196215 h 1118235"/>
              <a:gd name="connsiteX57" fmla="*/ 1040130 w 1725930"/>
              <a:gd name="connsiteY57" fmla="*/ 198120 h 1118235"/>
              <a:gd name="connsiteX58" fmla="*/ 1045845 w 1725930"/>
              <a:gd name="connsiteY58" fmla="*/ 201930 h 1118235"/>
              <a:gd name="connsiteX59" fmla="*/ 1047750 w 1725930"/>
              <a:gd name="connsiteY59" fmla="*/ 213360 h 1118235"/>
              <a:gd name="connsiteX60" fmla="*/ 1055370 w 1725930"/>
              <a:gd name="connsiteY60" fmla="*/ 222885 h 1118235"/>
              <a:gd name="connsiteX61" fmla="*/ 1059180 w 1725930"/>
              <a:gd name="connsiteY61" fmla="*/ 228600 h 1118235"/>
              <a:gd name="connsiteX62" fmla="*/ 1064895 w 1725930"/>
              <a:gd name="connsiteY62" fmla="*/ 251460 h 1118235"/>
              <a:gd name="connsiteX63" fmla="*/ 1061085 w 1725930"/>
              <a:gd name="connsiteY63" fmla="*/ 314325 h 1118235"/>
              <a:gd name="connsiteX64" fmla="*/ 1059180 w 1725930"/>
              <a:gd name="connsiteY64" fmla="*/ 329565 h 1118235"/>
              <a:gd name="connsiteX65" fmla="*/ 1045845 w 1725930"/>
              <a:gd name="connsiteY65" fmla="*/ 344805 h 1118235"/>
              <a:gd name="connsiteX66" fmla="*/ 1043940 w 1725930"/>
              <a:gd name="connsiteY66" fmla="*/ 352425 h 1118235"/>
              <a:gd name="connsiteX67" fmla="*/ 1042035 w 1725930"/>
              <a:gd name="connsiteY67" fmla="*/ 363855 h 1118235"/>
              <a:gd name="connsiteX68" fmla="*/ 1038225 w 1725930"/>
              <a:gd name="connsiteY68" fmla="*/ 373380 h 1118235"/>
              <a:gd name="connsiteX69" fmla="*/ 1042035 w 1725930"/>
              <a:gd name="connsiteY69" fmla="*/ 407670 h 1118235"/>
              <a:gd name="connsiteX70" fmla="*/ 1055370 w 1725930"/>
              <a:gd name="connsiteY70" fmla="*/ 421005 h 1118235"/>
              <a:gd name="connsiteX71" fmla="*/ 1059180 w 1725930"/>
              <a:gd name="connsiteY71" fmla="*/ 430530 h 1118235"/>
              <a:gd name="connsiteX72" fmla="*/ 1070610 w 1725930"/>
              <a:gd name="connsiteY72" fmla="*/ 441960 h 1118235"/>
              <a:gd name="connsiteX73" fmla="*/ 1076325 w 1725930"/>
              <a:gd name="connsiteY73" fmla="*/ 447675 h 1118235"/>
              <a:gd name="connsiteX74" fmla="*/ 1089660 w 1725930"/>
              <a:gd name="connsiteY74" fmla="*/ 462915 h 1118235"/>
              <a:gd name="connsiteX75" fmla="*/ 1102995 w 1725930"/>
              <a:gd name="connsiteY75" fmla="*/ 476250 h 1118235"/>
              <a:gd name="connsiteX76" fmla="*/ 1108710 w 1725930"/>
              <a:gd name="connsiteY76" fmla="*/ 483870 h 1118235"/>
              <a:gd name="connsiteX77" fmla="*/ 1120140 w 1725930"/>
              <a:gd name="connsiteY77" fmla="*/ 495300 h 1118235"/>
              <a:gd name="connsiteX78" fmla="*/ 1123950 w 1725930"/>
              <a:gd name="connsiteY78" fmla="*/ 501015 h 1118235"/>
              <a:gd name="connsiteX79" fmla="*/ 1131570 w 1725930"/>
              <a:gd name="connsiteY79" fmla="*/ 506730 h 1118235"/>
              <a:gd name="connsiteX80" fmla="*/ 1135380 w 1725930"/>
              <a:gd name="connsiteY80" fmla="*/ 512445 h 1118235"/>
              <a:gd name="connsiteX81" fmla="*/ 1141095 w 1725930"/>
              <a:gd name="connsiteY81" fmla="*/ 520065 h 1118235"/>
              <a:gd name="connsiteX82" fmla="*/ 1146810 w 1725930"/>
              <a:gd name="connsiteY82" fmla="*/ 523875 h 1118235"/>
              <a:gd name="connsiteX83" fmla="*/ 1152525 w 1725930"/>
              <a:gd name="connsiteY83" fmla="*/ 531495 h 1118235"/>
              <a:gd name="connsiteX84" fmla="*/ 1163955 w 1725930"/>
              <a:gd name="connsiteY84" fmla="*/ 542925 h 1118235"/>
              <a:gd name="connsiteX85" fmla="*/ 1169670 w 1725930"/>
              <a:gd name="connsiteY85" fmla="*/ 548640 h 1118235"/>
              <a:gd name="connsiteX86" fmla="*/ 1184910 w 1725930"/>
              <a:gd name="connsiteY86" fmla="*/ 560070 h 1118235"/>
              <a:gd name="connsiteX87" fmla="*/ 1192530 w 1725930"/>
              <a:gd name="connsiteY87" fmla="*/ 563880 h 1118235"/>
              <a:gd name="connsiteX88" fmla="*/ 1198245 w 1725930"/>
              <a:gd name="connsiteY88" fmla="*/ 569595 h 1118235"/>
              <a:gd name="connsiteX89" fmla="*/ 1205865 w 1725930"/>
              <a:gd name="connsiteY89" fmla="*/ 573405 h 1118235"/>
              <a:gd name="connsiteX90" fmla="*/ 1213485 w 1725930"/>
              <a:gd name="connsiteY90" fmla="*/ 579120 h 1118235"/>
              <a:gd name="connsiteX91" fmla="*/ 1223010 w 1725930"/>
              <a:gd name="connsiteY91" fmla="*/ 582930 h 1118235"/>
              <a:gd name="connsiteX92" fmla="*/ 1257300 w 1725930"/>
              <a:gd name="connsiteY92" fmla="*/ 590550 h 1118235"/>
              <a:gd name="connsiteX93" fmla="*/ 1306830 w 1725930"/>
              <a:gd name="connsiteY93" fmla="*/ 596265 h 1118235"/>
              <a:gd name="connsiteX94" fmla="*/ 1341120 w 1725930"/>
              <a:gd name="connsiteY94" fmla="*/ 601980 h 1118235"/>
              <a:gd name="connsiteX95" fmla="*/ 1352550 w 1725930"/>
              <a:gd name="connsiteY95" fmla="*/ 603885 h 1118235"/>
              <a:gd name="connsiteX96" fmla="*/ 1388745 w 1725930"/>
              <a:gd name="connsiteY96" fmla="*/ 607695 h 1118235"/>
              <a:gd name="connsiteX97" fmla="*/ 1403985 w 1725930"/>
              <a:gd name="connsiteY97" fmla="*/ 609600 h 1118235"/>
              <a:gd name="connsiteX98" fmla="*/ 1421130 w 1725930"/>
              <a:gd name="connsiteY98" fmla="*/ 611505 h 1118235"/>
              <a:gd name="connsiteX99" fmla="*/ 1432560 w 1725930"/>
              <a:gd name="connsiteY99" fmla="*/ 613410 h 1118235"/>
              <a:gd name="connsiteX100" fmla="*/ 1442085 w 1725930"/>
              <a:gd name="connsiteY100" fmla="*/ 617220 h 1118235"/>
              <a:gd name="connsiteX101" fmla="*/ 1590675 w 1725930"/>
              <a:gd name="connsiteY101" fmla="*/ 621030 h 1118235"/>
              <a:gd name="connsiteX102" fmla="*/ 1596390 w 1725930"/>
              <a:gd name="connsiteY102" fmla="*/ 624840 h 1118235"/>
              <a:gd name="connsiteX103" fmla="*/ 1600200 w 1725930"/>
              <a:gd name="connsiteY103" fmla="*/ 630555 h 1118235"/>
              <a:gd name="connsiteX104" fmla="*/ 1607820 w 1725930"/>
              <a:gd name="connsiteY104" fmla="*/ 634365 h 1118235"/>
              <a:gd name="connsiteX105" fmla="*/ 1613535 w 1725930"/>
              <a:gd name="connsiteY105" fmla="*/ 638175 h 1118235"/>
              <a:gd name="connsiteX106" fmla="*/ 1619250 w 1725930"/>
              <a:gd name="connsiteY106" fmla="*/ 640080 h 1118235"/>
              <a:gd name="connsiteX107" fmla="*/ 1630680 w 1725930"/>
              <a:gd name="connsiteY107" fmla="*/ 649605 h 1118235"/>
              <a:gd name="connsiteX108" fmla="*/ 1657350 w 1725930"/>
              <a:gd name="connsiteY108" fmla="*/ 662940 h 1118235"/>
              <a:gd name="connsiteX109" fmla="*/ 1676400 w 1725930"/>
              <a:gd name="connsiteY109" fmla="*/ 680085 h 1118235"/>
              <a:gd name="connsiteX110" fmla="*/ 1684020 w 1725930"/>
              <a:gd name="connsiteY110" fmla="*/ 683895 h 1118235"/>
              <a:gd name="connsiteX111" fmla="*/ 1689735 w 1725930"/>
              <a:gd name="connsiteY111" fmla="*/ 689610 h 1118235"/>
              <a:gd name="connsiteX112" fmla="*/ 1704975 w 1725930"/>
              <a:gd name="connsiteY112" fmla="*/ 693420 h 1118235"/>
              <a:gd name="connsiteX113" fmla="*/ 1704975 w 1725930"/>
              <a:gd name="connsiteY113" fmla="*/ 977265 h 1118235"/>
              <a:gd name="connsiteX114" fmla="*/ 1697355 w 1725930"/>
              <a:gd name="connsiteY114" fmla="*/ 1019175 h 1118235"/>
              <a:gd name="connsiteX115" fmla="*/ 1712406 w 1725930"/>
              <a:gd name="connsiteY115" fmla="*/ 1084123 h 1118235"/>
              <a:gd name="connsiteX116" fmla="*/ 1710690 w 1725930"/>
              <a:gd name="connsiteY116" fmla="*/ 1102995 h 1118235"/>
              <a:gd name="connsiteX117" fmla="*/ 1714500 w 1725930"/>
              <a:gd name="connsiteY117" fmla="*/ 1108710 h 1118235"/>
              <a:gd name="connsiteX118" fmla="*/ 1720215 w 1725930"/>
              <a:gd name="connsiteY118" fmla="*/ 1112520 h 1118235"/>
              <a:gd name="connsiteX119" fmla="*/ 1725930 w 1725930"/>
              <a:gd name="connsiteY119" fmla="*/ 1118235 h 1118235"/>
              <a:gd name="connsiteX0" fmla="*/ 0 w 1725930"/>
              <a:gd name="connsiteY0" fmla="*/ 160020 h 1118235"/>
              <a:gd name="connsiteX1" fmla="*/ 72390 w 1725930"/>
              <a:gd name="connsiteY1" fmla="*/ 161925 h 1118235"/>
              <a:gd name="connsiteX2" fmla="*/ 78105 w 1725930"/>
              <a:gd name="connsiteY2" fmla="*/ 163830 h 1118235"/>
              <a:gd name="connsiteX3" fmla="*/ 251460 w 1725930"/>
              <a:gd name="connsiteY3" fmla="*/ 160020 h 1118235"/>
              <a:gd name="connsiteX4" fmla="*/ 260985 w 1725930"/>
              <a:gd name="connsiteY4" fmla="*/ 156210 h 1118235"/>
              <a:gd name="connsiteX5" fmla="*/ 274320 w 1725930"/>
              <a:gd name="connsiteY5" fmla="*/ 146685 h 1118235"/>
              <a:gd name="connsiteX6" fmla="*/ 283845 w 1725930"/>
              <a:gd name="connsiteY6" fmla="*/ 144780 h 1118235"/>
              <a:gd name="connsiteX7" fmla="*/ 304800 w 1725930"/>
              <a:gd name="connsiteY7" fmla="*/ 140970 h 1118235"/>
              <a:gd name="connsiteX8" fmla="*/ 310515 w 1725930"/>
              <a:gd name="connsiteY8" fmla="*/ 125730 h 1118235"/>
              <a:gd name="connsiteX9" fmla="*/ 312420 w 1725930"/>
              <a:gd name="connsiteY9" fmla="*/ 120015 h 1118235"/>
              <a:gd name="connsiteX10" fmla="*/ 320040 w 1725930"/>
              <a:gd name="connsiteY10" fmla="*/ 118110 h 1118235"/>
              <a:gd name="connsiteX11" fmla="*/ 356235 w 1725930"/>
              <a:gd name="connsiteY11" fmla="*/ 116205 h 1118235"/>
              <a:gd name="connsiteX12" fmla="*/ 386715 w 1725930"/>
              <a:gd name="connsiteY12" fmla="*/ 112395 h 1118235"/>
              <a:gd name="connsiteX13" fmla="*/ 394335 w 1725930"/>
              <a:gd name="connsiteY13" fmla="*/ 108585 h 1118235"/>
              <a:gd name="connsiteX14" fmla="*/ 400050 w 1725930"/>
              <a:gd name="connsiteY14" fmla="*/ 104775 h 1118235"/>
              <a:gd name="connsiteX15" fmla="*/ 411480 w 1725930"/>
              <a:gd name="connsiteY15" fmla="*/ 100965 h 1118235"/>
              <a:gd name="connsiteX16" fmla="*/ 441960 w 1725930"/>
              <a:gd name="connsiteY16" fmla="*/ 97155 h 1118235"/>
              <a:gd name="connsiteX17" fmla="*/ 506730 w 1725930"/>
              <a:gd name="connsiteY17" fmla="*/ 91440 h 1118235"/>
              <a:gd name="connsiteX18" fmla="*/ 523875 w 1725930"/>
              <a:gd name="connsiteY18" fmla="*/ 89535 h 1118235"/>
              <a:gd name="connsiteX19" fmla="*/ 529590 w 1725930"/>
              <a:gd name="connsiteY19" fmla="*/ 81915 h 1118235"/>
              <a:gd name="connsiteX20" fmla="*/ 537210 w 1725930"/>
              <a:gd name="connsiteY20" fmla="*/ 74295 h 1118235"/>
              <a:gd name="connsiteX21" fmla="*/ 541020 w 1725930"/>
              <a:gd name="connsiteY21" fmla="*/ 68580 h 1118235"/>
              <a:gd name="connsiteX22" fmla="*/ 546735 w 1725930"/>
              <a:gd name="connsiteY22" fmla="*/ 62865 h 1118235"/>
              <a:gd name="connsiteX23" fmla="*/ 550545 w 1725930"/>
              <a:gd name="connsiteY23" fmla="*/ 57150 h 1118235"/>
              <a:gd name="connsiteX24" fmla="*/ 556260 w 1725930"/>
              <a:gd name="connsiteY24" fmla="*/ 49530 h 1118235"/>
              <a:gd name="connsiteX25" fmla="*/ 561975 w 1725930"/>
              <a:gd name="connsiteY25" fmla="*/ 43815 h 1118235"/>
              <a:gd name="connsiteX26" fmla="*/ 567690 w 1725930"/>
              <a:gd name="connsiteY26" fmla="*/ 32385 h 1118235"/>
              <a:gd name="connsiteX27" fmla="*/ 573405 w 1725930"/>
              <a:gd name="connsiteY27" fmla="*/ 26670 h 1118235"/>
              <a:gd name="connsiteX28" fmla="*/ 590550 w 1725930"/>
              <a:gd name="connsiteY28" fmla="*/ 17145 h 1118235"/>
              <a:gd name="connsiteX29" fmla="*/ 611505 w 1725930"/>
              <a:gd name="connsiteY29" fmla="*/ 5715 h 1118235"/>
              <a:gd name="connsiteX30" fmla="*/ 622935 w 1725930"/>
              <a:gd name="connsiteY30" fmla="*/ 1905 h 1118235"/>
              <a:gd name="connsiteX31" fmla="*/ 666750 w 1725930"/>
              <a:gd name="connsiteY31" fmla="*/ 0 h 1118235"/>
              <a:gd name="connsiteX32" fmla="*/ 702945 w 1725930"/>
              <a:gd name="connsiteY32" fmla="*/ 3810 h 1118235"/>
              <a:gd name="connsiteX33" fmla="*/ 708660 w 1725930"/>
              <a:gd name="connsiteY33" fmla="*/ 7620 h 1118235"/>
              <a:gd name="connsiteX34" fmla="*/ 714375 w 1725930"/>
              <a:gd name="connsiteY34" fmla="*/ 9525 h 1118235"/>
              <a:gd name="connsiteX35" fmla="*/ 718185 w 1725930"/>
              <a:gd name="connsiteY35" fmla="*/ 15240 h 1118235"/>
              <a:gd name="connsiteX36" fmla="*/ 723900 w 1725930"/>
              <a:gd name="connsiteY36" fmla="*/ 20955 h 1118235"/>
              <a:gd name="connsiteX37" fmla="*/ 727710 w 1725930"/>
              <a:gd name="connsiteY37" fmla="*/ 62865 h 1118235"/>
              <a:gd name="connsiteX38" fmla="*/ 735330 w 1725930"/>
              <a:gd name="connsiteY38" fmla="*/ 81915 h 1118235"/>
              <a:gd name="connsiteX39" fmla="*/ 737235 w 1725930"/>
              <a:gd name="connsiteY39" fmla="*/ 87630 h 1118235"/>
              <a:gd name="connsiteX40" fmla="*/ 742950 w 1725930"/>
              <a:gd name="connsiteY40" fmla="*/ 104775 h 1118235"/>
              <a:gd name="connsiteX41" fmla="*/ 746760 w 1725930"/>
              <a:gd name="connsiteY41" fmla="*/ 110490 h 1118235"/>
              <a:gd name="connsiteX42" fmla="*/ 781050 w 1725930"/>
              <a:gd name="connsiteY42" fmla="*/ 135255 h 1118235"/>
              <a:gd name="connsiteX43" fmla="*/ 821055 w 1725930"/>
              <a:gd name="connsiteY43" fmla="*/ 139065 h 1118235"/>
              <a:gd name="connsiteX44" fmla="*/ 842010 w 1725930"/>
              <a:gd name="connsiteY44" fmla="*/ 142875 h 1118235"/>
              <a:gd name="connsiteX45" fmla="*/ 847725 w 1725930"/>
              <a:gd name="connsiteY45" fmla="*/ 144780 h 1118235"/>
              <a:gd name="connsiteX46" fmla="*/ 859155 w 1725930"/>
              <a:gd name="connsiteY46" fmla="*/ 146685 h 1118235"/>
              <a:gd name="connsiteX47" fmla="*/ 864870 w 1725930"/>
              <a:gd name="connsiteY47" fmla="*/ 150495 h 1118235"/>
              <a:gd name="connsiteX48" fmla="*/ 876300 w 1725930"/>
              <a:gd name="connsiteY48" fmla="*/ 154305 h 1118235"/>
              <a:gd name="connsiteX49" fmla="*/ 941070 w 1725930"/>
              <a:gd name="connsiteY49" fmla="*/ 158115 h 1118235"/>
              <a:gd name="connsiteX50" fmla="*/ 952500 w 1725930"/>
              <a:gd name="connsiteY50" fmla="*/ 163830 h 1118235"/>
              <a:gd name="connsiteX51" fmla="*/ 971550 w 1725930"/>
              <a:gd name="connsiteY51" fmla="*/ 169545 h 1118235"/>
              <a:gd name="connsiteX52" fmla="*/ 982980 w 1725930"/>
              <a:gd name="connsiteY52" fmla="*/ 173355 h 1118235"/>
              <a:gd name="connsiteX53" fmla="*/ 1000125 w 1725930"/>
              <a:gd name="connsiteY53" fmla="*/ 175260 h 1118235"/>
              <a:gd name="connsiteX54" fmla="*/ 1005840 w 1725930"/>
              <a:gd name="connsiteY54" fmla="*/ 179070 h 1118235"/>
              <a:gd name="connsiteX55" fmla="*/ 1017270 w 1725930"/>
              <a:gd name="connsiteY55" fmla="*/ 182880 h 1118235"/>
              <a:gd name="connsiteX56" fmla="*/ 1034415 w 1725930"/>
              <a:gd name="connsiteY56" fmla="*/ 196215 h 1118235"/>
              <a:gd name="connsiteX57" fmla="*/ 1040130 w 1725930"/>
              <a:gd name="connsiteY57" fmla="*/ 198120 h 1118235"/>
              <a:gd name="connsiteX58" fmla="*/ 1045845 w 1725930"/>
              <a:gd name="connsiteY58" fmla="*/ 201930 h 1118235"/>
              <a:gd name="connsiteX59" fmla="*/ 1047750 w 1725930"/>
              <a:gd name="connsiteY59" fmla="*/ 213360 h 1118235"/>
              <a:gd name="connsiteX60" fmla="*/ 1055370 w 1725930"/>
              <a:gd name="connsiteY60" fmla="*/ 222885 h 1118235"/>
              <a:gd name="connsiteX61" fmla="*/ 1059180 w 1725930"/>
              <a:gd name="connsiteY61" fmla="*/ 228600 h 1118235"/>
              <a:gd name="connsiteX62" fmla="*/ 1064895 w 1725930"/>
              <a:gd name="connsiteY62" fmla="*/ 251460 h 1118235"/>
              <a:gd name="connsiteX63" fmla="*/ 1061085 w 1725930"/>
              <a:gd name="connsiteY63" fmla="*/ 314325 h 1118235"/>
              <a:gd name="connsiteX64" fmla="*/ 1059180 w 1725930"/>
              <a:gd name="connsiteY64" fmla="*/ 329565 h 1118235"/>
              <a:gd name="connsiteX65" fmla="*/ 1045845 w 1725930"/>
              <a:gd name="connsiteY65" fmla="*/ 344805 h 1118235"/>
              <a:gd name="connsiteX66" fmla="*/ 1043940 w 1725930"/>
              <a:gd name="connsiteY66" fmla="*/ 352425 h 1118235"/>
              <a:gd name="connsiteX67" fmla="*/ 1042035 w 1725930"/>
              <a:gd name="connsiteY67" fmla="*/ 363855 h 1118235"/>
              <a:gd name="connsiteX68" fmla="*/ 1038225 w 1725930"/>
              <a:gd name="connsiteY68" fmla="*/ 373380 h 1118235"/>
              <a:gd name="connsiteX69" fmla="*/ 1042035 w 1725930"/>
              <a:gd name="connsiteY69" fmla="*/ 407670 h 1118235"/>
              <a:gd name="connsiteX70" fmla="*/ 1055370 w 1725930"/>
              <a:gd name="connsiteY70" fmla="*/ 421005 h 1118235"/>
              <a:gd name="connsiteX71" fmla="*/ 1059180 w 1725930"/>
              <a:gd name="connsiteY71" fmla="*/ 430530 h 1118235"/>
              <a:gd name="connsiteX72" fmla="*/ 1070610 w 1725930"/>
              <a:gd name="connsiteY72" fmla="*/ 441960 h 1118235"/>
              <a:gd name="connsiteX73" fmla="*/ 1076325 w 1725930"/>
              <a:gd name="connsiteY73" fmla="*/ 447675 h 1118235"/>
              <a:gd name="connsiteX74" fmla="*/ 1089660 w 1725930"/>
              <a:gd name="connsiteY74" fmla="*/ 462915 h 1118235"/>
              <a:gd name="connsiteX75" fmla="*/ 1102995 w 1725930"/>
              <a:gd name="connsiteY75" fmla="*/ 476250 h 1118235"/>
              <a:gd name="connsiteX76" fmla="*/ 1108710 w 1725930"/>
              <a:gd name="connsiteY76" fmla="*/ 483870 h 1118235"/>
              <a:gd name="connsiteX77" fmla="*/ 1120140 w 1725930"/>
              <a:gd name="connsiteY77" fmla="*/ 495300 h 1118235"/>
              <a:gd name="connsiteX78" fmla="*/ 1123950 w 1725930"/>
              <a:gd name="connsiteY78" fmla="*/ 501015 h 1118235"/>
              <a:gd name="connsiteX79" fmla="*/ 1131570 w 1725930"/>
              <a:gd name="connsiteY79" fmla="*/ 506730 h 1118235"/>
              <a:gd name="connsiteX80" fmla="*/ 1135380 w 1725930"/>
              <a:gd name="connsiteY80" fmla="*/ 512445 h 1118235"/>
              <a:gd name="connsiteX81" fmla="*/ 1141095 w 1725930"/>
              <a:gd name="connsiteY81" fmla="*/ 520065 h 1118235"/>
              <a:gd name="connsiteX82" fmla="*/ 1146810 w 1725930"/>
              <a:gd name="connsiteY82" fmla="*/ 523875 h 1118235"/>
              <a:gd name="connsiteX83" fmla="*/ 1152525 w 1725930"/>
              <a:gd name="connsiteY83" fmla="*/ 531495 h 1118235"/>
              <a:gd name="connsiteX84" fmla="*/ 1163955 w 1725930"/>
              <a:gd name="connsiteY84" fmla="*/ 542925 h 1118235"/>
              <a:gd name="connsiteX85" fmla="*/ 1169670 w 1725930"/>
              <a:gd name="connsiteY85" fmla="*/ 548640 h 1118235"/>
              <a:gd name="connsiteX86" fmla="*/ 1184910 w 1725930"/>
              <a:gd name="connsiteY86" fmla="*/ 560070 h 1118235"/>
              <a:gd name="connsiteX87" fmla="*/ 1192530 w 1725930"/>
              <a:gd name="connsiteY87" fmla="*/ 563880 h 1118235"/>
              <a:gd name="connsiteX88" fmla="*/ 1198245 w 1725930"/>
              <a:gd name="connsiteY88" fmla="*/ 569595 h 1118235"/>
              <a:gd name="connsiteX89" fmla="*/ 1205865 w 1725930"/>
              <a:gd name="connsiteY89" fmla="*/ 573405 h 1118235"/>
              <a:gd name="connsiteX90" fmla="*/ 1213485 w 1725930"/>
              <a:gd name="connsiteY90" fmla="*/ 579120 h 1118235"/>
              <a:gd name="connsiteX91" fmla="*/ 1223010 w 1725930"/>
              <a:gd name="connsiteY91" fmla="*/ 582930 h 1118235"/>
              <a:gd name="connsiteX92" fmla="*/ 1257300 w 1725930"/>
              <a:gd name="connsiteY92" fmla="*/ 590550 h 1118235"/>
              <a:gd name="connsiteX93" fmla="*/ 1306830 w 1725930"/>
              <a:gd name="connsiteY93" fmla="*/ 596265 h 1118235"/>
              <a:gd name="connsiteX94" fmla="*/ 1341120 w 1725930"/>
              <a:gd name="connsiteY94" fmla="*/ 601980 h 1118235"/>
              <a:gd name="connsiteX95" fmla="*/ 1352550 w 1725930"/>
              <a:gd name="connsiteY95" fmla="*/ 603885 h 1118235"/>
              <a:gd name="connsiteX96" fmla="*/ 1388745 w 1725930"/>
              <a:gd name="connsiteY96" fmla="*/ 607695 h 1118235"/>
              <a:gd name="connsiteX97" fmla="*/ 1403985 w 1725930"/>
              <a:gd name="connsiteY97" fmla="*/ 609600 h 1118235"/>
              <a:gd name="connsiteX98" fmla="*/ 1421130 w 1725930"/>
              <a:gd name="connsiteY98" fmla="*/ 611505 h 1118235"/>
              <a:gd name="connsiteX99" fmla="*/ 1432560 w 1725930"/>
              <a:gd name="connsiteY99" fmla="*/ 613410 h 1118235"/>
              <a:gd name="connsiteX100" fmla="*/ 1442085 w 1725930"/>
              <a:gd name="connsiteY100" fmla="*/ 617220 h 1118235"/>
              <a:gd name="connsiteX101" fmla="*/ 1590675 w 1725930"/>
              <a:gd name="connsiteY101" fmla="*/ 621030 h 1118235"/>
              <a:gd name="connsiteX102" fmla="*/ 1596390 w 1725930"/>
              <a:gd name="connsiteY102" fmla="*/ 624840 h 1118235"/>
              <a:gd name="connsiteX103" fmla="*/ 1600200 w 1725930"/>
              <a:gd name="connsiteY103" fmla="*/ 630555 h 1118235"/>
              <a:gd name="connsiteX104" fmla="*/ 1607820 w 1725930"/>
              <a:gd name="connsiteY104" fmla="*/ 634365 h 1118235"/>
              <a:gd name="connsiteX105" fmla="*/ 1613535 w 1725930"/>
              <a:gd name="connsiteY105" fmla="*/ 638175 h 1118235"/>
              <a:gd name="connsiteX106" fmla="*/ 1619250 w 1725930"/>
              <a:gd name="connsiteY106" fmla="*/ 640080 h 1118235"/>
              <a:gd name="connsiteX107" fmla="*/ 1630680 w 1725930"/>
              <a:gd name="connsiteY107" fmla="*/ 649605 h 1118235"/>
              <a:gd name="connsiteX108" fmla="*/ 1657350 w 1725930"/>
              <a:gd name="connsiteY108" fmla="*/ 662940 h 1118235"/>
              <a:gd name="connsiteX109" fmla="*/ 1676400 w 1725930"/>
              <a:gd name="connsiteY109" fmla="*/ 680085 h 1118235"/>
              <a:gd name="connsiteX110" fmla="*/ 1684020 w 1725930"/>
              <a:gd name="connsiteY110" fmla="*/ 683895 h 1118235"/>
              <a:gd name="connsiteX111" fmla="*/ 1689735 w 1725930"/>
              <a:gd name="connsiteY111" fmla="*/ 689610 h 1118235"/>
              <a:gd name="connsiteX112" fmla="*/ 1704975 w 1725930"/>
              <a:gd name="connsiteY112" fmla="*/ 693420 h 1118235"/>
              <a:gd name="connsiteX113" fmla="*/ 1704975 w 1725930"/>
              <a:gd name="connsiteY113" fmla="*/ 977265 h 1118235"/>
              <a:gd name="connsiteX114" fmla="*/ 1712343 w 1725930"/>
              <a:gd name="connsiteY114" fmla="*/ 1019175 h 1118235"/>
              <a:gd name="connsiteX115" fmla="*/ 1712406 w 1725930"/>
              <a:gd name="connsiteY115" fmla="*/ 1084123 h 1118235"/>
              <a:gd name="connsiteX116" fmla="*/ 1710690 w 1725930"/>
              <a:gd name="connsiteY116" fmla="*/ 1102995 h 1118235"/>
              <a:gd name="connsiteX117" fmla="*/ 1714500 w 1725930"/>
              <a:gd name="connsiteY117" fmla="*/ 1108710 h 1118235"/>
              <a:gd name="connsiteX118" fmla="*/ 1720215 w 1725930"/>
              <a:gd name="connsiteY118" fmla="*/ 1112520 h 1118235"/>
              <a:gd name="connsiteX119" fmla="*/ 1725930 w 1725930"/>
              <a:gd name="connsiteY119" fmla="*/ 1118235 h 1118235"/>
              <a:gd name="connsiteX0" fmla="*/ 0 w 1728199"/>
              <a:gd name="connsiteY0" fmla="*/ 160020 h 1118235"/>
              <a:gd name="connsiteX1" fmla="*/ 72390 w 1728199"/>
              <a:gd name="connsiteY1" fmla="*/ 161925 h 1118235"/>
              <a:gd name="connsiteX2" fmla="*/ 78105 w 1728199"/>
              <a:gd name="connsiteY2" fmla="*/ 163830 h 1118235"/>
              <a:gd name="connsiteX3" fmla="*/ 251460 w 1728199"/>
              <a:gd name="connsiteY3" fmla="*/ 160020 h 1118235"/>
              <a:gd name="connsiteX4" fmla="*/ 260985 w 1728199"/>
              <a:gd name="connsiteY4" fmla="*/ 156210 h 1118235"/>
              <a:gd name="connsiteX5" fmla="*/ 274320 w 1728199"/>
              <a:gd name="connsiteY5" fmla="*/ 146685 h 1118235"/>
              <a:gd name="connsiteX6" fmla="*/ 283845 w 1728199"/>
              <a:gd name="connsiteY6" fmla="*/ 144780 h 1118235"/>
              <a:gd name="connsiteX7" fmla="*/ 304800 w 1728199"/>
              <a:gd name="connsiteY7" fmla="*/ 140970 h 1118235"/>
              <a:gd name="connsiteX8" fmla="*/ 310515 w 1728199"/>
              <a:gd name="connsiteY8" fmla="*/ 125730 h 1118235"/>
              <a:gd name="connsiteX9" fmla="*/ 312420 w 1728199"/>
              <a:gd name="connsiteY9" fmla="*/ 120015 h 1118235"/>
              <a:gd name="connsiteX10" fmla="*/ 320040 w 1728199"/>
              <a:gd name="connsiteY10" fmla="*/ 118110 h 1118235"/>
              <a:gd name="connsiteX11" fmla="*/ 356235 w 1728199"/>
              <a:gd name="connsiteY11" fmla="*/ 116205 h 1118235"/>
              <a:gd name="connsiteX12" fmla="*/ 386715 w 1728199"/>
              <a:gd name="connsiteY12" fmla="*/ 112395 h 1118235"/>
              <a:gd name="connsiteX13" fmla="*/ 394335 w 1728199"/>
              <a:gd name="connsiteY13" fmla="*/ 108585 h 1118235"/>
              <a:gd name="connsiteX14" fmla="*/ 400050 w 1728199"/>
              <a:gd name="connsiteY14" fmla="*/ 104775 h 1118235"/>
              <a:gd name="connsiteX15" fmla="*/ 411480 w 1728199"/>
              <a:gd name="connsiteY15" fmla="*/ 100965 h 1118235"/>
              <a:gd name="connsiteX16" fmla="*/ 441960 w 1728199"/>
              <a:gd name="connsiteY16" fmla="*/ 97155 h 1118235"/>
              <a:gd name="connsiteX17" fmla="*/ 506730 w 1728199"/>
              <a:gd name="connsiteY17" fmla="*/ 91440 h 1118235"/>
              <a:gd name="connsiteX18" fmla="*/ 523875 w 1728199"/>
              <a:gd name="connsiteY18" fmla="*/ 89535 h 1118235"/>
              <a:gd name="connsiteX19" fmla="*/ 529590 w 1728199"/>
              <a:gd name="connsiteY19" fmla="*/ 81915 h 1118235"/>
              <a:gd name="connsiteX20" fmla="*/ 537210 w 1728199"/>
              <a:gd name="connsiteY20" fmla="*/ 74295 h 1118235"/>
              <a:gd name="connsiteX21" fmla="*/ 541020 w 1728199"/>
              <a:gd name="connsiteY21" fmla="*/ 68580 h 1118235"/>
              <a:gd name="connsiteX22" fmla="*/ 546735 w 1728199"/>
              <a:gd name="connsiteY22" fmla="*/ 62865 h 1118235"/>
              <a:gd name="connsiteX23" fmla="*/ 550545 w 1728199"/>
              <a:gd name="connsiteY23" fmla="*/ 57150 h 1118235"/>
              <a:gd name="connsiteX24" fmla="*/ 556260 w 1728199"/>
              <a:gd name="connsiteY24" fmla="*/ 49530 h 1118235"/>
              <a:gd name="connsiteX25" fmla="*/ 561975 w 1728199"/>
              <a:gd name="connsiteY25" fmla="*/ 43815 h 1118235"/>
              <a:gd name="connsiteX26" fmla="*/ 567690 w 1728199"/>
              <a:gd name="connsiteY26" fmla="*/ 32385 h 1118235"/>
              <a:gd name="connsiteX27" fmla="*/ 573405 w 1728199"/>
              <a:gd name="connsiteY27" fmla="*/ 26670 h 1118235"/>
              <a:gd name="connsiteX28" fmla="*/ 590550 w 1728199"/>
              <a:gd name="connsiteY28" fmla="*/ 17145 h 1118235"/>
              <a:gd name="connsiteX29" fmla="*/ 611505 w 1728199"/>
              <a:gd name="connsiteY29" fmla="*/ 5715 h 1118235"/>
              <a:gd name="connsiteX30" fmla="*/ 622935 w 1728199"/>
              <a:gd name="connsiteY30" fmla="*/ 1905 h 1118235"/>
              <a:gd name="connsiteX31" fmla="*/ 666750 w 1728199"/>
              <a:gd name="connsiteY31" fmla="*/ 0 h 1118235"/>
              <a:gd name="connsiteX32" fmla="*/ 702945 w 1728199"/>
              <a:gd name="connsiteY32" fmla="*/ 3810 h 1118235"/>
              <a:gd name="connsiteX33" fmla="*/ 708660 w 1728199"/>
              <a:gd name="connsiteY33" fmla="*/ 7620 h 1118235"/>
              <a:gd name="connsiteX34" fmla="*/ 714375 w 1728199"/>
              <a:gd name="connsiteY34" fmla="*/ 9525 h 1118235"/>
              <a:gd name="connsiteX35" fmla="*/ 718185 w 1728199"/>
              <a:gd name="connsiteY35" fmla="*/ 15240 h 1118235"/>
              <a:gd name="connsiteX36" fmla="*/ 723900 w 1728199"/>
              <a:gd name="connsiteY36" fmla="*/ 20955 h 1118235"/>
              <a:gd name="connsiteX37" fmla="*/ 727710 w 1728199"/>
              <a:gd name="connsiteY37" fmla="*/ 62865 h 1118235"/>
              <a:gd name="connsiteX38" fmla="*/ 735330 w 1728199"/>
              <a:gd name="connsiteY38" fmla="*/ 81915 h 1118235"/>
              <a:gd name="connsiteX39" fmla="*/ 737235 w 1728199"/>
              <a:gd name="connsiteY39" fmla="*/ 87630 h 1118235"/>
              <a:gd name="connsiteX40" fmla="*/ 742950 w 1728199"/>
              <a:gd name="connsiteY40" fmla="*/ 104775 h 1118235"/>
              <a:gd name="connsiteX41" fmla="*/ 746760 w 1728199"/>
              <a:gd name="connsiteY41" fmla="*/ 110490 h 1118235"/>
              <a:gd name="connsiteX42" fmla="*/ 781050 w 1728199"/>
              <a:gd name="connsiteY42" fmla="*/ 135255 h 1118235"/>
              <a:gd name="connsiteX43" fmla="*/ 821055 w 1728199"/>
              <a:gd name="connsiteY43" fmla="*/ 139065 h 1118235"/>
              <a:gd name="connsiteX44" fmla="*/ 842010 w 1728199"/>
              <a:gd name="connsiteY44" fmla="*/ 142875 h 1118235"/>
              <a:gd name="connsiteX45" fmla="*/ 847725 w 1728199"/>
              <a:gd name="connsiteY45" fmla="*/ 144780 h 1118235"/>
              <a:gd name="connsiteX46" fmla="*/ 859155 w 1728199"/>
              <a:gd name="connsiteY46" fmla="*/ 146685 h 1118235"/>
              <a:gd name="connsiteX47" fmla="*/ 864870 w 1728199"/>
              <a:gd name="connsiteY47" fmla="*/ 150495 h 1118235"/>
              <a:gd name="connsiteX48" fmla="*/ 876300 w 1728199"/>
              <a:gd name="connsiteY48" fmla="*/ 154305 h 1118235"/>
              <a:gd name="connsiteX49" fmla="*/ 941070 w 1728199"/>
              <a:gd name="connsiteY49" fmla="*/ 158115 h 1118235"/>
              <a:gd name="connsiteX50" fmla="*/ 952500 w 1728199"/>
              <a:gd name="connsiteY50" fmla="*/ 163830 h 1118235"/>
              <a:gd name="connsiteX51" fmla="*/ 971550 w 1728199"/>
              <a:gd name="connsiteY51" fmla="*/ 169545 h 1118235"/>
              <a:gd name="connsiteX52" fmla="*/ 982980 w 1728199"/>
              <a:gd name="connsiteY52" fmla="*/ 173355 h 1118235"/>
              <a:gd name="connsiteX53" fmla="*/ 1000125 w 1728199"/>
              <a:gd name="connsiteY53" fmla="*/ 175260 h 1118235"/>
              <a:gd name="connsiteX54" fmla="*/ 1005840 w 1728199"/>
              <a:gd name="connsiteY54" fmla="*/ 179070 h 1118235"/>
              <a:gd name="connsiteX55" fmla="*/ 1017270 w 1728199"/>
              <a:gd name="connsiteY55" fmla="*/ 182880 h 1118235"/>
              <a:gd name="connsiteX56" fmla="*/ 1034415 w 1728199"/>
              <a:gd name="connsiteY56" fmla="*/ 196215 h 1118235"/>
              <a:gd name="connsiteX57" fmla="*/ 1040130 w 1728199"/>
              <a:gd name="connsiteY57" fmla="*/ 198120 h 1118235"/>
              <a:gd name="connsiteX58" fmla="*/ 1045845 w 1728199"/>
              <a:gd name="connsiteY58" fmla="*/ 201930 h 1118235"/>
              <a:gd name="connsiteX59" fmla="*/ 1047750 w 1728199"/>
              <a:gd name="connsiteY59" fmla="*/ 213360 h 1118235"/>
              <a:gd name="connsiteX60" fmla="*/ 1055370 w 1728199"/>
              <a:gd name="connsiteY60" fmla="*/ 222885 h 1118235"/>
              <a:gd name="connsiteX61" fmla="*/ 1059180 w 1728199"/>
              <a:gd name="connsiteY61" fmla="*/ 228600 h 1118235"/>
              <a:gd name="connsiteX62" fmla="*/ 1064895 w 1728199"/>
              <a:gd name="connsiteY62" fmla="*/ 251460 h 1118235"/>
              <a:gd name="connsiteX63" fmla="*/ 1061085 w 1728199"/>
              <a:gd name="connsiteY63" fmla="*/ 314325 h 1118235"/>
              <a:gd name="connsiteX64" fmla="*/ 1059180 w 1728199"/>
              <a:gd name="connsiteY64" fmla="*/ 329565 h 1118235"/>
              <a:gd name="connsiteX65" fmla="*/ 1045845 w 1728199"/>
              <a:gd name="connsiteY65" fmla="*/ 344805 h 1118235"/>
              <a:gd name="connsiteX66" fmla="*/ 1043940 w 1728199"/>
              <a:gd name="connsiteY66" fmla="*/ 352425 h 1118235"/>
              <a:gd name="connsiteX67" fmla="*/ 1042035 w 1728199"/>
              <a:gd name="connsiteY67" fmla="*/ 363855 h 1118235"/>
              <a:gd name="connsiteX68" fmla="*/ 1038225 w 1728199"/>
              <a:gd name="connsiteY68" fmla="*/ 373380 h 1118235"/>
              <a:gd name="connsiteX69" fmla="*/ 1042035 w 1728199"/>
              <a:gd name="connsiteY69" fmla="*/ 407670 h 1118235"/>
              <a:gd name="connsiteX70" fmla="*/ 1055370 w 1728199"/>
              <a:gd name="connsiteY70" fmla="*/ 421005 h 1118235"/>
              <a:gd name="connsiteX71" fmla="*/ 1059180 w 1728199"/>
              <a:gd name="connsiteY71" fmla="*/ 430530 h 1118235"/>
              <a:gd name="connsiteX72" fmla="*/ 1070610 w 1728199"/>
              <a:gd name="connsiteY72" fmla="*/ 441960 h 1118235"/>
              <a:gd name="connsiteX73" fmla="*/ 1076325 w 1728199"/>
              <a:gd name="connsiteY73" fmla="*/ 447675 h 1118235"/>
              <a:gd name="connsiteX74" fmla="*/ 1089660 w 1728199"/>
              <a:gd name="connsiteY74" fmla="*/ 462915 h 1118235"/>
              <a:gd name="connsiteX75" fmla="*/ 1102995 w 1728199"/>
              <a:gd name="connsiteY75" fmla="*/ 476250 h 1118235"/>
              <a:gd name="connsiteX76" fmla="*/ 1108710 w 1728199"/>
              <a:gd name="connsiteY76" fmla="*/ 483870 h 1118235"/>
              <a:gd name="connsiteX77" fmla="*/ 1120140 w 1728199"/>
              <a:gd name="connsiteY77" fmla="*/ 495300 h 1118235"/>
              <a:gd name="connsiteX78" fmla="*/ 1123950 w 1728199"/>
              <a:gd name="connsiteY78" fmla="*/ 501015 h 1118235"/>
              <a:gd name="connsiteX79" fmla="*/ 1131570 w 1728199"/>
              <a:gd name="connsiteY79" fmla="*/ 506730 h 1118235"/>
              <a:gd name="connsiteX80" fmla="*/ 1135380 w 1728199"/>
              <a:gd name="connsiteY80" fmla="*/ 512445 h 1118235"/>
              <a:gd name="connsiteX81" fmla="*/ 1141095 w 1728199"/>
              <a:gd name="connsiteY81" fmla="*/ 520065 h 1118235"/>
              <a:gd name="connsiteX82" fmla="*/ 1146810 w 1728199"/>
              <a:gd name="connsiteY82" fmla="*/ 523875 h 1118235"/>
              <a:gd name="connsiteX83" fmla="*/ 1152525 w 1728199"/>
              <a:gd name="connsiteY83" fmla="*/ 531495 h 1118235"/>
              <a:gd name="connsiteX84" fmla="*/ 1163955 w 1728199"/>
              <a:gd name="connsiteY84" fmla="*/ 542925 h 1118235"/>
              <a:gd name="connsiteX85" fmla="*/ 1169670 w 1728199"/>
              <a:gd name="connsiteY85" fmla="*/ 548640 h 1118235"/>
              <a:gd name="connsiteX86" fmla="*/ 1184910 w 1728199"/>
              <a:gd name="connsiteY86" fmla="*/ 560070 h 1118235"/>
              <a:gd name="connsiteX87" fmla="*/ 1192530 w 1728199"/>
              <a:gd name="connsiteY87" fmla="*/ 563880 h 1118235"/>
              <a:gd name="connsiteX88" fmla="*/ 1198245 w 1728199"/>
              <a:gd name="connsiteY88" fmla="*/ 569595 h 1118235"/>
              <a:gd name="connsiteX89" fmla="*/ 1205865 w 1728199"/>
              <a:gd name="connsiteY89" fmla="*/ 573405 h 1118235"/>
              <a:gd name="connsiteX90" fmla="*/ 1213485 w 1728199"/>
              <a:gd name="connsiteY90" fmla="*/ 579120 h 1118235"/>
              <a:gd name="connsiteX91" fmla="*/ 1223010 w 1728199"/>
              <a:gd name="connsiteY91" fmla="*/ 582930 h 1118235"/>
              <a:gd name="connsiteX92" fmla="*/ 1257300 w 1728199"/>
              <a:gd name="connsiteY92" fmla="*/ 590550 h 1118235"/>
              <a:gd name="connsiteX93" fmla="*/ 1306830 w 1728199"/>
              <a:gd name="connsiteY93" fmla="*/ 596265 h 1118235"/>
              <a:gd name="connsiteX94" fmla="*/ 1341120 w 1728199"/>
              <a:gd name="connsiteY94" fmla="*/ 601980 h 1118235"/>
              <a:gd name="connsiteX95" fmla="*/ 1352550 w 1728199"/>
              <a:gd name="connsiteY95" fmla="*/ 603885 h 1118235"/>
              <a:gd name="connsiteX96" fmla="*/ 1388745 w 1728199"/>
              <a:gd name="connsiteY96" fmla="*/ 607695 h 1118235"/>
              <a:gd name="connsiteX97" fmla="*/ 1403985 w 1728199"/>
              <a:gd name="connsiteY97" fmla="*/ 609600 h 1118235"/>
              <a:gd name="connsiteX98" fmla="*/ 1421130 w 1728199"/>
              <a:gd name="connsiteY98" fmla="*/ 611505 h 1118235"/>
              <a:gd name="connsiteX99" fmla="*/ 1432560 w 1728199"/>
              <a:gd name="connsiteY99" fmla="*/ 613410 h 1118235"/>
              <a:gd name="connsiteX100" fmla="*/ 1442085 w 1728199"/>
              <a:gd name="connsiteY100" fmla="*/ 617220 h 1118235"/>
              <a:gd name="connsiteX101" fmla="*/ 1590675 w 1728199"/>
              <a:gd name="connsiteY101" fmla="*/ 621030 h 1118235"/>
              <a:gd name="connsiteX102" fmla="*/ 1596390 w 1728199"/>
              <a:gd name="connsiteY102" fmla="*/ 624840 h 1118235"/>
              <a:gd name="connsiteX103" fmla="*/ 1600200 w 1728199"/>
              <a:gd name="connsiteY103" fmla="*/ 630555 h 1118235"/>
              <a:gd name="connsiteX104" fmla="*/ 1607820 w 1728199"/>
              <a:gd name="connsiteY104" fmla="*/ 634365 h 1118235"/>
              <a:gd name="connsiteX105" fmla="*/ 1613535 w 1728199"/>
              <a:gd name="connsiteY105" fmla="*/ 638175 h 1118235"/>
              <a:gd name="connsiteX106" fmla="*/ 1619250 w 1728199"/>
              <a:gd name="connsiteY106" fmla="*/ 640080 h 1118235"/>
              <a:gd name="connsiteX107" fmla="*/ 1630680 w 1728199"/>
              <a:gd name="connsiteY107" fmla="*/ 649605 h 1118235"/>
              <a:gd name="connsiteX108" fmla="*/ 1657350 w 1728199"/>
              <a:gd name="connsiteY108" fmla="*/ 662940 h 1118235"/>
              <a:gd name="connsiteX109" fmla="*/ 1676400 w 1728199"/>
              <a:gd name="connsiteY109" fmla="*/ 680085 h 1118235"/>
              <a:gd name="connsiteX110" fmla="*/ 1684020 w 1728199"/>
              <a:gd name="connsiteY110" fmla="*/ 683895 h 1118235"/>
              <a:gd name="connsiteX111" fmla="*/ 1689735 w 1728199"/>
              <a:gd name="connsiteY111" fmla="*/ 689610 h 1118235"/>
              <a:gd name="connsiteX112" fmla="*/ 1704975 w 1728199"/>
              <a:gd name="connsiteY112" fmla="*/ 693420 h 1118235"/>
              <a:gd name="connsiteX113" fmla="*/ 1725584 w 1728199"/>
              <a:gd name="connsiteY113" fmla="*/ 975449 h 1118235"/>
              <a:gd name="connsiteX114" fmla="*/ 1712343 w 1728199"/>
              <a:gd name="connsiteY114" fmla="*/ 1019175 h 1118235"/>
              <a:gd name="connsiteX115" fmla="*/ 1712406 w 1728199"/>
              <a:gd name="connsiteY115" fmla="*/ 1084123 h 1118235"/>
              <a:gd name="connsiteX116" fmla="*/ 1710690 w 1728199"/>
              <a:gd name="connsiteY116" fmla="*/ 1102995 h 1118235"/>
              <a:gd name="connsiteX117" fmla="*/ 1714500 w 1728199"/>
              <a:gd name="connsiteY117" fmla="*/ 1108710 h 1118235"/>
              <a:gd name="connsiteX118" fmla="*/ 1720215 w 1728199"/>
              <a:gd name="connsiteY118" fmla="*/ 1112520 h 1118235"/>
              <a:gd name="connsiteX119" fmla="*/ 1725930 w 1728199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600200 w 1734388"/>
              <a:gd name="connsiteY103" fmla="*/ 630555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57350 w 1734388"/>
              <a:gd name="connsiteY108" fmla="*/ 662940 h 1118235"/>
              <a:gd name="connsiteX109" fmla="*/ 1676400 w 1734388"/>
              <a:gd name="connsiteY109" fmla="*/ 680085 h 1118235"/>
              <a:gd name="connsiteX110" fmla="*/ 1684020 w 1734388"/>
              <a:gd name="connsiteY110" fmla="*/ 683895 h 1118235"/>
              <a:gd name="connsiteX111" fmla="*/ 1689735 w 1734388"/>
              <a:gd name="connsiteY111" fmla="*/ 689610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600200 w 1734388"/>
              <a:gd name="connsiteY103" fmla="*/ 630555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57350 w 1734388"/>
              <a:gd name="connsiteY108" fmla="*/ 662940 h 1118235"/>
              <a:gd name="connsiteX109" fmla="*/ 1676400 w 1734388"/>
              <a:gd name="connsiteY109" fmla="*/ 680085 h 1118235"/>
              <a:gd name="connsiteX110" fmla="*/ 1684020 w 1734388"/>
              <a:gd name="connsiteY110" fmla="*/ 683895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600200 w 1734388"/>
              <a:gd name="connsiteY103" fmla="*/ 630555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57350 w 1734388"/>
              <a:gd name="connsiteY108" fmla="*/ 662940 h 1118235"/>
              <a:gd name="connsiteX109" fmla="*/ 1676400 w 1734388"/>
              <a:gd name="connsiteY109" fmla="*/ 680085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600200 w 1734388"/>
              <a:gd name="connsiteY103" fmla="*/ 630555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57350 w 1734388"/>
              <a:gd name="connsiteY108" fmla="*/ 662940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600200 w 1734388"/>
              <a:gd name="connsiteY103" fmla="*/ 630555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52500 w 1734388"/>
              <a:gd name="connsiteY50" fmla="*/ 163830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941070 w 1734388"/>
              <a:gd name="connsiteY49" fmla="*/ 158115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76300 w 1734388"/>
              <a:gd name="connsiteY48" fmla="*/ 15430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64870 w 1734388"/>
              <a:gd name="connsiteY47" fmla="*/ 150495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859155 w 1734388"/>
              <a:gd name="connsiteY46" fmla="*/ 146685 h 1118235"/>
              <a:gd name="connsiteX47" fmla="*/ 804917 w 1734388"/>
              <a:gd name="connsiteY47" fmla="*/ 65142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847725 w 1734388"/>
              <a:gd name="connsiteY45" fmla="*/ 144780 h 1118235"/>
              <a:gd name="connsiteX46" fmla="*/ 771099 w 1734388"/>
              <a:gd name="connsiteY46" fmla="*/ 90388 h 1118235"/>
              <a:gd name="connsiteX47" fmla="*/ 804917 w 1734388"/>
              <a:gd name="connsiteY47" fmla="*/ 65142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842010 w 1734388"/>
              <a:gd name="connsiteY44" fmla="*/ 142875 h 1118235"/>
              <a:gd name="connsiteX45" fmla="*/ 763416 w 1734388"/>
              <a:gd name="connsiteY45" fmla="*/ 73955 h 1118235"/>
              <a:gd name="connsiteX46" fmla="*/ 771099 w 1734388"/>
              <a:gd name="connsiteY46" fmla="*/ 90388 h 1118235"/>
              <a:gd name="connsiteX47" fmla="*/ 804917 w 1734388"/>
              <a:gd name="connsiteY47" fmla="*/ 65142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821055 w 1734388"/>
              <a:gd name="connsiteY43" fmla="*/ 139065 h 1118235"/>
              <a:gd name="connsiteX44" fmla="*/ 761448 w 1734388"/>
              <a:gd name="connsiteY44" fmla="*/ 99291 h 1118235"/>
              <a:gd name="connsiteX45" fmla="*/ 763416 w 1734388"/>
              <a:gd name="connsiteY45" fmla="*/ 73955 h 1118235"/>
              <a:gd name="connsiteX46" fmla="*/ 771099 w 1734388"/>
              <a:gd name="connsiteY46" fmla="*/ 90388 h 1118235"/>
              <a:gd name="connsiteX47" fmla="*/ 804917 w 1734388"/>
              <a:gd name="connsiteY47" fmla="*/ 65142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63416 w 1734388"/>
              <a:gd name="connsiteY45" fmla="*/ 73955 h 1118235"/>
              <a:gd name="connsiteX46" fmla="*/ 771099 w 1734388"/>
              <a:gd name="connsiteY46" fmla="*/ 90388 h 1118235"/>
              <a:gd name="connsiteX47" fmla="*/ 804917 w 1734388"/>
              <a:gd name="connsiteY47" fmla="*/ 65142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63416 w 1734388"/>
              <a:gd name="connsiteY45" fmla="*/ 73955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1004770 w 1734388"/>
              <a:gd name="connsiteY49" fmla="*/ 27361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81050 w 1734388"/>
              <a:gd name="connsiteY42" fmla="*/ 135255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116205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104775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86715 w 1734388"/>
              <a:gd name="connsiteY12" fmla="*/ 112395 h 1118235"/>
              <a:gd name="connsiteX13" fmla="*/ 394335 w 1734388"/>
              <a:gd name="connsiteY13" fmla="*/ 108585 h 1118235"/>
              <a:gd name="connsiteX14" fmla="*/ 400050 w 1734388"/>
              <a:gd name="connsiteY14" fmla="*/ 61190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86715 w 1734388"/>
              <a:gd name="connsiteY12" fmla="*/ 112395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11480 w 1734388"/>
              <a:gd name="connsiteY15" fmla="*/ 10096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37709 w 1734388"/>
              <a:gd name="connsiteY15" fmla="*/ 31955 h 1118235"/>
              <a:gd name="connsiteX16" fmla="*/ 441960 w 1734388"/>
              <a:gd name="connsiteY16" fmla="*/ 97155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37709 w 1734388"/>
              <a:gd name="connsiteY15" fmla="*/ 31955 h 1118235"/>
              <a:gd name="connsiteX16" fmla="*/ 438213 w 1734388"/>
              <a:gd name="connsiteY16" fmla="*/ 29962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529590 w 1734388"/>
              <a:gd name="connsiteY19" fmla="*/ 81915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37709 w 1734388"/>
              <a:gd name="connsiteY15" fmla="*/ 31955 h 1118235"/>
              <a:gd name="connsiteX16" fmla="*/ 438213 w 1734388"/>
              <a:gd name="connsiteY16" fmla="*/ 29962 h 1118235"/>
              <a:gd name="connsiteX17" fmla="*/ 506730 w 1734388"/>
              <a:gd name="connsiteY17" fmla="*/ 91440 h 1118235"/>
              <a:gd name="connsiteX18" fmla="*/ 523875 w 1734388"/>
              <a:gd name="connsiteY18" fmla="*/ 89535 h 1118235"/>
              <a:gd name="connsiteX19" fmla="*/ 467763 w 1734388"/>
              <a:gd name="connsiteY19" fmla="*/ 5642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37709 w 1734388"/>
              <a:gd name="connsiteY15" fmla="*/ 31955 h 1118235"/>
              <a:gd name="connsiteX16" fmla="*/ 438213 w 1734388"/>
              <a:gd name="connsiteY16" fmla="*/ 29962 h 1118235"/>
              <a:gd name="connsiteX17" fmla="*/ 497362 w 1734388"/>
              <a:gd name="connsiteY17" fmla="*/ 16983 h 1118235"/>
              <a:gd name="connsiteX18" fmla="*/ 523875 w 1734388"/>
              <a:gd name="connsiteY18" fmla="*/ 89535 h 1118235"/>
              <a:gd name="connsiteX19" fmla="*/ 467763 w 1734388"/>
              <a:gd name="connsiteY19" fmla="*/ 5642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0020 h 1118235"/>
              <a:gd name="connsiteX1" fmla="*/ 72390 w 1734388"/>
              <a:gd name="connsiteY1" fmla="*/ 161925 h 1118235"/>
              <a:gd name="connsiteX2" fmla="*/ 78105 w 1734388"/>
              <a:gd name="connsiteY2" fmla="*/ 163830 h 1118235"/>
              <a:gd name="connsiteX3" fmla="*/ 251460 w 1734388"/>
              <a:gd name="connsiteY3" fmla="*/ 160020 h 1118235"/>
              <a:gd name="connsiteX4" fmla="*/ 260985 w 1734388"/>
              <a:gd name="connsiteY4" fmla="*/ 156210 h 1118235"/>
              <a:gd name="connsiteX5" fmla="*/ 274320 w 1734388"/>
              <a:gd name="connsiteY5" fmla="*/ 146685 h 1118235"/>
              <a:gd name="connsiteX6" fmla="*/ 283845 w 1734388"/>
              <a:gd name="connsiteY6" fmla="*/ 144780 h 1118235"/>
              <a:gd name="connsiteX7" fmla="*/ 304800 w 1734388"/>
              <a:gd name="connsiteY7" fmla="*/ 140970 h 1118235"/>
              <a:gd name="connsiteX8" fmla="*/ 310515 w 1734388"/>
              <a:gd name="connsiteY8" fmla="*/ 125730 h 1118235"/>
              <a:gd name="connsiteX9" fmla="*/ 312420 w 1734388"/>
              <a:gd name="connsiteY9" fmla="*/ 120015 h 1118235"/>
              <a:gd name="connsiteX10" fmla="*/ 320040 w 1734388"/>
              <a:gd name="connsiteY10" fmla="*/ 118110 h 1118235"/>
              <a:gd name="connsiteX11" fmla="*/ 356235 w 1734388"/>
              <a:gd name="connsiteY11" fmla="*/ 87149 h 1118235"/>
              <a:gd name="connsiteX12" fmla="*/ 364232 w 1734388"/>
              <a:gd name="connsiteY12" fmla="*/ 79706 h 1118235"/>
              <a:gd name="connsiteX13" fmla="*/ 375599 w 1734388"/>
              <a:gd name="connsiteY13" fmla="*/ 68633 h 1118235"/>
              <a:gd name="connsiteX14" fmla="*/ 400050 w 1734388"/>
              <a:gd name="connsiteY14" fmla="*/ 61190 h 1118235"/>
              <a:gd name="connsiteX15" fmla="*/ 437709 w 1734388"/>
              <a:gd name="connsiteY15" fmla="*/ 31955 h 1118235"/>
              <a:gd name="connsiteX16" fmla="*/ 438213 w 1734388"/>
              <a:gd name="connsiteY16" fmla="*/ 29962 h 1118235"/>
              <a:gd name="connsiteX17" fmla="*/ 497362 w 1734388"/>
              <a:gd name="connsiteY17" fmla="*/ 16983 h 1118235"/>
              <a:gd name="connsiteX18" fmla="*/ 480783 w 1734388"/>
              <a:gd name="connsiteY18" fmla="*/ 11445 h 1118235"/>
              <a:gd name="connsiteX19" fmla="*/ 467763 w 1734388"/>
              <a:gd name="connsiteY19" fmla="*/ 5642 h 1118235"/>
              <a:gd name="connsiteX20" fmla="*/ 537210 w 1734388"/>
              <a:gd name="connsiteY20" fmla="*/ 74295 h 1118235"/>
              <a:gd name="connsiteX21" fmla="*/ 541020 w 1734388"/>
              <a:gd name="connsiteY21" fmla="*/ 68580 h 1118235"/>
              <a:gd name="connsiteX22" fmla="*/ 546735 w 1734388"/>
              <a:gd name="connsiteY22" fmla="*/ 62865 h 1118235"/>
              <a:gd name="connsiteX23" fmla="*/ 550545 w 1734388"/>
              <a:gd name="connsiteY23" fmla="*/ 57150 h 1118235"/>
              <a:gd name="connsiteX24" fmla="*/ 556260 w 1734388"/>
              <a:gd name="connsiteY24" fmla="*/ 49530 h 1118235"/>
              <a:gd name="connsiteX25" fmla="*/ 561975 w 1734388"/>
              <a:gd name="connsiteY25" fmla="*/ 43815 h 1118235"/>
              <a:gd name="connsiteX26" fmla="*/ 567690 w 1734388"/>
              <a:gd name="connsiteY26" fmla="*/ 32385 h 1118235"/>
              <a:gd name="connsiteX27" fmla="*/ 573405 w 1734388"/>
              <a:gd name="connsiteY27" fmla="*/ 26670 h 1118235"/>
              <a:gd name="connsiteX28" fmla="*/ 590550 w 1734388"/>
              <a:gd name="connsiteY28" fmla="*/ 17145 h 1118235"/>
              <a:gd name="connsiteX29" fmla="*/ 611505 w 1734388"/>
              <a:gd name="connsiteY29" fmla="*/ 5715 h 1118235"/>
              <a:gd name="connsiteX30" fmla="*/ 622935 w 1734388"/>
              <a:gd name="connsiteY30" fmla="*/ 1905 h 1118235"/>
              <a:gd name="connsiteX31" fmla="*/ 666750 w 1734388"/>
              <a:gd name="connsiteY31" fmla="*/ 0 h 1118235"/>
              <a:gd name="connsiteX32" fmla="*/ 702945 w 1734388"/>
              <a:gd name="connsiteY32" fmla="*/ 3810 h 1118235"/>
              <a:gd name="connsiteX33" fmla="*/ 708660 w 1734388"/>
              <a:gd name="connsiteY33" fmla="*/ 7620 h 1118235"/>
              <a:gd name="connsiteX34" fmla="*/ 714375 w 1734388"/>
              <a:gd name="connsiteY34" fmla="*/ 9525 h 1118235"/>
              <a:gd name="connsiteX35" fmla="*/ 718185 w 1734388"/>
              <a:gd name="connsiteY35" fmla="*/ 15240 h 1118235"/>
              <a:gd name="connsiteX36" fmla="*/ 723900 w 1734388"/>
              <a:gd name="connsiteY36" fmla="*/ 20955 h 1118235"/>
              <a:gd name="connsiteX37" fmla="*/ 727710 w 1734388"/>
              <a:gd name="connsiteY37" fmla="*/ 62865 h 1118235"/>
              <a:gd name="connsiteX38" fmla="*/ 735330 w 1734388"/>
              <a:gd name="connsiteY38" fmla="*/ 81915 h 1118235"/>
              <a:gd name="connsiteX39" fmla="*/ 737235 w 1734388"/>
              <a:gd name="connsiteY39" fmla="*/ 87630 h 1118235"/>
              <a:gd name="connsiteX40" fmla="*/ 742950 w 1734388"/>
              <a:gd name="connsiteY40" fmla="*/ 104775 h 1118235"/>
              <a:gd name="connsiteX41" fmla="*/ 746760 w 1734388"/>
              <a:gd name="connsiteY41" fmla="*/ 110490 h 1118235"/>
              <a:gd name="connsiteX42" fmla="*/ 758568 w 1734388"/>
              <a:gd name="connsiteY42" fmla="*/ 68062 h 1118235"/>
              <a:gd name="connsiteX43" fmla="*/ 757354 w 1734388"/>
              <a:gd name="connsiteY43" fmla="*/ 88216 h 1118235"/>
              <a:gd name="connsiteX44" fmla="*/ 761448 w 1734388"/>
              <a:gd name="connsiteY44" fmla="*/ 99291 h 1118235"/>
              <a:gd name="connsiteX45" fmla="*/ 787773 w 1734388"/>
              <a:gd name="connsiteY45" fmla="*/ 50346 h 1118235"/>
              <a:gd name="connsiteX46" fmla="*/ 771099 w 1734388"/>
              <a:gd name="connsiteY46" fmla="*/ 90388 h 1118235"/>
              <a:gd name="connsiteX47" fmla="*/ 838640 w 1734388"/>
              <a:gd name="connsiteY47" fmla="*/ 30637 h 1118235"/>
              <a:gd name="connsiteX48" fmla="*/ 891288 w 1734388"/>
              <a:gd name="connsiteY48" fmla="*/ 12655 h 1118235"/>
              <a:gd name="connsiteX49" fmla="*/ 971046 w 1734388"/>
              <a:gd name="connsiteY49" fmla="*/ 41889 h 1118235"/>
              <a:gd name="connsiteX50" fmla="*/ 986223 w 1734388"/>
              <a:gd name="connsiteY50" fmla="*/ 114797 h 1118235"/>
              <a:gd name="connsiteX51" fmla="*/ 971550 w 1734388"/>
              <a:gd name="connsiteY51" fmla="*/ 169545 h 1118235"/>
              <a:gd name="connsiteX52" fmla="*/ 982980 w 1734388"/>
              <a:gd name="connsiteY52" fmla="*/ 173355 h 1118235"/>
              <a:gd name="connsiteX53" fmla="*/ 1000125 w 1734388"/>
              <a:gd name="connsiteY53" fmla="*/ 175260 h 1118235"/>
              <a:gd name="connsiteX54" fmla="*/ 1005840 w 1734388"/>
              <a:gd name="connsiteY54" fmla="*/ 179070 h 1118235"/>
              <a:gd name="connsiteX55" fmla="*/ 1017270 w 1734388"/>
              <a:gd name="connsiteY55" fmla="*/ 182880 h 1118235"/>
              <a:gd name="connsiteX56" fmla="*/ 1034415 w 1734388"/>
              <a:gd name="connsiteY56" fmla="*/ 196215 h 1118235"/>
              <a:gd name="connsiteX57" fmla="*/ 1040130 w 1734388"/>
              <a:gd name="connsiteY57" fmla="*/ 198120 h 1118235"/>
              <a:gd name="connsiteX58" fmla="*/ 1045845 w 1734388"/>
              <a:gd name="connsiteY58" fmla="*/ 201930 h 1118235"/>
              <a:gd name="connsiteX59" fmla="*/ 1047750 w 1734388"/>
              <a:gd name="connsiteY59" fmla="*/ 213360 h 1118235"/>
              <a:gd name="connsiteX60" fmla="*/ 1055370 w 1734388"/>
              <a:gd name="connsiteY60" fmla="*/ 222885 h 1118235"/>
              <a:gd name="connsiteX61" fmla="*/ 1059180 w 1734388"/>
              <a:gd name="connsiteY61" fmla="*/ 228600 h 1118235"/>
              <a:gd name="connsiteX62" fmla="*/ 1064895 w 1734388"/>
              <a:gd name="connsiteY62" fmla="*/ 251460 h 1118235"/>
              <a:gd name="connsiteX63" fmla="*/ 1061085 w 1734388"/>
              <a:gd name="connsiteY63" fmla="*/ 314325 h 1118235"/>
              <a:gd name="connsiteX64" fmla="*/ 1059180 w 1734388"/>
              <a:gd name="connsiteY64" fmla="*/ 329565 h 1118235"/>
              <a:gd name="connsiteX65" fmla="*/ 1045845 w 1734388"/>
              <a:gd name="connsiteY65" fmla="*/ 344805 h 1118235"/>
              <a:gd name="connsiteX66" fmla="*/ 1043940 w 1734388"/>
              <a:gd name="connsiteY66" fmla="*/ 352425 h 1118235"/>
              <a:gd name="connsiteX67" fmla="*/ 1042035 w 1734388"/>
              <a:gd name="connsiteY67" fmla="*/ 363855 h 1118235"/>
              <a:gd name="connsiteX68" fmla="*/ 1038225 w 1734388"/>
              <a:gd name="connsiteY68" fmla="*/ 373380 h 1118235"/>
              <a:gd name="connsiteX69" fmla="*/ 1042035 w 1734388"/>
              <a:gd name="connsiteY69" fmla="*/ 407670 h 1118235"/>
              <a:gd name="connsiteX70" fmla="*/ 1055370 w 1734388"/>
              <a:gd name="connsiteY70" fmla="*/ 421005 h 1118235"/>
              <a:gd name="connsiteX71" fmla="*/ 1059180 w 1734388"/>
              <a:gd name="connsiteY71" fmla="*/ 430530 h 1118235"/>
              <a:gd name="connsiteX72" fmla="*/ 1070610 w 1734388"/>
              <a:gd name="connsiteY72" fmla="*/ 441960 h 1118235"/>
              <a:gd name="connsiteX73" fmla="*/ 1076325 w 1734388"/>
              <a:gd name="connsiteY73" fmla="*/ 447675 h 1118235"/>
              <a:gd name="connsiteX74" fmla="*/ 1089660 w 1734388"/>
              <a:gd name="connsiteY74" fmla="*/ 462915 h 1118235"/>
              <a:gd name="connsiteX75" fmla="*/ 1102995 w 1734388"/>
              <a:gd name="connsiteY75" fmla="*/ 476250 h 1118235"/>
              <a:gd name="connsiteX76" fmla="*/ 1108710 w 1734388"/>
              <a:gd name="connsiteY76" fmla="*/ 483870 h 1118235"/>
              <a:gd name="connsiteX77" fmla="*/ 1120140 w 1734388"/>
              <a:gd name="connsiteY77" fmla="*/ 495300 h 1118235"/>
              <a:gd name="connsiteX78" fmla="*/ 1123950 w 1734388"/>
              <a:gd name="connsiteY78" fmla="*/ 501015 h 1118235"/>
              <a:gd name="connsiteX79" fmla="*/ 1131570 w 1734388"/>
              <a:gd name="connsiteY79" fmla="*/ 506730 h 1118235"/>
              <a:gd name="connsiteX80" fmla="*/ 1135380 w 1734388"/>
              <a:gd name="connsiteY80" fmla="*/ 512445 h 1118235"/>
              <a:gd name="connsiteX81" fmla="*/ 1141095 w 1734388"/>
              <a:gd name="connsiteY81" fmla="*/ 520065 h 1118235"/>
              <a:gd name="connsiteX82" fmla="*/ 1146810 w 1734388"/>
              <a:gd name="connsiteY82" fmla="*/ 523875 h 1118235"/>
              <a:gd name="connsiteX83" fmla="*/ 1152525 w 1734388"/>
              <a:gd name="connsiteY83" fmla="*/ 531495 h 1118235"/>
              <a:gd name="connsiteX84" fmla="*/ 1163955 w 1734388"/>
              <a:gd name="connsiteY84" fmla="*/ 542925 h 1118235"/>
              <a:gd name="connsiteX85" fmla="*/ 1169670 w 1734388"/>
              <a:gd name="connsiteY85" fmla="*/ 548640 h 1118235"/>
              <a:gd name="connsiteX86" fmla="*/ 1184910 w 1734388"/>
              <a:gd name="connsiteY86" fmla="*/ 560070 h 1118235"/>
              <a:gd name="connsiteX87" fmla="*/ 1192530 w 1734388"/>
              <a:gd name="connsiteY87" fmla="*/ 563880 h 1118235"/>
              <a:gd name="connsiteX88" fmla="*/ 1198245 w 1734388"/>
              <a:gd name="connsiteY88" fmla="*/ 569595 h 1118235"/>
              <a:gd name="connsiteX89" fmla="*/ 1205865 w 1734388"/>
              <a:gd name="connsiteY89" fmla="*/ 573405 h 1118235"/>
              <a:gd name="connsiteX90" fmla="*/ 1213485 w 1734388"/>
              <a:gd name="connsiteY90" fmla="*/ 579120 h 1118235"/>
              <a:gd name="connsiteX91" fmla="*/ 1223010 w 1734388"/>
              <a:gd name="connsiteY91" fmla="*/ 582930 h 1118235"/>
              <a:gd name="connsiteX92" fmla="*/ 1257300 w 1734388"/>
              <a:gd name="connsiteY92" fmla="*/ 590550 h 1118235"/>
              <a:gd name="connsiteX93" fmla="*/ 1306830 w 1734388"/>
              <a:gd name="connsiteY93" fmla="*/ 596265 h 1118235"/>
              <a:gd name="connsiteX94" fmla="*/ 1341120 w 1734388"/>
              <a:gd name="connsiteY94" fmla="*/ 601980 h 1118235"/>
              <a:gd name="connsiteX95" fmla="*/ 1352550 w 1734388"/>
              <a:gd name="connsiteY95" fmla="*/ 603885 h 1118235"/>
              <a:gd name="connsiteX96" fmla="*/ 1388745 w 1734388"/>
              <a:gd name="connsiteY96" fmla="*/ 607695 h 1118235"/>
              <a:gd name="connsiteX97" fmla="*/ 1403985 w 1734388"/>
              <a:gd name="connsiteY97" fmla="*/ 609600 h 1118235"/>
              <a:gd name="connsiteX98" fmla="*/ 1421130 w 1734388"/>
              <a:gd name="connsiteY98" fmla="*/ 611505 h 1118235"/>
              <a:gd name="connsiteX99" fmla="*/ 1432560 w 1734388"/>
              <a:gd name="connsiteY99" fmla="*/ 613410 h 1118235"/>
              <a:gd name="connsiteX100" fmla="*/ 1442085 w 1734388"/>
              <a:gd name="connsiteY100" fmla="*/ 617220 h 1118235"/>
              <a:gd name="connsiteX101" fmla="*/ 1590675 w 1734388"/>
              <a:gd name="connsiteY101" fmla="*/ 621030 h 1118235"/>
              <a:gd name="connsiteX102" fmla="*/ 1596390 w 1734388"/>
              <a:gd name="connsiteY102" fmla="*/ 624840 h 1118235"/>
              <a:gd name="connsiteX103" fmla="*/ 1555235 w 1734388"/>
              <a:gd name="connsiteY103" fmla="*/ 614210 h 1118235"/>
              <a:gd name="connsiteX104" fmla="*/ 1607820 w 1734388"/>
              <a:gd name="connsiteY104" fmla="*/ 634365 h 1118235"/>
              <a:gd name="connsiteX105" fmla="*/ 1613535 w 1734388"/>
              <a:gd name="connsiteY105" fmla="*/ 638175 h 1118235"/>
              <a:gd name="connsiteX106" fmla="*/ 1619250 w 1734388"/>
              <a:gd name="connsiteY106" fmla="*/ 640080 h 1118235"/>
              <a:gd name="connsiteX107" fmla="*/ 1630680 w 1734388"/>
              <a:gd name="connsiteY107" fmla="*/ 649605 h 1118235"/>
              <a:gd name="connsiteX108" fmla="*/ 1644236 w 1734388"/>
              <a:gd name="connsiteY108" fmla="*/ 641148 h 1118235"/>
              <a:gd name="connsiteX109" fmla="*/ 1655791 w 1734388"/>
              <a:gd name="connsiteY109" fmla="*/ 651029 h 1118235"/>
              <a:gd name="connsiteX110" fmla="*/ 1672778 w 1734388"/>
              <a:gd name="connsiteY110" fmla="*/ 658470 h 1118235"/>
              <a:gd name="connsiteX111" fmla="*/ 1687861 w 1734388"/>
              <a:gd name="connsiteY111" fmla="*/ 662369 h 1118235"/>
              <a:gd name="connsiteX112" fmla="*/ 1723710 w 1734388"/>
              <a:gd name="connsiteY112" fmla="*/ 675260 h 1118235"/>
              <a:gd name="connsiteX113" fmla="*/ 1725584 w 1734388"/>
              <a:gd name="connsiteY113" fmla="*/ 975449 h 1118235"/>
              <a:gd name="connsiteX114" fmla="*/ 1712343 w 1734388"/>
              <a:gd name="connsiteY114" fmla="*/ 1019175 h 1118235"/>
              <a:gd name="connsiteX115" fmla="*/ 1712406 w 1734388"/>
              <a:gd name="connsiteY115" fmla="*/ 1084123 h 1118235"/>
              <a:gd name="connsiteX116" fmla="*/ 1710690 w 1734388"/>
              <a:gd name="connsiteY116" fmla="*/ 1102995 h 1118235"/>
              <a:gd name="connsiteX117" fmla="*/ 1714500 w 1734388"/>
              <a:gd name="connsiteY117" fmla="*/ 1108710 h 1118235"/>
              <a:gd name="connsiteX118" fmla="*/ 1720215 w 1734388"/>
              <a:gd name="connsiteY118" fmla="*/ 1112520 h 1118235"/>
              <a:gd name="connsiteX119" fmla="*/ 1725930 w 1734388"/>
              <a:gd name="connsiteY119" fmla="*/ 1118235 h 1118235"/>
              <a:gd name="connsiteX0" fmla="*/ 0 w 1734388"/>
              <a:gd name="connsiteY0" fmla="*/ 164714 h 1122929"/>
              <a:gd name="connsiteX1" fmla="*/ 72390 w 1734388"/>
              <a:gd name="connsiteY1" fmla="*/ 166619 h 1122929"/>
              <a:gd name="connsiteX2" fmla="*/ 78105 w 1734388"/>
              <a:gd name="connsiteY2" fmla="*/ 168524 h 1122929"/>
              <a:gd name="connsiteX3" fmla="*/ 251460 w 1734388"/>
              <a:gd name="connsiteY3" fmla="*/ 164714 h 1122929"/>
              <a:gd name="connsiteX4" fmla="*/ 260985 w 1734388"/>
              <a:gd name="connsiteY4" fmla="*/ 160904 h 1122929"/>
              <a:gd name="connsiteX5" fmla="*/ 274320 w 1734388"/>
              <a:gd name="connsiteY5" fmla="*/ 151379 h 1122929"/>
              <a:gd name="connsiteX6" fmla="*/ 283845 w 1734388"/>
              <a:gd name="connsiteY6" fmla="*/ 149474 h 1122929"/>
              <a:gd name="connsiteX7" fmla="*/ 304800 w 1734388"/>
              <a:gd name="connsiteY7" fmla="*/ 145664 h 1122929"/>
              <a:gd name="connsiteX8" fmla="*/ 310515 w 1734388"/>
              <a:gd name="connsiteY8" fmla="*/ 130424 h 1122929"/>
              <a:gd name="connsiteX9" fmla="*/ 312420 w 1734388"/>
              <a:gd name="connsiteY9" fmla="*/ 124709 h 1122929"/>
              <a:gd name="connsiteX10" fmla="*/ 320040 w 1734388"/>
              <a:gd name="connsiteY10" fmla="*/ 122804 h 1122929"/>
              <a:gd name="connsiteX11" fmla="*/ 356235 w 1734388"/>
              <a:gd name="connsiteY11" fmla="*/ 91843 h 1122929"/>
              <a:gd name="connsiteX12" fmla="*/ 364232 w 1734388"/>
              <a:gd name="connsiteY12" fmla="*/ 84400 h 1122929"/>
              <a:gd name="connsiteX13" fmla="*/ 375599 w 1734388"/>
              <a:gd name="connsiteY13" fmla="*/ 73327 h 1122929"/>
              <a:gd name="connsiteX14" fmla="*/ 400050 w 1734388"/>
              <a:gd name="connsiteY14" fmla="*/ 65884 h 1122929"/>
              <a:gd name="connsiteX15" fmla="*/ 437709 w 1734388"/>
              <a:gd name="connsiteY15" fmla="*/ 36649 h 1122929"/>
              <a:gd name="connsiteX16" fmla="*/ 438213 w 1734388"/>
              <a:gd name="connsiteY16" fmla="*/ 34656 h 1122929"/>
              <a:gd name="connsiteX17" fmla="*/ 497362 w 1734388"/>
              <a:gd name="connsiteY17" fmla="*/ 21677 h 1122929"/>
              <a:gd name="connsiteX18" fmla="*/ 480783 w 1734388"/>
              <a:gd name="connsiteY18" fmla="*/ 16139 h 1122929"/>
              <a:gd name="connsiteX19" fmla="*/ 467763 w 1734388"/>
              <a:gd name="connsiteY19" fmla="*/ 10336 h 1122929"/>
              <a:gd name="connsiteX20" fmla="*/ 537210 w 1734388"/>
              <a:gd name="connsiteY20" fmla="*/ 78989 h 1122929"/>
              <a:gd name="connsiteX21" fmla="*/ 541020 w 1734388"/>
              <a:gd name="connsiteY21" fmla="*/ 73274 h 1122929"/>
              <a:gd name="connsiteX22" fmla="*/ 546735 w 1734388"/>
              <a:gd name="connsiteY22" fmla="*/ 67559 h 1122929"/>
              <a:gd name="connsiteX23" fmla="*/ 513074 w 1734388"/>
              <a:gd name="connsiteY23" fmla="*/ 99 h 1122929"/>
              <a:gd name="connsiteX24" fmla="*/ 556260 w 1734388"/>
              <a:gd name="connsiteY24" fmla="*/ 54224 h 1122929"/>
              <a:gd name="connsiteX25" fmla="*/ 561975 w 1734388"/>
              <a:gd name="connsiteY25" fmla="*/ 48509 h 1122929"/>
              <a:gd name="connsiteX26" fmla="*/ 567690 w 1734388"/>
              <a:gd name="connsiteY26" fmla="*/ 37079 h 1122929"/>
              <a:gd name="connsiteX27" fmla="*/ 573405 w 1734388"/>
              <a:gd name="connsiteY27" fmla="*/ 31364 h 1122929"/>
              <a:gd name="connsiteX28" fmla="*/ 590550 w 1734388"/>
              <a:gd name="connsiteY28" fmla="*/ 21839 h 1122929"/>
              <a:gd name="connsiteX29" fmla="*/ 611505 w 1734388"/>
              <a:gd name="connsiteY29" fmla="*/ 10409 h 1122929"/>
              <a:gd name="connsiteX30" fmla="*/ 622935 w 1734388"/>
              <a:gd name="connsiteY30" fmla="*/ 6599 h 1122929"/>
              <a:gd name="connsiteX31" fmla="*/ 666750 w 1734388"/>
              <a:gd name="connsiteY31" fmla="*/ 4694 h 1122929"/>
              <a:gd name="connsiteX32" fmla="*/ 702945 w 1734388"/>
              <a:gd name="connsiteY32" fmla="*/ 8504 h 1122929"/>
              <a:gd name="connsiteX33" fmla="*/ 708660 w 1734388"/>
              <a:gd name="connsiteY33" fmla="*/ 12314 h 1122929"/>
              <a:gd name="connsiteX34" fmla="*/ 714375 w 1734388"/>
              <a:gd name="connsiteY34" fmla="*/ 14219 h 1122929"/>
              <a:gd name="connsiteX35" fmla="*/ 718185 w 1734388"/>
              <a:gd name="connsiteY35" fmla="*/ 19934 h 1122929"/>
              <a:gd name="connsiteX36" fmla="*/ 723900 w 1734388"/>
              <a:gd name="connsiteY36" fmla="*/ 25649 h 1122929"/>
              <a:gd name="connsiteX37" fmla="*/ 727710 w 1734388"/>
              <a:gd name="connsiteY37" fmla="*/ 67559 h 1122929"/>
              <a:gd name="connsiteX38" fmla="*/ 735330 w 1734388"/>
              <a:gd name="connsiteY38" fmla="*/ 86609 h 1122929"/>
              <a:gd name="connsiteX39" fmla="*/ 737235 w 1734388"/>
              <a:gd name="connsiteY39" fmla="*/ 92324 h 1122929"/>
              <a:gd name="connsiteX40" fmla="*/ 742950 w 1734388"/>
              <a:gd name="connsiteY40" fmla="*/ 109469 h 1122929"/>
              <a:gd name="connsiteX41" fmla="*/ 746760 w 1734388"/>
              <a:gd name="connsiteY41" fmla="*/ 115184 h 1122929"/>
              <a:gd name="connsiteX42" fmla="*/ 758568 w 1734388"/>
              <a:gd name="connsiteY42" fmla="*/ 72756 h 1122929"/>
              <a:gd name="connsiteX43" fmla="*/ 757354 w 1734388"/>
              <a:gd name="connsiteY43" fmla="*/ 92910 h 1122929"/>
              <a:gd name="connsiteX44" fmla="*/ 761448 w 1734388"/>
              <a:gd name="connsiteY44" fmla="*/ 103985 h 1122929"/>
              <a:gd name="connsiteX45" fmla="*/ 787773 w 1734388"/>
              <a:gd name="connsiteY45" fmla="*/ 55040 h 1122929"/>
              <a:gd name="connsiteX46" fmla="*/ 771099 w 1734388"/>
              <a:gd name="connsiteY46" fmla="*/ 95082 h 1122929"/>
              <a:gd name="connsiteX47" fmla="*/ 838640 w 1734388"/>
              <a:gd name="connsiteY47" fmla="*/ 35331 h 1122929"/>
              <a:gd name="connsiteX48" fmla="*/ 891288 w 1734388"/>
              <a:gd name="connsiteY48" fmla="*/ 17349 h 1122929"/>
              <a:gd name="connsiteX49" fmla="*/ 971046 w 1734388"/>
              <a:gd name="connsiteY49" fmla="*/ 46583 h 1122929"/>
              <a:gd name="connsiteX50" fmla="*/ 986223 w 1734388"/>
              <a:gd name="connsiteY50" fmla="*/ 119491 h 1122929"/>
              <a:gd name="connsiteX51" fmla="*/ 971550 w 1734388"/>
              <a:gd name="connsiteY51" fmla="*/ 174239 h 1122929"/>
              <a:gd name="connsiteX52" fmla="*/ 982980 w 1734388"/>
              <a:gd name="connsiteY52" fmla="*/ 178049 h 1122929"/>
              <a:gd name="connsiteX53" fmla="*/ 1000125 w 1734388"/>
              <a:gd name="connsiteY53" fmla="*/ 179954 h 1122929"/>
              <a:gd name="connsiteX54" fmla="*/ 1005840 w 1734388"/>
              <a:gd name="connsiteY54" fmla="*/ 183764 h 1122929"/>
              <a:gd name="connsiteX55" fmla="*/ 1017270 w 1734388"/>
              <a:gd name="connsiteY55" fmla="*/ 187574 h 1122929"/>
              <a:gd name="connsiteX56" fmla="*/ 1034415 w 1734388"/>
              <a:gd name="connsiteY56" fmla="*/ 200909 h 1122929"/>
              <a:gd name="connsiteX57" fmla="*/ 1040130 w 1734388"/>
              <a:gd name="connsiteY57" fmla="*/ 202814 h 1122929"/>
              <a:gd name="connsiteX58" fmla="*/ 1045845 w 1734388"/>
              <a:gd name="connsiteY58" fmla="*/ 206624 h 1122929"/>
              <a:gd name="connsiteX59" fmla="*/ 1047750 w 1734388"/>
              <a:gd name="connsiteY59" fmla="*/ 218054 h 1122929"/>
              <a:gd name="connsiteX60" fmla="*/ 1055370 w 1734388"/>
              <a:gd name="connsiteY60" fmla="*/ 227579 h 1122929"/>
              <a:gd name="connsiteX61" fmla="*/ 1059180 w 1734388"/>
              <a:gd name="connsiteY61" fmla="*/ 233294 h 1122929"/>
              <a:gd name="connsiteX62" fmla="*/ 1064895 w 1734388"/>
              <a:gd name="connsiteY62" fmla="*/ 256154 h 1122929"/>
              <a:gd name="connsiteX63" fmla="*/ 1061085 w 1734388"/>
              <a:gd name="connsiteY63" fmla="*/ 319019 h 1122929"/>
              <a:gd name="connsiteX64" fmla="*/ 1059180 w 1734388"/>
              <a:gd name="connsiteY64" fmla="*/ 334259 h 1122929"/>
              <a:gd name="connsiteX65" fmla="*/ 1045845 w 1734388"/>
              <a:gd name="connsiteY65" fmla="*/ 349499 h 1122929"/>
              <a:gd name="connsiteX66" fmla="*/ 1043940 w 1734388"/>
              <a:gd name="connsiteY66" fmla="*/ 357119 h 1122929"/>
              <a:gd name="connsiteX67" fmla="*/ 1042035 w 1734388"/>
              <a:gd name="connsiteY67" fmla="*/ 368549 h 1122929"/>
              <a:gd name="connsiteX68" fmla="*/ 1038225 w 1734388"/>
              <a:gd name="connsiteY68" fmla="*/ 378074 h 1122929"/>
              <a:gd name="connsiteX69" fmla="*/ 1042035 w 1734388"/>
              <a:gd name="connsiteY69" fmla="*/ 412364 h 1122929"/>
              <a:gd name="connsiteX70" fmla="*/ 1055370 w 1734388"/>
              <a:gd name="connsiteY70" fmla="*/ 425699 h 1122929"/>
              <a:gd name="connsiteX71" fmla="*/ 1059180 w 1734388"/>
              <a:gd name="connsiteY71" fmla="*/ 435224 h 1122929"/>
              <a:gd name="connsiteX72" fmla="*/ 1070610 w 1734388"/>
              <a:gd name="connsiteY72" fmla="*/ 446654 h 1122929"/>
              <a:gd name="connsiteX73" fmla="*/ 1076325 w 1734388"/>
              <a:gd name="connsiteY73" fmla="*/ 452369 h 1122929"/>
              <a:gd name="connsiteX74" fmla="*/ 1089660 w 1734388"/>
              <a:gd name="connsiteY74" fmla="*/ 467609 h 1122929"/>
              <a:gd name="connsiteX75" fmla="*/ 1102995 w 1734388"/>
              <a:gd name="connsiteY75" fmla="*/ 480944 h 1122929"/>
              <a:gd name="connsiteX76" fmla="*/ 1108710 w 1734388"/>
              <a:gd name="connsiteY76" fmla="*/ 488564 h 1122929"/>
              <a:gd name="connsiteX77" fmla="*/ 1120140 w 1734388"/>
              <a:gd name="connsiteY77" fmla="*/ 499994 h 1122929"/>
              <a:gd name="connsiteX78" fmla="*/ 1123950 w 1734388"/>
              <a:gd name="connsiteY78" fmla="*/ 505709 h 1122929"/>
              <a:gd name="connsiteX79" fmla="*/ 1131570 w 1734388"/>
              <a:gd name="connsiteY79" fmla="*/ 511424 h 1122929"/>
              <a:gd name="connsiteX80" fmla="*/ 1135380 w 1734388"/>
              <a:gd name="connsiteY80" fmla="*/ 517139 h 1122929"/>
              <a:gd name="connsiteX81" fmla="*/ 1141095 w 1734388"/>
              <a:gd name="connsiteY81" fmla="*/ 524759 h 1122929"/>
              <a:gd name="connsiteX82" fmla="*/ 1146810 w 1734388"/>
              <a:gd name="connsiteY82" fmla="*/ 528569 h 1122929"/>
              <a:gd name="connsiteX83" fmla="*/ 1152525 w 1734388"/>
              <a:gd name="connsiteY83" fmla="*/ 536189 h 1122929"/>
              <a:gd name="connsiteX84" fmla="*/ 1163955 w 1734388"/>
              <a:gd name="connsiteY84" fmla="*/ 547619 h 1122929"/>
              <a:gd name="connsiteX85" fmla="*/ 1169670 w 1734388"/>
              <a:gd name="connsiteY85" fmla="*/ 553334 h 1122929"/>
              <a:gd name="connsiteX86" fmla="*/ 1184910 w 1734388"/>
              <a:gd name="connsiteY86" fmla="*/ 564764 h 1122929"/>
              <a:gd name="connsiteX87" fmla="*/ 1192530 w 1734388"/>
              <a:gd name="connsiteY87" fmla="*/ 568574 h 1122929"/>
              <a:gd name="connsiteX88" fmla="*/ 1198245 w 1734388"/>
              <a:gd name="connsiteY88" fmla="*/ 574289 h 1122929"/>
              <a:gd name="connsiteX89" fmla="*/ 1205865 w 1734388"/>
              <a:gd name="connsiteY89" fmla="*/ 578099 h 1122929"/>
              <a:gd name="connsiteX90" fmla="*/ 1213485 w 1734388"/>
              <a:gd name="connsiteY90" fmla="*/ 583814 h 1122929"/>
              <a:gd name="connsiteX91" fmla="*/ 1223010 w 1734388"/>
              <a:gd name="connsiteY91" fmla="*/ 587624 h 1122929"/>
              <a:gd name="connsiteX92" fmla="*/ 1257300 w 1734388"/>
              <a:gd name="connsiteY92" fmla="*/ 595244 h 1122929"/>
              <a:gd name="connsiteX93" fmla="*/ 1306830 w 1734388"/>
              <a:gd name="connsiteY93" fmla="*/ 600959 h 1122929"/>
              <a:gd name="connsiteX94" fmla="*/ 1341120 w 1734388"/>
              <a:gd name="connsiteY94" fmla="*/ 606674 h 1122929"/>
              <a:gd name="connsiteX95" fmla="*/ 1352550 w 1734388"/>
              <a:gd name="connsiteY95" fmla="*/ 608579 h 1122929"/>
              <a:gd name="connsiteX96" fmla="*/ 1388745 w 1734388"/>
              <a:gd name="connsiteY96" fmla="*/ 612389 h 1122929"/>
              <a:gd name="connsiteX97" fmla="*/ 1403985 w 1734388"/>
              <a:gd name="connsiteY97" fmla="*/ 614294 h 1122929"/>
              <a:gd name="connsiteX98" fmla="*/ 1421130 w 1734388"/>
              <a:gd name="connsiteY98" fmla="*/ 616199 h 1122929"/>
              <a:gd name="connsiteX99" fmla="*/ 1432560 w 1734388"/>
              <a:gd name="connsiteY99" fmla="*/ 618104 h 1122929"/>
              <a:gd name="connsiteX100" fmla="*/ 1442085 w 1734388"/>
              <a:gd name="connsiteY100" fmla="*/ 621914 h 1122929"/>
              <a:gd name="connsiteX101" fmla="*/ 1590675 w 1734388"/>
              <a:gd name="connsiteY101" fmla="*/ 625724 h 1122929"/>
              <a:gd name="connsiteX102" fmla="*/ 1596390 w 1734388"/>
              <a:gd name="connsiteY102" fmla="*/ 629534 h 1122929"/>
              <a:gd name="connsiteX103" fmla="*/ 1555235 w 1734388"/>
              <a:gd name="connsiteY103" fmla="*/ 618904 h 1122929"/>
              <a:gd name="connsiteX104" fmla="*/ 1607820 w 1734388"/>
              <a:gd name="connsiteY104" fmla="*/ 639059 h 1122929"/>
              <a:gd name="connsiteX105" fmla="*/ 1613535 w 1734388"/>
              <a:gd name="connsiteY105" fmla="*/ 642869 h 1122929"/>
              <a:gd name="connsiteX106" fmla="*/ 1619250 w 1734388"/>
              <a:gd name="connsiteY106" fmla="*/ 644774 h 1122929"/>
              <a:gd name="connsiteX107" fmla="*/ 1630680 w 1734388"/>
              <a:gd name="connsiteY107" fmla="*/ 654299 h 1122929"/>
              <a:gd name="connsiteX108" fmla="*/ 1644236 w 1734388"/>
              <a:gd name="connsiteY108" fmla="*/ 645842 h 1122929"/>
              <a:gd name="connsiteX109" fmla="*/ 1655791 w 1734388"/>
              <a:gd name="connsiteY109" fmla="*/ 655723 h 1122929"/>
              <a:gd name="connsiteX110" fmla="*/ 1672778 w 1734388"/>
              <a:gd name="connsiteY110" fmla="*/ 663164 h 1122929"/>
              <a:gd name="connsiteX111" fmla="*/ 1687861 w 1734388"/>
              <a:gd name="connsiteY111" fmla="*/ 667063 h 1122929"/>
              <a:gd name="connsiteX112" fmla="*/ 1723710 w 1734388"/>
              <a:gd name="connsiteY112" fmla="*/ 679954 h 1122929"/>
              <a:gd name="connsiteX113" fmla="*/ 1725584 w 1734388"/>
              <a:gd name="connsiteY113" fmla="*/ 980143 h 1122929"/>
              <a:gd name="connsiteX114" fmla="*/ 1712343 w 1734388"/>
              <a:gd name="connsiteY114" fmla="*/ 1023869 h 1122929"/>
              <a:gd name="connsiteX115" fmla="*/ 1712406 w 1734388"/>
              <a:gd name="connsiteY115" fmla="*/ 1088817 h 1122929"/>
              <a:gd name="connsiteX116" fmla="*/ 1710690 w 1734388"/>
              <a:gd name="connsiteY116" fmla="*/ 1107689 h 1122929"/>
              <a:gd name="connsiteX117" fmla="*/ 1714500 w 1734388"/>
              <a:gd name="connsiteY117" fmla="*/ 1113404 h 1122929"/>
              <a:gd name="connsiteX118" fmla="*/ 1720215 w 1734388"/>
              <a:gd name="connsiteY118" fmla="*/ 1117214 h 1122929"/>
              <a:gd name="connsiteX119" fmla="*/ 1725930 w 1734388"/>
              <a:gd name="connsiteY119" fmla="*/ 1122929 h 1122929"/>
              <a:gd name="connsiteX0" fmla="*/ 0 w 1734388"/>
              <a:gd name="connsiteY0" fmla="*/ 168862 h 1127077"/>
              <a:gd name="connsiteX1" fmla="*/ 72390 w 1734388"/>
              <a:gd name="connsiteY1" fmla="*/ 170767 h 1127077"/>
              <a:gd name="connsiteX2" fmla="*/ 78105 w 1734388"/>
              <a:gd name="connsiteY2" fmla="*/ 172672 h 1127077"/>
              <a:gd name="connsiteX3" fmla="*/ 251460 w 1734388"/>
              <a:gd name="connsiteY3" fmla="*/ 168862 h 1127077"/>
              <a:gd name="connsiteX4" fmla="*/ 260985 w 1734388"/>
              <a:gd name="connsiteY4" fmla="*/ 165052 h 1127077"/>
              <a:gd name="connsiteX5" fmla="*/ 274320 w 1734388"/>
              <a:gd name="connsiteY5" fmla="*/ 155527 h 1127077"/>
              <a:gd name="connsiteX6" fmla="*/ 283845 w 1734388"/>
              <a:gd name="connsiteY6" fmla="*/ 153622 h 1127077"/>
              <a:gd name="connsiteX7" fmla="*/ 304800 w 1734388"/>
              <a:gd name="connsiteY7" fmla="*/ 149812 h 1127077"/>
              <a:gd name="connsiteX8" fmla="*/ 310515 w 1734388"/>
              <a:gd name="connsiteY8" fmla="*/ 134572 h 1127077"/>
              <a:gd name="connsiteX9" fmla="*/ 312420 w 1734388"/>
              <a:gd name="connsiteY9" fmla="*/ 128857 h 1127077"/>
              <a:gd name="connsiteX10" fmla="*/ 320040 w 1734388"/>
              <a:gd name="connsiteY10" fmla="*/ 126952 h 1127077"/>
              <a:gd name="connsiteX11" fmla="*/ 356235 w 1734388"/>
              <a:gd name="connsiteY11" fmla="*/ 95991 h 1127077"/>
              <a:gd name="connsiteX12" fmla="*/ 364232 w 1734388"/>
              <a:gd name="connsiteY12" fmla="*/ 88548 h 1127077"/>
              <a:gd name="connsiteX13" fmla="*/ 375599 w 1734388"/>
              <a:gd name="connsiteY13" fmla="*/ 77475 h 1127077"/>
              <a:gd name="connsiteX14" fmla="*/ 400050 w 1734388"/>
              <a:gd name="connsiteY14" fmla="*/ 70032 h 1127077"/>
              <a:gd name="connsiteX15" fmla="*/ 437709 w 1734388"/>
              <a:gd name="connsiteY15" fmla="*/ 40797 h 1127077"/>
              <a:gd name="connsiteX16" fmla="*/ 438213 w 1734388"/>
              <a:gd name="connsiteY16" fmla="*/ 38804 h 1127077"/>
              <a:gd name="connsiteX17" fmla="*/ 497362 w 1734388"/>
              <a:gd name="connsiteY17" fmla="*/ 25825 h 1127077"/>
              <a:gd name="connsiteX18" fmla="*/ 480783 w 1734388"/>
              <a:gd name="connsiteY18" fmla="*/ 20287 h 1127077"/>
              <a:gd name="connsiteX19" fmla="*/ 467763 w 1734388"/>
              <a:gd name="connsiteY19" fmla="*/ 14484 h 1127077"/>
              <a:gd name="connsiteX20" fmla="*/ 537210 w 1734388"/>
              <a:gd name="connsiteY20" fmla="*/ 83137 h 1127077"/>
              <a:gd name="connsiteX21" fmla="*/ 541020 w 1734388"/>
              <a:gd name="connsiteY21" fmla="*/ 77422 h 1127077"/>
              <a:gd name="connsiteX22" fmla="*/ 499896 w 1734388"/>
              <a:gd name="connsiteY22" fmla="*/ 11778 h 1127077"/>
              <a:gd name="connsiteX23" fmla="*/ 513074 w 1734388"/>
              <a:gd name="connsiteY23" fmla="*/ 4247 h 1127077"/>
              <a:gd name="connsiteX24" fmla="*/ 556260 w 1734388"/>
              <a:gd name="connsiteY24" fmla="*/ 58372 h 1127077"/>
              <a:gd name="connsiteX25" fmla="*/ 561975 w 1734388"/>
              <a:gd name="connsiteY25" fmla="*/ 52657 h 1127077"/>
              <a:gd name="connsiteX26" fmla="*/ 567690 w 1734388"/>
              <a:gd name="connsiteY26" fmla="*/ 41227 h 1127077"/>
              <a:gd name="connsiteX27" fmla="*/ 573405 w 1734388"/>
              <a:gd name="connsiteY27" fmla="*/ 35512 h 1127077"/>
              <a:gd name="connsiteX28" fmla="*/ 590550 w 1734388"/>
              <a:gd name="connsiteY28" fmla="*/ 25987 h 1127077"/>
              <a:gd name="connsiteX29" fmla="*/ 611505 w 1734388"/>
              <a:gd name="connsiteY29" fmla="*/ 14557 h 1127077"/>
              <a:gd name="connsiteX30" fmla="*/ 622935 w 1734388"/>
              <a:gd name="connsiteY30" fmla="*/ 10747 h 1127077"/>
              <a:gd name="connsiteX31" fmla="*/ 666750 w 1734388"/>
              <a:gd name="connsiteY31" fmla="*/ 8842 h 1127077"/>
              <a:gd name="connsiteX32" fmla="*/ 702945 w 1734388"/>
              <a:gd name="connsiteY32" fmla="*/ 12652 h 1127077"/>
              <a:gd name="connsiteX33" fmla="*/ 708660 w 1734388"/>
              <a:gd name="connsiteY33" fmla="*/ 16462 h 1127077"/>
              <a:gd name="connsiteX34" fmla="*/ 714375 w 1734388"/>
              <a:gd name="connsiteY34" fmla="*/ 18367 h 1127077"/>
              <a:gd name="connsiteX35" fmla="*/ 718185 w 1734388"/>
              <a:gd name="connsiteY35" fmla="*/ 24082 h 1127077"/>
              <a:gd name="connsiteX36" fmla="*/ 723900 w 1734388"/>
              <a:gd name="connsiteY36" fmla="*/ 29797 h 1127077"/>
              <a:gd name="connsiteX37" fmla="*/ 727710 w 1734388"/>
              <a:gd name="connsiteY37" fmla="*/ 71707 h 1127077"/>
              <a:gd name="connsiteX38" fmla="*/ 735330 w 1734388"/>
              <a:gd name="connsiteY38" fmla="*/ 90757 h 1127077"/>
              <a:gd name="connsiteX39" fmla="*/ 737235 w 1734388"/>
              <a:gd name="connsiteY39" fmla="*/ 96472 h 1127077"/>
              <a:gd name="connsiteX40" fmla="*/ 742950 w 1734388"/>
              <a:gd name="connsiteY40" fmla="*/ 113617 h 1127077"/>
              <a:gd name="connsiteX41" fmla="*/ 746760 w 1734388"/>
              <a:gd name="connsiteY41" fmla="*/ 119332 h 1127077"/>
              <a:gd name="connsiteX42" fmla="*/ 758568 w 1734388"/>
              <a:gd name="connsiteY42" fmla="*/ 76904 h 1127077"/>
              <a:gd name="connsiteX43" fmla="*/ 757354 w 1734388"/>
              <a:gd name="connsiteY43" fmla="*/ 97058 h 1127077"/>
              <a:gd name="connsiteX44" fmla="*/ 761448 w 1734388"/>
              <a:gd name="connsiteY44" fmla="*/ 108133 h 1127077"/>
              <a:gd name="connsiteX45" fmla="*/ 787773 w 1734388"/>
              <a:gd name="connsiteY45" fmla="*/ 59188 h 1127077"/>
              <a:gd name="connsiteX46" fmla="*/ 771099 w 1734388"/>
              <a:gd name="connsiteY46" fmla="*/ 99230 h 1127077"/>
              <a:gd name="connsiteX47" fmla="*/ 838640 w 1734388"/>
              <a:gd name="connsiteY47" fmla="*/ 39479 h 1127077"/>
              <a:gd name="connsiteX48" fmla="*/ 891288 w 1734388"/>
              <a:gd name="connsiteY48" fmla="*/ 21497 h 1127077"/>
              <a:gd name="connsiteX49" fmla="*/ 971046 w 1734388"/>
              <a:gd name="connsiteY49" fmla="*/ 50731 h 1127077"/>
              <a:gd name="connsiteX50" fmla="*/ 986223 w 1734388"/>
              <a:gd name="connsiteY50" fmla="*/ 123639 h 1127077"/>
              <a:gd name="connsiteX51" fmla="*/ 971550 w 1734388"/>
              <a:gd name="connsiteY51" fmla="*/ 178387 h 1127077"/>
              <a:gd name="connsiteX52" fmla="*/ 982980 w 1734388"/>
              <a:gd name="connsiteY52" fmla="*/ 182197 h 1127077"/>
              <a:gd name="connsiteX53" fmla="*/ 1000125 w 1734388"/>
              <a:gd name="connsiteY53" fmla="*/ 184102 h 1127077"/>
              <a:gd name="connsiteX54" fmla="*/ 1005840 w 1734388"/>
              <a:gd name="connsiteY54" fmla="*/ 187912 h 1127077"/>
              <a:gd name="connsiteX55" fmla="*/ 1017270 w 1734388"/>
              <a:gd name="connsiteY55" fmla="*/ 191722 h 1127077"/>
              <a:gd name="connsiteX56" fmla="*/ 1034415 w 1734388"/>
              <a:gd name="connsiteY56" fmla="*/ 205057 h 1127077"/>
              <a:gd name="connsiteX57" fmla="*/ 1040130 w 1734388"/>
              <a:gd name="connsiteY57" fmla="*/ 206962 h 1127077"/>
              <a:gd name="connsiteX58" fmla="*/ 1045845 w 1734388"/>
              <a:gd name="connsiteY58" fmla="*/ 210772 h 1127077"/>
              <a:gd name="connsiteX59" fmla="*/ 1047750 w 1734388"/>
              <a:gd name="connsiteY59" fmla="*/ 222202 h 1127077"/>
              <a:gd name="connsiteX60" fmla="*/ 1055370 w 1734388"/>
              <a:gd name="connsiteY60" fmla="*/ 231727 h 1127077"/>
              <a:gd name="connsiteX61" fmla="*/ 1059180 w 1734388"/>
              <a:gd name="connsiteY61" fmla="*/ 237442 h 1127077"/>
              <a:gd name="connsiteX62" fmla="*/ 1064895 w 1734388"/>
              <a:gd name="connsiteY62" fmla="*/ 260302 h 1127077"/>
              <a:gd name="connsiteX63" fmla="*/ 1061085 w 1734388"/>
              <a:gd name="connsiteY63" fmla="*/ 323167 h 1127077"/>
              <a:gd name="connsiteX64" fmla="*/ 1059180 w 1734388"/>
              <a:gd name="connsiteY64" fmla="*/ 338407 h 1127077"/>
              <a:gd name="connsiteX65" fmla="*/ 1045845 w 1734388"/>
              <a:gd name="connsiteY65" fmla="*/ 353647 h 1127077"/>
              <a:gd name="connsiteX66" fmla="*/ 1043940 w 1734388"/>
              <a:gd name="connsiteY66" fmla="*/ 361267 h 1127077"/>
              <a:gd name="connsiteX67" fmla="*/ 1042035 w 1734388"/>
              <a:gd name="connsiteY67" fmla="*/ 372697 h 1127077"/>
              <a:gd name="connsiteX68" fmla="*/ 1038225 w 1734388"/>
              <a:gd name="connsiteY68" fmla="*/ 382222 h 1127077"/>
              <a:gd name="connsiteX69" fmla="*/ 1042035 w 1734388"/>
              <a:gd name="connsiteY69" fmla="*/ 416512 h 1127077"/>
              <a:gd name="connsiteX70" fmla="*/ 1055370 w 1734388"/>
              <a:gd name="connsiteY70" fmla="*/ 429847 h 1127077"/>
              <a:gd name="connsiteX71" fmla="*/ 1059180 w 1734388"/>
              <a:gd name="connsiteY71" fmla="*/ 439372 h 1127077"/>
              <a:gd name="connsiteX72" fmla="*/ 1070610 w 1734388"/>
              <a:gd name="connsiteY72" fmla="*/ 450802 h 1127077"/>
              <a:gd name="connsiteX73" fmla="*/ 1076325 w 1734388"/>
              <a:gd name="connsiteY73" fmla="*/ 456517 h 1127077"/>
              <a:gd name="connsiteX74" fmla="*/ 1089660 w 1734388"/>
              <a:gd name="connsiteY74" fmla="*/ 471757 h 1127077"/>
              <a:gd name="connsiteX75" fmla="*/ 1102995 w 1734388"/>
              <a:gd name="connsiteY75" fmla="*/ 485092 h 1127077"/>
              <a:gd name="connsiteX76" fmla="*/ 1108710 w 1734388"/>
              <a:gd name="connsiteY76" fmla="*/ 492712 h 1127077"/>
              <a:gd name="connsiteX77" fmla="*/ 1120140 w 1734388"/>
              <a:gd name="connsiteY77" fmla="*/ 504142 h 1127077"/>
              <a:gd name="connsiteX78" fmla="*/ 1123950 w 1734388"/>
              <a:gd name="connsiteY78" fmla="*/ 509857 h 1127077"/>
              <a:gd name="connsiteX79" fmla="*/ 1131570 w 1734388"/>
              <a:gd name="connsiteY79" fmla="*/ 515572 h 1127077"/>
              <a:gd name="connsiteX80" fmla="*/ 1135380 w 1734388"/>
              <a:gd name="connsiteY80" fmla="*/ 521287 h 1127077"/>
              <a:gd name="connsiteX81" fmla="*/ 1141095 w 1734388"/>
              <a:gd name="connsiteY81" fmla="*/ 528907 h 1127077"/>
              <a:gd name="connsiteX82" fmla="*/ 1146810 w 1734388"/>
              <a:gd name="connsiteY82" fmla="*/ 532717 h 1127077"/>
              <a:gd name="connsiteX83" fmla="*/ 1152525 w 1734388"/>
              <a:gd name="connsiteY83" fmla="*/ 540337 h 1127077"/>
              <a:gd name="connsiteX84" fmla="*/ 1163955 w 1734388"/>
              <a:gd name="connsiteY84" fmla="*/ 551767 h 1127077"/>
              <a:gd name="connsiteX85" fmla="*/ 1169670 w 1734388"/>
              <a:gd name="connsiteY85" fmla="*/ 557482 h 1127077"/>
              <a:gd name="connsiteX86" fmla="*/ 1184910 w 1734388"/>
              <a:gd name="connsiteY86" fmla="*/ 568912 h 1127077"/>
              <a:gd name="connsiteX87" fmla="*/ 1192530 w 1734388"/>
              <a:gd name="connsiteY87" fmla="*/ 572722 h 1127077"/>
              <a:gd name="connsiteX88" fmla="*/ 1198245 w 1734388"/>
              <a:gd name="connsiteY88" fmla="*/ 578437 h 1127077"/>
              <a:gd name="connsiteX89" fmla="*/ 1205865 w 1734388"/>
              <a:gd name="connsiteY89" fmla="*/ 582247 h 1127077"/>
              <a:gd name="connsiteX90" fmla="*/ 1213485 w 1734388"/>
              <a:gd name="connsiteY90" fmla="*/ 587962 h 1127077"/>
              <a:gd name="connsiteX91" fmla="*/ 1223010 w 1734388"/>
              <a:gd name="connsiteY91" fmla="*/ 591772 h 1127077"/>
              <a:gd name="connsiteX92" fmla="*/ 1257300 w 1734388"/>
              <a:gd name="connsiteY92" fmla="*/ 599392 h 1127077"/>
              <a:gd name="connsiteX93" fmla="*/ 1306830 w 1734388"/>
              <a:gd name="connsiteY93" fmla="*/ 605107 h 1127077"/>
              <a:gd name="connsiteX94" fmla="*/ 1341120 w 1734388"/>
              <a:gd name="connsiteY94" fmla="*/ 610822 h 1127077"/>
              <a:gd name="connsiteX95" fmla="*/ 1352550 w 1734388"/>
              <a:gd name="connsiteY95" fmla="*/ 612727 h 1127077"/>
              <a:gd name="connsiteX96" fmla="*/ 1388745 w 1734388"/>
              <a:gd name="connsiteY96" fmla="*/ 616537 h 1127077"/>
              <a:gd name="connsiteX97" fmla="*/ 1403985 w 1734388"/>
              <a:gd name="connsiteY97" fmla="*/ 618442 h 1127077"/>
              <a:gd name="connsiteX98" fmla="*/ 1421130 w 1734388"/>
              <a:gd name="connsiteY98" fmla="*/ 620347 h 1127077"/>
              <a:gd name="connsiteX99" fmla="*/ 1432560 w 1734388"/>
              <a:gd name="connsiteY99" fmla="*/ 622252 h 1127077"/>
              <a:gd name="connsiteX100" fmla="*/ 1442085 w 1734388"/>
              <a:gd name="connsiteY100" fmla="*/ 626062 h 1127077"/>
              <a:gd name="connsiteX101" fmla="*/ 1590675 w 1734388"/>
              <a:gd name="connsiteY101" fmla="*/ 629872 h 1127077"/>
              <a:gd name="connsiteX102" fmla="*/ 1596390 w 1734388"/>
              <a:gd name="connsiteY102" fmla="*/ 633682 h 1127077"/>
              <a:gd name="connsiteX103" fmla="*/ 1555235 w 1734388"/>
              <a:gd name="connsiteY103" fmla="*/ 623052 h 1127077"/>
              <a:gd name="connsiteX104" fmla="*/ 1607820 w 1734388"/>
              <a:gd name="connsiteY104" fmla="*/ 643207 h 1127077"/>
              <a:gd name="connsiteX105" fmla="*/ 1613535 w 1734388"/>
              <a:gd name="connsiteY105" fmla="*/ 647017 h 1127077"/>
              <a:gd name="connsiteX106" fmla="*/ 1619250 w 1734388"/>
              <a:gd name="connsiteY106" fmla="*/ 648922 h 1127077"/>
              <a:gd name="connsiteX107" fmla="*/ 1630680 w 1734388"/>
              <a:gd name="connsiteY107" fmla="*/ 658447 h 1127077"/>
              <a:gd name="connsiteX108" fmla="*/ 1644236 w 1734388"/>
              <a:gd name="connsiteY108" fmla="*/ 649990 h 1127077"/>
              <a:gd name="connsiteX109" fmla="*/ 1655791 w 1734388"/>
              <a:gd name="connsiteY109" fmla="*/ 659871 h 1127077"/>
              <a:gd name="connsiteX110" fmla="*/ 1672778 w 1734388"/>
              <a:gd name="connsiteY110" fmla="*/ 667312 h 1127077"/>
              <a:gd name="connsiteX111" fmla="*/ 1687861 w 1734388"/>
              <a:gd name="connsiteY111" fmla="*/ 671211 h 1127077"/>
              <a:gd name="connsiteX112" fmla="*/ 1723710 w 1734388"/>
              <a:gd name="connsiteY112" fmla="*/ 684102 h 1127077"/>
              <a:gd name="connsiteX113" fmla="*/ 1725584 w 1734388"/>
              <a:gd name="connsiteY113" fmla="*/ 984291 h 1127077"/>
              <a:gd name="connsiteX114" fmla="*/ 1712343 w 1734388"/>
              <a:gd name="connsiteY114" fmla="*/ 1028017 h 1127077"/>
              <a:gd name="connsiteX115" fmla="*/ 1712406 w 1734388"/>
              <a:gd name="connsiteY115" fmla="*/ 1092965 h 1127077"/>
              <a:gd name="connsiteX116" fmla="*/ 1710690 w 1734388"/>
              <a:gd name="connsiteY116" fmla="*/ 1111837 h 1127077"/>
              <a:gd name="connsiteX117" fmla="*/ 1714500 w 1734388"/>
              <a:gd name="connsiteY117" fmla="*/ 1117552 h 1127077"/>
              <a:gd name="connsiteX118" fmla="*/ 1720215 w 1734388"/>
              <a:gd name="connsiteY118" fmla="*/ 1121362 h 1127077"/>
              <a:gd name="connsiteX119" fmla="*/ 1725930 w 1734388"/>
              <a:gd name="connsiteY119" fmla="*/ 1127077 h 1127077"/>
              <a:gd name="connsiteX0" fmla="*/ 0 w 1734388"/>
              <a:gd name="connsiteY0" fmla="*/ 166982 h 1125197"/>
              <a:gd name="connsiteX1" fmla="*/ 72390 w 1734388"/>
              <a:gd name="connsiteY1" fmla="*/ 168887 h 1125197"/>
              <a:gd name="connsiteX2" fmla="*/ 78105 w 1734388"/>
              <a:gd name="connsiteY2" fmla="*/ 170792 h 1125197"/>
              <a:gd name="connsiteX3" fmla="*/ 251460 w 1734388"/>
              <a:gd name="connsiteY3" fmla="*/ 166982 h 1125197"/>
              <a:gd name="connsiteX4" fmla="*/ 260985 w 1734388"/>
              <a:gd name="connsiteY4" fmla="*/ 163172 h 1125197"/>
              <a:gd name="connsiteX5" fmla="*/ 274320 w 1734388"/>
              <a:gd name="connsiteY5" fmla="*/ 153647 h 1125197"/>
              <a:gd name="connsiteX6" fmla="*/ 283845 w 1734388"/>
              <a:gd name="connsiteY6" fmla="*/ 151742 h 1125197"/>
              <a:gd name="connsiteX7" fmla="*/ 304800 w 1734388"/>
              <a:gd name="connsiteY7" fmla="*/ 147932 h 1125197"/>
              <a:gd name="connsiteX8" fmla="*/ 310515 w 1734388"/>
              <a:gd name="connsiteY8" fmla="*/ 132692 h 1125197"/>
              <a:gd name="connsiteX9" fmla="*/ 312420 w 1734388"/>
              <a:gd name="connsiteY9" fmla="*/ 126977 h 1125197"/>
              <a:gd name="connsiteX10" fmla="*/ 320040 w 1734388"/>
              <a:gd name="connsiteY10" fmla="*/ 125072 h 1125197"/>
              <a:gd name="connsiteX11" fmla="*/ 356235 w 1734388"/>
              <a:gd name="connsiteY11" fmla="*/ 94111 h 1125197"/>
              <a:gd name="connsiteX12" fmla="*/ 364232 w 1734388"/>
              <a:gd name="connsiteY12" fmla="*/ 86668 h 1125197"/>
              <a:gd name="connsiteX13" fmla="*/ 375599 w 1734388"/>
              <a:gd name="connsiteY13" fmla="*/ 75595 h 1125197"/>
              <a:gd name="connsiteX14" fmla="*/ 400050 w 1734388"/>
              <a:gd name="connsiteY14" fmla="*/ 68152 h 1125197"/>
              <a:gd name="connsiteX15" fmla="*/ 437709 w 1734388"/>
              <a:gd name="connsiteY15" fmla="*/ 38917 h 1125197"/>
              <a:gd name="connsiteX16" fmla="*/ 438213 w 1734388"/>
              <a:gd name="connsiteY16" fmla="*/ 36924 h 1125197"/>
              <a:gd name="connsiteX17" fmla="*/ 497362 w 1734388"/>
              <a:gd name="connsiteY17" fmla="*/ 23945 h 1125197"/>
              <a:gd name="connsiteX18" fmla="*/ 480783 w 1734388"/>
              <a:gd name="connsiteY18" fmla="*/ 18407 h 1125197"/>
              <a:gd name="connsiteX19" fmla="*/ 467763 w 1734388"/>
              <a:gd name="connsiteY19" fmla="*/ 12604 h 1125197"/>
              <a:gd name="connsiteX20" fmla="*/ 537210 w 1734388"/>
              <a:gd name="connsiteY20" fmla="*/ 81257 h 1125197"/>
              <a:gd name="connsiteX21" fmla="*/ 482940 w 1734388"/>
              <a:gd name="connsiteY21" fmla="*/ 11981 h 1125197"/>
              <a:gd name="connsiteX22" fmla="*/ 499896 w 1734388"/>
              <a:gd name="connsiteY22" fmla="*/ 9898 h 1125197"/>
              <a:gd name="connsiteX23" fmla="*/ 513074 w 1734388"/>
              <a:gd name="connsiteY23" fmla="*/ 2367 h 1125197"/>
              <a:gd name="connsiteX24" fmla="*/ 556260 w 1734388"/>
              <a:gd name="connsiteY24" fmla="*/ 56492 h 1125197"/>
              <a:gd name="connsiteX25" fmla="*/ 561975 w 1734388"/>
              <a:gd name="connsiteY25" fmla="*/ 50777 h 1125197"/>
              <a:gd name="connsiteX26" fmla="*/ 567690 w 1734388"/>
              <a:gd name="connsiteY26" fmla="*/ 39347 h 1125197"/>
              <a:gd name="connsiteX27" fmla="*/ 573405 w 1734388"/>
              <a:gd name="connsiteY27" fmla="*/ 33632 h 1125197"/>
              <a:gd name="connsiteX28" fmla="*/ 590550 w 1734388"/>
              <a:gd name="connsiteY28" fmla="*/ 24107 h 1125197"/>
              <a:gd name="connsiteX29" fmla="*/ 611505 w 1734388"/>
              <a:gd name="connsiteY29" fmla="*/ 12677 h 1125197"/>
              <a:gd name="connsiteX30" fmla="*/ 622935 w 1734388"/>
              <a:gd name="connsiteY30" fmla="*/ 8867 h 1125197"/>
              <a:gd name="connsiteX31" fmla="*/ 666750 w 1734388"/>
              <a:gd name="connsiteY31" fmla="*/ 6962 h 1125197"/>
              <a:gd name="connsiteX32" fmla="*/ 702945 w 1734388"/>
              <a:gd name="connsiteY32" fmla="*/ 10772 h 1125197"/>
              <a:gd name="connsiteX33" fmla="*/ 708660 w 1734388"/>
              <a:gd name="connsiteY33" fmla="*/ 14582 h 1125197"/>
              <a:gd name="connsiteX34" fmla="*/ 714375 w 1734388"/>
              <a:gd name="connsiteY34" fmla="*/ 16487 h 1125197"/>
              <a:gd name="connsiteX35" fmla="*/ 718185 w 1734388"/>
              <a:gd name="connsiteY35" fmla="*/ 22202 h 1125197"/>
              <a:gd name="connsiteX36" fmla="*/ 723900 w 1734388"/>
              <a:gd name="connsiteY36" fmla="*/ 27917 h 1125197"/>
              <a:gd name="connsiteX37" fmla="*/ 727710 w 1734388"/>
              <a:gd name="connsiteY37" fmla="*/ 69827 h 1125197"/>
              <a:gd name="connsiteX38" fmla="*/ 735330 w 1734388"/>
              <a:gd name="connsiteY38" fmla="*/ 88877 h 1125197"/>
              <a:gd name="connsiteX39" fmla="*/ 737235 w 1734388"/>
              <a:gd name="connsiteY39" fmla="*/ 94592 h 1125197"/>
              <a:gd name="connsiteX40" fmla="*/ 742950 w 1734388"/>
              <a:gd name="connsiteY40" fmla="*/ 111737 h 1125197"/>
              <a:gd name="connsiteX41" fmla="*/ 746760 w 1734388"/>
              <a:gd name="connsiteY41" fmla="*/ 117452 h 1125197"/>
              <a:gd name="connsiteX42" fmla="*/ 758568 w 1734388"/>
              <a:gd name="connsiteY42" fmla="*/ 75024 h 1125197"/>
              <a:gd name="connsiteX43" fmla="*/ 757354 w 1734388"/>
              <a:gd name="connsiteY43" fmla="*/ 95178 h 1125197"/>
              <a:gd name="connsiteX44" fmla="*/ 761448 w 1734388"/>
              <a:gd name="connsiteY44" fmla="*/ 106253 h 1125197"/>
              <a:gd name="connsiteX45" fmla="*/ 787773 w 1734388"/>
              <a:gd name="connsiteY45" fmla="*/ 57308 h 1125197"/>
              <a:gd name="connsiteX46" fmla="*/ 771099 w 1734388"/>
              <a:gd name="connsiteY46" fmla="*/ 97350 h 1125197"/>
              <a:gd name="connsiteX47" fmla="*/ 838640 w 1734388"/>
              <a:gd name="connsiteY47" fmla="*/ 37599 h 1125197"/>
              <a:gd name="connsiteX48" fmla="*/ 891288 w 1734388"/>
              <a:gd name="connsiteY48" fmla="*/ 19617 h 1125197"/>
              <a:gd name="connsiteX49" fmla="*/ 971046 w 1734388"/>
              <a:gd name="connsiteY49" fmla="*/ 48851 h 1125197"/>
              <a:gd name="connsiteX50" fmla="*/ 986223 w 1734388"/>
              <a:gd name="connsiteY50" fmla="*/ 121759 h 1125197"/>
              <a:gd name="connsiteX51" fmla="*/ 971550 w 1734388"/>
              <a:gd name="connsiteY51" fmla="*/ 176507 h 1125197"/>
              <a:gd name="connsiteX52" fmla="*/ 982980 w 1734388"/>
              <a:gd name="connsiteY52" fmla="*/ 180317 h 1125197"/>
              <a:gd name="connsiteX53" fmla="*/ 1000125 w 1734388"/>
              <a:gd name="connsiteY53" fmla="*/ 182222 h 1125197"/>
              <a:gd name="connsiteX54" fmla="*/ 1005840 w 1734388"/>
              <a:gd name="connsiteY54" fmla="*/ 186032 h 1125197"/>
              <a:gd name="connsiteX55" fmla="*/ 1017270 w 1734388"/>
              <a:gd name="connsiteY55" fmla="*/ 189842 h 1125197"/>
              <a:gd name="connsiteX56" fmla="*/ 1034415 w 1734388"/>
              <a:gd name="connsiteY56" fmla="*/ 203177 h 1125197"/>
              <a:gd name="connsiteX57" fmla="*/ 1040130 w 1734388"/>
              <a:gd name="connsiteY57" fmla="*/ 205082 h 1125197"/>
              <a:gd name="connsiteX58" fmla="*/ 1045845 w 1734388"/>
              <a:gd name="connsiteY58" fmla="*/ 208892 h 1125197"/>
              <a:gd name="connsiteX59" fmla="*/ 1047750 w 1734388"/>
              <a:gd name="connsiteY59" fmla="*/ 220322 h 1125197"/>
              <a:gd name="connsiteX60" fmla="*/ 1055370 w 1734388"/>
              <a:gd name="connsiteY60" fmla="*/ 229847 h 1125197"/>
              <a:gd name="connsiteX61" fmla="*/ 1059180 w 1734388"/>
              <a:gd name="connsiteY61" fmla="*/ 235562 h 1125197"/>
              <a:gd name="connsiteX62" fmla="*/ 1064895 w 1734388"/>
              <a:gd name="connsiteY62" fmla="*/ 258422 h 1125197"/>
              <a:gd name="connsiteX63" fmla="*/ 1061085 w 1734388"/>
              <a:gd name="connsiteY63" fmla="*/ 321287 h 1125197"/>
              <a:gd name="connsiteX64" fmla="*/ 1059180 w 1734388"/>
              <a:gd name="connsiteY64" fmla="*/ 336527 h 1125197"/>
              <a:gd name="connsiteX65" fmla="*/ 1045845 w 1734388"/>
              <a:gd name="connsiteY65" fmla="*/ 351767 h 1125197"/>
              <a:gd name="connsiteX66" fmla="*/ 1043940 w 1734388"/>
              <a:gd name="connsiteY66" fmla="*/ 359387 h 1125197"/>
              <a:gd name="connsiteX67" fmla="*/ 1042035 w 1734388"/>
              <a:gd name="connsiteY67" fmla="*/ 370817 h 1125197"/>
              <a:gd name="connsiteX68" fmla="*/ 1038225 w 1734388"/>
              <a:gd name="connsiteY68" fmla="*/ 380342 h 1125197"/>
              <a:gd name="connsiteX69" fmla="*/ 1042035 w 1734388"/>
              <a:gd name="connsiteY69" fmla="*/ 414632 h 1125197"/>
              <a:gd name="connsiteX70" fmla="*/ 1055370 w 1734388"/>
              <a:gd name="connsiteY70" fmla="*/ 427967 h 1125197"/>
              <a:gd name="connsiteX71" fmla="*/ 1059180 w 1734388"/>
              <a:gd name="connsiteY71" fmla="*/ 437492 h 1125197"/>
              <a:gd name="connsiteX72" fmla="*/ 1070610 w 1734388"/>
              <a:gd name="connsiteY72" fmla="*/ 448922 h 1125197"/>
              <a:gd name="connsiteX73" fmla="*/ 1076325 w 1734388"/>
              <a:gd name="connsiteY73" fmla="*/ 454637 h 1125197"/>
              <a:gd name="connsiteX74" fmla="*/ 1089660 w 1734388"/>
              <a:gd name="connsiteY74" fmla="*/ 469877 h 1125197"/>
              <a:gd name="connsiteX75" fmla="*/ 1102995 w 1734388"/>
              <a:gd name="connsiteY75" fmla="*/ 483212 h 1125197"/>
              <a:gd name="connsiteX76" fmla="*/ 1108710 w 1734388"/>
              <a:gd name="connsiteY76" fmla="*/ 490832 h 1125197"/>
              <a:gd name="connsiteX77" fmla="*/ 1120140 w 1734388"/>
              <a:gd name="connsiteY77" fmla="*/ 502262 h 1125197"/>
              <a:gd name="connsiteX78" fmla="*/ 1123950 w 1734388"/>
              <a:gd name="connsiteY78" fmla="*/ 507977 h 1125197"/>
              <a:gd name="connsiteX79" fmla="*/ 1131570 w 1734388"/>
              <a:gd name="connsiteY79" fmla="*/ 513692 h 1125197"/>
              <a:gd name="connsiteX80" fmla="*/ 1135380 w 1734388"/>
              <a:gd name="connsiteY80" fmla="*/ 519407 h 1125197"/>
              <a:gd name="connsiteX81" fmla="*/ 1141095 w 1734388"/>
              <a:gd name="connsiteY81" fmla="*/ 527027 h 1125197"/>
              <a:gd name="connsiteX82" fmla="*/ 1146810 w 1734388"/>
              <a:gd name="connsiteY82" fmla="*/ 530837 h 1125197"/>
              <a:gd name="connsiteX83" fmla="*/ 1152525 w 1734388"/>
              <a:gd name="connsiteY83" fmla="*/ 538457 h 1125197"/>
              <a:gd name="connsiteX84" fmla="*/ 1163955 w 1734388"/>
              <a:gd name="connsiteY84" fmla="*/ 549887 h 1125197"/>
              <a:gd name="connsiteX85" fmla="*/ 1169670 w 1734388"/>
              <a:gd name="connsiteY85" fmla="*/ 555602 h 1125197"/>
              <a:gd name="connsiteX86" fmla="*/ 1184910 w 1734388"/>
              <a:gd name="connsiteY86" fmla="*/ 567032 h 1125197"/>
              <a:gd name="connsiteX87" fmla="*/ 1192530 w 1734388"/>
              <a:gd name="connsiteY87" fmla="*/ 570842 h 1125197"/>
              <a:gd name="connsiteX88" fmla="*/ 1198245 w 1734388"/>
              <a:gd name="connsiteY88" fmla="*/ 576557 h 1125197"/>
              <a:gd name="connsiteX89" fmla="*/ 1205865 w 1734388"/>
              <a:gd name="connsiteY89" fmla="*/ 580367 h 1125197"/>
              <a:gd name="connsiteX90" fmla="*/ 1213485 w 1734388"/>
              <a:gd name="connsiteY90" fmla="*/ 586082 h 1125197"/>
              <a:gd name="connsiteX91" fmla="*/ 1223010 w 1734388"/>
              <a:gd name="connsiteY91" fmla="*/ 589892 h 1125197"/>
              <a:gd name="connsiteX92" fmla="*/ 1257300 w 1734388"/>
              <a:gd name="connsiteY92" fmla="*/ 597512 h 1125197"/>
              <a:gd name="connsiteX93" fmla="*/ 1306830 w 1734388"/>
              <a:gd name="connsiteY93" fmla="*/ 603227 h 1125197"/>
              <a:gd name="connsiteX94" fmla="*/ 1341120 w 1734388"/>
              <a:gd name="connsiteY94" fmla="*/ 608942 h 1125197"/>
              <a:gd name="connsiteX95" fmla="*/ 1352550 w 1734388"/>
              <a:gd name="connsiteY95" fmla="*/ 610847 h 1125197"/>
              <a:gd name="connsiteX96" fmla="*/ 1388745 w 1734388"/>
              <a:gd name="connsiteY96" fmla="*/ 614657 h 1125197"/>
              <a:gd name="connsiteX97" fmla="*/ 1403985 w 1734388"/>
              <a:gd name="connsiteY97" fmla="*/ 616562 h 1125197"/>
              <a:gd name="connsiteX98" fmla="*/ 1421130 w 1734388"/>
              <a:gd name="connsiteY98" fmla="*/ 618467 h 1125197"/>
              <a:gd name="connsiteX99" fmla="*/ 1432560 w 1734388"/>
              <a:gd name="connsiteY99" fmla="*/ 620372 h 1125197"/>
              <a:gd name="connsiteX100" fmla="*/ 1442085 w 1734388"/>
              <a:gd name="connsiteY100" fmla="*/ 624182 h 1125197"/>
              <a:gd name="connsiteX101" fmla="*/ 1590675 w 1734388"/>
              <a:gd name="connsiteY101" fmla="*/ 627992 h 1125197"/>
              <a:gd name="connsiteX102" fmla="*/ 1596390 w 1734388"/>
              <a:gd name="connsiteY102" fmla="*/ 631802 h 1125197"/>
              <a:gd name="connsiteX103" fmla="*/ 1555235 w 1734388"/>
              <a:gd name="connsiteY103" fmla="*/ 621172 h 1125197"/>
              <a:gd name="connsiteX104" fmla="*/ 1607820 w 1734388"/>
              <a:gd name="connsiteY104" fmla="*/ 641327 h 1125197"/>
              <a:gd name="connsiteX105" fmla="*/ 1613535 w 1734388"/>
              <a:gd name="connsiteY105" fmla="*/ 645137 h 1125197"/>
              <a:gd name="connsiteX106" fmla="*/ 1619250 w 1734388"/>
              <a:gd name="connsiteY106" fmla="*/ 647042 h 1125197"/>
              <a:gd name="connsiteX107" fmla="*/ 1630680 w 1734388"/>
              <a:gd name="connsiteY107" fmla="*/ 656567 h 1125197"/>
              <a:gd name="connsiteX108" fmla="*/ 1644236 w 1734388"/>
              <a:gd name="connsiteY108" fmla="*/ 648110 h 1125197"/>
              <a:gd name="connsiteX109" fmla="*/ 1655791 w 1734388"/>
              <a:gd name="connsiteY109" fmla="*/ 657991 h 1125197"/>
              <a:gd name="connsiteX110" fmla="*/ 1672778 w 1734388"/>
              <a:gd name="connsiteY110" fmla="*/ 665432 h 1125197"/>
              <a:gd name="connsiteX111" fmla="*/ 1687861 w 1734388"/>
              <a:gd name="connsiteY111" fmla="*/ 669331 h 1125197"/>
              <a:gd name="connsiteX112" fmla="*/ 1723710 w 1734388"/>
              <a:gd name="connsiteY112" fmla="*/ 682222 h 1125197"/>
              <a:gd name="connsiteX113" fmla="*/ 1725584 w 1734388"/>
              <a:gd name="connsiteY113" fmla="*/ 982411 h 1125197"/>
              <a:gd name="connsiteX114" fmla="*/ 1712343 w 1734388"/>
              <a:gd name="connsiteY114" fmla="*/ 1026137 h 1125197"/>
              <a:gd name="connsiteX115" fmla="*/ 1712406 w 1734388"/>
              <a:gd name="connsiteY115" fmla="*/ 1091085 h 1125197"/>
              <a:gd name="connsiteX116" fmla="*/ 1710690 w 1734388"/>
              <a:gd name="connsiteY116" fmla="*/ 1109957 h 1125197"/>
              <a:gd name="connsiteX117" fmla="*/ 1714500 w 1734388"/>
              <a:gd name="connsiteY117" fmla="*/ 1115672 h 1125197"/>
              <a:gd name="connsiteX118" fmla="*/ 1720215 w 1734388"/>
              <a:gd name="connsiteY118" fmla="*/ 1119482 h 1125197"/>
              <a:gd name="connsiteX119" fmla="*/ 1725930 w 1734388"/>
              <a:gd name="connsiteY119" fmla="*/ 1125197 h 1125197"/>
              <a:gd name="connsiteX0" fmla="*/ 0 w 1734388"/>
              <a:gd name="connsiteY0" fmla="*/ 166982 h 1125197"/>
              <a:gd name="connsiteX1" fmla="*/ 72390 w 1734388"/>
              <a:gd name="connsiteY1" fmla="*/ 168887 h 1125197"/>
              <a:gd name="connsiteX2" fmla="*/ 78105 w 1734388"/>
              <a:gd name="connsiteY2" fmla="*/ 170792 h 1125197"/>
              <a:gd name="connsiteX3" fmla="*/ 251460 w 1734388"/>
              <a:gd name="connsiteY3" fmla="*/ 166982 h 1125197"/>
              <a:gd name="connsiteX4" fmla="*/ 260985 w 1734388"/>
              <a:gd name="connsiteY4" fmla="*/ 163172 h 1125197"/>
              <a:gd name="connsiteX5" fmla="*/ 274320 w 1734388"/>
              <a:gd name="connsiteY5" fmla="*/ 153647 h 1125197"/>
              <a:gd name="connsiteX6" fmla="*/ 283845 w 1734388"/>
              <a:gd name="connsiteY6" fmla="*/ 151742 h 1125197"/>
              <a:gd name="connsiteX7" fmla="*/ 304800 w 1734388"/>
              <a:gd name="connsiteY7" fmla="*/ 147932 h 1125197"/>
              <a:gd name="connsiteX8" fmla="*/ 310515 w 1734388"/>
              <a:gd name="connsiteY8" fmla="*/ 132692 h 1125197"/>
              <a:gd name="connsiteX9" fmla="*/ 312420 w 1734388"/>
              <a:gd name="connsiteY9" fmla="*/ 126977 h 1125197"/>
              <a:gd name="connsiteX10" fmla="*/ 320040 w 1734388"/>
              <a:gd name="connsiteY10" fmla="*/ 125072 h 1125197"/>
              <a:gd name="connsiteX11" fmla="*/ 356235 w 1734388"/>
              <a:gd name="connsiteY11" fmla="*/ 94111 h 1125197"/>
              <a:gd name="connsiteX12" fmla="*/ 364232 w 1734388"/>
              <a:gd name="connsiteY12" fmla="*/ 86668 h 1125197"/>
              <a:gd name="connsiteX13" fmla="*/ 375599 w 1734388"/>
              <a:gd name="connsiteY13" fmla="*/ 75595 h 1125197"/>
              <a:gd name="connsiteX14" fmla="*/ 400050 w 1734388"/>
              <a:gd name="connsiteY14" fmla="*/ 68152 h 1125197"/>
              <a:gd name="connsiteX15" fmla="*/ 437709 w 1734388"/>
              <a:gd name="connsiteY15" fmla="*/ 38917 h 1125197"/>
              <a:gd name="connsiteX16" fmla="*/ 438213 w 1734388"/>
              <a:gd name="connsiteY16" fmla="*/ 36924 h 1125197"/>
              <a:gd name="connsiteX17" fmla="*/ 497362 w 1734388"/>
              <a:gd name="connsiteY17" fmla="*/ 23945 h 1125197"/>
              <a:gd name="connsiteX18" fmla="*/ 480783 w 1734388"/>
              <a:gd name="connsiteY18" fmla="*/ 18407 h 1125197"/>
              <a:gd name="connsiteX19" fmla="*/ 467763 w 1734388"/>
              <a:gd name="connsiteY19" fmla="*/ 12604 h 1125197"/>
              <a:gd name="connsiteX20" fmla="*/ 482877 w 1734388"/>
              <a:gd name="connsiteY20" fmla="*/ 15880 h 1125197"/>
              <a:gd name="connsiteX21" fmla="*/ 482940 w 1734388"/>
              <a:gd name="connsiteY21" fmla="*/ 11981 h 1125197"/>
              <a:gd name="connsiteX22" fmla="*/ 499896 w 1734388"/>
              <a:gd name="connsiteY22" fmla="*/ 9898 h 1125197"/>
              <a:gd name="connsiteX23" fmla="*/ 513074 w 1734388"/>
              <a:gd name="connsiteY23" fmla="*/ 2367 h 1125197"/>
              <a:gd name="connsiteX24" fmla="*/ 556260 w 1734388"/>
              <a:gd name="connsiteY24" fmla="*/ 56492 h 1125197"/>
              <a:gd name="connsiteX25" fmla="*/ 561975 w 1734388"/>
              <a:gd name="connsiteY25" fmla="*/ 50777 h 1125197"/>
              <a:gd name="connsiteX26" fmla="*/ 567690 w 1734388"/>
              <a:gd name="connsiteY26" fmla="*/ 39347 h 1125197"/>
              <a:gd name="connsiteX27" fmla="*/ 573405 w 1734388"/>
              <a:gd name="connsiteY27" fmla="*/ 33632 h 1125197"/>
              <a:gd name="connsiteX28" fmla="*/ 590550 w 1734388"/>
              <a:gd name="connsiteY28" fmla="*/ 24107 h 1125197"/>
              <a:gd name="connsiteX29" fmla="*/ 611505 w 1734388"/>
              <a:gd name="connsiteY29" fmla="*/ 12677 h 1125197"/>
              <a:gd name="connsiteX30" fmla="*/ 622935 w 1734388"/>
              <a:gd name="connsiteY30" fmla="*/ 8867 h 1125197"/>
              <a:gd name="connsiteX31" fmla="*/ 666750 w 1734388"/>
              <a:gd name="connsiteY31" fmla="*/ 6962 h 1125197"/>
              <a:gd name="connsiteX32" fmla="*/ 702945 w 1734388"/>
              <a:gd name="connsiteY32" fmla="*/ 10772 h 1125197"/>
              <a:gd name="connsiteX33" fmla="*/ 708660 w 1734388"/>
              <a:gd name="connsiteY33" fmla="*/ 14582 h 1125197"/>
              <a:gd name="connsiteX34" fmla="*/ 714375 w 1734388"/>
              <a:gd name="connsiteY34" fmla="*/ 16487 h 1125197"/>
              <a:gd name="connsiteX35" fmla="*/ 718185 w 1734388"/>
              <a:gd name="connsiteY35" fmla="*/ 22202 h 1125197"/>
              <a:gd name="connsiteX36" fmla="*/ 723900 w 1734388"/>
              <a:gd name="connsiteY36" fmla="*/ 27917 h 1125197"/>
              <a:gd name="connsiteX37" fmla="*/ 727710 w 1734388"/>
              <a:gd name="connsiteY37" fmla="*/ 69827 h 1125197"/>
              <a:gd name="connsiteX38" fmla="*/ 735330 w 1734388"/>
              <a:gd name="connsiteY38" fmla="*/ 88877 h 1125197"/>
              <a:gd name="connsiteX39" fmla="*/ 737235 w 1734388"/>
              <a:gd name="connsiteY39" fmla="*/ 94592 h 1125197"/>
              <a:gd name="connsiteX40" fmla="*/ 742950 w 1734388"/>
              <a:gd name="connsiteY40" fmla="*/ 111737 h 1125197"/>
              <a:gd name="connsiteX41" fmla="*/ 746760 w 1734388"/>
              <a:gd name="connsiteY41" fmla="*/ 117452 h 1125197"/>
              <a:gd name="connsiteX42" fmla="*/ 758568 w 1734388"/>
              <a:gd name="connsiteY42" fmla="*/ 75024 h 1125197"/>
              <a:gd name="connsiteX43" fmla="*/ 757354 w 1734388"/>
              <a:gd name="connsiteY43" fmla="*/ 95178 h 1125197"/>
              <a:gd name="connsiteX44" fmla="*/ 761448 w 1734388"/>
              <a:gd name="connsiteY44" fmla="*/ 106253 h 1125197"/>
              <a:gd name="connsiteX45" fmla="*/ 787773 w 1734388"/>
              <a:gd name="connsiteY45" fmla="*/ 57308 h 1125197"/>
              <a:gd name="connsiteX46" fmla="*/ 771099 w 1734388"/>
              <a:gd name="connsiteY46" fmla="*/ 97350 h 1125197"/>
              <a:gd name="connsiteX47" fmla="*/ 838640 w 1734388"/>
              <a:gd name="connsiteY47" fmla="*/ 37599 h 1125197"/>
              <a:gd name="connsiteX48" fmla="*/ 891288 w 1734388"/>
              <a:gd name="connsiteY48" fmla="*/ 19617 h 1125197"/>
              <a:gd name="connsiteX49" fmla="*/ 971046 w 1734388"/>
              <a:gd name="connsiteY49" fmla="*/ 48851 h 1125197"/>
              <a:gd name="connsiteX50" fmla="*/ 986223 w 1734388"/>
              <a:gd name="connsiteY50" fmla="*/ 121759 h 1125197"/>
              <a:gd name="connsiteX51" fmla="*/ 971550 w 1734388"/>
              <a:gd name="connsiteY51" fmla="*/ 176507 h 1125197"/>
              <a:gd name="connsiteX52" fmla="*/ 982980 w 1734388"/>
              <a:gd name="connsiteY52" fmla="*/ 180317 h 1125197"/>
              <a:gd name="connsiteX53" fmla="*/ 1000125 w 1734388"/>
              <a:gd name="connsiteY53" fmla="*/ 182222 h 1125197"/>
              <a:gd name="connsiteX54" fmla="*/ 1005840 w 1734388"/>
              <a:gd name="connsiteY54" fmla="*/ 186032 h 1125197"/>
              <a:gd name="connsiteX55" fmla="*/ 1017270 w 1734388"/>
              <a:gd name="connsiteY55" fmla="*/ 189842 h 1125197"/>
              <a:gd name="connsiteX56" fmla="*/ 1034415 w 1734388"/>
              <a:gd name="connsiteY56" fmla="*/ 203177 h 1125197"/>
              <a:gd name="connsiteX57" fmla="*/ 1040130 w 1734388"/>
              <a:gd name="connsiteY57" fmla="*/ 205082 h 1125197"/>
              <a:gd name="connsiteX58" fmla="*/ 1045845 w 1734388"/>
              <a:gd name="connsiteY58" fmla="*/ 208892 h 1125197"/>
              <a:gd name="connsiteX59" fmla="*/ 1047750 w 1734388"/>
              <a:gd name="connsiteY59" fmla="*/ 220322 h 1125197"/>
              <a:gd name="connsiteX60" fmla="*/ 1055370 w 1734388"/>
              <a:gd name="connsiteY60" fmla="*/ 229847 h 1125197"/>
              <a:gd name="connsiteX61" fmla="*/ 1059180 w 1734388"/>
              <a:gd name="connsiteY61" fmla="*/ 235562 h 1125197"/>
              <a:gd name="connsiteX62" fmla="*/ 1064895 w 1734388"/>
              <a:gd name="connsiteY62" fmla="*/ 258422 h 1125197"/>
              <a:gd name="connsiteX63" fmla="*/ 1061085 w 1734388"/>
              <a:gd name="connsiteY63" fmla="*/ 321287 h 1125197"/>
              <a:gd name="connsiteX64" fmla="*/ 1059180 w 1734388"/>
              <a:gd name="connsiteY64" fmla="*/ 336527 h 1125197"/>
              <a:gd name="connsiteX65" fmla="*/ 1045845 w 1734388"/>
              <a:gd name="connsiteY65" fmla="*/ 351767 h 1125197"/>
              <a:gd name="connsiteX66" fmla="*/ 1043940 w 1734388"/>
              <a:gd name="connsiteY66" fmla="*/ 359387 h 1125197"/>
              <a:gd name="connsiteX67" fmla="*/ 1042035 w 1734388"/>
              <a:gd name="connsiteY67" fmla="*/ 370817 h 1125197"/>
              <a:gd name="connsiteX68" fmla="*/ 1038225 w 1734388"/>
              <a:gd name="connsiteY68" fmla="*/ 380342 h 1125197"/>
              <a:gd name="connsiteX69" fmla="*/ 1042035 w 1734388"/>
              <a:gd name="connsiteY69" fmla="*/ 414632 h 1125197"/>
              <a:gd name="connsiteX70" fmla="*/ 1055370 w 1734388"/>
              <a:gd name="connsiteY70" fmla="*/ 427967 h 1125197"/>
              <a:gd name="connsiteX71" fmla="*/ 1059180 w 1734388"/>
              <a:gd name="connsiteY71" fmla="*/ 437492 h 1125197"/>
              <a:gd name="connsiteX72" fmla="*/ 1070610 w 1734388"/>
              <a:gd name="connsiteY72" fmla="*/ 448922 h 1125197"/>
              <a:gd name="connsiteX73" fmla="*/ 1076325 w 1734388"/>
              <a:gd name="connsiteY73" fmla="*/ 454637 h 1125197"/>
              <a:gd name="connsiteX74" fmla="*/ 1089660 w 1734388"/>
              <a:gd name="connsiteY74" fmla="*/ 469877 h 1125197"/>
              <a:gd name="connsiteX75" fmla="*/ 1102995 w 1734388"/>
              <a:gd name="connsiteY75" fmla="*/ 483212 h 1125197"/>
              <a:gd name="connsiteX76" fmla="*/ 1108710 w 1734388"/>
              <a:gd name="connsiteY76" fmla="*/ 490832 h 1125197"/>
              <a:gd name="connsiteX77" fmla="*/ 1120140 w 1734388"/>
              <a:gd name="connsiteY77" fmla="*/ 502262 h 1125197"/>
              <a:gd name="connsiteX78" fmla="*/ 1123950 w 1734388"/>
              <a:gd name="connsiteY78" fmla="*/ 507977 h 1125197"/>
              <a:gd name="connsiteX79" fmla="*/ 1131570 w 1734388"/>
              <a:gd name="connsiteY79" fmla="*/ 513692 h 1125197"/>
              <a:gd name="connsiteX80" fmla="*/ 1135380 w 1734388"/>
              <a:gd name="connsiteY80" fmla="*/ 519407 h 1125197"/>
              <a:gd name="connsiteX81" fmla="*/ 1141095 w 1734388"/>
              <a:gd name="connsiteY81" fmla="*/ 527027 h 1125197"/>
              <a:gd name="connsiteX82" fmla="*/ 1146810 w 1734388"/>
              <a:gd name="connsiteY82" fmla="*/ 530837 h 1125197"/>
              <a:gd name="connsiteX83" fmla="*/ 1152525 w 1734388"/>
              <a:gd name="connsiteY83" fmla="*/ 538457 h 1125197"/>
              <a:gd name="connsiteX84" fmla="*/ 1163955 w 1734388"/>
              <a:gd name="connsiteY84" fmla="*/ 549887 h 1125197"/>
              <a:gd name="connsiteX85" fmla="*/ 1169670 w 1734388"/>
              <a:gd name="connsiteY85" fmla="*/ 555602 h 1125197"/>
              <a:gd name="connsiteX86" fmla="*/ 1184910 w 1734388"/>
              <a:gd name="connsiteY86" fmla="*/ 567032 h 1125197"/>
              <a:gd name="connsiteX87" fmla="*/ 1192530 w 1734388"/>
              <a:gd name="connsiteY87" fmla="*/ 570842 h 1125197"/>
              <a:gd name="connsiteX88" fmla="*/ 1198245 w 1734388"/>
              <a:gd name="connsiteY88" fmla="*/ 576557 h 1125197"/>
              <a:gd name="connsiteX89" fmla="*/ 1205865 w 1734388"/>
              <a:gd name="connsiteY89" fmla="*/ 580367 h 1125197"/>
              <a:gd name="connsiteX90" fmla="*/ 1213485 w 1734388"/>
              <a:gd name="connsiteY90" fmla="*/ 586082 h 1125197"/>
              <a:gd name="connsiteX91" fmla="*/ 1223010 w 1734388"/>
              <a:gd name="connsiteY91" fmla="*/ 589892 h 1125197"/>
              <a:gd name="connsiteX92" fmla="*/ 1257300 w 1734388"/>
              <a:gd name="connsiteY92" fmla="*/ 597512 h 1125197"/>
              <a:gd name="connsiteX93" fmla="*/ 1306830 w 1734388"/>
              <a:gd name="connsiteY93" fmla="*/ 603227 h 1125197"/>
              <a:gd name="connsiteX94" fmla="*/ 1341120 w 1734388"/>
              <a:gd name="connsiteY94" fmla="*/ 608942 h 1125197"/>
              <a:gd name="connsiteX95" fmla="*/ 1352550 w 1734388"/>
              <a:gd name="connsiteY95" fmla="*/ 610847 h 1125197"/>
              <a:gd name="connsiteX96" fmla="*/ 1388745 w 1734388"/>
              <a:gd name="connsiteY96" fmla="*/ 614657 h 1125197"/>
              <a:gd name="connsiteX97" fmla="*/ 1403985 w 1734388"/>
              <a:gd name="connsiteY97" fmla="*/ 616562 h 1125197"/>
              <a:gd name="connsiteX98" fmla="*/ 1421130 w 1734388"/>
              <a:gd name="connsiteY98" fmla="*/ 618467 h 1125197"/>
              <a:gd name="connsiteX99" fmla="*/ 1432560 w 1734388"/>
              <a:gd name="connsiteY99" fmla="*/ 620372 h 1125197"/>
              <a:gd name="connsiteX100" fmla="*/ 1442085 w 1734388"/>
              <a:gd name="connsiteY100" fmla="*/ 624182 h 1125197"/>
              <a:gd name="connsiteX101" fmla="*/ 1590675 w 1734388"/>
              <a:gd name="connsiteY101" fmla="*/ 627992 h 1125197"/>
              <a:gd name="connsiteX102" fmla="*/ 1596390 w 1734388"/>
              <a:gd name="connsiteY102" fmla="*/ 631802 h 1125197"/>
              <a:gd name="connsiteX103" fmla="*/ 1555235 w 1734388"/>
              <a:gd name="connsiteY103" fmla="*/ 621172 h 1125197"/>
              <a:gd name="connsiteX104" fmla="*/ 1607820 w 1734388"/>
              <a:gd name="connsiteY104" fmla="*/ 641327 h 1125197"/>
              <a:gd name="connsiteX105" fmla="*/ 1613535 w 1734388"/>
              <a:gd name="connsiteY105" fmla="*/ 645137 h 1125197"/>
              <a:gd name="connsiteX106" fmla="*/ 1619250 w 1734388"/>
              <a:gd name="connsiteY106" fmla="*/ 647042 h 1125197"/>
              <a:gd name="connsiteX107" fmla="*/ 1630680 w 1734388"/>
              <a:gd name="connsiteY107" fmla="*/ 656567 h 1125197"/>
              <a:gd name="connsiteX108" fmla="*/ 1644236 w 1734388"/>
              <a:gd name="connsiteY108" fmla="*/ 648110 h 1125197"/>
              <a:gd name="connsiteX109" fmla="*/ 1655791 w 1734388"/>
              <a:gd name="connsiteY109" fmla="*/ 657991 h 1125197"/>
              <a:gd name="connsiteX110" fmla="*/ 1672778 w 1734388"/>
              <a:gd name="connsiteY110" fmla="*/ 665432 h 1125197"/>
              <a:gd name="connsiteX111" fmla="*/ 1687861 w 1734388"/>
              <a:gd name="connsiteY111" fmla="*/ 669331 h 1125197"/>
              <a:gd name="connsiteX112" fmla="*/ 1723710 w 1734388"/>
              <a:gd name="connsiteY112" fmla="*/ 682222 h 1125197"/>
              <a:gd name="connsiteX113" fmla="*/ 1725584 w 1734388"/>
              <a:gd name="connsiteY113" fmla="*/ 982411 h 1125197"/>
              <a:gd name="connsiteX114" fmla="*/ 1712343 w 1734388"/>
              <a:gd name="connsiteY114" fmla="*/ 1026137 h 1125197"/>
              <a:gd name="connsiteX115" fmla="*/ 1712406 w 1734388"/>
              <a:gd name="connsiteY115" fmla="*/ 1091085 h 1125197"/>
              <a:gd name="connsiteX116" fmla="*/ 1710690 w 1734388"/>
              <a:gd name="connsiteY116" fmla="*/ 1109957 h 1125197"/>
              <a:gd name="connsiteX117" fmla="*/ 1714500 w 1734388"/>
              <a:gd name="connsiteY117" fmla="*/ 1115672 h 1125197"/>
              <a:gd name="connsiteX118" fmla="*/ 1720215 w 1734388"/>
              <a:gd name="connsiteY118" fmla="*/ 1119482 h 1125197"/>
              <a:gd name="connsiteX119" fmla="*/ 1725930 w 1734388"/>
              <a:gd name="connsiteY119" fmla="*/ 1125197 h 1125197"/>
              <a:gd name="connsiteX0" fmla="*/ 0 w 1734388"/>
              <a:gd name="connsiteY0" fmla="*/ 177768 h 1135983"/>
              <a:gd name="connsiteX1" fmla="*/ 72390 w 1734388"/>
              <a:gd name="connsiteY1" fmla="*/ 179673 h 1135983"/>
              <a:gd name="connsiteX2" fmla="*/ 78105 w 1734388"/>
              <a:gd name="connsiteY2" fmla="*/ 181578 h 1135983"/>
              <a:gd name="connsiteX3" fmla="*/ 251460 w 1734388"/>
              <a:gd name="connsiteY3" fmla="*/ 177768 h 1135983"/>
              <a:gd name="connsiteX4" fmla="*/ 260985 w 1734388"/>
              <a:gd name="connsiteY4" fmla="*/ 173958 h 1135983"/>
              <a:gd name="connsiteX5" fmla="*/ 274320 w 1734388"/>
              <a:gd name="connsiteY5" fmla="*/ 164433 h 1135983"/>
              <a:gd name="connsiteX6" fmla="*/ 283845 w 1734388"/>
              <a:gd name="connsiteY6" fmla="*/ 162528 h 1135983"/>
              <a:gd name="connsiteX7" fmla="*/ 304800 w 1734388"/>
              <a:gd name="connsiteY7" fmla="*/ 158718 h 1135983"/>
              <a:gd name="connsiteX8" fmla="*/ 310515 w 1734388"/>
              <a:gd name="connsiteY8" fmla="*/ 143478 h 1135983"/>
              <a:gd name="connsiteX9" fmla="*/ 312420 w 1734388"/>
              <a:gd name="connsiteY9" fmla="*/ 137763 h 1135983"/>
              <a:gd name="connsiteX10" fmla="*/ 320040 w 1734388"/>
              <a:gd name="connsiteY10" fmla="*/ 135858 h 1135983"/>
              <a:gd name="connsiteX11" fmla="*/ 356235 w 1734388"/>
              <a:gd name="connsiteY11" fmla="*/ 104897 h 1135983"/>
              <a:gd name="connsiteX12" fmla="*/ 364232 w 1734388"/>
              <a:gd name="connsiteY12" fmla="*/ 97454 h 1135983"/>
              <a:gd name="connsiteX13" fmla="*/ 375599 w 1734388"/>
              <a:gd name="connsiteY13" fmla="*/ 86381 h 1135983"/>
              <a:gd name="connsiteX14" fmla="*/ 400050 w 1734388"/>
              <a:gd name="connsiteY14" fmla="*/ 78938 h 1135983"/>
              <a:gd name="connsiteX15" fmla="*/ 437709 w 1734388"/>
              <a:gd name="connsiteY15" fmla="*/ 49703 h 1135983"/>
              <a:gd name="connsiteX16" fmla="*/ 438213 w 1734388"/>
              <a:gd name="connsiteY16" fmla="*/ 47710 h 1135983"/>
              <a:gd name="connsiteX17" fmla="*/ 497362 w 1734388"/>
              <a:gd name="connsiteY17" fmla="*/ 34731 h 1135983"/>
              <a:gd name="connsiteX18" fmla="*/ 480783 w 1734388"/>
              <a:gd name="connsiteY18" fmla="*/ 29193 h 1135983"/>
              <a:gd name="connsiteX19" fmla="*/ 467763 w 1734388"/>
              <a:gd name="connsiteY19" fmla="*/ 23390 h 1135983"/>
              <a:gd name="connsiteX20" fmla="*/ 482877 w 1734388"/>
              <a:gd name="connsiteY20" fmla="*/ 26666 h 1135983"/>
              <a:gd name="connsiteX21" fmla="*/ 482940 w 1734388"/>
              <a:gd name="connsiteY21" fmla="*/ 22767 h 1135983"/>
              <a:gd name="connsiteX22" fmla="*/ 499896 w 1734388"/>
              <a:gd name="connsiteY22" fmla="*/ 20684 h 1135983"/>
              <a:gd name="connsiteX23" fmla="*/ 513074 w 1734388"/>
              <a:gd name="connsiteY23" fmla="*/ 13153 h 1135983"/>
              <a:gd name="connsiteX24" fmla="*/ 556260 w 1734388"/>
              <a:gd name="connsiteY24" fmla="*/ 67278 h 1135983"/>
              <a:gd name="connsiteX25" fmla="*/ 548860 w 1734388"/>
              <a:gd name="connsiteY25" fmla="*/ 3450 h 1135983"/>
              <a:gd name="connsiteX26" fmla="*/ 567690 w 1734388"/>
              <a:gd name="connsiteY26" fmla="*/ 50133 h 1135983"/>
              <a:gd name="connsiteX27" fmla="*/ 573405 w 1734388"/>
              <a:gd name="connsiteY27" fmla="*/ 44418 h 1135983"/>
              <a:gd name="connsiteX28" fmla="*/ 590550 w 1734388"/>
              <a:gd name="connsiteY28" fmla="*/ 34893 h 1135983"/>
              <a:gd name="connsiteX29" fmla="*/ 611505 w 1734388"/>
              <a:gd name="connsiteY29" fmla="*/ 23463 h 1135983"/>
              <a:gd name="connsiteX30" fmla="*/ 622935 w 1734388"/>
              <a:gd name="connsiteY30" fmla="*/ 19653 h 1135983"/>
              <a:gd name="connsiteX31" fmla="*/ 666750 w 1734388"/>
              <a:gd name="connsiteY31" fmla="*/ 17748 h 1135983"/>
              <a:gd name="connsiteX32" fmla="*/ 702945 w 1734388"/>
              <a:gd name="connsiteY32" fmla="*/ 21558 h 1135983"/>
              <a:gd name="connsiteX33" fmla="*/ 708660 w 1734388"/>
              <a:gd name="connsiteY33" fmla="*/ 25368 h 1135983"/>
              <a:gd name="connsiteX34" fmla="*/ 714375 w 1734388"/>
              <a:gd name="connsiteY34" fmla="*/ 27273 h 1135983"/>
              <a:gd name="connsiteX35" fmla="*/ 718185 w 1734388"/>
              <a:gd name="connsiteY35" fmla="*/ 32988 h 1135983"/>
              <a:gd name="connsiteX36" fmla="*/ 723900 w 1734388"/>
              <a:gd name="connsiteY36" fmla="*/ 38703 h 1135983"/>
              <a:gd name="connsiteX37" fmla="*/ 727710 w 1734388"/>
              <a:gd name="connsiteY37" fmla="*/ 80613 h 1135983"/>
              <a:gd name="connsiteX38" fmla="*/ 735330 w 1734388"/>
              <a:gd name="connsiteY38" fmla="*/ 99663 h 1135983"/>
              <a:gd name="connsiteX39" fmla="*/ 737235 w 1734388"/>
              <a:gd name="connsiteY39" fmla="*/ 105378 h 1135983"/>
              <a:gd name="connsiteX40" fmla="*/ 742950 w 1734388"/>
              <a:gd name="connsiteY40" fmla="*/ 122523 h 1135983"/>
              <a:gd name="connsiteX41" fmla="*/ 746760 w 1734388"/>
              <a:gd name="connsiteY41" fmla="*/ 128238 h 1135983"/>
              <a:gd name="connsiteX42" fmla="*/ 758568 w 1734388"/>
              <a:gd name="connsiteY42" fmla="*/ 85810 h 1135983"/>
              <a:gd name="connsiteX43" fmla="*/ 757354 w 1734388"/>
              <a:gd name="connsiteY43" fmla="*/ 105964 h 1135983"/>
              <a:gd name="connsiteX44" fmla="*/ 761448 w 1734388"/>
              <a:gd name="connsiteY44" fmla="*/ 117039 h 1135983"/>
              <a:gd name="connsiteX45" fmla="*/ 787773 w 1734388"/>
              <a:gd name="connsiteY45" fmla="*/ 68094 h 1135983"/>
              <a:gd name="connsiteX46" fmla="*/ 771099 w 1734388"/>
              <a:gd name="connsiteY46" fmla="*/ 108136 h 1135983"/>
              <a:gd name="connsiteX47" fmla="*/ 838640 w 1734388"/>
              <a:gd name="connsiteY47" fmla="*/ 48385 h 1135983"/>
              <a:gd name="connsiteX48" fmla="*/ 891288 w 1734388"/>
              <a:gd name="connsiteY48" fmla="*/ 30403 h 1135983"/>
              <a:gd name="connsiteX49" fmla="*/ 971046 w 1734388"/>
              <a:gd name="connsiteY49" fmla="*/ 59637 h 1135983"/>
              <a:gd name="connsiteX50" fmla="*/ 986223 w 1734388"/>
              <a:gd name="connsiteY50" fmla="*/ 132545 h 1135983"/>
              <a:gd name="connsiteX51" fmla="*/ 971550 w 1734388"/>
              <a:gd name="connsiteY51" fmla="*/ 187293 h 1135983"/>
              <a:gd name="connsiteX52" fmla="*/ 982980 w 1734388"/>
              <a:gd name="connsiteY52" fmla="*/ 191103 h 1135983"/>
              <a:gd name="connsiteX53" fmla="*/ 1000125 w 1734388"/>
              <a:gd name="connsiteY53" fmla="*/ 193008 h 1135983"/>
              <a:gd name="connsiteX54" fmla="*/ 1005840 w 1734388"/>
              <a:gd name="connsiteY54" fmla="*/ 196818 h 1135983"/>
              <a:gd name="connsiteX55" fmla="*/ 1017270 w 1734388"/>
              <a:gd name="connsiteY55" fmla="*/ 200628 h 1135983"/>
              <a:gd name="connsiteX56" fmla="*/ 1034415 w 1734388"/>
              <a:gd name="connsiteY56" fmla="*/ 213963 h 1135983"/>
              <a:gd name="connsiteX57" fmla="*/ 1040130 w 1734388"/>
              <a:gd name="connsiteY57" fmla="*/ 215868 h 1135983"/>
              <a:gd name="connsiteX58" fmla="*/ 1045845 w 1734388"/>
              <a:gd name="connsiteY58" fmla="*/ 219678 h 1135983"/>
              <a:gd name="connsiteX59" fmla="*/ 1047750 w 1734388"/>
              <a:gd name="connsiteY59" fmla="*/ 231108 h 1135983"/>
              <a:gd name="connsiteX60" fmla="*/ 1055370 w 1734388"/>
              <a:gd name="connsiteY60" fmla="*/ 240633 h 1135983"/>
              <a:gd name="connsiteX61" fmla="*/ 1059180 w 1734388"/>
              <a:gd name="connsiteY61" fmla="*/ 246348 h 1135983"/>
              <a:gd name="connsiteX62" fmla="*/ 1064895 w 1734388"/>
              <a:gd name="connsiteY62" fmla="*/ 269208 h 1135983"/>
              <a:gd name="connsiteX63" fmla="*/ 1061085 w 1734388"/>
              <a:gd name="connsiteY63" fmla="*/ 332073 h 1135983"/>
              <a:gd name="connsiteX64" fmla="*/ 1059180 w 1734388"/>
              <a:gd name="connsiteY64" fmla="*/ 347313 h 1135983"/>
              <a:gd name="connsiteX65" fmla="*/ 1045845 w 1734388"/>
              <a:gd name="connsiteY65" fmla="*/ 362553 h 1135983"/>
              <a:gd name="connsiteX66" fmla="*/ 1043940 w 1734388"/>
              <a:gd name="connsiteY66" fmla="*/ 370173 h 1135983"/>
              <a:gd name="connsiteX67" fmla="*/ 1042035 w 1734388"/>
              <a:gd name="connsiteY67" fmla="*/ 381603 h 1135983"/>
              <a:gd name="connsiteX68" fmla="*/ 1038225 w 1734388"/>
              <a:gd name="connsiteY68" fmla="*/ 391128 h 1135983"/>
              <a:gd name="connsiteX69" fmla="*/ 1042035 w 1734388"/>
              <a:gd name="connsiteY69" fmla="*/ 425418 h 1135983"/>
              <a:gd name="connsiteX70" fmla="*/ 1055370 w 1734388"/>
              <a:gd name="connsiteY70" fmla="*/ 438753 h 1135983"/>
              <a:gd name="connsiteX71" fmla="*/ 1059180 w 1734388"/>
              <a:gd name="connsiteY71" fmla="*/ 448278 h 1135983"/>
              <a:gd name="connsiteX72" fmla="*/ 1070610 w 1734388"/>
              <a:gd name="connsiteY72" fmla="*/ 459708 h 1135983"/>
              <a:gd name="connsiteX73" fmla="*/ 1076325 w 1734388"/>
              <a:gd name="connsiteY73" fmla="*/ 465423 h 1135983"/>
              <a:gd name="connsiteX74" fmla="*/ 1089660 w 1734388"/>
              <a:gd name="connsiteY74" fmla="*/ 480663 h 1135983"/>
              <a:gd name="connsiteX75" fmla="*/ 1102995 w 1734388"/>
              <a:gd name="connsiteY75" fmla="*/ 493998 h 1135983"/>
              <a:gd name="connsiteX76" fmla="*/ 1108710 w 1734388"/>
              <a:gd name="connsiteY76" fmla="*/ 501618 h 1135983"/>
              <a:gd name="connsiteX77" fmla="*/ 1120140 w 1734388"/>
              <a:gd name="connsiteY77" fmla="*/ 513048 h 1135983"/>
              <a:gd name="connsiteX78" fmla="*/ 1123950 w 1734388"/>
              <a:gd name="connsiteY78" fmla="*/ 518763 h 1135983"/>
              <a:gd name="connsiteX79" fmla="*/ 1131570 w 1734388"/>
              <a:gd name="connsiteY79" fmla="*/ 524478 h 1135983"/>
              <a:gd name="connsiteX80" fmla="*/ 1135380 w 1734388"/>
              <a:gd name="connsiteY80" fmla="*/ 530193 h 1135983"/>
              <a:gd name="connsiteX81" fmla="*/ 1141095 w 1734388"/>
              <a:gd name="connsiteY81" fmla="*/ 537813 h 1135983"/>
              <a:gd name="connsiteX82" fmla="*/ 1146810 w 1734388"/>
              <a:gd name="connsiteY82" fmla="*/ 541623 h 1135983"/>
              <a:gd name="connsiteX83" fmla="*/ 1152525 w 1734388"/>
              <a:gd name="connsiteY83" fmla="*/ 549243 h 1135983"/>
              <a:gd name="connsiteX84" fmla="*/ 1163955 w 1734388"/>
              <a:gd name="connsiteY84" fmla="*/ 560673 h 1135983"/>
              <a:gd name="connsiteX85" fmla="*/ 1169670 w 1734388"/>
              <a:gd name="connsiteY85" fmla="*/ 566388 h 1135983"/>
              <a:gd name="connsiteX86" fmla="*/ 1184910 w 1734388"/>
              <a:gd name="connsiteY86" fmla="*/ 577818 h 1135983"/>
              <a:gd name="connsiteX87" fmla="*/ 1192530 w 1734388"/>
              <a:gd name="connsiteY87" fmla="*/ 581628 h 1135983"/>
              <a:gd name="connsiteX88" fmla="*/ 1198245 w 1734388"/>
              <a:gd name="connsiteY88" fmla="*/ 587343 h 1135983"/>
              <a:gd name="connsiteX89" fmla="*/ 1205865 w 1734388"/>
              <a:gd name="connsiteY89" fmla="*/ 591153 h 1135983"/>
              <a:gd name="connsiteX90" fmla="*/ 1213485 w 1734388"/>
              <a:gd name="connsiteY90" fmla="*/ 596868 h 1135983"/>
              <a:gd name="connsiteX91" fmla="*/ 1223010 w 1734388"/>
              <a:gd name="connsiteY91" fmla="*/ 600678 h 1135983"/>
              <a:gd name="connsiteX92" fmla="*/ 1257300 w 1734388"/>
              <a:gd name="connsiteY92" fmla="*/ 608298 h 1135983"/>
              <a:gd name="connsiteX93" fmla="*/ 1306830 w 1734388"/>
              <a:gd name="connsiteY93" fmla="*/ 614013 h 1135983"/>
              <a:gd name="connsiteX94" fmla="*/ 1341120 w 1734388"/>
              <a:gd name="connsiteY94" fmla="*/ 619728 h 1135983"/>
              <a:gd name="connsiteX95" fmla="*/ 1352550 w 1734388"/>
              <a:gd name="connsiteY95" fmla="*/ 621633 h 1135983"/>
              <a:gd name="connsiteX96" fmla="*/ 1388745 w 1734388"/>
              <a:gd name="connsiteY96" fmla="*/ 625443 h 1135983"/>
              <a:gd name="connsiteX97" fmla="*/ 1403985 w 1734388"/>
              <a:gd name="connsiteY97" fmla="*/ 627348 h 1135983"/>
              <a:gd name="connsiteX98" fmla="*/ 1421130 w 1734388"/>
              <a:gd name="connsiteY98" fmla="*/ 629253 h 1135983"/>
              <a:gd name="connsiteX99" fmla="*/ 1432560 w 1734388"/>
              <a:gd name="connsiteY99" fmla="*/ 631158 h 1135983"/>
              <a:gd name="connsiteX100" fmla="*/ 1442085 w 1734388"/>
              <a:gd name="connsiteY100" fmla="*/ 634968 h 1135983"/>
              <a:gd name="connsiteX101" fmla="*/ 1590675 w 1734388"/>
              <a:gd name="connsiteY101" fmla="*/ 638778 h 1135983"/>
              <a:gd name="connsiteX102" fmla="*/ 1596390 w 1734388"/>
              <a:gd name="connsiteY102" fmla="*/ 642588 h 1135983"/>
              <a:gd name="connsiteX103" fmla="*/ 1555235 w 1734388"/>
              <a:gd name="connsiteY103" fmla="*/ 631958 h 1135983"/>
              <a:gd name="connsiteX104" fmla="*/ 1607820 w 1734388"/>
              <a:gd name="connsiteY104" fmla="*/ 652113 h 1135983"/>
              <a:gd name="connsiteX105" fmla="*/ 1613535 w 1734388"/>
              <a:gd name="connsiteY105" fmla="*/ 655923 h 1135983"/>
              <a:gd name="connsiteX106" fmla="*/ 1619250 w 1734388"/>
              <a:gd name="connsiteY106" fmla="*/ 657828 h 1135983"/>
              <a:gd name="connsiteX107" fmla="*/ 1630680 w 1734388"/>
              <a:gd name="connsiteY107" fmla="*/ 667353 h 1135983"/>
              <a:gd name="connsiteX108" fmla="*/ 1644236 w 1734388"/>
              <a:gd name="connsiteY108" fmla="*/ 658896 h 1135983"/>
              <a:gd name="connsiteX109" fmla="*/ 1655791 w 1734388"/>
              <a:gd name="connsiteY109" fmla="*/ 668777 h 1135983"/>
              <a:gd name="connsiteX110" fmla="*/ 1672778 w 1734388"/>
              <a:gd name="connsiteY110" fmla="*/ 676218 h 1135983"/>
              <a:gd name="connsiteX111" fmla="*/ 1687861 w 1734388"/>
              <a:gd name="connsiteY111" fmla="*/ 680117 h 1135983"/>
              <a:gd name="connsiteX112" fmla="*/ 1723710 w 1734388"/>
              <a:gd name="connsiteY112" fmla="*/ 693008 h 1135983"/>
              <a:gd name="connsiteX113" fmla="*/ 1725584 w 1734388"/>
              <a:gd name="connsiteY113" fmla="*/ 993197 h 1135983"/>
              <a:gd name="connsiteX114" fmla="*/ 1712343 w 1734388"/>
              <a:gd name="connsiteY114" fmla="*/ 1036923 h 1135983"/>
              <a:gd name="connsiteX115" fmla="*/ 1712406 w 1734388"/>
              <a:gd name="connsiteY115" fmla="*/ 1101871 h 1135983"/>
              <a:gd name="connsiteX116" fmla="*/ 1710690 w 1734388"/>
              <a:gd name="connsiteY116" fmla="*/ 1120743 h 1135983"/>
              <a:gd name="connsiteX117" fmla="*/ 1714500 w 1734388"/>
              <a:gd name="connsiteY117" fmla="*/ 1126458 h 1135983"/>
              <a:gd name="connsiteX118" fmla="*/ 1720215 w 1734388"/>
              <a:gd name="connsiteY118" fmla="*/ 1130268 h 1135983"/>
              <a:gd name="connsiteX119" fmla="*/ 1725930 w 1734388"/>
              <a:gd name="connsiteY119" fmla="*/ 1135983 h 1135983"/>
              <a:gd name="connsiteX0" fmla="*/ 0 w 1734388"/>
              <a:gd name="connsiteY0" fmla="*/ 177455 h 1135670"/>
              <a:gd name="connsiteX1" fmla="*/ 72390 w 1734388"/>
              <a:gd name="connsiteY1" fmla="*/ 179360 h 1135670"/>
              <a:gd name="connsiteX2" fmla="*/ 78105 w 1734388"/>
              <a:gd name="connsiteY2" fmla="*/ 181265 h 1135670"/>
              <a:gd name="connsiteX3" fmla="*/ 251460 w 1734388"/>
              <a:gd name="connsiteY3" fmla="*/ 177455 h 1135670"/>
              <a:gd name="connsiteX4" fmla="*/ 260985 w 1734388"/>
              <a:gd name="connsiteY4" fmla="*/ 173645 h 1135670"/>
              <a:gd name="connsiteX5" fmla="*/ 274320 w 1734388"/>
              <a:gd name="connsiteY5" fmla="*/ 164120 h 1135670"/>
              <a:gd name="connsiteX6" fmla="*/ 283845 w 1734388"/>
              <a:gd name="connsiteY6" fmla="*/ 162215 h 1135670"/>
              <a:gd name="connsiteX7" fmla="*/ 304800 w 1734388"/>
              <a:gd name="connsiteY7" fmla="*/ 158405 h 1135670"/>
              <a:gd name="connsiteX8" fmla="*/ 310515 w 1734388"/>
              <a:gd name="connsiteY8" fmla="*/ 143165 h 1135670"/>
              <a:gd name="connsiteX9" fmla="*/ 312420 w 1734388"/>
              <a:gd name="connsiteY9" fmla="*/ 137450 h 1135670"/>
              <a:gd name="connsiteX10" fmla="*/ 320040 w 1734388"/>
              <a:gd name="connsiteY10" fmla="*/ 135545 h 1135670"/>
              <a:gd name="connsiteX11" fmla="*/ 356235 w 1734388"/>
              <a:gd name="connsiteY11" fmla="*/ 104584 h 1135670"/>
              <a:gd name="connsiteX12" fmla="*/ 364232 w 1734388"/>
              <a:gd name="connsiteY12" fmla="*/ 97141 h 1135670"/>
              <a:gd name="connsiteX13" fmla="*/ 375599 w 1734388"/>
              <a:gd name="connsiteY13" fmla="*/ 86068 h 1135670"/>
              <a:gd name="connsiteX14" fmla="*/ 400050 w 1734388"/>
              <a:gd name="connsiteY14" fmla="*/ 78625 h 1135670"/>
              <a:gd name="connsiteX15" fmla="*/ 437709 w 1734388"/>
              <a:gd name="connsiteY15" fmla="*/ 49390 h 1135670"/>
              <a:gd name="connsiteX16" fmla="*/ 438213 w 1734388"/>
              <a:gd name="connsiteY16" fmla="*/ 47397 h 1135670"/>
              <a:gd name="connsiteX17" fmla="*/ 497362 w 1734388"/>
              <a:gd name="connsiteY17" fmla="*/ 34418 h 1135670"/>
              <a:gd name="connsiteX18" fmla="*/ 480783 w 1734388"/>
              <a:gd name="connsiteY18" fmla="*/ 28880 h 1135670"/>
              <a:gd name="connsiteX19" fmla="*/ 467763 w 1734388"/>
              <a:gd name="connsiteY19" fmla="*/ 23077 h 1135670"/>
              <a:gd name="connsiteX20" fmla="*/ 482877 w 1734388"/>
              <a:gd name="connsiteY20" fmla="*/ 26353 h 1135670"/>
              <a:gd name="connsiteX21" fmla="*/ 482940 w 1734388"/>
              <a:gd name="connsiteY21" fmla="*/ 22454 h 1135670"/>
              <a:gd name="connsiteX22" fmla="*/ 499896 w 1734388"/>
              <a:gd name="connsiteY22" fmla="*/ 20371 h 1135670"/>
              <a:gd name="connsiteX23" fmla="*/ 513074 w 1734388"/>
              <a:gd name="connsiteY23" fmla="*/ 12840 h 1135670"/>
              <a:gd name="connsiteX24" fmla="*/ 520663 w 1734388"/>
              <a:gd name="connsiteY24" fmla="*/ 5220 h 1135670"/>
              <a:gd name="connsiteX25" fmla="*/ 548860 w 1734388"/>
              <a:gd name="connsiteY25" fmla="*/ 3137 h 1135670"/>
              <a:gd name="connsiteX26" fmla="*/ 567690 w 1734388"/>
              <a:gd name="connsiteY26" fmla="*/ 49820 h 1135670"/>
              <a:gd name="connsiteX27" fmla="*/ 573405 w 1734388"/>
              <a:gd name="connsiteY27" fmla="*/ 44105 h 1135670"/>
              <a:gd name="connsiteX28" fmla="*/ 590550 w 1734388"/>
              <a:gd name="connsiteY28" fmla="*/ 34580 h 1135670"/>
              <a:gd name="connsiteX29" fmla="*/ 611505 w 1734388"/>
              <a:gd name="connsiteY29" fmla="*/ 23150 h 1135670"/>
              <a:gd name="connsiteX30" fmla="*/ 622935 w 1734388"/>
              <a:gd name="connsiteY30" fmla="*/ 19340 h 1135670"/>
              <a:gd name="connsiteX31" fmla="*/ 666750 w 1734388"/>
              <a:gd name="connsiteY31" fmla="*/ 17435 h 1135670"/>
              <a:gd name="connsiteX32" fmla="*/ 702945 w 1734388"/>
              <a:gd name="connsiteY32" fmla="*/ 21245 h 1135670"/>
              <a:gd name="connsiteX33" fmla="*/ 708660 w 1734388"/>
              <a:gd name="connsiteY33" fmla="*/ 25055 h 1135670"/>
              <a:gd name="connsiteX34" fmla="*/ 714375 w 1734388"/>
              <a:gd name="connsiteY34" fmla="*/ 26960 h 1135670"/>
              <a:gd name="connsiteX35" fmla="*/ 718185 w 1734388"/>
              <a:gd name="connsiteY35" fmla="*/ 32675 h 1135670"/>
              <a:gd name="connsiteX36" fmla="*/ 723900 w 1734388"/>
              <a:gd name="connsiteY36" fmla="*/ 38390 h 1135670"/>
              <a:gd name="connsiteX37" fmla="*/ 727710 w 1734388"/>
              <a:gd name="connsiteY37" fmla="*/ 80300 h 1135670"/>
              <a:gd name="connsiteX38" fmla="*/ 735330 w 1734388"/>
              <a:gd name="connsiteY38" fmla="*/ 99350 h 1135670"/>
              <a:gd name="connsiteX39" fmla="*/ 737235 w 1734388"/>
              <a:gd name="connsiteY39" fmla="*/ 105065 h 1135670"/>
              <a:gd name="connsiteX40" fmla="*/ 742950 w 1734388"/>
              <a:gd name="connsiteY40" fmla="*/ 122210 h 1135670"/>
              <a:gd name="connsiteX41" fmla="*/ 746760 w 1734388"/>
              <a:gd name="connsiteY41" fmla="*/ 127925 h 1135670"/>
              <a:gd name="connsiteX42" fmla="*/ 758568 w 1734388"/>
              <a:gd name="connsiteY42" fmla="*/ 85497 h 1135670"/>
              <a:gd name="connsiteX43" fmla="*/ 757354 w 1734388"/>
              <a:gd name="connsiteY43" fmla="*/ 105651 h 1135670"/>
              <a:gd name="connsiteX44" fmla="*/ 761448 w 1734388"/>
              <a:gd name="connsiteY44" fmla="*/ 116726 h 1135670"/>
              <a:gd name="connsiteX45" fmla="*/ 787773 w 1734388"/>
              <a:gd name="connsiteY45" fmla="*/ 67781 h 1135670"/>
              <a:gd name="connsiteX46" fmla="*/ 771099 w 1734388"/>
              <a:gd name="connsiteY46" fmla="*/ 107823 h 1135670"/>
              <a:gd name="connsiteX47" fmla="*/ 838640 w 1734388"/>
              <a:gd name="connsiteY47" fmla="*/ 48072 h 1135670"/>
              <a:gd name="connsiteX48" fmla="*/ 891288 w 1734388"/>
              <a:gd name="connsiteY48" fmla="*/ 30090 h 1135670"/>
              <a:gd name="connsiteX49" fmla="*/ 971046 w 1734388"/>
              <a:gd name="connsiteY49" fmla="*/ 59324 h 1135670"/>
              <a:gd name="connsiteX50" fmla="*/ 986223 w 1734388"/>
              <a:gd name="connsiteY50" fmla="*/ 132232 h 1135670"/>
              <a:gd name="connsiteX51" fmla="*/ 971550 w 1734388"/>
              <a:gd name="connsiteY51" fmla="*/ 186980 h 1135670"/>
              <a:gd name="connsiteX52" fmla="*/ 982980 w 1734388"/>
              <a:gd name="connsiteY52" fmla="*/ 190790 h 1135670"/>
              <a:gd name="connsiteX53" fmla="*/ 1000125 w 1734388"/>
              <a:gd name="connsiteY53" fmla="*/ 192695 h 1135670"/>
              <a:gd name="connsiteX54" fmla="*/ 1005840 w 1734388"/>
              <a:gd name="connsiteY54" fmla="*/ 196505 h 1135670"/>
              <a:gd name="connsiteX55" fmla="*/ 1017270 w 1734388"/>
              <a:gd name="connsiteY55" fmla="*/ 200315 h 1135670"/>
              <a:gd name="connsiteX56" fmla="*/ 1034415 w 1734388"/>
              <a:gd name="connsiteY56" fmla="*/ 213650 h 1135670"/>
              <a:gd name="connsiteX57" fmla="*/ 1040130 w 1734388"/>
              <a:gd name="connsiteY57" fmla="*/ 215555 h 1135670"/>
              <a:gd name="connsiteX58" fmla="*/ 1045845 w 1734388"/>
              <a:gd name="connsiteY58" fmla="*/ 219365 h 1135670"/>
              <a:gd name="connsiteX59" fmla="*/ 1047750 w 1734388"/>
              <a:gd name="connsiteY59" fmla="*/ 230795 h 1135670"/>
              <a:gd name="connsiteX60" fmla="*/ 1055370 w 1734388"/>
              <a:gd name="connsiteY60" fmla="*/ 240320 h 1135670"/>
              <a:gd name="connsiteX61" fmla="*/ 1059180 w 1734388"/>
              <a:gd name="connsiteY61" fmla="*/ 246035 h 1135670"/>
              <a:gd name="connsiteX62" fmla="*/ 1064895 w 1734388"/>
              <a:gd name="connsiteY62" fmla="*/ 268895 h 1135670"/>
              <a:gd name="connsiteX63" fmla="*/ 1061085 w 1734388"/>
              <a:gd name="connsiteY63" fmla="*/ 331760 h 1135670"/>
              <a:gd name="connsiteX64" fmla="*/ 1059180 w 1734388"/>
              <a:gd name="connsiteY64" fmla="*/ 347000 h 1135670"/>
              <a:gd name="connsiteX65" fmla="*/ 1045845 w 1734388"/>
              <a:gd name="connsiteY65" fmla="*/ 362240 h 1135670"/>
              <a:gd name="connsiteX66" fmla="*/ 1043940 w 1734388"/>
              <a:gd name="connsiteY66" fmla="*/ 369860 h 1135670"/>
              <a:gd name="connsiteX67" fmla="*/ 1042035 w 1734388"/>
              <a:gd name="connsiteY67" fmla="*/ 381290 h 1135670"/>
              <a:gd name="connsiteX68" fmla="*/ 1038225 w 1734388"/>
              <a:gd name="connsiteY68" fmla="*/ 390815 h 1135670"/>
              <a:gd name="connsiteX69" fmla="*/ 1042035 w 1734388"/>
              <a:gd name="connsiteY69" fmla="*/ 425105 h 1135670"/>
              <a:gd name="connsiteX70" fmla="*/ 1055370 w 1734388"/>
              <a:gd name="connsiteY70" fmla="*/ 438440 h 1135670"/>
              <a:gd name="connsiteX71" fmla="*/ 1059180 w 1734388"/>
              <a:gd name="connsiteY71" fmla="*/ 447965 h 1135670"/>
              <a:gd name="connsiteX72" fmla="*/ 1070610 w 1734388"/>
              <a:gd name="connsiteY72" fmla="*/ 459395 h 1135670"/>
              <a:gd name="connsiteX73" fmla="*/ 1076325 w 1734388"/>
              <a:gd name="connsiteY73" fmla="*/ 465110 h 1135670"/>
              <a:gd name="connsiteX74" fmla="*/ 1089660 w 1734388"/>
              <a:gd name="connsiteY74" fmla="*/ 480350 h 1135670"/>
              <a:gd name="connsiteX75" fmla="*/ 1102995 w 1734388"/>
              <a:gd name="connsiteY75" fmla="*/ 493685 h 1135670"/>
              <a:gd name="connsiteX76" fmla="*/ 1108710 w 1734388"/>
              <a:gd name="connsiteY76" fmla="*/ 501305 h 1135670"/>
              <a:gd name="connsiteX77" fmla="*/ 1120140 w 1734388"/>
              <a:gd name="connsiteY77" fmla="*/ 512735 h 1135670"/>
              <a:gd name="connsiteX78" fmla="*/ 1123950 w 1734388"/>
              <a:gd name="connsiteY78" fmla="*/ 518450 h 1135670"/>
              <a:gd name="connsiteX79" fmla="*/ 1131570 w 1734388"/>
              <a:gd name="connsiteY79" fmla="*/ 524165 h 1135670"/>
              <a:gd name="connsiteX80" fmla="*/ 1135380 w 1734388"/>
              <a:gd name="connsiteY80" fmla="*/ 529880 h 1135670"/>
              <a:gd name="connsiteX81" fmla="*/ 1141095 w 1734388"/>
              <a:gd name="connsiteY81" fmla="*/ 537500 h 1135670"/>
              <a:gd name="connsiteX82" fmla="*/ 1146810 w 1734388"/>
              <a:gd name="connsiteY82" fmla="*/ 541310 h 1135670"/>
              <a:gd name="connsiteX83" fmla="*/ 1152525 w 1734388"/>
              <a:gd name="connsiteY83" fmla="*/ 548930 h 1135670"/>
              <a:gd name="connsiteX84" fmla="*/ 1163955 w 1734388"/>
              <a:gd name="connsiteY84" fmla="*/ 560360 h 1135670"/>
              <a:gd name="connsiteX85" fmla="*/ 1169670 w 1734388"/>
              <a:gd name="connsiteY85" fmla="*/ 566075 h 1135670"/>
              <a:gd name="connsiteX86" fmla="*/ 1184910 w 1734388"/>
              <a:gd name="connsiteY86" fmla="*/ 577505 h 1135670"/>
              <a:gd name="connsiteX87" fmla="*/ 1192530 w 1734388"/>
              <a:gd name="connsiteY87" fmla="*/ 581315 h 1135670"/>
              <a:gd name="connsiteX88" fmla="*/ 1198245 w 1734388"/>
              <a:gd name="connsiteY88" fmla="*/ 587030 h 1135670"/>
              <a:gd name="connsiteX89" fmla="*/ 1205865 w 1734388"/>
              <a:gd name="connsiteY89" fmla="*/ 590840 h 1135670"/>
              <a:gd name="connsiteX90" fmla="*/ 1213485 w 1734388"/>
              <a:gd name="connsiteY90" fmla="*/ 596555 h 1135670"/>
              <a:gd name="connsiteX91" fmla="*/ 1223010 w 1734388"/>
              <a:gd name="connsiteY91" fmla="*/ 600365 h 1135670"/>
              <a:gd name="connsiteX92" fmla="*/ 1257300 w 1734388"/>
              <a:gd name="connsiteY92" fmla="*/ 607985 h 1135670"/>
              <a:gd name="connsiteX93" fmla="*/ 1306830 w 1734388"/>
              <a:gd name="connsiteY93" fmla="*/ 613700 h 1135670"/>
              <a:gd name="connsiteX94" fmla="*/ 1341120 w 1734388"/>
              <a:gd name="connsiteY94" fmla="*/ 619415 h 1135670"/>
              <a:gd name="connsiteX95" fmla="*/ 1352550 w 1734388"/>
              <a:gd name="connsiteY95" fmla="*/ 621320 h 1135670"/>
              <a:gd name="connsiteX96" fmla="*/ 1388745 w 1734388"/>
              <a:gd name="connsiteY96" fmla="*/ 625130 h 1135670"/>
              <a:gd name="connsiteX97" fmla="*/ 1403985 w 1734388"/>
              <a:gd name="connsiteY97" fmla="*/ 627035 h 1135670"/>
              <a:gd name="connsiteX98" fmla="*/ 1421130 w 1734388"/>
              <a:gd name="connsiteY98" fmla="*/ 628940 h 1135670"/>
              <a:gd name="connsiteX99" fmla="*/ 1432560 w 1734388"/>
              <a:gd name="connsiteY99" fmla="*/ 630845 h 1135670"/>
              <a:gd name="connsiteX100" fmla="*/ 1442085 w 1734388"/>
              <a:gd name="connsiteY100" fmla="*/ 634655 h 1135670"/>
              <a:gd name="connsiteX101" fmla="*/ 1590675 w 1734388"/>
              <a:gd name="connsiteY101" fmla="*/ 638465 h 1135670"/>
              <a:gd name="connsiteX102" fmla="*/ 1596390 w 1734388"/>
              <a:gd name="connsiteY102" fmla="*/ 642275 h 1135670"/>
              <a:gd name="connsiteX103" fmla="*/ 1555235 w 1734388"/>
              <a:gd name="connsiteY103" fmla="*/ 631645 h 1135670"/>
              <a:gd name="connsiteX104" fmla="*/ 1607820 w 1734388"/>
              <a:gd name="connsiteY104" fmla="*/ 651800 h 1135670"/>
              <a:gd name="connsiteX105" fmla="*/ 1613535 w 1734388"/>
              <a:gd name="connsiteY105" fmla="*/ 655610 h 1135670"/>
              <a:gd name="connsiteX106" fmla="*/ 1619250 w 1734388"/>
              <a:gd name="connsiteY106" fmla="*/ 657515 h 1135670"/>
              <a:gd name="connsiteX107" fmla="*/ 1630680 w 1734388"/>
              <a:gd name="connsiteY107" fmla="*/ 667040 h 1135670"/>
              <a:gd name="connsiteX108" fmla="*/ 1644236 w 1734388"/>
              <a:gd name="connsiteY108" fmla="*/ 658583 h 1135670"/>
              <a:gd name="connsiteX109" fmla="*/ 1655791 w 1734388"/>
              <a:gd name="connsiteY109" fmla="*/ 668464 h 1135670"/>
              <a:gd name="connsiteX110" fmla="*/ 1672778 w 1734388"/>
              <a:gd name="connsiteY110" fmla="*/ 675905 h 1135670"/>
              <a:gd name="connsiteX111" fmla="*/ 1687861 w 1734388"/>
              <a:gd name="connsiteY111" fmla="*/ 679804 h 1135670"/>
              <a:gd name="connsiteX112" fmla="*/ 1723710 w 1734388"/>
              <a:gd name="connsiteY112" fmla="*/ 692695 h 1135670"/>
              <a:gd name="connsiteX113" fmla="*/ 1725584 w 1734388"/>
              <a:gd name="connsiteY113" fmla="*/ 992884 h 1135670"/>
              <a:gd name="connsiteX114" fmla="*/ 1712343 w 1734388"/>
              <a:gd name="connsiteY114" fmla="*/ 1036610 h 1135670"/>
              <a:gd name="connsiteX115" fmla="*/ 1712406 w 1734388"/>
              <a:gd name="connsiteY115" fmla="*/ 1101558 h 1135670"/>
              <a:gd name="connsiteX116" fmla="*/ 1710690 w 1734388"/>
              <a:gd name="connsiteY116" fmla="*/ 1120430 h 1135670"/>
              <a:gd name="connsiteX117" fmla="*/ 1714500 w 1734388"/>
              <a:gd name="connsiteY117" fmla="*/ 1126145 h 1135670"/>
              <a:gd name="connsiteX118" fmla="*/ 1720215 w 1734388"/>
              <a:gd name="connsiteY118" fmla="*/ 1129955 h 1135670"/>
              <a:gd name="connsiteX119" fmla="*/ 1725930 w 1734388"/>
              <a:gd name="connsiteY119" fmla="*/ 1135670 h 1135670"/>
              <a:gd name="connsiteX0" fmla="*/ 0 w 1734388"/>
              <a:gd name="connsiteY0" fmla="*/ 189216 h 1147431"/>
              <a:gd name="connsiteX1" fmla="*/ 72390 w 1734388"/>
              <a:gd name="connsiteY1" fmla="*/ 191121 h 1147431"/>
              <a:gd name="connsiteX2" fmla="*/ 78105 w 1734388"/>
              <a:gd name="connsiteY2" fmla="*/ 193026 h 1147431"/>
              <a:gd name="connsiteX3" fmla="*/ 251460 w 1734388"/>
              <a:gd name="connsiteY3" fmla="*/ 189216 h 1147431"/>
              <a:gd name="connsiteX4" fmla="*/ 260985 w 1734388"/>
              <a:gd name="connsiteY4" fmla="*/ 185406 h 1147431"/>
              <a:gd name="connsiteX5" fmla="*/ 274320 w 1734388"/>
              <a:gd name="connsiteY5" fmla="*/ 175881 h 1147431"/>
              <a:gd name="connsiteX6" fmla="*/ 283845 w 1734388"/>
              <a:gd name="connsiteY6" fmla="*/ 173976 h 1147431"/>
              <a:gd name="connsiteX7" fmla="*/ 304800 w 1734388"/>
              <a:gd name="connsiteY7" fmla="*/ 170166 h 1147431"/>
              <a:gd name="connsiteX8" fmla="*/ 310515 w 1734388"/>
              <a:gd name="connsiteY8" fmla="*/ 154926 h 1147431"/>
              <a:gd name="connsiteX9" fmla="*/ 312420 w 1734388"/>
              <a:gd name="connsiteY9" fmla="*/ 149211 h 1147431"/>
              <a:gd name="connsiteX10" fmla="*/ 320040 w 1734388"/>
              <a:gd name="connsiteY10" fmla="*/ 147306 h 1147431"/>
              <a:gd name="connsiteX11" fmla="*/ 356235 w 1734388"/>
              <a:gd name="connsiteY11" fmla="*/ 116345 h 1147431"/>
              <a:gd name="connsiteX12" fmla="*/ 364232 w 1734388"/>
              <a:gd name="connsiteY12" fmla="*/ 108902 h 1147431"/>
              <a:gd name="connsiteX13" fmla="*/ 375599 w 1734388"/>
              <a:gd name="connsiteY13" fmla="*/ 97829 h 1147431"/>
              <a:gd name="connsiteX14" fmla="*/ 400050 w 1734388"/>
              <a:gd name="connsiteY14" fmla="*/ 90386 h 1147431"/>
              <a:gd name="connsiteX15" fmla="*/ 437709 w 1734388"/>
              <a:gd name="connsiteY15" fmla="*/ 61151 h 1147431"/>
              <a:gd name="connsiteX16" fmla="*/ 438213 w 1734388"/>
              <a:gd name="connsiteY16" fmla="*/ 59158 h 1147431"/>
              <a:gd name="connsiteX17" fmla="*/ 497362 w 1734388"/>
              <a:gd name="connsiteY17" fmla="*/ 46179 h 1147431"/>
              <a:gd name="connsiteX18" fmla="*/ 480783 w 1734388"/>
              <a:gd name="connsiteY18" fmla="*/ 40641 h 1147431"/>
              <a:gd name="connsiteX19" fmla="*/ 467763 w 1734388"/>
              <a:gd name="connsiteY19" fmla="*/ 34838 h 1147431"/>
              <a:gd name="connsiteX20" fmla="*/ 482877 w 1734388"/>
              <a:gd name="connsiteY20" fmla="*/ 38114 h 1147431"/>
              <a:gd name="connsiteX21" fmla="*/ 482940 w 1734388"/>
              <a:gd name="connsiteY21" fmla="*/ 34215 h 1147431"/>
              <a:gd name="connsiteX22" fmla="*/ 499896 w 1734388"/>
              <a:gd name="connsiteY22" fmla="*/ 32132 h 1147431"/>
              <a:gd name="connsiteX23" fmla="*/ 513074 w 1734388"/>
              <a:gd name="connsiteY23" fmla="*/ 24601 h 1147431"/>
              <a:gd name="connsiteX24" fmla="*/ 520663 w 1734388"/>
              <a:gd name="connsiteY24" fmla="*/ 16981 h 1147431"/>
              <a:gd name="connsiteX25" fmla="*/ 548860 w 1734388"/>
              <a:gd name="connsiteY25" fmla="*/ 14898 h 1147431"/>
              <a:gd name="connsiteX26" fmla="*/ 567690 w 1734388"/>
              <a:gd name="connsiteY26" fmla="*/ 61581 h 1147431"/>
              <a:gd name="connsiteX27" fmla="*/ 582773 w 1734388"/>
              <a:gd name="connsiteY27" fmla="*/ 3201 h 1147431"/>
              <a:gd name="connsiteX28" fmla="*/ 590550 w 1734388"/>
              <a:gd name="connsiteY28" fmla="*/ 46341 h 1147431"/>
              <a:gd name="connsiteX29" fmla="*/ 611505 w 1734388"/>
              <a:gd name="connsiteY29" fmla="*/ 34911 h 1147431"/>
              <a:gd name="connsiteX30" fmla="*/ 622935 w 1734388"/>
              <a:gd name="connsiteY30" fmla="*/ 31101 h 1147431"/>
              <a:gd name="connsiteX31" fmla="*/ 666750 w 1734388"/>
              <a:gd name="connsiteY31" fmla="*/ 29196 h 1147431"/>
              <a:gd name="connsiteX32" fmla="*/ 702945 w 1734388"/>
              <a:gd name="connsiteY32" fmla="*/ 33006 h 1147431"/>
              <a:gd name="connsiteX33" fmla="*/ 708660 w 1734388"/>
              <a:gd name="connsiteY33" fmla="*/ 36816 h 1147431"/>
              <a:gd name="connsiteX34" fmla="*/ 714375 w 1734388"/>
              <a:gd name="connsiteY34" fmla="*/ 38721 h 1147431"/>
              <a:gd name="connsiteX35" fmla="*/ 718185 w 1734388"/>
              <a:gd name="connsiteY35" fmla="*/ 44436 h 1147431"/>
              <a:gd name="connsiteX36" fmla="*/ 723900 w 1734388"/>
              <a:gd name="connsiteY36" fmla="*/ 50151 h 1147431"/>
              <a:gd name="connsiteX37" fmla="*/ 727710 w 1734388"/>
              <a:gd name="connsiteY37" fmla="*/ 92061 h 1147431"/>
              <a:gd name="connsiteX38" fmla="*/ 735330 w 1734388"/>
              <a:gd name="connsiteY38" fmla="*/ 111111 h 1147431"/>
              <a:gd name="connsiteX39" fmla="*/ 737235 w 1734388"/>
              <a:gd name="connsiteY39" fmla="*/ 116826 h 1147431"/>
              <a:gd name="connsiteX40" fmla="*/ 742950 w 1734388"/>
              <a:gd name="connsiteY40" fmla="*/ 133971 h 1147431"/>
              <a:gd name="connsiteX41" fmla="*/ 746760 w 1734388"/>
              <a:gd name="connsiteY41" fmla="*/ 139686 h 1147431"/>
              <a:gd name="connsiteX42" fmla="*/ 758568 w 1734388"/>
              <a:gd name="connsiteY42" fmla="*/ 97258 h 1147431"/>
              <a:gd name="connsiteX43" fmla="*/ 757354 w 1734388"/>
              <a:gd name="connsiteY43" fmla="*/ 117412 h 1147431"/>
              <a:gd name="connsiteX44" fmla="*/ 761448 w 1734388"/>
              <a:gd name="connsiteY44" fmla="*/ 128487 h 1147431"/>
              <a:gd name="connsiteX45" fmla="*/ 787773 w 1734388"/>
              <a:gd name="connsiteY45" fmla="*/ 79542 h 1147431"/>
              <a:gd name="connsiteX46" fmla="*/ 771099 w 1734388"/>
              <a:gd name="connsiteY46" fmla="*/ 119584 h 1147431"/>
              <a:gd name="connsiteX47" fmla="*/ 838640 w 1734388"/>
              <a:gd name="connsiteY47" fmla="*/ 59833 h 1147431"/>
              <a:gd name="connsiteX48" fmla="*/ 891288 w 1734388"/>
              <a:gd name="connsiteY48" fmla="*/ 41851 h 1147431"/>
              <a:gd name="connsiteX49" fmla="*/ 971046 w 1734388"/>
              <a:gd name="connsiteY49" fmla="*/ 71085 h 1147431"/>
              <a:gd name="connsiteX50" fmla="*/ 986223 w 1734388"/>
              <a:gd name="connsiteY50" fmla="*/ 143993 h 1147431"/>
              <a:gd name="connsiteX51" fmla="*/ 971550 w 1734388"/>
              <a:gd name="connsiteY51" fmla="*/ 198741 h 1147431"/>
              <a:gd name="connsiteX52" fmla="*/ 982980 w 1734388"/>
              <a:gd name="connsiteY52" fmla="*/ 202551 h 1147431"/>
              <a:gd name="connsiteX53" fmla="*/ 1000125 w 1734388"/>
              <a:gd name="connsiteY53" fmla="*/ 204456 h 1147431"/>
              <a:gd name="connsiteX54" fmla="*/ 1005840 w 1734388"/>
              <a:gd name="connsiteY54" fmla="*/ 208266 h 1147431"/>
              <a:gd name="connsiteX55" fmla="*/ 1017270 w 1734388"/>
              <a:gd name="connsiteY55" fmla="*/ 212076 h 1147431"/>
              <a:gd name="connsiteX56" fmla="*/ 1034415 w 1734388"/>
              <a:gd name="connsiteY56" fmla="*/ 225411 h 1147431"/>
              <a:gd name="connsiteX57" fmla="*/ 1040130 w 1734388"/>
              <a:gd name="connsiteY57" fmla="*/ 227316 h 1147431"/>
              <a:gd name="connsiteX58" fmla="*/ 1045845 w 1734388"/>
              <a:gd name="connsiteY58" fmla="*/ 231126 h 1147431"/>
              <a:gd name="connsiteX59" fmla="*/ 1047750 w 1734388"/>
              <a:gd name="connsiteY59" fmla="*/ 242556 h 1147431"/>
              <a:gd name="connsiteX60" fmla="*/ 1055370 w 1734388"/>
              <a:gd name="connsiteY60" fmla="*/ 252081 h 1147431"/>
              <a:gd name="connsiteX61" fmla="*/ 1059180 w 1734388"/>
              <a:gd name="connsiteY61" fmla="*/ 257796 h 1147431"/>
              <a:gd name="connsiteX62" fmla="*/ 1064895 w 1734388"/>
              <a:gd name="connsiteY62" fmla="*/ 280656 h 1147431"/>
              <a:gd name="connsiteX63" fmla="*/ 1061085 w 1734388"/>
              <a:gd name="connsiteY63" fmla="*/ 343521 h 1147431"/>
              <a:gd name="connsiteX64" fmla="*/ 1059180 w 1734388"/>
              <a:gd name="connsiteY64" fmla="*/ 358761 h 1147431"/>
              <a:gd name="connsiteX65" fmla="*/ 1045845 w 1734388"/>
              <a:gd name="connsiteY65" fmla="*/ 374001 h 1147431"/>
              <a:gd name="connsiteX66" fmla="*/ 1043940 w 1734388"/>
              <a:gd name="connsiteY66" fmla="*/ 381621 h 1147431"/>
              <a:gd name="connsiteX67" fmla="*/ 1042035 w 1734388"/>
              <a:gd name="connsiteY67" fmla="*/ 393051 h 1147431"/>
              <a:gd name="connsiteX68" fmla="*/ 1038225 w 1734388"/>
              <a:gd name="connsiteY68" fmla="*/ 402576 h 1147431"/>
              <a:gd name="connsiteX69" fmla="*/ 1042035 w 1734388"/>
              <a:gd name="connsiteY69" fmla="*/ 436866 h 1147431"/>
              <a:gd name="connsiteX70" fmla="*/ 1055370 w 1734388"/>
              <a:gd name="connsiteY70" fmla="*/ 450201 h 1147431"/>
              <a:gd name="connsiteX71" fmla="*/ 1059180 w 1734388"/>
              <a:gd name="connsiteY71" fmla="*/ 459726 h 1147431"/>
              <a:gd name="connsiteX72" fmla="*/ 1070610 w 1734388"/>
              <a:gd name="connsiteY72" fmla="*/ 471156 h 1147431"/>
              <a:gd name="connsiteX73" fmla="*/ 1076325 w 1734388"/>
              <a:gd name="connsiteY73" fmla="*/ 476871 h 1147431"/>
              <a:gd name="connsiteX74" fmla="*/ 1089660 w 1734388"/>
              <a:gd name="connsiteY74" fmla="*/ 492111 h 1147431"/>
              <a:gd name="connsiteX75" fmla="*/ 1102995 w 1734388"/>
              <a:gd name="connsiteY75" fmla="*/ 505446 h 1147431"/>
              <a:gd name="connsiteX76" fmla="*/ 1108710 w 1734388"/>
              <a:gd name="connsiteY76" fmla="*/ 513066 h 1147431"/>
              <a:gd name="connsiteX77" fmla="*/ 1120140 w 1734388"/>
              <a:gd name="connsiteY77" fmla="*/ 524496 h 1147431"/>
              <a:gd name="connsiteX78" fmla="*/ 1123950 w 1734388"/>
              <a:gd name="connsiteY78" fmla="*/ 530211 h 1147431"/>
              <a:gd name="connsiteX79" fmla="*/ 1131570 w 1734388"/>
              <a:gd name="connsiteY79" fmla="*/ 535926 h 1147431"/>
              <a:gd name="connsiteX80" fmla="*/ 1135380 w 1734388"/>
              <a:gd name="connsiteY80" fmla="*/ 541641 h 1147431"/>
              <a:gd name="connsiteX81" fmla="*/ 1141095 w 1734388"/>
              <a:gd name="connsiteY81" fmla="*/ 549261 h 1147431"/>
              <a:gd name="connsiteX82" fmla="*/ 1146810 w 1734388"/>
              <a:gd name="connsiteY82" fmla="*/ 553071 h 1147431"/>
              <a:gd name="connsiteX83" fmla="*/ 1152525 w 1734388"/>
              <a:gd name="connsiteY83" fmla="*/ 560691 h 1147431"/>
              <a:gd name="connsiteX84" fmla="*/ 1163955 w 1734388"/>
              <a:gd name="connsiteY84" fmla="*/ 572121 h 1147431"/>
              <a:gd name="connsiteX85" fmla="*/ 1169670 w 1734388"/>
              <a:gd name="connsiteY85" fmla="*/ 577836 h 1147431"/>
              <a:gd name="connsiteX86" fmla="*/ 1184910 w 1734388"/>
              <a:gd name="connsiteY86" fmla="*/ 589266 h 1147431"/>
              <a:gd name="connsiteX87" fmla="*/ 1192530 w 1734388"/>
              <a:gd name="connsiteY87" fmla="*/ 593076 h 1147431"/>
              <a:gd name="connsiteX88" fmla="*/ 1198245 w 1734388"/>
              <a:gd name="connsiteY88" fmla="*/ 598791 h 1147431"/>
              <a:gd name="connsiteX89" fmla="*/ 1205865 w 1734388"/>
              <a:gd name="connsiteY89" fmla="*/ 602601 h 1147431"/>
              <a:gd name="connsiteX90" fmla="*/ 1213485 w 1734388"/>
              <a:gd name="connsiteY90" fmla="*/ 608316 h 1147431"/>
              <a:gd name="connsiteX91" fmla="*/ 1223010 w 1734388"/>
              <a:gd name="connsiteY91" fmla="*/ 612126 h 1147431"/>
              <a:gd name="connsiteX92" fmla="*/ 1257300 w 1734388"/>
              <a:gd name="connsiteY92" fmla="*/ 619746 h 1147431"/>
              <a:gd name="connsiteX93" fmla="*/ 1306830 w 1734388"/>
              <a:gd name="connsiteY93" fmla="*/ 625461 h 1147431"/>
              <a:gd name="connsiteX94" fmla="*/ 1341120 w 1734388"/>
              <a:gd name="connsiteY94" fmla="*/ 631176 h 1147431"/>
              <a:gd name="connsiteX95" fmla="*/ 1352550 w 1734388"/>
              <a:gd name="connsiteY95" fmla="*/ 633081 h 1147431"/>
              <a:gd name="connsiteX96" fmla="*/ 1388745 w 1734388"/>
              <a:gd name="connsiteY96" fmla="*/ 636891 h 1147431"/>
              <a:gd name="connsiteX97" fmla="*/ 1403985 w 1734388"/>
              <a:gd name="connsiteY97" fmla="*/ 638796 h 1147431"/>
              <a:gd name="connsiteX98" fmla="*/ 1421130 w 1734388"/>
              <a:gd name="connsiteY98" fmla="*/ 640701 h 1147431"/>
              <a:gd name="connsiteX99" fmla="*/ 1432560 w 1734388"/>
              <a:gd name="connsiteY99" fmla="*/ 642606 h 1147431"/>
              <a:gd name="connsiteX100" fmla="*/ 1442085 w 1734388"/>
              <a:gd name="connsiteY100" fmla="*/ 646416 h 1147431"/>
              <a:gd name="connsiteX101" fmla="*/ 1590675 w 1734388"/>
              <a:gd name="connsiteY101" fmla="*/ 650226 h 1147431"/>
              <a:gd name="connsiteX102" fmla="*/ 1596390 w 1734388"/>
              <a:gd name="connsiteY102" fmla="*/ 654036 h 1147431"/>
              <a:gd name="connsiteX103" fmla="*/ 1555235 w 1734388"/>
              <a:gd name="connsiteY103" fmla="*/ 643406 h 1147431"/>
              <a:gd name="connsiteX104" fmla="*/ 1607820 w 1734388"/>
              <a:gd name="connsiteY104" fmla="*/ 663561 h 1147431"/>
              <a:gd name="connsiteX105" fmla="*/ 1613535 w 1734388"/>
              <a:gd name="connsiteY105" fmla="*/ 667371 h 1147431"/>
              <a:gd name="connsiteX106" fmla="*/ 1619250 w 1734388"/>
              <a:gd name="connsiteY106" fmla="*/ 669276 h 1147431"/>
              <a:gd name="connsiteX107" fmla="*/ 1630680 w 1734388"/>
              <a:gd name="connsiteY107" fmla="*/ 678801 h 1147431"/>
              <a:gd name="connsiteX108" fmla="*/ 1644236 w 1734388"/>
              <a:gd name="connsiteY108" fmla="*/ 670344 h 1147431"/>
              <a:gd name="connsiteX109" fmla="*/ 1655791 w 1734388"/>
              <a:gd name="connsiteY109" fmla="*/ 680225 h 1147431"/>
              <a:gd name="connsiteX110" fmla="*/ 1672778 w 1734388"/>
              <a:gd name="connsiteY110" fmla="*/ 687666 h 1147431"/>
              <a:gd name="connsiteX111" fmla="*/ 1687861 w 1734388"/>
              <a:gd name="connsiteY111" fmla="*/ 691565 h 1147431"/>
              <a:gd name="connsiteX112" fmla="*/ 1723710 w 1734388"/>
              <a:gd name="connsiteY112" fmla="*/ 704456 h 1147431"/>
              <a:gd name="connsiteX113" fmla="*/ 1725584 w 1734388"/>
              <a:gd name="connsiteY113" fmla="*/ 1004645 h 1147431"/>
              <a:gd name="connsiteX114" fmla="*/ 1712343 w 1734388"/>
              <a:gd name="connsiteY114" fmla="*/ 1048371 h 1147431"/>
              <a:gd name="connsiteX115" fmla="*/ 1712406 w 1734388"/>
              <a:gd name="connsiteY115" fmla="*/ 1113319 h 1147431"/>
              <a:gd name="connsiteX116" fmla="*/ 1710690 w 1734388"/>
              <a:gd name="connsiteY116" fmla="*/ 1132191 h 1147431"/>
              <a:gd name="connsiteX117" fmla="*/ 1714500 w 1734388"/>
              <a:gd name="connsiteY117" fmla="*/ 1137906 h 1147431"/>
              <a:gd name="connsiteX118" fmla="*/ 1720215 w 1734388"/>
              <a:gd name="connsiteY118" fmla="*/ 1141716 h 1147431"/>
              <a:gd name="connsiteX119" fmla="*/ 1725930 w 1734388"/>
              <a:gd name="connsiteY119" fmla="*/ 1147431 h 1147431"/>
              <a:gd name="connsiteX0" fmla="*/ 0 w 1734388"/>
              <a:gd name="connsiteY0" fmla="*/ 189584 h 1147799"/>
              <a:gd name="connsiteX1" fmla="*/ 72390 w 1734388"/>
              <a:gd name="connsiteY1" fmla="*/ 191489 h 1147799"/>
              <a:gd name="connsiteX2" fmla="*/ 78105 w 1734388"/>
              <a:gd name="connsiteY2" fmla="*/ 193394 h 1147799"/>
              <a:gd name="connsiteX3" fmla="*/ 251460 w 1734388"/>
              <a:gd name="connsiteY3" fmla="*/ 189584 h 1147799"/>
              <a:gd name="connsiteX4" fmla="*/ 260985 w 1734388"/>
              <a:gd name="connsiteY4" fmla="*/ 185774 h 1147799"/>
              <a:gd name="connsiteX5" fmla="*/ 274320 w 1734388"/>
              <a:gd name="connsiteY5" fmla="*/ 176249 h 1147799"/>
              <a:gd name="connsiteX6" fmla="*/ 283845 w 1734388"/>
              <a:gd name="connsiteY6" fmla="*/ 174344 h 1147799"/>
              <a:gd name="connsiteX7" fmla="*/ 304800 w 1734388"/>
              <a:gd name="connsiteY7" fmla="*/ 170534 h 1147799"/>
              <a:gd name="connsiteX8" fmla="*/ 310515 w 1734388"/>
              <a:gd name="connsiteY8" fmla="*/ 155294 h 1147799"/>
              <a:gd name="connsiteX9" fmla="*/ 312420 w 1734388"/>
              <a:gd name="connsiteY9" fmla="*/ 149579 h 1147799"/>
              <a:gd name="connsiteX10" fmla="*/ 320040 w 1734388"/>
              <a:gd name="connsiteY10" fmla="*/ 147674 h 1147799"/>
              <a:gd name="connsiteX11" fmla="*/ 356235 w 1734388"/>
              <a:gd name="connsiteY11" fmla="*/ 116713 h 1147799"/>
              <a:gd name="connsiteX12" fmla="*/ 364232 w 1734388"/>
              <a:gd name="connsiteY12" fmla="*/ 109270 h 1147799"/>
              <a:gd name="connsiteX13" fmla="*/ 375599 w 1734388"/>
              <a:gd name="connsiteY13" fmla="*/ 98197 h 1147799"/>
              <a:gd name="connsiteX14" fmla="*/ 400050 w 1734388"/>
              <a:gd name="connsiteY14" fmla="*/ 90754 h 1147799"/>
              <a:gd name="connsiteX15" fmla="*/ 437709 w 1734388"/>
              <a:gd name="connsiteY15" fmla="*/ 61519 h 1147799"/>
              <a:gd name="connsiteX16" fmla="*/ 438213 w 1734388"/>
              <a:gd name="connsiteY16" fmla="*/ 59526 h 1147799"/>
              <a:gd name="connsiteX17" fmla="*/ 497362 w 1734388"/>
              <a:gd name="connsiteY17" fmla="*/ 46547 h 1147799"/>
              <a:gd name="connsiteX18" fmla="*/ 480783 w 1734388"/>
              <a:gd name="connsiteY18" fmla="*/ 41009 h 1147799"/>
              <a:gd name="connsiteX19" fmla="*/ 467763 w 1734388"/>
              <a:gd name="connsiteY19" fmla="*/ 35206 h 1147799"/>
              <a:gd name="connsiteX20" fmla="*/ 482877 w 1734388"/>
              <a:gd name="connsiteY20" fmla="*/ 38482 h 1147799"/>
              <a:gd name="connsiteX21" fmla="*/ 482940 w 1734388"/>
              <a:gd name="connsiteY21" fmla="*/ 34583 h 1147799"/>
              <a:gd name="connsiteX22" fmla="*/ 499896 w 1734388"/>
              <a:gd name="connsiteY22" fmla="*/ 32500 h 1147799"/>
              <a:gd name="connsiteX23" fmla="*/ 513074 w 1734388"/>
              <a:gd name="connsiteY23" fmla="*/ 24969 h 1147799"/>
              <a:gd name="connsiteX24" fmla="*/ 520663 w 1734388"/>
              <a:gd name="connsiteY24" fmla="*/ 17349 h 1147799"/>
              <a:gd name="connsiteX25" fmla="*/ 548860 w 1734388"/>
              <a:gd name="connsiteY25" fmla="*/ 15266 h 1147799"/>
              <a:gd name="connsiteX26" fmla="*/ 560196 w 1734388"/>
              <a:gd name="connsiteY26" fmla="*/ 3836 h 1147799"/>
              <a:gd name="connsiteX27" fmla="*/ 582773 w 1734388"/>
              <a:gd name="connsiteY27" fmla="*/ 3569 h 1147799"/>
              <a:gd name="connsiteX28" fmla="*/ 590550 w 1734388"/>
              <a:gd name="connsiteY28" fmla="*/ 46709 h 1147799"/>
              <a:gd name="connsiteX29" fmla="*/ 611505 w 1734388"/>
              <a:gd name="connsiteY29" fmla="*/ 35279 h 1147799"/>
              <a:gd name="connsiteX30" fmla="*/ 622935 w 1734388"/>
              <a:gd name="connsiteY30" fmla="*/ 31469 h 1147799"/>
              <a:gd name="connsiteX31" fmla="*/ 666750 w 1734388"/>
              <a:gd name="connsiteY31" fmla="*/ 29564 h 1147799"/>
              <a:gd name="connsiteX32" fmla="*/ 702945 w 1734388"/>
              <a:gd name="connsiteY32" fmla="*/ 33374 h 1147799"/>
              <a:gd name="connsiteX33" fmla="*/ 708660 w 1734388"/>
              <a:gd name="connsiteY33" fmla="*/ 37184 h 1147799"/>
              <a:gd name="connsiteX34" fmla="*/ 714375 w 1734388"/>
              <a:gd name="connsiteY34" fmla="*/ 39089 h 1147799"/>
              <a:gd name="connsiteX35" fmla="*/ 718185 w 1734388"/>
              <a:gd name="connsiteY35" fmla="*/ 44804 h 1147799"/>
              <a:gd name="connsiteX36" fmla="*/ 723900 w 1734388"/>
              <a:gd name="connsiteY36" fmla="*/ 50519 h 1147799"/>
              <a:gd name="connsiteX37" fmla="*/ 727710 w 1734388"/>
              <a:gd name="connsiteY37" fmla="*/ 92429 h 1147799"/>
              <a:gd name="connsiteX38" fmla="*/ 735330 w 1734388"/>
              <a:gd name="connsiteY38" fmla="*/ 111479 h 1147799"/>
              <a:gd name="connsiteX39" fmla="*/ 737235 w 1734388"/>
              <a:gd name="connsiteY39" fmla="*/ 117194 h 1147799"/>
              <a:gd name="connsiteX40" fmla="*/ 742950 w 1734388"/>
              <a:gd name="connsiteY40" fmla="*/ 134339 h 1147799"/>
              <a:gd name="connsiteX41" fmla="*/ 746760 w 1734388"/>
              <a:gd name="connsiteY41" fmla="*/ 140054 h 1147799"/>
              <a:gd name="connsiteX42" fmla="*/ 758568 w 1734388"/>
              <a:gd name="connsiteY42" fmla="*/ 97626 h 1147799"/>
              <a:gd name="connsiteX43" fmla="*/ 757354 w 1734388"/>
              <a:gd name="connsiteY43" fmla="*/ 117780 h 1147799"/>
              <a:gd name="connsiteX44" fmla="*/ 761448 w 1734388"/>
              <a:gd name="connsiteY44" fmla="*/ 128855 h 1147799"/>
              <a:gd name="connsiteX45" fmla="*/ 787773 w 1734388"/>
              <a:gd name="connsiteY45" fmla="*/ 79910 h 1147799"/>
              <a:gd name="connsiteX46" fmla="*/ 771099 w 1734388"/>
              <a:gd name="connsiteY46" fmla="*/ 119952 h 1147799"/>
              <a:gd name="connsiteX47" fmla="*/ 838640 w 1734388"/>
              <a:gd name="connsiteY47" fmla="*/ 60201 h 1147799"/>
              <a:gd name="connsiteX48" fmla="*/ 891288 w 1734388"/>
              <a:gd name="connsiteY48" fmla="*/ 42219 h 1147799"/>
              <a:gd name="connsiteX49" fmla="*/ 971046 w 1734388"/>
              <a:gd name="connsiteY49" fmla="*/ 71453 h 1147799"/>
              <a:gd name="connsiteX50" fmla="*/ 986223 w 1734388"/>
              <a:gd name="connsiteY50" fmla="*/ 144361 h 1147799"/>
              <a:gd name="connsiteX51" fmla="*/ 971550 w 1734388"/>
              <a:gd name="connsiteY51" fmla="*/ 199109 h 1147799"/>
              <a:gd name="connsiteX52" fmla="*/ 982980 w 1734388"/>
              <a:gd name="connsiteY52" fmla="*/ 202919 h 1147799"/>
              <a:gd name="connsiteX53" fmla="*/ 1000125 w 1734388"/>
              <a:gd name="connsiteY53" fmla="*/ 204824 h 1147799"/>
              <a:gd name="connsiteX54" fmla="*/ 1005840 w 1734388"/>
              <a:gd name="connsiteY54" fmla="*/ 208634 h 1147799"/>
              <a:gd name="connsiteX55" fmla="*/ 1017270 w 1734388"/>
              <a:gd name="connsiteY55" fmla="*/ 212444 h 1147799"/>
              <a:gd name="connsiteX56" fmla="*/ 1034415 w 1734388"/>
              <a:gd name="connsiteY56" fmla="*/ 225779 h 1147799"/>
              <a:gd name="connsiteX57" fmla="*/ 1040130 w 1734388"/>
              <a:gd name="connsiteY57" fmla="*/ 227684 h 1147799"/>
              <a:gd name="connsiteX58" fmla="*/ 1045845 w 1734388"/>
              <a:gd name="connsiteY58" fmla="*/ 231494 h 1147799"/>
              <a:gd name="connsiteX59" fmla="*/ 1047750 w 1734388"/>
              <a:gd name="connsiteY59" fmla="*/ 242924 h 1147799"/>
              <a:gd name="connsiteX60" fmla="*/ 1055370 w 1734388"/>
              <a:gd name="connsiteY60" fmla="*/ 252449 h 1147799"/>
              <a:gd name="connsiteX61" fmla="*/ 1059180 w 1734388"/>
              <a:gd name="connsiteY61" fmla="*/ 258164 h 1147799"/>
              <a:gd name="connsiteX62" fmla="*/ 1064895 w 1734388"/>
              <a:gd name="connsiteY62" fmla="*/ 281024 h 1147799"/>
              <a:gd name="connsiteX63" fmla="*/ 1061085 w 1734388"/>
              <a:gd name="connsiteY63" fmla="*/ 343889 h 1147799"/>
              <a:gd name="connsiteX64" fmla="*/ 1059180 w 1734388"/>
              <a:gd name="connsiteY64" fmla="*/ 359129 h 1147799"/>
              <a:gd name="connsiteX65" fmla="*/ 1045845 w 1734388"/>
              <a:gd name="connsiteY65" fmla="*/ 374369 h 1147799"/>
              <a:gd name="connsiteX66" fmla="*/ 1043940 w 1734388"/>
              <a:gd name="connsiteY66" fmla="*/ 381989 h 1147799"/>
              <a:gd name="connsiteX67" fmla="*/ 1042035 w 1734388"/>
              <a:gd name="connsiteY67" fmla="*/ 393419 h 1147799"/>
              <a:gd name="connsiteX68" fmla="*/ 1038225 w 1734388"/>
              <a:gd name="connsiteY68" fmla="*/ 402944 h 1147799"/>
              <a:gd name="connsiteX69" fmla="*/ 1042035 w 1734388"/>
              <a:gd name="connsiteY69" fmla="*/ 437234 h 1147799"/>
              <a:gd name="connsiteX70" fmla="*/ 1055370 w 1734388"/>
              <a:gd name="connsiteY70" fmla="*/ 450569 h 1147799"/>
              <a:gd name="connsiteX71" fmla="*/ 1059180 w 1734388"/>
              <a:gd name="connsiteY71" fmla="*/ 460094 h 1147799"/>
              <a:gd name="connsiteX72" fmla="*/ 1070610 w 1734388"/>
              <a:gd name="connsiteY72" fmla="*/ 471524 h 1147799"/>
              <a:gd name="connsiteX73" fmla="*/ 1076325 w 1734388"/>
              <a:gd name="connsiteY73" fmla="*/ 477239 h 1147799"/>
              <a:gd name="connsiteX74" fmla="*/ 1089660 w 1734388"/>
              <a:gd name="connsiteY74" fmla="*/ 492479 h 1147799"/>
              <a:gd name="connsiteX75" fmla="*/ 1102995 w 1734388"/>
              <a:gd name="connsiteY75" fmla="*/ 505814 h 1147799"/>
              <a:gd name="connsiteX76" fmla="*/ 1108710 w 1734388"/>
              <a:gd name="connsiteY76" fmla="*/ 513434 h 1147799"/>
              <a:gd name="connsiteX77" fmla="*/ 1120140 w 1734388"/>
              <a:gd name="connsiteY77" fmla="*/ 524864 h 1147799"/>
              <a:gd name="connsiteX78" fmla="*/ 1123950 w 1734388"/>
              <a:gd name="connsiteY78" fmla="*/ 530579 h 1147799"/>
              <a:gd name="connsiteX79" fmla="*/ 1131570 w 1734388"/>
              <a:gd name="connsiteY79" fmla="*/ 536294 h 1147799"/>
              <a:gd name="connsiteX80" fmla="*/ 1135380 w 1734388"/>
              <a:gd name="connsiteY80" fmla="*/ 542009 h 1147799"/>
              <a:gd name="connsiteX81" fmla="*/ 1141095 w 1734388"/>
              <a:gd name="connsiteY81" fmla="*/ 549629 h 1147799"/>
              <a:gd name="connsiteX82" fmla="*/ 1146810 w 1734388"/>
              <a:gd name="connsiteY82" fmla="*/ 553439 h 1147799"/>
              <a:gd name="connsiteX83" fmla="*/ 1152525 w 1734388"/>
              <a:gd name="connsiteY83" fmla="*/ 561059 h 1147799"/>
              <a:gd name="connsiteX84" fmla="*/ 1163955 w 1734388"/>
              <a:gd name="connsiteY84" fmla="*/ 572489 h 1147799"/>
              <a:gd name="connsiteX85" fmla="*/ 1169670 w 1734388"/>
              <a:gd name="connsiteY85" fmla="*/ 578204 h 1147799"/>
              <a:gd name="connsiteX86" fmla="*/ 1184910 w 1734388"/>
              <a:gd name="connsiteY86" fmla="*/ 589634 h 1147799"/>
              <a:gd name="connsiteX87" fmla="*/ 1192530 w 1734388"/>
              <a:gd name="connsiteY87" fmla="*/ 593444 h 1147799"/>
              <a:gd name="connsiteX88" fmla="*/ 1198245 w 1734388"/>
              <a:gd name="connsiteY88" fmla="*/ 599159 h 1147799"/>
              <a:gd name="connsiteX89" fmla="*/ 1205865 w 1734388"/>
              <a:gd name="connsiteY89" fmla="*/ 602969 h 1147799"/>
              <a:gd name="connsiteX90" fmla="*/ 1213485 w 1734388"/>
              <a:gd name="connsiteY90" fmla="*/ 608684 h 1147799"/>
              <a:gd name="connsiteX91" fmla="*/ 1223010 w 1734388"/>
              <a:gd name="connsiteY91" fmla="*/ 612494 h 1147799"/>
              <a:gd name="connsiteX92" fmla="*/ 1257300 w 1734388"/>
              <a:gd name="connsiteY92" fmla="*/ 620114 h 1147799"/>
              <a:gd name="connsiteX93" fmla="*/ 1306830 w 1734388"/>
              <a:gd name="connsiteY93" fmla="*/ 625829 h 1147799"/>
              <a:gd name="connsiteX94" fmla="*/ 1341120 w 1734388"/>
              <a:gd name="connsiteY94" fmla="*/ 631544 h 1147799"/>
              <a:gd name="connsiteX95" fmla="*/ 1352550 w 1734388"/>
              <a:gd name="connsiteY95" fmla="*/ 633449 h 1147799"/>
              <a:gd name="connsiteX96" fmla="*/ 1388745 w 1734388"/>
              <a:gd name="connsiteY96" fmla="*/ 637259 h 1147799"/>
              <a:gd name="connsiteX97" fmla="*/ 1403985 w 1734388"/>
              <a:gd name="connsiteY97" fmla="*/ 639164 h 1147799"/>
              <a:gd name="connsiteX98" fmla="*/ 1421130 w 1734388"/>
              <a:gd name="connsiteY98" fmla="*/ 641069 h 1147799"/>
              <a:gd name="connsiteX99" fmla="*/ 1432560 w 1734388"/>
              <a:gd name="connsiteY99" fmla="*/ 642974 h 1147799"/>
              <a:gd name="connsiteX100" fmla="*/ 1442085 w 1734388"/>
              <a:gd name="connsiteY100" fmla="*/ 646784 h 1147799"/>
              <a:gd name="connsiteX101" fmla="*/ 1590675 w 1734388"/>
              <a:gd name="connsiteY101" fmla="*/ 650594 h 1147799"/>
              <a:gd name="connsiteX102" fmla="*/ 1596390 w 1734388"/>
              <a:gd name="connsiteY102" fmla="*/ 654404 h 1147799"/>
              <a:gd name="connsiteX103" fmla="*/ 1555235 w 1734388"/>
              <a:gd name="connsiteY103" fmla="*/ 643774 h 1147799"/>
              <a:gd name="connsiteX104" fmla="*/ 1607820 w 1734388"/>
              <a:gd name="connsiteY104" fmla="*/ 663929 h 1147799"/>
              <a:gd name="connsiteX105" fmla="*/ 1613535 w 1734388"/>
              <a:gd name="connsiteY105" fmla="*/ 667739 h 1147799"/>
              <a:gd name="connsiteX106" fmla="*/ 1619250 w 1734388"/>
              <a:gd name="connsiteY106" fmla="*/ 669644 h 1147799"/>
              <a:gd name="connsiteX107" fmla="*/ 1630680 w 1734388"/>
              <a:gd name="connsiteY107" fmla="*/ 679169 h 1147799"/>
              <a:gd name="connsiteX108" fmla="*/ 1644236 w 1734388"/>
              <a:gd name="connsiteY108" fmla="*/ 670712 h 1147799"/>
              <a:gd name="connsiteX109" fmla="*/ 1655791 w 1734388"/>
              <a:gd name="connsiteY109" fmla="*/ 680593 h 1147799"/>
              <a:gd name="connsiteX110" fmla="*/ 1672778 w 1734388"/>
              <a:gd name="connsiteY110" fmla="*/ 688034 h 1147799"/>
              <a:gd name="connsiteX111" fmla="*/ 1687861 w 1734388"/>
              <a:gd name="connsiteY111" fmla="*/ 691933 h 1147799"/>
              <a:gd name="connsiteX112" fmla="*/ 1723710 w 1734388"/>
              <a:gd name="connsiteY112" fmla="*/ 704824 h 1147799"/>
              <a:gd name="connsiteX113" fmla="*/ 1725584 w 1734388"/>
              <a:gd name="connsiteY113" fmla="*/ 1005013 h 1147799"/>
              <a:gd name="connsiteX114" fmla="*/ 1712343 w 1734388"/>
              <a:gd name="connsiteY114" fmla="*/ 1048739 h 1147799"/>
              <a:gd name="connsiteX115" fmla="*/ 1712406 w 1734388"/>
              <a:gd name="connsiteY115" fmla="*/ 1113687 h 1147799"/>
              <a:gd name="connsiteX116" fmla="*/ 1710690 w 1734388"/>
              <a:gd name="connsiteY116" fmla="*/ 1132559 h 1147799"/>
              <a:gd name="connsiteX117" fmla="*/ 1714500 w 1734388"/>
              <a:gd name="connsiteY117" fmla="*/ 1138274 h 1147799"/>
              <a:gd name="connsiteX118" fmla="*/ 1720215 w 1734388"/>
              <a:gd name="connsiteY118" fmla="*/ 1142084 h 1147799"/>
              <a:gd name="connsiteX119" fmla="*/ 1725930 w 1734388"/>
              <a:gd name="connsiteY119" fmla="*/ 1147799 h 1147799"/>
              <a:gd name="connsiteX0" fmla="*/ 0 w 1734388"/>
              <a:gd name="connsiteY0" fmla="*/ 191794 h 1150009"/>
              <a:gd name="connsiteX1" fmla="*/ 72390 w 1734388"/>
              <a:gd name="connsiteY1" fmla="*/ 193699 h 1150009"/>
              <a:gd name="connsiteX2" fmla="*/ 78105 w 1734388"/>
              <a:gd name="connsiteY2" fmla="*/ 195604 h 1150009"/>
              <a:gd name="connsiteX3" fmla="*/ 251460 w 1734388"/>
              <a:gd name="connsiteY3" fmla="*/ 191794 h 1150009"/>
              <a:gd name="connsiteX4" fmla="*/ 260985 w 1734388"/>
              <a:gd name="connsiteY4" fmla="*/ 187984 h 1150009"/>
              <a:gd name="connsiteX5" fmla="*/ 274320 w 1734388"/>
              <a:gd name="connsiteY5" fmla="*/ 178459 h 1150009"/>
              <a:gd name="connsiteX6" fmla="*/ 283845 w 1734388"/>
              <a:gd name="connsiteY6" fmla="*/ 176554 h 1150009"/>
              <a:gd name="connsiteX7" fmla="*/ 304800 w 1734388"/>
              <a:gd name="connsiteY7" fmla="*/ 172744 h 1150009"/>
              <a:gd name="connsiteX8" fmla="*/ 310515 w 1734388"/>
              <a:gd name="connsiteY8" fmla="*/ 157504 h 1150009"/>
              <a:gd name="connsiteX9" fmla="*/ 312420 w 1734388"/>
              <a:gd name="connsiteY9" fmla="*/ 151789 h 1150009"/>
              <a:gd name="connsiteX10" fmla="*/ 320040 w 1734388"/>
              <a:gd name="connsiteY10" fmla="*/ 149884 h 1150009"/>
              <a:gd name="connsiteX11" fmla="*/ 356235 w 1734388"/>
              <a:gd name="connsiteY11" fmla="*/ 118923 h 1150009"/>
              <a:gd name="connsiteX12" fmla="*/ 364232 w 1734388"/>
              <a:gd name="connsiteY12" fmla="*/ 111480 h 1150009"/>
              <a:gd name="connsiteX13" fmla="*/ 375599 w 1734388"/>
              <a:gd name="connsiteY13" fmla="*/ 100407 h 1150009"/>
              <a:gd name="connsiteX14" fmla="*/ 400050 w 1734388"/>
              <a:gd name="connsiteY14" fmla="*/ 92964 h 1150009"/>
              <a:gd name="connsiteX15" fmla="*/ 437709 w 1734388"/>
              <a:gd name="connsiteY15" fmla="*/ 63729 h 1150009"/>
              <a:gd name="connsiteX16" fmla="*/ 438213 w 1734388"/>
              <a:gd name="connsiteY16" fmla="*/ 61736 h 1150009"/>
              <a:gd name="connsiteX17" fmla="*/ 497362 w 1734388"/>
              <a:gd name="connsiteY17" fmla="*/ 48757 h 1150009"/>
              <a:gd name="connsiteX18" fmla="*/ 480783 w 1734388"/>
              <a:gd name="connsiteY18" fmla="*/ 43219 h 1150009"/>
              <a:gd name="connsiteX19" fmla="*/ 467763 w 1734388"/>
              <a:gd name="connsiteY19" fmla="*/ 37416 h 1150009"/>
              <a:gd name="connsiteX20" fmla="*/ 482877 w 1734388"/>
              <a:gd name="connsiteY20" fmla="*/ 40692 h 1150009"/>
              <a:gd name="connsiteX21" fmla="*/ 482940 w 1734388"/>
              <a:gd name="connsiteY21" fmla="*/ 36793 h 1150009"/>
              <a:gd name="connsiteX22" fmla="*/ 499896 w 1734388"/>
              <a:gd name="connsiteY22" fmla="*/ 34710 h 1150009"/>
              <a:gd name="connsiteX23" fmla="*/ 513074 w 1734388"/>
              <a:gd name="connsiteY23" fmla="*/ 27179 h 1150009"/>
              <a:gd name="connsiteX24" fmla="*/ 520663 w 1734388"/>
              <a:gd name="connsiteY24" fmla="*/ 19559 h 1150009"/>
              <a:gd name="connsiteX25" fmla="*/ 548860 w 1734388"/>
              <a:gd name="connsiteY25" fmla="*/ 17476 h 1150009"/>
              <a:gd name="connsiteX26" fmla="*/ 560196 w 1734388"/>
              <a:gd name="connsiteY26" fmla="*/ 6046 h 1150009"/>
              <a:gd name="connsiteX27" fmla="*/ 582773 w 1734388"/>
              <a:gd name="connsiteY27" fmla="*/ 5779 h 1150009"/>
              <a:gd name="connsiteX28" fmla="*/ 605538 w 1734388"/>
              <a:gd name="connsiteY28" fmla="*/ 1702 h 1150009"/>
              <a:gd name="connsiteX29" fmla="*/ 611505 w 1734388"/>
              <a:gd name="connsiteY29" fmla="*/ 37489 h 1150009"/>
              <a:gd name="connsiteX30" fmla="*/ 622935 w 1734388"/>
              <a:gd name="connsiteY30" fmla="*/ 33679 h 1150009"/>
              <a:gd name="connsiteX31" fmla="*/ 666750 w 1734388"/>
              <a:gd name="connsiteY31" fmla="*/ 31774 h 1150009"/>
              <a:gd name="connsiteX32" fmla="*/ 702945 w 1734388"/>
              <a:gd name="connsiteY32" fmla="*/ 35584 h 1150009"/>
              <a:gd name="connsiteX33" fmla="*/ 708660 w 1734388"/>
              <a:gd name="connsiteY33" fmla="*/ 39394 h 1150009"/>
              <a:gd name="connsiteX34" fmla="*/ 714375 w 1734388"/>
              <a:gd name="connsiteY34" fmla="*/ 41299 h 1150009"/>
              <a:gd name="connsiteX35" fmla="*/ 718185 w 1734388"/>
              <a:gd name="connsiteY35" fmla="*/ 47014 h 1150009"/>
              <a:gd name="connsiteX36" fmla="*/ 723900 w 1734388"/>
              <a:gd name="connsiteY36" fmla="*/ 52729 h 1150009"/>
              <a:gd name="connsiteX37" fmla="*/ 727710 w 1734388"/>
              <a:gd name="connsiteY37" fmla="*/ 94639 h 1150009"/>
              <a:gd name="connsiteX38" fmla="*/ 735330 w 1734388"/>
              <a:gd name="connsiteY38" fmla="*/ 113689 h 1150009"/>
              <a:gd name="connsiteX39" fmla="*/ 737235 w 1734388"/>
              <a:gd name="connsiteY39" fmla="*/ 119404 h 1150009"/>
              <a:gd name="connsiteX40" fmla="*/ 742950 w 1734388"/>
              <a:gd name="connsiteY40" fmla="*/ 136549 h 1150009"/>
              <a:gd name="connsiteX41" fmla="*/ 746760 w 1734388"/>
              <a:gd name="connsiteY41" fmla="*/ 142264 h 1150009"/>
              <a:gd name="connsiteX42" fmla="*/ 758568 w 1734388"/>
              <a:gd name="connsiteY42" fmla="*/ 99836 h 1150009"/>
              <a:gd name="connsiteX43" fmla="*/ 757354 w 1734388"/>
              <a:gd name="connsiteY43" fmla="*/ 119990 h 1150009"/>
              <a:gd name="connsiteX44" fmla="*/ 761448 w 1734388"/>
              <a:gd name="connsiteY44" fmla="*/ 131065 h 1150009"/>
              <a:gd name="connsiteX45" fmla="*/ 787773 w 1734388"/>
              <a:gd name="connsiteY45" fmla="*/ 82120 h 1150009"/>
              <a:gd name="connsiteX46" fmla="*/ 771099 w 1734388"/>
              <a:gd name="connsiteY46" fmla="*/ 122162 h 1150009"/>
              <a:gd name="connsiteX47" fmla="*/ 838640 w 1734388"/>
              <a:gd name="connsiteY47" fmla="*/ 62411 h 1150009"/>
              <a:gd name="connsiteX48" fmla="*/ 891288 w 1734388"/>
              <a:gd name="connsiteY48" fmla="*/ 44429 h 1150009"/>
              <a:gd name="connsiteX49" fmla="*/ 971046 w 1734388"/>
              <a:gd name="connsiteY49" fmla="*/ 73663 h 1150009"/>
              <a:gd name="connsiteX50" fmla="*/ 986223 w 1734388"/>
              <a:gd name="connsiteY50" fmla="*/ 146571 h 1150009"/>
              <a:gd name="connsiteX51" fmla="*/ 971550 w 1734388"/>
              <a:gd name="connsiteY51" fmla="*/ 201319 h 1150009"/>
              <a:gd name="connsiteX52" fmla="*/ 982980 w 1734388"/>
              <a:gd name="connsiteY52" fmla="*/ 205129 h 1150009"/>
              <a:gd name="connsiteX53" fmla="*/ 1000125 w 1734388"/>
              <a:gd name="connsiteY53" fmla="*/ 207034 h 1150009"/>
              <a:gd name="connsiteX54" fmla="*/ 1005840 w 1734388"/>
              <a:gd name="connsiteY54" fmla="*/ 210844 h 1150009"/>
              <a:gd name="connsiteX55" fmla="*/ 1017270 w 1734388"/>
              <a:gd name="connsiteY55" fmla="*/ 214654 h 1150009"/>
              <a:gd name="connsiteX56" fmla="*/ 1034415 w 1734388"/>
              <a:gd name="connsiteY56" fmla="*/ 227989 h 1150009"/>
              <a:gd name="connsiteX57" fmla="*/ 1040130 w 1734388"/>
              <a:gd name="connsiteY57" fmla="*/ 229894 h 1150009"/>
              <a:gd name="connsiteX58" fmla="*/ 1045845 w 1734388"/>
              <a:gd name="connsiteY58" fmla="*/ 233704 h 1150009"/>
              <a:gd name="connsiteX59" fmla="*/ 1047750 w 1734388"/>
              <a:gd name="connsiteY59" fmla="*/ 245134 h 1150009"/>
              <a:gd name="connsiteX60" fmla="*/ 1055370 w 1734388"/>
              <a:gd name="connsiteY60" fmla="*/ 254659 h 1150009"/>
              <a:gd name="connsiteX61" fmla="*/ 1059180 w 1734388"/>
              <a:gd name="connsiteY61" fmla="*/ 260374 h 1150009"/>
              <a:gd name="connsiteX62" fmla="*/ 1064895 w 1734388"/>
              <a:gd name="connsiteY62" fmla="*/ 283234 h 1150009"/>
              <a:gd name="connsiteX63" fmla="*/ 1061085 w 1734388"/>
              <a:gd name="connsiteY63" fmla="*/ 346099 h 1150009"/>
              <a:gd name="connsiteX64" fmla="*/ 1059180 w 1734388"/>
              <a:gd name="connsiteY64" fmla="*/ 361339 h 1150009"/>
              <a:gd name="connsiteX65" fmla="*/ 1045845 w 1734388"/>
              <a:gd name="connsiteY65" fmla="*/ 376579 h 1150009"/>
              <a:gd name="connsiteX66" fmla="*/ 1043940 w 1734388"/>
              <a:gd name="connsiteY66" fmla="*/ 384199 h 1150009"/>
              <a:gd name="connsiteX67" fmla="*/ 1042035 w 1734388"/>
              <a:gd name="connsiteY67" fmla="*/ 395629 h 1150009"/>
              <a:gd name="connsiteX68" fmla="*/ 1038225 w 1734388"/>
              <a:gd name="connsiteY68" fmla="*/ 405154 h 1150009"/>
              <a:gd name="connsiteX69" fmla="*/ 1042035 w 1734388"/>
              <a:gd name="connsiteY69" fmla="*/ 439444 h 1150009"/>
              <a:gd name="connsiteX70" fmla="*/ 1055370 w 1734388"/>
              <a:gd name="connsiteY70" fmla="*/ 452779 h 1150009"/>
              <a:gd name="connsiteX71" fmla="*/ 1059180 w 1734388"/>
              <a:gd name="connsiteY71" fmla="*/ 462304 h 1150009"/>
              <a:gd name="connsiteX72" fmla="*/ 1070610 w 1734388"/>
              <a:gd name="connsiteY72" fmla="*/ 473734 h 1150009"/>
              <a:gd name="connsiteX73" fmla="*/ 1076325 w 1734388"/>
              <a:gd name="connsiteY73" fmla="*/ 479449 h 1150009"/>
              <a:gd name="connsiteX74" fmla="*/ 1089660 w 1734388"/>
              <a:gd name="connsiteY74" fmla="*/ 494689 h 1150009"/>
              <a:gd name="connsiteX75" fmla="*/ 1102995 w 1734388"/>
              <a:gd name="connsiteY75" fmla="*/ 508024 h 1150009"/>
              <a:gd name="connsiteX76" fmla="*/ 1108710 w 1734388"/>
              <a:gd name="connsiteY76" fmla="*/ 515644 h 1150009"/>
              <a:gd name="connsiteX77" fmla="*/ 1120140 w 1734388"/>
              <a:gd name="connsiteY77" fmla="*/ 527074 h 1150009"/>
              <a:gd name="connsiteX78" fmla="*/ 1123950 w 1734388"/>
              <a:gd name="connsiteY78" fmla="*/ 532789 h 1150009"/>
              <a:gd name="connsiteX79" fmla="*/ 1131570 w 1734388"/>
              <a:gd name="connsiteY79" fmla="*/ 538504 h 1150009"/>
              <a:gd name="connsiteX80" fmla="*/ 1135380 w 1734388"/>
              <a:gd name="connsiteY80" fmla="*/ 544219 h 1150009"/>
              <a:gd name="connsiteX81" fmla="*/ 1141095 w 1734388"/>
              <a:gd name="connsiteY81" fmla="*/ 551839 h 1150009"/>
              <a:gd name="connsiteX82" fmla="*/ 1146810 w 1734388"/>
              <a:gd name="connsiteY82" fmla="*/ 555649 h 1150009"/>
              <a:gd name="connsiteX83" fmla="*/ 1152525 w 1734388"/>
              <a:gd name="connsiteY83" fmla="*/ 563269 h 1150009"/>
              <a:gd name="connsiteX84" fmla="*/ 1163955 w 1734388"/>
              <a:gd name="connsiteY84" fmla="*/ 574699 h 1150009"/>
              <a:gd name="connsiteX85" fmla="*/ 1169670 w 1734388"/>
              <a:gd name="connsiteY85" fmla="*/ 580414 h 1150009"/>
              <a:gd name="connsiteX86" fmla="*/ 1184910 w 1734388"/>
              <a:gd name="connsiteY86" fmla="*/ 591844 h 1150009"/>
              <a:gd name="connsiteX87" fmla="*/ 1192530 w 1734388"/>
              <a:gd name="connsiteY87" fmla="*/ 595654 h 1150009"/>
              <a:gd name="connsiteX88" fmla="*/ 1198245 w 1734388"/>
              <a:gd name="connsiteY88" fmla="*/ 601369 h 1150009"/>
              <a:gd name="connsiteX89" fmla="*/ 1205865 w 1734388"/>
              <a:gd name="connsiteY89" fmla="*/ 605179 h 1150009"/>
              <a:gd name="connsiteX90" fmla="*/ 1213485 w 1734388"/>
              <a:gd name="connsiteY90" fmla="*/ 610894 h 1150009"/>
              <a:gd name="connsiteX91" fmla="*/ 1223010 w 1734388"/>
              <a:gd name="connsiteY91" fmla="*/ 614704 h 1150009"/>
              <a:gd name="connsiteX92" fmla="*/ 1257300 w 1734388"/>
              <a:gd name="connsiteY92" fmla="*/ 622324 h 1150009"/>
              <a:gd name="connsiteX93" fmla="*/ 1306830 w 1734388"/>
              <a:gd name="connsiteY93" fmla="*/ 628039 h 1150009"/>
              <a:gd name="connsiteX94" fmla="*/ 1341120 w 1734388"/>
              <a:gd name="connsiteY94" fmla="*/ 633754 h 1150009"/>
              <a:gd name="connsiteX95" fmla="*/ 1352550 w 1734388"/>
              <a:gd name="connsiteY95" fmla="*/ 635659 h 1150009"/>
              <a:gd name="connsiteX96" fmla="*/ 1388745 w 1734388"/>
              <a:gd name="connsiteY96" fmla="*/ 639469 h 1150009"/>
              <a:gd name="connsiteX97" fmla="*/ 1403985 w 1734388"/>
              <a:gd name="connsiteY97" fmla="*/ 641374 h 1150009"/>
              <a:gd name="connsiteX98" fmla="*/ 1421130 w 1734388"/>
              <a:gd name="connsiteY98" fmla="*/ 643279 h 1150009"/>
              <a:gd name="connsiteX99" fmla="*/ 1432560 w 1734388"/>
              <a:gd name="connsiteY99" fmla="*/ 645184 h 1150009"/>
              <a:gd name="connsiteX100" fmla="*/ 1442085 w 1734388"/>
              <a:gd name="connsiteY100" fmla="*/ 648994 h 1150009"/>
              <a:gd name="connsiteX101" fmla="*/ 1590675 w 1734388"/>
              <a:gd name="connsiteY101" fmla="*/ 652804 h 1150009"/>
              <a:gd name="connsiteX102" fmla="*/ 1596390 w 1734388"/>
              <a:gd name="connsiteY102" fmla="*/ 656614 h 1150009"/>
              <a:gd name="connsiteX103" fmla="*/ 1555235 w 1734388"/>
              <a:gd name="connsiteY103" fmla="*/ 645984 h 1150009"/>
              <a:gd name="connsiteX104" fmla="*/ 1607820 w 1734388"/>
              <a:gd name="connsiteY104" fmla="*/ 666139 h 1150009"/>
              <a:gd name="connsiteX105" fmla="*/ 1613535 w 1734388"/>
              <a:gd name="connsiteY105" fmla="*/ 669949 h 1150009"/>
              <a:gd name="connsiteX106" fmla="*/ 1619250 w 1734388"/>
              <a:gd name="connsiteY106" fmla="*/ 671854 h 1150009"/>
              <a:gd name="connsiteX107" fmla="*/ 1630680 w 1734388"/>
              <a:gd name="connsiteY107" fmla="*/ 681379 h 1150009"/>
              <a:gd name="connsiteX108" fmla="*/ 1644236 w 1734388"/>
              <a:gd name="connsiteY108" fmla="*/ 672922 h 1150009"/>
              <a:gd name="connsiteX109" fmla="*/ 1655791 w 1734388"/>
              <a:gd name="connsiteY109" fmla="*/ 682803 h 1150009"/>
              <a:gd name="connsiteX110" fmla="*/ 1672778 w 1734388"/>
              <a:gd name="connsiteY110" fmla="*/ 690244 h 1150009"/>
              <a:gd name="connsiteX111" fmla="*/ 1687861 w 1734388"/>
              <a:gd name="connsiteY111" fmla="*/ 694143 h 1150009"/>
              <a:gd name="connsiteX112" fmla="*/ 1723710 w 1734388"/>
              <a:gd name="connsiteY112" fmla="*/ 707034 h 1150009"/>
              <a:gd name="connsiteX113" fmla="*/ 1725584 w 1734388"/>
              <a:gd name="connsiteY113" fmla="*/ 1007223 h 1150009"/>
              <a:gd name="connsiteX114" fmla="*/ 1712343 w 1734388"/>
              <a:gd name="connsiteY114" fmla="*/ 1050949 h 1150009"/>
              <a:gd name="connsiteX115" fmla="*/ 1712406 w 1734388"/>
              <a:gd name="connsiteY115" fmla="*/ 1115897 h 1150009"/>
              <a:gd name="connsiteX116" fmla="*/ 1710690 w 1734388"/>
              <a:gd name="connsiteY116" fmla="*/ 1134769 h 1150009"/>
              <a:gd name="connsiteX117" fmla="*/ 1714500 w 1734388"/>
              <a:gd name="connsiteY117" fmla="*/ 1140484 h 1150009"/>
              <a:gd name="connsiteX118" fmla="*/ 1720215 w 1734388"/>
              <a:gd name="connsiteY118" fmla="*/ 1144294 h 1150009"/>
              <a:gd name="connsiteX119" fmla="*/ 1725930 w 1734388"/>
              <a:gd name="connsiteY119" fmla="*/ 1150009 h 1150009"/>
              <a:gd name="connsiteX0" fmla="*/ 0 w 1734388"/>
              <a:gd name="connsiteY0" fmla="*/ 199923 h 1158138"/>
              <a:gd name="connsiteX1" fmla="*/ 72390 w 1734388"/>
              <a:gd name="connsiteY1" fmla="*/ 201828 h 1158138"/>
              <a:gd name="connsiteX2" fmla="*/ 78105 w 1734388"/>
              <a:gd name="connsiteY2" fmla="*/ 203733 h 1158138"/>
              <a:gd name="connsiteX3" fmla="*/ 251460 w 1734388"/>
              <a:gd name="connsiteY3" fmla="*/ 199923 h 1158138"/>
              <a:gd name="connsiteX4" fmla="*/ 260985 w 1734388"/>
              <a:gd name="connsiteY4" fmla="*/ 196113 h 1158138"/>
              <a:gd name="connsiteX5" fmla="*/ 274320 w 1734388"/>
              <a:gd name="connsiteY5" fmla="*/ 186588 h 1158138"/>
              <a:gd name="connsiteX6" fmla="*/ 283845 w 1734388"/>
              <a:gd name="connsiteY6" fmla="*/ 184683 h 1158138"/>
              <a:gd name="connsiteX7" fmla="*/ 304800 w 1734388"/>
              <a:gd name="connsiteY7" fmla="*/ 180873 h 1158138"/>
              <a:gd name="connsiteX8" fmla="*/ 310515 w 1734388"/>
              <a:gd name="connsiteY8" fmla="*/ 165633 h 1158138"/>
              <a:gd name="connsiteX9" fmla="*/ 312420 w 1734388"/>
              <a:gd name="connsiteY9" fmla="*/ 159918 h 1158138"/>
              <a:gd name="connsiteX10" fmla="*/ 320040 w 1734388"/>
              <a:gd name="connsiteY10" fmla="*/ 158013 h 1158138"/>
              <a:gd name="connsiteX11" fmla="*/ 356235 w 1734388"/>
              <a:gd name="connsiteY11" fmla="*/ 127052 h 1158138"/>
              <a:gd name="connsiteX12" fmla="*/ 364232 w 1734388"/>
              <a:gd name="connsiteY12" fmla="*/ 119609 h 1158138"/>
              <a:gd name="connsiteX13" fmla="*/ 375599 w 1734388"/>
              <a:gd name="connsiteY13" fmla="*/ 108536 h 1158138"/>
              <a:gd name="connsiteX14" fmla="*/ 400050 w 1734388"/>
              <a:gd name="connsiteY14" fmla="*/ 101093 h 1158138"/>
              <a:gd name="connsiteX15" fmla="*/ 437709 w 1734388"/>
              <a:gd name="connsiteY15" fmla="*/ 71858 h 1158138"/>
              <a:gd name="connsiteX16" fmla="*/ 438213 w 1734388"/>
              <a:gd name="connsiteY16" fmla="*/ 69865 h 1158138"/>
              <a:gd name="connsiteX17" fmla="*/ 497362 w 1734388"/>
              <a:gd name="connsiteY17" fmla="*/ 56886 h 1158138"/>
              <a:gd name="connsiteX18" fmla="*/ 480783 w 1734388"/>
              <a:gd name="connsiteY18" fmla="*/ 51348 h 1158138"/>
              <a:gd name="connsiteX19" fmla="*/ 467763 w 1734388"/>
              <a:gd name="connsiteY19" fmla="*/ 45545 h 1158138"/>
              <a:gd name="connsiteX20" fmla="*/ 482877 w 1734388"/>
              <a:gd name="connsiteY20" fmla="*/ 48821 h 1158138"/>
              <a:gd name="connsiteX21" fmla="*/ 482940 w 1734388"/>
              <a:gd name="connsiteY21" fmla="*/ 44922 h 1158138"/>
              <a:gd name="connsiteX22" fmla="*/ 499896 w 1734388"/>
              <a:gd name="connsiteY22" fmla="*/ 42839 h 1158138"/>
              <a:gd name="connsiteX23" fmla="*/ 513074 w 1734388"/>
              <a:gd name="connsiteY23" fmla="*/ 35308 h 1158138"/>
              <a:gd name="connsiteX24" fmla="*/ 520663 w 1734388"/>
              <a:gd name="connsiteY24" fmla="*/ 27688 h 1158138"/>
              <a:gd name="connsiteX25" fmla="*/ 548860 w 1734388"/>
              <a:gd name="connsiteY25" fmla="*/ 25605 h 1158138"/>
              <a:gd name="connsiteX26" fmla="*/ 560196 w 1734388"/>
              <a:gd name="connsiteY26" fmla="*/ 14175 h 1158138"/>
              <a:gd name="connsiteX27" fmla="*/ 582773 w 1734388"/>
              <a:gd name="connsiteY27" fmla="*/ 13908 h 1158138"/>
              <a:gd name="connsiteX28" fmla="*/ 605538 w 1734388"/>
              <a:gd name="connsiteY28" fmla="*/ 9831 h 1158138"/>
              <a:gd name="connsiteX29" fmla="*/ 611505 w 1734388"/>
              <a:gd name="connsiteY29" fmla="*/ 45618 h 1158138"/>
              <a:gd name="connsiteX30" fmla="*/ 637924 w 1734388"/>
              <a:gd name="connsiteY30" fmla="*/ 39 h 1158138"/>
              <a:gd name="connsiteX31" fmla="*/ 666750 w 1734388"/>
              <a:gd name="connsiteY31" fmla="*/ 39903 h 1158138"/>
              <a:gd name="connsiteX32" fmla="*/ 702945 w 1734388"/>
              <a:gd name="connsiteY32" fmla="*/ 43713 h 1158138"/>
              <a:gd name="connsiteX33" fmla="*/ 708660 w 1734388"/>
              <a:gd name="connsiteY33" fmla="*/ 47523 h 1158138"/>
              <a:gd name="connsiteX34" fmla="*/ 714375 w 1734388"/>
              <a:gd name="connsiteY34" fmla="*/ 49428 h 1158138"/>
              <a:gd name="connsiteX35" fmla="*/ 718185 w 1734388"/>
              <a:gd name="connsiteY35" fmla="*/ 55143 h 1158138"/>
              <a:gd name="connsiteX36" fmla="*/ 723900 w 1734388"/>
              <a:gd name="connsiteY36" fmla="*/ 60858 h 1158138"/>
              <a:gd name="connsiteX37" fmla="*/ 727710 w 1734388"/>
              <a:gd name="connsiteY37" fmla="*/ 102768 h 1158138"/>
              <a:gd name="connsiteX38" fmla="*/ 735330 w 1734388"/>
              <a:gd name="connsiteY38" fmla="*/ 121818 h 1158138"/>
              <a:gd name="connsiteX39" fmla="*/ 737235 w 1734388"/>
              <a:gd name="connsiteY39" fmla="*/ 127533 h 1158138"/>
              <a:gd name="connsiteX40" fmla="*/ 742950 w 1734388"/>
              <a:gd name="connsiteY40" fmla="*/ 144678 h 1158138"/>
              <a:gd name="connsiteX41" fmla="*/ 746760 w 1734388"/>
              <a:gd name="connsiteY41" fmla="*/ 150393 h 1158138"/>
              <a:gd name="connsiteX42" fmla="*/ 758568 w 1734388"/>
              <a:gd name="connsiteY42" fmla="*/ 107965 h 1158138"/>
              <a:gd name="connsiteX43" fmla="*/ 757354 w 1734388"/>
              <a:gd name="connsiteY43" fmla="*/ 128119 h 1158138"/>
              <a:gd name="connsiteX44" fmla="*/ 761448 w 1734388"/>
              <a:gd name="connsiteY44" fmla="*/ 139194 h 1158138"/>
              <a:gd name="connsiteX45" fmla="*/ 787773 w 1734388"/>
              <a:gd name="connsiteY45" fmla="*/ 90249 h 1158138"/>
              <a:gd name="connsiteX46" fmla="*/ 771099 w 1734388"/>
              <a:gd name="connsiteY46" fmla="*/ 130291 h 1158138"/>
              <a:gd name="connsiteX47" fmla="*/ 838640 w 1734388"/>
              <a:gd name="connsiteY47" fmla="*/ 70540 h 1158138"/>
              <a:gd name="connsiteX48" fmla="*/ 891288 w 1734388"/>
              <a:gd name="connsiteY48" fmla="*/ 52558 h 1158138"/>
              <a:gd name="connsiteX49" fmla="*/ 971046 w 1734388"/>
              <a:gd name="connsiteY49" fmla="*/ 81792 h 1158138"/>
              <a:gd name="connsiteX50" fmla="*/ 986223 w 1734388"/>
              <a:gd name="connsiteY50" fmla="*/ 154700 h 1158138"/>
              <a:gd name="connsiteX51" fmla="*/ 971550 w 1734388"/>
              <a:gd name="connsiteY51" fmla="*/ 209448 h 1158138"/>
              <a:gd name="connsiteX52" fmla="*/ 982980 w 1734388"/>
              <a:gd name="connsiteY52" fmla="*/ 213258 h 1158138"/>
              <a:gd name="connsiteX53" fmla="*/ 1000125 w 1734388"/>
              <a:gd name="connsiteY53" fmla="*/ 215163 h 1158138"/>
              <a:gd name="connsiteX54" fmla="*/ 1005840 w 1734388"/>
              <a:gd name="connsiteY54" fmla="*/ 218973 h 1158138"/>
              <a:gd name="connsiteX55" fmla="*/ 1017270 w 1734388"/>
              <a:gd name="connsiteY55" fmla="*/ 222783 h 1158138"/>
              <a:gd name="connsiteX56" fmla="*/ 1034415 w 1734388"/>
              <a:gd name="connsiteY56" fmla="*/ 236118 h 1158138"/>
              <a:gd name="connsiteX57" fmla="*/ 1040130 w 1734388"/>
              <a:gd name="connsiteY57" fmla="*/ 238023 h 1158138"/>
              <a:gd name="connsiteX58" fmla="*/ 1045845 w 1734388"/>
              <a:gd name="connsiteY58" fmla="*/ 241833 h 1158138"/>
              <a:gd name="connsiteX59" fmla="*/ 1047750 w 1734388"/>
              <a:gd name="connsiteY59" fmla="*/ 253263 h 1158138"/>
              <a:gd name="connsiteX60" fmla="*/ 1055370 w 1734388"/>
              <a:gd name="connsiteY60" fmla="*/ 262788 h 1158138"/>
              <a:gd name="connsiteX61" fmla="*/ 1059180 w 1734388"/>
              <a:gd name="connsiteY61" fmla="*/ 268503 h 1158138"/>
              <a:gd name="connsiteX62" fmla="*/ 1064895 w 1734388"/>
              <a:gd name="connsiteY62" fmla="*/ 291363 h 1158138"/>
              <a:gd name="connsiteX63" fmla="*/ 1061085 w 1734388"/>
              <a:gd name="connsiteY63" fmla="*/ 354228 h 1158138"/>
              <a:gd name="connsiteX64" fmla="*/ 1059180 w 1734388"/>
              <a:gd name="connsiteY64" fmla="*/ 369468 h 1158138"/>
              <a:gd name="connsiteX65" fmla="*/ 1045845 w 1734388"/>
              <a:gd name="connsiteY65" fmla="*/ 384708 h 1158138"/>
              <a:gd name="connsiteX66" fmla="*/ 1043940 w 1734388"/>
              <a:gd name="connsiteY66" fmla="*/ 392328 h 1158138"/>
              <a:gd name="connsiteX67" fmla="*/ 1042035 w 1734388"/>
              <a:gd name="connsiteY67" fmla="*/ 403758 h 1158138"/>
              <a:gd name="connsiteX68" fmla="*/ 1038225 w 1734388"/>
              <a:gd name="connsiteY68" fmla="*/ 413283 h 1158138"/>
              <a:gd name="connsiteX69" fmla="*/ 1042035 w 1734388"/>
              <a:gd name="connsiteY69" fmla="*/ 447573 h 1158138"/>
              <a:gd name="connsiteX70" fmla="*/ 1055370 w 1734388"/>
              <a:gd name="connsiteY70" fmla="*/ 460908 h 1158138"/>
              <a:gd name="connsiteX71" fmla="*/ 1059180 w 1734388"/>
              <a:gd name="connsiteY71" fmla="*/ 470433 h 1158138"/>
              <a:gd name="connsiteX72" fmla="*/ 1070610 w 1734388"/>
              <a:gd name="connsiteY72" fmla="*/ 481863 h 1158138"/>
              <a:gd name="connsiteX73" fmla="*/ 1076325 w 1734388"/>
              <a:gd name="connsiteY73" fmla="*/ 487578 h 1158138"/>
              <a:gd name="connsiteX74" fmla="*/ 1089660 w 1734388"/>
              <a:gd name="connsiteY74" fmla="*/ 502818 h 1158138"/>
              <a:gd name="connsiteX75" fmla="*/ 1102995 w 1734388"/>
              <a:gd name="connsiteY75" fmla="*/ 516153 h 1158138"/>
              <a:gd name="connsiteX76" fmla="*/ 1108710 w 1734388"/>
              <a:gd name="connsiteY76" fmla="*/ 523773 h 1158138"/>
              <a:gd name="connsiteX77" fmla="*/ 1120140 w 1734388"/>
              <a:gd name="connsiteY77" fmla="*/ 535203 h 1158138"/>
              <a:gd name="connsiteX78" fmla="*/ 1123950 w 1734388"/>
              <a:gd name="connsiteY78" fmla="*/ 540918 h 1158138"/>
              <a:gd name="connsiteX79" fmla="*/ 1131570 w 1734388"/>
              <a:gd name="connsiteY79" fmla="*/ 546633 h 1158138"/>
              <a:gd name="connsiteX80" fmla="*/ 1135380 w 1734388"/>
              <a:gd name="connsiteY80" fmla="*/ 552348 h 1158138"/>
              <a:gd name="connsiteX81" fmla="*/ 1141095 w 1734388"/>
              <a:gd name="connsiteY81" fmla="*/ 559968 h 1158138"/>
              <a:gd name="connsiteX82" fmla="*/ 1146810 w 1734388"/>
              <a:gd name="connsiteY82" fmla="*/ 563778 h 1158138"/>
              <a:gd name="connsiteX83" fmla="*/ 1152525 w 1734388"/>
              <a:gd name="connsiteY83" fmla="*/ 571398 h 1158138"/>
              <a:gd name="connsiteX84" fmla="*/ 1163955 w 1734388"/>
              <a:gd name="connsiteY84" fmla="*/ 582828 h 1158138"/>
              <a:gd name="connsiteX85" fmla="*/ 1169670 w 1734388"/>
              <a:gd name="connsiteY85" fmla="*/ 588543 h 1158138"/>
              <a:gd name="connsiteX86" fmla="*/ 1184910 w 1734388"/>
              <a:gd name="connsiteY86" fmla="*/ 599973 h 1158138"/>
              <a:gd name="connsiteX87" fmla="*/ 1192530 w 1734388"/>
              <a:gd name="connsiteY87" fmla="*/ 603783 h 1158138"/>
              <a:gd name="connsiteX88" fmla="*/ 1198245 w 1734388"/>
              <a:gd name="connsiteY88" fmla="*/ 609498 h 1158138"/>
              <a:gd name="connsiteX89" fmla="*/ 1205865 w 1734388"/>
              <a:gd name="connsiteY89" fmla="*/ 613308 h 1158138"/>
              <a:gd name="connsiteX90" fmla="*/ 1213485 w 1734388"/>
              <a:gd name="connsiteY90" fmla="*/ 619023 h 1158138"/>
              <a:gd name="connsiteX91" fmla="*/ 1223010 w 1734388"/>
              <a:gd name="connsiteY91" fmla="*/ 622833 h 1158138"/>
              <a:gd name="connsiteX92" fmla="*/ 1257300 w 1734388"/>
              <a:gd name="connsiteY92" fmla="*/ 630453 h 1158138"/>
              <a:gd name="connsiteX93" fmla="*/ 1306830 w 1734388"/>
              <a:gd name="connsiteY93" fmla="*/ 636168 h 1158138"/>
              <a:gd name="connsiteX94" fmla="*/ 1341120 w 1734388"/>
              <a:gd name="connsiteY94" fmla="*/ 641883 h 1158138"/>
              <a:gd name="connsiteX95" fmla="*/ 1352550 w 1734388"/>
              <a:gd name="connsiteY95" fmla="*/ 643788 h 1158138"/>
              <a:gd name="connsiteX96" fmla="*/ 1388745 w 1734388"/>
              <a:gd name="connsiteY96" fmla="*/ 647598 h 1158138"/>
              <a:gd name="connsiteX97" fmla="*/ 1403985 w 1734388"/>
              <a:gd name="connsiteY97" fmla="*/ 649503 h 1158138"/>
              <a:gd name="connsiteX98" fmla="*/ 1421130 w 1734388"/>
              <a:gd name="connsiteY98" fmla="*/ 651408 h 1158138"/>
              <a:gd name="connsiteX99" fmla="*/ 1432560 w 1734388"/>
              <a:gd name="connsiteY99" fmla="*/ 653313 h 1158138"/>
              <a:gd name="connsiteX100" fmla="*/ 1442085 w 1734388"/>
              <a:gd name="connsiteY100" fmla="*/ 657123 h 1158138"/>
              <a:gd name="connsiteX101" fmla="*/ 1590675 w 1734388"/>
              <a:gd name="connsiteY101" fmla="*/ 660933 h 1158138"/>
              <a:gd name="connsiteX102" fmla="*/ 1596390 w 1734388"/>
              <a:gd name="connsiteY102" fmla="*/ 664743 h 1158138"/>
              <a:gd name="connsiteX103" fmla="*/ 1555235 w 1734388"/>
              <a:gd name="connsiteY103" fmla="*/ 654113 h 1158138"/>
              <a:gd name="connsiteX104" fmla="*/ 1607820 w 1734388"/>
              <a:gd name="connsiteY104" fmla="*/ 674268 h 1158138"/>
              <a:gd name="connsiteX105" fmla="*/ 1613535 w 1734388"/>
              <a:gd name="connsiteY105" fmla="*/ 678078 h 1158138"/>
              <a:gd name="connsiteX106" fmla="*/ 1619250 w 1734388"/>
              <a:gd name="connsiteY106" fmla="*/ 679983 h 1158138"/>
              <a:gd name="connsiteX107" fmla="*/ 1630680 w 1734388"/>
              <a:gd name="connsiteY107" fmla="*/ 689508 h 1158138"/>
              <a:gd name="connsiteX108" fmla="*/ 1644236 w 1734388"/>
              <a:gd name="connsiteY108" fmla="*/ 681051 h 1158138"/>
              <a:gd name="connsiteX109" fmla="*/ 1655791 w 1734388"/>
              <a:gd name="connsiteY109" fmla="*/ 690932 h 1158138"/>
              <a:gd name="connsiteX110" fmla="*/ 1672778 w 1734388"/>
              <a:gd name="connsiteY110" fmla="*/ 698373 h 1158138"/>
              <a:gd name="connsiteX111" fmla="*/ 1687861 w 1734388"/>
              <a:gd name="connsiteY111" fmla="*/ 702272 h 1158138"/>
              <a:gd name="connsiteX112" fmla="*/ 1723710 w 1734388"/>
              <a:gd name="connsiteY112" fmla="*/ 715163 h 1158138"/>
              <a:gd name="connsiteX113" fmla="*/ 1725584 w 1734388"/>
              <a:gd name="connsiteY113" fmla="*/ 1015352 h 1158138"/>
              <a:gd name="connsiteX114" fmla="*/ 1712343 w 1734388"/>
              <a:gd name="connsiteY114" fmla="*/ 1059078 h 1158138"/>
              <a:gd name="connsiteX115" fmla="*/ 1712406 w 1734388"/>
              <a:gd name="connsiteY115" fmla="*/ 1124026 h 1158138"/>
              <a:gd name="connsiteX116" fmla="*/ 1710690 w 1734388"/>
              <a:gd name="connsiteY116" fmla="*/ 1142898 h 1158138"/>
              <a:gd name="connsiteX117" fmla="*/ 1714500 w 1734388"/>
              <a:gd name="connsiteY117" fmla="*/ 1148613 h 1158138"/>
              <a:gd name="connsiteX118" fmla="*/ 1720215 w 1734388"/>
              <a:gd name="connsiteY118" fmla="*/ 1152423 h 1158138"/>
              <a:gd name="connsiteX119" fmla="*/ 1725930 w 1734388"/>
              <a:gd name="connsiteY119" fmla="*/ 1158138 h 1158138"/>
              <a:gd name="connsiteX0" fmla="*/ 0 w 1734388"/>
              <a:gd name="connsiteY0" fmla="*/ 203165 h 1161380"/>
              <a:gd name="connsiteX1" fmla="*/ 72390 w 1734388"/>
              <a:gd name="connsiteY1" fmla="*/ 205070 h 1161380"/>
              <a:gd name="connsiteX2" fmla="*/ 78105 w 1734388"/>
              <a:gd name="connsiteY2" fmla="*/ 206975 h 1161380"/>
              <a:gd name="connsiteX3" fmla="*/ 251460 w 1734388"/>
              <a:gd name="connsiteY3" fmla="*/ 203165 h 1161380"/>
              <a:gd name="connsiteX4" fmla="*/ 260985 w 1734388"/>
              <a:gd name="connsiteY4" fmla="*/ 199355 h 1161380"/>
              <a:gd name="connsiteX5" fmla="*/ 274320 w 1734388"/>
              <a:gd name="connsiteY5" fmla="*/ 189830 h 1161380"/>
              <a:gd name="connsiteX6" fmla="*/ 283845 w 1734388"/>
              <a:gd name="connsiteY6" fmla="*/ 187925 h 1161380"/>
              <a:gd name="connsiteX7" fmla="*/ 304800 w 1734388"/>
              <a:gd name="connsiteY7" fmla="*/ 184115 h 1161380"/>
              <a:gd name="connsiteX8" fmla="*/ 310515 w 1734388"/>
              <a:gd name="connsiteY8" fmla="*/ 168875 h 1161380"/>
              <a:gd name="connsiteX9" fmla="*/ 312420 w 1734388"/>
              <a:gd name="connsiteY9" fmla="*/ 163160 h 1161380"/>
              <a:gd name="connsiteX10" fmla="*/ 320040 w 1734388"/>
              <a:gd name="connsiteY10" fmla="*/ 161255 h 1161380"/>
              <a:gd name="connsiteX11" fmla="*/ 356235 w 1734388"/>
              <a:gd name="connsiteY11" fmla="*/ 130294 h 1161380"/>
              <a:gd name="connsiteX12" fmla="*/ 364232 w 1734388"/>
              <a:gd name="connsiteY12" fmla="*/ 122851 h 1161380"/>
              <a:gd name="connsiteX13" fmla="*/ 375599 w 1734388"/>
              <a:gd name="connsiteY13" fmla="*/ 111778 h 1161380"/>
              <a:gd name="connsiteX14" fmla="*/ 400050 w 1734388"/>
              <a:gd name="connsiteY14" fmla="*/ 104335 h 1161380"/>
              <a:gd name="connsiteX15" fmla="*/ 437709 w 1734388"/>
              <a:gd name="connsiteY15" fmla="*/ 75100 h 1161380"/>
              <a:gd name="connsiteX16" fmla="*/ 438213 w 1734388"/>
              <a:gd name="connsiteY16" fmla="*/ 73107 h 1161380"/>
              <a:gd name="connsiteX17" fmla="*/ 497362 w 1734388"/>
              <a:gd name="connsiteY17" fmla="*/ 60128 h 1161380"/>
              <a:gd name="connsiteX18" fmla="*/ 480783 w 1734388"/>
              <a:gd name="connsiteY18" fmla="*/ 54590 h 1161380"/>
              <a:gd name="connsiteX19" fmla="*/ 467763 w 1734388"/>
              <a:gd name="connsiteY19" fmla="*/ 48787 h 1161380"/>
              <a:gd name="connsiteX20" fmla="*/ 482877 w 1734388"/>
              <a:gd name="connsiteY20" fmla="*/ 52063 h 1161380"/>
              <a:gd name="connsiteX21" fmla="*/ 482940 w 1734388"/>
              <a:gd name="connsiteY21" fmla="*/ 48164 h 1161380"/>
              <a:gd name="connsiteX22" fmla="*/ 499896 w 1734388"/>
              <a:gd name="connsiteY22" fmla="*/ 46081 h 1161380"/>
              <a:gd name="connsiteX23" fmla="*/ 513074 w 1734388"/>
              <a:gd name="connsiteY23" fmla="*/ 38550 h 1161380"/>
              <a:gd name="connsiteX24" fmla="*/ 520663 w 1734388"/>
              <a:gd name="connsiteY24" fmla="*/ 30930 h 1161380"/>
              <a:gd name="connsiteX25" fmla="*/ 548860 w 1734388"/>
              <a:gd name="connsiteY25" fmla="*/ 28847 h 1161380"/>
              <a:gd name="connsiteX26" fmla="*/ 560196 w 1734388"/>
              <a:gd name="connsiteY26" fmla="*/ 17417 h 1161380"/>
              <a:gd name="connsiteX27" fmla="*/ 582773 w 1734388"/>
              <a:gd name="connsiteY27" fmla="*/ 17150 h 1161380"/>
              <a:gd name="connsiteX28" fmla="*/ 605538 w 1734388"/>
              <a:gd name="connsiteY28" fmla="*/ 13073 h 1161380"/>
              <a:gd name="connsiteX29" fmla="*/ 617126 w 1734388"/>
              <a:gd name="connsiteY29" fmla="*/ 3459 h 1161380"/>
              <a:gd name="connsiteX30" fmla="*/ 637924 w 1734388"/>
              <a:gd name="connsiteY30" fmla="*/ 3281 h 1161380"/>
              <a:gd name="connsiteX31" fmla="*/ 666750 w 1734388"/>
              <a:gd name="connsiteY31" fmla="*/ 43145 h 1161380"/>
              <a:gd name="connsiteX32" fmla="*/ 702945 w 1734388"/>
              <a:gd name="connsiteY32" fmla="*/ 46955 h 1161380"/>
              <a:gd name="connsiteX33" fmla="*/ 708660 w 1734388"/>
              <a:gd name="connsiteY33" fmla="*/ 50765 h 1161380"/>
              <a:gd name="connsiteX34" fmla="*/ 714375 w 1734388"/>
              <a:gd name="connsiteY34" fmla="*/ 52670 h 1161380"/>
              <a:gd name="connsiteX35" fmla="*/ 718185 w 1734388"/>
              <a:gd name="connsiteY35" fmla="*/ 58385 h 1161380"/>
              <a:gd name="connsiteX36" fmla="*/ 723900 w 1734388"/>
              <a:gd name="connsiteY36" fmla="*/ 64100 h 1161380"/>
              <a:gd name="connsiteX37" fmla="*/ 727710 w 1734388"/>
              <a:gd name="connsiteY37" fmla="*/ 106010 h 1161380"/>
              <a:gd name="connsiteX38" fmla="*/ 735330 w 1734388"/>
              <a:gd name="connsiteY38" fmla="*/ 125060 h 1161380"/>
              <a:gd name="connsiteX39" fmla="*/ 737235 w 1734388"/>
              <a:gd name="connsiteY39" fmla="*/ 130775 h 1161380"/>
              <a:gd name="connsiteX40" fmla="*/ 742950 w 1734388"/>
              <a:gd name="connsiteY40" fmla="*/ 147920 h 1161380"/>
              <a:gd name="connsiteX41" fmla="*/ 746760 w 1734388"/>
              <a:gd name="connsiteY41" fmla="*/ 153635 h 1161380"/>
              <a:gd name="connsiteX42" fmla="*/ 758568 w 1734388"/>
              <a:gd name="connsiteY42" fmla="*/ 111207 h 1161380"/>
              <a:gd name="connsiteX43" fmla="*/ 757354 w 1734388"/>
              <a:gd name="connsiteY43" fmla="*/ 131361 h 1161380"/>
              <a:gd name="connsiteX44" fmla="*/ 761448 w 1734388"/>
              <a:gd name="connsiteY44" fmla="*/ 142436 h 1161380"/>
              <a:gd name="connsiteX45" fmla="*/ 787773 w 1734388"/>
              <a:gd name="connsiteY45" fmla="*/ 93491 h 1161380"/>
              <a:gd name="connsiteX46" fmla="*/ 771099 w 1734388"/>
              <a:gd name="connsiteY46" fmla="*/ 133533 h 1161380"/>
              <a:gd name="connsiteX47" fmla="*/ 838640 w 1734388"/>
              <a:gd name="connsiteY47" fmla="*/ 73782 h 1161380"/>
              <a:gd name="connsiteX48" fmla="*/ 891288 w 1734388"/>
              <a:gd name="connsiteY48" fmla="*/ 55800 h 1161380"/>
              <a:gd name="connsiteX49" fmla="*/ 971046 w 1734388"/>
              <a:gd name="connsiteY49" fmla="*/ 85034 h 1161380"/>
              <a:gd name="connsiteX50" fmla="*/ 986223 w 1734388"/>
              <a:gd name="connsiteY50" fmla="*/ 157942 h 1161380"/>
              <a:gd name="connsiteX51" fmla="*/ 971550 w 1734388"/>
              <a:gd name="connsiteY51" fmla="*/ 212690 h 1161380"/>
              <a:gd name="connsiteX52" fmla="*/ 982980 w 1734388"/>
              <a:gd name="connsiteY52" fmla="*/ 216500 h 1161380"/>
              <a:gd name="connsiteX53" fmla="*/ 1000125 w 1734388"/>
              <a:gd name="connsiteY53" fmla="*/ 218405 h 1161380"/>
              <a:gd name="connsiteX54" fmla="*/ 1005840 w 1734388"/>
              <a:gd name="connsiteY54" fmla="*/ 222215 h 1161380"/>
              <a:gd name="connsiteX55" fmla="*/ 1017270 w 1734388"/>
              <a:gd name="connsiteY55" fmla="*/ 226025 h 1161380"/>
              <a:gd name="connsiteX56" fmla="*/ 1034415 w 1734388"/>
              <a:gd name="connsiteY56" fmla="*/ 239360 h 1161380"/>
              <a:gd name="connsiteX57" fmla="*/ 1040130 w 1734388"/>
              <a:gd name="connsiteY57" fmla="*/ 241265 h 1161380"/>
              <a:gd name="connsiteX58" fmla="*/ 1045845 w 1734388"/>
              <a:gd name="connsiteY58" fmla="*/ 245075 h 1161380"/>
              <a:gd name="connsiteX59" fmla="*/ 1047750 w 1734388"/>
              <a:gd name="connsiteY59" fmla="*/ 256505 h 1161380"/>
              <a:gd name="connsiteX60" fmla="*/ 1055370 w 1734388"/>
              <a:gd name="connsiteY60" fmla="*/ 266030 h 1161380"/>
              <a:gd name="connsiteX61" fmla="*/ 1059180 w 1734388"/>
              <a:gd name="connsiteY61" fmla="*/ 271745 h 1161380"/>
              <a:gd name="connsiteX62" fmla="*/ 1064895 w 1734388"/>
              <a:gd name="connsiteY62" fmla="*/ 294605 h 1161380"/>
              <a:gd name="connsiteX63" fmla="*/ 1061085 w 1734388"/>
              <a:gd name="connsiteY63" fmla="*/ 357470 h 1161380"/>
              <a:gd name="connsiteX64" fmla="*/ 1059180 w 1734388"/>
              <a:gd name="connsiteY64" fmla="*/ 372710 h 1161380"/>
              <a:gd name="connsiteX65" fmla="*/ 1045845 w 1734388"/>
              <a:gd name="connsiteY65" fmla="*/ 387950 h 1161380"/>
              <a:gd name="connsiteX66" fmla="*/ 1043940 w 1734388"/>
              <a:gd name="connsiteY66" fmla="*/ 395570 h 1161380"/>
              <a:gd name="connsiteX67" fmla="*/ 1042035 w 1734388"/>
              <a:gd name="connsiteY67" fmla="*/ 407000 h 1161380"/>
              <a:gd name="connsiteX68" fmla="*/ 1038225 w 1734388"/>
              <a:gd name="connsiteY68" fmla="*/ 416525 h 1161380"/>
              <a:gd name="connsiteX69" fmla="*/ 1042035 w 1734388"/>
              <a:gd name="connsiteY69" fmla="*/ 450815 h 1161380"/>
              <a:gd name="connsiteX70" fmla="*/ 1055370 w 1734388"/>
              <a:gd name="connsiteY70" fmla="*/ 464150 h 1161380"/>
              <a:gd name="connsiteX71" fmla="*/ 1059180 w 1734388"/>
              <a:gd name="connsiteY71" fmla="*/ 473675 h 1161380"/>
              <a:gd name="connsiteX72" fmla="*/ 1070610 w 1734388"/>
              <a:gd name="connsiteY72" fmla="*/ 485105 h 1161380"/>
              <a:gd name="connsiteX73" fmla="*/ 1076325 w 1734388"/>
              <a:gd name="connsiteY73" fmla="*/ 490820 h 1161380"/>
              <a:gd name="connsiteX74" fmla="*/ 1089660 w 1734388"/>
              <a:gd name="connsiteY74" fmla="*/ 506060 h 1161380"/>
              <a:gd name="connsiteX75" fmla="*/ 1102995 w 1734388"/>
              <a:gd name="connsiteY75" fmla="*/ 519395 h 1161380"/>
              <a:gd name="connsiteX76" fmla="*/ 1108710 w 1734388"/>
              <a:gd name="connsiteY76" fmla="*/ 527015 h 1161380"/>
              <a:gd name="connsiteX77" fmla="*/ 1120140 w 1734388"/>
              <a:gd name="connsiteY77" fmla="*/ 538445 h 1161380"/>
              <a:gd name="connsiteX78" fmla="*/ 1123950 w 1734388"/>
              <a:gd name="connsiteY78" fmla="*/ 544160 h 1161380"/>
              <a:gd name="connsiteX79" fmla="*/ 1131570 w 1734388"/>
              <a:gd name="connsiteY79" fmla="*/ 549875 h 1161380"/>
              <a:gd name="connsiteX80" fmla="*/ 1135380 w 1734388"/>
              <a:gd name="connsiteY80" fmla="*/ 555590 h 1161380"/>
              <a:gd name="connsiteX81" fmla="*/ 1141095 w 1734388"/>
              <a:gd name="connsiteY81" fmla="*/ 563210 h 1161380"/>
              <a:gd name="connsiteX82" fmla="*/ 1146810 w 1734388"/>
              <a:gd name="connsiteY82" fmla="*/ 567020 h 1161380"/>
              <a:gd name="connsiteX83" fmla="*/ 1152525 w 1734388"/>
              <a:gd name="connsiteY83" fmla="*/ 574640 h 1161380"/>
              <a:gd name="connsiteX84" fmla="*/ 1163955 w 1734388"/>
              <a:gd name="connsiteY84" fmla="*/ 586070 h 1161380"/>
              <a:gd name="connsiteX85" fmla="*/ 1169670 w 1734388"/>
              <a:gd name="connsiteY85" fmla="*/ 591785 h 1161380"/>
              <a:gd name="connsiteX86" fmla="*/ 1184910 w 1734388"/>
              <a:gd name="connsiteY86" fmla="*/ 603215 h 1161380"/>
              <a:gd name="connsiteX87" fmla="*/ 1192530 w 1734388"/>
              <a:gd name="connsiteY87" fmla="*/ 607025 h 1161380"/>
              <a:gd name="connsiteX88" fmla="*/ 1198245 w 1734388"/>
              <a:gd name="connsiteY88" fmla="*/ 612740 h 1161380"/>
              <a:gd name="connsiteX89" fmla="*/ 1205865 w 1734388"/>
              <a:gd name="connsiteY89" fmla="*/ 616550 h 1161380"/>
              <a:gd name="connsiteX90" fmla="*/ 1213485 w 1734388"/>
              <a:gd name="connsiteY90" fmla="*/ 622265 h 1161380"/>
              <a:gd name="connsiteX91" fmla="*/ 1223010 w 1734388"/>
              <a:gd name="connsiteY91" fmla="*/ 626075 h 1161380"/>
              <a:gd name="connsiteX92" fmla="*/ 1257300 w 1734388"/>
              <a:gd name="connsiteY92" fmla="*/ 633695 h 1161380"/>
              <a:gd name="connsiteX93" fmla="*/ 1306830 w 1734388"/>
              <a:gd name="connsiteY93" fmla="*/ 639410 h 1161380"/>
              <a:gd name="connsiteX94" fmla="*/ 1341120 w 1734388"/>
              <a:gd name="connsiteY94" fmla="*/ 645125 h 1161380"/>
              <a:gd name="connsiteX95" fmla="*/ 1352550 w 1734388"/>
              <a:gd name="connsiteY95" fmla="*/ 647030 h 1161380"/>
              <a:gd name="connsiteX96" fmla="*/ 1388745 w 1734388"/>
              <a:gd name="connsiteY96" fmla="*/ 650840 h 1161380"/>
              <a:gd name="connsiteX97" fmla="*/ 1403985 w 1734388"/>
              <a:gd name="connsiteY97" fmla="*/ 652745 h 1161380"/>
              <a:gd name="connsiteX98" fmla="*/ 1421130 w 1734388"/>
              <a:gd name="connsiteY98" fmla="*/ 654650 h 1161380"/>
              <a:gd name="connsiteX99" fmla="*/ 1432560 w 1734388"/>
              <a:gd name="connsiteY99" fmla="*/ 656555 h 1161380"/>
              <a:gd name="connsiteX100" fmla="*/ 1442085 w 1734388"/>
              <a:gd name="connsiteY100" fmla="*/ 660365 h 1161380"/>
              <a:gd name="connsiteX101" fmla="*/ 1590675 w 1734388"/>
              <a:gd name="connsiteY101" fmla="*/ 664175 h 1161380"/>
              <a:gd name="connsiteX102" fmla="*/ 1596390 w 1734388"/>
              <a:gd name="connsiteY102" fmla="*/ 667985 h 1161380"/>
              <a:gd name="connsiteX103" fmla="*/ 1555235 w 1734388"/>
              <a:gd name="connsiteY103" fmla="*/ 657355 h 1161380"/>
              <a:gd name="connsiteX104" fmla="*/ 1607820 w 1734388"/>
              <a:gd name="connsiteY104" fmla="*/ 677510 h 1161380"/>
              <a:gd name="connsiteX105" fmla="*/ 1613535 w 1734388"/>
              <a:gd name="connsiteY105" fmla="*/ 681320 h 1161380"/>
              <a:gd name="connsiteX106" fmla="*/ 1619250 w 1734388"/>
              <a:gd name="connsiteY106" fmla="*/ 683225 h 1161380"/>
              <a:gd name="connsiteX107" fmla="*/ 1630680 w 1734388"/>
              <a:gd name="connsiteY107" fmla="*/ 692750 h 1161380"/>
              <a:gd name="connsiteX108" fmla="*/ 1644236 w 1734388"/>
              <a:gd name="connsiteY108" fmla="*/ 684293 h 1161380"/>
              <a:gd name="connsiteX109" fmla="*/ 1655791 w 1734388"/>
              <a:gd name="connsiteY109" fmla="*/ 694174 h 1161380"/>
              <a:gd name="connsiteX110" fmla="*/ 1672778 w 1734388"/>
              <a:gd name="connsiteY110" fmla="*/ 701615 h 1161380"/>
              <a:gd name="connsiteX111" fmla="*/ 1687861 w 1734388"/>
              <a:gd name="connsiteY111" fmla="*/ 705514 h 1161380"/>
              <a:gd name="connsiteX112" fmla="*/ 1723710 w 1734388"/>
              <a:gd name="connsiteY112" fmla="*/ 718405 h 1161380"/>
              <a:gd name="connsiteX113" fmla="*/ 1725584 w 1734388"/>
              <a:gd name="connsiteY113" fmla="*/ 1018594 h 1161380"/>
              <a:gd name="connsiteX114" fmla="*/ 1712343 w 1734388"/>
              <a:gd name="connsiteY114" fmla="*/ 1062320 h 1161380"/>
              <a:gd name="connsiteX115" fmla="*/ 1712406 w 1734388"/>
              <a:gd name="connsiteY115" fmla="*/ 1127268 h 1161380"/>
              <a:gd name="connsiteX116" fmla="*/ 1710690 w 1734388"/>
              <a:gd name="connsiteY116" fmla="*/ 1146140 h 1161380"/>
              <a:gd name="connsiteX117" fmla="*/ 1714500 w 1734388"/>
              <a:gd name="connsiteY117" fmla="*/ 1151855 h 1161380"/>
              <a:gd name="connsiteX118" fmla="*/ 1720215 w 1734388"/>
              <a:gd name="connsiteY118" fmla="*/ 1155665 h 1161380"/>
              <a:gd name="connsiteX119" fmla="*/ 1725930 w 1734388"/>
              <a:gd name="connsiteY119" fmla="*/ 1161380 h 1161380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2950 w 1734388"/>
              <a:gd name="connsiteY40" fmla="*/ 150176 h 1163636"/>
              <a:gd name="connsiteX41" fmla="*/ 746760 w 1734388"/>
              <a:gd name="connsiteY41" fmla="*/ 155891 h 1163636"/>
              <a:gd name="connsiteX42" fmla="*/ 758568 w 1734388"/>
              <a:gd name="connsiteY42" fmla="*/ 113463 h 1163636"/>
              <a:gd name="connsiteX43" fmla="*/ 757354 w 1734388"/>
              <a:gd name="connsiteY43" fmla="*/ 133617 h 1163636"/>
              <a:gd name="connsiteX44" fmla="*/ 761448 w 1734388"/>
              <a:gd name="connsiteY44" fmla="*/ 144692 h 1163636"/>
              <a:gd name="connsiteX45" fmla="*/ 787773 w 1734388"/>
              <a:gd name="connsiteY45" fmla="*/ 95747 h 1163636"/>
              <a:gd name="connsiteX46" fmla="*/ 771099 w 1734388"/>
              <a:gd name="connsiteY46" fmla="*/ 135789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2950 w 1734388"/>
              <a:gd name="connsiteY40" fmla="*/ 150176 h 1163636"/>
              <a:gd name="connsiteX41" fmla="*/ 746760 w 1734388"/>
              <a:gd name="connsiteY41" fmla="*/ 155891 h 1163636"/>
              <a:gd name="connsiteX42" fmla="*/ 758568 w 1734388"/>
              <a:gd name="connsiteY42" fmla="*/ 113463 h 1163636"/>
              <a:gd name="connsiteX43" fmla="*/ 757354 w 1734388"/>
              <a:gd name="connsiteY43" fmla="*/ 133617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771099 w 1734388"/>
              <a:gd name="connsiteY46" fmla="*/ 135789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2950 w 1734388"/>
              <a:gd name="connsiteY40" fmla="*/ 150176 h 1163636"/>
              <a:gd name="connsiteX41" fmla="*/ 746760 w 1734388"/>
              <a:gd name="connsiteY41" fmla="*/ 86882 h 1163636"/>
              <a:gd name="connsiteX42" fmla="*/ 758568 w 1734388"/>
              <a:gd name="connsiteY42" fmla="*/ 113463 h 1163636"/>
              <a:gd name="connsiteX43" fmla="*/ 757354 w 1734388"/>
              <a:gd name="connsiteY43" fmla="*/ 133617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771099 w 1734388"/>
              <a:gd name="connsiteY46" fmla="*/ 135789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2950 w 1734388"/>
              <a:gd name="connsiteY40" fmla="*/ 150176 h 1163636"/>
              <a:gd name="connsiteX41" fmla="*/ 746760 w 1734388"/>
              <a:gd name="connsiteY41" fmla="*/ 86882 h 1163636"/>
              <a:gd name="connsiteX42" fmla="*/ 758568 w 1734388"/>
              <a:gd name="connsiteY42" fmla="*/ 113463 h 1163636"/>
              <a:gd name="connsiteX43" fmla="*/ 757354 w 1734388"/>
              <a:gd name="connsiteY43" fmla="*/ 133617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58568 w 1734388"/>
              <a:gd name="connsiteY42" fmla="*/ 113463 h 1163636"/>
              <a:gd name="connsiteX43" fmla="*/ 757354 w 1734388"/>
              <a:gd name="connsiteY43" fmla="*/ 133617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58568 w 1734388"/>
              <a:gd name="connsiteY42" fmla="*/ 113463 h 1163636"/>
              <a:gd name="connsiteX43" fmla="*/ 770469 w 1734388"/>
              <a:gd name="connsiteY43" fmla="*/ 102745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7235 w 1734388"/>
              <a:gd name="connsiteY39" fmla="*/ 133031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66062 w 1734388"/>
              <a:gd name="connsiteY42" fmla="*/ 82591 h 1163636"/>
              <a:gd name="connsiteX43" fmla="*/ 770469 w 1734388"/>
              <a:gd name="connsiteY43" fmla="*/ 102745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35330 w 1734388"/>
              <a:gd name="connsiteY38" fmla="*/ 127316 h 1163636"/>
              <a:gd name="connsiteX39" fmla="*/ 731615 w 1734388"/>
              <a:gd name="connsiteY39" fmla="*/ 76734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66062 w 1734388"/>
              <a:gd name="connsiteY42" fmla="*/ 82591 h 1163636"/>
              <a:gd name="connsiteX43" fmla="*/ 770469 w 1734388"/>
              <a:gd name="connsiteY43" fmla="*/ 102745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27710 w 1734388"/>
              <a:gd name="connsiteY37" fmla="*/ 108266 h 1163636"/>
              <a:gd name="connsiteX38" fmla="*/ 742824 w 1734388"/>
              <a:gd name="connsiteY38" fmla="*/ 85547 h 1163636"/>
              <a:gd name="connsiteX39" fmla="*/ 731615 w 1734388"/>
              <a:gd name="connsiteY39" fmla="*/ 76734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66062 w 1734388"/>
              <a:gd name="connsiteY42" fmla="*/ 82591 h 1163636"/>
              <a:gd name="connsiteX43" fmla="*/ 770469 w 1734388"/>
              <a:gd name="connsiteY43" fmla="*/ 102745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35204 w 1734388"/>
              <a:gd name="connsiteY37" fmla="*/ 77393 h 1163636"/>
              <a:gd name="connsiteX38" fmla="*/ 742824 w 1734388"/>
              <a:gd name="connsiteY38" fmla="*/ 85547 h 1163636"/>
              <a:gd name="connsiteX39" fmla="*/ 731615 w 1734388"/>
              <a:gd name="connsiteY39" fmla="*/ 76734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66062 w 1734388"/>
              <a:gd name="connsiteY42" fmla="*/ 82591 h 1163636"/>
              <a:gd name="connsiteX43" fmla="*/ 770469 w 1734388"/>
              <a:gd name="connsiteY43" fmla="*/ 102745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  <a:gd name="connsiteX0" fmla="*/ 0 w 1734388"/>
              <a:gd name="connsiteY0" fmla="*/ 205421 h 1163636"/>
              <a:gd name="connsiteX1" fmla="*/ 72390 w 1734388"/>
              <a:gd name="connsiteY1" fmla="*/ 207326 h 1163636"/>
              <a:gd name="connsiteX2" fmla="*/ 78105 w 1734388"/>
              <a:gd name="connsiteY2" fmla="*/ 209231 h 1163636"/>
              <a:gd name="connsiteX3" fmla="*/ 251460 w 1734388"/>
              <a:gd name="connsiteY3" fmla="*/ 205421 h 1163636"/>
              <a:gd name="connsiteX4" fmla="*/ 260985 w 1734388"/>
              <a:gd name="connsiteY4" fmla="*/ 201611 h 1163636"/>
              <a:gd name="connsiteX5" fmla="*/ 274320 w 1734388"/>
              <a:gd name="connsiteY5" fmla="*/ 192086 h 1163636"/>
              <a:gd name="connsiteX6" fmla="*/ 283845 w 1734388"/>
              <a:gd name="connsiteY6" fmla="*/ 190181 h 1163636"/>
              <a:gd name="connsiteX7" fmla="*/ 304800 w 1734388"/>
              <a:gd name="connsiteY7" fmla="*/ 186371 h 1163636"/>
              <a:gd name="connsiteX8" fmla="*/ 310515 w 1734388"/>
              <a:gd name="connsiteY8" fmla="*/ 171131 h 1163636"/>
              <a:gd name="connsiteX9" fmla="*/ 312420 w 1734388"/>
              <a:gd name="connsiteY9" fmla="*/ 165416 h 1163636"/>
              <a:gd name="connsiteX10" fmla="*/ 320040 w 1734388"/>
              <a:gd name="connsiteY10" fmla="*/ 163511 h 1163636"/>
              <a:gd name="connsiteX11" fmla="*/ 356235 w 1734388"/>
              <a:gd name="connsiteY11" fmla="*/ 132550 h 1163636"/>
              <a:gd name="connsiteX12" fmla="*/ 364232 w 1734388"/>
              <a:gd name="connsiteY12" fmla="*/ 125107 h 1163636"/>
              <a:gd name="connsiteX13" fmla="*/ 375599 w 1734388"/>
              <a:gd name="connsiteY13" fmla="*/ 114034 h 1163636"/>
              <a:gd name="connsiteX14" fmla="*/ 400050 w 1734388"/>
              <a:gd name="connsiteY14" fmla="*/ 106591 h 1163636"/>
              <a:gd name="connsiteX15" fmla="*/ 437709 w 1734388"/>
              <a:gd name="connsiteY15" fmla="*/ 77356 h 1163636"/>
              <a:gd name="connsiteX16" fmla="*/ 438213 w 1734388"/>
              <a:gd name="connsiteY16" fmla="*/ 75363 h 1163636"/>
              <a:gd name="connsiteX17" fmla="*/ 497362 w 1734388"/>
              <a:gd name="connsiteY17" fmla="*/ 62384 h 1163636"/>
              <a:gd name="connsiteX18" fmla="*/ 480783 w 1734388"/>
              <a:gd name="connsiteY18" fmla="*/ 56846 h 1163636"/>
              <a:gd name="connsiteX19" fmla="*/ 467763 w 1734388"/>
              <a:gd name="connsiteY19" fmla="*/ 51043 h 1163636"/>
              <a:gd name="connsiteX20" fmla="*/ 482877 w 1734388"/>
              <a:gd name="connsiteY20" fmla="*/ 54319 h 1163636"/>
              <a:gd name="connsiteX21" fmla="*/ 482940 w 1734388"/>
              <a:gd name="connsiteY21" fmla="*/ 50420 h 1163636"/>
              <a:gd name="connsiteX22" fmla="*/ 499896 w 1734388"/>
              <a:gd name="connsiteY22" fmla="*/ 48337 h 1163636"/>
              <a:gd name="connsiteX23" fmla="*/ 513074 w 1734388"/>
              <a:gd name="connsiteY23" fmla="*/ 40806 h 1163636"/>
              <a:gd name="connsiteX24" fmla="*/ 520663 w 1734388"/>
              <a:gd name="connsiteY24" fmla="*/ 33186 h 1163636"/>
              <a:gd name="connsiteX25" fmla="*/ 548860 w 1734388"/>
              <a:gd name="connsiteY25" fmla="*/ 31103 h 1163636"/>
              <a:gd name="connsiteX26" fmla="*/ 560196 w 1734388"/>
              <a:gd name="connsiteY26" fmla="*/ 19673 h 1163636"/>
              <a:gd name="connsiteX27" fmla="*/ 582773 w 1734388"/>
              <a:gd name="connsiteY27" fmla="*/ 19406 h 1163636"/>
              <a:gd name="connsiteX28" fmla="*/ 605538 w 1734388"/>
              <a:gd name="connsiteY28" fmla="*/ 15329 h 1163636"/>
              <a:gd name="connsiteX29" fmla="*/ 617126 w 1734388"/>
              <a:gd name="connsiteY29" fmla="*/ 5715 h 1163636"/>
              <a:gd name="connsiteX30" fmla="*/ 637924 w 1734388"/>
              <a:gd name="connsiteY30" fmla="*/ 5537 h 1163636"/>
              <a:gd name="connsiteX31" fmla="*/ 683612 w 1734388"/>
              <a:gd name="connsiteY31" fmla="*/ 0 h 1163636"/>
              <a:gd name="connsiteX32" fmla="*/ 702945 w 1734388"/>
              <a:gd name="connsiteY32" fmla="*/ 49211 h 1163636"/>
              <a:gd name="connsiteX33" fmla="*/ 708660 w 1734388"/>
              <a:gd name="connsiteY33" fmla="*/ 53021 h 1163636"/>
              <a:gd name="connsiteX34" fmla="*/ 714375 w 1734388"/>
              <a:gd name="connsiteY34" fmla="*/ 54926 h 1163636"/>
              <a:gd name="connsiteX35" fmla="*/ 718185 w 1734388"/>
              <a:gd name="connsiteY35" fmla="*/ 60641 h 1163636"/>
              <a:gd name="connsiteX36" fmla="*/ 723900 w 1734388"/>
              <a:gd name="connsiteY36" fmla="*/ 66356 h 1163636"/>
              <a:gd name="connsiteX37" fmla="*/ 735204 w 1734388"/>
              <a:gd name="connsiteY37" fmla="*/ 77393 h 1163636"/>
              <a:gd name="connsiteX38" fmla="*/ 742824 w 1734388"/>
              <a:gd name="connsiteY38" fmla="*/ 85547 h 1163636"/>
              <a:gd name="connsiteX39" fmla="*/ 731615 w 1734388"/>
              <a:gd name="connsiteY39" fmla="*/ 76734 h 1163636"/>
              <a:gd name="connsiteX40" fmla="*/ 741077 w 1734388"/>
              <a:gd name="connsiteY40" fmla="*/ 90247 h 1163636"/>
              <a:gd name="connsiteX41" fmla="*/ 746760 w 1734388"/>
              <a:gd name="connsiteY41" fmla="*/ 86882 h 1163636"/>
              <a:gd name="connsiteX42" fmla="*/ 766062 w 1734388"/>
              <a:gd name="connsiteY42" fmla="*/ 82591 h 1163636"/>
              <a:gd name="connsiteX43" fmla="*/ 796699 w 1734388"/>
              <a:gd name="connsiteY43" fmla="*/ 86401 h 1163636"/>
              <a:gd name="connsiteX44" fmla="*/ 761448 w 1734388"/>
              <a:gd name="connsiteY44" fmla="*/ 88395 h 1163636"/>
              <a:gd name="connsiteX45" fmla="*/ 787773 w 1734388"/>
              <a:gd name="connsiteY45" fmla="*/ 95747 h 1163636"/>
              <a:gd name="connsiteX46" fmla="*/ 814191 w 1734388"/>
              <a:gd name="connsiteY46" fmla="*/ 90388 h 1163636"/>
              <a:gd name="connsiteX47" fmla="*/ 838640 w 1734388"/>
              <a:gd name="connsiteY47" fmla="*/ 76038 h 1163636"/>
              <a:gd name="connsiteX48" fmla="*/ 891288 w 1734388"/>
              <a:gd name="connsiteY48" fmla="*/ 58056 h 1163636"/>
              <a:gd name="connsiteX49" fmla="*/ 971046 w 1734388"/>
              <a:gd name="connsiteY49" fmla="*/ 87290 h 1163636"/>
              <a:gd name="connsiteX50" fmla="*/ 986223 w 1734388"/>
              <a:gd name="connsiteY50" fmla="*/ 160198 h 1163636"/>
              <a:gd name="connsiteX51" fmla="*/ 971550 w 1734388"/>
              <a:gd name="connsiteY51" fmla="*/ 214946 h 1163636"/>
              <a:gd name="connsiteX52" fmla="*/ 982980 w 1734388"/>
              <a:gd name="connsiteY52" fmla="*/ 218756 h 1163636"/>
              <a:gd name="connsiteX53" fmla="*/ 1000125 w 1734388"/>
              <a:gd name="connsiteY53" fmla="*/ 220661 h 1163636"/>
              <a:gd name="connsiteX54" fmla="*/ 1005840 w 1734388"/>
              <a:gd name="connsiteY54" fmla="*/ 224471 h 1163636"/>
              <a:gd name="connsiteX55" fmla="*/ 1017270 w 1734388"/>
              <a:gd name="connsiteY55" fmla="*/ 228281 h 1163636"/>
              <a:gd name="connsiteX56" fmla="*/ 1034415 w 1734388"/>
              <a:gd name="connsiteY56" fmla="*/ 241616 h 1163636"/>
              <a:gd name="connsiteX57" fmla="*/ 1040130 w 1734388"/>
              <a:gd name="connsiteY57" fmla="*/ 243521 h 1163636"/>
              <a:gd name="connsiteX58" fmla="*/ 1045845 w 1734388"/>
              <a:gd name="connsiteY58" fmla="*/ 247331 h 1163636"/>
              <a:gd name="connsiteX59" fmla="*/ 1047750 w 1734388"/>
              <a:gd name="connsiteY59" fmla="*/ 258761 h 1163636"/>
              <a:gd name="connsiteX60" fmla="*/ 1055370 w 1734388"/>
              <a:gd name="connsiteY60" fmla="*/ 268286 h 1163636"/>
              <a:gd name="connsiteX61" fmla="*/ 1059180 w 1734388"/>
              <a:gd name="connsiteY61" fmla="*/ 274001 h 1163636"/>
              <a:gd name="connsiteX62" fmla="*/ 1064895 w 1734388"/>
              <a:gd name="connsiteY62" fmla="*/ 296861 h 1163636"/>
              <a:gd name="connsiteX63" fmla="*/ 1061085 w 1734388"/>
              <a:gd name="connsiteY63" fmla="*/ 359726 h 1163636"/>
              <a:gd name="connsiteX64" fmla="*/ 1059180 w 1734388"/>
              <a:gd name="connsiteY64" fmla="*/ 374966 h 1163636"/>
              <a:gd name="connsiteX65" fmla="*/ 1045845 w 1734388"/>
              <a:gd name="connsiteY65" fmla="*/ 390206 h 1163636"/>
              <a:gd name="connsiteX66" fmla="*/ 1043940 w 1734388"/>
              <a:gd name="connsiteY66" fmla="*/ 397826 h 1163636"/>
              <a:gd name="connsiteX67" fmla="*/ 1042035 w 1734388"/>
              <a:gd name="connsiteY67" fmla="*/ 409256 h 1163636"/>
              <a:gd name="connsiteX68" fmla="*/ 1038225 w 1734388"/>
              <a:gd name="connsiteY68" fmla="*/ 418781 h 1163636"/>
              <a:gd name="connsiteX69" fmla="*/ 1042035 w 1734388"/>
              <a:gd name="connsiteY69" fmla="*/ 453071 h 1163636"/>
              <a:gd name="connsiteX70" fmla="*/ 1055370 w 1734388"/>
              <a:gd name="connsiteY70" fmla="*/ 466406 h 1163636"/>
              <a:gd name="connsiteX71" fmla="*/ 1059180 w 1734388"/>
              <a:gd name="connsiteY71" fmla="*/ 475931 h 1163636"/>
              <a:gd name="connsiteX72" fmla="*/ 1070610 w 1734388"/>
              <a:gd name="connsiteY72" fmla="*/ 487361 h 1163636"/>
              <a:gd name="connsiteX73" fmla="*/ 1076325 w 1734388"/>
              <a:gd name="connsiteY73" fmla="*/ 493076 h 1163636"/>
              <a:gd name="connsiteX74" fmla="*/ 1089660 w 1734388"/>
              <a:gd name="connsiteY74" fmla="*/ 508316 h 1163636"/>
              <a:gd name="connsiteX75" fmla="*/ 1102995 w 1734388"/>
              <a:gd name="connsiteY75" fmla="*/ 521651 h 1163636"/>
              <a:gd name="connsiteX76" fmla="*/ 1108710 w 1734388"/>
              <a:gd name="connsiteY76" fmla="*/ 529271 h 1163636"/>
              <a:gd name="connsiteX77" fmla="*/ 1120140 w 1734388"/>
              <a:gd name="connsiteY77" fmla="*/ 540701 h 1163636"/>
              <a:gd name="connsiteX78" fmla="*/ 1123950 w 1734388"/>
              <a:gd name="connsiteY78" fmla="*/ 546416 h 1163636"/>
              <a:gd name="connsiteX79" fmla="*/ 1131570 w 1734388"/>
              <a:gd name="connsiteY79" fmla="*/ 552131 h 1163636"/>
              <a:gd name="connsiteX80" fmla="*/ 1135380 w 1734388"/>
              <a:gd name="connsiteY80" fmla="*/ 557846 h 1163636"/>
              <a:gd name="connsiteX81" fmla="*/ 1141095 w 1734388"/>
              <a:gd name="connsiteY81" fmla="*/ 565466 h 1163636"/>
              <a:gd name="connsiteX82" fmla="*/ 1146810 w 1734388"/>
              <a:gd name="connsiteY82" fmla="*/ 569276 h 1163636"/>
              <a:gd name="connsiteX83" fmla="*/ 1152525 w 1734388"/>
              <a:gd name="connsiteY83" fmla="*/ 576896 h 1163636"/>
              <a:gd name="connsiteX84" fmla="*/ 1163955 w 1734388"/>
              <a:gd name="connsiteY84" fmla="*/ 588326 h 1163636"/>
              <a:gd name="connsiteX85" fmla="*/ 1169670 w 1734388"/>
              <a:gd name="connsiteY85" fmla="*/ 594041 h 1163636"/>
              <a:gd name="connsiteX86" fmla="*/ 1184910 w 1734388"/>
              <a:gd name="connsiteY86" fmla="*/ 605471 h 1163636"/>
              <a:gd name="connsiteX87" fmla="*/ 1192530 w 1734388"/>
              <a:gd name="connsiteY87" fmla="*/ 609281 h 1163636"/>
              <a:gd name="connsiteX88" fmla="*/ 1198245 w 1734388"/>
              <a:gd name="connsiteY88" fmla="*/ 614996 h 1163636"/>
              <a:gd name="connsiteX89" fmla="*/ 1205865 w 1734388"/>
              <a:gd name="connsiteY89" fmla="*/ 618806 h 1163636"/>
              <a:gd name="connsiteX90" fmla="*/ 1213485 w 1734388"/>
              <a:gd name="connsiteY90" fmla="*/ 624521 h 1163636"/>
              <a:gd name="connsiteX91" fmla="*/ 1223010 w 1734388"/>
              <a:gd name="connsiteY91" fmla="*/ 628331 h 1163636"/>
              <a:gd name="connsiteX92" fmla="*/ 1257300 w 1734388"/>
              <a:gd name="connsiteY92" fmla="*/ 635951 h 1163636"/>
              <a:gd name="connsiteX93" fmla="*/ 1306830 w 1734388"/>
              <a:gd name="connsiteY93" fmla="*/ 641666 h 1163636"/>
              <a:gd name="connsiteX94" fmla="*/ 1341120 w 1734388"/>
              <a:gd name="connsiteY94" fmla="*/ 647381 h 1163636"/>
              <a:gd name="connsiteX95" fmla="*/ 1352550 w 1734388"/>
              <a:gd name="connsiteY95" fmla="*/ 649286 h 1163636"/>
              <a:gd name="connsiteX96" fmla="*/ 1388745 w 1734388"/>
              <a:gd name="connsiteY96" fmla="*/ 653096 h 1163636"/>
              <a:gd name="connsiteX97" fmla="*/ 1403985 w 1734388"/>
              <a:gd name="connsiteY97" fmla="*/ 655001 h 1163636"/>
              <a:gd name="connsiteX98" fmla="*/ 1421130 w 1734388"/>
              <a:gd name="connsiteY98" fmla="*/ 656906 h 1163636"/>
              <a:gd name="connsiteX99" fmla="*/ 1432560 w 1734388"/>
              <a:gd name="connsiteY99" fmla="*/ 658811 h 1163636"/>
              <a:gd name="connsiteX100" fmla="*/ 1442085 w 1734388"/>
              <a:gd name="connsiteY100" fmla="*/ 662621 h 1163636"/>
              <a:gd name="connsiteX101" fmla="*/ 1590675 w 1734388"/>
              <a:gd name="connsiteY101" fmla="*/ 666431 h 1163636"/>
              <a:gd name="connsiteX102" fmla="*/ 1596390 w 1734388"/>
              <a:gd name="connsiteY102" fmla="*/ 670241 h 1163636"/>
              <a:gd name="connsiteX103" fmla="*/ 1555235 w 1734388"/>
              <a:gd name="connsiteY103" fmla="*/ 659611 h 1163636"/>
              <a:gd name="connsiteX104" fmla="*/ 1607820 w 1734388"/>
              <a:gd name="connsiteY104" fmla="*/ 679766 h 1163636"/>
              <a:gd name="connsiteX105" fmla="*/ 1613535 w 1734388"/>
              <a:gd name="connsiteY105" fmla="*/ 683576 h 1163636"/>
              <a:gd name="connsiteX106" fmla="*/ 1619250 w 1734388"/>
              <a:gd name="connsiteY106" fmla="*/ 685481 h 1163636"/>
              <a:gd name="connsiteX107" fmla="*/ 1630680 w 1734388"/>
              <a:gd name="connsiteY107" fmla="*/ 695006 h 1163636"/>
              <a:gd name="connsiteX108" fmla="*/ 1644236 w 1734388"/>
              <a:gd name="connsiteY108" fmla="*/ 686549 h 1163636"/>
              <a:gd name="connsiteX109" fmla="*/ 1655791 w 1734388"/>
              <a:gd name="connsiteY109" fmla="*/ 696430 h 1163636"/>
              <a:gd name="connsiteX110" fmla="*/ 1672778 w 1734388"/>
              <a:gd name="connsiteY110" fmla="*/ 703871 h 1163636"/>
              <a:gd name="connsiteX111" fmla="*/ 1687861 w 1734388"/>
              <a:gd name="connsiteY111" fmla="*/ 707770 h 1163636"/>
              <a:gd name="connsiteX112" fmla="*/ 1723710 w 1734388"/>
              <a:gd name="connsiteY112" fmla="*/ 720661 h 1163636"/>
              <a:gd name="connsiteX113" fmla="*/ 1725584 w 1734388"/>
              <a:gd name="connsiteY113" fmla="*/ 1020850 h 1163636"/>
              <a:gd name="connsiteX114" fmla="*/ 1712343 w 1734388"/>
              <a:gd name="connsiteY114" fmla="*/ 1064576 h 1163636"/>
              <a:gd name="connsiteX115" fmla="*/ 1712406 w 1734388"/>
              <a:gd name="connsiteY115" fmla="*/ 1129524 h 1163636"/>
              <a:gd name="connsiteX116" fmla="*/ 1710690 w 1734388"/>
              <a:gd name="connsiteY116" fmla="*/ 1148396 h 1163636"/>
              <a:gd name="connsiteX117" fmla="*/ 1714500 w 1734388"/>
              <a:gd name="connsiteY117" fmla="*/ 1154111 h 1163636"/>
              <a:gd name="connsiteX118" fmla="*/ 1720215 w 1734388"/>
              <a:gd name="connsiteY118" fmla="*/ 1157921 h 1163636"/>
              <a:gd name="connsiteX119" fmla="*/ 1725930 w 1734388"/>
              <a:gd name="connsiteY119" fmla="*/ 1163636 h 11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4388" h="1163636">
                <a:moveTo>
                  <a:pt x="0" y="205421"/>
                </a:moveTo>
                <a:cubicBezTo>
                  <a:pt x="24130" y="206056"/>
                  <a:pt x="48280" y="206150"/>
                  <a:pt x="72390" y="207326"/>
                </a:cubicBezTo>
                <a:cubicBezTo>
                  <a:pt x="74396" y="207424"/>
                  <a:pt x="76097" y="209252"/>
                  <a:pt x="78105" y="209231"/>
                </a:cubicBezTo>
                <a:cubicBezTo>
                  <a:pt x="135901" y="208616"/>
                  <a:pt x="193675" y="206691"/>
                  <a:pt x="251460" y="205421"/>
                </a:cubicBezTo>
                <a:cubicBezTo>
                  <a:pt x="254635" y="204151"/>
                  <a:pt x="258085" y="203423"/>
                  <a:pt x="260985" y="201611"/>
                </a:cubicBezTo>
                <a:cubicBezTo>
                  <a:pt x="273201" y="193976"/>
                  <a:pt x="259555" y="197008"/>
                  <a:pt x="274320" y="192086"/>
                </a:cubicBezTo>
                <a:cubicBezTo>
                  <a:pt x="277392" y="191062"/>
                  <a:pt x="280704" y="190966"/>
                  <a:pt x="283845" y="190181"/>
                </a:cubicBezTo>
                <a:cubicBezTo>
                  <a:pt x="301465" y="185776"/>
                  <a:pt x="269599" y="190771"/>
                  <a:pt x="304800" y="186371"/>
                </a:cubicBezTo>
                <a:cubicBezTo>
                  <a:pt x="308475" y="167994"/>
                  <a:pt x="303975" y="184212"/>
                  <a:pt x="310515" y="171131"/>
                </a:cubicBezTo>
                <a:cubicBezTo>
                  <a:pt x="311413" y="169335"/>
                  <a:pt x="310852" y="166670"/>
                  <a:pt x="312420" y="165416"/>
                </a:cubicBezTo>
                <a:cubicBezTo>
                  <a:pt x="314464" y="163780"/>
                  <a:pt x="312738" y="168989"/>
                  <a:pt x="320040" y="163511"/>
                </a:cubicBezTo>
                <a:cubicBezTo>
                  <a:pt x="327343" y="158033"/>
                  <a:pt x="348870" y="138951"/>
                  <a:pt x="356235" y="132550"/>
                </a:cubicBezTo>
                <a:cubicBezTo>
                  <a:pt x="363600" y="126149"/>
                  <a:pt x="350909" y="127328"/>
                  <a:pt x="364232" y="125107"/>
                </a:cubicBezTo>
                <a:cubicBezTo>
                  <a:pt x="366772" y="123837"/>
                  <a:pt x="369629" y="117120"/>
                  <a:pt x="375599" y="114034"/>
                </a:cubicBezTo>
                <a:cubicBezTo>
                  <a:pt x="381569" y="110948"/>
                  <a:pt x="389698" y="112704"/>
                  <a:pt x="400050" y="106591"/>
                </a:cubicBezTo>
                <a:cubicBezTo>
                  <a:pt x="410402" y="100478"/>
                  <a:pt x="431349" y="82561"/>
                  <a:pt x="437709" y="77356"/>
                </a:cubicBezTo>
                <a:cubicBezTo>
                  <a:pt x="444070" y="72151"/>
                  <a:pt x="428271" y="77858"/>
                  <a:pt x="438213" y="75363"/>
                </a:cubicBezTo>
                <a:cubicBezTo>
                  <a:pt x="448155" y="72868"/>
                  <a:pt x="445700" y="65103"/>
                  <a:pt x="497362" y="62384"/>
                </a:cubicBezTo>
                <a:cubicBezTo>
                  <a:pt x="503077" y="61749"/>
                  <a:pt x="485716" y="58736"/>
                  <a:pt x="480783" y="56846"/>
                </a:cubicBezTo>
                <a:cubicBezTo>
                  <a:pt x="475850" y="54956"/>
                  <a:pt x="467414" y="51464"/>
                  <a:pt x="467763" y="51043"/>
                </a:cubicBezTo>
                <a:cubicBezTo>
                  <a:pt x="468112" y="50622"/>
                  <a:pt x="480348" y="54423"/>
                  <a:pt x="482877" y="54319"/>
                </a:cubicBezTo>
                <a:cubicBezTo>
                  <a:pt x="485407" y="54215"/>
                  <a:pt x="480104" y="51417"/>
                  <a:pt x="482940" y="50420"/>
                </a:cubicBezTo>
                <a:cubicBezTo>
                  <a:pt x="485776" y="49423"/>
                  <a:pt x="494874" y="49939"/>
                  <a:pt x="499896" y="48337"/>
                </a:cubicBezTo>
                <a:cubicBezTo>
                  <a:pt x="504918" y="46735"/>
                  <a:pt x="509613" y="43331"/>
                  <a:pt x="513074" y="40806"/>
                </a:cubicBezTo>
                <a:cubicBezTo>
                  <a:pt x="516535" y="38281"/>
                  <a:pt x="514699" y="34803"/>
                  <a:pt x="520663" y="33186"/>
                </a:cubicBezTo>
                <a:cubicBezTo>
                  <a:pt x="526627" y="31569"/>
                  <a:pt x="542271" y="33355"/>
                  <a:pt x="548860" y="31103"/>
                </a:cubicBezTo>
                <a:cubicBezTo>
                  <a:pt x="555449" y="28851"/>
                  <a:pt x="554544" y="21622"/>
                  <a:pt x="560196" y="19673"/>
                </a:cubicBezTo>
                <a:cubicBezTo>
                  <a:pt x="565848" y="17724"/>
                  <a:pt x="575216" y="20130"/>
                  <a:pt x="582773" y="19406"/>
                </a:cubicBezTo>
                <a:cubicBezTo>
                  <a:pt x="590330" y="18682"/>
                  <a:pt x="599813" y="17611"/>
                  <a:pt x="605538" y="15329"/>
                </a:cubicBezTo>
                <a:cubicBezTo>
                  <a:pt x="611263" y="13047"/>
                  <a:pt x="611728" y="7347"/>
                  <a:pt x="617126" y="5715"/>
                </a:cubicBezTo>
                <a:cubicBezTo>
                  <a:pt x="622524" y="4083"/>
                  <a:pt x="626843" y="6489"/>
                  <a:pt x="637924" y="5537"/>
                </a:cubicBezTo>
                <a:cubicBezTo>
                  <a:pt x="649005" y="4585"/>
                  <a:pt x="669007" y="635"/>
                  <a:pt x="683612" y="0"/>
                </a:cubicBezTo>
                <a:cubicBezTo>
                  <a:pt x="695677" y="1270"/>
                  <a:pt x="698770" y="40374"/>
                  <a:pt x="702945" y="49211"/>
                </a:cubicBezTo>
                <a:cubicBezTo>
                  <a:pt x="707120" y="58048"/>
                  <a:pt x="706612" y="51997"/>
                  <a:pt x="708660" y="53021"/>
                </a:cubicBezTo>
                <a:cubicBezTo>
                  <a:pt x="710456" y="53919"/>
                  <a:pt x="712470" y="54291"/>
                  <a:pt x="714375" y="54926"/>
                </a:cubicBezTo>
                <a:cubicBezTo>
                  <a:pt x="715645" y="56831"/>
                  <a:pt x="716719" y="58882"/>
                  <a:pt x="718185" y="60641"/>
                </a:cubicBezTo>
                <a:cubicBezTo>
                  <a:pt x="719910" y="62711"/>
                  <a:pt x="721064" y="63564"/>
                  <a:pt x="723900" y="66356"/>
                </a:cubicBezTo>
                <a:cubicBezTo>
                  <a:pt x="726737" y="69148"/>
                  <a:pt x="732050" y="74195"/>
                  <a:pt x="735204" y="77393"/>
                </a:cubicBezTo>
                <a:cubicBezTo>
                  <a:pt x="738358" y="80592"/>
                  <a:pt x="743422" y="85657"/>
                  <a:pt x="742824" y="85547"/>
                </a:cubicBezTo>
                <a:cubicBezTo>
                  <a:pt x="742226" y="85437"/>
                  <a:pt x="731906" y="75951"/>
                  <a:pt x="731615" y="76734"/>
                </a:cubicBezTo>
                <a:cubicBezTo>
                  <a:pt x="731324" y="77517"/>
                  <a:pt x="738553" y="88556"/>
                  <a:pt x="741077" y="90247"/>
                </a:cubicBezTo>
                <a:cubicBezTo>
                  <a:pt x="743601" y="91938"/>
                  <a:pt x="742596" y="88158"/>
                  <a:pt x="746760" y="86882"/>
                </a:cubicBezTo>
                <a:cubicBezTo>
                  <a:pt x="750924" y="85606"/>
                  <a:pt x="757739" y="82671"/>
                  <a:pt x="766062" y="82591"/>
                </a:cubicBezTo>
                <a:cubicBezTo>
                  <a:pt x="774385" y="82511"/>
                  <a:pt x="797468" y="85434"/>
                  <a:pt x="796699" y="86401"/>
                </a:cubicBezTo>
                <a:cubicBezTo>
                  <a:pt x="795930" y="87368"/>
                  <a:pt x="762936" y="86837"/>
                  <a:pt x="761448" y="88395"/>
                </a:cubicBezTo>
                <a:cubicBezTo>
                  <a:pt x="759960" y="89953"/>
                  <a:pt x="778983" y="95415"/>
                  <a:pt x="787773" y="95747"/>
                </a:cubicBezTo>
                <a:cubicBezTo>
                  <a:pt x="796563" y="96079"/>
                  <a:pt x="810381" y="89753"/>
                  <a:pt x="814191" y="90388"/>
                </a:cubicBezTo>
                <a:cubicBezTo>
                  <a:pt x="816096" y="91658"/>
                  <a:pt x="825791" y="81427"/>
                  <a:pt x="838640" y="76038"/>
                </a:cubicBezTo>
                <a:cubicBezTo>
                  <a:pt x="851489" y="70649"/>
                  <a:pt x="869220" y="56181"/>
                  <a:pt x="891288" y="58056"/>
                </a:cubicBezTo>
                <a:cubicBezTo>
                  <a:pt x="913356" y="59931"/>
                  <a:pt x="938088" y="68976"/>
                  <a:pt x="971046" y="87290"/>
                </a:cubicBezTo>
                <a:cubicBezTo>
                  <a:pt x="974856" y="89195"/>
                  <a:pt x="986139" y="138922"/>
                  <a:pt x="986223" y="160198"/>
                </a:cubicBezTo>
                <a:cubicBezTo>
                  <a:pt x="986307" y="181474"/>
                  <a:pt x="972091" y="205186"/>
                  <a:pt x="971550" y="214946"/>
                </a:cubicBezTo>
                <a:cubicBezTo>
                  <a:pt x="971010" y="224706"/>
                  <a:pt x="978988" y="218312"/>
                  <a:pt x="982980" y="218756"/>
                </a:cubicBezTo>
                <a:lnTo>
                  <a:pt x="1000125" y="220661"/>
                </a:lnTo>
                <a:cubicBezTo>
                  <a:pt x="1002030" y="221931"/>
                  <a:pt x="1003748" y="223541"/>
                  <a:pt x="1005840" y="224471"/>
                </a:cubicBezTo>
                <a:cubicBezTo>
                  <a:pt x="1009510" y="226102"/>
                  <a:pt x="1017270" y="228281"/>
                  <a:pt x="1017270" y="228281"/>
                </a:cubicBezTo>
                <a:cubicBezTo>
                  <a:pt x="1024212" y="235223"/>
                  <a:pt x="1024161" y="235919"/>
                  <a:pt x="1034415" y="241616"/>
                </a:cubicBezTo>
                <a:cubicBezTo>
                  <a:pt x="1036170" y="242591"/>
                  <a:pt x="1038334" y="242623"/>
                  <a:pt x="1040130" y="243521"/>
                </a:cubicBezTo>
                <a:cubicBezTo>
                  <a:pt x="1042178" y="244545"/>
                  <a:pt x="1043940" y="246061"/>
                  <a:pt x="1045845" y="247331"/>
                </a:cubicBezTo>
                <a:cubicBezTo>
                  <a:pt x="1046480" y="251141"/>
                  <a:pt x="1046152" y="255245"/>
                  <a:pt x="1047750" y="258761"/>
                </a:cubicBezTo>
                <a:cubicBezTo>
                  <a:pt x="1049433" y="262463"/>
                  <a:pt x="1052930" y="265033"/>
                  <a:pt x="1055370" y="268286"/>
                </a:cubicBezTo>
                <a:cubicBezTo>
                  <a:pt x="1056744" y="270118"/>
                  <a:pt x="1058250" y="271909"/>
                  <a:pt x="1059180" y="274001"/>
                </a:cubicBezTo>
                <a:cubicBezTo>
                  <a:pt x="1063205" y="283058"/>
                  <a:pt x="1063298" y="287276"/>
                  <a:pt x="1064895" y="296861"/>
                </a:cubicBezTo>
                <a:cubicBezTo>
                  <a:pt x="1063625" y="317816"/>
                  <a:pt x="1062617" y="338789"/>
                  <a:pt x="1061085" y="359726"/>
                </a:cubicBezTo>
                <a:cubicBezTo>
                  <a:pt x="1060711" y="364832"/>
                  <a:pt x="1061018" y="370188"/>
                  <a:pt x="1059180" y="374966"/>
                </a:cubicBezTo>
                <a:cubicBezTo>
                  <a:pt x="1057726" y="378745"/>
                  <a:pt x="1049234" y="386817"/>
                  <a:pt x="1045845" y="390206"/>
                </a:cubicBezTo>
                <a:cubicBezTo>
                  <a:pt x="1045210" y="392746"/>
                  <a:pt x="1044453" y="395259"/>
                  <a:pt x="1043940" y="397826"/>
                </a:cubicBezTo>
                <a:cubicBezTo>
                  <a:pt x="1043182" y="401614"/>
                  <a:pt x="1043051" y="405530"/>
                  <a:pt x="1042035" y="409256"/>
                </a:cubicBezTo>
                <a:cubicBezTo>
                  <a:pt x="1041135" y="412555"/>
                  <a:pt x="1039495" y="415606"/>
                  <a:pt x="1038225" y="418781"/>
                </a:cubicBezTo>
                <a:cubicBezTo>
                  <a:pt x="1039495" y="430211"/>
                  <a:pt x="1038140" y="442250"/>
                  <a:pt x="1042035" y="453071"/>
                </a:cubicBezTo>
                <a:cubicBezTo>
                  <a:pt x="1044164" y="458986"/>
                  <a:pt x="1055370" y="466406"/>
                  <a:pt x="1055370" y="466406"/>
                </a:cubicBezTo>
                <a:cubicBezTo>
                  <a:pt x="1056640" y="469581"/>
                  <a:pt x="1057169" y="473165"/>
                  <a:pt x="1059180" y="475931"/>
                </a:cubicBezTo>
                <a:cubicBezTo>
                  <a:pt x="1062349" y="480289"/>
                  <a:pt x="1066800" y="483551"/>
                  <a:pt x="1070610" y="487361"/>
                </a:cubicBezTo>
                <a:cubicBezTo>
                  <a:pt x="1072515" y="489266"/>
                  <a:pt x="1074831" y="490834"/>
                  <a:pt x="1076325" y="493076"/>
                </a:cubicBezTo>
                <a:cubicBezTo>
                  <a:pt x="1085215" y="506411"/>
                  <a:pt x="1080135" y="501966"/>
                  <a:pt x="1089660" y="508316"/>
                </a:cubicBezTo>
                <a:cubicBezTo>
                  <a:pt x="1098273" y="521236"/>
                  <a:pt x="1087157" y="505813"/>
                  <a:pt x="1102995" y="521651"/>
                </a:cubicBezTo>
                <a:cubicBezTo>
                  <a:pt x="1105240" y="523896"/>
                  <a:pt x="1106586" y="526911"/>
                  <a:pt x="1108710" y="529271"/>
                </a:cubicBezTo>
                <a:cubicBezTo>
                  <a:pt x="1112314" y="533276"/>
                  <a:pt x="1117151" y="536218"/>
                  <a:pt x="1120140" y="540701"/>
                </a:cubicBezTo>
                <a:cubicBezTo>
                  <a:pt x="1121410" y="542606"/>
                  <a:pt x="1122331" y="544797"/>
                  <a:pt x="1123950" y="546416"/>
                </a:cubicBezTo>
                <a:cubicBezTo>
                  <a:pt x="1126195" y="548661"/>
                  <a:pt x="1129325" y="549886"/>
                  <a:pt x="1131570" y="552131"/>
                </a:cubicBezTo>
                <a:cubicBezTo>
                  <a:pt x="1133189" y="553750"/>
                  <a:pt x="1134049" y="555983"/>
                  <a:pt x="1135380" y="557846"/>
                </a:cubicBezTo>
                <a:cubicBezTo>
                  <a:pt x="1137225" y="560430"/>
                  <a:pt x="1138850" y="563221"/>
                  <a:pt x="1141095" y="565466"/>
                </a:cubicBezTo>
                <a:cubicBezTo>
                  <a:pt x="1142714" y="567085"/>
                  <a:pt x="1145191" y="567657"/>
                  <a:pt x="1146810" y="569276"/>
                </a:cubicBezTo>
                <a:cubicBezTo>
                  <a:pt x="1149055" y="571521"/>
                  <a:pt x="1150401" y="574536"/>
                  <a:pt x="1152525" y="576896"/>
                </a:cubicBezTo>
                <a:cubicBezTo>
                  <a:pt x="1156129" y="580901"/>
                  <a:pt x="1160145" y="584516"/>
                  <a:pt x="1163955" y="588326"/>
                </a:cubicBezTo>
                <a:cubicBezTo>
                  <a:pt x="1165860" y="590231"/>
                  <a:pt x="1167515" y="592425"/>
                  <a:pt x="1169670" y="594041"/>
                </a:cubicBezTo>
                <a:cubicBezTo>
                  <a:pt x="1174750" y="597851"/>
                  <a:pt x="1179230" y="602631"/>
                  <a:pt x="1184910" y="605471"/>
                </a:cubicBezTo>
                <a:cubicBezTo>
                  <a:pt x="1187450" y="606741"/>
                  <a:pt x="1190219" y="607630"/>
                  <a:pt x="1192530" y="609281"/>
                </a:cubicBezTo>
                <a:cubicBezTo>
                  <a:pt x="1194722" y="610847"/>
                  <a:pt x="1196053" y="613430"/>
                  <a:pt x="1198245" y="614996"/>
                </a:cubicBezTo>
                <a:cubicBezTo>
                  <a:pt x="1200556" y="616647"/>
                  <a:pt x="1203457" y="617301"/>
                  <a:pt x="1205865" y="618806"/>
                </a:cubicBezTo>
                <a:cubicBezTo>
                  <a:pt x="1208557" y="620489"/>
                  <a:pt x="1210710" y="622979"/>
                  <a:pt x="1213485" y="624521"/>
                </a:cubicBezTo>
                <a:cubicBezTo>
                  <a:pt x="1216474" y="626182"/>
                  <a:pt x="1219796" y="627162"/>
                  <a:pt x="1223010" y="628331"/>
                </a:cubicBezTo>
                <a:cubicBezTo>
                  <a:pt x="1237690" y="633669"/>
                  <a:pt x="1238324" y="633240"/>
                  <a:pt x="1257300" y="635951"/>
                </a:cubicBezTo>
                <a:cubicBezTo>
                  <a:pt x="1291540" y="640842"/>
                  <a:pt x="1275021" y="639015"/>
                  <a:pt x="1306830" y="641666"/>
                </a:cubicBezTo>
                <a:cubicBezTo>
                  <a:pt x="1327278" y="648482"/>
                  <a:pt x="1310900" y="644023"/>
                  <a:pt x="1341120" y="647381"/>
                </a:cubicBezTo>
                <a:cubicBezTo>
                  <a:pt x="1344959" y="647808"/>
                  <a:pt x="1348715" y="648826"/>
                  <a:pt x="1352550" y="649286"/>
                </a:cubicBezTo>
                <a:cubicBezTo>
                  <a:pt x="1364595" y="650731"/>
                  <a:pt x="1376688" y="651756"/>
                  <a:pt x="1388745" y="653096"/>
                </a:cubicBezTo>
                <a:cubicBezTo>
                  <a:pt x="1393833" y="653661"/>
                  <a:pt x="1398901" y="654403"/>
                  <a:pt x="1403985" y="655001"/>
                </a:cubicBezTo>
                <a:cubicBezTo>
                  <a:pt x="1409696" y="655673"/>
                  <a:pt x="1415430" y="656146"/>
                  <a:pt x="1421130" y="656906"/>
                </a:cubicBezTo>
                <a:cubicBezTo>
                  <a:pt x="1424959" y="657416"/>
                  <a:pt x="1428750" y="658176"/>
                  <a:pt x="1432560" y="658811"/>
                </a:cubicBezTo>
                <a:cubicBezTo>
                  <a:pt x="1435735" y="660081"/>
                  <a:pt x="1438883" y="661420"/>
                  <a:pt x="1442085" y="662621"/>
                </a:cubicBezTo>
                <a:cubicBezTo>
                  <a:pt x="1487121" y="679509"/>
                  <a:pt x="1584883" y="666354"/>
                  <a:pt x="1590675" y="666431"/>
                </a:cubicBezTo>
                <a:cubicBezTo>
                  <a:pt x="1592580" y="667701"/>
                  <a:pt x="1602297" y="671378"/>
                  <a:pt x="1596390" y="670241"/>
                </a:cubicBezTo>
                <a:cubicBezTo>
                  <a:pt x="1590483" y="669104"/>
                  <a:pt x="1553476" y="658145"/>
                  <a:pt x="1555235" y="659611"/>
                </a:cubicBezTo>
                <a:cubicBezTo>
                  <a:pt x="1557417" y="661429"/>
                  <a:pt x="1598103" y="675772"/>
                  <a:pt x="1607820" y="679766"/>
                </a:cubicBezTo>
                <a:cubicBezTo>
                  <a:pt x="1617537" y="683760"/>
                  <a:pt x="1611487" y="682552"/>
                  <a:pt x="1613535" y="683576"/>
                </a:cubicBezTo>
                <a:cubicBezTo>
                  <a:pt x="1615331" y="684474"/>
                  <a:pt x="1617454" y="684583"/>
                  <a:pt x="1619250" y="685481"/>
                </a:cubicBezTo>
                <a:cubicBezTo>
                  <a:pt x="1641263" y="696488"/>
                  <a:pt x="1626516" y="694828"/>
                  <a:pt x="1630680" y="695006"/>
                </a:cubicBezTo>
                <a:cubicBezTo>
                  <a:pt x="1634844" y="695184"/>
                  <a:pt x="1640051" y="686312"/>
                  <a:pt x="1644236" y="686549"/>
                </a:cubicBezTo>
                <a:cubicBezTo>
                  <a:pt x="1648421" y="686786"/>
                  <a:pt x="1651034" y="693543"/>
                  <a:pt x="1655791" y="696430"/>
                </a:cubicBezTo>
                <a:cubicBezTo>
                  <a:pt x="1660548" y="699317"/>
                  <a:pt x="1667433" y="701981"/>
                  <a:pt x="1672778" y="703871"/>
                </a:cubicBezTo>
                <a:cubicBezTo>
                  <a:pt x="1678123" y="705761"/>
                  <a:pt x="1679372" y="704972"/>
                  <a:pt x="1687861" y="707770"/>
                </a:cubicBezTo>
                <a:cubicBezTo>
                  <a:pt x="1696350" y="710568"/>
                  <a:pt x="1722336" y="720386"/>
                  <a:pt x="1723710" y="720661"/>
                </a:cubicBezTo>
                <a:cubicBezTo>
                  <a:pt x="1741474" y="827246"/>
                  <a:pt x="1733440" y="775741"/>
                  <a:pt x="1725584" y="1020850"/>
                </a:cubicBezTo>
                <a:cubicBezTo>
                  <a:pt x="1724871" y="1043082"/>
                  <a:pt x="1717237" y="1049895"/>
                  <a:pt x="1712343" y="1064576"/>
                </a:cubicBezTo>
                <a:cubicBezTo>
                  <a:pt x="1713613" y="1087436"/>
                  <a:pt x="1712682" y="1115554"/>
                  <a:pt x="1712406" y="1129524"/>
                </a:cubicBezTo>
                <a:cubicBezTo>
                  <a:pt x="1712131" y="1143494"/>
                  <a:pt x="1710341" y="1144298"/>
                  <a:pt x="1710690" y="1148396"/>
                </a:cubicBezTo>
                <a:cubicBezTo>
                  <a:pt x="1711039" y="1152494"/>
                  <a:pt x="1712881" y="1152492"/>
                  <a:pt x="1714500" y="1154111"/>
                </a:cubicBezTo>
                <a:cubicBezTo>
                  <a:pt x="1716119" y="1155730"/>
                  <a:pt x="1718456" y="1156455"/>
                  <a:pt x="1720215" y="1157921"/>
                </a:cubicBezTo>
                <a:cubicBezTo>
                  <a:pt x="1722285" y="1159646"/>
                  <a:pt x="1725930" y="1163636"/>
                  <a:pt x="1725930" y="1163636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Camera">
                <a:extLst>
                  <a:ext uri="{FF2B5EF4-FFF2-40B4-BE49-F238E27FC236}">
                    <a16:creationId xmlns:a16="http://schemas.microsoft.com/office/drawing/2014/main" id="{1C94FEEE-4D59-AD2B-DD30-C09F1727AC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3331856"/>
                  </p:ext>
                </p:extLst>
              </p:nvPr>
            </p:nvGraphicFramePr>
            <p:xfrm rot="1683495">
              <a:off x="9643702" y="707524"/>
              <a:ext cx="1690907" cy="989800"/>
            </p:xfrm>
            <a:graphic>
              <a:graphicData uri="http://schemas.microsoft.com/office/drawing/2017/model3d">
                <am3d:model3d r:embed="rId5">
                  <am3d:spPr>
                    <a:xfrm rot="1683495">
                      <a:off x="0" y="0"/>
                      <a:ext cx="1690907" cy="989800"/>
                    </a:xfrm>
                    <a:prstGeom prst="rect">
                      <a:avLst/>
                    </a:prstGeom>
                  </am3d:spPr>
                  <am3d:camera>
                    <am3d:pos x="0" y="0" z="610787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6654" d="1000000"/>
                    <am3d:preTrans dx="0" dy="-102391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85453" ay="60409" az="-2982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8980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Camera">
                <a:extLst>
                  <a:ext uri="{FF2B5EF4-FFF2-40B4-BE49-F238E27FC236}">
                    <a16:creationId xmlns:a16="http://schemas.microsoft.com/office/drawing/2014/main" id="{1C94FEEE-4D59-AD2B-DD30-C09F1727AC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83495">
                <a:off x="9643702" y="707524"/>
                <a:ext cx="1690907" cy="9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Camera">
                <a:extLst>
                  <a:ext uri="{FF2B5EF4-FFF2-40B4-BE49-F238E27FC236}">
                    <a16:creationId xmlns:a16="http://schemas.microsoft.com/office/drawing/2014/main" id="{2E4C2792-E456-6B5E-6E7E-C86AFD7E1A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7859666"/>
                  </p:ext>
                </p:extLst>
              </p:nvPr>
            </p:nvGraphicFramePr>
            <p:xfrm rot="5400000">
              <a:off x="10405219" y="1998061"/>
              <a:ext cx="2054189" cy="1519372"/>
            </p:xfrm>
            <a:graphic>
              <a:graphicData uri="http://schemas.microsoft.com/office/drawing/2017/model3d">
                <am3d:model3d r:embed="rId5">
                  <am3d:spPr>
                    <a:xfrm rot="5400000">
                      <a:off x="0" y="0"/>
                      <a:ext cx="2054189" cy="1519372"/>
                    </a:xfrm>
                    <a:prstGeom prst="rect">
                      <a:avLst/>
                    </a:prstGeom>
                  </am3d:spPr>
                  <am3d:camera>
                    <am3d:pos x="0" y="0" z="610787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6654" d="1000000"/>
                    <am3d:preTrans dx="0" dy="-102391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158538" ay="63446" az="88173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3083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Camera">
                <a:extLst>
                  <a:ext uri="{FF2B5EF4-FFF2-40B4-BE49-F238E27FC236}">
                    <a16:creationId xmlns:a16="http://schemas.microsoft.com/office/drawing/2014/main" id="{2E4C2792-E456-6B5E-6E7E-C86AFD7E1A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10405219" y="1998061"/>
                <a:ext cx="2054189" cy="1519372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473D9-143F-C9B6-EFE2-CD03951C17AC}"/>
              </a:ext>
            </a:extLst>
          </p:cNvPr>
          <p:cNvCxnSpPr>
            <a:cxnSpLocks/>
          </p:cNvCxnSpPr>
          <p:nvPr/>
        </p:nvCxnSpPr>
        <p:spPr>
          <a:xfrm flipH="1" flipV="1">
            <a:off x="8876722" y="1074077"/>
            <a:ext cx="65678" cy="20078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518330-53DE-683B-8B5B-7D4F36639B90}"/>
              </a:ext>
            </a:extLst>
          </p:cNvPr>
          <p:cNvCxnSpPr>
            <a:cxnSpLocks/>
            <a:stCxn id="12" idx="35"/>
          </p:cNvCxnSpPr>
          <p:nvPr/>
        </p:nvCxnSpPr>
        <p:spPr>
          <a:xfrm flipV="1">
            <a:off x="8937157" y="1599304"/>
            <a:ext cx="1336396" cy="14914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18BFC1-E35E-E211-AF8A-7145E4527BD2}"/>
              </a:ext>
            </a:extLst>
          </p:cNvPr>
          <p:cNvCxnSpPr>
            <a:cxnSpLocks/>
          </p:cNvCxnSpPr>
          <p:nvPr/>
        </p:nvCxnSpPr>
        <p:spPr>
          <a:xfrm flipV="1">
            <a:off x="9453822" y="1631576"/>
            <a:ext cx="787458" cy="2025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4DB9F8-1417-F53E-E851-77C48CCD4231}"/>
              </a:ext>
            </a:extLst>
          </p:cNvPr>
          <p:cNvCxnSpPr>
            <a:cxnSpLocks/>
            <a:stCxn id="12" idx="89"/>
          </p:cNvCxnSpPr>
          <p:nvPr/>
        </p:nvCxnSpPr>
        <p:spPr>
          <a:xfrm flipV="1">
            <a:off x="9433026" y="2983454"/>
            <a:ext cx="1503915" cy="692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Flowchart: Data 56">
            <a:extLst>
              <a:ext uri="{FF2B5EF4-FFF2-40B4-BE49-F238E27FC236}">
                <a16:creationId xmlns:a16="http://schemas.microsoft.com/office/drawing/2014/main" id="{10478E56-FF4C-FAE6-0002-846FCC4D0BE0}"/>
              </a:ext>
            </a:extLst>
          </p:cNvPr>
          <p:cNvSpPr/>
          <p:nvPr/>
        </p:nvSpPr>
        <p:spPr>
          <a:xfrm rot="4698442">
            <a:off x="-32561" y="-1532316"/>
            <a:ext cx="8098494" cy="952580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807 h 10807"/>
              <a:gd name="connsiteX1" fmla="*/ 2016 w 10000"/>
              <a:gd name="connsiteY1" fmla="*/ 0 h 10807"/>
              <a:gd name="connsiteX2" fmla="*/ 10000 w 10000"/>
              <a:gd name="connsiteY2" fmla="*/ 807 h 10807"/>
              <a:gd name="connsiteX3" fmla="*/ 8000 w 10000"/>
              <a:gd name="connsiteY3" fmla="*/ 10807 h 10807"/>
              <a:gd name="connsiteX4" fmla="*/ 0 w 10000"/>
              <a:gd name="connsiteY4" fmla="*/ 10807 h 10807"/>
              <a:gd name="connsiteX0" fmla="*/ 0 w 9092"/>
              <a:gd name="connsiteY0" fmla="*/ 10807 h 10807"/>
              <a:gd name="connsiteX1" fmla="*/ 2016 w 9092"/>
              <a:gd name="connsiteY1" fmla="*/ 0 h 10807"/>
              <a:gd name="connsiteX2" fmla="*/ 9092 w 9092"/>
              <a:gd name="connsiteY2" fmla="*/ 495 h 10807"/>
              <a:gd name="connsiteX3" fmla="*/ 8000 w 9092"/>
              <a:gd name="connsiteY3" fmla="*/ 10807 h 10807"/>
              <a:gd name="connsiteX4" fmla="*/ 0 w 9092"/>
              <a:gd name="connsiteY4" fmla="*/ 10807 h 10807"/>
              <a:gd name="connsiteX0" fmla="*/ 0 w 10000"/>
              <a:gd name="connsiteY0" fmla="*/ 10000 h 10372"/>
              <a:gd name="connsiteX1" fmla="*/ 2217 w 10000"/>
              <a:gd name="connsiteY1" fmla="*/ 0 h 10372"/>
              <a:gd name="connsiteX2" fmla="*/ 10000 w 10000"/>
              <a:gd name="connsiteY2" fmla="*/ 458 h 10372"/>
              <a:gd name="connsiteX3" fmla="*/ 8161 w 10000"/>
              <a:gd name="connsiteY3" fmla="*/ 10372 h 10372"/>
              <a:gd name="connsiteX4" fmla="*/ 0 w 10000"/>
              <a:gd name="connsiteY4" fmla="*/ 10000 h 10372"/>
              <a:gd name="connsiteX0" fmla="*/ 0 w 10000"/>
              <a:gd name="connsiteY0" fmla="*/ 10000 h 10464"/>
              <a:gd name="connsiteX1" fmla="*/ 2217 w 10000"/>
              <a:gd name="connsiteY1" fmla="*/ 0 h 10464"/>
              <a:gd name="connsiteX2" fmla="*/ 10000 w 10000"/>
              <a:gd name="connsiteY2" fmla="*/ 458 h 10464"/>
              <a:gd name="connsiteX3" fmla="*/ 8144 w 10000"/>
              <a:gd name="connsiteY3" fmla="*/ 10464 h 10464"/>
              <a:gd name="connsiteX4" fmla="*/ 0 w 10000"/>
              <a:gd name="connsiteY4" fmla="*/ 10000 h 10464"/>
              <a:gd name="connsiteX0" fmla="*/ 0 w 9572"/>
              <a:gd name="connsiteY0" fmla="*/ 9271 h 10464"/>
              <a:gd name="connsiteX1" fmla="*/ 1789 w 9572"/>
              <a:gd name="connsiteY1" fmla="*/ 0 h 10464"/>
              <a:gd name="connsiteX2" fmla="*/ 9572 w 9572"/>
              <a:gd name="connsiteY2" fmla="*/ 458 h 10464"/>
              <a:gd name="connsiteX3" fmla="*/ 7716 w 9572"/>
              <a:gd name="connsiteY3" fmla="*/ 10464 h 10464"/>
              <a:gd name="connsiteX4" fmla="*/ 0 w 9572"/>
              <a:gd name="connsiteY4" fmla="*/ 9271 h 10464"/>
              <a:gd name="connsiteX0" fmla="*/ 0 w 10117"/>
              <a:gd name="connsiteY0" fmla="*/ 8795 h 10000"/>
              <a:gd name="connsiteX1" fmla="*/ 1986 w 10117"/>
              <a:gd name="connsiteY1" fmla="*/ 0 h 10000"/>
              <a:gd name="connsiteX2" fmla="*/ 10117 w 10117"/>
              <a:gd name="connsiteY2" fmla="*/ 438 h 10000"/>
              <a:gd name="connsiteX3" fmla="*/ 8178 w 10117"/>
              <a:gd name="connsiteY3" fmla="*/ 10000 h 10000"/>
              <a:gd name="connsiteX4" fmla="*/ 0 w 10117"/>
              <a:gd name="connsiteY4" fmla="*/ 8795 h 10000"/>
              <a:gd name="connsiteX0" fmla="*/ 0 w 10117"/>
              <a:gd name="connsiteY0" fmla="*/ 8842 h 10047"/>
              <a:gd name="connsiteX1" fmla="*/ 1772 w 10117"/>
              <a:gd name="connsiteY1" fmla="*/ 0 h 10047"/>
              <a:gd name="connsiteX2" fmla="*/ 10117 w 10117"/>
              <a:gd name="connsiteY2" fmla="*/ 485 h 10047"/>
              <a:gd name="connsiteX3" fmla="*/ 8178 w 10117"/>
              <a:gd name="connsiteY3" fmla="*/ 10047 h 10047"/>
              <a:gd name="connsiteX4" fmla="*/ 0 w 10117"/>
              <a:gd name="connsiteY4" fmla="*/ 8842 h 10047"/>
              <a:gd name="connsiteX0" fmla="*/ 0 w 10117"/>
              <a:gd name="connsiteY0" fmla="*/ 8842 h 10680"/>
              <a:gd name="connsiteX1" fmla="*/ 1772 w 10117"/>
              <a:gd name="connsiteY1" fmla="*/ 0 h 10680"/>
              <a:gd name="connsiteX2" fmla="*/ 10117 w 10117"/>
              <a:gd name="connsiteY2" fmla="*/ 485 h 10680"/>
              <a:gd name="connsiteX3" fmla="*/ 8128 w 10117"/>
              <a:gd name="connsiteY3" fmla="*/ 10680 h 10680"/>
              <a:gd name="connsiteX4" fmla="*/ 0 w 10117"/>
              <a:gd name="connsiteY4" fmla="*/ 8842 h 10680"/>
              <a:gd name="connsiteX0" fmla="*/ 0 w 10182"/>
              <a:gd name="connsiteY0" fmla="*/ 8887 h 10680"/>
              <a:gd name="connsiteX1" fmla="*/ 1837 w 10182"/>
              <a:gd name="connsiteY1" fmla="*/ 0 h 10680"/>
              <a:gd name="connsiteX2" fmla="*/ 10182 w 10182"/>
              <a:gd name="connsiteY2" fmla="*/ 485 h 10680"/>
              <a:gd name="connsiteX3" fmla="*/ 8193 w 10182"/>
              <a:gd name="connsiteY3" fmla="*/ 10680 h 10680"/>
              <a:gd name="connsiteX4" fmla="*/ 0 w 10182"/>
              <a:gd name="connsiteY4" fmla="*/ 8887 h 10680"/>
              <a:gd name="connsiteX0" fmla="*/ 0 w 10182"/>
              <a:gd name="connsiteY0" fmla="*/ 8929 h 10722"/>
              <a:gd name="connsiteX1" fmla="*/ 1734 w 10182"/>
              <a:gd name="connsiteY1" fmla="*/ 0 h 10722"/>
              <a:gd name="connsiteX2" fmla="*/ 10182 w 10182"/>
              <a:gd name="connsiteY2" fmla="*/ 527 h 10722"/>
              <a:gd name="connsiteX3" fmla="*/ 8193 w 10182"/>
              <a:gd name="connsiteY3" fmla="*/ 10722 h 10722"/>
              <a:gd name="connsiteX4" fmla="*/ 0 w 10182"/>
              <a:gd name="connsiteY4" fmla="*/ 8929 h 10722"/>
              <a:gd name="connsiteX0" fmla="*/ 0 w 10182"/>
              <a:gd name="connsiteY0" fmla="*/ 8929 h 10722"/>
              <a:gd name="connsiteX1" fmla="*/ 1734 w 10182"/>
              <a:gd name="connsiteY1" fmla="*/ 0 h 10722"/>
              <a:gd name="connsiteX2" fmla="*/ 10182 w 10182"/>
              <a:gd name="connsiteY2" fmla="*/ 527 h 10722"/>
              <a:gd name="connsiteX3" fmla="*/ 8193 w 10182"/>
              <a:gd name="connsiteY3" fmla="*/ 10722 h 10722"/>
              <a:gd name="connsiteX4" fmla="*/ 0 w 10182"/>
              <a:gd name="connsiteY4" fmla="*/ 8929 h 10722"/>
              <a:gd name="connsiteX0" fmla="*/ 0 w 10182"/>
              <a:gd name="connsiteY0" fmla="*/ 8445 h 10238"/>
              <a:gd name="connsiteX1" fmla="*/ 1713 w 10182"/>
              <a:gd name="connsiteY1" fmla="*/ 0 h 10238"/>
              <a:gd name="connsiteX2" fmla="*/ 10182 w 10182"/>
              <a:gd name="connsiteY2" fmla="*/ 43 h 10238"/>
              <a:gd name="connsiteX3" fmla="*/ 8193 w 10182"/>
              <a:gd name="connsiteY3" fmla="*/ 10238 h 10238"/>
              <a:gd name="connsiteX4" fmla="*/ 0 w 10182"/>
              <a:gd name="connsiteY4" fmla="*/ 8445 h 10238"/>
              <a:gd name="connsiteX0" fmla="*/ 0 w 10212"/>
              <a:gd name="connsiteY0" fmla="*/ 8649 h 10442"/>
              <a:gd name="connsiteX1" fmla="*/ 1713 w 10212"/>
              <a:gd name="connsiteY1" fmla="*/ 204 h 10442"/>
              <a:gd name="connsiteX2" fmla="*/ 10212 w 10212"/>
              <a:gd name="connsiteY2" fmla="*/ 0 h 10442"/>
              <a:gd name="connsiteX3" fmla="*/ 8193 w 10212"/>
              <a:gd name="connsiteY3" fmla="*/ 10442 h 10442"/>
              <a:gd name="connsiteX4" fmla="*/ 0 w 10212"/>
              <a:gd name="connsiteY4" fmla="*/ 8649 h 10442"/>
              <a:gd name="connsiteX0" fmla="*/ 0 w 10212"/>
              <a:gd name="connsiteY0" fmla="*/ 10097 h 11890"/>
              <a:gd name="connsiteX1" fmla="*/ 2020 w 10212"/>
              <a:gd name="connsiteY1" fmla="*/ 0 h 11890"/>
              <a:gd name="connsiteX2" fmla="*/ 10212 w 10212"/>
              <a:gd name="connsiteY2" fmla="*/ 1448 h 11890"/>
              <a:gd name="connsiteX3" fmla="*/ 8193 w 10212"/>
              <a:gd name="connsiteY3" fmla="*/ 11890 h 11890"/>
              <a:gd name="connsiteX4" fmla="*/ 0 w 10212"/>
              <a:gd name="connsiteY4" fmla="*/ 10097 h 11890"/>
              <a:gd name="connsiteX0" fmla="*/ 0 w 9618"/>
              <a:gd name="connsiteY0" fmla="*/ 10097 h 11890"/>
              <a:gd name="connsiteX1" fmla="*/ 2020 w 9618"/>
              <a:gd name="connsiteY1" fmla="*/ 0 h 11890"/>
              <a:gd name="connsiteX2" fmla="*/ 9618 w 9618"/>
              <a:gd name="connsiteY2" fmla="*/ 4931 h 11890"/>
              <a:gd name="connsiteX3" fmla="*/ 8193 w 9618"/>
              <a:gd name="connsiteY3" fmla="*/ 11890 h 11890"/>
              <a:gd name="connsiteX4" fmla="*/ 0 w 9618"/>
              <a:gd name="connsiteY4" fmla="*/ 10097 h 11890"/>
              <a:gd name="connsiteX0" fmla="*/ 0 w 10142"/>
              <a:gd name="connsiteY0" fmla="*/ 8492 h 10000"/>
              <a:gd name="connsiteX1" fmla="*/ 2100 w 10142"/>
              <a:gd name="connsiteY1" fmla="*/ 0 h 10000"/>
              <a:gd name="connsiteX2" fmla="*/ 10142 w 10142"/>
              <a:gd name="connsiteY2" fmla="*/ 3564 h 10000"/>
              <a:gd name="connsiteX3" fmla="*/ 8518 w 10142"/>
              <a:gd name="connsiteY3" fmla="*/ 10000 h 10000"/>
              <a:gd name="connsiteX4" fmla="*/ 0 w 10142"/>
              <a:gd name="connsiteY4" fmla="*/ 8492 h 10000"/>
              <a:gd name="connsiteX0" fmla="*/ 0 w 9988"/>
              <a:gd name="connsiteY0" fmla="*/ 8492 h 10000"/>
              <a:gd name="connsiteX1" fmla="*/ 2100 w 9988"/>
              <a:gd name="connsiteY1" fmla="*/ 0 h 10000"/>
              <a:gd name="connsiteX2" fmla="*/ 9988 w 9988"/>
              <a:gd name="connsiteY2" fmla="*/ 3800 h 10000"/>
              <a:gd name="connsiteX3" fmla="*/ 8518 w 9988"/>
              <a:gd name="connsiteY3" fmla="*/ 10000 h 10000"/>
              <a:gd name="connsiteX4" fmla="*/ 0 w 9988"/>
              <a:gd name="connsiteY4" fmla="*/ 8492 h 10000"/>
              <a:gd name="connsiteX0" fmla="*/ 0 w 10034"/>
              <a:gd name="connsiteY0" fmla="*/ 8492 h 10000"/>
              <a:gd name="connsiteX1" fmla="*/ 2103 w 10034"/>
              <a:gd name="connsiteY1" fmla="*/ 0 h 10000"/>
              <a:gd name="connsiteX2" fmla="*/ 10034 w 10034"/>
              <a:gd name="connsiteY2" fmla="*/ 3806 h 10000"/>
              <a:gd name="connsiteX3" fmla="*/ 8528 w 10034"/>
              <a:gd name="connsiteY3" fmla="*/ 10000 h 10000"/>
              <a:gd name="connsiteX4" fmla="*/ 0 w 10034"/>
              <a:gd name="connsiteY4" fmla="*/ 8492 h 10000"/>
              <a:gd name="connsiteX0" fmla="*/ 0 w 10034"/>
              <a:gd name="connsiteY0" fmla="*/ 8492 h 9996"/>
              <a:gd name="connsiteX1" fmla="*/ 2103 w 10034"/>
              <a:gd name="connsiteY1" fmla="*/ 0 h 9996"/>
              <a:gd name="connsiteX2" fmla="*/ 10034 w 10034"/>
              <a:gd name="connsiteY2" fmla="*/ 3806 h 9996"/>
              <a:gd name="connsiteX3" fmla="*/ 8505 w 10034"/>
              <a:gd name="connsiteY3" fmla="*/ 9996 h 9996"/>
              <a:gd name="connsiteX4" fmla="*/ 0 w 10034"/>
              <a:gd name="connsiteY4" fmla="*/ 8492 h 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" h="9996">
                <a:moveTo>
                  <a:pt x="0" y="8492"/>
                </a:moveTo>
                <a:lnTo>
                  <a:pt x="2103" y="0"/>
                </a:lnTo>
                <a:lnTo>
                  <a:pt x="10034" y="3806"/>
                </a:lnTo>
                <a:lnTo>
                  <a:pt x="8505" y="9996"/>
                </a:lnTo>
                <a:lnTo>
                  <a:pt x="0" y="8492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DD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B7BB74B-59CF-142E-76D1-966DAF351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50"/>
            <a:ext cx="3840482" cy="109728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7913897-5971-59D7-08DE-1885A46A5C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6144" y="109470"/>
            <a:ext cx="2505950" cy="109728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A7A8934-EF82-A8F2-0834-70AAE7B85DCE}"/>
              </a:ext>
            </a:extLst>
          </p:cNvPr>
          <p:cNvSpPr txBox="1"/>
          <p:nvPr/>
        </p:nvSpPr>
        <p:spPr>
          <a:xfrm>
            <a:off x="408858" y="151640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Primary-level site effect zoning in developing urban areas through the geomorphic interpretation of landforms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750EAC7-1714-D784-2FE1-169CEDF485A2}"/>
              </a:ext>
            </a:extLst>
          </p:cNvPr>
          <p:cNvSpPr txBox="1"/>
          <p:nvPr/>
        </p:nvSpPr>
        <p:spPr>
          <a:xfrm>
            <a:off x="219075" y="4783564"/>
            <a:ext cx="5957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Department of earth sciences, Institute for advanced studies in basic sciences (IASBS),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Zanjan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Iran.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Center for Research in Climate Change and Global Warming (CRCC),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Zanjan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Iran.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9939C8-38C7-4B1F-C032-A84F61A9A759}"/>
              </a:ext>
            </a:extLst>
          </p:cNvPr>
          <p:cNvSpPr txBox="1"/>
          <p:nvPr/>
        </p:nvSpPr>
        <p:spPr>
          <a:xfrm>
            <a:off x="200025" y="4164432"/>
            <a:ext cx="6834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Pak Tarmani</a:t>
            </a:r>
            <a:r>
              <a:rPr lang="en-US" sz="20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Zohreh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Masoumi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Esmaeil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Shabanian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BFDA9B-A3E4-A9D0-5642-F736B33FD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41" y="5208608"/>
            <a:ext cx="1246879" cy="16609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3FD3918-F1C8-DDA0-26DA-8D5CC1BBE2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6447" y="6070923"/>
            <a:ext cx="706054" cy="7060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FBE75CB-D9D1-BA37-2ED1-7C9401256F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0333" y="6072850"/>
            <a:ext cx="693516" cy="693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9DDCBE6-CB37-F76A-3EB5-657C135679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10789" y="6111431"/>
            <a:ext cx="688694" cy="6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C6DA12-5436-0FB0-5E29-85B9F1243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25" y="1035533"/>
            <a:ext cx="6134100" cy="4775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2C02A8-E881-5855-E800-41B6946AE959}"/>
              </a:ext>
            </a:extLst>
          </p:cNvPr>
          <p:cNvSpPr txBox="1"/>
          <p:nvPr/>
        </p:nvSpPr>
        <p:spPr>
          <a:xfrm>
            <a:off x="597694" y="162996"/>
            <a:ext cx="6167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Definition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5AD42A-9F76-D345-3020-715FF0B2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94" y="5849849"/>
            <a:ext cx="2389449" cy="417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293C1E-EBE9-947B-C24F-6B996DE9874D}"/>
              </a:ext>
            </a:extLst>
          </p:cNvPr>
          <p:cNvSpPr txBox="1"/>
          <p:nvPr/>
        </p:nvSpPr>
        <p:spPr>
          <a:xfrm>
            <a:off x="5506279" y="5864087"/>
            <a:ext cx="524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Effects in Structural Response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41A21-4F00-D542-D429-0F508ED08E20}"/>
              </a:ext>
            </a:extLst>
          </p:cNvPr>
          <p:cNvSpPr txBox="1"/>
          <p:nvPr/>
        </p:nvSpPr>
        <p:spPr>
          <a:xfrm>
            <a:off x="302419" y="1520143"/>
            <a:ext cx="484108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effect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great impact on seismic hazard assessment in urban and industrial regions.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layer of soft soil with a thickness of several meters amplifies seismic waves from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to 6 times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to the underlying bedrock.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investigate earthquake site effect in urban areas using historical photographs?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0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4417F-8872-E287-FCFF-3608B6977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" b="7077"/>
          <a:stretch/>
        </p:blipFill>
        <p:spPr bwMode="auto">
          <a:xfrm>
            <a:off x="6695063" y="2731625"/>
            <a:ext cx="5263575" cy="325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C6C80-6D82-A6DA-4C99-F853008D5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2" y="1043374"/>
            <a:ext cx="3391383" cy="13614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D4491-0F98-A4A7-164A-88DBC631CB2E}"/>
              </a:ext>
            </a:extLst>
          </p:cNvPr>
          <p:cNvSpPr txBox="1"/>
          <p:nvPr/>
        </p:nvSpPr>
        <p:spPr>
          <a:xfrm>
            <a:off x="531019" y="162996"/>
            <a:ext cx="5088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D6140-361F-CFD2-0A53-7323DF889D36}"/>
              </a:ext>
            </a:extLst>
          </p:cNvPr>
          <p:cNvSpPr txBox="1"/>
          <p:nvPr/>
        </p:nvSpPr>
        <p:spPr>
          <a:xfrm>
            <a:off x="187778" y="1164290"/>
            <a:ext cx="68905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Photogrammetry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Photogrammetry: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Ancient Aerial Photos/ 600 dpi </a:t>
            </a:r>
          </a:p>
          <a:p>
            <a:pPr lvl="1"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Structure from Motion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SfM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</a:p>
          <a:p>
            <a:pPr lvl="2" algn="just"/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|Algorithm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Scale Invariant Feature Transform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B Nazanin" panose="00000400000000000000" pitchFamily="2" charset="-78"/>
              </a:rPr>
              <a:t>SIFT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</a:p>
          <a:p>
            <a:pPr lvl="2" algn="just"/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|Algorithm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RANdom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Sample Consensus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B Nazanin" panose="00000400000000000000" pitchFamily="2" charset="-78"/>
              </a:rPr>
              <a:t>RANSAC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|Algorithm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Semi-Global Matching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B Nazanin" panose="00000400000000000000" pitchFamily="2" charset="-78"/>
              </a:rPr>
              <a:t>SGM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</a:p>
          <a:p>
            <a:pPr lvl="2" algn="just"/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Digital Elevation Model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B Nazanin" panose="00000400000000000000" pitchFamily="2" charset="-78"/>
              </a:rPr>
              <a:t>DEM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Geomorphology</a:t>
            </a: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Geomorphologic Map of Quaternary (</a:t>
            </a:r>
            <a:r>
              <a:rPr lang="en-US" i="1" dirty="0">
                <a:latin typeface="Times New Roman" panose="02020603050405020304" pitchFamily="18" charset="0"/>
                <a:cs typeface="B Nazanin" panose="00000400000000000000" pitchFamily="2" charset="-78"/>
              </a:rPr>
              <a:t>units terrains</a:t>
            </a: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</a:p>
          <a:p>
            <a:pPr lvl="1" algn="just"/>
            <a:endParaRPr lang="en-US" sz="20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Boreholes geotechnic information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Primary site effect results from boreholes</a:t>
            </a:r>
          </a:p>
          <a:p>
            <a:pPr algn="just"/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D7409-AE11-126D-A070-A4B36EFCCE1A}"/>
              </a:ext>
            </a:extLst>
          </p:cNvPr>
          <p:cNvSpPr txBox="1"/>
          <p:nvPr/>
        </p:nvSpPr>
        <p:spPr>
          <a:xfrm>
            <a:off x="7238790" y="5956969"/>
            <a:ext cx="5298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Figure3: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fa-I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ancient aerial photos processing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E1E98-D62F-1760-5AD8-0AADFBC98C35}"/>
              </a:ext>
            </a:extLst>
          </p:cNvPr>
          <p:cNvSpPr txBox="1"/>
          <p:nvPr/>
        </p:nvSpPr>
        <p:spPr>
          <a:xfrm>
            <a:off x="7511398" y="2388711"/>
            <a:ext cx="4260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Figure2: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Orthophoto mosaic - </a:t>
            </a:r>
            <a:r>
              <a:rPr lang="en-US" sz="16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Perspective 30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FCA3DC-C5BC-F42A-05EB-E0A1085B6755}"/>
              </a:ext>
            </a:extLst>
          </p:cNvPr>
          <p:cNvSpPr/>
          <p:nvPr/>
        </p:nvSpPr>
        <p:spPr>
          <a:xfrm>
            <a:off x="10579261" y="3079228"/>
            <a:ext cx="1141191" cy="879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19CAE-5291-8025-8097-13A145391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8" t="7131" r="8784" b="76359"/>
          <a:stretch/>
        </p:blipFill>
        <p:spPr bwMode="auto">
          <a:xfrm>
            <a:off x="10569310" y="3118230"/>
            <a:ext cx="685801" cy="6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F2945-D81A-F585-BAA3-3D20E1422433}"/>
              </a:ext>
            </a:extLst>
          </p:cNvPr>
          <p:cNvSpPr txBox="1"/>
          <p:nvPr/>
        </p:nvSpPr>
        <p:spPr>
          <a:xfrm>
            <a:off x="10480876" y="5075769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5.18 m / Pix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DBEF5-DBDD-89EE-3778-0C593983A82E}"/>
              </a:ext>
            </a:extLst>
          </p:cNvPr>
          <p:cNvSpPr/>
          <p:nvPr/>
        </p:nvSpPr>
        <p:spPr>
          <a:xfrm>
            <a:off x="10475089" y="2731625"/>
            <a:ext cx="787078" cy="196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7C9A47-987C-7F0A-1520-38020D0B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4886" r="19472" b="10056"/>
          <a:stretch>
            <a:fillRect/>
          </a:stretch>
        </p:blipFill>
        <p:spPr bwMode="auto">
          <a:xfrm>
            <a:off x="1000733" y="3166440"/>
            <a:ext cx="3733315" cy="29414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DD2385-F9A9-77E2-35BC-21C9D96C985E}"/>
              </a:ext>
            </a:extLst>
          </p:cNvPr>
          <p:cNvSpPr/>
          <p:nvPr/>
        </p:nvSpPr>
        <p:spPr>
          <a:xfrm>
            <a:off x="545940" y="5926238"/>
            <a:ext cx="4662669" cy="2083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F1385-1923-8655-3424-BE59553FE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t="14388" r="19241" b="9377"/>
          <a:stretch>
            <a:fillRect/>
          </a:stretch>
        </p:blipFill>
        <p:spPr bwMode="auto">
          <a:xfrm>
            <a:off x="5278058" y="998676"/>
            <a:ext cx="6504971" cy="50900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DBC9A-8D38-3FC5-D0BD-29C6AA5EF988}"/>
              </a:ext>
            </a:extLst>
          </p:cNvPr>
          <p:cNvSpPr txBox="1"/>
          <p:nvPr/>
        </p:nvSpPr>
        <p:spPr>
          <a:xfrm>
            <a:off x="540544" y="162996"/>
            <a:ext cx="6167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E8B682-12FD-7C0F-D9E3-3DA7AFA55F11}"/>
              </a:ext>
            </a:extLst>
          </p:cNvPr>
          <p:cNvSpPr/>
          <p:nvPr/>
        </p:nvSpPr>
        <p:spPr>
          <a:xfrm>
            <a:off x="1269956" y="5359079"/>
            <a:ext cx="439838" cy="1620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Earth">
                <a:extLst>
                  <a:ext uri="{FF2B5EF4-FFF2-40B4-BE49-F238E27FC236}">
                    <a16:creationId xmlns:a16="http://schemas.microsoft.com/office/drawing/2014/main" id="{EFA1C52C-E1ED-F87A-2BF3-0CD55B0E36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2456261"/>
                  </p:ext>
                </p:extLst>
              </p:nvPr>
            </p:nvGraphicFramePr>
            <p:xfrm>
              <a:off x="636610" y="995423"/>
              <a:ext cx="2192408" cy="219240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92408" cy="219240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2332888" ay="1433798" az="108533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88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Earth">
                <a:extLst>
                  <a:ext uri="{FF2B5EF4-FFF2-40B4-BE49-F238E27FC236}">
                    <a16:creationId xmlns:a16="http://schemas.microsoft.com/office/drawing/2014/main" id="{EFA1C52C-E1ED-F87A-2BF3-0CD55B0E36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610" y="995423"/>
                <a:ext cx="2192408" cy="2192408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4BA0F7-C505-B0B9-07B0-B9E6862940B8}"/>
              </a:ext>
            </a:extLst>
          </p:cNvPr>
          <p:cNvCxnSpPr>
            <a:cxnSpLocks/>
          </p:cNvCxnSpPr>
          <p:nvPr/>
        </p:nvCxnSpPr>
        <p:spPr>
          <a:xfrm>
            <a:off x="1560125" y="2049780"/>
            <a:ext cx="2954004" cy="134160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E6491D-C234-31C8-9B29-08C553E4FCB8}"/>
              </a:ext>
            </a:extLst>
          </p:cNvPr>
          <p:cNvCxnSpPr>
            <a:cxnSpLocks/>
          </p:cNvCxnSpPr>
          <p:nvPr/>
        </p:nvCxnSpPr>
        <p:spPr>
          <a:xfrm flipH="1">
            <a:off x="1254055" y="2049780"/>
            <a:ext cx="302260" cy="134366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101D2A-1A19-CCFE-A6EE-F5A5979A1956}"/>
              </a:ext>
            </a:extLst>
          </p:cNvPr>
          <p:cNvSpPr/>
          <p:nvPr/>
        </p:nvSpPr>
        <p:spPr>
          <a:xfrm rot="5400000">
            <a:off x="2292387" y="3754055"/>
            <a:ext cx="4662669" cy="1832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6667D-2397-19A2-B5B1-EC790B5607E1}"/>
              </a:ext>
            </a:extLst>
          </p:cNvPr>
          <p:cNvSpPr txBox="1"/>
          <p:nvPr/>
        </p:nvSpPr>
        <p:spPr>
          <a:xfrm>
            <a:off x="277795" y="5926239"/>
            <a:ext cx="5312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Figure4: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from archived satellite photos of the area.  </a:t>
            </a:r>
            <a:endParaRPr lang="en-US" sz="1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743184-3525-F8B6-898D-AC372755741B}"/>
              </a:ext>
            </a:extLst>
          </p:cNvPr>
          <p:cNvSpPr/>
          <p:nvPr/>
        </p:nvSpPr>
        <p:spPr>
          <a:xfrm rot="5400000">
            <a:off x="9231775" y="3280458"/>
            <a:ext cx="4662669" cy="347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EE5A9B-998B-9E2C-CF83-A69188586FC2}"/>
              </a:ext>
            </a:extLst>
          </p:cNvPr>
          <p:cNvSpPr/>
          <p:nvPr/>
        </p:nvSpPr>
        <p:spPr>
          <a:xfrm>
            <a:off x="5355221" y="5717894"/>
            <a:ext cx="6254188" cy="2720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0871E-7C94-E237-94BC-36CE40273087}"/>
              </a:ext>
            </a:extLst>
          </p:cNvPr>
          <p:cNvSpPr txBox="1"/>
          <p:nvPr/>
        </p:nvSpPr>
        <p:spPr>
          <a:xfrm>
            <a:off x="4891452" y="5698468"/>
            <a:ext cx="7567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Figure5: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Orthophotomosaic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prepared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ancient aerial photos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1:50000 / 8 Aug 1955</a:t>
            </a: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70E97A-EA66-2297-4F79-1BEBEB91A2D5}"/>
              </a:ext>
            </a:extLst>
          </p:cNvPr>
          <p:cNvSpPr/>
          <p:nvPr/>
        </p:nvSpPr>
        <p:spPr>
          <a:xfrm>
            <a:off x="5772874" y="4896090"/>
            <a:ext cx="743675" cy="238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4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2C498-EE50-5361-D44B-722F0C5D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08"/>
          <a:stretch/>
        </p:blipFill>
        <p:spPr>
          <a:xfrm>
            <a:off x="7044775" y="1422965"/>
            <a:ext cx="5062344" cy="3578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570E4-E5D8-F01D-93F9-32EDC7E086AD}"/>
              </a:ext>
            </a:extLst>
          </p:cNvPr>
          <p:cNvSpPr txBox="1"/>
          <p:nvPr/>
        </p:nvSpPr>
        <p:spPr>
          <a:xfrm>
            <a:off x="1149142" y="5744646"/>
            <a:ext cx="6167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Figure6: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Geomorphology map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extracted from DEM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73034-5E4C-3C72-3139-9018738141EB}"/>
              </a:ext>
            </a:extLst>
          </p:cNvPr>
          <p:cNvSpPr txBox="1"/>
          <p:nvPr/>
        </p:nvSpPr>
        <p:spPr>
          <a:xfrm>
            <a:off x="511969" y="162996"/>
            <a:ext cx="6167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9ACD9-B158-03B9-AA31-45C53A4BD011}"/>
              </a:ext>
            </a:extLst>
          </p:cNvPr>
          <p:cNvSpPr txBox="1"/>
          <p:nvPr/>
        </p:nvSpPr>
        <p:spPr>
          <a:xfrm>
            <a:off x="7600377" y="5658198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Figure7: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Borehole layers information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F8264-67AC-591A-7284-5CF1C3C04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22" t="9588" r="906" b="36179"/>
          <a:stretch/>
        </p:blipFill>
        <p:spPr>
          <a:xfrm>
            <a:off x="11181145" y="3804102"/>
            <a:ext cx="1010856" cy="2469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E5B3E-CFE2-C514-A509-024620972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6" t="-5313" r="-1675" b="-7534"/>
          <a:stretch/>
        </p:blipFill>
        <p:spPr bwMode="auto">
          <a:xfrm>
            <a:off x="-405116" y="1040456"/>
            <a:ext cx="7604568" cy="507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46E10-1A1F-9825-9768-C31A7A7EC9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 t="28726" r="22892" b="16490"/>
          <a:stretch/>
        </p:blipFill>
        <p:spPr>
          <a:xfrm>
            <a:off x="5058138" y="1898248"/>
            <a:ext cx="1754758" cy="3576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1442D0-5760-23FC-94B1-7294C1C64C77}"/>
              </a:ext>
            </a:extLst>
          </p:cNvPr>
          <p:cNvSpPr/>
          <p:nvPr/>
        </p:nvSpPr>
        <p:spPr>
          <a:xfrm>
            <a:off x="5715000" y="2336800"/>
            <a:ext cx="533400" cy="13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CAF14-9923-9000-A9AC-88E699C6B74A}"/>
              </a:ext>
            </a:extLst>
          </p:cNvPr>
          <p:cNvSpPr txBox="1"/>
          <p:nvPr/>
        </p:nvSpPr>
        <p:spPr>
          <a:xfrm>
            <a:off x="5623560" y="2286001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 bed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CA5D53-E56C-0720-E729-F9AF89586A1A}"/>
              </a:ext>
            </a:extLst>
          </p:cNvPr>
          <p:cNvSpPr/>
          <p:nvPr/>
        </p:nvSpPr>
        <p:spPr>
          <a:xfrm>
            <a:off x="6840638" y="1365813"/>
            <a:ext cx="162046" cy="4618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92C5E-781A-0C82-89F4-9B33E2CD75DF}"/>
              </a:ext>
            </a:extLst>
          </p:cNvPr>
          <p:cNvSpPr/>
          <p:nvPr/>
        </p:nvSpPr>
        <p:spPr>
          <a:xfrm rot="16200000">
            <a:off x="3410673" y="2264779"/>
            <a:ext cx="200628" cy="68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DA002D-F695-49A0-2391-A4C941BD796B}"/>
              </a:ext>
            </a:extLst>
          </p:cNvPr>
          <p:cNvSpPr/>
          <p:nvPr/>
        </p:nvSpPr>
        <p:spPr>
          <a:xfrm rot="16200000">
            <a:off x="5551990" y="783220"/>
            <a:ext cx="154329" cy="1149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9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2C498-EE50-5361-D44B-722F0C5D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6" r="40323"/>
          <a:stretch/>
        </p:blipFill>
        <p:spPr>
          <a:xfrm>
            <a:off x="8669438" y="1057687"/>
            <a:ext cx="1967695" cy="5244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473034-5E4C-3C72-3139-9018738141EB}"/>
              </a:ext>
            </a:extLst>
          </p:cNvPr>
          <p:cNvSpPr txBox="1"/>
          <p:nvPr/>
        </p:nvSpPr>
        <p:spPr>
          <a:xfrm>
            <a:off x="511969" y="162996"/>
            <a:ext cx="6167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F8264-67AC-591A-7284-5CF1C3C04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22" t="9588" r="906" b="36179"/>
          <a:stretch/>
        </p:blipFill>
        <p:spPr>
          <a:xfrm>
            <a:off x="11076973" y="3549626"/>
            <a:ext cx="1115028" cy="272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E5B3E-CFE2-C514-A509-024620972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6" t="-5313" r="-1675" b="-7534"/>
          <a:stretch/>
        </p:blipFill>
        <p:spPr bwMode="auto">
          <a:xfrm>
            <a:off x="-266215" y="816141"/>
            <a:ext cx="8495820" cy="56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46E10-1A1F-9825-9768-C31A7A7EC9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 t="28726" r="22892" b="16490"/>
          <a:stretch/>
        </p:blipFill>
        <p:spPr>
          <a:xfrm>
            <a:off x="5879550" y="1875097"/>
            <a:ext cx="1898639" cy="38693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1442D0-5760-23FC-94B1-7294C1C64C77}"/>
              </a:ext>
            </a:extLst>
          </p:cNvPr>
          <p:cNvSpPr/>
          <p:nvPr/>
        </p:nvSpPr>
        <p:spPr>
          <a:xfrm>
            <a:off x="6582714" y="2325224"/>
            <a:ext cx="639890" cy="154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CAF14-9923-9000-A9AC-88E699C6B74A}"/>
              </a:ext>
            </a:extLst>
          </p:cNvPr>
          <p:cNvSpPr txBox="1"/>
          <p:nvPr/>
        </p:nvSpPr>
        <p:spPr>
          <a:xfrm>
            <a:off x="6517525" y="2309148"/>
            <a:ext cx="870210" cy="23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 bed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CA5D53-E56C-0720-E729-F9AF89586A1A}"/>
              </a:ext>
            </a:extLst>
          </p:cNvPr>
          <p:cNvSpPr/>
          <p:nvPr/>
        </p:nvSpPr>
        <p:spPr>
          <a:xfrm>
            <a:off x="7837913" y="1238490"/>
            <a:ext cx="264368" cy="4701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92C5E-781A-0C82-89F4-9B33E2CD75DF}"/>
              </a:ext>
            </a:extLst>
          </p:cNvPr>
          <p:cNvSpPr/>
          <p:nvPr/>
        </p:nvSpPr>
        <p:spPr>
          <a:xfrm rot="16200000">
            <a:off x="4158298" y="2448851"/>
            <a:ext cx="204241" cy="7081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DA002D-F695-49A0-2391-A4C941BD796B}"/>
              </a:ext>
            </a:extLst>
          </p:cNvPr>
          <p:cNvSpPr/>
          <p:nvPr/>
        </p:nvSpPr>
        <p:spPr>
          <a:xfrm rot="16200000">
            <a:off x="6211556" y="589034"/>
            <a:ext cx="157108" cy="1193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5DF208-999B-512D-98DA-F055289BC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44843" r="70407" b="44866"/>
          <a:stretch/>
        </p:blipFill>
        <p:spPr bwMode="auto">
          <a:xfrm>
            <a:off x="1666754" y="3038816"/>
            <a:ext cx="960701" cy="769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48711F-E540-670C-C0AB-4B8393CB1693}"/>
              </a:ext>
            </a:extLst>
          </p:cNvPr>
          <p:cNvSpPr/>
          <p:nvPr/>
        </p:nvSpPr>
        <p:spPr>
          <a:xfrm>
            <a:off x="1654101" y="3032567"/>
            <a:ext cx="973353" cy="76590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859E28-9B29-19A8-6C9A-CFB3176B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1" t="49801" r="49268" b="44442"/>
          <a:stretch/>
        </p:blipFill>
        <p:spPr bwMode="auto">
          <a:xfrm>
            <a:off x="3055716" y="3507129"/>
            <a:ext cx="1446836" cy="590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7897E6-A51D-051D-6A1F-2FA856DEA655}"/>
              </a:ext>
            </a:extLst>
          </p:cNvPr>
          <p:cNvSpPr/>
          <p:nvPr/>
        </p:nvSpPr>
        <p:spPr>
          <a:xfrm>
            <a:off x="3055716" y="3507129"/>
            <a:ext cx="1423687" cy="567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24A917-CEE8-A90E-15B3-ADC24D6C1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1" t="60856" r="67274" b="31775"/>
          <a:stretch/>
        </p:blipFill>
        <p:spPr bwMode="auto">
          <a:xfrm>
            <a:off x="2233914" y="3958542"/>
            <a:ext cx="717994" cy="7176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07CBFA-6D49-B3D6-05AE-3318E75B7A93}"/>
              </a:ext>
            </a:extLst>
          </p:cNvPr>
          <p:cNvSpPr/>
          <p:nvPr/>
        </p:nvSpPr>
        <p:spPr>
          <a:xfrm>
            <a:off x="2233913" y="3958541"/>
            <a:ext cx="694482" cy="74078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B43FCB-4A0E-CA80-FAD8-34F291290F8C}"/>
              </a:ext>
            </a:extLst>
          </p:cNvPr>
          <p:cNvSpPr txBox="1"/>
          <p:nvPr/>
        </p:nvSpPr>
        <p:spPr>
          <a:xfrm>
            <a:off x="535230" y="139797"/>
            <a:ext cx="6179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F9E7F-0532-BCCD-F69E-65A5D079E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" r="19971" b="1541"/>
          <a:stretch/>
        </p:blipFill>
        <p:spPr>
          <a:xfrm>
            <a:off x="3566951" y="1959430"/>
            <a:ext cx="8625050" cy="4351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E135F-34D4-4A5D-20CE-9515DAF62E99}"/>
              </a:ext>
            </a:extLst>
          </p:cNvPr>
          <p:cNvSpPr txBox="1"/>
          <p:nvPr/>
        </p:nvSpPr>
        <p:spPr>
          <a:xfrm>
            <a:off x="587828" y="1077685"/>
            <a:ext cx="11054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study provides a cost- and time-efficient tool to evaluate primary site effect in urban areas at risk of geological hazards prior to implementing geophysical investigations such as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Nakamura microtremor H/V and multichannel analysis of Surface Waves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7A57C-A1B9-7665-18E7-D4274EDAA878}"/>
              </a:ext>
            </a:extLst>
          </p:cNvPr>
          <p:cNvSpPr txBox="1"/>
          <p:nvPr/>
        </p:nvSpPr>
        <p:spPr>
          <a:xfrm>
            <a:off x="277585" y="2534042"/>
            <a:ext cx="6172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Pak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Tarmani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p.74.zahra@gmail.com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Zohreh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Masoumi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z.masoumi@iasbs.ac.ir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Advisor: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Esmaeail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Shabanian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shabanian@iasbs.ac.ir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Solmaz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Mohadjer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solmaz.mohadjer@ucentralasia.org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48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88D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7407</TotalTime>
  <Words>357</Words>
  <Application>Microsoft Office PowerPoint</Application>
  <PresentationFormat>Widescreen</PresentationFormat>
  <Paragraphs>59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Zahra Pak</dc:creator>
  <cp:lastModifiedBy>Zahra Pak</cp:lastModifiedBy>
  <cp:revision>39</cp:revision>
  <dcterms:created xsi:type="dcterms:W3CDTF">2022-05-09T12:16:19Z</dcterms:created>
  <dcterms:modified xsi:type="dcterms:W3CDTF">2022-05-27T05:50:55Z</dcterms:modified>
</cp:coreProperties>
</file>