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11"/>
  </p:notesMasterIdLst>
  <p:handoutMasterIdLst>
    <p:handoutMasterId r:id="rId12"/>
  </p:handoutMasterIdLst>
  <p:sldIdLst>
    <p:sldId id="256" r:id="rId3"/>
    <p:sldId id="548" r:id="rId4"/>
    <p:sldId id="550" r:id="rId5"/>
    <p:sldId id="553" r:id="rId6"/>
    <p:sldId id="551" r:id="rId7"/>
    <p:sldId id="554" r:id="rId8"/>
    <p:sldId id="552" r:id="rId9"/>
    <p:sldId id="488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F8F8"/>
    <a:srgbClr val="009A42"/>
    <a:srgbClr val="00C052"/>
    <a:srgbClr val="DDF4FF"/>
    <a:srgbClr val="FF9E29"/>
    <a:srgbClr val="FCCC63"/>
    <a:srgbClr val="FBD872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94" autoAdjust="0"/>
    <p:restoredTop sz="87940" autoAdjust="0"/>
  </p:normalViewPr>
  <p:slideViewPr>
    <p:cSldViewPr snapToGrid="0">
      <p:cViewPr varScale="1">
        <p:scale>
          <a:sx n="98" d="100"/>
          <a:sy n="98" d="100"/>
        </p:scale>
        <p:origin x="408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55F676-71FA-4CAB-93C2-386BF6D0E866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cs-CZ"/>
        </a:p>
      </dgm:t>
    </dgm:pt>
    <dgm:pt modelId="{B372AE78-70FF-4F80-950B-2821D69134E2}">
      <dgm:prSet phldrT="[Text]" phldr="1"/>
      <dgm:spPr/>
      <dgm:t>
        <a:bodyPr/>
        <a:lstStyle/>
        <a:p>
          <a:endParaRPr lang="cs-CZ"/>
        </a:p>
      </dgm:t>
    </dgm:pt>
    <dgm:pt modelId="{4EFE2CD0-E6A3-4DCC-BEE7-44D82F63A3BD}" type="parTrans" cxnId="{172C5EE7-1F02-4F17-8FAF-F89806F294B2}">
      <dgm:prSet/>
      <dgm:spPr/>
      <dgm:t>
        <a:bodyPr/>
        <a:lstStyle/>
        <a:p>
          <a:endParaRPr lang="cs-CZ"/>
        </a:p>
      </dgm:t>
    </dgm:pt>
    <dgm:pt modelId="{9A09FEE1-5B8E-4E15-867E-0C46D35EB98B}" type="sibTrans" cxnId="{172C5EE7-1F02-4F17-8FAF-F89806F294B2}">
      <dgm:prSet/>
      <dgm:spPr/>
      <dgm:t>
        <a:bodyPr/>
        <a:lstStyle/>
        <a:p>
          <a:endParaRPr lang="cs-CZ"/>
        </a:p>
      </dgm:t>
    </dgm:pt>
    <dgm:pt modelId="{58DBF2DD-56EE-44EC-8D26-9DE6CC144079}">
      <dgm:prSet phldrT="[Text]" phldr="1"/>
      <dgm:spPr/>
      <dgm:t>
        <a:bodyPr/>
        <a:lstStyle/>
        <a:p>
          <a:endParaRPr lang="cs-CZ"/>
        </a:p>
      </dgm:t>
    </dgm:pt>
    <dgm:pt modelId="{D546E8B1-7CBF-4418-9A6E-4726CE41EE9D}" type="parTrans" cxnId="{6C0F4079-D474-4CB7-B90E-07B07D3874A6}">
      <dgm:prSet/>
      <dgm:spPr/>
      <dgm:t>
        <a:bodyPr/>
        <a:lstStyle/>
        <a:p>
          <a:endParaRPr lang="cs-CZ"/>
        </a:p>
      </dgm:t>
    </dgm:pt>
    <dgm:pt modelId="{7D44ED0A-9AB3-4F33-9D80-F63C4A61A085}" type="sibTrans" cxnId="{6C0F4079-D474-4CB7-B90E-07B07D3874A6}">
      <dgm:prSet/>
      <dgm:spPr/>
      <dgm:t>
        <a:bodyPr/>
        <a:lstStyle/>
        <a:p>
          <a:endParaRPr lang="cs-CZ"/>
        </a:p>
      </dgm:t>
    </dgm:pt>
    <dgm:pt modelId="{0A2F3396-1606-4A05-8745-3AFB64BFE80F}">
      <dgm:prSet phldrT="[Text]" phldr="1"/>
      <dgm:spPr/>
      <dgm:t>
        <a:bodyPr/>
        <a:lstStyle/>
        <a:p>
          <a:endParaRPr lang="cs-CZ"/>
        </a:p>
      </dgm:t>
    </dgm:pt>
    <dgm:pt modelId="{D6CD0B50-48FA-4DF8-A7D2-10B3B96E62C4}" type="parTrans" cxnId="{B79BC966-BF0A-4C9B-9382-80E073E8C9A0}">
      <dgm:prSet/>
      <dgm:spPr/>
      <dgm:t>
        <a:bodyPr/>
        <a:lstStyle/>
        <a:p>
          <a:endParaRPr lang="cs-CZ"/>
        </a:p>
      </dgm:t>
    </dgm:pt>
    <dgm:pt modelId="{18D019F0-804C-4470-99E3-26BFC1967686}" type="sibTrans" cxnId="{B79BC966-BF0A-4C9B-9382-80E073E8C9A0}">
      <dgm:prSet/>
      <dgm:spPr/>
      <dgm:t>
        <a:bodyPr/>
        <a:lstStyle/>
        <a:p>
          <a:endParaRPr lang="cs-CZ"/>
        </a:p>
      </dgm:t>
    </dgm:pt>
    <dgm:pt modelId="{F5FC7FE8-D168-4FF6-8C26-7F29FED73F08}">
      <dgm:prSet phldrT="[Text]" phldr="1"/>
      <dgm:spPr/>
      <dgm:t>
        <a:bodyPr/>
        <a:lstStyle/>
        <a:p>
          <a:endParaRPr lang="cs-CZ"/>
        </a:p>
      </dgm:t>
    </dgm:pt>
    <dgm:pt modelId="{9A0622E9-BD94-452D-AF17-3BF4A8344984}" type="parTrans" cxnId="{22542F1C-FC1E-45EF-9CE5-46E8E2000A10}">
      <dgm:prSet/>
      <dgm:spPr/>
      <dgm:t>
        <a:bodyPr/>
        <a:lstStyle/>
        <a:p>
          <a:endParaRPr lang="cs-CZ"/>
        </a:p>
      </dgm:t>
    </dgm:pt>
    <dgm:pt modelId="{7982CD38-6DB5-472C-8770-07AC75DB023A}" type="sibTrans" cxnId="{22542F1C-FC1E-45EF-9CE5-46E8E2000A10}">
      <dgm:prSet/>
      <dgm:spPr/>
      <dgm:t>
        <a:bodyPr/>
        <a:lstStyle/>
        <a:p>
          <a:endParaRPr lang="cs-CZ"/>
        </a:p>
      </dgm:t>
    </dgm:pt>
    <dgm:pt modelId="{C9F829E5-2515-4388-8206-9234F5DD4801}">
      <dgm:prSet phldrT="[Text]" phldr="1"/>
      <dgm:spPr/>
      <dgm:t>
        <a:bodyPr/>
        <a:lstStyle/>
        <a:p>
          <a:endParaRPr lang="cs-CZ"/>
        </a:p>
      </dgm:t>
    </dgm:pt>
    <dgm:pt modelId="{68D0C47B-C483-4179-A9D9-4EC4458A0198}" type="parTrans" cxnId="{BB858E10-4C6B-4F81-B974-2B1AFEFC25C1}">
      <dgm:prSet/>
      <dgm:spPr/>
      <dgm:t>
        <a:bodyPr/>
        <a:lstStyle/>
        <a:p>
          <a:endParaRPr lang="cs-CZ"/>
        </a:p>
      </dgm:t>
    </dgm:pt>
    <dgm:pt modelId="{EB5A9905-4CBE-4821-8375-24982AD5A145}" type="sibTrans" cxnId="{BB858E10-4C6B-4F81-B974-2B1AFEFC25C1}">
      <dgm:prSet/>
      <dgm:spPr/>
      <dgm:t>
        <a:bodyPr/>
        <a:lstStyle/>
        <a:p>
          <a:endParaRPr lang="cs-CZ"/>
        </a:p>
      </dgm:t>
    </dgm:pt>
    <dgm:pt modelId="{FE569315-EAA5-47DD-8987-F65096D10A09}">
      <dgm:prSet phldrT="[Text]" phldr="1"/>
      <dgm:spPr/>
      <dgm:t>
        <a:bodyPr/>
        <a:lstStyle/>
        <a:p>
          <a:endParaRPr lang="cs-CZ"/>
        </a:p>
      </dgm:t>
    </dgm:pt>
    <dgm:pt modelId="{05C8E983-60B0-405B-B866-C9DEDFC71886}" type="parTrans" cxnId="{A93A3325-2B87-4153-ABB4-7F97CBF93D38}">
      <dgm:prSet/>
      <dgm:spPr/>
      <dgm:t>
        <a:bodyPr/>
        <a:lstStyle/>
        <a:p>
          <a:endParaRPr lang="cs-CZ"/>
        </a:p>
      </dgm:t>
    </dgm:pt>
    <dgm:pt modelId="{81547D11-D863-45CA-B8BC-F9FEF188FBA7}" type="sibTrans" cxnId="{A93A3325-2B87-4153-ABB4-7F97CBF93D38}">
      <dgm:prSet/>
      <dgm:spPr/>
      <dgm:t>
        <a:bodyPr/>
        <a:lstStyle/>
        <a:p>
          <a:endParaRPr lang="cs-CZ"/>
        </a:p>
      </dgm:t>
    </dgm:pt>
    <dgm:pt modelId="{0EBB379F-7650-4618-9C66-8F81AF50DDF8}" type="pres">
      <dgm:prSet presAssocID="{A755F676-71FA-4CAB-93C2-386BF6D0E866}" presName="Name0" presStyleCnt="0">
        <dgm:presLayoutVars>
          <dgm:dir/>
        </dgm:presLayoutVars>
      </dgm:prSet>
      <dgm:spPr/>
    </dgm:pt>
    <dgm:pt modelId="{C70D86EF-7C67-45F2-A1B8-D884153566F5}" type="pres">
      <dgm:prSet presAssocID="{B372AE78-70FF-4F80-950B-2821D69134E2}" presName="parComposite" presStyleCnt="0"/>
      <dgm:spPr/>
    </dgm:pt>
    <dgm:pt modelId="{385DA8B6-5D4E-493C-A6AF-94CE8D39A2CA}" type="pres">
      <dgm:prSet presAssocID="{B372AE78-70FF-4F80-950B-2821D69134E2}" presName="parBigCircle" presStyleLbl="node0" presStyleIdx="0" presStyleCnt="2"/>
      <dgm:spPr>
        <a:xfrm>
          <a:off x="2841" y="2210265"/>
          <a:ext cx="1627071" cy="1627071"/>
        </a:xfrm>
        <a:prstGeom prst="donut">
          <a:avLst>
            <a:gd name="adj" fmla="val 20000"/>
          </a:avLst>
        </a:prstGeom>
        <a:gradFill rotWithShape="0">
          <a:gsLst>
            <a:gs pos="74000">
              <a:srgbClr val="007A33"/>
            </a:gs>
            <a:gs pos="44000">
              <a:srgbClr val="007A33"/>
            </a:gs>
            <a:gs pos="0">
              <a:srgbClr val="007A33">
                <a:lumMod val="75000"/>
              </a:srgbClr>
            </a:gs>
          </a:gsLst>
          <a:lin ang="2400000" scaled="0"/>
        </a:gradFill>
        <a:ln w="10795" cap="flat" cmpd="sng" algn="ctr">
          <a:solidFill>
            <a:srgbClr val="007A3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0DEFA67-603F-4A41-9244-D2D54C50433D}" type="pres">
      <dgm:prSet presAssocID="{B372AE78-70FF-4F80-950B-2821D69134E2}" presName="parTx" presStyleLbl="revTx" presStyleIdx="0" presStyleCnt="10"/>
      <dgm:spPr/>
    </dgm:pt>
    <dgm:pt modelId="{38E20A54-211E-4498-9F51-4AD9905C0224}" type="pres">
      <dgm:prSet presAssocID="{B372AE78-70FF-4F80-950B-2821D69134E2}" presName="bSpace" presStyleCnt="0"/>
      <dgm:spPr/>
    </dgm:pt>
    <dgm:pt modelId="{04AD4864-3A9B-4948-9155-C76E20E9D73C}" type="pres">
      <dgm:prSet presAssocID="{B372AE78-70FF-4F80-950B-2821D69134E2}" presName="parBackupNorm" presStyleCnt="0"/>
      <dgm:spPr/>
    </dgm:pt>
    <dgm:pt modelId="{7158081D-3662-4552-AA04-8FF61A21B2EE}" type="pres">
      <dgm:prSet presAssocID="{9A09FEE1-5B8E-4E15-867E-0C46D35EB98B}" presName="parSpace" presStyleCnt="0"/>
      <dgm:spPr/>
    </dgm:pt>
    <dgm:pt modelId="{6BCFE378-F0F9-47C1-B822-CB46F8182D89}" type="pres">
      <dgm:prSet presAssocID="{58DBF2DD-56EE-44EC-8D26-9DE6CC144079}" presName="desBackupLeftNorm" presStyleCnt="0"/>
      <dgm:spPr/>
    </dgm:pt>
    <dgm:pt modelId="{167ADF53-CED4-4F5C-A5ED-FD5F08EF96E6}" type="pres">
      <dgm:prSet presAssocID="{58DBF2DD-56EE-44EC-8D26-9DE6CC144079}" presName="desComposite" presStyleCnt="0"/>
      <dgm:spPr/>
    </dgm:pt>
    <dgm:pt modelId="{73F72375-F661-4D7A-9D19-45365C3DA70A}" type="pres">
      <dgm:prSet presAssocID="{58DBF2DD-56EE-44EC-8D26-9DE6CC144079}" presName="desCircle" presStyleLbl="node1" presStyleIdx="0" presStyleCnt="4"/>
      <dgm:spPr>
        <a:xfrm>
          <a:off x="1752469" y="2601524"/>
          <a:ext cx="844553" cy="844553"/>
        </a:xfrm>
        <a:prstGeom prst="ellipse">
          <a:avLst/>
        </a:prstGeom>
        <a:gradFill rotWithShape="0">
          <a:gsLst>
            <a:gs pos="74000">
              <a:srgbClr val="0085CA"/>
            </a:gs>
            <a:gs pos="44000">
              <a:srgbClr val="0085CA"/>
            </a:gs>
            <a:gs pos="0">
              <a:srgbClr val="0085CA">
                <a:lumMod val="75000"/>
              </a:srgbClr>
            </a:gs>
          </a:gsLst>
          <a:lin ang="2400000" scaled="0"/>
        </a:gradFill>
        <a:ln w="10795" cap="flat" cmpd="sng" algn="ctr">
          <a:solidFill>
            <a:srgbClr val="007A3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AEC3CA3C-BE0F-41BC-B321-830745D14089}" type="pres">
      <dgm:prSet presAssocID="{58DBF2DD-56EE-44EC-8D26-9DE6CC144079}" presName="chTx" presStyleLbl="revTx" presStyleIdx="1" presStyleCnt="10"/>
      <dgm:spPr/>
    </dgm:pt>
    <dgm:pt modelId="{DFF7B432-1545-42E2-AB05-2AD5DB75737C}" type="pres">
      <dgm:prSet presAssocID="{58DBF2DD-56EE-44EC-8D26-9DE6CC144079}" presName="desTx" presStyleLbl="revTx" presStyleIdx="2" presStyleCnt="10">
        <dgm:presLayoutVars>
          <dgm:bulletEnabled val="1"/>
        </dgm:presLayoutVars>
      </dgm:prSet>
      <dgm:spPr/>
    </dgm:pt>
    <dgm:pt modelId="{2E4B0010-9B87-40CE-AF07-A211BC089B52}" type="pres">
      <dgm:prSet presAssocID="{58DBF2DD-56EE-44EC-8D26-9DE6CC144079}" presName="desBackupRightNorm" presStyleCnt="0"/>
      <dgm:spPr/>
    </dgm:pt>
    <dgm:pt modelId="{72C073F4-8967-492D-91C0-042CD720076C}" type="pres">
      <dgm:prSet presAssocID="{7D44ED0A-9AB3-4F33-9D80-F63C4A61A085}" presName="desSpace" presStyleCnt="0"/>
      <dgm:spPr/>
    </dgm:pt>
    <dgm:pt modelId="{18FF9505-6DA2-4C2D-8685-0334C532F83B}" type="pres">
      <dgm:prSet presAssocID="{0A2F3396-1606-4A05-8745-3AFB64BFE80F}" presName="desBackupLeftNorm" presStyleCnt="0"/>
      <dgm:spPr/>
    </dgm:pt>
    <dgm:pt modelId="{C7B82D57-2074-4DF6-87A8-2F4B9E5DB8B5}" type="pres">
      <dgm:prSet presAssocID="{0A2F3396-1606-4A05-8745-3AFB64BFE80F}" presName="desComposite" presStyleCnt="0"/>
      <dgm:spPr/>
    </dgm:pt>
    <dgm:pt modelId="{BA907E59-C49F-41E6-A9F5-384D22CF7CFB}" type="pres">
      <dgm:prSet presAssocID="{0A2F3396-1606-4A05-8745-3AFB64BFE80F}" presName="desCircle" presStyleLbl="node1" presStyleIdx="1" presStyleCnt="4"/>
      <dgm:spPr>
        <a:gradFill rotWithShape="0">
          <a:gsLst>
            <a:gs pos="74000">
              <a:schemeClr val="accent2"/>
            </a:gs>
            <a:gs pos="44000">
              <a:schemeClr val="accent2"/>
            </a:gs>
            <a:gs pos="0">
              <a:srgbClr val="F9C42F"/>
            </a:gs>
          </a:gsLst>
          <a:lin ang="2400000" scaled="0"/>
        </a:gradFill>
      </dgm:spPr>
    </dgm:pt>
    <dgm:pt modelId="{2536AC2F-BD15-4A36-BB88-13A2CE5C72BE}" type="pres">
      <dgm:prSet presAssocID="{0A2F3396-1606-4A05-8745-3AFB64BFE80F}" presName="chTx" presStyleLbl="revTx" presStyleIdx="3" presStyleCnt="10"/>
      <dgm:spPr/>
    </dgm:pt>
    <dgm:pt modelId="{6A9EB02F-B0CB-4BE7-9662-0EB92E74A8B3}" type="pres">
      <dgm:prSet presAssocID="{0A2F3396-1606-4A05-8745-3AFB64BFE80F}" presName="desTx" presStyleLbl="revTx" presStyleIdx="4" presStyleCnt="10">
        <dgm:presLayoutVars>
          <dgm:bulletEnabled val="1"/>
        </dgm:presLayoutVars>
      </dgm:prSet>
      <dgm:spPr/>
    </dgm:pt>
    <dgm:pt modelId="{57E68D11-23F2-4B9F-9A8F-BB7646351CF6}" type="pres">
      <dgm:prSet presAssocID="{0A2F3396-1606-4A05-8745-3AFB64BFE80F}" presName="desBackupRightNorm" presStyleCnt="0"/>
      <dgm:spPr/>
    </dgm:pt>
    <dgm:pt modelId="{CA0B2430-F99E-4539-A268-56959A03E344}" type="pres">
      <dgm:prSet presAssocID="{18D019F0-804C-4470-99E3-26BFC1967686}" presName="desSpace" presStyleCnt="0"/>
      <dgm:spPr/>
    </dgm:pt>
    <dgm:pt modelId="{C9C55730-60D3-4E7B-9A43-1D6CD4928A1D}" type="pres">
      <dgm:prSet presAssocID="{F5FC7FE8-D168-4FF6-8C26-7F29FED73F08}" presName="parComposite" presStyleCnt="0"/>
      <dgm:spPr/>
    </dgm:pt>
    <dgm:pt modelId="{76CB826F-6A0A-4B2C-A882-D27E1BEFFC27}" type="pres">
      <dgm:prSet presAssocID="{F5FC7FE8-D168-4FF6-8C26-7F29FED73F08}" presName="parBigCircle" presStyleLbl="node0" presStyleIdx="1" presStyleCnt="2"/>
      <dgm:spPr>
        <a:gradFill rotWithShape="0">
          <a:gsLst>
            <a:gs pos="74000">
              <a:schemeClr val="accent5"/>
            </a:gs>
            <a:gs pos="44000">
              <a:schemeClr val="accent5"/>
            </a:gs>
            <a:gs pos="0">
              <a:schemeClr val="accent5">
                <a:lumMod val="50000"/>
              </a:schemeClr>
            </a:gs>
          </a:gsLst>
          <a:lin ang="2400000" scaled="0"/>
        </a:gradFill>
      </dgm:spPr>
    </dgm:pt>
    <dgm:pt modelId="{5D9EC19F-B3E2-487C-B612-1032DD2E7D06}" type="pres">
      <dgm:prSet presAssocID="{F5FC7FE8-D168-4FF6-8C26-7F29FED73F08}" presName="parTx" presStyleLbl="revTx" presStyleIdx="5" presStyleCnt="10"/>
      <dgm:spPr/>
    </dgm:pt>
    <dgm:pt modelId="{995427FB-DE7E-424C-94F5-F7AE281EF5C5}" type="pres">
      <dgm:prSet presAssocID="{F5FC7FE8-D168-4FF6-8C26-7F29FED73F08}" presName="bSpace" presStyleCnt="0"/>
      <dgm:spPr/>
    </dgm:pt>
    <dgm:pt modelId="{6D438A89-AC47-4082-AD52-78B55C0DC13D}" type="pres">
      <dgm:prSet presAssocID="{F5FC7FE8-D168-4FF6-8C26-7F29FED73F08}" presName="parBackupNorm" presStyleCnt="0"/>
      <dgm:spPr/>
    </dgm:pt>
    <dgm:pt modelId="{53A78D2E-5C91-4007-BAE9-449647E9FA88}" type="pres">
      <dgm:prSet presAssocID="{7982CD38-6DB5-472C-8770-07AC75DB023A}" presName="parSpace" presStyleCnt="0"/>
      <dgm:spPr/>
    </dgm:pt>
    <dgm:pt modelId="{80C85553-6739-4E5C-AB60-9022DB170606}" type="pres">
      <dgm:prSet presAssocID="{C9F829E5-2515-4388-8206-9234F5DD4801}" presName="desBackupLeftNorm" presStyleCnt="0"/>
      <dgm:spPr/>
    </dgm:pt>
    <dgm:pt modelId="{6729310C-F34A-43DC-A0CF-9F70D2C28DBA}" type="pres">
      <dgm:prSet presAssocID="{C9F829E5-2515-4388-8206-9234F5DD4801}" presName="desComposite" presStyleCnt="0"/>
      <dgm:spPr/>
    </dgm:pt>
    <dgm:pt modelId="{2030151B-A422-4EA4-AA67-D17D2717C3F0}" type="pres">
      <dgm:prSet presAssocID="{C9F829E5-2515-4388-8206-9234F5DD4801}" presName="desCircle" presStyleLbl="node1" presStyleIdx="2" presStyleCnt="4"/>
      <dgm:spPr>
        <a:gradFill rotWithShape="0">
          <a:gsLst>
            <a:gs pos="74000">
              <a:schemeClr val="accent3"/>
            </a:gs>
            <a:gs pos="44000">
              <a:schemeClr val="accent3"/>
            </a:gs>
            <a:gs pos="0">
              <a:schemeClr val="accent3">
                <a:lumMod val="75000"/>
              </a:schemeClr>
            </a:gs>
          </a:gsLst>
          <a:lin ang="2400000" scaled="0"/>
        </a:gradFill>
      </dgm:spPr>
    </dgm:pt>
    <dgm:pt modelId="{46961424-6051-48CA-8906-CA83B0C55C1F}" type="pres">
      <dgm:prSet presAssocID="{C9F829E5-2515-4388-8206-9234F5DD4801}" presName="chTx" presStyleLbl="revTx" presStyleIdx="6" presStyleCnt="10"/>
      <dgm:spPr/>
    </dgm:pt>
    <dgm:pt modelId="{430CFB7E-DC3B-4EF8-BC54-03317C2F8251}" type="pres">
      <dgm:prSet presAssocID="{C9F829E5-2515-4388-8206-9234F5DD4801}" presName="desTx" presStyleLbl="revTx" presStyleIdx="7" presStyleCnt="10">
        <dgm:presLayoutVars>
          <dgm:bulletEnabled val="1"/>
        </dgm:presLayoutVars>
      </dgm:prSet>
      <dgm:spPr/>
    </dgm:pt>
    <dgm:pt modelId="{8D18BE39-BE36-43D3-A191-F336527D8CC0}" type="pres">
      <dgm:prSet presAssocID="{C9F829E5-2515-4388-8206-9234F5DD4801}" presName="desBackupRightNorm" presStyleCnt="0"/>
      <dgm:spPr/>
    </dgm:pt>
    <dgm:pt modelId="{DF1842CC-F1DD-433F-B456-3E5271C70836}" type="pres">
      <dgm:prSet presAssocID="{EB5A9905-4CBE-4821-8375-24982AD5A145}" presName="desSpace" presStyleCnt="0"/>
      <dgm:spPr/>
    </dgm:pt>
    <dgm:pt modelId="{D2276B3E-6D9B-4614-B48B-9C385A0E047A}" type="pres">
      <dgm:prSet presAssocID="{FE569315-EAA5-47DD-8987-F65096D10A09}" presName="desBackupLeftNorm" presStyleCnt="0"/>
      <dgm:spPr/>
    </dgm:pt>
    <dgm:pt modelId="{F2257B2A-9236-4700-B336-DC840A2530D3}" type="pres">
      <dgm:prSet presAssocID="{FE569315-EAA5-47DD-8987-F65096D10A09}" presName="desComposite" presStyleCnt="0"/>
      <dgm:spPr/>
    </dgm:pt>
    <dgm:pt modelId="{93D1F258-5B8C-4120-9BEF-126606BFCF64}" type="pres">
      <dgm:prSet presAssocID="{FE569315-EAA5-47DD-8987-F65096D10A09}" presName="desCircle" presStyleLbl="node1" presStyleIdx="3" presStyleCnt="4"/>
      <dgm:spPr>
        <a:gradFill rotWithShape="0">
          <a:gsLst>
            <a:gs pos="74000">
              <a:schemeClr val="bg2"/>
            </a:gs>
            <a:gs pos="44000">
              <a:schemeClr val="bg2"/>
            </a:gs>
            <a:gs pos="0">
              <a:schemeClr val="bg2">
                <a:lumMod val="75000"/>
              </a:schemeClr>
            </a:gs>
          </a:gsLst>
          <a:lin ang="2400000" scaled="0"/>
        </a:gradFill>
      </dgm:spPr>
    </dgm:pt>
    <dgm:pt modelId="{DC7BA7C8-37A9-4637-9F8B-4AFADEA6C145}" type="pres">
      <dgm:prSet presAssocID="{FE569315-EAA5-47DD-8987-F65096D10A09}" presName="chTx" presStyleLbl="revTx" presStyleIdx="8" presStyleCnt="10"/>
      <dgm:spPr/>
    </dgm:pt>
    <dgm:pt modelId="{8DAF752F-54D9-4F1E-8547-ABE80D760DB5}" type="pres">
      <dgm:prSet presAssocID="{FE569315-EAA5-47DD-8987-F65096D10A09}" presName="desTx" presStyleLbl="revTx" presStyleIdx="9" presStyleCnt="10">
        <dgm:presLayoutVars>
          <dgm:bulletEnabled val="1"/>
        </dgm:presLayoutVars>
      </dgm:prSet>
      <dgm:spPr/>
    </dgm:pt>
    <dgm:pt modelId="{D18D0529-66D4-477D-8973-F203134D5663}" type="pres">
      <dgm:prSet presAssocID="{FE569315-EAA5-47DD-8987-F65096D10A09}" presName="desBackupRightNorm" presStyleCnt="0"/>
      <dgm:spPr/>
    </dgm:pt>
    <dgm:pt modelId="{6EA91600-FB4C-4256-A3C0-2A79F7DC99D7}" type="pres">
      <dgm:prSet presAssocID="{81547D11-D863-45CA-B8BC-F9FEF188FBA7}" presName="desSpace" presStyleCnt="0"/>
      <dgm:spPr/>
    </dgm:pt>
  </dgm:ptLst>
  <dgm:cxnLst>
    <dgm:cxn modelId="{BB858E10-4C6B-4F81-B974-2B1AFEFC25C1}" srcId="{F5FC7FE8-D168-4FF6-8C26-7F29FED73F08}" destId="{C9F829E5-2515-4388-8206-9234F5DD4801}" srcOrd="0" destOrd="0" parTransId="{68D0C47B-C483-4179-A9D9-4EC4458A0198}" sibTransId="{EB5A9905-4CBE-4821-8375-24982AD5A145}"/>
    <dgm:cxn modelId="{22542F1C-FC1E-45EF-9CE5-46E8E2000A10}" srcId="{A755F676-71FA-4CAB-93C2-386BF6D0E866}" destId="{F5FC7FE8-D168-4FF6-8C26-7F29FED73F08}" srcOrd="1" destOrd="0" parTransId="{9A0622E9-BD94-452D-AF17-3BF4A8344984}" sibTransId="{7982CD38-6DB5-472C-8770-07AC75DB023A}"/>
    <dgm:cxn modelId="{A93A3325-2B87-4153-ABB4-7F97CBF93D38}" srcId="{F5FC7FE8-D168-4FF6-8C26-7F29FED73F08}" destId="{FE569315-EAA5-47DD-8987-F65096D10A09}" srcOrd="1" destOrd="0" parTransId="{05C8E983-60B0-405B-B866-C9DEDFC71886}" sibTransId="{81547D11-D863-45CA-B8BC-F9FEF188FBA7}"/>
    <dgm:cxn modelId="{47547427-97C9-463D-9952-1B8879AD7C08}" type="presOf" srcId="{FE569315-EAA5-47DD-8987-F65096D10A09}" destId="{DC7BA7C8-37A9-4637-9F8B-4AFADEA6C145}" srcOrd="0" destOrd="0" presId="urn:microsoft.com/office/officeart/2008/layout/CircleAccentTimeline"/>
    <dgm:cxn modelId="{C7EC9A35-4B91-418F-898F-920DC24121DA}" type="presOf" srcId="{C9F829E5-2515-4388-8206-9234F5DD4801}" destId="{46961424-6051-48CA-8906-CA83B0C55C1F}" srcOrd="0" destOrd="0" presId="urn:microsoft.com/office/officeart/2008/layout/CircleAccentTimeline"/>
    <dgm:cxn modelId="{1FE24C44-50E9-4E19-923D-2CB9C64AF8AA}" type="presOf" srcId="{58DBF2DD-56EE-44EC-8D26-9DE6CC144079}" destId="{AEC3CA3C-BE0F-41BC-B321-830745D14089}" srcOrd="0" destOrd="0" presId="urn:microsoft.com/office/officeart/2008/layout/CircleAccentTimeline"/>
    <dgm:cxn modelId="{10D37F45-8A30-4DA8-AA68-5E23C954482F}" type="presOf" srcId="{B372AE78-70FF-4F80-950B-2821D69134E2}" destId="{B0DEFA67-603F-4A41-9244-D2D54C50433D}" srcOrd="0" destOrd="0" presId="urn:microsoft.com/office/officeart/2008/layout/CircleAccentTimeline"/>
    <dgm:cxn modelId="{B79BC966-BF0A-4C9B-9382-80E073E8C9A0}" srcId="{B372AE78-70FF-4F80-950B-2821D69134E2}" destId="{0A2F3396-1606-4A05-8745-3AFB64BFE80F}" srcOrd="1" destOrd="0" parTransId="{D6CD0B50-48FA-4DF8-A7D2-10B3B96E62C4}" sibTransId="{18D019F0-804C-4470-99E3-26BFC1967686}"/>
    <dgm:cxn modelId="{6C0F4079-D474-4CB7-B90E-07B07D3874A6}" srcId="{B372AE78-70FF-4F80-950B-2821D69134E2}" destId="{58DBF2DD-56EE-44EC-8D26-9DE6CC144079}" srcOrd="0" destOrd="0" parTransId="{D546E8B1-7CBF-4418-9A6E-4726CE41EE9D}" sibTransId="{7D44ED0A-9AB3-4F33-9D80-F63C4A61A085}"/>
    <dgm:cxn modelId="{94D9D685-AA42-4E9C-AEEA-4C03A7153CBC}" type="presOf" srcId="{0A2F3396-1606-4A05-8745-3AFB64BFE80F}" destId="{2536AC2F-BD15-4A36-BB88-13A2CE5C72BE}" srcOrd="0" destOrd="0" presId="urn:microsoft.com/office/officeart/2008/layout/CircleAccentTimeline"/>
    <dgm:cxn modelId="{726B5B97-DE4F-4AAA-8CEB-EE02111BD83D}" type="presOf" srcId="{F5FC7FE8-D168-4FF6-8C26-7F29FED73F08}" destId="{5D9EC19F-B3E2-487C-B612-1032DD2E7D06}" srcOrd="0" destOrd="0" presId="urn:microsoft.com/office/officeart/2008/layout/CircleAccentTimeline"/>
    <dgm:cxn modelId="{D87C7DE0-40C8-4A5E-90C8-E1365264E988}" type="presOf" srcId="{A755F676-71FA-4CAB-93C2-386BF6D0E866}" destId="{0EBB379F-7650-4618-9C66-8F81AF50DDF8}" srcOrd="0" destOrd="0" presId="urn:microsoft.com/office/officeart/2008/layout/CircleAccentTimeline"/>
    <dgm:cxn modelId="{172C5EE7-1F02-4F17-8FAF-F89806F294B2}" srcId="{A755F676-71FA-4CAB-93C2-386BF6D0E866}" destId="{B372AE78-70FF-4F80-950B-2821D69134E2}" srcOrd="0" destOrd="0" parTransId="{4EFE2CD0-E6A3-4DCC-BEE7-44D82F63A3BD}" sibTransId="{9A09FEE1-5B8E-4E15-867E-0C46D35EB98B}"/>
    <dgm:cxn modelId="{92182018-B06F-4F47-A886-38A28E415F04}" type="presParOf" srcId="{0EBB379F-7650-4618-9C66-8F81AF50DDF8}" destId="{C70D86EF-7C67-45F2-A1B8-D884153566F5}" srcOrd="0" destOrd="0" presId="urn:microsoft.com/office/officeart/2008/layout/CircleAccentTimeline"/>
    <dgm:cxn modelId="{A8393F4E-93FD-4C9C-B122-EE2D4BE42147}" type="presParOf" srcId="{C70D86EF-7C67-45F2-A1B8-D884153566F5}" destId="{385DA8B6-5D4E-493C-A6AF-94CE8D39A2CA}" srcOrd="0" destOrd="0" presId="urn:microsoft.com/office/officeart/2008/layout/CircleAccentTimeline"/>
    <dgm:cxn modelId="{0E132AA5-3129-437D-A4A3-9CF9EEB8CF40}" type="presParOf" srcId="{C70D86EF-7C67-45F2-A1B8-D884153566F5}" destId="{B0DEFA67-603F-4A41-9244-D2D54C50433D}" srcOrd="1" destOrd="0" presId="urn:microsoft.com/office/officeart/2008/layout/CircleAccentTimeline"/>
    <dgm:cxn modelId="{4032B5DF-C255-4BC3-A621-5167B32F1430}" type="presParOf" srcId="{C70D86EF-7C67-45F2-A1B8-D884153566F5}" destId="{38E20A54-211E-4498-9F51-4AD9905C0224}" srcOrd="2" destOrd="0" presId="urn:microsoft.com/office/officeart/2008/layout/CircleAccentTimeline"/>
    <dgm:cxn modelId="{417E00EC-106D-43A9-9E42-B88F7C763C71}" type="presParOf" srcId="{0EBB379F-7650-4618-9C66-8F81AF50DDF8}" destId="{04AD4864-3A9B-4948-9155-C76E20E9D73C}" srcOrd="1" destOrd="0" presId="urn:microsoft.com/office/officeart/2008/layout/CircleAccentTimeline"/>
    <dgm:cxn modelId="{33FE95D5-88F9-4AED-A3AE-3B317492C3CA}" type="presParOf" srcId="{0EBB379F-7650-4618-9C66-8F81AF50DDF8}" destId="{7158081D-3662-4552-AA04-8FF61A21B2EE}" srcOrd="2" destOrd="0" presId="urn:microsoft.com/office/officeart/2008/layout/CircleAccentTimeline"/>
    <dgm:cxn modelId="{3ADBC77F-2E07-43D8-9618-AEA269B1988F}" type="presParOf" srcId="{0EBB379F-7650-4618-9C66-8F81AF50DDF8}" destId="{6BCFE378-F0F9-47C1-B822-CB46F8182D89}" srcOrd="3" destOrd="0" presId="urn:microsoft.com/office/officeart/2008/layout/CircleAccentTimeline"/>
    <dgm:cxn modelId="{FD88E9CE-0A6D-4FE4-9E37-A6BE292B26AA}" type="presParOf" srcId="{0EBB379F-7650-4618-9C66-8F81AF50DDF8}" destId="{167ADF53-CED4-4F5C-A5ED-FD5F08EF96E6}" srcOrd="4" destOrd="0" presId="urn:microsoft.com/office/officeart/2008/layout/CircleAccentTimeline"/>
    <dgm:cxn modelId="{3268FD82-24A3-406F-BFD2-B6017839396C}" type="presParOf" srcId="{167ADF53-CED4-4F5C-A5ED-FD5F08EF96E6}" destId="{73F72375-F661-4D7A-9D19-45365C3DA70A}" srcOrd="0" destOrd="0" presId="urn:microsoft.com/office/officeart/2008/layout/CircleAccentTimeline"/>
    <dgm:cxn modelId="{77BF0FE7-636D-492E-9AB9-AF959362515F}" type="presParOf" srcId="{167ADF53-CED4-4F5C-A5ED-FD5F08EF96E6}" destId="{AEC3CA3C-BE0F-41BC-B321-830745D14089}" srcOrd="1" destOrd="0" presId="urn:microsoft.com/office/officeart/2008/layout/CircleAccentTimeline"/>
    <dgm:cxn modelId="{A5EE8451-DF65-4771-975F-9C4A81644C73}" type="presParOf" srcId="{167ADF53-CED4-4F5C-A5ED-FD5F08EF96E6}" destId="{DFF7B432-1545-42E2-AB05-2AD5DB75737C}" srcOrd="2" destOrd="0" presId="urn:microsoft.com/office/officeart/2008/layout/CircleAccentTimeline"/>
    <dgm:cxn modelId="{547F1701-0901-4459-9690-DFE77516FE9F}" type="presParOf" srcId="{0EBB379F-7650-4618-9C66-8F81AF50DDF8}" destId="{2E4B0010-9B87-40CE-AF07-A211BC089B52}" srcOrd="5" destOrd="0" presId="urn:microsoft.com/office/officeart/2008/layout/CircleAccentTimeline"/>
    <dgm:cxn modelId="{B9AE25DB-8825-4BA6-A2E9-1F4C5FF3C1B9}" type="presParOf" srcId="{0EBB379F-7650-4618-9C66-8F81AF50DDF8}" destId="{72C073F4-8967-492D-91C0-042CD720076C}" srcOrd="6" destOrd="0" presId="urn:microsoft.com/office/officeart/2008/layout/CircleAccentTimeline"/>
    <dgm:cxn modelId="{A963367E-1CEF-49EF-95FC-9F76889A7790}" type="presParOf" srcId="{0EBB379F-7650-4618-9C66-8F81AF50DDF8}" destId="{18FF9505-6DA2-4C2D-8685-0334C532F83B}" srcOrd="7" destOrd="0" presId="urn:microsoft.com/office/officeart/2008/layout/CircleAccentTimeline"/>
    <dgm:cxn modelId="{91288239-3D56-4285-AD4D-5E123B27176B}" type="presParOf" srcId="{0EBB379F-7650-4618-9C66-8F81AF50DDF8}" destId="{C7B82D57-2074-4DF6-87A8-2F4B9E5DB8B5}" srcOrd="8" destOrd="0" presId="urn:microsoft.com/office/officeart/2008/layout/CircleAccentTimeline"/>
    <dgm:cxn modelId="{5BE2D7A0-0BA0-4260-95E0-66F1D27A3EB5}" type="presParOf" srcId="{C7B82D57-2074-4DF6-87A8-2F4B9E5DB8B5}" destId="{BA907E59-C49F-41E6-A9F5-384D22CF7CFB}" srcOrd="0" destOrd="0" presId="urn:microsoft.com/office/officeart/2008/layout/CircleAccentTimeline"/>
    <dgm:cxn modelId="{EA14E4BD-FBC8-4A9B-A1D8-7C454F81AD32}" type="presParOf" srcId="{C7B82D57-2074-4DF6-87A8-2F4B9E5DB8B5}" destId="{2536AC2F-BD15-4A36-BB88-13A2CE5C72BE}" srcOrd="1" destOrd="0" presId="urn:microsoft.com/office/officeart/2008/layout/CircleAccentTimeline"/>
    <dgm:cxn modelId="{680E2A86-A732-42C6-9EAC-858CED673FB6}" type="presParOf" srcId="{C7B82D57-2074-4DF6-87A8-2F4B9E5DB8B5}" destId="{6A9EB02F-B0CB-4BE7-9662-0EB92E74A8B3}" srcOrd="2" destOrd="0" presId="urn:microsoft.com/office/officeart/2008/layout/CircleAccentTimeline"/>
    <dgm:cxn modelId="{0A1800BB-DD92-4391-BE68-73A2D89268BE}" type="presParOf" srcId="{0EBB379F-7650-4618-9C66-8F81AF50DDF8}" destId="{57E68D11-23F2-4B9F-9A8F-BB7646351CF6}" srcOrd="9" destOrd="0" presId="urn:microsoft.com/office/officeart/2008/layout/CircleAccentTimeline"/>
    <dgm:cxn modelId="{CD8C2361-686F-4B99-8D00-579869712811}" type="presParOf" srcId="{0EBB379F-7650-4618-9C66-8F81AF50DDF8}" destId="{CA0B2430-F99E-4539-A268-56959A03E344}" srcOrd="10" destOrd="0" presId="urn:microsoft.com/office/officeart/2008/layout/CircleAccentTimeline"/>
    <dgm:cxn modelId="{E5AA7870-8E1C-4A15-ABB5-C5AF4EB78875}" type="presParOf" srcId="{0EBB379F-7650-4618-9C66-8F81AF50DDF8}" destId="{C9C55730-60D3-4E7B-9A43-1D6CD4928A1D}" srcOrd="11" destOrd="0" presId="urn:microsoft.com/office/officeart/2008/layout/CircleAccentTimeline"/>
    <dgm:cxn modelId="{C22E222C-2F70-4DFC-B09B-90A1F3588B90}" type="presParOf" srcId="{C9C55730-60D3-4E7B-9A43-1D6CD4928A1D}" destId="{76CB826F-6A0A-4B2C-A882-D27E1BEFFC27}" srcOrd="0" destOrd="0" presId="urn:microsoft.com/office/officeart/2008/layout/CircleAccentTimeline"/>
    <dgm:cxn modelId="{C430A344-68B6-433E-A9F2-1F1FC468208D}" type="presParOf" srcId="{C9C55730-60D3-4E7B-9A43-1D6CD4928A1D}" destId="{5D9EC19F-B3E2-487C-B612-1032DD2E7D06}" srcOrd="1" destOrd="0" presId="urn:microsoft.com/office/officeart/2008/layout/CircleAccentTimeline"/>
    <dgm:cxn modelId="{81A4A545-0678-48AE-82EE-0B6685375CA7}" type="presParOf" srcId="{C9C55730-60D3-4E7B-9A43-1D6CD4928A1D}" destId="{995427FB-DE7E-424C-94F5-F7AE281EF5C5}" srcOrd="2" destOrd="0" presId="urn:microsoft.com/office/officeart/2008/layout/CircleAccentTimeline"/>
    <dgm:cxn modelId="{C74ED614-A8E7-42C5-A2DD-DA1AA6ED3616}" type="presParOf" srcId="{0EBB379F-7650-4618-9C66-8F81AF50DDF8}" destId="{6D438A89-AC47-4082-AD52-78B55C0DC13D}" srcOrd="12" destOrd="0" presId="urn:microsoft.com/office/officeart/2008/layout/CircleAccentTimeline"/>
    <dgm:cxn modelId="{3C7A7595-8C9A-45AC-BDA6-8AEB2F5DCAA3}" type="presParOf" srcId="{0EBB379F-7650-4618-9C66-8F81AF50DDF8}" destId="{53A78D2E-5C91-4007-BAE9-449647E9FA88}" srcOrd="13" destOrd="0" presId="urn:microsoft.com/office/officeart/2008/layout/CircleAccentTimeline"/>
    <dgm:cxn modelId="{600EA983-4172-4349-BA68-3C617FF828B2}" type="presParOf" srcId="{0EBB379F-7650-4618-9C66-8F81AF50DDF8}" destId="{80C85553-6739-4E5C-AB60-9022DB170606}" srcOrd="14" destOrd="0" presId="urn:microsoft.com/office/officeart/2008/layout/CircleAccentTimeline"/>
    <dgm:cxn modelId="{371A46D4-8F35-4F53-A8C8-FB6D32A185AE}" type="presParOf" srcId="{0EBB379F-7650-4618-9C66-8F81AF50DDF8}" destId="{6729310C-F34A-43DC-A0CF-9F70D2C28DBA}" srcOrd="15" destOrd="0" presId="urn:microsoft.com/office/officeart/2008/layout/CircleAccentTimeline"/>
    <dgm:cxn modelId="{5FDEBCFC-D030-47F1-BDBB-D6777CFD742E}" type="presParOf" srcId="{6729310C-F34A-43DC-A0CF-9F70D2C28DBA}" destId="{2030151B-A422-4EA4-AA67-D17D2717C3F0}" srcOrd="0" destOrd="0" presId="urn:microsoft.com/office/officeart/2008/layout/CircleAccentTimeline"/>
    <dgm:cxn modelId="{569B366D-9686-4B80-A984-A3A7EC0044DB}" type="presParOf" srcId="{6729310C-F34A-43DC-A0CF-9F70D2C28DBA}" destId="{46961424-6051-48CA-8906-CA83B0C55C1F}" srcOrd="1" destOrd="0" presId="urn:microsoft.com/office/officeart/2008/layout/CircleAccentTimeline"/>
    <dgm:cxn modelId="{78ABDB67-5394-41BB-9433-FF2383C7E398}" type="presParOf" srcId="{6729310C-F34A-43DC-A0CF-9F70D2C28DBA}" destId="{430CFB7E-DC3B-4EF8-BC54-03317C2F8251}" srcOrd="2" destOrd="0" presId="urn:microsoft.com/office/officeart/2008/layout/CircleAccentTimeline"/>
    <dgm:cxn modelId="{4028A81B-1FB1-4371-A8E8-AA862D37E734}" type="presParOf" srcId="{0EBB379F-7650-4618-9C66-8F81AF50DDF8}" destId="{8D18BE39-BE36-43D3-A191-F336527D8CC0}" srcOrd="16" destOrd="0" presId="urn:microsoft.com/office/officeart/2008/layout/CircleAccentTimeline"/>
    <dgm:cxn modelId="{B3EE347B-2EE8-4B92-B3F5-AB61C5938B0D}" type="presParOf" srcId="{0EBB379F-7650-4618-9C66-8F81AF50DDF8}" destId="{DF1842CC-F1DD-433F-B456-3E5271C70836}" srcOrd="17" destOrd="0" presId="urn:microsoft.com/office/officeart/2008/layout/CircleAccentTimeline"/>
    <dgm:cxn modelId="{9911FFD3-F842-4864-B02C-E2A8A63225E2}" type="presParOf" srcId="{0EBB379F-7650-4618-9C66-8F81AF50DDF8}" destId="{D2276B3E-6D9B-4614-B48B-9C385A0E047A}" srcOrd="18" destOrd="0" presId="urn:microsoft.com/office/officeart/2008/layout/CircleAccentTimeline"/>
    <dgm:cxn modelId="{6BA68C26-C37D-4B94-9FB5-7EE3565F4112}" type="presParOf" srcId="{0EBB379F-7650-4618-9C66-8F81AF50DDF8}" destId="{F2257B2A-9236-4700-B336-DC840A2530D3}" srcOrd="19" destOrd="0" presId="urn:microsoft.com/office/officeart/2008/layout/CircleAccentTimeline"/>
    <dgm:cxn modelId="{0381260E-DE94-452E-8DE7-BE527E3A79D9}" type="presParOf" srcId="{F2257B2A-9236-4700-B336-DC840A2530D3}" destId="{93D1F258-5B8C-4120-9BEF-126606BFCF64}" srcOrd="0" destOrd="0" presId="urn:microsoft.com/office/officeart/2008/layout/CircleAccentTimeline"/>
    <dgm:cxn modelId="{ED3B245E-B259-4939-8C68-18F6CE953340}" type="presParOf" srcId="{F2257B2A-9236-4700-B336-DC840A2530D3}" destId="{DC7BA7C8-37A9-4637-9F8B-4AFADEA6C145}" srcOrd="1" destOrd="0" presId="urn:microsoft.com/office/officeart/2008/layout/CircleAccentTimeline"/>
    <dgm:cxn modelId="{AFA2DAAC-F2B3-46EF-A80A-4605A5115DC6}" type="presParOf" srcId="{F2257B2A-9236-4700-B336-DC840A2530D3}" destId="{8DAF752F-54D9-4F1E-8547-ABE80D760DB5}" srcOrd="2" destOrd="0" presId="urn:microsoft.com/office/officeart/2008/layout/CircleAccentTimeline"/>
    <dgm:cxn modelId="{043B2475-4B14-4D55-B590-B56FA2A96843}" type="presParOf" srcId="{0EBB379F-7650-4618-9C66-8F81AF50DDF8}" destId="{D18D0529-66D4-477D-8973-F203134D5663}" srcOrd="20" destOrd="0" presId="urn:microsoft.com/office/officeart/2008/layout/CircleAccentTimeline"/>
    <dgm:cxn modelId="{C1200B51-1FA0-4256-BCA5-0358A497BCAE}" type="presParOf" srcId="{0EBB379F-7650-4618-9C66-8F81AF50DDF8}" destId="{6EA91600-FB4C-4256-A3C0-2A79F7DC99D7}" srcOrd="21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DA8B6-5D4E-493C-A6AF-94CE8D39A2CA}">
      <dsp:nvSpPr>
        <dsp:cNvPr id="0" name=""/>
        <dsp:cNvSpPr/>
      </dsp:nvSpPr>
      <dsp:spPr>
        <a:xfrm>
          <a:off x="2841" y="2210265"/>
          <a:ext cx="1627071" cy="1627071"/>
        </a:xfrm>
        <a:prstGeom prst="donut">
          <a:avLst>
            <a:gd name="adj" fmla="val 20000"/>
          </a:avLst>
        </a:prstGeom>
        <a:gradFill rotWithShape="0">
          <a:gsLst>
            <a:gs pos="74000">
              <a:srgbClr val="007A33"/>
            </a:gs>
            <a:gs pos="44000">
              <a:srgbClr val="007A33"/>
            </a:gs>
            <a:gs pos="0">
              <a:srgbClr val="007A33">
                <a:lumMod val="75000"/>
              </a:srgbClr>
            </a:gs>
          </a:gsLst>
          <a:lin ang="2400000" scaled="0"/>
        </a:gradFill>
        <a:ln w="10795" cap="flat" cmpd="sng" algn="ctr">
          <a:solidFill>
            <a:srgbClr val="007A33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DEFA67-603F-4A41-9244-D2D54C50433D}">
      <dsp:nvSpPr>
        <dsp:cNvPr id="0" name=""/>
        <dsp:cNvSpPr/>
      </dsp:nvSpPr>
      <dsp:spPr>
        <a:xfrm rot="17700000">
          <a:off x="576147" y="883869"/>
          <a:ext cx="2022631" cy="974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480" tIns="0" rIns="0" bIns="0" numCol="1" spcCol="1270" anchor="ctr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200" kern="1200"/>
        </a:p>
      </dsp:txBody>
      <dsp:txXfrm>
        <a:off x="576147" y="883869"/>
        <a:ext cx="2022631" cy="974751"/>
      </dsp:txXfrm>
    </dsp:sp>
    <dsp:sp modelId="{73F72375-F661-4D7A-9D19-45365C3DA70A}">
      <dsp:nvSpPr>
        <dsp:cNvPr id="0" name=""/>
        <dsp:cNvSpPr/>
      </dsp:nvSpPr>
      <dsp:spPr>
        <a:xfrm>
          <a:off x="1752469" y="2601524"/>
          <a:ext cx="844553" cy="844553"/>
        </a:xfrm>
        <a:prstGeom prst="ellipse">
          <a:avLst/>
        </a:prstGeom>
        <a:gradFill rotWithShape="0">
          <a:gsLst>
            <a:gs pos="74000">
              <a:srgbClr val="0085CA"/>
            </a:gs>
            <a:gs pos="44000">
              <a:srgbClr val="0085CA"/>
            </a:gs>
            <a:gs pos="0">
              <a:srgbClr val="0085CA">
                <a:lumMod val="75000"/>
              </a:srgbClr>
            </a:gs>
          </a:gsLst>
          <a:lin ang="2400000" scaled="0"/>
        </a:gradFill>
        <a:ln w="10795" cap="flat" cmpd="sng" algn="ctr">
          <a:solidFill>
            <a:srgbClr val="007A33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3CA3C-BE0F-41BC-B321-830745D14089}">
      <dsp:nvSpPr>
        <dsp:cNvPr id="0" name=""/>
        <dsp:cNvSpPr/>
      </dsp:nvSpPr>
      <dsp:spPr>
        <a:xfrm rot="17700000">
          <a:off x="752212" y="3777009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600" kern="1200"/>
        </a:p>
      </dsp:txBody>
      <dsp:txXfrm>
        <a:off x="752212" y="3777009"/>
        <a:ext cx="1749671" cy="843625"/>
      </dsp:txXfrm>
    </dsp:sp>
    <dsp:sp modelId="{DFF7B432-1545-42E2-AB05-2AD5DB75737C}">
      <dsp:nvSpPr>
        <dsp:cNvPr id="0" name=""/>
        <dsp:cNvSpPr/>
      </dsp:nvSpPr>
      <dsp:spPr>
        <a:xfrm rot="17700000">
          <a:off x="1847610" y="1426967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907E59-C49F-41E6-A9F5-384D22CF7CFB}">
      <dsp:nvSpPr>
        <dsp:cNvPr id="0" name=""/>
        <dsp:cNvSpPr/>
      </dsp:nvSpPr>
      <dsp:spPr>
        <a:xfrm>
          <a:off x="2719450" y="2601524"/>
          <a:ext cx="844553" cy="844553"/>
        </a:xfrm>
        <a:prstGeom prst="ellipse">
          <a:avLst/>
        </a:prstGeom>
        <a:gradFill rotWithShape="0">
          <a:gsLst>
            <a:gs pos="74000">
              <a:schemeClr val="accent2"/>
            </a:gs>
            <a:gs pos="44000">
              <a:schemeClr val="accent2"/>
            </a:gs>
            <a:gs pos="0">
              <a:srgbClr val="F9C42F"/>
            </a:gs>
          </a:gsLst>
          <a:lin ang="2400000" scaled="0"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6AC2F-BD15-4A36-BB88-13A2CE5C72BE}">
      <dsp:nvSpPr>
        <dsp:cNvPr id="0" name=""/>
        <dsp:cNvSpPr/>
      </dsp:nvSpPr>
      <dsp:spPr>
        <a:xfrm rot="17700000">
          <a:off x="1719192" y="3777009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600" kern="1200"/>
        </a:p>
      </dsp:txBody>
      <dsp:txXfrm>
        <a:off x="1719192" y="3777009"/>
        <a:ext cx="1749671" cy="843625"/>
      </dsp:txXfrm>
    </dsp:sp>
    <dsp:sp modelId="{6A9EB02F-B0CB-4BE7-9662-0EB92E74A8B3}">
      <dsp:nvSpPr>
        <dsp:cNvPr id="0" name=""/>
        <dsp:cNvSpPr/>
      </dsp:nvSpPr>
      <dsp:spPr>
        <a:xfrm rot="17700000">
          <a:off x="2814590" y="1426967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B826F-6A0A-4B2C-A882-D27E1BEFFC27}">
      <dsp:nvSpPr>
        <dsp:cNvPr id="0" name=""/>
        <dsp:cNvSpPr/>
      </dsp:nvSpPr>
      <dsp:spPr>
        <a:xfrm>
          <a:off x="3686560" y="2210265"/>
          <a:ext cx="1627071" cy="1627071"/>
        </a:xfrm>
        <a:prstGeom prst="donut">
          <a:avLst>
            <a:gd name="adj" fmla="val 20000"/>
          </a:avLst>
        </a:prstGeom>
        <a:gradFill rotWithShape="0">
          <a:gsLst>
            <a:gs pos="74000">
              <a:schemeClr val="accent5"/>
            </a:gs>
            <a:gs pos="44000">
              <a:schemeClr val="accent5"/>
            </a:gs>
            <a:gs pos="0">
              <a:schemeClr val="accent5">
                <a:lumMod val="50000"/>
              </a:schemeClr>
            </a:gs>
          </a:gsLst>
          <a:lin ang="2400000" scaled="0"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EC19F-B3E2-487C-B612-1032DD2E7D06}">
      <dsp:nvSpPr>
        <dsp:cNvPr id="0" name=""/>
        <dsp:cNvSpPr/>
      </dsp:nvSpPr>
      <dsp:spPr>
        <a:xfrm rot="17700000">
          <a:off x="4259867" y="883869"/>
          <a:ext cx="2022631" cy="974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480" tIns="0" rIns="0" bIns="0" numCol="1" spcCol="1270" anchor="ctr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200" kern="1200"/>
        </a:p>
      </dsp:txBody>
      <dsp:txXfrm>
        <a:off x="4259867" y="883869"/>
        <a:ext cx="2022631" cy="974751"/>
      </dsp:txXfrm>
    </dsp:sp>
    <dsp:sp modelId="{2030151B-A422-4EA4-AA67-D17D2717C3F0}">
      <dsp:nvSpPr>
        <dsp:cNvPr id="0" name=""/>
        <dsp:cNvSpPr/>
      </dsp:nvSpPr>
      <dsp:spPr>
        <a:xfrm>
          <a:off x="5436189" y="2601524"/>
          <a:ext cx="844553" cy="844553"/>
        </a:xfrm>
        <a:prstGeom prst="ellipse">
          <a:avLst/>
        </a:prstGeom>
        <a:gradFill rotWithShape="0">
          <a:gsLst>
            <a:gs pos="74000">
              <a:schemeClr val="accent3"/>
            </a:gs>
            <a:gs pos="44000">
              <a:schemeClr val="accent3"/>
            </a:gs>
            <a:gs pos="0">
              <a:schemeClr val="accent3">
                <a:lumMod val="75000"/>
              </a:schemeClr>
            </a:gs>
          </a:gsLst>
          <a:lin ang="2400000" scaled="0"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61424-6051-48CA-8906-CA83B0C55C1F}">
      <dsp:nvSpPr>
        <dsp:cNvPr id="0" name=""/>
        <dsp:cNvSpPr/>
      </dsp:nvSpPr>
      <dsp:spPr>
        <a:xfrm rot="17700000">
          <a:off x="4435931" y="3777009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600" kern="1200"/>
        </a:p>
      </dsp:txBody>
      <dsp:txXfrm>
        <a:off x="4435931" y="3777009"/>
        <a:ext cx="1749671" cy="843625"/>
      </dsp:txXfrm>
    </dsp:sp>
    <dsp:sp modelId="{430CFB7E-DC3B-4EF8-BC54-03317C2F8251}">
      <dsp:nvSpPr>
        <dsp:cNvPr id="0" name=""/>
        <dsp:cNvSpPr/>
      </dsp:nvSpPr>
      <dsp:spPr>
        <a:xfrm rot="17700000">
          <a:off x="5531329" y="1426967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1F258-5B8C-4120-9BEF-126606BFCF64}">
      <dsp:nvSpPr>
        <dsp:cNvPr id="0" name=""/>
        <dsp:cNvSpPr/>
      </dsp:nvSpPr>
      <dsp:spPr>
        <a:xfrm>
          <a:off x="6403169" y="2601524"/>
          <a:ext cx="844553" cy="844553"/>
        </a:xfrm>
        <a:prstGeom prst="ellipse">
          <a:avLst/>
        </a:prstGeom>
        <a:gradFill rotWithShape="0">
          <a:gsLst>
            <a:gs pos="74000">
              <a:schemeClr val="bg2"/>
            </a:gs>
            <a:gs pos="44000">
              <a:schemeClr val="bg2"/>
            </a:gs>
            <a:gs pos="0">
              <a:schemeClr val="bg2">
                <a:lumMod val="75000"/>
              </a:schemeClr>
            </a:gs>
          </a:gsLst>
          <a:lin ang="2400000" scaled="0"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BA7C8-37A9-4637-9F8B-4AFADEA6C145}">
      <dsp:nvSpPr>
        <dsp:cNvPr id="0" name=""/>
        <dsp:cNvSpPr/>
      </dsp:nvSpPr>
      <dsp:spPr>
        <a:xfrm rot="17700000">
          <a:off x="5402911" y="3777009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600" kern="1200"/>
        </a:p>
      </dsp:txBody>
      <dsp:txXfrm>
        <a:off x="5402911" y="3777009"/>
        <a:ext cx="1749671" cy="843625"/>
      </dsp:txXfrm>
    </dsp:sp>
    <dsp:sp modelId="{8DAF752F-54D9-4F1E-8547-ABE80D760DB5}">
      <dsp:nvSpPr>
        <dsp:cNvPr id="0" name=""/>
        <dsp:cNvSpPr/>
      </dsp:nvSpPr>
      <dsp:spPr>
        <a:xfrm rot="17700000">
          <a:off x="6498309" y="1426967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06C626A6-7E31-47CA-BE2A-A6830905D4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77E2E0B-965B-4C2B-8FB0-6D6EE98325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53625-1A0F-4C05-9EA5-1A8E58DDB2FF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155CCF-CB3E-4889-8DD7-C429672A18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EB942F0-BBA4-4841-97AB-3DF33F446E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7AC14-42FB-4F9C-8E99-3FA66B5E2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168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E787A-40BF-4ED4-94D2-E5E1024F2F37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11BD1-4450-44C1-A0CD-F47066669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67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1BD1-4450-44C1-A0CD-F4706666981F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019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1BD1-4450-44C1-A0CD-F4706666981F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6824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11BD1-4450-44C1-A0CD-F4706666981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258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AAC30-7658-45DB-A21D-73F16D0790E2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987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in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TyoMsr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://bit.ly/2Tynxth" TargetMode="External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Úvodní snímek">
    <p:bg>
      <p:bgPr>
        <a:gradFill>
          <a:gsLst>
            <a:gs pos="74000">
              <a:schemeClr val="bg1"/>
            </a:gs>
            <a:gs pos="44000">
              <a:schemeClr val="bg1"/>
            </a:gs>
            <a:gs pos="0">
              <a:schemeClr val="bg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2;p2">
            <a:extLst>
              <a:ext uri="{FF2B5EF4-FFF2-40B4-BE49-F238E27FC236}">
                <a16:creationId xmlns:a16="http://schemas.microsoft.com/office/drawing/2014/main" id="{831BAC91-B92B-46A6-B30A-763AC822DCB9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3900" y="4571062"/>
            <a:ext cx="5382400" cy="807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  <a:ea typeface="Josefin Sans Thin"/>
                <a:cs typeface="Josefin Sans Thin"/>
                <a:sym typeface="Josefin Sans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9pPr>
          </a:lstStyle>
          <a:p>
            <a:r>
              <a:rPr lang="cs-CZ" dirty="0"/>
              <a:t>AUTOR/TITUL JMÉNO PŘÍJMENÍ</a:t>
            </a:r>
          </a:p>
          <a:p>
            <a:r>
              <a:rPr lang="cs-CZ" dirty="0"/>
              <a:t>DATUM</a:t>
            </a: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FE42878C-8D1D-4493-B226-2627CECCA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420000">
            <a:off x="5754401" y="-1648762"/>
            <a:ext cx="28808603" cy="5401613"/>
          </a:xfrm>
          <a:prstGeom prst="rect">
            <a:avLst/>
          </a:prstGeom>
        </p:spPr>
      </p:pic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C9FB9641-0C8E-42A3-BC37-A9344A9F2B14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53900" y="2770632"/>
            <a:ext cx="9325200" cy="1051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200" b="1" cap="none" baseline="0">
                <a:solidFill>
                  <a:schemeClr val="tx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cs-CZ" dirty="0"/>
              <a:t>Titul prezentace</a:t>
            </a:r>
            <a:endParaRPr dirty="0"/>
          </a:p>
        </p:txBody>
      </p:sp>
      <p:sp>
        <p:nvSpPr>
          <p:cNvPr id="6" name="Zástupný text 8">
            <a:extLst>
              <a:ext uri="{FF2B5EF4-FFF2-40B4-BE49-F238E27FC236}">
                <a16:creationId xmlns:a16="http://schemas.microsoft.com/office/drawing/2014/main" id="{872D11C2-31FC-4D89-BF5E-7C1C624E9F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900" y="3819366"/>
            <a:ext cx="9325200" cy="546157"/>
          </a:xfrm>
        </p:spPr>
        <p:txBody>
          <a:bodyPr/>
          <a:lstStyle>
            <a:lvl1pPr marL="8890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Podtitul prezentace</a:t>
            </a:r>
          </a:p>
        </p:txBody>
      </p:sp>
    </p:spTree>
    <p:extLst>
      <p:ext uri="{BB962C8B-B14F-4D97-AF65-F5344CB8AC3E}">
        <p14:creationId xmlns:p14="http://schemas.microsoft.com/office/powerpoint/2010/main" val="164019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48F543F-F30D-4BE8-AD47-26207B1F5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42" y="566004"/>
            <a:ext cx="11295472" cy="1087934"/>
          </a:xfrm>
          <a:prstGeom prst="rect">
            <a:avLst/>
          </a:prstGeom>
        </p:spPr>
        <p:txBody>
          <a:bodyPr anchor="t"/>
          <a:lstStyle>
            <a:lvl1pPr>
              <a:defRPr sz="2800" kern="2800" baseline="0">
                <a:latin typeface="Technika-Bold" panose="00000600000000000000" pitchFamily="50" charset="-18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F88532-4FE4-424D-A67D-02668F89FA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7542" y="1825769"/>
            <a:ext cx="11295472" cy="41222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85556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Předěl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1;p2">
            <a:extLst>
              <a:ext uri="{FF2B5EF4-FFF2-40B4-BE49-F238E27FC236}">
                <a16:creationId xmlns:a16="http://schemas.microsoft.com/office/drawing/2014/main" id="{7845A16B-62B8-4547-894A-234EF653321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3923" y="1068231"/>
            <a:ext cx="5391000" cy="293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800" b="1">
                <a:solidFill>
                  <a:schemeClr val="bg1"/>
                </a:solidFill>
                <a:latin typeface="Myriad Pro C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cs-CZ"/>
              <a:t>Kliknutím lze upravit styl.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0941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1;p2">
            <a:extLst>
              <a:ext uri="{FF2B5EF4-FFF2-40B4-BE49-F238E27FC236}">
                <a16:creationId xmlns:a16="http://schemas.microsoft.com/office/drawing/2014/main" id="{7845A16B-62B8-4547-894A-234EF653321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3923" y="1068231"/>
            <a:ext cx="5391000" cy="293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800" b="1">
                <a:solidFill>
                  <a:schemeClr val="bg2"/>
                </a:solidFill>
                <a:latin typeface="Myriad Pro C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cs-CZ"/>
              <a:t>Kliknutím lze upravit styl.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5268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velk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48B8FA63-A3CF-49C8-B625-8D626BB69B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83025" y="1758000"/>
            <a:ext cx="4469100" cy="33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5400" lvl="0" indent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 sz="3200">
                <a:solidFill>
                  <a:schemeClr val="tx1"/>
                </a:solidFill>
              </a:defRPr>
            </a:lvl1pPr>
            <a:lvl2pPr marL="914400" lvl="1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>
                <a:solidFill>
                  <a:schemeClr val="accent5"/>
                </a:solidFill>
              </a:defRPr>
            </a:lvl2pPr>
            <a:lvl3pPr marL="1371600" lvl="2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■"/>
              <a:defRPr sz="3200">
                <a:solidFill>
                  <a:schemeClr val="accent5"/>
                </a:solidFill>
              </a:defRPr>
            </a:lvl3pPr>
            <a:lvl4pPr marL="1828800" lvl="3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●"/>
              <a:defRPr sz="3200">
                <a:solidFill>
                  <a:schemeClr val="accent5"/>
                </a:solidFill>
              </a:defRPr>
            </a:lvl4pPr>
            <a:lvl5pPr marL="2286000" lvl="4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○"/>
              <a:defRPr sz="3200">
                <a:solidFill>
                  <a:schemeClr val="accent5"/>
                </a:solidFill>
              </a:defRPr>
            </a:lvl5pPr>
            <a:lvl6pPr marL="2743200" lvl="5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■"/>
              <a:defRPr sz="3200">
                <a:solidFill>
                  <a:schemeClr val="accent5"/>
                </a:solidFill>
              </a:defRPr>
            </a:lvl6pPr>
            <a:lvl7pPr marL="3200400" lvl="6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●"/>
              <a:defRPr sz="3200">
                <a:solidFill>
                  <a:schemeClr val="accent5"/>
                </a:solidFill>
              </a:defRPr>
            </a:lvl7pPr>
            <a:lvl8pPr marL="3657600" lvl="7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○"/>
              <a:defRPr sz="3200">
                <a:solidFill>
                  <a:schemeClr val="accent5"/>
                </a:solidFill>
              </a:defRPr>
            </a:lvl8pPr>
            <a:lvl9pPr marL="4114800" lvl="8" indent="-431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■"/>
              <a:defRPr sz="3200">
                <a:solidFill>
                  <a:schemeClr val="accent5"/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id="{C29A5C74-33AD-401A-AF03-7C057CD7443C}"/>
              </a:ext>
            </a:extLst>
          </p:cNvPr>
          <p:cNvSpPr txBox="1"/>
          <p:nvPr userDrawn="1"/>
        </p:nvSpPr>
        <p:spPr>
          <a:xfrm>
            <a:off x="638850" y="1422400"/>
            <a:ext cx="108835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“</a:t>
            </a:r>
            <a:endParaRPr sz="9600" b="1" dirty="0">
              <a:solidFill>
                <a:schemeClr val="accent1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281679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mask" preserve="1">
  <p:cSld name="Title + 1 column + image mask">
    <p:bg>
      <p:bgPr>
        <a:solidFill>
          <a:schemeClr val="accen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6"/>
          <p:cNvGrpSpPr/>
          <p:nvPr/>
        </p:nvGrpSpPr>
        <p:grpSpPr>
          <a:xfrm>
            <a:off x="0" y="0"/>
            <a:ext cx="12192000" cy="6857984"/>
            <a:chOff x="238125" y="848325"/>
            <a:chExt cx="7143750" cy="4018350"/>
          </a:xfrm>
        </p:grpSpPr>
        <p:sp>
          <p:nvSpPr>
            <p:cNvPr id="28" name="Google Shape;28;p6"/>
            <p:cNvSpPr/>
            <p:nvPr/>
          </p:nvSpPr>
          <p:spPr>
            <a:xfrm>
              <a:off x="238125" y="848325"/>
              <a:ext cx="7143750" cy="4018350"/>
            </a:xfrm>
            <a:custGeom>
              <a:avLst/>
              <a:gdLst/>
              <a:ahLst/>
              <a:cxnLst/>
              <a:rect l="l" t="t" r="r" b="b"/>
              <a:pathLst>
                <a:path w="285750" h="160734" extrusionOk="0">
                  <a:moveTo>
                    <a:pt x="206722" y="15292"/>
                  </a:moveTo>
                  <a:lnTo>
                    <a:pt x="207057" y="15348"/>
                  </a:lnTo>
                  <a:lnTo>
                    <a:pt x="207671" y="15515"/>
                  </a:lnTo>
                  <a:lnTo>
                    <a:pt x="208229" y="15850"/>
                  </a:lnTo>
                  <a:lnTo>
                    <a:pt x="208731" y="16241"/>
                  </a:lnTo>
                  <a:lnTo>
                    <a:pt x="209122" y="16743"/>
                  </a:lnTo>
                  <a:lnTo>
                    <a:pt x="209457" y="17301"/>
                  </a:lnTo>
                  <a:lnTo>
                    <a:pt x="209624" y="17915"/>
                  </a:lnTo>
                  <a:lnTo>
                    <a:pt x="209680" y="18250"/>
                  </a:lnTo>
                  <a:lnTo>
                    <a:pt x="209736" y="18585"/>
                  </a:lnTo>
                  <a:lnTo>
                    <a:pt x="209680" y="18920"/>
                  </a:lnTo>
                  <a:lnTo>
                    <a:pt x="209624" y="19255"/>
                  </a:lnTo>
                  <a:lnTo>
                    <a:pt x="209457" y="19869"/>
                  </a:lnTo>
                  <a:lnTo>
                    <a:pt x="209122" y="20427"/>
                  </a:lnTo>
                  <a:lnTo>
                    <a:pt x="208731" y="20929"/>
                  </a:lnTo>
                  <a:lnTo>
                    <a:pt x="208229" y="21320"/>
                  </a:lnTo>
                  <a:lnTo>
                    <a:pt x="207671" y="21654"/>
                  </a:lnTo>
                  <a:lnTo>
                    <a:pt x="207057" y="21822"/>
                  </a:lnTo>
                  <a:lnTo>
                    <a:pt x="206722" y="21878"/>
                  </a:lnTo>
                  <a:lnTo>
                    <a:pt x="206053" y="21878"/>
                  </a:lnTo>
                  <a:lnTo>
                    <a:pt x="205718" y="21822"/>
                  </a:lnTo>
                  <a:lnTo>
                    <a:pt x="205104" y="21654"/>
                  </a:lnTo>
                  <a:lnTo>
                    <a:pt x="204546" y="21320"/>
                  </a:lnTo>
                  <a:lnTo>
                    <a:pt x="204043" y="20929"/>
                  </a:lnTo>
                  <a:lnTo>
                    <a:pt x="203653" y="20427"/>
                  </a:lnTo>
                  <a:lnTo>
                    <a:pt x="203374" y="19869"/>
                  </a:lnTo>
                  <a:lnTo>
                    <a:pt x="203150" y="19255"/>
                  </a:lnTo>
                  <a:lnTo>
                    <a:pt x="203095" y="18920"/>
                  </a:lnTo>
                  <a:lnTo>
                    <a:pt x="203095" y="18585"/>
                  </a:lnTo>
                  <a:lnTo>
                    <a:pt x="203095" y="18250"/>
                  </a:lnTo>
                  <a:lnTo>
                    <a:pt x="203150" y="17915"/>
                  </a:lnTo>
                  <a:lnTo>
                    <a:pt x="203374" y="17301"/>
                  </a:lnTo>
                  <a:lnTo>
                    <a:pt x="203653" y="16743"/>
                  </a:lnTo>
                  <a:lnTo>
                    <a:pt x="204043" y="16241"/>
                  </a:lnTo>
                  <a:lnTo>
                    <a:pt x="204546" y="15850"/>
                  </a:lnTo>
                  <a:lnTo>
                    <a:pt x="205104" y="15515"/>
                  </a:lnTo>
                  <a:lnTo>
                    <a:pt x="205718" y="15348"/>
                  </a:lnTo>
                  <a:lnTo>
                    <a:pt x="206053" y="15292"/>
                  </a:lnTo>
                  <a:close/>
                  <a:moveTo>
                    <a:pt x="255947" y="30138"/>
                  </a:moveTo>
                  <a:lnTo>
                    <a:pt x="256282" y="30193"/>
                  </a:lnTo>
                  <a:lnTo>
                    <a:pt x="256896" y="30417"/>
                  </a:lnTo>
                  <a:lnTo>
                    <a:pt x="257454" y="30696"/>
                  </a:lnTo>
                  <a:lnTo>
                    <a:pt x="257956" y="31086"/>
                  </a:lnTo>
                  <a:lnTo>
                    <a:pt x="258347" y="31589"/>
                  </a:lnTo>
                  <a:lnTo>
                    <a:pt x="258682" y="32147"/>
                  </a:lnTo>
                  <a:lnTo>
                    <a:pt x="258849" y="32761"/>
                  </a:lnTo>
                  <a:lnTo>
                    <a:pt x="258905" y="33096"/>
                  </a:lnTo>
                  <a:lnTo>
                    <a:pt x="258905" y="33430"/>
                  </a:lnTo>
                  <a:lnTo>
                    <a:pt x="258905" y="33765"/>
                  </a:lnTo>
                  <a:lnTo>
                    <a:pt x="258849" y="34100"/>
                  </a:lnTo>
                  <a:lnTo>
                    <a:pt x="258682" y="34714"/>
                  </a:lnTo>
                  <a:lnTo>
                    <a:pt x="258347" y="35328"/>
                  </a:lnTo>
                  <a:lnTo>
                    <a:pt x="257956" y="35774"/>
                  </a:lnTo>
                  <a:lnTo>
                    <a:pt x="257454" y="36221"/>
                  </a:lnTo>
                  <a:lnTo>
                    <a:pt x="256896" y="36500"/>
                  </a:lnTo>
                  <a:lnTo>
                    <a:pt x="256282" y="36723"/>
                  </a:lnTo>
                  <a:lnTo>
                    <a:pt x="255947" y="36723"/>
                  </a:lnTo>
                  <a:lnTo>
                    <a:pt x="255612" y="36779"/>
                  </a:lnTo>
                  <a:lnTo>
                    <a:pt x="255277" y="36723"/>
                  </a:lnTo>
                  <a:lnTo>
                    <a:pt x="254943" y="36723"/>
                  </a:lnTo>
                  <a:lnTo>
                    <a:pt x="254329" y="36500"/>
                  </a:lnTo>
                  <a:lnTo>
                    <a:pt x="253771" y="36221"/>
                  </a:lnTo>
                  <a:lnTo>
                    <a:pt x="253268" y="35774"/>
                  </a:lnTo>
                  <a:lnTo>
                    <a:pt x="252878" y="35328"/>
                  </a:lnTo>
                  <a:lnTo>
                    <a:pt x="252543" y="34714"/>
                  </a:lnTo>
                  <a:lnTo>
                    <a:pt x="252375" y="34100"/>
                  </a:lnTo>
                  <a:lnTo>
                    <a:pt x="252319" y="33765"/>
                  </a:lnTo>
                  <a:lnTo>
                    <a:pt x="252264" y="33430"/>
                  </a:lnTo>
                  <a:lnTo>
                    <a:pt x="252319" y="33096"/>
                  </a:lnTo>
                  <a:lnTo>
                    <a:pt x="252375" y="32761"/>
                  </a:lnTo>
                  <a:lnTo>
                    <a:pt x="252543" y="32147"/>
                  </a:lnTo>
                  <a:lnTo>
                    <a:pt x="252878" y="31589"/>
                  </a:lnTo>
                  <a:lnTo>
                    <a:pt x="253268" y="31086"/>
                  </a:lnTo>
                  <a:lnTo>
                    <a:pt x="253771" y="30696"/>
                  </a:lnTo>
                  <a:lnTo>
                    <a:pt x="254329" y="30417"/>
                  </a:lnTo>
                  <a:lnTo>
                    <a:pt x="254943" y="30193"/>
                  </a:lnTo>
                  <a:lnTo>
                    <a:pt x="255277" y="30138"/>
                  </a:lnTo>
                  <a:close/>
                  <a:moveTo>
                    <a:pt x="113463" y="32593"/>
                  </a:moveTo>
                  <a:lnTo>
                    <a:pt x="113798" y="32649"/>
                  </a:lnTo>
                  <a:lnTo>
                    <a:pt x="114412" y="32817"/>
                  </a:lnTo>
                  <a:lnTo>
                    <a:pt x="115026" y="33151"/>
                  </a:lnTo>
                  <a:lnTo>
                    <a:pt x="115472" y="33542"/>
                  </a:lnTo>
                  <a:lnTo>
                    <a:pt x="115919" y="34044"/>
                  </a:lnTo>
                  <a:lnTo>
                    <a:pt x="116198" y="34602"/>
                  </a:lnTo>
                  <a:lnTo>
                    <a:pt x="116365" y="35216"/>
                  </a:lnTo>
                  <a:lnTo>
                    <a:pt x="116421" y="35551"/>
                  </a:lnTo>
                  <a:lnTo>
                    <a:pt x="116477" y="35886"/>
                  </a:lnTo>
                  <a:lnTo>
                    <a:pt x="116421" y="36221"/>
                  </a:lnTo>
                  <a:lnTo>
                    <a:pt x="116365" y="36556"/>
                  </a:lnTo>
                  <a:lnTo>
                    <a:pt x="116198" y="37170"/>
                  </a:lnTo>
                  <a:lnTo>
                    <a:pt x="115919" y="37728"/>
                  </a:lnTo>
                  <a:lnTo>
                    <a:pt x="115472" y="38230"/>
                  </a:lnTo>
                  <a:lnTo>
                    <a:pt x="115026" y="38621"/>
                  </a:lnTo>
                  <a:lnTo>
                    <a:pt x="114412" y="38956"/>
                  </a:lnTo>
                  <a:lnTo>
                    <a:pt x="113798" y="39123"/>
                  </a:lnTo>
                  <a:lnTo>
                    <a:pt x="113463" y="39179"/>
                  </a:lnTo>
                  <a:lnTo>
                    <a:pt x="112793" y="39179"/>
                  </a:lnTo>
                  <a:lnTo>
                    <a:pt x="112458" y="39123"/>
                  </a:lnTo>
                  <a:lnTo>
                    <a:pt x="111844" y="38956"/>
                  </a:lnTo>
                  <a:lnTo>
                    <a:pt x="111286" y="38621"/>
                  </a:lnTo>
                  <a:lnTo>
                    <a:pt x="110784" y="38230"/>
                  </a:lnTo>
                  <a:lnTo>
                    <a:pt x="110393" y="37728"/>
                  </a:lnTo>
                  <a:lnTo>
                    <a:pt x="110114" y="37170"/>
                  </a:lnTo>
                  <a:lnTo>
                    <a:pt x="109891" y="36556"/>
                  </a:lnTo>
                  <a:lnTo>
                    <a:pt x="109835" y="36221"/>
                  </a:lnTo>
                  <a:lnTo>
                    <a:pt x="109835" y="35886"/>
                  </a:lnTo>
                  <a:lnTo>
                    <a:pt x="109835" y="35551"/>
                  </a:lnTo>
                  <a:lnTo>
                    <a:pt x="109891" y="35216"/>
                  </a:lnTo>
                  <a:lnTo>
                    <a:pt x="110114" y="34602"/>
                  </a:lnTo>
                  <a:lnTo>
                    <a:pt x="110393" y="34044"/>
                  </a:lnTo>
                  <a:lnTo>
                    <a:pt x="110784" y="33542"/>
                  </a:lnTo>
                  <a:lnTo>
                    <a:pt x="111286" y="33151"/>
                  </a:lnTo>
                  <a:lnTo>
                    <a:pt x="111844" y="32817"/>
                  </a:lnTo>
                  <a:lnTo>
                    <a:pt x="112458" y="32649"/>
                  </a:lnTo>
                  <a:lnTo>
                    <a:pt x="112793" y="32593"/>
                  </a:lnTo>
                  <a:close/>
                  <a:moveTo>
                    <a:pt x="120328" y="48611"/>
                  </a:moveTo>
                  <a:lnTo>
                    <a:pt x="120886" y="48722"/>
                  </a:lnTo>
                  <a:lnTo>
                    <a:pt x="121444" y="48834"/>
                  </a:lnTo>
                  <a:lnTo>
                    <a:pt x="121946" y="49057"/>
                  </a:lnTo>
                  <a:lnTo>
                    <a:pt x="122393" y="49281"/>
                  </a:lnTo>
                  <a:lnTo>
                    <a:pt x="122895" y="49560"/>
                  </a:lnTo>
                  <a:lnTo>
                    <a:pt x="123286" y="49895"/>
                  </a:lnTo>
                  <a:lnTo>
                    <a:pt x="123676" y="50229"/>
                  </a:lnTo>
                  <a:lnTo>
                    <a:pt x="124067" y="50620"/>
                  </a:lnTo>
                  <a:lnTo>
                    <a:pt x="124346" y="51067"/>
                  </a:lnTo>
                  <a:lnTo>
                    <a:pt x="124625" y="51513"/>
                  </a:lnTo>
                  <a:lnTo>
                    <a:pt x="124904" y="52015"/>
                  </a:lnTo>
                  <a:lnTo>
                    <a:pt x="125071" y="52518"/>
                  </a:lnTo>
                  <a:lnTo>
                    <a:pt x="125183" y="53020"/>
                  </a:lnTo>
                  <a:lnTo>
                    <a:pt x="125295" y="53578"/>
                  </a:lnTo>
                  <a:lnTo>
                    <a:pt x="125295" y="54136"/>
                  </a:lnTo>
                  <a:lnTo>
                    <a:pt x="125295" y="54750"/>
                  </a:lnTo>
                  <a:lnTo>
                    <a:pt x="125183" y="55252"/>
                  </a:lnTo>
                  <a:lnTo>
                    <a:pt x="125071" y="55810"/>
                  </a:lnTo>
                  <a:lnTo>
                    <a:pt x="124904" y="56313"/>
                  </a:lnTo>
                  <a:lnTo>
                    <a:pt x="124625" y="56815"/>
                  </a:lnTo>
                  <a:lnTo>
                    <a:pt x="124346" y="57261"/>
                  </a:lnTo>
                  <a:lnTo>
                    <a:pt x="124067" y="57708"/>
                  </a:lnTo>
                  <a:lnTo>
                    <a:pt x="123676" y="58099"/>
                  </a:lnTo>
                  <a:lnTo>
                    <a:pt x="123286" y="58434"/>
                  </a:lnTo>
                  <a:lnTo>
                    <a:pt x="122895" y="58768"/>
                  </a:lnTo>
                  <a:lnTo>
                    <a:pt x="122393" y="59047"/>
                  </a:lnTo>
                  <a:lnTo>
                    <a:pt x="121946" y="59271"/>
                  </a:lnTo>
                  <a:lnTo>
                    <a:pt x="121444" y="59438"/>
                  </a:lnTo>
                  <a:lnTo>
                    <a:pt x="120886" y="59606"/>
                  </a:lnTo>
                  <a:lnTo>
                    <a:pt x="120328" y="59661"/>
                  </a:lnTo>
                  <a:lnTo>
                    <a:pt x="119769" y="59717"/>
                  </a:lnTo>
                  <a:lnTo>
                    <a:pt x="119211" y="59661"/>
                  </a:lnTo>
                  <a:lnTo>
                    <a:pt x="118653" y="59606"/>
                  </a:lnTo>
                  <a:lnTo>
                    <a:pt x="118095" y="59438"/>
                  </a:lnTo>
                  <a:lnTo>
                    <a:pt x="117593" y="59271"/>
                  </a:lnTo>
                  <a:lnTo>
                    <a:pt x="117146" y="59047"/>
                  </a:lnTo>
                  <a:lnTo>
                    <a:pt x="116644" y="58768"/>
                  </a:lnTo>
                  <a:lnTo>
                    <a:pt x="116253" y="58434"/>
                  </a:lnTo>
                  <a:lnTo>
                    <a:pt x="115863" y="58099"/>
                  </a:lnTo>
                  <a:lnTo>
                    <a:pt x="115472" y="57708"/>
                  </a:lnTo>
                  <a:lnTo>
                    <a:pt x="115193" y="57261"/>
                  </a:lnTo>
                  <a:lnTo>
                    <a:pt x="114914" y="56815"/>
                  </a:lnTo>
                  <a:lnTo>
                    <a:pt x="114635" y="56313"/>
                  </a:lnTo>
                  <a:lnTo>
                    <a:pt x="114467" y="55810"/>
                  </a:lnTo>
                  <a:lnTo>
                    <a:pt x="114356" y="55252"/>
                  </a:lnTo>
                  <a:lnTo>
                    <a:pt x="114244" y="54750"/>
                  </a:lnTo>
                  <a:lnTo>
                    <a:pt x="114244" y="54136"/>
                  </a:lnTo>
                  <a:lnTo>
                    <a:pt x="114244" y="53578"/>
                  </a:lnTo>
                  <a:lnTo>
                    <a:pt x="114356" y="53020"/>
                  </a:lnTo>
                  <a:lnTo>
                    <a:pt x="114467" y="52518"/>
                  </a:lnTo>
                  <a:lnTo>
                    <a:pt x="114635" y="52015"/>
                  </a:lnTo>
                  <a:lnTo>
                    <a:pt x="114914" y="51513"/>
                  </a:lnTo>
                  <a:lnTo>
                    <a:pt x="115193" y="51067"/>
                  </a:lnTo>
                  <a:lnTo>
                    <a:pt x="115472" y="50620"/>
                  </a:lnTo>
                  <a:lnTo>
                    <a:pt x="115863" y="50229"/>
                  </a:lnTo>
                  <a:lnTo>
                    <a:pt x="116253" y="49895"/>
                  </a:lnTo>
                  <a:lnTo>
                    <a:pt x="116644" y="49560"/>
                  </a:lnTo>
                  <a:lnTo>
                    <a:pt x="117146" y="49281"/>
                  </a:lnTo>
                  <a:lnTo>
                    <a:pt x="117593" y="49057"/>
                  </a:lnTo>
                  <a:lnTo>
                    <a:pt x="118095" y="48834"/>
                  </a:lnTo>
                  <a:lnTo>
                    <a:pt x="118653" y="48722"/>
                  </a:lnTo>
                  <a:lnTo>
                    <a:pt x="119211" y="48611"/>
                  </a:lnTo>
                  <a:close/>
                  <a:moveTo>
                    <a:pt x="267109" y="134782"/>
                  </a:moveTo>
                  <a:lnTo>
                    <a:pt x="267667" y="134838"/>
                  </a:lnTo>
                  <a:lnTo>
                    <a:pt x="268226" y="134894"/>
                  </a:lnTo>
                  <a:lnTo>
                    <a:pt x="268728" y="135061"/>
                  </a:lnTo>
                  <a:lnTo>
                    <a:pt x="269286" y="135229"/>
                  </a:lnTo>
                  <a:lnTo>
                    <a:pt x="269732" y="135452"/>
                  </a:lnTo>
                  <a:lnTo>
                    <a:pt x="270235" y="135731"/>
                  </a:lnTo>
                  <a:lnTo>
                    <a:pt x="270625" y="136066"/>
                  </a:lnTo>
                  <a:lnTo>
                    <a:pt x="271016" y="136401"/>
                  </a:lnTo>
                  <a:lnTo>
                    <a:pt x="271407" y="136791"/>
                  </a:lnTo>
                  <a:lnTo>
                    <a:pt x="271686" y="137238"/>
                  </a:lnTo>
                  <a:lnTo>
                    <a:pt x="271965" y="137684"/>
                  </a:lnTo>
                  <a:lnTo>
                    <a:pt x="272244" y="138187"/>
                  </a:lnTo>
                  <a:lnTo>
                    <a:pt x="272411" y="138689"/>
                  </a:lnTo>
                  <a:lnTo>
                    <a:pt x="272523" y="139191"/>
                  </a:lnTo>
                  <a:lnTo>
                    <a:pt x="272635" y="139749"/>
                  </a:lnTo>
                  <a:lnTo>
                    <a:pt x="272635" y="140363"/>
                  </a:lnTo>
                  <a:lnTo>
                    <a:pt x="272635" y="140921"/>
                  </a:lnTo>
                  <a:lnTo>
                    <a:pt x="272523" y="141479"/>
                  </a:lnTo>
                  <a:lnTo>
                    <a:pt x="272411" y="141982"/>
                  </a:lnTo>
                  <a:lnTo>
                    <a:pt x="272244" y="142484"/>
                  </a:lnTo>
                  <a:lnTo>
                    <a:pt x="271965" y="142986"/>
                  </a:lnTo>
                  <a:lnTo>
                    <a:pt x="271686" y="143433"/>
                  </a:lnTo>
                  <a:lnTo>
                    <a:pt x="271407" y="143879"/>
                  </a:lnTo>
                  <a:lnTo>
                    <a:pt x="271016" y="144270"/>
                  </a:lnTo>
                  <a:lnTo>
                    <a:pt x="270625" y="144605"/>
                  </a:lnTo>
                  <a:lnTo>
                    <a:pt x="270235" y="144940"/>
                  </a:lnTo>
                  <a:lnTo>
                    <a:pt x="269732" y="145219"/>
                  </a:lnTo>
                  <a:lnTo>
                    <a:pt x="269286" y="145442"/>
                  </a:lnTo>
                  <a:lnTo>
                    <a:pt x="268728" y="145665"/>
                  </a:lnTo>
                  <a:lnTo>
                    <a:pt x="268226" y="145777"/>
                  </a:lnTo>
                  <a:lnTo>
                    <a:pt x="267667" y="145833"/>
                  </a:lnTo>
                  <a:lnTo>
                    <a:pt x="267109" y="145888"/>
                  </a:lnTo>
                  <a:lnTo>
                    <a:pt x="266551" y="145833"/>
                  </a:lnTo>
                  <a:lnTo>
                    <a:pt x="265993" y="145777"/>
                  </a:lnTo>
                  <a:lnTo>
                    <a:pt x="265435" y="145665"/>
                  </a:lnTo>
                  <a:lnTo>
                    <a:pt x="264933" y="145442"/>
                  </a:lnTo>
                  <a:lnTo>
                    <a:pt x="264430" y="145219"/>
                  </a:lnTo>
                  <a:lnTo>
                    <a:pt x="263984" y="144940"/>
                  </a:lnTo>
                  <a:lnTo>
                    <a:pt x="263593" y="144605"/>
                  </a:lnTo>
                  <a:lnTo>
                    <a:pt x="263203" y="144270"/>
                  </a:lnTo>
                  <a:lnTo>
                    <a:pt x="262812" y="143879"/>
                  </a:lnTo>
                  <a:lnTo>
                    <a:pt x="262477" y="143433"/>
                  </a:lnTo>
                  <a:lnTo>
                    <a:pt x="262198" y="142986"/>
                  </a:lnTo>
                  <a:lnTo>
                    <a:pt x="261975" y="142484"/>
                  </a:lnTo>
                  <a:lnTo>
                    <a:pt x="261807" y="141982"/>
                  </a:lnTo>
                  <a:lnTo>
                    <a:pt x="261640" y="141479"/>
                  </a:lnTo>
                  <a:lnTo>
                    <a:pt x="261584" y="140921"/>
                  </a:lnTo>
                  <a:lnTo>
                    <a:pt x="261528" y="140363"/>
                  </a:lnTo>
                  <a:lnTo>
                    <a:pt x="261584" y="139749"/>
                  </a:lnTo>
                  <a:lnTo>
                    <a:pt x="261640" y="139191"/>
                  </a:lnTo>
                  <a:lnTo>
                    <a:pt x="261807" y="138689"/>
                  </a:lnTo>
                  <a:lnTo>
                    <a:pt x="261975" y="138187"/>
                  </a:lnTo>
                  <a:lnTo>
                    <a:pt x="262198" y="137684"/>
                  </a:lnTo>
                  <a:lnTo>
                    <a:pt x="262477" y="137238"/>
                  </a:lnTo>
                  <a:lnTo>
                    <a:pt x="262812" y="136791"/>
                  </a:lnTo>
                  <a:lnTo>
                    <a:pt x="263203" y="136401"/>
                  </a:lnTo>
                  <a:lnTo>
                    <a:pt x="263593" y="136066"/>
                  </a:lnTo>
                  <a:lnTo>
                    <a:pt x="263984" y="135731"/>
                  </a:lnTo>
                  <a:lnTo>
                    <a:pt x="264430" y="135452"/>
                  </a:lnTo>
                  <a:lnTo>
                    <a:pt x="264933" y="135229"/>
                  </a:lnTo>
                  <a:lnTo>
                    <a:pt x="265435" y="135061"/>
                  </a:lnTo>
                  <a:lnTo>
                    <a:pt x="265993" y="134894"/>
                  </a:lnTo>
                  <a:lnTo>
                    <a:pt x="266551" y="134838"/>
                  </a:lnTo>
                  <a:lnTo>
                    <a:pt x="267109" y="134782"/>
                  </a:lnTo>
                  <a:close/>
                  <a:moveTo>
                    <a:pt x="165199" y="11385"/>
                  </a:moveTo>
                  <a:lnTo>
                    <a:pt x="166594" y="11441"/>
                  </a:lnTo>
                  <a:lnTo>
                    <a:pt x="167934" y="11497"/>
                  </a:lnTo>
                  <a:lnTo>
                    <a:pt x="169273" y="11664"/>
                  </a:lnTo>
                  <a:lnTo>
                    <a:pt x="170613" y="11888"/>
                  </a:lnTo>
                  <a:lnTo>
                    <a:pt x="171952" y="12167"/>
                  </a:lnTo>
                  <a:lnTo>
                    <a:pt x="173292" y="12446"/>
                  </a:lnTo>
                  <a:lnTo>
                    <a:pt x="174631" y="12781"/>
                  </a:lnTo>
                  <a:lnTo>
                    <a:pt x="175971" y="13171"/>
                  </a:lnTo>
                  <a:lnTo>
                    <a:pt x="177254" y="13618"/>
                  </a:lnTo>
                  <a:lnTo>
                    <a:pt x="179877" y="14567"/>
                  </a:lnTo>
                  <a:lnTo>
                    <a:pt x="182445" y="15627"/>
                  </a:lnTo>
                  <a:lnTo>
                    <a:pt x="185012" y="16743"/>
                  </a:lnTo>
                  <a:lnTo>
                    <a:pt x="186630" y="17469"/>
                  </a:lnTo>
                  <a:lnTo>
                    <a:pt x="188249" y="18306"/>
                  </a:lnTo>
                  <a:lnTo>
                    <a:pt x="189867" y="19143"/>
                  </a:lnTo>
                  <a:lnTo>
                    <a:pt x="191430" y="20036"/>
                  </a:lnTo>
                  <a:lnTo>
                    <a:pt x="194556" y="21822"/>
                  </a:lnTo>
                  <a:lnTo>
                    <a:pt x="197569" y="23719"/>
                  </a:lnTo>
                  <a:lnTo>
                    <a:pt x="203653" y="27570"/>
                  </a:lnTo>
                  <a:lnTo>
                    <a:pt x="206722" y="29468"/>
                  </a:lnTo>
                  <a:lnTo>
                    <a:pt x="209848" y="31254"/>
                  </a:lnTo>
                  <a:lnTo>
                    <a:pt x="211522" y="32147"/>
                  </a:lnTo>
                  <a:lnTo>
                    <a:pt x="213252" y="32872"/>
                  </a:lnTo>
                  <a:lnTo>
                    <a:pt x="215038" y="33598"/>
                  </a:lnTo>
                  <a:lnTo>
                    <a:pt x="216824" y="34156"/>
                  </a:lnTo>
                  <a:lnTo>
                    <a:pt x="218666" y="34658"/>
                  </a:lnTo>
                  <a:lnTo>
                    <a:pt x="220563" y="35105"/>
                  </a:lnTo>
                  <a:lnTo>
                    <a:pt x="222405" y="35551"/>
                  </a:lnTo>
                  <a:lnTo>
                    <a:pt x="224303" y="35886"/>
                  </a:lnTo>
                  <a:lnTo>
                    <a:pt x="228098" y="36500"/>
                  </a:lnTo>
                  <a:lnTo>
                    <a:pt x="231949" y="37002"/>
                  </a:lnTo>
                  <a:lnTo>
                    <a:pt x="235688" y="37560"/>
                  </a:lnTo>
                  <a:lnTo>
                    <a:pt x="237530" y="37895"/>
                  </a:lnTo>
                  <a:lnTo>
                    <a:pt x="239316" y="38230"/>
                  </a:lnTo>
                  <a:lnTo>
                    <a:pt x="241269" y="38621"/>
                  </a:lnTo>
                  <a:lnTo>
                    <a:pt x="243278" y="39067"/>
                  </a:lnTo>
                  <a:lnTo>
                    <a:pt x="245232" y="39570"/>
                  </a:lnTo>
                  <a:lnTo>
                    <a:pt x="247185" y="40072"/>
                  </a:lnTo>
                  <a:lnTo>
                    <a:pt x="249138" y="40686"/>
                  </a:lnTo>
                  <a:lnTo>
                    <a:pt x="251092" y="41300"/>
                  </a:lnTo>
                  <a:lnTo>
                    <a:pt x="252989" y="41969"/>
                  </a:lnTo>
                  <a:lnTo>
                    <a:pt x="254887" y="42751"/>
                  </a:lnTo>
                  <a:lnTo>
                    <a:pt x="256729" y="43588"/>
                  </a:lnTo>
                  <a:lnTo>
                    <a:pt x="258570" y="44481"/>
                  </a:lnTo>
                  <a:lnTo>
                    <a:pt x="260356" y="45430"/>
                  </a:lnTo>
                  <a:lnTo>
                    <a:pt x="262086" y="46490"/>
                  </a:lnTo>
                  <a:lnTo>
                    <a:pt x="263761" y="47606"/>
                  </a:lnTo>
                  <a:lnTo>
                    <a:pt x="265435" y="48890"/>
                  </a:lnTo>
                  <a:lnTo>
                    <a:pt x="266998" y="50174"/>
                  </a:lnTo>
                  <a:lnTo>
                    <a:pt x="268560" y="51625"/>
                  </a:lnTo>
                  <a:lnTo>
                    <a:pt x="269453" y="52518"/>
                  </a:lnTo>
                  <a:lnTo>
                    <a:pt x="270290" y="53466"/>
                  </a:lnTo>
                  <a:lnTo>
                    <a:pt x="271128" y="54471"/>
                  </a:lnTo>
                  <a:lnTo>
                    <a:pt x="271909" y="55476"/>
                  </a:lnTo>
                  <a:lnTo>
                    <a:pt x="272690" y="56536"/>
                  </a:lnTo>
                  <a:lnTo>
                    <a:pt x="273416" y="57596"/>
                  </a:lnTo>
                  <a:lnTo>
                    <a:pt x="274086" y="58657"/>
                  </a:lnTo>
                  <a:lnTo>
                    <a:pt x="274755" y="59829"/>
                  </a:lnTo>
                  <a:lnTo>
                    <a:pt x="275369" y="60945"/>
                  </a:lnTo>
                  <a:lnTo>
                    <a:pt x="275983" y="62117"/>
                  </a:lnTo>
                  <a:lnTo>
                    <a:pt x="276541" y="63345"/>
                  </a:lnTo>
                  <a:lnTo>
                    <a:pt x="277044" y="64517"/>
                  </a:lnTo>
                  <a:lnTo>
                    <a:pt x="277546" y="65800"/>
                  </a:lnTo>
                  <a:lnTo>
                    <a:pt x="277992" y="67028"/>
                  </a:lnTo>
                  <a:lnTo>
                    <a:pt x="278383" y="68312"/>
                  </a:lnTo>
                  <a:lnTo>
                    <a:pt x="278774" y="69596"/>
                  </a:lnTo>
                  <a:lnTo>
                    <a:pt x="279109" y="70879"/>
                  </a:lnTo>
                  <a:lnTo>
                    <a:pt x="279388" y="72163"/>
                  </a:lnTo>
                  <a:lnTo>
                    <a:pt x="279667" y="73502"/>
                  </a:lnTo>
                  <a:lnTo>
                    <a:pt x="279890" y="74786"/>
                  </a:lnTo>
                  <a:lnTo>
                    <a:pt x="280057" y="76125"/>
                  </a:lnTo>
                  <a:lnTo>
                    <a:pt x="280225" y="77465"/>
                  </a:lnTo>
                  <a:lnTo>
                    <a:pt x="280281" y="78804"/>
                  </a:lnTo>
                  <a:lnTo>
                    <a:pt x="280392" y="80144"/>
                  </a:lnTo>
                  <a:lnTo>
                    <a:pt x="280392" y="81539"/>
                  </a:lnTo>
                  <a:lnTo>
                    <a:pt x="280392" y="82878"/>
                  </a:lnTo>
                  <a:lnTo>
                    <a:pt x="280336" y="84218"/>
                  </a:lnTo>
                  <a:lnTo>
                    <a:pt x="280225" y="85557"/>
                  </a:lnTo>
                  <a:lnTo>
                    <a:pt x="280057" y="86897"/>
                  </a:lnTo>
                  <a:lnTo>
                    <a:pt x="279890" y="88180"/>
                  </a:lnTo>
                  <a:lnTo>
                    <a:pt x="279667" y="89520"/>
                  </a:lnTo>
                  <a:lnTo>
                    <a:pt x="279388" y="90859"/>
                  </a:lnTo>
                  <a:lnTo>
                    <a:pt x="279053" y="92199"/>
                  </a:lnTo>
                  <a:lnTo>
                    <a:pt x="278662" y="93538"/>
                  </a:lnTo>
                  <a:lnTo>
                    <a:pt x="278271" y="94878"/>
                  </a:lnTo>
                  <a:lnTo>
                    <a:pt x="277825" y="96217"/>
                  </a:lnTo>
                  <a:lnTo>
                    <a:pt x="277323" y="97501"/>
                  </a:lnTo>
                  <a:lnTo>
                    <a:pt x="276820" y="98784"/>
                  </a:lnTo>
                  <a:lnTo>
                    <a:pt x="275704" y="101296"/>
                  </a:lnTo>
                  <a:lnTo>
                    <a:pt x="274532" y="103807"/>
                  </a:lnTo>
                  <a:lnTo>
                    <a:pt x="273248" y="106263"/>
                  </a:lnTo>
                  <a:lnTo>
                    <a:pt x="271909" y="108663"/>
                  </a:lnTo>
                  <a:lnTo>
                    <a:pt x="270514" y="111007"/>
                  </a:lnTo>
                  <a:lnTo>
                    <a:pt x="268393" y="114467"/>
                  </a:lnTo>
                  <a:lnTo>
                    <a:pt x="266216" y="117872"/>
                  </a:lnTo>
                  <a:lnTo>
                    <a:pt x="263984" y="121220"/>
                  </a:lnTo>
                  <a:lnTo>
                    <a:pt x="261696" y="124569"/>
                  </a:lnTo>
                  <a:lnTo>
                    <a:pt x="259352" y="127806"/>
                  </a:lnTo>
                  <a:lnTo>
                    <a:pt x="256952" y="131043"/>
                  </a:lnTo>
                  <a:lnTo>
                    <a:pt x="254496" y="134168"/>
                  </a:lnTo>
                  <a:lnTo>
                    <a:pt x="251929" y="137238"/>
                  </a:lnTo>
                  <a:lnTo>
                    <a:pt x="250366" y="139135"/>
                  </a:lnTo>
                  <a:lnTo>
                    <a:pt x="248748" y="140921"/>
                  </a:lnTo>
                  <a:lnTo>
                    <a:pt x="247073" y="142707"/>
                  </a:lnTo>
                  <a:lnTo>
                    <a:pt x="246180" y="143544"/>
                  </a:lnTo>
                  <a:lnTo>
                    <a:pt x="245287" y="144326"/>
                  </a:lnTo>
                  <a:lnTo>
                    <a:pt x="244394" y="145107"/>
                  </a:lnTo>
                  <a:lnTo>
                    <a:pt x="243446" y="145833"/>
                  </a:lnTo>
                  <a:lnTo>
                    <a:pt x="242497" y="146558"/>
                  </a:lnTo>
                  <a:lnTo>
                    <a:pt x="241548" y="147172"/>
                  </a:lnTo>
                  <a:lnTo>
                    <a:pt x="240543" y="147786"/>
                  </a:lnTo>
                  <a:lnTo>
                    <a:pt x="239539" y="148288"/>
                  </a:lnTo>
                  <a:lnTo>
                    <a:pt x="238478" y="148791"/>
                  </a:lnTo>
                  <a:lnTo>
                    <a:pt x="237418" y="149181"/>
                  </a:lnTo>
                  <a:lnTo>
                    <a:pt x="236246" y="149572"/>
                  </a:lnTo>
                  <a:lnTo>
                    <a:pt x="235074" y="149851"/>
                  </a:lnTo>
                  <a:lnTo>
                    <a:pt x="233846" y="150018"/>
                  </a:lnTo>
                  <a:lnTo>
                    <a:pt x="232674" y="150186"/>
                  </a:lnTo>
                  <a:lnTo>
                    <a:pt x="231446" y="150242"/>
                  </a:lnTo>
                  <a:lnTo>
                    <a:pt x="230274" y="150242"/>
                  </a:lnTo>
                  <a:lnTo>
                    <a:pt x="229046" y="150186"/>
                  </a:lnTo>
                  <a:lnTo>
                    <a:pt x="227819" y="150018"/>
                  </a:lnTo>
                  <a:lnTo>
                    <a:pt x="226647" y="149851"/>
                  </a:lnTo>
                  <a:lnTo>
                    <a:pt x="225419" y="149628"/>
                  </a:lnTo>
                  <a:lnTo>
                    <a:pt x="224247" y="149349"/>
                  </a:lnTo>
                  <a:lnTo>
                    <a:pt x="223019" y="149014"/>
                  </a:lnTo>
                  <a:lnTo>
                    <a:pt x="221847" y="148623"/>
                  </a:lnTo>
                  <a:lnTo>
                    <a:pt x="220675" y="148232"/>
                  </a:lnTo>
                  <a:lnTo>
                    <a:pt x="219503" y="147786"/>
                  </a:lnTo>
                  <a:lnTo>
                    <a:pt x="218387" y="147340"/>
                  </a:lnTo>
                  <a:lnTo>
                    <a:pt x="216154" y="146279"/>
                  </a:lnTo>
                  <a:lnTo>
                    <a:pt x="213922" y="145219"/>
                  </a:lnTo>
                  <a:lnTo>
                    <a:pt x="211689" y="144047"/>
                  </a:lnTo>
                  <a:lnTo>
                    <a:pt x="209513" y="142875"/>
                  </a:lnTo>
                  <a:lnTo>
                    <a:pt x="207280" y="141703"/>
                  </a:lnTo>
                  <a:lnTo>
                    <a:pt x="205104" y="140586"/>
                  </a:lnTo>
                  <a:lnTo>
                    <a:pt x="202871" y="139526"/>
                  </a:lnTo>
                  <a:lnTo>
                    <a:pt x="200639" y="138521"/>
                  </a:lnTo>
                  <a:lnTo>
                    <a:pt x="198574" y="137684"/>
                  </a:lnTo>
                  <a:lnTo>
                    <a:pt x="196565" y="137015"/>
                  </a:lnTo>
                  <a:lnTo>
                    <a:pt x="194500" y="136345"/>
                  </a:lnTo>
                  <a:lnTo>
                    <a:pt x="192435" y="135843"/>
                  </a:lnTo>
                  <a:lnTo>
                    <a:pt x="190314" y="135396"/>
                  </a:lnTo>
                  <a:lnTo>
                    <a:pt x="188249" y="135005"/>
                  </a:lnTo>
                  <a:lnTo>
                    <a:pt x="186128" y="134726"/>
                  </a:lnTo>
                  <a:lnTo>
                    <a:pt x="184007" y="134559"/>
                  </a:lnTo>
                  <a:lnTo>
                    <a:pt x="182333" y="134447"/>
                  </a:lnTo>
                  <a:lnTo>
                    <a:pt x="180715" y="134447"/>
                  </a:lnTo>
                  <a:lnTo>
                    <a:pt x="179040" y="134559"/>
                  </a:lnTo>
                  <a:lnTo>
                    <a:pt x="177422" y="134726"/>
                  </a:lnTo>
                  <a:lnTo>
                    <a:pt x="175859" y="135005"/>
                  </a:lnTo>
                  <a:lnTo>
                    <a:pt x="175022" y="135229"/>
                  </a:lnTo>
                  <a:lnTo>
                    <a:pt x="174241" y="135452"/>
                  </a:lnTo>
                  <a:lnTo>
                    <a:pt x="173515" y="135731"/>
                  </a:lnTo>
                  <a:lnTo>
                    <a:pt x="172734" y="136066"/>
                  </a:lnTo>
                  <a:lnTo>
                    <a:pt x="172008" y="136401"/>
                  </a:lnTo>
                  <a:lnTo>
                    <a:pt x="171227" y="136791"/>
                  </a:lnTo>
                  <a:lnTo>
                    <a:pt x="170501" y="137238"/>
                  </a:lnTo>
                  <a:lnTo>
                    <a:pt x="169720" y="137796"/>
                  </a:lnTo>
                  <a:lnTo>
                    <a:pt x="168994" y="138354"/>
                  </a:lnTo>
                  <a:lnTo>
                    <a:pt x="168325" y="138912"/>
                  </a:lnTo>
                  <a:lnTo>
                    <a:pt x="166929" y="140140"/>
                  </a:lnTo>
                  <a:lnTo>
                    <a:pt x="165590" y="141424"/>
                  </a:lnTo>
                  <a:lnTo>
                    <a:pt x="164195" y="142651"/>
                  </a:lnTo>
                  <a:lnTo>
                    <a:pt x="162855" y="143879"/>
                  </a:lnTo>
                  <a:lnTo>
                    <a:pt x="162130" y="144493"/>
                  </a:lnTo>
                  <a:lnTo>
                    <a:pt x="161404" y="145051"/>
                  </a:lnTo>
                  <a:lnTo>
                    <a:pt x="160679" y="145554"/>
                  </a:lnTo>
                  <a:lnTo>
                    <a:pt x="159897" y="146056"/>
                  </a:lnTo>
                  <a:lnTo>
                    <a:pt x="159172" y="146447"/>
                  </a:lnTo>
                  <a:lnTo>
                    <a:pt x="158390" y="146781"/>
                  </a:lnTo>
                  <a:lnTo>
                    <a:pt x="157609" y="147116"/>
                  </a:lnTo>
                  <a:lnTo>
                    <a:pt x="156828" y="147395"/>
                  </a:lnTo>
                  <a:lnTo>
                    <a:pt x="156046" y="147674"/>
                  </a:lnTo>
                  <a:lnTo>
                    <a:pt x="155209" y="147842"/>
                  </a:lnTo>
                  <a:lnTo>
                    <a:pt x="154428" y="148009"/>
                  </a:lnTo>
                  <a:lnTo>
                    <a:pt x="153591" y="148177"/>
                  </a:lnTo>
                  <a:lnTo>
                    <a:pt x="151916" y="148344"/>
                  </a:lnTo>
                  <a:lnTo>
                    <a:pt x="150242" y="148456"/>
                  </a:lnTo>
                  <a:lnTo>
                    <a:pt x="148568" y="148400"/>
                  </a:lnTo>
                  <a:lnTo>
                    <a:pt x="146893" y="148288"/>
                  </a:lnTo>
                  <a:lnTo>
                    <a:pt x="145331" y="148121"/>
                  </a:lnTo>
                  <a:lnTo>
                    <a:pt x="143824" y="147898"/>
                  </a:lnTo>
                  <a:lnTo>
                    <a:pt x="142261" y="147619"/>
                  </a:lnTo>
                  <a:lnTo>
                    <a:pt x="140698" y="147284"/>
                  </a:lnTo>
                  <a:lnTo>
                    <a:pt x="139192" y="146893"/>
                  </a:lnTo>
                  <a:lnTo>
                    <a:pt x="137685" y="146391"/>
                  </a:lnTo>
                  <a:lnTo>
                    <a:pt x="136178" y="145888"/>
                  </a:lnTo>
                  <a:lnTo>
                    <a:pt x="134727" y="145275"/>
                  </a:lnTo>
                  <a:lnTo>
                    <a:pt x="133276" y="144605"/>
                  </a:lnTo>
                  <a:lnTo>
                    <a:pt x="131825" y="143879"/>
                  </a:lnTo>
                  <a:lnTo>
                    <a:pt x="130485" y="143098"/>
                  </a:lnTo>
                  <a:lnTo>
                    <a:pt x="129090" y="142261"/>
                  </a:lnTo>
                  <a:lnTo>
                    <a:pt x="127806" y="141312"/>
                  </a:lnTo>
                  <a:lnTo>
                    <a:pt x="126523" y="140307"/>
                  </a:lnTo>
                  <a:lnTo>
                    <a:pt x="125295" y="139247"/>
                  </a:lnTo>
                  <a:lnTo>
                    <a:pt x="124067" y="138131"/>
                  </a:lnTo>
                  <a:lnTo>
                    <a:pt x="122951" y="136959"/>
                  </a:lnTo>
                  <a:lnTo>
                    <a:pt x="121834" y="135675"/>
                  </a:lnTo>
                  <a:lnTo>
                    <a:pt x="120830" y="134336"/>
                  </a:lnTo>
                  <a:lnTo>
                    <a:pt x="119881" y="132996"/>
                  </a:lnTo>
                  <a:lnTo>
                    <a:pt x="118988" y="131545"/>
                  </a:lnTo>
                  <a:lnTo>
                    <a:pt x="118151" y="130038"/>
                  </a:lnTo>
                  <a:lnTo>
                    <a:pt x="117370" y="128476"/>
                  </a:lnTo>
                  <a:lnTo>
                    <a:pt x="116700" y="126913"/>
                  </a:lnTo>
                  <a:lnTo>
                    <a:pt x="116086" y="125294"/>
                  </a:lnTo>
                  <a:lnTo>
                    <a:pt x="115584" y="123676"/>
                  </a:lnTo>
                  <a:lnTo>
                    <a:pt x="115137" y="122002"/>
                  </a:lnTo>
                  <a:lnTo>
                    <a:pt x="114802" y="120327"/>
                  </a:lnTo>
                  <a:lnTo>
                    <a:pt x="114579" y="118597"/>
                  </a:lnTo>
                  <a:lnTo>
                    <a:pt x="114412" y="116867"/>
                  </a:lnTo>
                  <a:lnTo>
                    <a:pt x="114356" y="115137"/>
                  </a:lnTo>
                  <a:lnTo>
                    <a:pt x="114412" y="113351"/>
                  </a:lnTo>
                  <a:lnTo>
                    <a:pt x="114523" y="112123"/>
                  </a:lnTo>
                  <a:lnTo>
                    <a:pt x="114691" y="110895"/>
                  </a:lnTo>
                  <a:lnTo>
                    <a:pt x="114858" y="109667"/>
                  </a:lnTo>
                  <a:lnTo>
                    <a:pt x="115137" y="108440"/>
                  </a:lnTo>
                  <a:lnTo>
                    <a:pt x="115416" y="107212"/>
                  </a:lnTo>
                  <a:lnTo>
                    <a:pt x="115695" y="106040"/>
                  </a:lnTo>
                  <a:lnTo>
                    <a:pt x="116421" y="103640"/>
                  </a:lnTo>
                  <a:lnTo>
                    <a:pt x="117202" y="101240"/>
                  </a:lnTo>
                  <a:lnTo>
                    <a:pt x="118095" y="98952"/>
                  </a:lnTo>
                  <a:lnTo>
                    <a:pt x="119937" y="94320"/>
                  </a:lnTo>
                  <a:lnTo>
                    <a:pt x="121667" y="90022"/>
                  </a:lnTo>
                  <a:lnTo>
                    <a:pt x="123341" y="85725"/>
                  </a:lnTo>
                  <a:lnTo>
                    <a:pt x="124960" y="81372"/>
                  </a:lnTo>
                  <a:lnTo>
                    <a:pt x="126467" y="77018"/>
                  </a:lnTo>
                  <a:lnTo>
                    <a:pt x="127862" y="72609"/>
                  </a:lnTo>
                  <a:lnTo>
                    <a:pt x="128532" y="70377"/>
                  </a:lnTo>
                  <a:lnTo>
                    <a:pt x="129146" y="68145"/>
                  </a:lnTo>
                  <a:lnTo>
                    <a:pt x="129704" y="65856"/>
                  </a:lnTo>
                  <a:lnTo>
                    <a:pt x="130262" y="63624"/>
                  </a:lnTo>
                  <a:lnTo>
                    <a:pt x="130764" y="61336"/>
                  </a:lnTo>
                  <a:lnTo>
                    <a:pt x="131211" y="59047"/>
                  </a:lnTo>
                  <a:lnTo>
                    <a:pt x="131825" y="55308"/>
                  </a:lnTo>
                  <a:lnTo>
                    <a:pt x="132438" y="51513"/>
                  </a:lnTo>
                  <a:lnTo>
                    <a:pt x="132997" y="47718"/>
                  </a:lnTo>
                  <a:lnTo>
                    <a:pt x="133610" y="43979"/>
                  </a:lnTo>
                  <a:lnTo>
                    <a:pt x="133945" y="42137"/>
                  </a:lnTo>
                  <a:lnTo>
                    <a:pt x="134336" y="40295"/>
                  </a:lnTo>
                  <a:lnTo>
                    <a:pt x="134782" y="38453"/>
                  </a:lnTo>
                  <a:lnTo>
                    <a:pt x="135285" y="36612"/>
                  </a:lnTo>
                  <a:lnTo>
                    <a:pt x="135787" y="34826"/>
                  </a:lnTo>
                  <a:lnTo>
                    <a:pt x="136401" y="33096"/>
                  </a:lnTo>
                  <a:lnTo>
                    <a:pt x="137071" y="31365"/>
                  </a:lnTo>
                  <a:lnTo>
                    <a:pt x="137852" y="29635"/>
                  </a:lnTo>
                  <a:lnTo>
                    <a:pt x="138299" y="28687"/>
                  </a:lnTo>
                  <a:lnTo>
                    <a:pt x="138857" y="27738"/>
                  </a:lnTo>
                  <a:lnTo>
                    <a:pt x="139415" y="26789"/>
                  </a:lnTo>
                  <a:lnTo>
                    <a:pt x="139973" y="25840"/>
                  </a:lnTo>
                  <a:lnTo>
                    <a:pt x="140587" y="24947"/>
                  </a:lnTo>
                  <a:lnTo>
                    <a:pt x="141201" y="24110"/>
                  </a:lnTo>
                  <a:lnTo>
                    <a:pt x="141870" y="23217"/>
                  </a:lnTo>
                  <a:lnTo>
                    <a:pt x="142540" y="22436"/>
                  </a:lnTo>
                  <a:lnTo>
                    <a:pt x="143210" y="21599"/>
                  </a:lnTo>
                  <a:lnTo>
                    <a:pt x="143935" y="20817"/>
                  </a:lnTo>
                  <a:lnTo>
                    <a:pt x="144717" y="20092"/>
                  </a:lnTo>
                  <a:lnTo>
                    <a:pt x="145442" y="19366"/>
                  </a:lnTo>
                  <a:lnTo>
                    <a:pt x="146224" y="18641"/>
                  </a:lnTo>
                  <a:lnTo>
                    <a:pt x="147061" y="17971"/>
                  </a:lnTo>
                  <a:lnTo>
                    <a:pt x="147898" y="17357"/>
                  </a:lnTo>
                  <a:lnTo>
                    <a:pt x="148735" y="16743"/>
                  </a:lnTo>
                  <a:lnTo>
                    <a:pt x="149572" y="16185"/>
                  </a:lnTo>
                  <a:lnTo>
                    <a:pt x="150465" y="15627"/>
                  </a:lnTo>
                  <a:lnTo>
                    <a:pt x="151358" y="15069"/>
                  </a:lnTo>
                  <a:lnTo>
                    <a:pt x="152251" y="14622"/>
                  </a:lnTo>
                  <a:lnTo>
                    <a:pt x="153144" y="14120"/>
                  </a:lnTo>
                  <a:lnTo>
                    <a:pt x="154093" y="13729"/>
                  </a:lnTo>
                  <a:lnTo>
                    <a:pt x="155042" y="13339"/>
                  </a:lnTo>
                  <a:lnTo>
                    <a:pt x="155990" y="12948"/>
                  </a:lnTo>
                  <a:lnTo>
                    <a:pt x="156939" y="12669"/>
                  </a:lnTo>
                  <a:lnTo>
                    <a:pt x="157888" y="12390"/>
                  </a:lnTo>
                  <a:lnTo>
                    <a:pt x="158893" y="12111"/>
                  </a:lnTo>
                  <a:lnTo>
                    <a:pt x="159841" y="11888"/>
                  </a:lnTo>
                  <a:lnTo>
                    <a:pt x="160846" y="11720"/>
                  </a:lnTo>
                  <a:lnTo>
                    <a:pt x="161851" y="11553"/>
                  </a:lnTo>
                  <a:lnTo>
                    <a:pt x="162855" y="11497"/>
                  </a:lnTo>
                  <a:lnTo>
                    <a:pt x="163860" y="11385"/>
                  </a:lnTo>
                  <a:close/>
                  <a:moveTo>
                    <a:pt x="184677" y="142428"/>
                  </a:moveTo>
                  <a:lnTo>
                    <a:pt x="185235" y="142484"/>
                  </a:lnTo>
                  <a:lnTo>
                    <a:pt x="185793" y="142540"/>
                  </a:lnTo>
                  <a:lnTo>
                    <a:pt x="186296" y="142707"/>
                  </a:lnTo>
                  <a:lnTo>
                    <a:pt x="186854" y="142875"/>
                  </a:lnTo>
                  <a:lnTo>
                    <a:pt x="187300" y="143098"/>
                  </a:lnTo>
                  <a:lnTo>
                    <a:pt x="187747" y="143377"/>
                  </a:lnTo>
                  <a:lnTo>
                    <a:pt x="188193" y="143712"/>
                  </a:lnTo>
                  <a:lnTo>
                    <a:pt x="188584" y="144103"/>
                  </a:lnTo>
                  <a:lnTo>
                    <a:pt x="188975" y="144493"/>
                  </a:lnTo>
                  <a:lnTo>
                    <a:pt x="189254" y="144884"/>
                  </a:lnTo>
                  <a:lnTo>
                    <a:pt x="189533" y="145330"/>
                  </a:lnTo>
                  <a:lnTo>
                    <a:pt x="189812" y="145833"/>
                  </a:lnTo>
                  <a:lnTo>
                    <a:pt x="189979" y="146335"/>
                  </a:lnTo>
                  <a:lnTo>
                    <a:pt x="190091" y="146893"/>
                  </a:lnTo>
                  <a:lnTo>
                    <a:pt x="190202" y="147451"/>
                  </a:lnTo>
                  <a:lnTo>
                    <a:pt x="190202" y="148009"/>
                  </a:lnTo>
                  <a:lnTo>
                    <a:pt x="190202" y="148567"/>
                  </a:lnTo>
                  <a:lnTo>
                    <a:pt x="190091" y="149125"/>
                  </a:lnTo>
                  <a:lnTo>
                    <a:pt x="189979" y="149628"/>
                  </a:lnTo>
                  <a:lnTo>
                    <a:pt x="189812" y="150186"/>
                  </a:lnTo>
                  <a:lnTo>
                    <a:pt x="189533" y="150632"/>
                  </a:lnTo>
                  <a:lnTo>
                    <a:pt x="189254" y="151079"/>
                  </a:lnTo>
                  <a:lnTo>
                    <a:pt x="188975" y="151525"/>
                  </a:lnTo>
                  <a:lnTo>
                    <a:pt x="188584" y="151916"/>
                  </a:lnTo>
                  <a:lnTo>
                    <a:pt x="188193" y="152307"/>
                  </a:lnTo>
                  <a:lnTo>
                    <a:pt x="187747" y="152586"/>
                  </a:lnTo>
                  <a:lnTo>
                    <a:pt x="187300" y="152865"/>
                  </a:lnTo>
                  <a:lnTo>
                    <a:pt x="186854" y="153144"/>
                  </a:lnTo>
                  <a:lnTo>
                    <a:pt x="186296" y="153311"/>
                  </a:lnTo>
                  <a:lnTo>
                    <a:pt x="185793" y="153423"/>
                  </a:lnTo>
                  <a:lnTo>
                    <a:pt x="185235" y="153534"/>
                  </a:lnTo>
                  <a:lnTo>
                    <a:pt x="184119" y="153534"/>
                  </a:lnTo>
                  <a:lnTo>
                    <a:pt x="183561" y="153423"/>
                  </a:lnTo>
                  <a:lnTo>
                    <a:pt x="183003" y="153311"/>
                  </a:lnTo>
                  <a:lnTo>
                    <a:pt x="182500" y="153144"/>
                  </a:lnTo>
                  <a:lnTo>
                    <a:pt x="181998" y="152865"/>
                  </a:lnTo>
                  <a:lnTo>
                    <a:pt x="181552" y="152586"/>
                  </a:lnTo>
                  <a:lnTo>
                    <a:pt x="181161" y="152307"/>
                  </a:lnTo>
                  <a:lnTo>
                    <a:pt x="180770" y="151916"/>
                  </a:lnTo>
                  <a:lnTo>
                    <a:pt x="180380" y="151525"/>
                  </a:lnTo>
                  <a:lnTo>
                    <a:pt x="180045" y="151079"/>
                  </a:lnTo>
                  <a:lnTo>
                    <a:pt x="179766" y="150632"/>
                  </a:lnTo>
                  <a:lnTo>
                    <a:pt x="179543" y="150186"/>
                  </a:lnTo>
                  <a:lnTo>
                    <a:pt x="179375" y="149628"/>
                  </a:lnTo>
                  <a:lnTo>
                    <a:pt x="179208" y="149125"/>
                  </a:lnTo>
                  <a:lnTo>
                    <a:pt x="179152" y="148567"/>
                  </a:lnTo>
                  <a:lnTo>
                    <a:pt x="179096" y="148009"/>
                  </a:lnTo>
                  <a:lnTo>
                    <a:pt x="179152" y="147451"/>
                  </a:lnTo>
                  <a:lnTo>
                    <a:pt x="179208" y="146893"/>
                  </a:lnTo>
                  <a:lnTo>
                    <a:pt x="179375" y="146335"/>
                  </a:lnTo>
                  <a:lnTo>
                    <a:pt x="179543" y="145833"/>
                  </a:lnTo>
                  <a:lnTo>
                    <a:pt x="179766" y="145330"/>
                  </a:lnTo>
                  <a:lnTo>
                    <a:pt x="180045" y="144884"/>
                  </a:lnTo>
                  <a:lnTo>
                    <a:pt x="180380" y="144493"/>
                  </a:lnTo>
                  <a:lnTo>
                    <a:pt x="180770" y="144103"/>
                  </a:lnTo>
                  <a:lnTo>
                    <a:pt x="181161" y="143712"/>
                  </a:lnTo>
                  <a:lnTo>
                    <a:pt x="181552" y="143377"/>
                  </a:lnTo>
                  <a:lnTo>
                    <a:pt x="181998" y="143098"/>
                  </a:lnTo>
                  <a:lnTo>
                    <a:pt x="182500" y="142875"/>
                  </a:lnTo>
                  <a:lnTo>
                    <a:pt x="183003" y="142707"/>
                  </a:lnTo>
                  <a:lnTo>
                    <a:pt x="183561" y="142540"/>
                  </a:lnTo>
                  <a:lnTo>
                    <a:pt x="184119" y="142484"/>
                  </a:lnTo>
                  <a:lnTo>
                    <a:pt x="184677" y="142428"/>
                  </a:lnTo>
                  <a:close/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6"/>
            <p:cNvSpPr/>
            <p:nvPr/>
          </p:nvSpPr>
          <p:spPr>
            <a:xfrm>
              <a:off x="238125" y="848325"/>
              <a:ext cx="7143750" cy="4018350"/>
            </a:xfrm>
            <a:custGeom>
              <a:avLst/>
              <a:gdLst/>
              <a:ahLst/>
              <a:cxnLst/>
              <a:rect l="l" t="t" r="r" b="b"/>
              <a:pathLst>
                <a:path w="285750" h="160734" extrusionOk="0">
                  <a:moveTo>
                    <a:pt x="206722" y="15292"/>
                  </a:moveTo>
                  <a:lnTo>
                    <a:pt x="207057" y="15348"/>
                  </a:lnTo>
                  <a:lnTo>
                    <a:pt x="207671" y="15515"/>
                  </a:lnTo>
                  <a:lnTo>
                    <a:pt x="208229" y="15850"/>
                  </a:lnTo>
                  <a:lnTo>
                    <a:pt x="208731" y="16241"/>
                  </a:lnTo>
                  <a:lnTo>
                    <a:pt x="209122" y="16743"/>
                  </a:lnTo>
                  <a:lnTo>
                    <a:pt x="209457" y="17301"/>
                  </a:lnTo>
                  <a:lnTo>
                    <a:pt x="209624" y="17915"/>
                  </a:lnTo>
                  <a:lnTo>
                    <a:pt x="209680" y="18250"/>
                  </a:lnTo>
                  <a:lnTo>
                    <a:pt x="209736" y="18585"/>
                  </a:lnTo>
                  <a:lnTo>
                    <a:pt x="209680" y="18920"/>
                  </a:lnTo>
                  <a:lnTo>
                    <a:pt x="209624" y="19255"/>
                  </a:lnTo>
                  <a:lnTo>
                    <a:pt x="209457" y="19869"/>
                  </a:lnTo>
                  <a:lnTo>
                    <a:pt x="209122" y="20427"/>
                  </a:lnTo>
                  <a:lnTo>
                    <a:pt x="208731" y="20929"/>
                  </a:lnTo>
                  <a:lnTo>
                    <a:pt x="208229" y="21320"/>
                  </a:lnTo>
                  <a:lnTo>
                    <a:pt x="207671" y="21654"/>
                  </a:lnTo>
                  <a:lnTo>
                    <a:pt x="207057" y="21822"/>
                  </a:lnTo>
                  <a:lnTo>
                    <a:pt x="206722" y="21878"/>
                  </a:lnTo>
                  <a:lnTo>
                    <a:pt x="206053" y="21878"/>
                  </a:lnTo>
                  <a:lnTo>
                    <a:pt x="205718" y="21822"/>
                  </a:lnTo>
                  <a:lnTo>
                    <a:pt x="205104" y="21654"/>
                  </a:lnTo>
                  <a:lnTo>
                    <a:pt x="204546" y="21320"/>
                  </a:lnTo>
                  <a:lnTo>
                    <a:pt x="204043" y="20929"/>
                  </a:lnTo>
                  <a:lnTo>
                    <a:pt x="203653" y="20427"/>
                  </a:lnTo>
                  <a:lnTo>
                    <a:pt x="203374" y="19869"/>
                  </a:lnTo>
                  <a:lnTo>
                    <a:pt x="203150" y="19255"/>
                  </a:lnTo>
                  <a:lnTo>
                    <a:pt x="203095" y="18920"/>
                  </a:lnTo>
                  <a:lnTo>
                    <a:pt x="203095" y="18585"/>
                  </a:lnTo>
                  <a:lnTo>
                    <a:pt x="203095" y="18250"/>
                  </a:lnTo>
                  <a:lnTo>
                    <a:pt x="203150" y="17915"/>
                  </a:lnTo>
                  <a:lnTo>
                    <a:pt x="203374" y="17301"/>
                  </a:lnTo>
                  <a:lnTo>
                    <a:pt x="203653" y="16743"/>
                  </a:lnTo>
                  <a:lnTo>
                    <a:pt x="204043" y="16241"/>
                  </a:lnTo>
                  <a:lnTo>
                    <a:pt x="204546" y="15850"/>
                  </a:lnTo>
                  <a:lnTo>
                    <a:pt x="205104" y="15515"/>
                  </a:lnTo>
                  <a:lnTo>
                    <a:pt x="205718" y="15348"/>
                  </a:lnTo>
                  <a:lnTo>
                    <a:pt x="206053" y="15292"/>
                  </a:lnTo>
                  <a:close/>
                  <a:moveTo>
                    <a:pt x="255947" y="30138"/>
                  </a:moveTo>
                  <a:lnTo>
                    <a:pt x="256282" y="30193"/>
                  </a:lnTo>
                  <a:lnTo>
                    <a:pt x="256896" y="30417"/>
                  </a:lnTo>
                  <a:lnTo>
                    <a:pt x="257454" y="30696"/>
                  </a:lnTo>
                  <a:lnTo>
                    <a:pt x="257956" y="31086"/>
                  </a:lnTo>
                  <a:lnTo>
                    <a:pt x="258347" y="31589"/>
                  </a:lnTo>
                  <a:lnTo>
                    <a:pt x="258682" y="32147"/>
                  </a:lnTo>
                  <a:lnTo>
                    <a:pt x="258849" y="32761"/>
                  </a:lnTo>
                  <a:lnTo>
                    <a:pt x="258905" y="33096"/>
                  </a:lnTo>
                  <a:lnTo>
                    <a:pt x="258905" y="33430"/>
                  </a:lnTo>
                  <a:lnTo>
                    <a:pt x="258905" y="33765"/>
                  </a:lnTo>
                  <a:lnTo>
                    <a:pt x="258849" y="34100"/>
                  </a:lnTo>
                  <a:lnTo>
                    <a:pt x="258682" y="34714"/>
                  </a:lnTo>
                  <a:lnTo>
                    <a:pt x="258347" y="35328"/>
                  </a:lnTo>
                  <a:lnTo>
                    <a:pt x="257956" y="35774"/>
                  </a:lnTo>
                  <a:lnTo>
                    <a:pt x="257454" y="36221"/>
                  </a:lnTo>
                  <a:lnTo>
                    <a:pt x="256896" y="36500"/>
                  </a:lnTo>
                  <a:lnTo>
                    <a:pt x="256282" y="36723"/>
                  </a:lnTo>
                  <a:lnTo>
                    <a:pt x="255947" y="36723"/>
                  </a:lnTo>
                  <a:lnTo>
                    <a:pt x="255612" y="36779"/>
                  </a:lnTo>
                  <a:lnTo>
                    <a:pt x="255277" y="36723"/>
                  </a:lnTo>
                  <a:lnTo>
                    <a:pt x="254943" y="36723"/>
                  </a:lnTo>
                  <a:lnTo>
                    <a:pt x="254329" y="36500"/>
                  </a:lnTo>
                  <a:lnTo>
                    <a:pt x="253771" y="36221"/>
                  </a:lnTo>
                  <a:lnTo>
                    <a:pt x="253268" y="35774"/>
                  </a:lnTo>
                  <a:lnTo>
                    <a:pt x="252878" y="35328"/>
                  </a:lnTo>
                  <a:lnTo>
                    <a:pt x="252543" y="34714"/>
                  </a:lnTo>
                  <a:lnTo>
                    <a:pt x="252375" y="34100"/>
                  </a:lnTo>
                  <a:lnTo>
                    <a:pt x="252319" y="33765"/>
                  </a:lnTo>
                  <a:lnTo>
                    <a:pt x="252264" y="33430"/>
                  </a:lnTo>
                  <a:lnTo>
                    <a:pt x="252319" y="33096"/>
                  </a:lnTo>
                  <a:lnTo>
                    <a:pt x="252375" y="32761"/>
                  </a:lnTo>
                  <a:lnTo>
                    <a:pt x="252543" y="32147"/>
                  </a:lnTo>
                  <a:lnTo>
                    <a:pt x="252878" y="31589"/>
                  </a:lnTo>
                  <a:lnTo>
                    <a:pt x="253268" y="31086"/>
                  </a:lnTo>
                  <a:lnTo>
                    <a:pt x="253771" y="30696"/>
                  </a:lnTo>
                  <a:lnTo>
                    <a:pt x="254329" y="30417"/>
                  </a:lnTo>
                  <a:lnTo>
                    <a:pt x="254943" y="30193"/>
                  </a:lnTo>
                  <a:lnTo>
                    <a:pt x="255277" y="30138"/>
                  </a:lnTo>
                  <a:close/>
                  <a:moveTo>
                    <a:pt x="113463" y="32593"/>
                  </a:moveTo>
                  <a:lnTo>
                    <a:pt x="113798" y="32649"/>
                  </a:lnTo>
                  <a:lnTo>
                    <a:pt x="114412" y="32817"/>
                  </a:lnTo>
                  <a:lnTo>
                    <a:pt x="115026" y="33151"/>
                  </a:lnTo>
                  <a:lnTo>
                    <a:pt x="115472" y="33542"/>
                  </a:lnTo>
                  <a:lnTo>
                    <a:pt x="115919" y="34044"/>
                  </a:lnTo>
                  <a:lnTo>
                    <a:pt x="116198" y="34602"/>
                  </a:lnTo>
                  <a:lnTo>
                    <a:pt x="116365" y="35216"/>
                  </a:lnTo>
                  <a:lnTo>
                    <a:pt x="116421" y="35551"/>
                  </a:lnTo>
                  <a:lnTo>
                    <a:pt x="116477" y="35886"/>
                  </a:lnTo>
                  <a:lnTo>
                    <a:pt x="116421" y="36221"/>
                  </a:lnTo>
                  <a:lnTo>
                    <a:pt x="116365" y="36556"/>
                  </a:lnTo>
                  <a:lnTo>
                    <a:pt x="116198" y="37170"/>
                  </a:lnTo>
                  <a:lnTo>
                    <a:pt x="115919" y="37728"/>
                  </a:lnTo>
                  <a:lnTo>
                    <a:pt x="115472" y="38230"/>
                  </a:lnTo>
                  <a:lnTo>
                    <a:pt x="115026" y="38621"/>
                  </a:lnTo>
                  <a:lnTo>
                    <a:pt x="114412" y="38956"/>
                  </a:lnTo>
                  <a:lnTo>
                    <a:pt x="113798" y="39123"/>
                  </a:lnTo>
                  <a:lnTo>
                    <a:pt x="113463" y="39179"/>
                  </a:lnTo>
                  <a:lnTo>
                    <a:pt x="112793" y="39179"/>
                  </a:lnTo>
                  <a:lnTo>
                    <a:pt x="112458" y="39123"/>
                  </a:lnTo>
                  <a:lnTo>
                    <a:pt x="111844" y="38956"/>
                  </a:lnTo>
                  <a:lnTo>
                    <a:pt x="111286" y="38621"/>
                  </a:lnTo>
                  <a:lnTo>
                    <a:pt x="110784" y="38230"/>
                  </a:lnTo>
                  <a:lnTo>
                    <a:pt x="110393" y="37728"/>
                  </a:lnTo>
                  <a:lnTo>
                    <a:pt x="110114" y="37170"/>
                  </a:lnTo>
                  <a:lnTo>
                    <a:pt x="109891" y="36556"/>
                  </a:lnTo>
                  <a:lnTo>
                    <a:pt x="109835" y="36221"/>
                  </a:lnTo>
                  <a:lnTo>
                    <a:pt x="109835" y="35886"/>
                  </a:lnTo>
                  <a:lnTo>
                    <a:pt x="109835" y="35551"/>
                  </a:lnTo>
                  <a:lnTo>
                    <a:pt x="109891" y="35216"/>
                  </a:lnTo>
                  <a:lnTo>
                    <a:pt x="110114" y="34602"/>
                  </a:lnTo>
                  <a:lnTo>
                    <a:pt x="110393" y="34044"/>
                  </a:lnTo>
                  <a:lnTo>
                    <a:pt x="110784" y="33542"/>
                  </a:lnTo>
                  <a:lnTo>
                    <a:pt x="111286" y="33151"/>
                  </a:lnTo>
                  <a:lnTo>
                    <a:pt x="111844" y="32817"/>
                  </a:lnTo>
                  <a:lnTo>
                    <a:pt x="112458" y="32649"/>
                  </a:lnTo>
                  <a:lnTo>
                    <a:pt x="112793" y="32593"/>
                  </a:lnTo>
                  <a:close/>
                  <a:moveTo>
                    <a:pt x="120328" y="48611"/>
                  </a:moveTo>
                  <a:lnTo>
                    <a:pt x="120886" y="48722"/>
                  </a:lnTo>
                  <a:lnTo>
                    <a:pt x="121444" y="48834"/>
                  </a:lnTo>
                  <a:lnTo>
                    <a:pt x="121946" y="49057"/>
                  </a:lnTo>
                  <a:lnTo>
                    <a:pt x="122393" y="49281"/>
                  </a:lnTo>
                  <a:lnTo>
                    <a:pt x="122895" y="49560"/>
                  </a:lnTo>
                  <a:lnTo>
                    <a:pt x="123286" y="49895"/>
                  </a:lnTo>
                  <a:lnTo>
                    <a:pt x="123676" y="50229"/>
                  </a:lnTo>
                  <a:lnTo>
                    <a:pt x="124067" y="50620"/>
                  </a:lnTo>
                  <a:lnTo>
                    <a:pt x="124346" y="51067"/>
                  </a:lnTo>
                  <a:lnTo>
                    <a:pt x="124625" y="51513"/>
                  </a:lnTo>
                  <a:lnTo>
                    <a:pt x="124904" y="52015"/>
                  </a:lnTo>
                  <a:lnTo>
                    <a:pt x="125071" y="52518"/>
                  </a:lnTo>
                  <a:lnTo>
                    <a:pt x="125183" y="53020"/>
                  </a:lnTo>
                  <a:lnTo>
                    <a:pt x="125295" y="53578"/>
                  </a:lnTo>
                  <a:lnTo>
                    <a:pt x="125295" y="54136"/>
                  </a:lnTo>
                  <a:lnTo>
                    <a:pt x="125295" y="54750"/>
                  </a:lnTo>
                  <a:lnTo>
                    <a:pt x="125183" y="55252"/>
                  </a:lnTo>
                  <a:lnTo>
                    <a:pt x="125071" y="55810"/>
                  </a:lnTo>
                  <a:lnTo>
                    <a:pt x="124904" y="56313"/>
                  </a:lnTo>
                  <a:lnTo>
                    <a:pt x="124625" y="56815"/>
                  </a:lnTo>
                  <a:lnTo>
                    <a:pt x="124346" y="57261"/>
                  </a:lnTo>
                  <a:lnTo>
                    <a:pt x="124067" y="57708"/>
                  </a:lnTo>
                  <a:lnTo>
                    <a:pt x="123676" y="58099"/>
                  </a:lnTo>
                  <a:lnTo>
                    <a:pt x="123286" y="58434"/>
                  </a:lnTo>
                  <a:lnTo>
                    <a:pt x="122895" y="58768"/>
                  </a:lnTo>
                  <a:lnTo>
                    <a:pt x="122393" y="59047"/>
                  </a:lnTo>
                  <a:lnTo>
                    <a:pt x="121946" y="59271"/>
                  </a:lnTo>
                  <a:lnTo>
                    <a:pt x="121444" y="59438"/>
                  </a:lnTo>
                  <a:lnTo>
                    <a:pt x="120886" y="59606"/>
                  </a:lnTo>
                  <a:lnTo>
                    <a:pt x="120328" y="59661"/>
                  </a:lnTo>
                  <a:lnTo>
                    <a:pt x="119769" y="59717"/>
                  </a:lnTo>
                  <a:lnTo>
                    <a:pt x="119211" y="59661"/>
                  </a:lnTo>
                  <a:lnTo>
                    <a:pt x="118653" y="59606"/>
                  </a:lnTo>
                  <a:lnTo>
                    <a:pt x="118095" y="59438"/>
                  </a:lnTo>
                  <a:lnTo>
                    <a:pt x="117593" y="59271"/>
                  </a:lnTo>
                  <a:lnTo>
                    <a:pt x="117146" y="59047"/>
                  </a:lnTo>
                  <a:lnTo>
                    <a:pt x="116644" y="58768"/>
                  </a:lnTo>
                  <a:lnTo>
                    <a:pt x="116253" y="58434"/>
                  </a:lnTo>
                  <a:lnTo>
                    <a:pt x="115863" y="58099"/>
                  </a:lnTo>
                  <a:lnTo>
                    <a:pt x="115472" y="57708"/>
                  </a:lnTo>
                  <a:lnTo>
                    <a:pt x="115193" y="57261"/>
                  </a:lnTo>
                  <a:lnTo>
                    <a:pt x="114914" y="56815"/>
                  </a:lnTo>
                  <a:lnTo>
                    <a:pt x="114635" y="56313"/>
                  </a:lnTo>
                  <a:lnTo>
                    <a:pt x="114467" y="55810"/>
                  </a:lnTo>
                  <a:lnTo>
                    <a:pt x="114356" y="55252"/>
                  </a:lnTo>
                  <a:lnTo>
                    <a:pt x="114244" y="54750"/>
                  </a:lnTo>
                  <a:lnTo>
                    <a:pt x="114244" y="54136"/>
                  </a:lnTo>
                  <a:lnTo>
                    <a:pt x="114244" y="53578"/>
                  </a:lnTo>
                  <a:lnTo>
                    <a:pt x="114356" y="53020"/>
                  </a:lnTo>
                  <a:lnTo>
                    <a:pt x="114467" y="52518"/>
                  </a:lnTo>
                  <a:lnTo>
                    <a:pt x="114635" y="52015"/>
                  </a:lnTo>
                  <a:lnTo>
                    <a:pt x="114914" y="51513"/>
                  </a:lnTo>
                  <a:lnTo>
                    <a:pt x="115193" y="51067"/>
                  </a:lnTo>
                  <a:lnTo>
                    <a:pt x="115472" y="50620"/>
                  </a:lnTo>
                  <a:lnTo>
                    <a:pt x="115863" y="50229"/>
                  </a:lnTo>
                  <a:lnTo>
                    <a:pt x="116253" y="49895"/>
                  </a:lnTo>
                  <a:lnTo>
                    <a:pt x="116644" y="49560"/>
                  </a:lnTo>
                  <a:lnTo>
                    <a:pt x="117146" y="49281"/>
                  </a:lnTo>
                  <a:lnTo>
                    <a:pt x="117593" y="49057"/>
                  </a:lnTo>
                  <a:lnTo>
                    <a:pt x="118095" y="48834"/>
                  </a:lnTo>
                  <a:lnTo>
                    <a:pt x="118653" y="48722"/>
                  </a:lnTo>
                  <a:lnTo>
                    <a:pt x="119211" y="48611"/>
                  </a:lnTo>
                  <a:close/>
                  <a:moveTo>
                    <a:pt x="267109" y="134782"/>
                  </a:moveTo>
                  <a:lnTo>
                    <a:pt x="267667" y="134838"/>
                  </a:lnTo>
                  <a:lnTo>
                    <a:pt x="268226" y="134894"/>
                  </a:lnTo>
                  <a:lnTo>
                    <a:pt x="268728" y="135061"/>
                  </a:lnTo>
                  <a:lnTo>
                    <a:pt x="269286" y="135229"/>
                  </a:lnTo>
                  <a:lnTo>
                    <a:pt x="269732" y="135452"/>
                  </a:lnTo>
                  <a:lnTo>
                    <a:pt x="270235" y="135731"/>
                  </a:lnTo>
                  <a:lnTo>
                    <a:pt x="270625" y="136066"/>
                  </a:lnTo>
                  <a:lnTo>
                    <a:pt x="271016" y="136401"/>
                  </a:lnTo>
                  <a:lnTo>
                    <a:pt x="271407" y="136791"/>
                  </a:lnTo>
                  <a:lnTo>
                    <a:pt x="271686" y="137238"/>
                  </a:lnTo>
                  <a:lnTo>
                    <a:pt x="271965" y="137684"/>
                  </a:lnTo>
                  <a:lnTo>
                    <a:pt x="272244" y="138187"/>
                  </a:lnTo>
                  <a:lnTo>
                    <a:pt x="272411" y="138689"/>
                  </a:lnTo>
                  <a:lnTo>
                    <a:pt x="272523" y="139191"/>
                  </a:lnTo>
                  <a:lnTo>
                    <a:pt x="272635" y="139749"/>
                  </a:lnTo>
                  <a:lnTo>
                    <a:pt x="272635" y="140363"/>
                  </a:lnTo>
                  <a:lnTo>
                    <a:pt x="272635" y="140921"/>
                  </a:lnTo>
                  <a:lnTo>
                    <a:pt x="272523" y="141479"/>
                  </a:lnTo>
                  <a:lnTo>
                    <a:pt x="272411" y="141982"/>
                  </a:lnTo>
                  <a:lnTo>
                    <a:pt x="272244" y="142484"/>
                  </a:lnTo>
                  <a:lnTo>
                    <a:pt x="271965" y="142986"/>
                  </a:lnTo>
                  <a:lnTo>
                    <a:pt x="271686" y="143433"/>
                  </a:lnTo>
                  <a:lnTo>
                    <a:pt x="271407" y="143879"/>
                  </a:lnTo>
                  <a:lnTo>
                    <a:pt x="271016" y="144270"/>
                  </a:lnTo>
                  <a:lnTo>
                    <a:pt x="270625" y="144605"/>
                  </a:lnTo>
                  <a:lnTo>
                    <a:pt x="270235" y="144940"/>
                  </a:lnTo>
                  <a:lnTo>
                    <a:pt x="269732" y="145219"/>
                  </a:lnTo>
                  <a:lnTo>
                    <a:pt x="269286" y="145442"/>
                  </a:lnTo>
                  <a:lnTo>
                    <a:pt x="268728" y="145665"/>
                  </a:lnTo>
                  <a:lnTo>
                    <a:pt x="268226" y="145777"/>
                  </a:lnTo>
                  <a:lnTo>
                    <a:pt x="267667" y="145833"/>
                  </a:lnTo>
                  <a:lnTo>
                    <a:pt x="267109" y="145888"/>
                  </a:lnTo>
                  <a:lnTo>
                    <a:pt x="266551" y="145833"/>
                  </a:lnTo>
                  <a:lnTo>
                    <a:pt x="265993" y="145777"/>
                  </a:lnTo>
                  <a:lnTo>
                    <a:pt x="265435" y="145665"/>
                  </a:lnTo>
                  <a:lnTo>
                    <a:pt x="264933" y="145442"/>
                  </a:lnTo>
                  <a:lnTo>
                    <a:pt x="264430" y="145219"/>
                  </a:lnTo>
                  <a:lnTo>
                    <a:pt x="263984" y="144940"/>
                  </a:lnTo>
                  <a:lnTo>
                    <a:pt x="263593" y="144605"/>
                  </a:lnTo>
                  <a:lnTo>
                    <a:pt x="263203" y="144270"/>
                  </a:lnTo>
                  <a:lnTo>
                    <a:pt x="262812" y="143879"/>
                  </a:lnTo>
                  <a:lnTo>
                    <a:pt x="262477" y="143433"/>
                  </a:lnTo>
                  <a:lnTo>
                    <a:pt x="262198" y="142986"/>
                  </a:lnTo>
                  <a:lnTo>
                    <a:pt x="261975" y="142484"/>
                  </a:lnTo>
                  <a:lnTo>
                    <a:pt x="261807" y="141982"/>
                  </a:lnTo>
                  <a:lnTo>
                    <a:pt x="261640" y="141479"/>
                  </a:lnTo>
                  <a:lnTo>
                    <a:pt x="261584" y="140921"/>
                  </a:lnTo>
                  <a:lnTo>
                    <a:pt x="261528" y="140363"/>
                  </a:lnTo>
                  <a:lnTo>
                    <a:pt x="261584" y="139749"/>
                  </a:lnTo>
                  <a:lnTo>
                    <a:pt x="261640" y="139191"/>
                  </a:lnTo>
                  <a:lnTo>
                    <a:pt x="261807" y="138689"/>
                  </a:lnTo>
                  <a:lnTo>
                    <a:pt x="261975" y="138187"/>
                  </a:lnTo>
                  <a:lnTo>
                    <a:pt x="262198" y="137684"/>
                  </a:lnTo>
                  <a:lnTo>
                    <a:pt x="262477" y="137238"/>
                  </a:lnTo>
                  <a:lnTo>
                    <a:pt x="262812" y="136791"/>
                  </a:lnTo>
                  <a:lnTo>
                    <a:pt x="263203" y="136401"/>
                  </a:lnTo>
                  <a:lnTo>
                    <a:pt x="263593" y="136066"/>
                  </a:lnTo>
                  <a:lnTo>
                    <a:pt x="263984" y="135731"/>
                  </a:lnTo>
                  <a:lnTo>
                    <a:pt x="264430" y="135452"/>
                  </a:lnTo>
                  <a:lnTo>
                    <a:pt x="264933" y="135229"/>
                  </a:lnTo>
                  <a:lnTo>
                    <a:pt x="265435" y="135061"/>
                  </a:lnTo>
                  <a:lnTo>
                    <a:pt x="265993" y="134894"/>
                  </a:lnTo>
                  <a:lnTo>
                    <a:pt x="266551" y="134838"/>
                  </a:lnTo>
                  <a:lnTo>
                    <a:pt x="267109" y="134782"/>
                  </a:lnTo>
                  <a:close/>
                  <a:moveTo>
                    <a:pt x="165199" y="11385"/>
                  </a:moveTo>
                  <a:lnTo>
                    <a:pt x="166594" y="11441"/>
                  </a:lnTo>
                  <a:lnTo>
                    <a:pt x="167934" y="11497"/>
                  </a:lnTo>
                  <a:lnTo>
                    <a:pt x="169273" y="11664"/>
                  </a:lnTo>
                  <a:lnTo>
                    <a:pt x="170613" y="11888"/>
                  </a:lnTo>
                  <a:lnTo>
                    <a:pt x="171952" y="12167"/>
                  </a:lnTo>
                  <a:lnTo>
                    <a:pt x="173292" y="12446"/>
                  </a:lnTo>
                  <a:lnTo>
                    <a:pt x="174631" y="12781"/>
                  </a:lnTo>
                  <a:lnTo>
                    <a:pt x="175971" y="13171"/>
                  </a:lnTo>
                  <a:lnTo>
                    <a:pt x="177254" y="13618"/>
                  </a:lnTo>
                  <a:lnTo>
                    <a:pt x="179877" y="14567"/>
                  </a:lnTo>
                  <a:lnTo>
                    <a:pt x="182445" y="15627"/>
                  </a:lnTo>
                  <a:lnTo>
                    <a:pt x="185012" y="16743"/>
                  </a:lnTo>
                  <a:lnTo>
                    <a:pt x="186630" y="17469"/>
                  </a:lnTo>
                  <a:lnTo>
                    <a:pt x="188249" y="18306"/>
                  </a:lnTo>
                  <a:lnTo>
                    <a:pt x="189867" y="19143"/>
                  </a:lnTo>
                  <a:lnTo>
                    <a:pt x="191430" y="20036"/>
                  </a:lnTo>
                  <a:lnTo>
                    <a:pt x="194556" y="21822"/>
                  </a:lnTo>
                  <a:lnTo>
                    <a:pt x="197569" y="23719"/>
                  </a:lnTo>
                  <a:lnTo>
                    <a:pt x="203653" y="27570"/>
                  </a:lnTo>
                  <a:lnTo>
                    <a:pt x="206722" y="29468"/>
                  </a:lnTo>
                  <a:lnTo>
                    <a:pt x="209848" y="31254"/>
                  </a:lnTo>
                  <a:lnTo>
                    <a:pt x="211522" y="32147"/>
                  </a:lnTo>
                  <a:lnTo>
                    <a:pt x="213252" y="32872"/>
                  </a:lnTo>
                  <a:lnTo>
                    <a:pt x="215038" y="33598"/>
                  </a:lnTo>
                  <a:lnTo>
                    <a:pt x="216824" y="34156"/>
                  </a:lnTo>
                  <a:lnTo>
                    <a:pt x="218666" y="34658"/>
                  </a:lnTo>
                  <a:lnTo>
                    <a:pt x="220563" y="35105"/>
                  </a:lnTo>
                  <a:lnTo>
                    <a:pt x="222405" y="35551"/>
                  </a:lnTo>
                  <a:lnTo>
                    <a:pt x="224303" y="35886"/>
                  </a:lnTo>
                  <a:lnTo>
                    <a:pt x="228098" y="36500"/>
                  </a:lnTo>
                  <a:lnTo>
                    <a:pt x="231949" y="37002"/>
                  </a:lnTo>
                  <a:lnTo>
                    <a:pt x="235688" y="37560"/>
                  </a:lnTo>
                  <a:lnTo>
                    <a:pt x="237530" y="37895"/>
                  </a:lnTo>
                  <a:lnTo>
                    <a:pt x="239316" y="38230"/>
                  </a:lnTo>
                  <a:lnTo>
                    <a:pt x="241269" y="38621"/>
                  </a:lnTo>
                  <a:lnTo>
                    <a:pt x="243278" y="39067"/>
                  </a:lnTo>
                  <a:lnTo>
                    <a:pt x="245232" y="39570"/>
                  </a:lnTo>
                  <a:lnTo>
                    <a:pt x="247185" y="40072"/>
                  </a:lnTo>
                  <a:lnTo>
                    <a:pt x="249138" y="40686"/>
                  </a:lnTo>
                  <a:lnTo>
                    <a:pt x="251092" y="41300"/>
                  </a:lnTo>
                  <a:lnTo>
                    <a:pt x="252989" y="41969"/>
                  </a:lnTo>
                  <a:lnTo>
                    <a:pt x="254887" y="42751"/>
                  </a:lnTo>
                  <a:lnTo>
                    <a:pt x="256729" y="43588"/>
                  </a:lnTo>
                  <a:lnTo>
                    <a:pt x="258570" y="44481"/>
                  </a:lnTo>
                  <a:lnTo>
                    <a:pt x="260356" y="45430"/>
                  </a:lnTo>
                  <a:lnTo>
                    <a:pt x="262086" y="46490"/>
                  </a:lnTo>
                  <a:lnTo>
                    <a:pt x="263761" y="47606"/>
                  </a:lnTo>
                  <a:lnTo>
                    <a:pt x="265435" y="48890"/>
                  </a:lnTo>
                  <a:lnTo>
                    <a:pt x="266998" y="50174"/>
                  </a:lnTo>
                  <a:lnTo>
                    <a:pt x="268560" y="51625"/>
                  </a:lnTo>
                  <a:lnTo>
                    <a:pt x="269453" y="52518"/>
                  </a:lnTo>
                  <a:lnTo>
                    <a:pt x="270290" y="53466"/>
                  </a:lnTo>
                  <a:lnTo>
                    <a:pt x="271128" y="54471"/>
                  </a:lnTo>
                  <a:lnTo>
                    <a:pt x="271909" y="55476"/>
                  </a:lnTo>
                  <a:lnTo>
                    <a:pt x="272690" y="56536"/>
                  </a:lnTo>
                  <a:lnTo>
                    <a:pt x="273416" y="57596"/>
                  </a:lnTo>
                  <a:lnTo>
                    <a:pt x="274086" y="58657"/>
                  </a:lnTo>
                  <a:lnTo>
                    <a:pt x="274755" y="59829"/>
                  </a:lnTo>
                  <a:lnTo>
                    <a:pt x="275369" y="60945"/>
                  </a:lnTo>
                  <a:lnTo>
                    <a:pt x="275983" y="62117"/>
                  </a:lnTo>
                  <a:lnTo>
                    <a:pt x="276541" y="63345"/>
                  </a:lnTo>
                  <a:lnTo>
                    <a:pt x="277044" y="64517"/>
                  </a:lnTo>
                  <a:lnTo>
                    <a:pt x="277546" y="65800"/>
                  </a:lnTo>
                  <a:lnTo>
                    <a:pt x="277992" y="67028"/>
                  </a:lnTo>
                  <a:lnTo>
                    <a:pt x="278383" y="68312"/>
                  </a:lnTo>
                  <a:lnTo>
                    <a:pt x="278774" y="69596"/>
                  </a:lnTo>
                  <a:lnTo>
                    <a:pt x="279109" y="70879"/>
                  </a:lnTo>
                  <a:lnTo>
                    <a:pt x="279388" y="72163"/>
                  </a:lnTo>
                  <a:lnTo>
                    <a:pt x="279667" y="73502"/>
                  </a:lnTo>
                  <a:lnTo>
                    <a:pt x="279890" y="74786"/>
                  </a:lnTo>
                  <a:lnTo>
                    <a:pt x="280057" y="76125"/>
                  </a:lnTo>
                  <a:lnTo>
                    <a:pt x="280225" y="77465"/>
                  </a:lnTo>
                  <a:lnTo>
                    <a:pt x="280281" y="78804"/>
                  </a:lnTo>
                  <a:lnTo>
                    <a:pt x="280392" y="80144"/>
                  </a:lnTo>
                  <a:lnTo>
                    <a:pt x="280392" y="81539"/>
                  </a:lnTo>
                  <a:lnTo>
                    <a:pt x="280392" y="82878"/>
                  </a:lnTo>
                  <a:lnTo>
                    <a:pt x="280336" y="84218"/>
                  </a:lnTo>
                  <a:lnTo>
                    <a:pt x="280225" y="85557"/>
                  </a:lnTo>
                  <a:lnTo>
                    <a:pt x="280057" y="86897"/>
                  </a:lnTo>
                  <a:lnTo>
                    <a:pt x="279890" y="88180"/>
                  </a:lnTo>
                  <a:lnTo>
                    <a:pt x="279667" y="89520"/>
                  </a:lnTo>
                  <a:lnTo>
                    <a:pt x="279388" y="90859"/>
                  </a:lnTo>
                  <a:lnTo>
                    <a:pt x="279053" y="92199"/>
                  </a:lnTo>
                  <a:lnTo>
                    <a:pt x="278662" y="93538"/>
                  </a:lnTo>
                  <a:lnTo>
                    <a:pt x="278271" y="94878"/>
                  </a:lnTo>
                  <a:lnTo>
                    <a:pt x="277825" y="96217"/>
                  </a:lnTo>
                  <a:lnTo>
                    <a:pt x="277323" y="97501"/>
                  </a:lnTo>
                  <a:lnTo>
                    <a:pt x="276820" y="98784"/>
                  </a:lnTo>
                  <a:lnTo>
                    <a:pt x="275704" y="101296"/>
                  </a:lnTo>
                  <a:lnTo>
                    <a:pt x="274532" y="103807"/>
                  </a:lnTo>
                  <a:lnTo>
                    <a:pt x="273248" y="106263"/>
                  </a:lnTo>
                  <a:lnTo>
                    <a:pt x="271909" y="108663"/>
                  </a:lnTo>
                  <a:lnTo>
                    <a:pt x="270514" y="111007"/>
                  </a:lnTo>
                  <a:lnTo>
                    <a:pt x="268393" y="114467"/>
                  </a:lnTo>
                  <a:lnTo>
                    <a:pt x="266216" y="117872"/>
                  </a:lnTo>
                  <a:lnTo>
                    <a:pt x="263984" y="121220"/>
                  </a:lnTo>
                  <a:lnTo>
                    <a:pt x="261696" y="124569"/>
                  </a:lnTo>
                  <a:lnTo>
                    <a:pt x="259352" y="127806"/>
                  </a:lnTo>
                  <a:lnTo>
                    <a:pt x="256952" y="131043"/>
                  </a:lnTo>
                  <a:lnTo>
                    <a:pt x="254496" y="134168"/>
                  </a:lnTo>
                  <a:lnTo>
                    <a:pt x="251929" y="137238"/>
                  </a:lnTo>
                  <a:lnTo>
                    <a:pt x="250366" y="139135"/>
                  </a:lnTo>
                  <a:lnTo>
                    <a:pt x="248748" y="140921"/>
                  </a:lnTo>
                  <a:lnTo>
                    <a:pt x="247073" y="142707"/>
                  </a:lnTo>
                  <a:lnTo>
                    <a:pt x="246180" y="143544"/>
                  </a:lnTo>
                  <a:lnTo>
                    <a:pt x="245287" y="144326"/>
                  </a:lnTo>
                  <a:lnTo>
                    <a:pt x="244394" y="145107"/>
                  </a:lnTo>
                  <a:lnTo>
                    <a:pt x="243446" y="145833"/>
                  </a:lnTo>
                  <a:lnTo>
                    <a:pt x="242497" y="146558"/>
                  </a:lnTo>
                  <a:lnTo>
                    <a:pt x="241548" y="147172"/>
                  </a:lnTo>
                  <a:lnTo>
                    <a:pt x="240543" y="147786"/>
                  </a:lnTo>
                  <a:lnTo>
                    <a:pt x="239539" y="148288"/>
                  </a:lnTo>
                  <a:lnTo>
                    <a:pt x="238478" y="148791"/>
                  </a:lnTo>
                  <a:lnTo>
                    <a:pt x="237418" y="149181"/>
                  </a:lnTo>
                  <a:lnTo>
                    <a:pt x="236246" y="149572"/>
                  </a:lnTo>
                  <a:lnTo>
                    <a:pt x="235074" y="149851"/>
                  </a:lnTo>
                  <a:lnTo>
                    <a:pt x="233846" y="150018"/>
                  </a:lnTo>
                  <a:lnTo>
                    <a:pt x="232674" y="150186"/>
                  </a:lnTo>
                  <a:lnTo>
                    <a:pt x="231446" y="150242"/>
                  </a:lnTo>
                  <a:lnTo>
                    <a:pt x="230274" y="150242"/>
                  </a:lnTo>
                  <a:lnTo>
                    <a:pt x="229046" y="150186"/>
                  </a:lnTo>
                  <a:lnTo>
                    <a:pt x="227819" y="150018"/>
                  </a:lnTo>
                  <a:lnTo>
                    <a:pt x="226647" y="149851"/>
                  </a:lnTo>
                  <a:lnTo>
                    <a:pt x="225419" y="149628"/>
                  </a:lnTo>
                  <a:lnTo>
                    <a:pt x="224247" y="149349"/>
                  </a:lnTo>
                  <a:lnTo>
                    <a:pt x="223019" y="149014"/>
                  </a:lnTo>
                  <a:lnTo>
                    <a:pt x="221847" y="148623"/>
                  </a:lnTo>
                  <a:lnTo>
                    <a:pt x="220675" y="148232"/>
                  </a:lnTo>
                  <a:lnTo>
                    <a:pt x="219503" y="147786"/>
                  </a:lnTo>
                  <a:lnTo>
                    <a:pt x="218387" y="147340"/>
                  </a:lnTo>
                  <a:lnTo>
                    <a:pt x="216154" y="146279"/>
                  </a:lnTo>
                  <a:lnTo>
                    <a:pt x="213922" y="145219"/>
                  </a:lnTo>
                  <a:lnTo>
                    <a:pt x="211689" y="144047"/>
                  </a:lnTo>
                  <a:lnTo>
                    <a:pt x="209513" y="142875"/>
                  </a:lnTo>
                  <a:lnTo>
                    <a:pt x="207280" y="141703"/>
                  </a:lnTo>
                  <a:lnTo>
                    <a:pt x="205104" y="140586"/>
                  </a:lnTo>
                  <a:lnTo>
                    <a:pt x="202871" y="139526"/>
                  </a:lnTo>
                  <a:lnTo>
                    <a:pt x="200639" y="138521"/>
                  </a:lnTo>
                  <a:lnTo>
                    <a:pt x="198574" y="137684"/>
                  </a:lnTo>
                  <a:lnTo>
                    <a:pt x="196565" y="137015"/>
                  </a:lnTo>
                  <a:lnTo>
                    <a:pt x="194500" y="136345"/>
                  </a:lnTo>
                  <a:lnTo>
                    <a:pt x="192435" y="135843"/>
                  </a:lnTo>
                  <a:lnTo>
                    <a:pt x="190314" y="135396"/>
                  </a:lnTo>
                  <a:lnTo>
                    <a:pt x="188249" y="135005"/>
                  </a:lnTo>
                  <a:lnTo>
                    <a:pt x="186128" y="134726"/>
                  </a:lnTo>
                  <a:lnTo>
                    <a:pt x="184007" y="134559"/>
                  </a:lnTo>
                  <a:lnTo>
                    <a:pt x="182333" y="134447"/>
                  </a:lnTo>
                  <a:lnTo>
                    <a:pt x="180715" y="134447"/>
                  </a:lnTo>
                  <a:lnTo>
                    <a:pt x="179040" y="134559"/>
                  </a:lnTo>
                  <a:lnTo>
                    <a:pt x="177422" y="134726"/>
                  </a:lnTo>
                  <a:lnTo>
                    <a:pt x="175859" y="135005"/>
                  </a:lnTo>
                  <a:lnTo>
                    <a:pt x="175022" y="135229"/>
                  </a:lnTo>
                  <a:lnTo>
                    <a:pt x="174241" y="135452"/>
                  </a:lnTo>
                  <a:lnTo>
                    <a:pt x="173515" y="135731"/>
                  </a:lnTo>
                  <a:lnTo>
                    <a:pt x="172734" y="136066"/>
                  </a:lnTo>
                  <a:lnTo>
                    <a:pt x="172008" y="136401"/>
                  </a:lnTo>
                  <a:lnTo>
                    <a:pt x="171227" y="136791"/>
                  </a:lnTo>
                  <a:lnTo>
                    <a:pt x="170501" y="137238"/>
                  </a:lnTo>
                  <a:lnTo>
                    <a:pt x="169720" y="137796"/>
                  </a:lnTo>
                  <a:lnTo>
                    <a:pt x="168994" y="138354"/>
                  </a:lnTo>
                  <a:lnTo>
                    <a:pt x="168325" y="138912"/>
                  </a:lnTo>
                  <a:lnTo>
                    <a:pt x="166929" y="140140"/>
                  </a:lnTo>
                  <a:lnTo>
                    <a:pt x="165590" y="141424"/>
                  </a:lnTo>
                  <a:lnTo>
                    <a:pt x="164195" y="142651"/>
                  </a:lnTo>
                  <a:lnTo>
                    <a:pt x="162855" y="143879"/>
                  </a:lnTo>
                  <a:lnTo>
                    <a:pt x="162130" y="144493"/>
                  </a:lnTo>
                  <a:lnTo>
                    <a:pt x="161404" y="145051"/>
                  </a:lnTo>
                  <a:lnTo>
                    <a:pt x="160679" y="145554"/>
                  </a:lnTo>
                  <a:lnTo>
                    <a:pt x="159897" y="146056"/>
                  </a:lnTo>
                  <a:lnTo>
                    <a:pt x="159172" y="146447"/>
                  </a:lnTo>
                  <a:lnTo>
                    <a:pt x="158390" y="146781"/>
                  </a:lnTo>
                  <a:lnTo>
                    <a:pt x="157609" y="147116"/>
                  </a:lnTo>
                  <a:lnTo>
                    <a:pt x="156828" y="147395"/>
                  </a:lnTo>
                  <a:lnTo>
                    <a:pt x="156046" y="147674"/>
                  </a:lnTo>
                  <a:lnTo>
                    <a:pt x="155209" y="147842"/>
                  </a:lnTo>
                  <a:lnTo>
                    <a:pt x="154428" y="148009"/>
                  </a:lnTo>
                  <a:lnTo>
                    <a:pt x="153591" y="148177"/>
                  </a:lnTo>
                  <a:lnTo>
                    <a:pt x="151916" y="148344"/>
                  </a:lnTo>
                  <a:lnTo>
                    <a:pt x="150242" y="148456"/>
                  </a:lnTo>
                  <a:lnTo>
                    <a:pt x="148568" y="148400"/>
                  </a:lnTo>
                  <a:lnTo>
                    <a:pt x="146893" y="148288"/>
                  </a:lnTo>
                  <a:lnTo>
                    <a:pt x="145331" y="148121"/>
                  </a:lnTo>
                  <a:lnTo>
                    <a:pt x="143824" y="147898"/>
                  </a:lnTo>
                  <a:lnTo>
                    <a:pt x="142261" y="147619"/>
                  </a:lnTo>
                  <a:lnTo>
                    <a:pt x="140698" y="147284"/>
                  </a:lnTo>
                  <a:lnTo>
                    <a:pt x="139192" y="146893"/>
                  </a:lnTo>
                  <a:lnTo>
                    <a:pt x="137685" y="146391"/>
                  </a:lnTo>
                  <a:lnTo>
                    <a:pt x="136178" y="145888"/>
                  </a:lnTo>
                  <a:lnTo>
                    <a:pt x="134727" y="145275"/>
                  </a:lnTo>
                  <a:lnTo>
                    <a:pt x="133276" y="144605"/>
                  </a:lnTo>
                  <a:lnTo>
                    <a:pt x="131825" y="143879"/>
                  </a:lnTo>
                  <a:lnTo>
                    <a:pt x="130485" y="143098"/>
                  </a:lnTo>
                  <a:lnTo>
                    <a:pt x="129090" y="142261"/>
                  </a:lnTo>
                  <a:lnTo>
                    <a:pt x="127806" y="141312"/>
                  </a:lnTo>
                  <a:lnTo>
                    <a:pt x="126523" y="140307"/>
                  </a:lnTo>
                  <a:lnTo>
                    <a:pt x="125295" y="139247"/>
                  </a:lnTo>
                  <a:lnTo>
                    <a:pt x="124067" y="138131"/>
                  </a:lnTo>
                  <a:lnTo>
                    <a:pt x="122951" y="136959"/>
                  </a:lnTo>
                  <a:lnTo>
                    <a:pt x="121834" y="135675"/>
                  </a:lnTo>
                  <a:lnTo>
                    <a:pt x="120830" y="134336"/>
                  </a:lnTo>
                  <a:lnTo>
                    <a:pt x="119881" y="132996"/>
                  </a:lnTo>
                  <a:lnTo>
                    <a:pt x="118988" y="131545"/>
                  </a:lnTo>
                  <a:lnTo>
                    <a:pt x="118151" y="130038"/>
                  </a:lnTo>
                  <a:lnTo>
                    <a:pt x="117370" y="128476"/>
                  </a:lnTo>
                  <a:lnTo>
                    <a:pt x="116700" y="126913"/>
                  </a:lnTo>
                  <a:lnTo>
                    <a:pt x="116086" y="125294"/>
                  </a:lnTo>
                  <a:lnTo>
                    <a:pt x="115584" y="123676"/>
                  </a:lnTo>
                  <a:lnTo>
                    <a:pt x="115137" y="122002"/>
                  </a:lnTo>
                  <a:lnTo>
                    <a:pt x="114802" y="120327"/>
                  </a:lnTo>
                  <a:lnTo>
                    <a:pt x="114579" y="118597"/>
                  </a:lnTo>
                  <a:lnTo>
                    <a:pt x="114412" y="116867"/>
                  </a:lnTo>
                  <a:lnTo>
                    <a:pt x="114356" y="115137"/>
                  </a:lnTo>
                  <a:lnTo>
                    <a:pt x="114412" y="113351"/>
                  </a:lnTo>
                  <a:lnTo>
                    <a:pt x="114523" y="112123"/>
                  </a:lnTo>
                  <a:lnTo>
                    <a:pt x="114691" y="110895"/>
                  </a:lnTo>
                  <a:lnTo>
                    <a:pt x="114858" y="109667"/>
                  </a:lnTo>
                  <a:lnTo>
                    <a:pt x="115137" y="108440"/>
                  </a:lnTo>
                  <a:lnTo>
                    <a:pt x="115416" y="107212"/>
                  </a:lnTo>
                  <a:lnTo>
                    <a:pt x="115695" y="106040"/>
                  </a:lnTo>
                  <a:lnTo>
                    <a:pt x="116421" y="103640"/>
                  </a:lnTo>
                  <a:lnTo>
                    <a:pt x="117202" y="101240"/>
                  </a:lnTo>
                  <a:lnTo>
                    <a:pt x="118095" y="98952"/>
                  </a:lnTo>
                  <a:lnTo>
                    <a:pt x="119937" y="94320"/>
                  </a:lnTo>
                  <a:lnTo>
                    <a:pt x="121667" y="90022"/>
                  </a:lnTo>
                  <a:lnTo>
                    <a:pt x="123341" y="85725"/>
                  </a:lnTo>
                  <a:lnTo>
                    <a:pt x="124960" y="81372"/>
                  </a:lnTo>
                  <a:lnTo>
                    <a:pt x="126467" y="77018"/>
                  </a:lnTo>
                  <a:lnTo>
                    <a:pt x="127862" y="72609"/>
                  </a:lnTo>
                  <a:lnTo>
                    <a:pt x="128532" y="70377"/>
                  </a:lnTo>
                  <a:lnTo>
                    <a:pt x="129146" y="68145"/>
                  </a:lnTo>
                  <a:lnTo>
                    <a:pt x="129704" y="65856"/>
                  </a:lnTo>
                  <a:lnTo>
                    <a:pt x="130262" y="63624"/>
                  </a:lnTo>
                  <a:lnTo>
                    <a:pt x="130764" y="61336"/>
                  </a:lnTo>
                  <a:lnTo>
                    <a:pt x="131211" y="59047"/>
                  </a:lnTo>
                  <a:lnTo>
                    <a:pt x="131825" y="55308"/>
                  </a:lnTo>
                  <a:lnTo>
                    <a:pt x="132438" y="51513"/>
                  </a:lnTo>
                  <a:lnTo>
                    <a:pt x="132997" y="47718"/>
                  </a:lnTo>
                  <a:lnTo>
                    <a:pt x="133610" y="43979"/>
                  </a:lnTo>
                  <a:lnTo>
                    <a:pt x="133945" y="42137"/>
                  </a:lnTo>
                  <a:lnTo>
                    <a:pt x="134336" y="40295"/>
                  </a:lnTo>
                  <a:lnTo>
                    <a:pt x="134782" y="38453"/>
                  </a:lnTo>
                  <a:lnTo>
                    <a:pt x="135285" y="36612"/>
                  </a:lnTo>
                  <a:lnTo>
                    <a:pt x="135787" y="34826"/>
                  </a:lnTo>
                  <a:lnTo>
                    <a:pt x="136401" y="33096"/>
                  </a:lnTo>
                  <a:lnTo>
                    <a:pt x="137071" y="31365"/>
                  </a:lnTo>
                  <a:lnTo>
                    <a:pt x="137852" y="29635"/>
                  </a:lnTo>
                  <a:lnTo>
                    <a:pt x="138299" y="28687"/>
                  </a:lnTo>
                  <a:lnTo>
                    <a:pt x="138857" y="27738"/>
                  </a:lnTo>
                  <a:lnTo>
                    <a:pt x="139415" y="26789"/>
                  </a:lnTo>
                  <a:lnTo>
                    <a:pt x="139973" y="25840"/>
                  </a:lnTo>
                  <a:lnTo>
                    <a:pt x="140587" y="24947"/>
                  </a:lnTo>
                  <a:lnTo>
                    <a:pt x="141201" y="24110"/>
                  </a:lnTo>
                  <a:lnTo>
                    <a:pt x="141870" y="23217"/>
                  </a:lnTo>
                  <a:lnTo>
                    <a:pt x="142540" y="22436"/>
                  </a:lnTo>
                  <a:lnTo>
                    <a:pt x="143210" y="21599"/>
                  </a:lnTo>
                  <a:lnTo>
                    <a:pt x="143935" y="20817"/>
                  </a:lnTo>
                  <a:lnTo>
                    <a:pt x="144717" y="20092"/>
                  </a:lnTo>
                  <a:lnTo>
                    <a:pt x="145442" y="19366"/>
                  </a:lnTo>
                  <a:lnTo>
                    <a:pt x="146224" y="18641"/>
                  </a:lnTo>
                  <a:lnTo>
                    <a:pt x="147061" y="17971"/>
                  </a:lnTo>
                  <a:lnTo>
                    <a:pt x="147898" y="17357"/>
                  </a:lnTo>
                  <a:lnTo>
                    <a:pt x="148735" y="16743"/>
                  </a:lnTo>
                  <a:lnTo>
                    <a:pt x="149572" y="16185"/>
                  </a:lnTo>
                  <a:lnTo>
                    <a:pt x="150465" y="15627"/>
                  </a:lnTo>
                  <a:lnTo>
                    <a:pt x="151358" y="15069"/>
                  </a:lnTo>
                  <a:lnTo>
                    <a:pt x="152251" y="14622"/>
                  </a:lnTo>
                  <a:lnTo>
                    <a:pt x="153144" y="14120"/>
                  </a:lnTo>
                  <a:lnTo>
                    <a:pt x="154093" y="13729"/>
                  </a:lnTo>
                  <a:lnTo>
                    <a:pt x="155042" y="13339"/>
                  </a:lnTo>
                  <a:lnTo>
                    <a:pt x="155990" y="12948"/>
                  </a:lnTo>
                  <a:lnTo>
                    <a:pt x="156939" y="12669"/>
                  </a:lnTo>
                  <a:lnTo>
                    <a:pt x="157888" y="12390"/>
                  </a:lnTo>
                  <a:lnTo>
                    <a:pt x="158893" y="12111"/>
                  </a:lnTo>
                  <a:lnTo>
                    <a:pt x="159841" y="11888"/>
                  </a:lnTo>
                  <a:lnTo>
                    <a:pt x="160846" y="11720"/>
                  </a:lnTo>
                  <a:lnTo>
                    <a:pt x="161851" y="11553"/>
                  </a:lnTo>
                  <a:lnTo>
                    <a:pt x="162855" y="11497"/>
                  </a:lnTo>
                  <a:lnTo>
                    <a:pt x="163860" y="11385"/>
                  </a:lnTo>
                  <a:close/>
                  <a:moveTo>
                    <a:pt x="184677" y="142428"/>
                  </a:moveTo>
                  <a:lnTo>
                    <a:pt x="185235" y="142484"/>
                  </a:lnTo>
                  <a:lnTo>
                    <a:pt x="185793" y="142540"/>
                  </a:lnTo>
                  <a:lnTo>
                    <a:pt x="186296" y="142707"/>
                  </a:lnTo>
                  <a:lnTo>
                    <a:pt x="186854" y="142875"/>
                  </a:lnTo>
                  <a:lnTo>
                    <a:pt x="187300" y="143098"/>
                  </a:lnTo>
                  <a:lnTo>
                    <a:pt x="187747" y="143377"/>
                  </a:lnTo>
                  <a:lnTo>
                    <a:pt x="188193" y="143712"/>
                  </a:lnTo>
                  <a:lnTo>
                    <a:pt x="188584" y="144103"/>
                  </a:lnTo>
                  <a:lnTo>
                    <a:pt x="188975" y="144493"/>
                  </a:lnTo>
                  <a:lnTo>
                    <a:pt x="189254" y="144884"/>
                  </a:lnTo>
                  <a:lnTo>
                    <a:pt x="189533" y="145330"/>
                  </a:lnTo>
                  <a:lnTo>
                    <a:pt x="189812" y="145833"/>
                  </a:lnTo>
                  <a:lnTo>
                    <a:pt x="189979" y="146335"/>
                  </a:lnTo>
                  <a:lnTo>
                    <a:pt x="190091" y="146893"/>
                  </a:lnTo>
                  <a:lnTo>
                    <a:pt x="190202" y="147451"/>
                  </a:lnTo>
                  <a:lnTo>
                    <a:pt x="190202" y="148009"/>
                  </a:lnTo>
                  <a:lnTo>
                    <a:pt x="190202" y="148567"/>
                  </a:lnTo>
                  <a:lnTo>
                    <a:pt x="190091" y="149125"/>
                  </a:lnTo>
                  <a:lnTo>
                    <a:pt x="189979" y="149628"/>
                  </a:lnTo>
                  <a:lnTo>
                    <a:pt x="189812" y="150186"/>
                  </a:lnTo>
                  <a:lnTo>
                    <a:pt x="189533" y="150632"/>
                  </a:lnTo>
                  <a:lnTo>
                    <a:pt x="189254" y="151079"/>
                  </a:lnTo>
                  <a:lnTo>
                    <a:pt x="188975" y="151525"/>
                  </a:lnTo>
                  <a:lnTo>
                    <a:pt x="188584" y="151916"/>
                  </a:lnTo>
                  <a:lnTo>
                    <a:pt x="188193" y="152307"/>
                  </a:lnTo>
                  <a:lnTo>
                    <a:pt x="187747" y="152586"/>
                  </a:lnTo>
                  <a:lnTo>
                    <a:pt x="187300" y="152865"/>
                  </a:lnTo>
                  <a:lnTo>
                    <a:pt x="186854" y="153144"/>
                  </a:lnTo>
                  <a:lnTo>
                    <a:pt x="186296" y="153311"/>
                  </a:lnTo>
                  <a:lnTo>
                    <a:pt x="185793" y="153423"/>
                  </a:lnTo>
                  <a:lnTo>
                    <a:pt x="185235" y="153534"/>
                  </a:lnTo>
                  <a:lnTo>
                    <a:pt x="184119" y="153534"/>
                  </a:lnTo>
                  <a:lnTo>
                    <a:pt x="183561" y="153423"/>
                  </a:lnTo>
                  <a:lnTo>
                    <a:pt x="183003" y="153311"/>
                  </a:lnTo>
                  <a:lnTo>
                    <a:pt x="182500" y="153144"/>
                  </a:lnTo>
                  <a:lnTo>
                    <a:pt x="181998" y="152865"/>
                  </a:lnTo>
                  <a:lnTo>
                    <a:pt x="181552" y="152586"/>
                  </a:lnTo>
                  <a:lnTo>
                    <a:pt x="181161" y="152307"/>
                  </a:lnTo>
                  <a:lnTo>
                    <a:pt x="180770" y="151916"/>
                  </a:lnTo>
                  <a:lnTo>
                    <a:pt x="180380" y="151525"/>
                  </a:lnTo>
                  <a:lnTo>
                    <a:pt x="180045" y="151079"/>
                  </a:lnTo>
                  <a:lnTo>
                    <a:pt x="179766" y="150632"/>
                  </a:lnTo>
                  <a:lnTo>
                    <a:pt x="179543" y="150186"/>
                  </a:lnTo>
                  <a:lnTo>
                    <a:pt x="179375" y="149628"/>
                  </a:lnTo>
                  <a:lnTo>
                    <a:pt x="179208" y="149125"/>
                  </a:lnTo>
                  <a:lnTo>
                    <a:pt x="179152" y="148567"/>
                  </a:lnTo>
                  <a:lnTo>
                    <a:pt x="179096" y="148009"/>
                  </a:lnTo>
                  <a:lnTo>
                    <a:pt x="179152" y="147451"/>
                  </a:lnTo>
                  <a:lnTo>
                    <a:pt x="179208" y="146893"/>
                  </a:lnTo>
                  <a:lnTo>
                    <a:pt x="179375" y="146335"/>
                  </a:lnTo>
                  <a:lnTo>
                    <a:pt x="179543" y="145833"/>
                  </a:lnTo>
                  <a:lnTo>
                    <a:pt x="179766" y="145330"/>
                  </a:lnTo>
                  <a:lnTo>
                    <a:pt x="180045" y="144884"/>
                  </a:lnTo>
                  <a:lnTo>
                    <a:pt x="180380" y="144493"/>
                  </a:lnTo>
                  <a:lnTo>
                    <a:pt x="180770" y="144103"/>
                  </a:lnTo>
                  <a:lnTo>
                    <a:pt x="181161" y="143712"/>
                  </a:lnTo>
                  <a:lnTo>
                    <a:pt x="181552" y="143377"/>
                  </a:lnTo>
                  <a:lnTo>
                    <a:pt x="181998" y="143098"/>
                  </a:lnTo>
                  <a:lnTo>
                    <a:pt x="182500" y="142875"/>
                  </a:lnTo>
                  <a:lnTo>
                    <a:pt x="183003" y="142707"/>
                  </a:lnTo>
                  <a:lnTo>
                    <a:pt x="183561" y="142540"/>
                  </a:lnTo>
                  <a:lnTo>
                    <a:pt x="184119" y="142484"/>
                  </a:lnTo>
                  <a:lnTo>
                    <a:pt x="184677" y="142428"/>
                  </a:lnTo>
                  <a:close/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609600" y="1900233"/>
            <a:ext cx="4135200" cy="114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609600" y="3225800"/>
            <a:ext cx="4135200" cy="248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81680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609599" y="424567"/>
            <a:ext cx="10602897" cy="114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cs-CZ"/>
              <a:t>Kliknutím lze upravit styl.</a:t>
            </a:r>
            <a:endParaRPr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609600" y="1882066"/>
            <a:ext cx="3190000" cy="417250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3991904" y="1882066"/>
            <a:ext cx="3190000" cy="417250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algn="r"/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007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 + 3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609600" y="415689"/>
            <a:ext cx="10972796" cy="114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cs-CZ"/>
              <a:t>Kliknutím lze upravit styl.</a:t>
            </a:r>
            <a:endParaRPr dirty="0"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609600" y="1846555"/>
            <a:ext cx="3146400" cy="4190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2"/>
          </p:nvPr>
        </p:nvSpPr>
        <p:spPr>
          <a:xfrm>
            <a:off x="4522800" y="1846555"/>
            <a:ext cx="3146400" cy="4190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3"/>
          </p:nvPr>
        </p:nvSpPr>
        <p:spPr>
          <a:xfrm>
            <a:off x="8435996" y="1846555"/>
            <a:ext cx="3146400" cy="4190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16803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bg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 flipH="1">
            <a:off x="1240767" y="3087867"/>
            <a:ext cx="40496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240771" y="2216941"/>
            <a:ext cx="4049600" cy="7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pic>
        <p:nvPicPr>
          <p:cNvPr id="3" name="Obrázek 2" descr="Obsah obrázku tráva, exteriér, pole, fotka&#10;&#10;Popis byl vytvořen automaticky">
            <a:extLst>
              <a:ext uri="{FF2B5EF4-FFF2-40B4-BE49-F238E27FC236}">
                <a16:creationId xmlns:a16="http://schemas.microsoft.com/office/drawing/2014/main" id="{91EB0B76-E027-4D7C-90D2-C2AFA1259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1"/>
          <a:stretch/>
        </p:blipFill>
        <p:spPr>
          <a:xfrm>
            <a:off x="9118600" y="0"/>
            <a:ext cx="30734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00D8D90-1B52-4B23-9A4F-A7998BF38750}"/>
              </a:ext>
            </a:extLst>
          </p:cNvPr>
          <p:cNvSpPr/>
          <p:nvPr/>
        </p:nvSpPr>
        <p:spPr>
          <a:xfrm>
            <a:off x="6229350" y="2070100"/>
            <a:ext cx="4946650" cy="2921000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094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bg>
      <p:bgPr>
        <a:solidFill>
          <a:schemeClr val="bg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 flipH="1">
            <a:off x="1240767" y="3087867"/>
            <a:ext cx="40496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240771" y="2216941"/>
            <a:ext cx="4049600" cy="7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BC0EB054-566E-4D91-8D0C-07557F181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t="215" r="13274"/>
          <a:stretch/>
        </p:blipFill>
        <p:spPr>
          <a:xfrm flipH="1">
            <a:off x="8896988" y="-3"/>
            <a:ext cx="3295013" cy="6843250"/>
          </a:xfrm>
          <a:custGeom>
            <a:avLst/>
            <a:gdLst>
              <a:gd name="connsiteX0" fmla="*/ 1136771 w 3295013"/>
              <a:gd name="connsiteY0" fmla="*/ 1 h 6843250"/>
              <a:gd name="connsiteX1" fmla="*/ 150203 w 3295013"/>
              <a:gd name="connsiteY1" fmla="*/ 963 h 6843250"/>
              <a:gd name="connsiteX2" fmla="*/ 0 w 3295013"/>
              <a:gd name="connsiteY2" fmla="*/ 1255 h 6843250"/>
              <a:gd name="connsiteX3" fmla="*/ 0 w 3295013"/>
              <a:gd name="connsiteY3" fmla="*/ 661839 h 6843250"/>
              <a:gd name="connsiteX4" fmla="*/ 7660 w 3295013"/>
              <a:gd name="connsiteY4" fmla="*/ 678012 h 6843250"/>
              <a:gd name="connsiteX5" fmla="*/ 40120 w 3295013"/>
              <a:gd name="connsiteY5" fmla="*/ 3520834 h 6843250"/>
              <a:gd name="connsiteX6" fmla="*/ 0 w 3295013"/>
              <a:gd name="connsiteY6" fmla="*/ 3606456 h 6843250"/>
              <a:gd name="connsiteX7" fmla="*/ 0 w 3295013"/>
              <a:gd name="connsiteY7" fmla="*/ 6180352 h 6843250"/>
              <a:gd name="connsiteX8" fmla="*/ 17418 w 3295013"/>
              <a:gd name="connsiteY8" fmla="*/ 6220899 h 6843250"/>
              <a:gd name="connsiteX9" fmla="*/ 255640 w 3295013"/>
              <a:gd name="connsiteY9" fmla="*/ 6686232 h 6843250"/>
              <a:gd name="connsiteX10" fmla="*/ 345390 w 3295013"/>
              <a:gd name="connsiteY10" fmla="*/ 6843250 h 6843250"/>
              <a:gd name="connsiteX11" fmla="*/ 3203861 w 3295013"/>
              <a:gd name="connsiteY11" fmla="*/ 6843250 h 6843250"/>
              <a:gd name="connsiteX12" fmla="*/ 3119383 w 3295013"/>
              <a:gd name="connsiteY12" fmla="*/ 6695956 h 6843250"/>
              <a:gd name="connsiteX13" fmla="*/ 2568862 w 3295013"/>
              <a:gd name="connsiteY13" fmla="*/ 1991 h 6843250"/>
              <a:gd name="connsiteX14" fmla="*/ 1136771 w 3295013"/>
              <a:gd name="connsiteY14" fmla="*/ 1 h 68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95013" h="6843250">
                <a:moveTo>
                  <a:pt x="1136771" y="1"/>
                </a:moveTo>
                <a:cubicBezTo>
                  <a:pt x="850831" y="-1"/>
                  <a:pt x="533188" y="277"/>
                  <a:pt x="150203" y="963"/>
                </a:cubicBezTo>
                <a:lnTo>
                  <a:pt x="0" y="1255"/>
                </a:lnTo>
                <a:lnTo>
                  <a:pt x="0" y="661839"/>
                </a:lnTo>
                <a:lnTo>
                  <a:pt x="7660" y="678012"/>
                </a:lnTo>
                <a:cubicBezTo>
                  <a:pt x="678260" y="2141522"/>
                  <a:pt x="363787" y="2843075"/>
                  <a:pt x="40120" y="3520834"/>
                </a:cubicBezTo>
                <a:lnTo>
                  <a:pt x="0" y="3606456"/>
                </a:lnTo>
                <a:lnTo>
                  <a:pt x="0" y="6180352"/>
                </a:lnTo>
                <a:lnTo>
                  <a:pt x="17418" y="6220899"/>
                </a:lnTo>
                <a:cubicBezTo>
                  <a:pt x="85328" y="6367506"/>
                  <a:pt x="164335" y="6522315"/>
                  <a:pt x="255640" y="6686232"/>
                </a:cubicBezTo>
                <a:lnTo>
                  <a:pt x="345390" y="6843250"/>
                </a:lnTo>
                <a:lnTo>
                  <a:pt x="3203861" y="6843250"/>
                </a:lnTo>
                <a:lnTo>
                  <a:pt x="3119383" y="6695956"/>
                </a:lnTo>
                <a:cubicBezTo>
                  <a:pt x="1253053" y="3355278"/>
                  <a:pt x="4707956" y="3896264"/>
                  <a:pt x="2568862" y="1991"/>
                </a:cubicBezTo>
                <a:cubicBezTo>
                  <a:pt x="2063434" y="917"/>
                  <a:pt x="1651462" y="5"/>
                  <a:pt x="1136771" y="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1472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bg>
      <p:bgPr>
        <a:solidFill>
          <a:schemeClr val="bg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voda, vsedě, stůl, malé&#10;&#10;Popis byl vytvořen automaticky">
            <a:extLst>
              <a:ext uri="{FF2B5EF4-FFF2-40B4-BE49-F238E27FC236}">
                <a16:creationId xmlns:a16="http://schemas.microsoft.com/office/drawing/2014/main" id="{F7DB3B64-B256-4AEF-9D44-DD3726BE96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8" r="36588"/>
          <a:stretch/>
        </p:blipFill>
        <p:spPr>
          <a:xfrm>
            <a:off x="8841945" y="0"/>
            <a:ext cx="3350055" cy="6858000"/>
          </a:xfrm>
          <a:custGeom>
            <a:avLst/>
            <a:gdLst>
              <a:gd name="connsiteX0" fmla="*/ 458357 w 3350055"/>
              <a:gd name="connsiteY0" fmla="*/ 0 h 6858000"/>
              <a:gd name="connsiteX1" fmla="*/ 3316382 w 3350055"/>
              <a:gd name="connsiteY1" fmla="*/ 0 h 6858000"/>
              <a:gd name="connsiteX2" fmla="*/ 3316382 w 3350055"/>
              <a:gd name="connsiteY2" fmla="*/ 3429000 h 6858000"/>
              <a:gd name="connsiteX3" fmla="*/ 3350055 w 3350055"/>
              <a:gd name="connsiteY3" fmla="*/ 3527501 h 6858000"/>
              <a:gd name="connsiteX4" fmla="*/ 3350055 w 3350055"/>
              <a:gd name="connsiteY4" fmla="*/ 6804620 h 6858000"/>
              <a:gd name="connsiteX5" fmla="*/ 3316382 w 3350055"/>
              <a:gd name="connsiteY5" fmla="*/ 6858000 h 6858000"/>
              <a:gd name="connsiteX6" fmla="*/ 458357 w 3350055"/>
              <a:gd name="connsiteY6" fmla="*/ 6858000 h 6858000"/>
              <a:gd name="connsiteX7" fmla="*/ 458357 w 335005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0055" h="6858000">
                <a:moveTo>
                  <a:pt x="458357" y="0"/>
                </a:moveTo>
                <a:lnTo>
                  <a:pt x="3316382" y="0"/>
                </a:lnTo>
                <a:cubicBezTo>
                  <a:pt x="2522486" y="1143000"/>
                  <a:pt x="2919434" y="2286000"/>
                  <a:pt x="3316382" y="3429000"/>
                </a:cubicBezTo>
                <a:lnTo>
                  <a:pt x="3350055" y="3527501"/>
                </a:lnTo>
                <a:lnTo>
                  <a:pt x="3350055" y="6804620"/>
                </a:lnTo>
                <a:lnTo>
                  <a:pt x="3316382" y="6858000"/>
                </a:lnTo>
                <a:lnTo>
                  <a:pt x="458357" y="6858000"/>
                </a:lnTo>
                <a:cubicBezTo>
                  <a:pt x="2046148" y="4572000"/>
                  <a:pt x="-1129435" y="2286000"/>
                  <a:pt x="458357" y="0"/>
                </a:cubicBezTo>
                <a:close/>
              </a:path>
            </a:pathLst>
          </a:custGeom>
        </p:spPr>
      </p:pic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 flipH="1">
            <a:off x="1240767" y="3087867"/>
            <a:ext cx="40496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240771" y="2216941"/>
            <a:ext cx="4049600" cy="7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33842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bg>
      <p:bgRef idx="1001">
        <a:schemeClr val="bg2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2;p2">
            <a:extLst>
              <a:ext uri="{FF2B5EF4-FFF2-40B4-BE49-F238E27FC236}">
                <a16:creationId xmlns:a16="http://schemas.microsoft.com/office/drawing/2014/main" id="{831BAC91-B92B-46A6-B30A-763AC822DCB9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3900" y="4635070"/>
            <a:ext cx="5382400" cy="807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>
                    <a:lumMod val="85000"/>
                  </a:schemeClr>
                </a:solidFill>
                <a:latin typeface="+mn-lt"/>
                <a:ea typeface="Josefin Sans Thin"/>
                <a:cs typeface="Josefin Sans Thin"/>
                <a:sym typeface="Josefin Sans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9pPr>
          </a:lstStyle>
          <a:p>
            <a:r>
              <a:rPr lang="cs-CZ" dirty="0"/>
              <a:t>AUTOR/TITUL JMÉNO PŘÍJMENÍ</a:t>
            </a:r>
          </a:p>
          <a:p>
            <a:r>
              <a:rPr lang="cs-CZ" dirty="0"/>
              <a:t>DATUM</a:t>
            </a:r>
          </a:p>
        </p:txBody>
      </p:sp>
      <p:sp>
        <p:nvSpPr>
          <p:cNvPr id="19" name="Google Shape;13;p2">
            <a:extLst>
              <a:ext uri="{FF2B5EF4-FFF2-40B4-BE49-F238E27FC236}">
                <a16:creationId xmlns:a16="http://schemas.microsoft.com/office/drawing/2014/main" id="{144ED0CD-0851-4B22-9AA6-E7E3680F8C1C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53900" y="2770632"/>
            <a:ext cx="9325200" cy="1051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200" b="1" cap="none" baseline="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cs-CZ" dirty="0"/>
              <a:t>Titul prezentace</a:t>
            </a:r>
            <a:endParaRPr dirty="0"/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FE42878C-8D1D-4493-B226-2627CECCA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420000">
            <a:off x="5754401" y="-1648762"/>
            <a:ext cx="28808603" cy="5401613"/>
          </a:xfrm>
          <a:prstGeom prst="rect">
            <a:avLst/>
          </a:prstGeom>
        </p:spPr>
      </p:pic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F8599D4-1038-4ECE-BAFF-75CC8E1EFD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900" y="3819366"/>
            <a:ext cx="9325200" cy="546157"/>
          </a:xfrm>
        </p:spPr>
        <p:txBody>
          <a:bodyPr/>
          <a:lstStyle>
            <a:lvl1pPr marL="8890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Podtitul prezentace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7C8DA01-8BF5-42CC-87B4-15EB79F9AB29}"/>
              </a:ext>
            </a:extLst>
          </p:cNvPr>
          <p:cNvSpPr txBox="1"/>
          <p:nvPr userDrawn="1"/>
        </p:nvSpPr>
        <p:spPr>
          <a:xfrm>
            <a:off x="1192571" y="6071269"/>
            <a:ext cx="334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pc="0" baseline="0" dirty="0" err="1">
                <a:solidFill>
                  <a:schemeClr val="bg1"/>
                </a:solidFill>
                <a:latin typeface="Myriad Pro Cond" panose="020B0506030403020204" pitchFamily="34" charset="0"/>
              </a:rPr>
              <a:t>Research</a:t>
            </a:r>
            <a:r>
              <a:rPr lang="cs-CZ" b="1" spc="0" baseline="0" dirty="0">
                <a:solidFill>
                  <a:schemeClr val="bg1"/>
                </a:solidFill>
                <a:latin typeface="Myriad Pro Cond" panose="020B0506030403020204" pitchFamily="34" charset="0"/>
              </a:rPr>
              <a:t> Institute </a:t>
            </a:r>
            <a:r>
              <a:rPr lang="cs-CZ" b="1" spc="0" baseline="0" dirty="0" err="1">
                <a:solidFill>
                  <a:schemeClr val="bg1"/>
                </a:solidFill>
                <a:latin typeface="Myriad Pro Cond" panose="020B0506030403020204" pitchFamily="34" charset="0"/>
              </a:rPr>
              <a:t>for</a:t>
            </a:r>
            <a:r>
              <a:rPr lang="cs-CZ" b="1" spc="0" baseline="0" dirty="0">
                <a:solidFill>
                  <a:schemeClr val="bg1"/>
                </a:solidFill>
                <a:latin typeface="Myriad Pro Cond" panose="020B0506030403020204" pitchFamily="34" charset="0"/>
              </a:rPr>
              <a:t> Soil</a:t>
            </a:r>
          </a:p>
          <a:p>
            <a:r>
              <a:rPr lang="cs-CZ" b="1" spc="0" baseline="0" dirty="0">
                <a:solidFill>
                  <a:schemeClr val="bg1"/>
                </a:solidFill>
                <a:latin typeface="Myriad Pro Cond" panose="020B0506030403020204" pitchFamily="34" charset="0"/>
              </a:rPr>
              <a:t>and </a:t>
            </a:r>
            <a:r>
              <a:rPr lang="cs-CZ" b="1" spc="0" baseline="0" dirty="0" err="1">
                <a:solidFill>
                  <a:schemeClr val="bg1"/>
                </a:solidFill>
                <a:latin typeface="Myriad Pro Cond" panose="020B0506030403020204" pitchFamily="34" charset="0"/>
              </a:rPr>
              <a:t>Water</a:t>
            </a:r>
            <a:r>
              <a:rPr lang="cs-CZ" b="1" spc="0" baseline="0" dirty="0">
                <a:solidFill>
                  <a:schemeClr val="bg1"/>
                </a:solidFill>
                <a:latin typeface="Myriad Pro Cond" panose="020B0506030403020204" pitchFamily="34" charset="0"/>
              </a:rPr>
              <a:t> </a:t>
            </a:r>
            <a:r>
              <a:rPr lang="cs-CZ" b="1" spc="0" baseline="0" dirty="0" err="1">
                <a:solidFill>
                  <a:schemeClr val="bg1"/>
                </a:solidFill>
                <a:latin typeface="Myriad Pro Cond" panose="020B0506030403020204" pitchFamily="34" charset="0"/>
              </a:rPr>
              <a:t>Conservation</a:t>
            </a:r>
            <a:endParaRPr lang="cs-CZ" b="1" spc="0" baseline="0" dirty="0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7EFFF64-39A6-4DC4-8190-43543C5BB7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0" y="6043779"/>
            <a:ext cx="757145" cy="57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30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bg>
      <p:bgPr>
        <a:solidFill>
          <a:schemeClr val="bg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 flipH="1">
            <a:off x="1240767" y="3087867"/>
            <a:ext cx="40496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240771" y="2216941"/>
            <a:ext cx="4049600" cy="7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0BD4A274-4268-42FB-BD85-9BD110B41FA0}"/>
              </a:ext>
            </a:extLst>
          </p:cNvPr>
          <p:cNvSpPr/>
          <p:nvPr/>
        </p:nvSpPr>
        <p:spPr>
          <a:xfrm>
            <a:off x="8805002" y="0"/>
            <a:ext cx="3386999" cy="6857998"/>
          </a:xfrm>
          <a:custGeom>
            <a:avLst/>
            <a:gdLst>
              <a:gd name="connsiteX0" fmla="*/ 423184 w 3386999"/>
              <a:gd name="connsiteY0" fmla="*/ 0 h 6857998"/>
              <a:gd name="connsiteX1" fmla="*/ 3061887 w 3386999"/>
              <a:gd name="connsiteY1" fmla="*/ 0 h 6857998"/>
              <a:gd name="connsiteX2" fmla="*/ 3186703 w 3386999"/>
              <a:gd name="connsiteY2" fmla="*/ 214312 h 6857998"/>
              <a:gd name="connsiteX3" fmla="*/ 3365472 w 3386999"/>
              <a:gd name="connsiteY3" fmla="*/ 642937 h 6857998"/>
              <a:gd name="connsiteX4" fmla="*/ 3386999 w 3386999"/>
              <a:gd name="connsiteY4" fmla="*/ 723629 h 6857998"/>
              <a:gd name="connsiteX5" fmla="*/ 3386999 w 3386999"/>
              <a:gd name="connsiteY5" fmla="*/ 2284443 h 6857998"/>
              <a:gd name="connsiteX6" fmla="*/ 3371914 w 3386999"/>
              <a:gd name="connsiteY6" fmla="*/ 2357436 h 6857998"/>
              <a:gd name="connsiteX7" fmla="*/ 3061886 w 3386999"/>
              <a:gd name="connsiteY7" fmla="*/ 6857998 h 6857998"/>
              <a:gd name="connsiteX8" fmla="*/ 423183 w 3386999"/>
              <a:gd name="connsiteY8" fmla="*/ 6857998 h 6857998"/>
              <a:gd name="connsiteX9" fmla="*/ 548000 w 3386999"/>
              <a:gd name="connsiteY9" fmla="*/ 214312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86999" h="6857998">
                <a:moveTo>
                  <a:pt x="423184" y="0"/>
                </a:moveTo>
                <a:lnTo>
                  <a:pt x="3061887" y="0"/>
                </a:lnTo>
                <a:lnTo>
                  <a:pt x="3186703" y="214312"/>
                </a:lnTo>
                <a:cubicBezTo>
                  <a:pt x="3261682" y="357187"/>
                  <a:pt x="3320556" y="500062"/>
                  <a:pt x="3365472" y="642937"/>
                </a:cubicBezTo>
                <a:lnTo>
                  <a:pt x="3386999" y="723629"/>
                </a:lnTo>
                <a:lnTo>
                  <a:pt x="3386999" y="2284443"/>
                </a:lnTo>
                <a:lnTo>
                  <a:pt x="3371914" y="2357436"/>
                </a:lnTo>
                <a:cubicBezTo>
                  <a:pt x="3031823" y="3857624"/>
                  <a:pt x="2099859" y="5357811"/>
                  <a:pt x="3061886" y="6857998"/>
                </a:cubicBezTo>
                <a:lnTo>
                  <a:pt x="423183" y="6857998"/>
                </a:lnTo>
                <a:cubicBezTo>
                  <a:pt x="-996952" y="4643436"/>
                  <a:pt x="1710181" y="2428874"/>
                  <a:pt x="548000" y="214312"/>
                </a:cubicBezTo>
                <a:close/>
              </a:path>
            </a:pathLst>
          </a:custGeom>
          <a:gradFill>
            <a:gsLst>
              <a:gs pos="74000">
                <a:schemeClr val="accent3"/>
              </a:gs>
              <a:gs pos="44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voda, vsedě, stůl, malé&#10;&#10;Popis byl vytvořen automaticky">
            <a:extLst>
              <a:ext uri="{FF2B5EF4-FFF2-40B4-BE49-F238E27FC236}">
                <a16:creationId xmlns:a16="http://schemas.microsoft.com/office/drawing/2014/main" id="{0D1E18FC-E80F-4B8F-94AB-C3696C26B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5" t="4167" r="26395"/>
          <a:stretch>
            <a:fillRect/>
          </a:stretch>
        </p:blipFill>
        <p:spPr>
          <a:xfrm>
            <a:off x="7091847" y="1136650"/>
            <a:ext cx="4381500" cy="4381500"/>
          </a:xfrm>
          <a:custGeom>
            <a:avLst/>
            <a:gdLst>
              <a:gd name="connsiteX0" fmla="*/ 2190750 w 4381500"/>
              <a:gd name="connsiteY0" fmla="*/ 0 h 4381500"/>
              <a:gd name="connsiteX1" fmla="*/ 4381500 w 4381500"/>
              <a:gd name="connsiteY1" fmla="*/ 2190750 h 4381500"/>
              <a:gd name="connsiteX2" fmla="*/ 2190750 w 4381500"/>
              <a:gd name="connsiteY2" fmla="*/ 4381500 h 4381500"/>
              <a:gd name="connsiteX3" fmla="*/ 0 w 4381500"/>
              <a:gd name="connsiteY3" fmla="*/ 2190750 h 4381500"/>
              <a:gd name="connsiteX4" fmla="*/ 2190750 w 4381500"/>
              <a:gd name="connsiteY4" fmla="*/ 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0" h="4381500">
                <a:moveTo>
                  <a:pt x="2190750" y="0"/>
                </a:moveTo>
                <a:cubicBezTo>
                  <a:pt x="3400668" y="0"/>
                  <a:pt x="4381500" y="980832"/>
                  <a:pt x="4381500" y="2190750"/>
                </a:cubicBezTo>
                <a:cubicBezTo>
                  <a:pt x="4381500" y="3400668"/>
                  <a:pt x="3400668" y="4381500"/>
                  <a:pt x="2190750" y="4381500"/>
                </a:cubicBezTo>
                <a:cubicBezTo>
                  <a:pt x="980832" y="4381500"/>
                  <a:pt x="0" y="3400668"/>
                  <a:pt x="0" y="2190750"/>
                </a:cubicBezTo>
                <a:cubicBezTo>
                  <a:pt x="0" y="980832"/>
                  <a:pt x="980832" y="0"/>
                  <a:pt x="219075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8712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46DC7A-09F6-47F8-8AEB-47E6884A4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33" y="733067"/>
            <a:ext cx="11360800" cy="7636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625485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bg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1248059" y="4721769"/>
            <a:ext cx="41296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>
            <a:off x="2005059" y="4218556"/>
            <a:ext cx="2615600" cy="5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1535600" y="722333"/>
            <a:ext cx="91212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6814325" y="4721769"/>
            <a:ext cx="41296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571325" y="4218556"/>
            <a:ext cx="2615600" cy="5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3239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Jenom nadpis">
    <p:bg>
      <p:bgPr>
        <a:solidFill>
          <a:schemeClr val="bg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bílá, kobereček, malé, pole&#10;&#10;Popis byl vytvořen automaticky">
            <a:extLst>
              <a:ext uri="{FF2B5EF4-FFF2-40B4-BE49-F238E27FC236}">
                <a16:creationId xmlns:a16="http://schemas.microsoft.com/office/drawing/2014/main" id="{A6920D77-B6BF-4F5E-BF87-22479B0EB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r="69389"/>
          <a:stretch/>
        </p:blipFill>
        <p:spPr>
          <a:xfrm>
            <a:off x="-353781" y="1"/>
            <a:ext cx="2981494" cy="6857999"/>
          </a:xfrm>
          <a:custGeom>
            <a:avLst/>
            <a:gdLst>
              <a:gd name="connsiteX0" fmla="*/ 378721 w 2981494"/>
              <a:gd name="connsiteY0" fmla="*/ 0 h 6857999"/>
              <a:gd name="connsiteX1" fmla="*/ 2636146 w 2981494"/>
              <a:gd name="connsiteY1" fmla="*/ 0 h 6857999"/>
              <a:gd name="connsiteX2" fmla="*/ 2726241 w 2981494"/>
              <a:gd name="connsiteY2" fmla="*/ 181710 h 6857999"/>
              <a:gd name="connsiteX3" fmla="*/ 2619460 w 2981494"/>
              <a:gd name="connsiteY3" fmla="*/ 6857999 h 6857999"/>
              <a:gd name="connsiteX4" fmla="*/ 362035 w 2981494"/>
              <a:gd name="connsiteY4" fmla="*/ 6857999 h 6857999"/>
              <a:gd name="connsiteX5" fmla="*/ 468816 w 2981494"/>
              <a:gd name="connsiteY5" fmla="*/ 18171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1494" h="6857999">
                <a:moveTo>
                  <a:pt x="378721" y="0"/>
                </a:moveTo>
                <a:lnTo>
                  <a:pt x="2636146" y="0"/>
                </a:lnTo>
                <a:lnTo>
                  <a:pt x="2726241" y="181710"/>
                </a:lnTo>
                <a:cubicBezTo>
                  <a:pt x="3720494" y="2407140"/>
                  <a:pt x="1404526" y="4632569"/>
                  <a:pt x="2619460" y="6857999"/>
                </a:cubicBezTo>
                <a:lnTo>
                  <a:pt x="362035" y="6857999"/>
                </a:lnTo>
                <a:cubicBezTo>
                  <a:pt x="-852899" y="4632569"/>
                  <a:pt x="1463068" y="2407140"/>
                  <a:pt x="468816" y="181710"/>
                </a:cubicBezTo>
                <a:close/>
              </a:path>
            </a:pathLst>
          </a:custGeom>
        </p:spPr>
      </p:pic>
      <p:pic>
        <p:nvPicPr>
          <p:cNvPr id="16" name="Obrázek 15" descr="Obsah obrázku bílá, kobereček, malé, pole&#10;&#10;Popis byl vytvořen automaticky">
            <a:extLst>
              <a:ext uri="{FF2B5EF4-FFF2-40B4-BE49-F238E27FC236}">
                <a16:creationId xmlns:a16="http://schemas.microsoft.com/office/drawing/2014/main" id="{AA8D5C78-DAB0-414E-A8DF-C3EF84945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r="69389"/>
          <a:stretch/>
        </p:blipFill>
        <p:spPr>
          <a:xfrm>
            <a:off x="2370373" y="1"/>
            <a:ext cx="2981494" cy="6857999"/>
          </a:xfrm>
          <a:custGeom>
            <a:avLst/>
            <a:gdLst>
              <a:gd name="connsiteX0" fmla="*/ 378721 w 2981494"/>
              <a:gd name="connsiteY0" fmla="*/ 0 h 6857999"/>
              <a:gd name="connsiteX1" fmla="*/ 2636146 w 2981494"/>
              <a:gd name="connsiteY1" fmla="*/ 0 h 6857999"/>
              <a:gd name="connsiteX2" fmla="*/ 2726241 w 2981494"/>
              <a:gd name="connsiteY2" fmla="*/ 181710 h 6857999"/>
              <a:gd name="connsiteX3" fmla="*/ 2619460 w 2981494"/>
              <a:gd name="connsiteY3" fmla="*/ 6857999 h 6857999"/>
              <a:gd name="connsiteX4" fmla="*/ 362035 w 2981494"/>
              <a:gd name="connsiteY4" fmla="*/ 6857999 h 6857999"/>
              <a:gd name="connsiteX5" fmla="*/ 468816 w 2981494"/>
              <a:gd name="connsiteY5" fmla="*/ 18171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1494" h="6857999">
                <a:moveTo>
                  <a:pt x="378721" y="0"/>
                </a:moveTo>
                <a:lnTo>
                  <a:pt x="2636146" y="0"/>
                </a:lnTo>
                <a:lnTo>
                  <a:pt x="2726241" y="181710"/>
                </a:lnTo>
                <a:cubicBezTo>
                  <a:pt x="3720494" y="2407140"/>
                  <a:pt x="1404526" y="4632569"/>
                  <a:pt x="2619460" y="6857999"/>
                </a:cubicBezTo>
                <a:lnTo>
                  <a:pt x="362035" y="6857999"/>
                </a:lnTo>
                <a:cubicBezTo>
                  <a:pt x="-852899" y="4632569"/>
                  <a:pt x="1463068" y="2407140"/>
                  <a:pt x="468816" y="181710"/>
                </a:cubicBezTo>
                <a:close/>
              </a:path>
            </a:pathLst>
          </a:cu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8E15CBBF-DABA-4433-8F8A-2E2B4812A448}"/>
              </a:ext>
            </a:extLst>
          </p:cNvPr>
          <p:cNvSpPr/>
          <p:nvPr/>
        </p:nvSpPr>
        <p:spPr>
          <a:xfrm>
            <a:off x="4835209" y="1524391"/>
            <a:ext cx="1017110" cy="1017110"/>
          </a:xfrm>
          <a:prstGeom prst="ellipse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307FBA46-88FC-4E60-B7B9-D18DC688B0B1}"/>
              </a:ext>
            </a:extLst>
          </p:cNvPr>
          <p:cNvSpPr/>
          <p:nvPr/>
        </p:nvSpPr>
        <p:spPr>
          <a:xfrm>
            <a:off x="4476103" y="2841559"/>
            <a:ext cx="1017110" cy="1017110"/>
          </a:xfrm>
          <a:prstGeom prst="ellipse">
            <a:avLst/>
          </a:pr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50F2B08B-9AA3-4296-8027-601D108485F5}"/>
              </a:ext>
            </a:extLst>
          </p:cNvPr>
          <p:cNvSpPr/>
          <p:nvPr/>
        </p:nvSpPr>
        <p:spPr>
          <a:xfrm>
            <a:off x="4263069" y="4223663"/>
            <a:ext cx="1017110" cy="1017110"/>
          </a:xfrm>
          <a:prstGeom prst="ellipse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C2A75BF8-12BF-417E-8CA7-ABA366CB9158}"/>
              </a:ext>
            </a:extLst>
          </p:cNvPr>
          <p:cNvSpPr/>
          <p:nvPr/>
        </p:nvSpPr>
        <p:spPr>
          <a:xfrm>
            <a:off x="4334757" y="5540831"/>
            <a:ext cx="1017110" cy="1017110"/>
          </a:xfrm>
          <a:prstGeom prst="ellipse">
            <a:avLst/>
          </a:prstGeom>
          <a:solidFill>
            <a:schemeClr val="accent2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Nadpis 23">
            <a:extLst>
              <a:ext uri="{FF2B5EF4-FFF2-40B4-BE49-F238E27FC236}">
                <a16:creationId xmlns:a16="http://schemas.microsoft.com/office/drawing/2014/main" id="{64097411-6F48-4558-A76F-1B6F56DF3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13027"/>
            <a:ext cx="5645933" cy="608053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 dirty="0"/>
              <a:t>Zde vložit nadpis</a:t>
            </a:r>
          </a:p>
        </p:txBody>
      </p:sp>
      <p:pic>
        <p:nvPicPr>
          <p:cNvPr id="26" name="Grafický objekt 25" descr="Zkumavky">
            <a:extLst>
              <a:ext uri="{FF2B5EF4-FFF2-40B4-BE49-F238E27FC236}">
                <a16:creationId xmlns:a16="http://schemas.microsoft.com/office/drawing/2014/main" id="{4E62906F-A658-4228-A32A-C1C684D12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3538" y="1762436"/>
            <a:ext cx="541020" cy="541020"/>
          </a:xfrm>
          <a:prstGeom prst="rect">
            <a:avLst/>
          </a:prstGeom>
        </p:spPr>
      </p:pic>
      <p:sp>
        <p:nvSpPr>
          <p:cNvPr id="29" name="Zástupný text 28">
            <a:extLst>
              <a:ext uri="{FF2B5EF4-FFF2-40B4-BE49-F238E27FC236}">
                <a16:creationId xmlns:a16="http://schemas.microsoft.com/office/drawing/2014/main" id="{7F93B158-B54A-4F3F-8D6D-3933B799DB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341438"/>
            <a:ext cx="5645150" cy="495300"/>
          </a:xfrm>
          <a:prstGeom prst="rect">
            <a:avLst/>
          </a:prstGeom>
        </p:spPr>
        <p:txBody>
          <a:bodyPr/>
          <a:lstStyle>
            <a:lvl1pPr marL="11430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subnadpis</a:t>
            </a:r>
            <a:endParaRPr lang="cs-CZ" dirty="0"/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1" name="Zástupný text 30">
            <a:extLst>
              <a:ext uri="{FF2B5EF4-FFF2-40B4-BE49-F238E27FC236}">
                <a16:creationId xmlns:a16="http://schemas.microsoft.com/office/drawing/2014/main" id="{C140698A-E3E9-4598-9CD6-74B3735F42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0288" y="2065338"/>
            <a:ext cx="5645150" cy="876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Nějaký text</a:t>
            </a:r>
          </a:p>
          <a:p>
            <a:pPr lvl="0"/>
            <a:r>
              <a:rPr lang="cs-CZ" dirty="0"/>
              <a:t>Nějaký text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40848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1_Title only">
    <p:bg>
      <p:bgPr>
        <a:solidFill>
          <a:schemeClr val="bg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ctrTitle"/>
          </p:nvPr>
        </p:nvSpPr>
        <p:spPr>
          <a:xfrm>
            <a:off x="2806700" y="722333"/>
            <a:ext cx="78501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 dirty="0"/>
          </a:p>
        </p:txBody>
      </p:sp>
      <p:pic>
        <p:nvPicPr>
          <p:cNvPr id="3" name="Obrázek 2" descr="Obsah obrázku bílá, kobereček, malé, pole&#10;&#10;Popis byl vytvořen automaticky">
            <a:extLst>
              <a:ext uri="{FF2B5EF4-FFF2-40B4-BE49-F238E27FC236}">
                <a16:creationId xmlns:a16="http://schemas.microsoft.com/office/drawing/2014/main" id="{FD1D2B0F-7CDD-43E1-ADC1-215E52977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46018"/>
          <a:stretch/>
        </p:blipFill>
        <p:spPr>
          <a:xfrm>
            <a:off x="1" y="0"/>
            <a:ext cx="12192000" cy="3702050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8E15CBBF-DABA-4433-8F8A-2E2B4812A448}"/>
              </a:ext>
            </a:extLst>
          </p:cNvPr>
          <p:cNvSpPr/>
          <p:nvPr/>
        </p:nvSpPr>
        <p:spPr>
          <a:xfrm>
            <a:off x="1519239" y="2522559"/>
            <a:ext cx="1901824" cy="1901824"/>
          </a:xfrm>
          <a:prstGeom prst="ellipse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Grafický objekt 8" descr="Kvadrokoptéra">
            <a:extLst>
              <a:ext uri="{FF2B5EF4-FFF2-40B4-BE49-F238E27FC236}">
                <a16:creationId xmlns:a16="http://schemas.microsoft.com/office/drawing/2014/main" id="{B652E4F4-152E-4900-A75C-8C9935DC0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9126" y="2944833"/>
            <a:ext cx="1162050" cy="116205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F8EF756-EC92-49B8-8590-93B230B1A6E8}"/>
              </a:ext>
            </a:extLst>
          </p:cNvPr>
          <p:cNvSpPr/>
          <p:nvPr/>
        </p:nvSpPr>
        <p:spPr>
          <a:xfrm>
            <a:off x="5019279" y="2522559"/>
            <a:ext cx="1901824" cy="1901824"/>
          </a:xfrm>
          <a:prstGeom prst="ellipse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92BB2A56-191F-40F0-90DB-2FA5E18EE5BD}"/>
              </a:ext>
            </a:extLst>
          </p:cNvPr>
          <p:cNvSpPr/>
          <p:nvPr/>
        </p:nvSpPr>
        <p:spPr>
          <a:xfrm>
            <a:off x="8519320" y="2522559"/>
            <a:ext cx="1901824" cy="1901824"/>
          </a:xfrm>
          <a:prstGeom prst="ellipse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Grafický objekt 3" descr="Satelit">
            <a:extLst>
              <a:ext uri="{FF2B5EF4-FFF2-40B4-BE49-F238E27FC236}">
                <a16:creationId xmlns:a16="http://schemas.microsoft.com/office/drawing/2014/main" id="{8B92B291-1BB8-46C6-9AAC-213A171AB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1799" y="3024218"/>
            <a:ext cx="1016783" cy="1016783"/>
          </a:xfrm>
          <a:prstGeom prst="rect">
            <a:avLst/>
          </a:prstGeom>
        </p:spPr>
      </p:pic>
      <p:pic>
        <p:nvPicPr>
          <p:cNvPr id="12" name="Grafický objekt 11" descr="Vzlétnout">
            <a:extLst>
              <a:ext uri="{FF2B5EF4-FFF2-40B4-BE49-F238E27FC236}">
                <a16:creationId xmlns:a16="http://schemas.microsoft.com/office/drawing/2014/main" id="{24E4D6DF-EDBF-4EAD-BDF7-231E2BAA5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3182" y="2944833"/>
            <a:ext cx="1096168" cy="109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99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472000" y="1505500"/>
            <a:ext cx="2671250" cy="1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1535600" y="722333"/>
            <a:ext cx="91212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3D29C2F-2D88-49BD-A5DB-3CC2948721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413247"/>
              </p:ext>
            </p:extLst>
          </p:nvPr>
        </p:nvGraphicFramePr>
        <p:xfrm>
          <a:off x="3143250" y="11641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8078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1_One column text">
    <p:bg>
      <p:bgPr>
        <a:solidFill>
          <a:schemeClr val="bg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472000" y="1505500"/>
            <a:ext cx="2671250" cy="1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1535600" y="722333"/>
            <a:ext cx="91212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207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501333" y="2030333"/>
            <a:ext cx="9189200" cy="3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58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781767" y="3858167"/>
            <a:ext cx="8628400" cy="11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3399200" y="4876100"/>
            <a:ext cx="5393600" cy="6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113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ctrTitle"/>
          </p:nvPr>
        </p:nvSpPr>
        <p:spPr>
          <a:xfrm>
            <a:off x="4179000" y="4491351"/>
            <a:ext cx="383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vvic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ubTitle" idx="1"/>
          </p:nvPr>
        </p:nvSpPr>
        <p:spPr>
          <a:xfrm>
            <a:off x="2339333" y="2838367"/>
            <a:ext cx="7513200" cy="12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898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gradFill>
          <a:gsLst>
            <a:gs pos="74000">
              <a:schemeClr val="accent3"/>
            </a:gs>
            <a:gs pos="44000">
              <a:schemeClr val="accent3"/>
            </a:gs>
            <a:gs pos="0">
              <a:schemeClr val="accent3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730DBEF8-C2E2-4C40-B05F-C79444EED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420000">
            <a:off x="5754401" y="-1648762"/>
            <a:ext cx="28808603" cy="5401613"/>
          </a:xfrm>
          <a:prstGeom prst="rect">
            <a:avLst/>
          </a:prstGeom>
        </p:spPr>
      </p:pic>
      <p:sp>
        <p:nvSpPr>
          <p:cNvPr id="14" name="Google Shape;12;p2">
            <a:extLst>
              <a:ext uri="{FF2B5EF4-FFF2-40B4-BE49-F238E27FC236}">
                <a16:creationId xmlns:a16="http://schemas.microsoft.com/office/drawing/2014/main" id="{DC00D6CD-B9BC-408E-AA7B-C04A88F81496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3900" y="4571062"/>
            <a:ext cx="5382400" cy="807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Josefin Sans Thin"/>
                <a:cs typeface="Josefin Sans Thin"/>
                <a:sym typeface="Josefin Sans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9pPr>
          </a:lstStyle>
          <a:p>
            <a:r>
              <a:rPr lang="cs-CZ" dirty="0"/>
              <a:t>AUTOR/TITUL JMÉNO PŘÍJMENÍ</a:t>
            </a:r>
          </a:p>
          <a:p>
            <a:r>
              <a:rPr lang="cs-CZ" dirty="0"/>
              <a:t>DATUM</a:t>
            </a:r>
          </a:p>
        </p:txBody>
      </p:sp>
      <p:sp>
        <p:nvSpPr>
          <p:cNvPr id="6" name="Google Shape;13;p2">
            <a:extLst>
              <a:ext uri="{FF2B5EF4-FFF2-40B4-BE49-F238E27FC236}">
                <a16:creationId xmlns:a16="http://schemas.microsoft.com/office/drawing/2014/main" id="{C695504C-CFA8-463C-830C-2091D96467D5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53900" y="2770632"/>
            <a:ext cx="9325200" cy="1051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200" b="1" cap="none" baseline="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cs-CZ" dirty="0"/>
              <a:t>Titul prezentace</a:t>
            </a:r>
            <a:endParaRPr dirty="0"/>
          </a:p>
        </p:txBody>
      </p:sp>
      <p:sp>
        <p:nvSpPr>
          <p:cNvPr id="7" name="Zástupný text 8">
            <a:extLst>
              <a:ext uri="{FF2B5EF4-FFF2-40B4-BE49-F238E27FC236}">
                <a16:creationId xmlns:a16="http://schemas.microsoft.com/office/drawing/2014/main" id="{B61A26A7-818B-4F9B-B955-6077353C6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900" y="3819366"/>
            <a:ext cx="9325200" cy="546157"/>
          </a:xfrm>
        </p:spPr>
        <p:txBody>
          <a:bodyPr/>
          <a:lstStyle>
            <a:lvl1pPr marL="8890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Podtitul prezentace</a:t>
            </a:r>
          </a:p>
        </p:txBody>
      </p:sp>
    </p:spTree>
    <p:extLst>
      <p:ext uri="{BB962C8B-B14F-4D97-AF65-F5344CB8AC3E}">
        <p14:creationId xmlns:p14="http://schemas.microsoft.com/office/powerpoint/2010/main" val="3944745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3270400" y="2319300"/>
            <a:ext cx="7952800" cy="16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96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4736400" y="3940100"/>
            <a:ext cx="6486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1970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12"/>
          <p:cNvGrpSpPr/>
          <p:nvPr/>
        </p:nvGrpSpPr>
        <p:grpSpPr>
          <a:xfrm>
            <a:off x="8567334" y="2460595"/>
            <a:ext cx="4516391" cy="5728304"/>
            <a:chOff x="6425500" y="1845446"/>
            <a:chExt cx="3387293" cy="4296228"/>
          </a:xfrm>
        </p:grpSpPr>
        <p:pic>
          <p:nvPicPr>
            <p:cNvPr id="44" name="Google Shape;44;p12"/>
            <p:cNvPicPr preferRelativeResize="0"/>
            <p:nvPr/>
          </p:nvPicPr>
          <p:blipFill rotWithShape="1">
            <a:blip r:embed="rId3">
              <a:alphaModFix/>
            </a:blip>
            <a:srcRect l="30334" r="30330"/>
            <a:stretch/>
          </p:blipFill>
          <p:spPr>
            <a:xfrm rot="-1216776">
              <a:off x="7690765" y="1979687"/>
              <a:ext cx="1482259" cy="3956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12"/>
            <p:cNvPicPr preferRelativeResize="0"/>
            <p:nvPr/>
          </p:nvPicPr>
          <p:blipFill rotWithShape="1">
            <a:blip r:embed="rId4">
              <a:alphaModFix/>
            </a:blip>
            <a:srcRect l="23666" t="5660" r="23671"/>
            <a:stretch/>
          </p:blipFill>
          <p:spPr>
            <a:xfrm rot="-2699959">
              <a:off x="7164783" y="3348871"/>
              <a:ext cx="1425585" cy="26814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12"/>
          <p:cNvSpPr txBox="1">
            <a:spLocks noGrp="1"/>
          </p:cNvSpPr>
          <p:nvPr>
            <p:ph type="ctrTitle"/>
          </p:nvPr>
        </p:nvSpPr>
        <p:spPr>
          <a:xfrm>
            <a:off x="968800" y="1287584"/>
            <a:ext cx="9044000" cy="6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ubTitle" idx="1"/>
          </p:nvPr>
        </p:nvSpPr>
        <p:spPr>
          <a:xfrm flipH="1">
            <a:off x="968800" y="1725017"/>
            <a:ext cx="7548400" cy="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2"/>
          </p:nvPr>
        </p:nvSpPr>
        <p:spPr>
          <a:xfrm>
            <a:off x="968800" y="2434817"/>
            <a:ext cx="9044000" cy="6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ubTitle" idx="3"/>
          </p:nvPr>
        </p:nvSpPr>
        <p:spPr>
          <a:xfrm flipH="1">
            <a:off x="968800" y="2872251"/>
            <a:ext cx="7548400" cy="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4"/>
          </p:nvPr>
        </p:nvSpPr>
        <p:spPr>
          <a:xfrm>
            <a:off x="968800" y="3582051"/>
            <a:ext cx="9044000" cy="6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ubTitle" idx="5"/>
          </p:nvPr>
        </p:nvSpPr>
        <p:spPr>
          <a:xfrm flipH="1">
            <a:off x="968800" y="4019484"/>
            <a:ext cx="7548400" cy="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ctrTitle" idx="6"/>
          </p:nvPr>
        </p:nvSpPr>
        <p:spPr>
          <a:xfrm>
            <a:off x="968800" y="4729284"/>
            <a:ext cx="9044000" cy="6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7"/>
          </p:nvPr>
        </p:nvSpPr>
        <p:spPr>
          <a:xfrm flipH="1">
            <a:off x="968800" y="5166717"/>
            <a:ext cx="7548400" cy="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51592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968800" y="1775467"/>
            <a:ext cx="8517600" cy="4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1535600" y="722333"/>
            <a:ext cx="91212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2917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968800" y="2911103"/>
            <a:ext cx="3424800" cy="10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2"/>
          </p:nvPr>
        </p:nvSpPr>
        <p:spPr>
          <a:xfrm>
            <a:off x="2224359" y="2526867"/>
            <a:ext cx="2168800" cy="5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1535600" y="722333"/>
            <a:ext cx="91212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>
            <a:off x="7798400" y="2911103"/>
            <a:ext cx="3424800" cy="10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4"/>
          </p:nvPr>
        </p:nvSpPr>
        <p:spPr>
          <a:xfrm>
            <a:off x="7798400" y="2526867"/>
            <a:ext cx="2169200" cy="5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>
            <a:off x="968800" y="5069600"/>
            <a:ext cx="3424800" cy="10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6"/>
          </p:nvPr>
        </p:nvSpPr>
        <p:spPr>
          <a:xfrm>
            <a:off x="2224359" y="4685356"/>
            <a:ext cx="2168800" cy="5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7"/>
          </p:nvPr>
        </p:nvSpPr>
        <p:spPr>
          <a:xfrm>
            <a:off x="7798400" y="5069600"/>
            <a:ext cx="3424800" cy="10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8"/>
          </p:nvPr>
        </p:nvSpPr>
        <p:spPr>
          <a:xfrm>
            <a:off x="7798400" y="4685356"/>
            <a:ext cx="2169200" cy="5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8771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968800" y="4658803"/>
            <a:ext cx="28128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1535600" y="722333"/>
            <a:ext cx="91212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2"/>
          </p:nvPr>
        </p:nvSpPr>
        <p:spPr>
          <a:xfrm>
            <a:off x="4689601" y="4658805"/>
            <a:ext cx="28128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3"/>
          </p:nvPr>
        </p:nvSpPr>
        <p:spPr>
          <a:xfrm>
            <a:off x="8410417" y="4658799"/>
            <a:ext cx="28128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77318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1535600" y="722333"/>
            <a:ext cx="91212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 idx="2" hasCustomPrompt="1"/>
          </p:nvPr>
        </p:nvSpPr>
        <p:spPr>
          <a:xfrm>
            <a:off x="6206900" y="4447967"/>
            <a:ext cx="46084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7056500" y="5196700"/>
            <a:ext cx="3758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idx="3" hasCustomPrompt="1"/>
          </p:nvPr>
        </p:nvSpPr>
        <p:spPr>
          <a:xfrm>
            <a:off x="6206900" y="2255433"/>
            <a:ext cx="46084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4"/>
          </p:nvPr>
        </p:nvSpPr>
        <p:spPr>
          <a:xfrm>
            <a:off x="7056500" y="3004167"/>
            <a:ext cx="3758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4726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68800" y="2868600"/>
            <a:ext cx="32784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ctrTitle"/>
          </p:nvPr>
        </p:nvSpPr>
        <p:spPr>
          <a:xfrm>
            <a:off x="1535600" y="722333"/>
            <a:ext cx="91212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2"/>
          </p:nvPr>
        </p:nvSpPr>
        <p:spPr>
          <a:xfrm>
            <a:off x="4456863" y="2868600"/>
            <a:ext cx="32784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3"/>
          </p:nvPr>
        </p:nvSpPr>
        <p:spPr>
          <a:xfrm>
            <a:off x="7944927" y="2868600"/>
            <a:ext cx="32784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4"/>
          </p:nvPr>
        </p:nvSpPr>
        <p:spPr>
          <a:xfrm>
            <a:off x="968800" y="5018600"/>
            <a:ext cx="32784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5"/>
          </p:nvPr>
        </p:nvSpPr>
        <p:spPr>
          <a:xfrm>
            <a:off x="4456867" y="5018600"/>
            <a:ext cx="32784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6"/>
          </p:nvPr>
        </p:nvSpPr>
        <p:spPr>
          <a:xfrm>
            <a:off x="7944932" y="5018600"/>
            <a:ext cx="32784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5369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ctrTitle"/>
          </p:nvPr>
        </p:nvSpPr>
        <p:spPr>
          <a:xfrm>
            <a:off x="1645463" y="2707933"/>
            <a:ext cx="316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1"/>
          </p:nvPr>
        </p:nvSpPr>
        <p:spPr>
          <a:xfrm>
            <a:off x="968800" y="1208533"/>
            <a:ext cx="3845200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ctrTitle" idx="2"/>
          </p:nvPr>
        </p:nvSpPr>
        <p:spPr>
          <a:xfrm>
            <a:off x="7378000" y="3806833"/>
            <a:ext cx="316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3"/>
          </p:nvPr>
        </p:nvSpPr>
        <p:spPr>
          <a:xfrm>
            <a:off x="7378000" y="4633507"/>
            <a:ext cx="3845200" cy="13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1687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9"/>
          <p:cNvGrpSpPr/>
          <p:nvPr/>
        </p:nvGrpSpPr>
        <p:grpSpPr>
          <a:xfrm>
            <a:off x="7773782" y="1782631"/>
            <a:ext cx="5922300" cy="5996696"/>
            <a:chOff x="-985350" y="36427"/>
            <a:chExt cx="4441725" cy="4497522"/>
          </a:xfrm>
        </p:grpSpPr>
        <p:pic>
          <p:nvPicPr>
            <p:cNvPr id="93" name="Google Shape;93;p19"/>
            <p:cNvPicPr preferRelativeResize="0"/>
            <p:nvPr/>
          </p:nvPicPr>
          <p:blipFill rotWithShape="1">
            <a:blip r:embed="rId2">
              <a:alphaModFix/>
            </a:blip>
            <a:srcRect l="26352" t="7598" r="34769" b="7598"/>
            <a:stretch/>
          </p:blipFill>
          <p:spPr>
            <a:xfrm rot="-2980715">
              <a:off x="832999" y="1614374"/>
              <a:ext cx="1124227" cy="2574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9"/>
            <p:cNvPicPr preferRelativeResize="0"/>
            <p:nvPr/>
          </p:nvPicPr>
          <p:blipFill rotWithShape="1">
            <a:blip r:embed="rId3">
              <a:alphaModFix/>
            </a:blip>
            <a:srcRect l="23328" t="3288" r="26556" b="3288"/>
            <a:stretch/>
          </p:blipFill>
          <p:spPr>
            <a:xfrm rot="-5213012">
              <a:off x="32761" y="1443370"/>
              <a:ext cx="2018505" cy="3950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262233">
              <a:off x="-336217" y="1422976"/>
              <a:ext cx="1618952" cy="2338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1404782" flipH="1">
              <a:off x="816960" y="331401"/>
              <a:ext cx="2118698" cy="30600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159600" y="2483325"/>
              <a:ext cx="1781827" cy="18709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968800" y="1346767"/>
            <a:ext cx="5306000" cy="11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8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968784" y="3429900"/>
            <a:ext cx="4777200" cy="1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00" name="Google Shape;100;p19"/>
          <p:cNvSpPr txBox="1"/>
          <p:nvPr/>
        </p:nvSpPr>
        <p:spPr>
          <a:xfrm>
            <a:off x="968799" y="4988700"/>
            <a:ext cx="60652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CREDITS: This presentation template was created by </a:t>
            </a:r>
            <a:r>
              <a:rPr lang="en" sz="1600" dirty="0">
                <a:solidFill>
                  <a:schemeClr val="dk2"/>
                </a:solidFill>
                <a:uFill>
                  <a:noFill/>
                </a:uFill>
                <a:latin typeface="Lato Light"/>
                <a:ea typeface="Lato Light"/>
                <a:cs typeface="Lato Light"/>
                <a:sym typeface="Lato Light"/>
                <a:hlinkClick r:id="rId7"/>
              </a:rPr>
              <a:t>Slidesgo</a:t>
            </a:r>
            <a:r>
              <a:rPr lang="en" sz="1600" dirty="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, including icons by </a:t>
            </a:r>
            <a:r>
              <a:rPr lang="en" sz="1600" dirty="0">
                <a:solidFill>
                  <a:schemeClr val="dk2"/>
                </a:solidFill>
                <a:uFill>
                  <a:noFill/>
                </a:uFill>
                <a:latin typeface="Lato Light"/>
                <a:ea typeface="Lato Light"/>
                <a:cs typeface="Lato Light"/>
                <a:sym typeface="Lato Light"/>
                <a:hlinkClick r:id="rId8"/>
              </a:rPr>
              <a:t>Flaticon</a:t>
            </a:r>
            <a:r>
              <a:rPr lang="en" sz="1600" dirty="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, and infographics &amp; images by </a:t>
            </a:r>
            <a:r>
              <a:rPr lang="en" sz="1600" dirty="0">
                <a:solidFill>
                  <a:schemeClr val="dk2"/>
                </a:solidFill>
                <a:uFill>
                  <a:noFill/>
                </a:uFill>
                <a:latin typeface="Lato Light"/>
                <a:ea typeface="Lato Light"/>
                <a:cs typeface="Lato Light"/>
                <a:sym typeface="Lato Light"/>
                <a:hlinkClick r:id="rId9"/>
              </a:rPr>
              <a:t>Freepik</a:t>
            </a:r>
            <a:endParaRPr sz="1600" dirty="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845317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3C172-5414-457C-9FFE-7A86189C0609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E6920-B04F-4BB9-A502-9AEDFB9B69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88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9D3DB8D-0F6E-41DB-968B-211FC6DDB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420000">
            <a:off x="5754401" y="-1648762"/>
            <a:ext cx="28808603" cy="5401613"/>
          </a:xfrm>
          <a:prstGeom prst="rect">
            <a:avLst/>
          </a:prstGeom>
        </p:spPr>
      </p:pic>
      <p:sp>
        <p:nvSpPr>
          <p:cNvPr id="7" name="Google Shape;12;p2">
            <a:extLst>
              <a:ext uri="{FF2B5EF4-FFF2-40B4-BE49-F238E27FC236}">
                <a16:creationId xmlns:a16="http://schemas.microsoft.com/office/drawing/2014/main" id="{E8A1053B-724C-420D-9611-66C2E1788EDA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3900" y="4571062"/>
            <a:ext cx="5382400" cy="807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0000"/>
                </a:solidFill>
                <a:latin typeface="+mn-lt"/>
                <a:ea typeface="Josefin Sans Thin"/>
                <a:cs typeface="Josefin Sans Thin"/>
                <a:sym typeface="Josefin Sans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9pPr>
          </a:lstStyle>
          <a:p>
            <a:r>
              <a:rPr lang="cs-CZ" dirty="0"/>
              <a:t>AUTOR/TITUL JMÉNO PŘÍJMENÍ</a:t>
            </a:r>
          </a:p>
          <a:p>
            <a:r>
              <a:rPr lang="cs-CZ" dirty="0"/>
              <a:t>DATUM</a:t>
            </a:r>
          </a:p>
        </p:txBody>
      </p:sp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53FB48F8-EFD5-4FD0-99C6-B5C729E61B0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53900" y="2770632"/>
            <a:ext cx="9325200" cy="1051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200" b="1" cap="none" baseline="0">
                <a:solidFill>
                  <a:schemeClr val="tx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cs-CZ" dirty="0"/>
              <a:t>Titul prezentace</a:t>
            </a:r>
            <a:endParaRPr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4D9896BA-E577-44E5-9BFA-829E999B97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900" y="3819366"/>
            <a:ext cx="9325200" cy="546157"/>
          </a:xfrm>
        </p:spPr>
        <p:txBody>
          <a:bodyPr/>
          <a:lstStyle>
            <a:lvl1pPr marL="8890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Podtitul prezentace</a:t>
            </a:r>
          </a:p>
        </p:txBody>
      </p:sp>
    </p:spTree>
    <p:extLst>
      <p:ext uri="{BB962C8B-B14F-4D97-AF65-F5344CB8AC3E}">
        <p14:creationId xmlns:p14="http://schemas.microsoft.com/office/powerpoint/2010/main" val="3485254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564"/>
            <a:ext cx="6300300" cy="1289011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00" y="1682751"/>
            <a:ext cx="11360800" cy="4409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3C172-5414-457C-9FFE-7A86189C0609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E6920-B04F-4BB9-A502-9AEDFB9B69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176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3328148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564"/>
            <a:ext cx="6300300" cy="1289011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3C172-5414-457C-9FFE-7A86189C0609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E6920-B04F-4BB9-A502-9AEDFB9B69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762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3C172-5414-457C-9FFE-7A86189C0609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E6920-B04F-4BB9-A502-9AEDFB9B69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772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3C172-5414-457C-9FFE-7A86189C0609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E6920-B04F-4BB9-A502-9AEDFB9B69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734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3C172-5414-457C-9FFE-7A86189C0609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E6920-B04F-4BB9-A502-9AEDFB9B69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014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3C172-5414-457C-9FFE-7A86189C0609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E6920-B04F-4BB9-A502-9AEDFB9B69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71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564"/>
            <a:ext cx="6300300" cy="1289011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5600" y="1682751"/>
            <a:ext cx="11360800" cy="44090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3C172-5414-457C-9FFE-7A86189C0609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E6920-B04F-4BB9-A502-9AEDFB9B69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137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3C172-5414-457C-9FFE-7A86189C0609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E6920-B04F-4BB9-A502-9AEDFB9B69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634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gradFill>
          <a:gsLst>
            <a:gs pos="74000">
              <a:schemeClr val="bg1"/>
            </a:gs>
            <a:gs pos="44000">
              <a:schemeClr val="bg1"/>
            </a:gs>
            <a:gs pos="0">
              <a:schemeClr val="bg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2;p2">
            <a:extLst>
              <a:ext uri="{FF2B5EF4-FFF2-40B4-BE49-F238E27FC236}">
                <a16:creationId xmlns:a16="http://schemas.microsoft.com/office/drawing/2014/main" id="{831BAC91-B92B-46A6-B30A-763AC822DCB9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3900" y="4571062"/>
            <a:ext cx="5382400" cy="807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  <a:ea typeface="Josefin Sans Thin"/>
                <a:cs typeface="Josefin Sans Thin"/>
                <a:sym typeface="Josefin Sans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9pPr>
          </a:lstStyle>
          <a:p>
            <a:r>
              <a:rPr lang="cs-CZ" dirty="0"/>
              <a:t>AUTOR/TITUL JMÉNO PŘÍJMENÍ</a:t>
            </a:r>
          </a:p>
          <a:p>
            <a:r>
              <a:rPr lang="cs-CZ" dirty="0"/>
              <a:t>DATUM</a:t>
            </a:r>
          </a:p>
        </p:txBody>
      </p:sp>
      <p:sp>
        <p:nvSpPr>
          <p:cNvPr id="19" name="Google Shape;13;p2">
            <a:extLst>
              <a:ext uri="{FF2B5EF4-FFF2-40B4-BE49-F238E27FC236}">
                <a16:creationId xmlns:a16="http://schemas.microsoft.com/office/drawing/2014/main" id="{144ED0CD-0851-4B22-9AA6-E7E3680F8C1C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53900" y="3124200"/>
            <a:ext cx="9325200" cy="14023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4400" b="1" cap="small" baseline="0">
                <a:solidFill>
                  <a:schemeClr val="tx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cs-CZ" dirty="0"/>
              <a:t>Titul prezentace</a:t>
            </a:r>
            <a:br>
              <a:rPr lang="cs-CZ" dirty="0"/>
            </a:br>
            <a:r>
              <a:rPr lang="cs-CZ" dirty="0"/>
              <a:t>podtitul prezentace</a:t>
            </a:r>
            <a:endParaRPr dirty="0"/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FE42878C-8D1D-4493-B226-2627CECCA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420000">
            <a:off x="5754401" y="-1648762"/>
            <a:ext cx="28808603" cy="540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3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A8EF32F-AA19-497A-B958-16C67970C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-420000">
            <a:off x="5754401" y="-1648762"/>
            <a:ext cx="28808603" cy="5401613"/>
          </a:xfrm>
          <a:prstGeom prst="rect">
            <a:avLst/>
          </a:prstGeom>
        </p:spPr>
      </p:pic>
      <p:sp>
        <p:nvSpPr>
          <p:cNvPr id="6" name="Google Shape;12;p2">
            <a:extLst>
              <a:ext uri="{FF2B5EF4-FFF2-40B4-BE49-F238E27FC236}">
                <a16:creationId xmlns:a16="http://schemas.microsoft.com/office/drawing/2014/main" id="{F2DD3739-CA10-4574-9AF9-58353FCE1084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3900" y="4571062"/>
            <a:ext cx="5382400" cy="807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Josefin Sans Thin"/>
                <a:cs typeface="Josefin Sans Thin"/>
                <a:sym typeface="Josefin Sans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9pPr>
          </a:lstStyle>
          <a:p>
            <a:r>
              <a:rPr lang="cs-CZ" dirty="0"/>
              <a:t>AUTOR/TITUL JMÉNO PŘÍJMENÍ</a:t>
            </a:r>
          </a:p>
          <a:p>
            <a:r>
              <a:rPr lang="cs-CZ" dirty="0"/>
              <a:t>DATUM</a:t>
            </a:r>
          </a:p>
        </p:txBody>
      </p:sp>
      <p:sp>
        <p:nvSpPr>
          <p:cNvPr id="8" name="Google Shape;13;p2">
            <a:extLst>
              <a:ext uri="{FF2B5EF4-FFF2-40B4-BE49-F238E27FC236}">
                <a16:creationId xmlns:a16="http://schemas.microsoft.com/office/drawing/2014/main" id="{B23A67D3-AF1A-43C6-9516-3A5F19D1A96B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53900" y="2770632"/>
            <a:ext cx="9325200" cy="1051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200" b="1" cap="none" baseline="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cs-CZ" dirty="0"/>
              <a:t>Titul prezentace</a:t>
            </a:r>
            <a:endParaRPr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324FF1A-EF06-4E31-B445-989C9CC0D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900" y="3819366"/>
            <a:ext cx="9325200" cy="546157"/>
          </a:xfrm>
        </p:spPr>
        <p:txBody>
          <a:bodyPr/>
          <a:lstStyle>
            <a:lvl1pPr marL="8890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Podtitul prezentace</a:t>
            </a:r>
          </a:p>
        </p:txBody>
      </p:sp>
    </p:spTree>
    <p:extLst>
      <p:ext uri="{BB962C8B-B14F-4D97-AF65-F5344CB8AC3E}">
        <p14:creationId xmlns:p14="http://schemas.microsoft.com/office/powerpoint/2010/main" val="31080557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7674" y="2952372"/>
            <a:ext cx="5172000" cy="350544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283800" y="1226633"/>
            <a:ext cx="5958800" cy="44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75719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●"/>
              <a:defRPr sz="4267">
                <a:solidFill>
                  <a:schemeClr val="accent5"/>
                </a:solidFill>
              </a:defRPr>
            </a:lvl1pPr>
            <a:lvl2pPr marL="1219170" lvl="1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4267">
                <a:solidFill>
                  <a:schemeClr val="accent5"/>
                </a:solidFill>
              </a:defRPr>
            </a:lvl2pPr>
            <a:lvl3pPr marL="1828754" lvl="2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■"/>
              <a:defRPr sz="4267">
                <a:solidFill>
                  <a:schemeClr val="accent5"/>
                </a:solidFill>
              </a:defRPr>
            </a:lvl3pPr>
            <a:lvl4pPr marL="2438339" lvl="3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●"/>
              <a:defRPr sz="4267">
                <a:solidFill>
                  <a:schemeClr val="accent5"/>
                </a:solidFill>
              </a:defRPr>
            </a:lvl4pPr>
            <a:lvl5pPr marL="3047924" lvl="4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○"/>
              <a:defRPr sz="4267">
                <a:solidFill>
                  <a:schemeClr val="accent5"/>
                </a:solidFill>
              </a:defRPr>
            </a:lvl5pPr>
            <a:lvl6pPr marL="3657509" lvl="5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■"/>
              <a:defRPr sz="4267">
                <a:solidFill>
                  <a:schemeClr val="accent5"/>
                </a:solidFill>
              </a:defRPr>
            </a:lvl6pPr>
            <a:lvl7pPr marL="4267093" lvl="6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●"/>
              <a:defRPr sz="4267">
                <a:solidFill>
                  <a:schemeClr val="accent5"/>
                </a:solidFill>
              </a:defRPr>
            </a:lvl7pPr>
            <a:lvl8pPr marL="4876678" lvl="7" indent="-5757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○"/>
              <a:defRPr sz="4267">
                <a:solidFill>
                  <a:schemeClr val="accent5"/>
                </a:solidFill>
              </a:defRPr>
            </a:lvl8pPr>
            <a:lvl9pPr marL="5486263" lvl="8" indent="-575719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■"/>
              <a:defRPr sz="42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520761" y="761433"/>
            <a:ext cx="8640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“</a:t>
            </a:r>
            <a:endParaRPr sz="12800" b="1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5052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8656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gradFill>
          <a:gsLst>
            <a:gs pos="74000">
              <a:schemeClr val="bg1"/>
            </a:gs>
            <a:gs pos="44000">
              <a:schemeClr val="bg1"/>
            </a:gs>
            <a:gs pos="0">
              <a:schemeClr val="bg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2;p2">
            <a:extLst>
              <a:ext uri="{FF2B5EF4-FFF2-40B4-BE49-F238E27FC236}">
                <a16:creationId xmlns:a16="http://schemas.microsoft.com/office/drawing/2014/main" id="{831BAC91-B92B-46A6-B30A-763AC822DCB9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3900" y="4571062"/>
            <a:ext cx="5382400" cy="807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  <a:ea typeface="Josefin Sans Thin"/>
                <a:cs typeface="Josefin Sans Thin"/>
                <a:sym typeface="Josefin Sans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2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9pPr>
          </a:lstStyle>
          <a:p>
            <a:r>
              <a:rPr lang="cs-CZ" dirty="0"/>
              <a:t>AUTOR/TITUL JMÉNO PŘÍJMENÍ</a:t>
            </a:r>
          </a:p>
          <a:p>
            <a:r>
              <a:rPr lang="cs-CZ" dirty="0"/>
              <a:t>DATUM</a:t>
            </a:r>
          </a:p>
        </p:txBody>
      </p:sp>
      <p:sp>
        <p:nvSpPr>
          <p:cNvPr id="19" name="Google Shape;13;p2">
            <a:extLst>
              <a:ext uri="{FF2B5EF4-FFF2-40B4-BE49-F238E27FC236}">
                <a16:creationId xmlns:a16="http://schemas.microsoft.com/office/drawing/2014/main" id="{144ED0CD-0851-4B22-9AA6-E7E3680F8C1C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53900" y="3124200"/>
            <a:ext cx="9325200" cy="14023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4400" b="1" cap="small" baseline="0">
                <a:solidFill>
                  <a:schemeClr val="tx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cs-CZ" dirty="0"/>
              <a:t>Titul prezentace</a:t>
            </a:r>
            <a:br>
              <a:rPr lang="cs-CZ" dirty="0"/>
            </a:br>
            <a:r>
              <a:rPr lang="cs-CZ" dirty="0"/>
              <a:t>podtitul prezentace</a:t>
            </a:r>
            <a:endParaRPr dirty="0"/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FE42878C-8D1D-4493-B226-2627CECCA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420000">
            <a:off x="5754401" y="-1648762"/>
            <a:ext cx="28808603" cy="540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4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prázdný_bílý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93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Záhlaví oddílu">
    <p:bg>
      <p:bgPr>
        <a:solidFill>
          <a:schemeClr val="bg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B33A167-839A-42C5-9A58-B41E022E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420000">
            <a:off x="5335300" y="834088"/>
            <a:ext cx="28808603" cy="5401613"/>
          </a:xfrm>
          <a:prstGeom prst="rect">
            <a:avLst/>
          </a:prstGeom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464667" y="2867800"/>
            <a:ext cx="926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cs-CZ"/>
              <a:t>Kliknutím lze upravit styl.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885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mal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A78F9F-3C36-428D-8DD1-C775E821FC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8424" y="512738"/>
            <a:ext cx="9893254" cy="55063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594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velk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A78F9F-3C36-428D-8DD1-C775E821FC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739" y="310718"/>
            <a:ext cx="11425562" cy="6356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42255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37823A17-3C40-4D40-A0DC-6001B4B170EF}"/>
              </a:ext>
            </a:extLst>
          </p:cNvPr>
          <p:cNvSpPr/>
          <p:nvPr/>
        </p:nvSpPr>
        <p:spPr>
          <a:xfrm>
            <a:off x="339090" y="6221730"/>
            <a:ext cx="2282190" cy="491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D4C6131-D3ED-4560-AC5F-D3E5EEAD35C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329" y="6264632"/>
            <a:ext cx="2379627" cy="448579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2E3ED16A-73AE-4A85-A15B-4568E9A7AD40}"/>
              </a:ext>
            </a:extLst>
          </p:cNvPr>
          <p:cNvCxnSpPr/>
          <p:nvPr/>
        </p:nvCxnSpPr>
        <p:spPr>
          <a:xfrm>
            <a:off x="381133" y="6178550"/>
            <a:ext cx="113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7;p1">
            <a:extLst>
              <a:ext uri="{FF2B5EF4-FFF2-40B4-BE49-F238E27FC236}">
                <a16:creationId xmlns:a16="http://schemas.microsoft.com/office/drawing/2014/main" id="{1AE664FE-1AA5-40B1-A47E-689AD882E2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1133" y="2038349"/>
            <a:ext cx="4929300" cy="18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●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uli"/>
              <a:buChar char="○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Muli"/>
              <a:buChar char="■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●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○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■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●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○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■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5136D8F-63DA-43BF-81E0-6107C5EC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33" y="4095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330745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84" r:id="rId3"/>
    <p:sldLayoutId id="2147483685" r:id="rId4"/>
    <p:sldLayoutId id="2147483682" r:id="rId5"/>
    <p:sldLayoutId id="2147483683" r:id="rId6"/>
    <p:sldLayoutId id="2147483662" r:id="rId7"/>
    <p:sldLayoutId id="2147483767" r:id="rId8"/>
    <p:sldLayoutId id="2147483768" r:id="rId9"/>
    <p:sldLayoutId id="2147483769" r:id="rId10"/>
    <p:sldLayoutId id="2147483770" r:id="rId11"/>
    <p:sldLayoutId id="2147483776" r:id="rId12"/>
    <p:sldLayoutId id="2147483771" r:id="rId13"/>
    <p:sldLayoutId id="2147483772" r:id="rId14"/>
    <p:sldLayoutId id="2147483773" r:id="rId15"/>
    <p:sldLayoutId id="2147483774" r:id="rId16"/>
    <p:sldLayoutId id="2147483663" r:id="rId17"/>
    <p:sldLayoutId id="2147483689" r:id="rId18"/>
    <p:sldLayoutId id="2147483690" r:id="rId19"/>
    <p:sldLayoutId id="2147483691" r:id="rId20"/>
    <p:sldLayoutId id="2147483692" r:id="rId21"/>
    <p:sldLayoutId id="2147483664" r:id="rId22"/>
    <p:sldLayoutId id="2147483665" r:id="rId23"/>
    <p:sldLayoutId id="2147483687" r:id="rId24"/>
    <p:sldLayoutId id="2147483666" r:id="rId25"/>
    <p:sldLayoutId id="2147483688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2" r:id="rId32"/>
    <p:sldLayoutId id="2147483673" r:id="rId33"/>
    <p:sldLayoutId id="2147483674" r:id="rId34"/>
    <p:sldLayoutId id="2147483675" r:id="rId35"/>
    <p:sldLayoutId id="2147483676" r:id="rId36"/>
    <p:sldLayoutId id="2147483677" r:id="rId37"/>
    <p:sldLayoutId id="2147483678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1" r:id="rId44"/>
    <p:sldLayoutId id="2147483762" r:id="rId45"/>
    <p:sldLayoutId id="2147483763" r:id="rId46"/>
    <p:sldLayoutId id="2147483764" r:id="rId47"/>
    <p:sldLayoutId id="2147483765" r:id="rId48"/>
    <p:sldLayoutId id="2147483766" r:id="rId49"/>
    <p:sldLayoutId id="2147483775" r:id="rId5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600" b="1" i="0" u="none" strike="noStrike" cap="none">
          <a:solidFill>
            <a:schemeClr val="accent1"/>
          </a:solidFill>
          <a:latin typeface="Arial"/>
          <a:ea typeface="Myriad Pro Cond" panose="020B0506030403020204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Arial"/>
          <a:ea typeface="Myriad Pro Cond" panose="020B0506030403020204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4000">
              <a:srgbClr val="004C21"/>
            </a:gs>
            <a:gs pos="44000">
              <a:srgbClr val="004C21"/>
            </a:gs>
            <a:gs pos="0">
              <a:schemeClr val="accent2">
                <a:lumMod val="90000"/>
                <a:lumOff val="10000"/>
              </a:schemeClr>
            </a:gs>
          </a:gsLst>
          <a:lin ang="5400000" scaled="0"/>
        </a:gra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594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71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>
            <a:extLst>
              <a:ext uri="{FF2B5EF4-FFF2-40B4-BE49-F238E27FC236}">
                <a16:creationId xmlns:a16="http://schemas.microsoft.com/office/drawing/2014/main" id="{760D8B90-E7E8-45BC-A9A0-34501BE63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899" y="5140487"/>
            <a:ext cx="10878674" cy="807388"/>
          </a:xfrm>
        </p:spPr>
        <p:txBody>
          <a:bodyPr/>
          <a:lstStyle/>
          <a:p>
            <a:r>
              <a:rPr lang="cs-CZ" i="0" dirty="0">
                <a:effectLst/>
                <a:latin typeface="Open Sans" panose="020B0606030504020204" pitchFamily="34" charset="0"/>
              </a:rPr>
              <a:t>Robert Minařík</a:t>
            </a:r>
            <a:r>
              <a:rPr lang="cs-CZ" b="0" i="0" dirty="0">
                <a:effectLst/>
                <a:latin typeface="Open Sans" panose="020B0606030504020204" pitchFamily="34" charset="0"/>
              </a:rPr>
              <a:t>, Daniel Žížala, Jan Skála, Michal Kraus, and Vojtěch Lukas</a:t>
            </a: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860EF5-4A69-4233-A89B-A3ADC01E6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899" y="422694"/>
            <a:ext cx="10972861" cy="3399513"/>
          </a:xfrm>
        </p:spPr>
        <p:txBody>
          <a:bodyPr/>
          <a:lstStyle/>
          <a:p>
            <a:r>
              <a:rPr lang="en-US" sz="4400" dirty="0"/>
              <a:t>Soil sampling for variable-rate fertilization using spatial clustering</a:t>
            </a:r>
            <a:endParaRPr lang="cs-CZ" sz="4400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3848B64-E906-4EEA-9D13-71A6599D2C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899" y="3682481"/>
            <a:ext cx="10878674" cy="546157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662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29F51-E224-4834-83A9-66E34DE2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2564"/>
            <a:ext cx="7170516" cy="1289011"/>
          </a:xfrm>
        </p:spPr>
        <p:txBody>
          <a:bodyPr>
            <a:noAutofit/>
          </a:bodyPr>
          <a:lstStyle/>
          <a:p>
            <a:r>
              <a:rPr lang="cs-CZ" sz="4800" dirty="0" err="1">
                <a:latin typeface="+mj-lt"/>
              </a:rPr>
              <a:t>Motivation</a:t>
            </a:r>
            <a:endParaRPr lang="cs-CZ" sz="4800" dirty="0">
              <a:latin typeface="+mj-lt"/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3765CBB1-C3A5-4D0F-A572-978292BFAE63}"/>
              </a:ext>
            </a:extLst>
          </p:cNvPr>
          <p:cNvSpPr txBox="1"/>
          <p:nvPr/>
        </p:nvSpPr>
        <p:spPr>
          <a:xfrm>
            <a:off x="457200" y="1690549"/>
            <a:ext cx="11277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Farmers want to stabilize the yield of unbalanced fields using variable-rate fertilization.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Farmers are able to fertilize zone-wise or pixel-wise. They need a proper sampling design.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Open Sans" panose="020B0606030504020204" pitchFamily="34" charset="0"/>
              </a:rPr>
              <a:t>Farmers want schema with variable soil sample density to minimize costs.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Clustering can be used for both fertilization approaches.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Open Sans" panose="020B0606030504020204" pitchFamily="34" charset="0"/>
              </a:rPr>
              <a:t>Cluster centers can be soil samples for DSM, or they</a:t>
            </a:r>
            <a:r>
              <a:rPr lang="cs-CZ" sz="2000" dirty="0">
                <a:latin typeface="Open Sans" panose="020B0606030504020204" pitchFamily="34" charset="0"/>
              </a:rPr>
              <a:t> </a:t>
            </a:r>
            <a:r>
              <a:rPr lang="en-US" sz="2000" dirty="0">
                <a:latin typeface="Open Sans" panose="020B0606030504020204" pitchFamily="34" charset="0"/>
              </a:rPr>
              <a:t>can characterize management zone.</a:t>
            </a:r>
          </a:p>
          <a:p>
            <a:endParaRPr lang="en-US" sz="2000" dirty="0">
              <a:latin typeface="Open Sans" panose="020B0606030504020204" pitchFamily="34" charset="0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243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29F51-E224-4834-83A9-66E34DE2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2564"/>
            <a:ext cx="8463064" cy="1289011"/>
          </a:xfrm>
        </p:spPr>
        <p:txBody>
          <a:bodyPr>
            <a:noAutofit/>
          </a:bodyPr>
          <a:lstStyle/>
          <a:p>
            <a:r>
              <a:rPr lang="cs-CZ" sz="4800" dirty="0" err="1">
                <a:latin typeface="+mj-lt"/>
              </a:rPr>
              <a:t>Why</a:t>
            </a:r>
            <a:r>
              <a:rPr lang="cs-CZ" sz="4800" dirty="0">
                <a:latin typeface="+mj-lt"/>
              </a:rPr>
              <a:t> use </a:t>
            </a:r>
            <a:r>
              <a:rPr lang="cs-CZ" sz="4800" dirty="0" err="1">
                <a:latin typeface="+mj-lt"/>
              </a:rPr>
              <a:t>spatial</a:t>
            </a:r>
            <a:r>
              <a:rPr lang="cs-CZ" sz="4800" dirty="0">
                <a:latin typeface="+mj-lt"/>
              </a:rPr>
              <a:t> </a:t>
            </a:r>
            <a:r>
              <a:rPr lang="cs-CZ" sz="4800" dirty="0" err="1">
                <a:latin typeface="+mj-lt"/>
              </a:rPr>
              <a:t>clustering</a:t>
            </a:r>
            <a:r>
              <a:rPr lang="cs-CZ" sz="4800" dirty="0">
                <a:latin typeface="+mj-lt"/>
              </a:rPr>
              <a:t>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4803133-B924-89BF-04C8-93F334B8180C}"/>
              </a:ext>
            </a:extLst>
          </p:cNvPr>
          <p:cNvSpPr txBox="1"/>
          <p:nvPr/>
        </p:nvSpPr>
        <p:spPr>
          <a:xfrm>
            <a:off x="350196" y="5193765"/>
            <a:ext cx="11410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effectLst/>
                <a:latin typeface="Myriad Pro" panose="020B0503030403020204"/>
              </a:rPr>
              <a:t>This study compares a nonspatial and spatial clustering enabling sampling design for both site specific and zonal fertilization.</a:t>
            </a:r>
            <a:r>
              <a:rPr lang="cs-CZ" sz="2400" dirty="0">
                <a:latin typeface="Myriad Pro" panose="020B0503030403020204"/>
              </a:rPr>
              <a:t> </a:t>
            </a:r>
            <a:endParaRPr lang="cs-CZ" sz="1800" dirty="0"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F559AD4-23DF-2559-B18E-7218794E4A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3864"/>
            <a:ext cx="4520669" cy="339027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EBB122D-9767-89F4-EB01-FCD806106707}"/>
              </a:ext>
            </a:extLst>
          </p:cNvPr>
          <p:cNvSpPr txBox="1"/>
          <p:nvPr/>
        </p:nvSpPr>
        <p:spPr>
          <a:xfrm>
            <a:off x="537453" y="4697285"/>
            <a:ext cx="581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YP</a:t>
            </a:r>
            <a:endParaRPr lang="cs-CZ" sz="2400" dirty="0"/>
          </a:p>
        </p:txBody>
      </p:sp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E81668C7-9E43-C460-0C84-92880196A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83" y="1716457"/>
            <a:ext cx="4566781" cy="342508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1569D78-F491-046C-EAE6-E3EFE308F7C2}"/>
              </a:ext>
            </a:extLst>
          </p:cNvPr>
          <p:cNvSpPr txBox="1"/>
          <p:nvPr/>
        </p:nvSpPr>
        <p:spPr>
          <a:xfrm>
            <a:off x="4182907" y="4661296"/>
            <a:ext cx="1589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nonspatial</a:t>
            </a:r>
            <a:endParaRPr lang="cs-CZ" sz="2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DA627AF-E927-0920-675E-FD1AC67B45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1"/>
          <a:stretch/>
        </p:blipFill>
        <p:spPr>
          <a:xfrm>
            <a:off x="8212671" y="1706053"/>
            <a:ext cx="3979329" cy="341690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2F08C17-9ED2-338A-FAD8-0DD91461E92A}"/>
              </a:ext>
            </a:extLst>
          </p:cNvPr>
          <p:cNvSpPr txBox="1"/>
          <p:nvPr/>
        </p:nvSpPr>
        <p:spPr>
          <a:xfrm>
            <a:off x="8518200" y="4650073"/>
            <a:ext cx="1589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spatial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46268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29F51-E224-4834-83A9-66E34DE2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2564"/>
            <a:ext cx="7170516" cy="1289011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j-lt"/>
              </a:rPr>
              <a:t>Workflow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BA2F4CB-716B-C94B-AAE5-710846F97373}"/>
              </a:ext>
            </a:extLst>
          </p:cNvPr>
          <p:cNvSpPr/>
          <p:nvPr/>
        </p:nvSpPr>
        <p:spPr>
          <a:xfrm>
            <a:off x="0" y="1830107"/>
            <a:ext cx="2938597" cy="1569206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Yield potential (Sentinel 2)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Maps of soil texture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(Žížala et al. 2022)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A43BF5D-1C48-4A63-247F-618583C801B9}"/>
              </a:ext>
            </a:extLst>
          </p:cNvPr>
          <p:cNvSpPr/>
          <p:nvPr/>
        </p:nvSpPr>
        <p:spPr>
          <a:xfrm>
            <a:off x="3191430" y="1834821"/>
            <a:ext cx="2949073" cy="155977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Searching for optimal number of clusters for every field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47AB2B9-F0AF-037C-7740-FBB0744BD927}"/>
              </a:ext>
            </a:extLst>
          </p:cNvPr>
          <p:cNvSpPr/>
          <p:nvPr/>
        </p:nvSpPr>
        <p:spPr>
          <a:xfrm>
            <a:off x="9591705" y="1817619"/>
            <a:ext cx="2600295" cy="159417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Soil samples localization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DDEAA49B-D5B2-7486-9370-26965930BE74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2938597" y="2614710"/>
            <a:ext cx="252833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9072A719-43DE-0371-B0AA-AE24D49B474C}"/>
              </a:ext>
            </a:extLst>
          </p:cNvPr>
          <p:cNvCxnSpPr>
            <a:cxnSpLocks/>
            <a:stCxn id="9" idx="3"/>
            <a:endCxn id="6" idx="1"/>
          </p:cNvCxnSpPr>
          <p:nvPr/>
        </p:nvCxnSpPr>
        <p:spPr>
          <a:xfrm flipV="1">
            <a:off x="9355086" y="2614709"/>
            <a:ext cx="236619" cy="1248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6BE35C5D-9AC6-CF94-3A88-7BECE6F9C59B}"/>
              </a:ext>
            </a:extLst>
          </p:cNvPr>
          <p:cNvSpPr/>
          <p:nvPr/>
        </p:nvSpPr>
        <p:spPr>
          <a:xfrm>
            <a:off x="6406012" y="1825393"/>
            <a:ext cx="2949074" cy="160360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Clustering into optimal N of clusters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F1B98A5-552F-98EB-131E-BFA361574EE6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6140503" y="2614710"/>
            <a:ext cx="265509" cy="1248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Studio | Open source &amp; professional software for data science teams -  RStudio">
            <a:extLst>
              <a:ext uri="{FF2B5EF4-FFF2-40B4-BE49-F238E27FC236}">
                <a16:creationId xmlns:a16="http://schemas.microsoft.com/office/drawing/2014/main" id="{0A882BD1-1714-9EBF-5219-05AD28DA7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33" y="957904"/>
            <a:ext cx="1585959" cy="5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8581576-CE58-4176-0226-B43B89B0D086}"/>
              </a:ext>
            </a:extLst>
          </p:cNvPr>
          <p:cNvSpPr txBox="1"/>
          <p:nvPr/>
        </p:nvSpPr>
        <p:spPr>
          <a:xfrm>
            <a:off x="3143251" y="3525684"/>
            <a:ext cx="31762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Clustering to 2:N groups.</a:t>
            </a:r>
          </a:p>
          <a:p>
            <a:r>
              <a:rPr lang="en-US" sz="2000" dirty="0">
                <a:latin typeface="+mj-lt"/>
              </a:rPr>
              <a:t>(</a:t>
            </a:r>
            <a:r>
              <a:rPr lang="en-US" sz="2000" dirty="0" err="1">
                <a:latin typeface="+mj-lt"/>
              </a:rPr>
              <a:t>aglom</a:t>
            </a:r>
            <a:r>
              <a:rPr lang="en-US" sz="2000" dirty="0">
                <a:latin typeface="+mj-lt"/>
              </a:rPr>
              <a:t>., nonspatial, Ward)</a:t>
            </a:r>
            <a:r>
              <a:rPr lang="cs-CZ" sz="2000" dirty="0">
                <a:latin typeface="+mj-lt"/>
              </a:rPr>
              <a:t>.</a:t>
            </a:r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pPr algn="ctr"/>
            <a:r>
              <a:rPr lang="en-US" sz="2000" dirty="0">
                <a:latin typeface="+mj-lt"/>
              </a:rPr>
              <a:t>Optimum N selected by weighted elbow method of silhouette. 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+mj-lt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C46AD39-8FD6-50AD-D298-5304882B27D7}"/>
              </a:ext>
            </a:extLst>
          </p:cNvPr>
          <p:cNvSpPr txBox="1"/>
          <p:nvPr/>
        </p:nvSpPr>
        <p:spPr>
          <a:xfrm>
            <a:off x="6392818" y="3624710"/>
            <a:ext cx="2975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Nonspatial hierarchical clustering</a:t>
            </a:r>
          </a:p>
          <a:p>
            <a:pPr algn="ctr"/>
            <a:r>
              <a:rPr lang="en-US" sz="2000" dirty="0">
                <a:latin typeface="+mj-lt"/>
              </a:rPr>
              <a:t>or</a:t>
            </a:r>
          </a:p>
          <a:p>
            <a:pPr algn="ctr"/>
            <a:r>
              <a:rPr lang="en-US" sz="2000" dirty="0">
                <a:latin typeface="+mj-lt"/>
              </a:rPr>
              <a:t>REDCAP (Guo,  2008)</a:t>
            </a:r>
          </a:p>
          <a:p>
            <a:pPr algn="ctr"/>
            <a:r>
              <a:rPr lang="en-US" sz="2000" dirty="0">
                <a:latin typeface="+mj-lt"/>
              </a:rPr>
              <a:t>Queen weights, 1st order</a:t>
            </a:r>
            <a:r>
              <a:rPr lang="cs-CZ" sz="2000" dirty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F1C56BF-3F76-6A3B-0FB0-9A6E8DC48134}"/>
              </a:ext>
            </a:extLst>
          </p:cNvPr>
          <p:cNvSpPr txBox="1"/>
          <p:nvPr/>
        </p:nvSpPr>
        <p:spPr>
          <a:xfrm>
            <a:off x="9591705" y="3725739"/>
            <a:ext cx="26002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One</a:t>
            </a:r>
            <a:r>
              <a:rPr lang="cs-CZ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per cluster</a:t>
            </a:r>
          </a:p>
          <a:p>
            <a:pPr algn="ctr"/>
            <a:endParaRPr lang="en-US" sz="2000" dirty="0">
              <a:latin typeface="+mj-lt"/>
            </a:endParaRPr>
          </a:p>
          <a:p>
            <a:pPr algn="ctr"/>
            <a:r>
              <a:rPr lang="en-US" sz="2000" dirty="0">
                <a:latin typeface="+mj-lt"/>
              </a:rPr>
              <a:t> Pixel with shortest distance to cluster centroid and closest to geometrical center of the cluster.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17758F2-E9E6-C07A-A778-A540ABF4F6D3}"/>
              </a:ext>
            </a:extLst>
          </p:cNvPr>
          <p:cNvSpPr txBox="1"/>
          <p:nvPr/>
        </p:nvSpPr>
        <p:spPr>
          <a:xfrm>
            <a:off x="0" y="5431674"/>
            <a:ext cx="72339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Žížala et al. (2022) 10.1016/j.catena.2022.106024</a:t>
            </a:r>
          </a:p>
          <a:p>
            <a:r>
              <a:rPr lang="en-US" dirty="0">
                <a:latin typeface="+mn-lt"/>
              </a:rPr>
              <a:t>Guo (2008) 10.1080/13658810701674970</a:t>
            </a:r>
          </a:p>
          <a:p>
            <a:r>
              <a:rPr lang="cs-CZ" dirty="0">
                <a:latin typeface="+mj-lt"/>
              </a:rPr>
              <a:t>r</a:t>
            </a:r>
            <a:r>
              <a:rPr lang="cs-CZ" sz="1400" dirty="0">
                <a:latin typeface="+mj-lt"/>
              </a:rPr>
              <a:t>studio.com</a:t>
            </a:r>
            <a:endParaRPr lang="en-US" sz="1400" dirty="0">
              <a:latin typeface="+mj-lt"/>
            </a:endParaRP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EB558960-0F91-E532-56D9-252A77EBE2E4}"/>
              </a:ext>
            </a:extLst>
          </p:cNvPr>
          <p:cNvSpPr txBox="1"/>
          <p:nvPr/>
        </p:nvSpPr>
        <p:spPr>
          <a:xfrm>
            <a:off x="82256" y="3525684"/>
            <a:ext cx="27740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Inputs</a:t>
            </a:r>
          </a:p>
        </p:txBody>
      </p:sp>
    </p:spTree>
    <p:extLst>
      <p:ext uri="{BB962C8B-B14F-4D97-AF65-F5344CB8AC3E}">
        <p14:creationId xmlns:p14="http://schemas.microsoft.com/office/powerpoint/2010/main" val="307987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29F51-E224-4834-83A9-66E34DE2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55" y="754525"/>
            <a:ext cx="7170516" cy="1289011"/>
          </a:xfrm>
        </p:spPr>
        <p:txBody>
          <a:bodyPr>
            <a:noAutofit/>
          </a:bodyPr>
          <a:lstStyle/>
          <a:p>
            <a:r>
              <a:rPr lang="cs-CZ" sz="4800" dirty="0" err="1">
                <a:latin typeface="+mj-lt"/>
              </a:rPr>
              <a:t>Results</a:t>
            </a:r>
            <a:endParaRPr lang="cs-CZ" sz="4800" dirty="0"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FB6D62-73FA-A16E-2F8A-59105360E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26" y="98439"/>
            <a:ext cx="4141195" cy="29284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043FC0-79A8-D73E-32A6-4F24AC640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584" y="3160386"/>
            <a:ext cx="4182525" cy="295770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685A25C-8246-82E3-205F-6EA51F24B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20" y="98440"/>
            <a:ext cx="4141195" cy="292847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1A15AA7-2769-96F7-9AF5-9900FFD8D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23" y="3174999"/>
            <a:ext cx="4141195" cy="292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29F51-E224-4834-83A9-66E34DE2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2564"/>
            <a:ext cx="7170516" cy="1289011"/>
          </a:xfrm>
        </p:spPr>
        <p:txBody>
          <a:bodyPr>
            <a:noAutofit/>
          </a:bodyPr>
          <a:lstStyle/>
          <a:p>
            <a:r>
              <a:rPr lang="cs-CZ" sz="4800" dirty="0" err="1">
                <a:latin typeface="+mj-lt"/>
              </a:rPr>
              <a:t>Results</a:t>
            </a:r>
            <a:endParaRPr lang="cs-CZ" sz="4800" dirty="0"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EE4D3A-B803-F288-FE7E-9880B99F0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78" y="0"/>
            <a:ext cx="9124122" cy="60827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67FD0CA-F00A-8025-60BA-A5B4CC49D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4" y="2506730"/>
            <a:ext cx="3035111" cy="21463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9B721B2-4AFF-AE29-D38A-2B5B6E5EBE54}"/>
              </a:ext>
            </a:extLst>
          </p:cNvPr>
          <p:cNvSpPr txBox="1"/>
          <p:nvPr/>
        </p:nvSpPr>
        <p:spPr>
          <a:xfrm>
            <a:off x="0" y="1798844"/>
            <a:ext cx="3247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Clusters are more compact using REDCAP.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37CB2BA-96A7-ED12-C6DF-9C206AB2EAFF}"/>
              </a:ext>
            </a:extLst>
          </p:cNvPr>
          <p:cNvSpPr txBox="1"/>
          <p:nvPr/>
        </p:nvSpPr>
        <p:spPr>
          <a:xfrm>
            <a:off x="54389" y="4812448"/>
            <a:ext cx="3416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However</a:t>
            </a:r>
            <a:r>
              <a:rPr lang="cs-CZ" sz="2000" dirty="0">
                <a:latin typeface="+mj-lt"/>
              </a:rPr>
              <a:t>,</a:t>
            </a:r>
            <a:r>
              <a:rPr lang="en-US" sz="2000" dirty="0">
                <a:latin typeface="+mj-lt"/>
              </a:rPr>
              <a:t> the intra-cluster variability increase</a:t>
            </a:r>
            <a:r>
              <a:rPr lang="cs-CZ" sz="2000" dirty="0">
                <a:latin typeface="+mj-lt"/>
              </a:rPr>
              <a:t>,</a:t>
            </a:r>
            <a:r>
              <a:rPr lang="en-US" sz="2000" dirty="0">
                <a:latin typeface="+mj-lt"/>
              </a:rPr>
              <a:t> and extremes are not covered using REDCAP.</a:t>
            </a:r>
          </a:p>
        </p:txBody>
      </p:sp>
    </p:spTree>
    <p:extLst>
      <p:ext uri="{BB962C8B-B14F-4D97-AF65-F5344CB8AC3E}">
        <p14:creationId xmlns:p14="http://schemas.microsoft.com/office/powerpoint/2010/main" val="281864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29F51-E224-4834-83A9-66E34DE2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12564"/>
            <a:ext cx="7509753" cy="1289011"/>
          </a:xfrm>
        </p:spPr>
        <p:txBody>
          <a:bodyPr>
            <a:noAutofit/>
          </a:bodyPr>
          <a:lstStyle/>
          <a:p>
            <a:r>
              <a:rPr lang="cs-CZ" sz="4800" dirty="0" err="1">
                <a:latin typeface="+mj-lt"/>
              </a:rPr>
              <a:t>Conclusions</a:t>
            </a:r>
            <a:r>
              <a:rPr lang="cs-CZ" sz="4800" dirty="0">
                <a:latin typeface="+mj-lt"/>
              </a:rPr>
              <a:t> and Outlook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3765CBB1-C3A5-4D0F-A572-978292BFAE63}"/>
              </a:ext>
            </a:extLst>
          </p:cNvPr>
          <p:cNvSpPr txBox="1"/>
          <p:nvPr/>
        </p:nvSpPr>
        <p:spPr>
          <a:xfrm>
            <a:off x="457199" y="2105561"/>
            <a:ext cx="110895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Spatial sampling results in more compact clusters, but it increase the intra-cluster variability of covariates and nutrients. 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The higher compactness of clusters is great for zone management, but it is the limiting factor for DSM and locally targeted (pixel-wise) fertilization.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Continue in the data analysis. How to select sampling points ?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Control the weight of spatial </a:t>
            </a:r>
            <a:r>
              <a:rPr lang="en-US" sz="2000" dirty="0">
                <a:latin typeface="+mn-lt"/>
              </a:rPr>
              <a:t>constraints using another algorithm (</a:t>
            </a:r>
            <a:r>
              <a:rPr lang="en-US" sz="2000" dirty="0" err="1">
                <a:latin typeface="+mn-lt"/>
              </a:rPr>
              <a:t>ClustGEO</a:t>
            </a:r>
            <a:r>
              <a:rPr lang="en-US" sz="2000" dirty="0">
                <a:latin typeface="+mn-lt"/>
              </a:rPr>
              <a:t>)? 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j-lt"/>
              </a:rPr>
              <a:t>Perform the clustering of final nutrient map instead of clustering in the covariate space to find a sampling network?</a:t>
            </a:r>
          </a:p>
          <a:p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7791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48345" y="4874509"/>
            <a:ext cx="7772400" cy="1043831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latin typeface="+mj-lt"/>
              </a:rPr>
              <a:t>Thank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you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for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attention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86046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_VUMOP1">
  <a:themeElements>
    <a:clrScheme name="Vlastní 17">
      <a:dk1>
        <a:srgbClr val="153630"/>
      </a:dk1>
      <a:lt1>
        <a:srgbClr val="FFFFFF"/>
      </a:lt1>
      <a:dk2>
        <a:srgbClr val="FFFFFF"/>
      </a:dk2>
      <a:lt2>
        <a:srgbClr val="007A33"/>
      </a:lt2>
      <a:accent1>
        <a:srgbClr val="007A33"/>
      </a:accent1>
      <a:accent2>
        <a:srgbClr val="FBD872"/>
      </a:accent2>
      <a:accent3>
        <a:srgbClr val="0085CA"/>
      </a:accent3>
      <a:accent4>
        <a:srgbClr val="003D19"/>
      </a:accent4>
      <a:accent5>
        <a:srgbClr val="764110"/>
      </a:accent5>
      <a:accent6>
        <a:srgbClr val="F8BF19"/>
      </a:accent6>
      <a:hlink>
        <a:srgbClr val="153630"/>
      </a:hlink>
      <a:folHlink>
        <a:srgbClr val="0097A7"/>
      </a:folHlink>
    </a:clrScheme>
    <a:fontScheme name="Vlastní 4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Jemné pevné látk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VUMOP" id="{4A51E763-EC26-4546-A7CA-7850CD484663}" vid="{F2DAAD24-5A1D-4D43-B9F1-39856205B61D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VUMOP" id="{4A51E763-EC26-4546-A7CA-7850CD484663}" vid="{F301E172-13D6-4A8D-B406-DF2899D57920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sablonaVUMOP</Template>
  <TotalTime>6563</TotalTime>
  <Words>362</Words>
  <Application>Microsoft Office PowerPoint</Application>
  <PresentationFormat>Širokoúhlá obrazovka</PresentationFormat>
  <Paragraphs>64</Paragraphs>
  <Slides>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</vt:i4>
      </vt:variant>
    </vt:vector>
  </HeadingPairs>
  <TitlesOfParts>
    <vt:vector size="25" baseType="lpstr">
      <vt:lpstr>Arial</vt:lpstr>
      <vt:lpstr>Calibri</vt:lpstr>
      <vt:lpstr>Josefin Sans Thin</vt:lpstr>
      <vt:lpstr>Lato Light</vt:lpstr>
      <vt:lpstr>Livvic</vt:lpstr>
      <vt:lpstr>Muli</vt:lpstr>
      <vt:lpstr>Myriad Pro</vt:lpstr>
      <vt:lpstr>Myriad Pro Cond</vt:lpstr>
      <vt:lpstr>Open Sans</vt:lpstr>
      <vt:lpstr>Poppins Light</vt:lpstr>
      <vt:lpstr>Prata</vt:lpstr>
      <vt:lpstr>Proxima Nova</vt:lpstr>
      <vt:lpstr>Proxima Nova Semibold</vt:lpstr>
      <vt:lpstr>Roboto Slab Regular</vt:lpstr>
      <vt:lpstr>Technika-Bold</vt:lpstr>
      <vt:lpstr>Motiv_VUMOP1</vt:lpstr>
      <vt:lpstr>Slidesgo Final Pages</vt:lpstr>
      <vt:lpstr>Soil sampling for variable-rate fertilization using spatial clustering</vt:lpstr>
      <vt:lpstr>Motivation</vt:lpstr>
      <vt:lpstr>Why use spatial clustering?</vt:lpstr>
      <vt:lpstr>Workflow</vt:lpstr>
      <vt:lpstr>Results</vt:lpstr>
      <vt:lpstr>Results</vt:lpstr>
      <vt:lpstr>Conclusions and Outlook</vt:lpstr>
      <vt:lpstr>Thank you for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Toto je šablona prezentace</dc:title>
  <dc:creator>Daniel Žížala</dc:creator>
  <cp:lastModifiedBy>Robert Minařík</cp:lastModifiedBy>
  <cp:revision>163</cp:revision>
  <dcterms:created xsi:type="dcterms:W3CDTF">2020-11-02T11:10:46Z</dcterms:created>
  <dcterms:modified xsi:type="dcterms:W3CDTF">2022-05-25T17:01:18Z</dcterms:modified>
</cp:coreProperties>
</file>