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4"/>
    <p:sldMasterId id="2147483726" r:id="rId5"/>
    <p:sldMasterId id="2147483867" r:id="rId6"/>
    <p:sldMasterId id="2147483969" r:id="rId7"/>
    <p:sldMasterId id="2147484023" r:id="rId8"/>
    <p:sldMasterId id="2147484076" r:id="rId9"/>
  </p:sldMasterIdLst>
  <p:notesMasterIdLst>
    <p:notesMasterId r:id="rId22"/>
  </p:notesMasterIdLst>
  <p:handoutMasterIdLst>
    <p:handoutMasterId r:id="rId23"/>
  </p:handoutMasterIdLst>
  <p:sldIdLst>
    <p:sldId id="644" r:id="rId10"/>
    <p:sldId id="657" r:id="rId11"/>
    <p:sldId id="658" r:id="rId12"/>
    <p:sldId id="648" r:id="rId13"/>
    <p:sldId id="654" r:id="rId14"/>
    <p:sldId id="649" r:id="rId15"/>
    <p:sldId id="656" r:id="rId16"/>
    <p:sldId id="650" r:id="rId17"/>
    <p:sldId id="652" r:id="rId18"/>
    <p:sldId id="653" r:id="rId19"/>
    <p:sldId id="651" r:id="rId20"/>
    <p:sldId id="558" r:id="rId21"/>
  </p:sldIdLst>
  <p:sldSz cx="18286413" cy="10287000"/>
  <p:notesSz cx="6858000" cy="9144000"/>
  <p:defaultText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73" userDrawn="1">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0B6CB3"/>
    <a:srgbClr val="FA8989"/>
    <a:srgbClr val="FDDCDC"/>
    <a:srgbClr val="D1D8E8"/>
    <a:srgbClr val="2A5AA8"/>
    <a:srgbClr val="8DB3E2"/>
    <a:srgbClr val="D8D8D8"/>
    <a:srgbClr val="000000"/>
    <a:srgbClr val="BEF4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54" autoAdjust="0"/>
    <p:restoredTop sz="92362" autoAdjust="0"/>
  </p:normalViewPr>
  <p:slideViewPr>
    <p:cSldViewPr showGuides="1">
      <p:cViewPr varScale="1">
        <p:scale>
          <a:sx n="73" d="100"/>
          <a:sy n="73" d="100"/>
        </p:scale>
        <p:origin x="72" y="258"/>
      </p:cViewPr>
      <p:guideLst>
        <p:guide orient="horz" pos="2673"/>
        <p:guide pos="5759"/>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52" d="100"/>
        <a:sy n="52" d="100"/>
      </p:scale>
      <p:origin x="0" y="0"/>
    </p:cViewPr>
  </p:sorterViewPr>
  <p:notesViewPr>
    <p:cSldViewPr showGuides="1">
      <p:cViewPr varScale="1">
        <p:scale>
          <a:sx n="86" d="100"/>
          <a:sy n="86" d="100"/>
        </p:scale>
        <p:origin x="-3846" y="-90"/>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533536-0B1C-4113-81A9-88933E6B5E35}" type="datetimeFigureOut">
              <a:rPr lang="en-US" smtClean="0"/>
              <a:t>5/16/2022</a:t>
            </a:fld>
            <a:endParaRPr 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B39D4A-42BD-4661-A34B-169B9D4948D5}" type="slidenum">
              <a:rPr lang="en-US" smtClean="0"/>
              <a:t>‹N°›</a:t>
            </a:fld>
            <a:endParaRPr lang="en-US"/>
          </a:p>
        </p:txBody>
      </p:sp>
    </p:spTree>
    <p:extLst>
      <p:ext uri="{BB962C8B-B14F-4D97-AF65-F5344CB8AC3E}">
        <p14:creationId xmlns:p14="http://schemas.microsoft.com/office/powerpoint/2010/main" val="2451924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AB2DA-10AE-4BD6-BFC1-534DE09D66C3}" type="datetimeFigureOut">
              <a:rPr lang="en-US" smtClean="0"/>
              <a:t>5/16/2022</a:t>
            </a:fld>
            <a:endParaRPr 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81ECDC-7530-4EA9-86FD-4E56342A475C}" type="slidenum">
              <a:rPr lang="en-US" smtClean="0"/>
              <a:t>‹N°›</a:t>
            </a:fld>
            <a:endParaRPr lang="en-US"/>
          </a:p>
        </p:txBody>
      </p:sp>
    </p:spTree>
    <p:extLst>
      <p:ext uri="{BB962C8B-B14F-4D97-AF65-F5344CB8AC3E}">
        <p14:creationId xmlns:p14="http://schemas.microsoft.com/office/powerpoint/2010/main" val="2547794093"/>
      </p:ext>
    </p:extLst>
  </p:cSld>
  <p:clrMap bg1="lt1" tx1="dk1" bg2="lt2" tx2="dk2" accent1="accent1" accent2="accent2" accent3="accent3" accent4="accent4" accent5="accent5" accent6="accent6" hlink="hlink" folHlink="folHlink"/>
  <p:notesStyle>
    <a:lvl1pPr marL="0" algn="l" defTabSz="1632753" rtl="0" eaLnBrk="1" latinLnBrk="0" hangingPunct="1">
      <a:defRPr sz="2100" kern="1200">
        <a:solidFill>
          <a:schemeClr val="tx1"/>
        </a:solidFill>
        <a:latin typeface="+mn-lt"/>
        <a:ea typeface="+mn-ea"/>
        <a:cs typeface="+mn-cs"/>
      </a:defRPr>
    </a:lvl1pPr>
    <a:lvl2pPr marL="816376" algn="l" defTabSz="1632753" rtl="0" eaLnBrk="1" latinLnBrk="0" hangingPunct="1">
      <a:defRPr sz="2100" kern="1200">
        <a:solidFill>
          <a:schemeClr val="tx1"/>
        </a:solidFill>
        <a:latin typeface="+mn-lt"/>
        <a:ea typeface="+mn-ea"/>
        <a:cs typeface="+mn-cs"/>
      </a:defRPr>
    </a:lvl2pPr>
    <a:lvl3pPr marL="1632753" algn="l" defTabSz="1632753" rtl="0" eaLnBrk="1" latinLnBrk="0" hangingPunct="1">
      <a:defRPr sz="2100" kern="1200">
        <a:solidFill>
          <a:schemeClr val="tx1"/>
        </a:solidFill>
        <a:latin typeface="+mn-lt"/>
        <a:ea typeface="+mn-ea"/>
        <a:cs typeface="+mn-cs"/>
      </a:defRPr>
    </a:lvl3pPr>
    <a:lvl4pPr marL="2449129" algn="l" defTabSz="1632753" rtl="0" eaLnBrk="1" latinLnBrk="0" hangingPunct="1">
      <a:defRPr sz="2100" kern="1200">
        <a:solidFill>
          <a:schemeClr val="tx1"/>
        </a:solidFill>
        <a:latin typeface="+mn-lt"/>
        <a:ea typeface="+mn-ea"/>
        <a:cs typeface="+mn-cs"/>
      </a:defRPr>
    </a:lvl4pPr>
    <a:lvl5pPr marL="3265505" algn="l" defTabSz="1632753" rtl="0" eaLnBrk="1" latinLnBrk="0" hangingPunct="1">
      <a:defRPr sz="2100" kern="1200">
        <a:solidFill>
          <a:schemeClr val="tx1"/>
        </a:solidFill>
        <a:latin typeface="+mn-lt"/>
        <a:ea typeface="+mn-ea"/>
        <a:cs typeface="+mn-cs"/>
      </a:defRPr>
    </a:lvl5pPr>
    <a:lvl6pPr marL="4081882" algn="l" defTabSz="1632753" rtl="0" eaLnBrk="1" latinLnBrk="0" hangingPunct="1">
      <a:defRPr sz="2100" kern="1200">
        <a:solidFill>
          <a:schemeClr val="tx1"/>
        </a:solidFill>
        <a:latin typeface="+mn-lt"/>
        <a:ea typeface="+mn-ea"/>
        <a:cs typeface="+mn-cs"/>
      </a:defRPr>
    </a:lvl6pPr>
    <a:lvl7pPr marL="4898258" algn="l" defTabSz="1632753" rtl="0" eaLnBrk="1" latinLnBrk="0" hangingPunct="1">
      <a:defRPr sz="2100" kern="1200">
        <a:solidFill>
          <a:schemeClr val="tx1"/>
        </a:solidFill>
        <a:latin typeface="+mn-lt"/>
        <a:ea typeface="+mn-ea"/>
        <a:cs typeface="+mn-cs"/>
      </a:defRPr>
    </a:lvl7pPr>
    <a:lvl8pPr marL="5714634" algn="l" defTabSz="1632753" rtl="0" eaLnBrk="1" latinLnBrk="0" hangingPunct="1">
      <a:defRPr sz="2100" kern="1200">
        <a:solidFill>
          <a:schemeClr val="tx1"/>
        </a:solidFill>
        <a:latin typeface="+mn-lt"/>
        <a:ea typeface="+mn-ea"/>
        <a:cs typeface="+mn-cs"/>
      </a:defRPr>
    </a:lvl8pPr>
    <a:lvl9pPr marL="6531011" algn="l" defTabSz="1632753"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375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745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
            </a:pPr>
            <a:r>
              <a:rPr lang="en-US" sz="2400" dirty="0" smtClean="0">
                <a:sym typeface="Wingdings" panose="05000000000000000000" pitchFamily="2" charset="2"/>
              </a:rPr>
              <a:t>Facilitate and enhance the use of French atmospheric data acquired by satellites, ground-based</a:t>
            </a:r>
            <a:endParaRPr lang="fr-FR" dirty="0"/>
          </a:p>
        </p:txBody>
      </p:sp>
      <p:sp>
        <p:nvSpPr>
          <p:cNvPr id="4" name="Espace réservé du numéro de diapositive 3"/>
          <p:cNvSpPr>
            <a:spLocks noGrp="1"/>
          </p:cNvSpPr>
          <p:nvPr>
            <p:ph type="sldNum" sz="quarter" idx="5"/>
          </p:nvPr>
        </p:nvSpPr>
        <p:spPr/>
        <p:txBody>
          <a:bodyPr/>
          <a:lstStyle/>
          <a:p>
            <a:fld id="{7481ECDC-7530-4EA9-86FD-4E56342A475C}" type="slidenum">
              <a:rPr lang="en-US" smtClean="0"/>
              <a:t>2</a:t>
            </a:fld>
            <a:endParaRPr lang="en-US"/>
          </a:p>
        </p:txBody>
      </p:sp>
    </p:spTree>
    <p:extLst>
      <p:ext uri="{BB962C8B-B14F-4D97-AF65-F5344CB8AC3E}">
        <p14:creationId xmlns:p14="http://schemas.microsoft.com/office/powerpoint/2010/main" val="4135938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08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5561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47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131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655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3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fld id="{7481ECDC-7530-4EA9-86FD-4E56342A47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63275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201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12"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20.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section blanch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1485" y="113545"/>
            <a:ext cx="3259036" cy="4502092"/>
          </a:xfrm>
          <a:prstGeom prst="rect">
            <a:avLst/>
          </a:prstGeom>
        </p:spPr>
      </p:pic>
      <p:sp>
        <p:nvSpPr>
          <p:cNvPr id="3" name="タイトル 1"/>
          <p:cNvSpPr>
            <a:spLocks noGrp="1"/>
          </p:cNvSpPr>
          <p:nvPr>
            <p:ph type="ctrTitle" hasCustomPrompt="1"/>
          </p:nvPr>
        </p:nvSpPr>
        <p:spPr>
          <a:xfrm>
            <a:off x="862286" y="8473870"/>
            <a:ext cx="13753528" cy="1189757"/>
          </a:xfrm>
          <a:prstGeom prst="rect">
            <a:avLst/>
          </a:prstGeom>
        </p:spPr>
        <p:txBody>
          <a:bodyPr anchor="ctr"/>
          <a:lstStyle>
            <a:lvl1pPr algn="l">
              <a:lnSpc>
                <a:spcPct val="100000"/>
              </a:lnSpc>
              <a:defRPr sz="7200" spc="1000" baseline="0">
                <a:solidFill>
                  <a:schemeClr val="accent1"/>
                </a:solidFill>
                <a:latin typeface="+mj-lt"/>
              </a:defRPr>
            </a:lvl1pPr>
          </a:lstStyle>
          <a:p>
            <a:r>
              <a:rPr lang="en-US" altLang="ja-JP" dirty="0"/>
              <a:t>TITRE DE SECTION</a:t>
            </a:r>
            <a:endParaRPr lang="en-US" dirty="0"/>
          </a:p>
        </p:txBody>
      </p:sp>
    </p:spTree>
    <p:extLst>
      <p:ext uri="{BB962C8B-B14F-4D97-AF65-F5344CB8AC3E}">
        <p14:creationId xmlns:p14="http://schemas.microsoft.com/office/powerpoint/2010/main" val="269690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y - Text">
    <p:spTree>
      <p:nvGrpSpPr>
        <p:cNvPr id="1" name=""/>
        <p:cNvGrpSpPr/>
        <p:nvPr/>
      </p:nvGrpSpPr>
      <p:grpSpPr>
        <a:xfrm>
          <a:off x="0" y="0"/>
          <a:ext cx="0" cy="0"/>
          <a:chOff x="0" y="0"/>
          <a:chExt cx="0" cy="0"/>
        </a:xfrm>
      </p:grpSpPr>
      <p:sp>
        <p:nvSpPr>
          <p:cNvPr id="4" name="正方形/長方形 3"/>
          <p:cNvSpPr/>
          <p:nvPr userDrawn="1"/>
        </p:nvSpPr>
        <p:spPr>
          <a:xfrm>
            <a:off x="0" y="0"/>
            <a:ext cx="182864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プレースホルダー 11"/>
          <p:cNvSpPr>
            <a:spLocks noGrp="1"/>
          </p:cNvSpPr>
          <p:nvPr>
            <p:ph type="body" sz="quarter" idx="15" hasCustomPrompt="1"/>
          </p:nvPr>
        </p:nvSpPr>
        <p:spPr>
          <a:xfrm>
            <a:off x="6757941" y="1700618"/>
            <a:ext cx="10396155" cy="3240360"/>
          </a:xfrm>
        </p:spPr>
        <p:txBody>
          <a:bodyPr anchor="b">
            <a:noAutofit/>
          </a:bodyPr>
          <a:lstStyle>
            <a:lvl1pPr algn="l">
              <a:lnSpc>
                <a:spcPct val="90000"/>
              </a:lnSpc>
              <a:spcBef>
                <a:spcPts val="0"/>
              </a:spcBef>
              <a:defRPr sz="7200" spc="600" baseline="0">
                <a:solidFill>
                  <a:schemeClr val="tx1"/>
                </a:solidFill>
                <a:latin typeface="+mj-lt"/>
              </a:defRPr>
            </a:lvl1pPr>
          </a:lstStyle>
          <a:p>
            <a:pPr lvl="0"/>
            <a:r>
              <a:rPr lang="en-US" altLang="ja-JP" dirty="0"/>
              <a:t>TEXT HERE</a:t>
            </a:r>
            <a:endParaRPr lang="en-US" dirty="0"/>
          </a:p>
        </p:txBody>
      </p:sp>
      <p:sp>
        <p:nvSpPr>
          <p:cNvPr id="5" name="テキスト プレースホルダー 11"/>
          <p:cNvSpPr>
            <a:spLocks noGrp="1"/>
          </p:cNvSpPr>
          <p:nvPr>
            <p:ph type="body" sz="quarter" idx="23" hasCustomPrompt="1"/>
          </p:nvPr>
        </p:nvSpPr>
        <p:spPr>
          <a:xfrm>
            <a:off x="6757941" y="4985982"/>
            <a:ext cx="10396155" cy="3307868"/>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p>
        </p:txBody>
      </p:sp>
    </p:spTree>
    <p:extLst>
      <p:ext uri="{BB962C8B-B14F-4D97-AF65-F5344CB8AC3E}">
        <p14:creationId xmlns:p14="http://schemas.microsoft.com/office/powerpoint/2010/main" val="2634583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7" hasCustomPrompt="1"/>
          </p:nvPr>
        </p:nvSpPr>
        <p:spPr>
          <a:xfrm>
            <a:off x="907291" y="1966589"/>
            <a:ext cx="3600400" cy="773203"/>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6" name="正方形/長方形 5"/>
          <p:cNvSpPr/>
          <p:nvPr userDrawn="1"/>
        </p:nvSpPr>
        <p:spPr>
          <a:xfrm>
            <a:off x="4642706" y="1678115"/>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プレースホルダー 11"/>
          <p:cNvSpPr>
            <a:spLocks noGrp="1"/>
          </p:cNvSpPr>
          <p:nvPr>
            <p:ph type="body" sz="quarter" idx="26" hasCustomPrompt="1"/>
          </p:nvPr>
        </p:nvSpPr>
        <p:spPr>
          <a:xfrm>
            <a:off x="4822726" y="1678115"/>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27" hasCustomPrompt="1"/>
          </p:nvPr>
        </p:nvSpPr>
        <p:spPr>
          <a:xfrm>
            <a:off x="907291" y="3530513"/>
            <a:ext cx="3600400" cy="773203"/>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4642706" y="3242039"/>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11"/>
          <p:cNvSpPr>
            <a:spLocks noGrp="1"/>
          </p:cNvSpPr>
          <p:nvPr>
            <p:ph type="body" sz="quarter" idx="28" hasCustomPrompt="1"/>
          </p:nvPr>
        </p:nvSpPr>
        <p:spPr>
          <a:xfrm>
            <a:off x="4822726" y="3242039"/>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1" name="テキスト プレースホルダー 11"/>
          <p:cNvSpPr>
            <a:spLocks noGrp="1"/>
          </p:cNvSpPr>
          <p:nvPr>
            <p:ph type="body" sz="quarter" idx="29" hasCustomPrompt="1"/>
          </p:nvPr>
        </p:nvSpPr>
        <p:spPr>
          <a:xfrm>
            <a:off x="907291" y="5094437"/>
            <a:ext cx="3600400" cy="773203"/>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2" name="正方形/長方形 11"/>
          <p:cNvSpPr/>
          <p:nvPr userDrawn="1"/>
        </p:nvSpPr>
        <p:spPr>
          <a:xfrm>
            <a:off x="4642706" y="4805963"/>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11"/>
          <p:cNvSpPr>
            <a:spLocks noGrp="1"/>
          </p:cNvSpPr>
          <p:nvPr>
            <p:ph type="body" sz="quarter" idx="30" hasCustomPrompt="1"/>
          </p:nvPr>
        </p:nvSpPr>
        <p:spPr>
          <a:xfrm>
            <a:off x="4822726" y="4805963"/>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31" hasCustomPrompt="1"/>
          </p:nvPr>
        </p:nvSpPr>
        <p:spPr>
          <a:xfrm>
            <a:off x="907291" y="6658361"/>
            <a:ext cx="3600400" cy="773203"/>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5" name="正方形/長方形 14"/>
          <p:cNvSpPr/>
          <p:nvPr userDrawn="1"/>
        </p:nvSpPr>
        <p:spPr>
          <a:xfrm>
            <a:off x="4642706" y="6369887"/>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11"/>
          <p:cNvSpPr>
            <a:spLocks noGrp="1"/>
          </p:cNvSpPr>
          <p:nvPr>
            <p:ph type="body" sz="quarter" idx="32" hasCustomPrompt="1"/>
          </p:nvPr>
        </p:nvSpPr>
        <p:spPr>
          <a:xfrm>
            <a:off x="4822726" y="6369887"/>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33" hasCustomPrompt="1"/>
          </p:nvPr>
        </p:nvSpPr>
        <p:spPr>
          <a:xfrm>
            <a:off x="907291" y="8222284"/>
            <a:ext cx="3600400" cy="773203"/>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8" name="正方形/長方形 17"/>
          <p:cNvSpPr/>
          <p:nvPr userDrawn="1"/>
        </p:nvSpPr>
        <p:spPr>
          <a:xfrm>
            <a:off x="4642706" y="7933810"/>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11"/>
          <p:cNvSpPr>
            <a:spLocks noGrp="1"/>
          </p:cNvSpPr>
          <p:nvPr>
            <p:ph type="body" sz="quarter" idx="34" hasCustomPrompt="1"/>
          </p:nvPr>
        </p:nvSpPr>
        <p:spPr>
          <a:xfrm>
            <a:off x="4822726" y="7933810"/>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0350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lk">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pPr/>
              <a:t>‹N°›</a:t>
            </a:fld>
            <a:endParaRPr lang="en-US" dirty="0"/>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3266" y="2537876"/>
            <a:ext cx="1770720" cy="5119696"/>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7931" y="2440526"/>
            <a:ext cx="1462283" cy="5217046"/>
          </a:xfrm>
          <a:prstGeom prst="rect">
            <a:avLst/>
          </a:prstGeom>
        </p:spPr>
      </p:pic>
      <p:grpSp>
        <p:nvGrpSpPr>
          <p:cNvPr id="7" name="グループ化 6"/>
          <p:cNvGrpSpPr/>
          <p:nvPr userDrawn="1"/>
        </p:nvGrpSpPr>
        <p:grpSpPr>
          <a:xfrm>
            <a:off x="1267331" y="1869009"/>
            <a:ext cx="4793032" cy="1935215"/>
            <a:chOff x="792895" y="1183060"/>
            <a:chExt cx="4793032" cy="1935215"/>
          </a:xfrm>
          <a:solidFill>
            <a:schemeClr val="accent1">
              <a:lumMod val="20000"/>
              <a:lumOff val="80000"/>
            </a:schemeClr>
          </a:solidFill>
        </p:grpSpPr>
        <p:sp>
          <p:nvSpPr>
            <p:cNvPr id="8" name="正方形/長方形 7"/>
            <p:cNvSpPr/>
            <p:nvPr userDrawn="1"/>
          </p:nvSpPr>
          <p:spPr>
            <a:xfrm>
              <a:off x="792895" y="118306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二等辺三角形 8"/>
            <p:cNvSpPr/>
            <p:nvPr userDrawn="1"/>
          </p:nvSpPr>
          <p:spPr>
            <a:xfrm rot="5400000">
              <a:off x="5124176" y="2488148"/>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10" name="グループ化 9"/>
          <p:cNvGrpSpPr/>
          <p:nvPr userDrawn="1"/>
        </p:nvGrpSpPr>
        <p:grpSpPr>
          <a:xfrm>
            <a:off x="1267331" y="4929349"/>
            <a:ext cx="4793032" cy="1935215"/>
            <a:chOff x="792895" y="4243400"/>
            <a:chExt cx="4793032" cy="1935215"/>
          </a:xfrm>
          <a:solidFill>
            <a:schemeClr val="accent1">
              <a:lumMod val="20000"/>
              <a:lumOff val="80000"/>
            </a:schemeClr>
          </a:solidFill>
        </p:grpSpPr>
        <p:sp>
          <p:nvSpPr>
            <p:cNvPr id="11" name="正方形/長方形 10"/>
            <p:cNvSpPr/>
            <p:nvPr userDrawn="1"/>
          </p:nvSpPr>
          <p:spPr>
            <a:xfrm>
              <a:off x="792895" y="424340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二等辺三角形 11"/>
            <p:cNvSpPr/>
            <p:nvPr userDrawn="1"/>
          </p:nvSpPr>
          <p:spPr>
            <a:xfrm rot="5400000">
              <a:off x="5124176" y="4459564"/>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13" name="グループ化 12"/>
          <p:cNvGrpSpPr/>
          <p:nvPr userDrawn="1"/>
        </p:nvGrpSpPr>
        <p:grpSpPr>
          <a:xfrm rot="10800000">
            <a:off x="11978521" y="4929349"/>
            <a:ext cx="4793032" cy="1935215"/>
            <a:chOff x="792895" y="1183060"/>
            <a:chExt cx="4793032" cy="1935215"/>
          </a:xfrm>
          <a:solidFill>
            <a:schemeClr val="accent1">
              <a:lumMod val="20000"/>
              <a:lumOff val="80000"/>
            </a:schemeClr>
          </a:solidFill>
        </p:grpSpPr>
        <p:sp>
          <p:nvSpPr>
            <p:cNvPr id="14" name="正方形/長方形 13"/>
            <p:cNvSpPr/>
            <p:nvPr userDrawn="1"/>
          </p:nvSpPr>
          <p:spPr>
            <a:xfrm>
              <a:off x="792895" y="118306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二等辺三角形 14"/>
            <p:cNvSpPr/>
            <p:nvPr userDrawn="1"/>
          </p:nvSpPr>
          <p:spPr>
            <a:xfrm rot="5400000">
              <a:off x="5124176" y="2488148"/>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16" name="グループ化 15"/>
          <p:cNvGrpSpPr/>
          <p:nvPr userDrawn="1"/>
        </p:nvGrpSpPr>
        <p:grpSpPr>
          <a:xfrm rot="10800000">
            <a:off x="11980312" y="1868654"/>
            <a:ext cx="4793032" cy="1935215"/>
            <a:chOff x="792895" y="4243400"/>
            <a:chExt cx="4793032" cy="1935215"/>
          </a:xfrm>
          <a:solidFill>
            <a:schemeClr val="accent1">
              <a:lumMod val="20000"/>
              <a:lumOff val="80000"/>
            </a:schemeClr>
          </a:solidFill>
        </p:grpSpPr>
        <p:sp>
          <p:nvSpPr>
            <p:cNvPr id="17" name="正方形/長方形 16"/>
            <p:cNvSpPr/>
            <p:nvPr userDrawn="1"/>
          </p:nvSpPr>
          <p:spPr>
            <a:xfrm>
              <a:off x="792895" y="424340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二等辺三角形 17"/>
            <p:cNvSpPr/>
            <p:nvPr userDrawn="1"/>
          </p:nvSpPr>
          <p:spPr>
            <a:xfrm rot="5400000">
              <a:off x="5124176" y="4459564"/>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9" name="テキスト プレースホルダー 11"/>
          <p:cNvSpPr>
            <a:spLocks noGrp="1"/>
          </p:cNvSpPr>
          <p:nvPr>
            <p:ph type="body" sz="quarter" idx="18" hasCustomPrompt="1"/>
          </p:nvPr>
        </p:nvSpPr>
        <p:spPr>
          <a:xfrm>
            <a:off x="1361568" y="1996094"/>
            <a:ext cx="4312026" cy="1625815"/>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9" hasCustomPrompt="1"/>
          </p:nvPr>
        </p:nvSpPr>
        <p:spPr>
          <a:xfrm>
            <a:off x="1361568" y="5084048"/>
            <a:ext cx="4312026" cy="1625815"/>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0" hasCustomPrompt="1"/>
          </p:nvPr>
        </p:nvSpPr>
        <p:spPr>
          <a:xfrm>
            <a:off x="12338561" y="2003668"/>
            <a:ext cx="4312026" cy="1625815"/>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1" hasCustomPrompt="1"/>
          </p:nvPr>
        </p:nvSpPr>
        <p:spPr>
          <a:xfrm>
            <a:off x="12392020" y="5084048"/>
            <a:ext cx="4312026" cy="1625815"/>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3"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24" name="テキスト プレースホルダー 11"/>
          <p:cNvSpPr>
            <a:spLocks noGrp="1"/>
          </p:cNvSpPr>
          <p:nvPr>
            <p:ph type="body" sz="quarter" idx="16" hasCustomPrompt="1"/>
          </p:nvPr>
        </p:nvSpPr>
        <p:spPr>
          <a:xfrm>
            <a:off x="2493649"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5630058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o Contents - 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2493649"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2493649" y="7167104"/>
            <a:ext cx="13298280" cy="773203"/>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1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4"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0013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No Contents - 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998488" y="7798795"/>
            <a:ext cx="7762453"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98488" y="7167104"/>
            <a:ext cx="7762453"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テキスト プレースホルダー 11"/>
          <p:cNvSpPr>
            <a:spLocks noGrp="1"/>
          </p:cNvSpPr>
          <p:nvPr>
            <p:ph type="body" sz="quarter" idx="18" hasCustomPrompt="1"/>
          </p:nvPr>
        </p:nvSpPr>
        <p:spPr>
          <a:xfrm>
            <a:off x="9491699" y="7790558"/>
            <a:ext cx="7762453"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9" hasCustomPrompt="1"/>
          </p:nvPr>
        </p:nvSpPr>
        <p:spPr>
          <a:xfrm>
            <a:off x="9491699" y="7158867"/>
            <a:ext cx="7762453"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4"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9660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No Contents - 2 Columns - Righ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9491699" y="6540276"/>
            <a:ext cx="7762453" cy="2068609"/>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491699" y="5908586"/>
            <a:ext cx="7762453"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テキスト プレースホルダー 11"/>
          <p:cNvSpPr>
            <a:spLocks noGrp="1"/>
          </p:cNvSpPr>
          <p:nvPr>
            <p:ph type="body" sz="quarter" idx="18" hasCustomPrompt="1"/>
          </p:nvPr>
        </p:nvSpPr>
        <p:spPr>
          <a:xfrm>
            <a:off x="9491699" y="3209905"/>
            <a:ext cx="7762453" cy="2068609"/>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9" hasCustomPrompt="1"/>
          </p:nvPr>
        </p:nvSpPr>
        <p:spPr>
          <a:xfrm>
            <a:off x="9491699" y="2578215"/>
            <a:ext cx="7762453"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1"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2"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3"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105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7950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ig Image 1">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0" y="0"/>
            <a:ext cx="18286413" cy="10287000"/>
          </a:xfrm>
        </p:spPr>
        <p:txBody>
          <a:bodyPr/>
          <a:lstStyle>
            <a:lvl1pPr>
              <a:defRPr baseline="0"/>
            </a:lvl1pPr>
          </a:lstStyle>
          <a:p>
            <a:r>
              <a:rPr kumimoji="1" lang="en-US" altLang="ja-JP" dirty="0" err="1"/>
              <a:t>Ajouter</a:t>
            </a:r>
            <a:r>
              <a:rPr kumimoji="1" lang="en-US" altLang="ja-JP" dirty="0"/>
              <a:t> </a:t>
            </a:r>
            <a:r>
              <a:rPr kumimoji="1" lang="en-US" altLang="ja-JP" dirty="0" err="1"/>
              <a:t>une</a:t>
            </a:r>
            <a:r>
              <a:rPr kumimoji="1" lang="en-US" altLang="ja-JP" dirty="0"/>
              <a:t> image</a:t>
            </a:r>
            <a:endParaRPr kumimoji="1" lang="ja-JP" altLang="en-US" dirty="0"/>
          </a:p>
        </p:txBody>
      </p:sp>
      <p:sp>
        <p:nvSpPr>
          <p:cNvPr id="12" name="テキスト プレースホルダー 11"/>
          <p:cNvSpPr>
            <a:spLocks noGrp="1"/>
          </p:cNvSpPr>
          <p:nvPr>
            <p:ph type="body" sz="quarter" idx="11" hasCustomPrompt="1"/>
          </p:nvPr>
        </p:nvSpPr>
        <p:spPr>
          <a:xfrm>
            <a:off x="0" y="6718300"/>
            <a:ext cx="18286413" cy="990600"/>
          </a:xfrm>
          <a:solidFill>
            <a:schemeClr val="accent1">
              <a:alpha val="69000"/>
            </a:schemeClr>
          </a:solidFill>
        </p:spPr>
        <p:txBody>
          <a:bodyPr anchor="ctr">
            <a:noAutofit/>
          </a:bodyPr>
          <a:lstStyle>
            <a:lvl1pPr algn="ctr">
              <a:defRPr sz="4000" spc="600">
                <a:solidFill>
                  <a:schemeClr val="bg1"/>
                </a:solidFill>
                <a:latin typeface="+mj-lt"/>
              </a:defRPr>
            </a:lvl1pPr>
          </a:lstStyle>
          <a:p>
            <a:pPr lvl="0"/>
            <a:r>
              <a:rPr kumimoji="1" lang="en-US" altLang="ja-JP" dirty="0"/>
              <a:t>MOT CLE</a:t>
            </a:r>
            <a:endParaRPr kumimoji="1" lang="ja-JP" altLang="en-US" dirty="0"/>
          </a:p>
        </p:txBody>
      </p:sp>
      <p:sp>
        <p:nvSpPr>
          <p:cNvPr id="13" name="テキスト プレースホルダー 11"/>
          <p:cNvSpPr>
            <a:spLocks noGrp="1"/>
          </p:cNvSpPr>
          <p:nvPr>
            <p:ph type="body" sz="quarter" idx="12" hasCustomPrompt="1"/>
          </p:nvPr>
        </p:nvSpPr>
        <p:spPr>
          <a:xfrm>
            <a:off x="-794" y="7708784"/>
            <a:ext cx="18286413" cy="2578215"/>
          </a:xfrm>
          <a:solidFill>
            <a:schemeClr val="tx2">
              <a:alpha val="69000"/>
            </a:schemeClr>
          </a:solidFill>
        </p:spPr>
        <p:txBody>
          <a:bodyPr anchor="t">
            <a:noAutofit/>
          </a:bodyPr>
          <a:lstStyle>
            <a:lvl1pPr algn="ctr">
              <a:lnSpc>
                <a:spcPct val="120000"/>
              </a:lnSpc>
              <a:spcBef>
                <a:spcPts val="0"/>
              </a:spcBef>
              <a:defRPr sz="2400" baseline="0">
                <a:solidFill>
                  <a:schemeClr val="bg1"/>
                </a:solidFill>
              </a:defRPr>
            </a:lvl1pPr>
          </a:lstStyle>
          <a:p>
            <a:pPr lvl="0"/>
            <a:r>
              <a:rPr kumimoji="1" lang="en-US" altLang="ja-JP" dirty="0"/>
              <a:t>TEXTE</a:t>
            </a:r>
          </a:p>
        </p:txBody>
      </p:sp>
    </p:spTree>
    <p:extLst>
      <p:ext uri="{BB962C8B-B14F-4D97-AF65-F5344CB8AC3E}">
        <p14:creationId xmlns:p14="http://schemas.microsoft.com/office/powerpoint/2010/main" val="15954087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TITRE DE LA DIAPOSITIVE</a:t>
            </a:r>
            <a:endParaRPr kumimoji="1" lang="ja-JP" altLang="en-US" dirty="0"/>
          </a:p>
        </p:txBody>
      </p:sp>
      <p:sp>
        <p:nvSpPr>
          <p:cNvPr id="5" name="テキスト プレースホルダー 11"/>
          <p:cNvSpPr>
            <a:spLocks noGrp="1"/>
          </p:cNvSpPr>
          <p:nvPr>
            <p:ph type="body" sz="quarter" idx="14" hasCustomPrompt="1"/>
          </p:nvPr>
        </p:nvSpPr>
        <p:spPr>
          <a:xfrm>
            <a:off x="1096312" y="2803241"/>
            <a:ext cx="16057784" cy="1043694"/>
          </a:xfrm>
        </p:spPr>
        <p:txBody>
          <a:bodyPr anchor="b">
            <a:noAutofit/>
          </a:bodyPr>
          <a:lstStyle>
            <a:lvl1pPr algn="l">
              <a:defRPr sz="5400" spc="300" baseline="0">
                <a:solidFill>
                  <a:schemeClr val="accent1"/>
                </a:solidFill>
                <a:latin typeface="+mj-lt"/>
              </a:defRPr>
            </a:lvl1pPr>
          </a:lstStyle>
          <a:p>
            <a:pPr lvl="0"/>
            <a:r>
              <a:rPr lang="en-US" altLang="ja-JP" dirty="0"/>
              <a:t>TAPEZ VOTRE TEXTE ICI</a:t>
            </a:r>
            <a:endParaRPr lang="en-US" dirty="0"/>
          </a:p>
        </p:txBody>
      </p:sp>
      <p:sp>
        <p:nvSpPr>
          <p:cNvPr id="6" name="テキスト プレースホルダー 11"/>
          <p:cNvSpPr>
            <a:spLocks noGrp="1"/>
          </p:cNvSpPr>
          <p:nvPr>
            <p:ph type="body" sz="quarter" idx="15" hasCustomPrompt="1"/>
          </p:nvPr>
        </p:nvSpPr>
        <p:spPr>
          <a:xfrm>
            <a:off x="1096312" y="4063380"/>
            <a:ext cx="16057784" cy="3240360"/>
          </a:xfrm>
        </p:spPr>
        <p:txBody>
          <a:bodyPr anchor="t">
            <a:noAutofit/>
          </a:bodyPr>
          <a:lstStyle>
            <a:lvl1pPr algn="l">
              <a:lnSpc>
                <a:spcPct val="120000"/>
              </a:lnSpc>
              <a:defRPr sz="2300">
                <a:solidFill>
                  <a:schemeClr val="tx1"/>
                </a:solidFill>
                <a:latin typeface="+mn-lt"/>
              </a:defRPr>
            </a:lvl1pPr>
          </a:lstStyle>
          <a:p>
            <a:pPr lvl="0"/>
            <a:r>
              <a:rPr lang="en-US" altLang="ja-JP" dirty="0" err="1"/>
              <a:t>Tapez</a:t>
            </a:r>
            <a:r>
              <a:rPr lang="en-US" altLang="ja-JP" dirty="0"/>
              <a:t> </a:t>
            </a:r>
            <a:r>
              <a:rPr lang="en-US" altLang="ja-JP" dirty="0" err="1"/>
              <a:t>votre</a:t>
            </a:r>
            <a:r>
              <a:rPr lang="en-US" altLang="ja-JP" dirty="0"/>
              <a:t> </a:t>
            </a:r>
            <a:r>
              <a:rPr lang="en-US" altLang="ja-JP" dirty="0" err="1"/>
              <a:t>texte</a:t>
            </a:r>
            <a:r>
              <a:rPr lang="en-US" altLang="ja-JP" dirty="0"/>
              <a:t> </a:t>
            </a:r>
            <a:r>
              <a:rPr lang="en-US" altLang="ja-JP" dirty="0" err="1"/>
              <a:t>ici</a:t>
            </a:r>
            <a:endParaRPr lang="en-US" dirty="0"/>
          </a:p>
        </p:txBody>
      </p:sp>
      <p:sp>
        <p:nvSpPr>
          <p:cNvPr id="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7570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TITRE DE LA DIAPOSITIVE</a:t>
            </a:r>
            <a:endParaRPr kumimoji="1" lang="ja-JP" altLang="en-US" dirty="0"/>
          </a:p>
        </p:txBody>
      </p:sp>
      <p:sp>
        <p:nvSpPr>
          <p:cNvPr id="5" name="テキスト プレースホルダー 11"/>
          <p:cNvSpPr>
            <a:spLocks noGrp="1"/>
          </p:cNvSpPr>
          <p:nvPr>
            <p:ph type="body" sz="quarter" idx="14" hasCustomPrompt="1"/>
          </p:nvPr>
        </p:nvSpPr>
        <p:spPr>
          <a:xfrm>
            <a:off x="1096313" y="1948145"/>
            <a:ext cx="7641849"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3" y="3036844"/>
            <a:ext cx="7641849"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7" name="テキスト プレースホルダー 11"/>
          <p:cNvSpPr>
            <a:spLocks noGrp="1"/>
          </p:cNvSpPr>
          <p:nvPr>
            <p:ph type="body" sz="quarter" idx="16" hasCustomPrompt="1"/>
          </p:nvPr>
        </p:nvSpPr>
        <p:spPr>
          <a:xfrm>
            <a:off x="9503247" y="1948145"/>
            <a:ext cx="7641849"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503247" y="3036844"/>
            <a:ext cx="7641849"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9" name="正方形/長方形 8"/>
          <p:cNvSpPr/>
          <p:nvPr userDrawn="1"/>
        </p:nvSpPr>
        <p:spPr>
          <a:xfrm>
            <a:off x="907292" y="2343636"/>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正方形/長方形 9"/>
          <p:cNvSpPr/>
          <p:nvPr userDrawn="1"/>
        </p:nvSpPr>
        <p:spPr>
          <a:xfrm>
            <a:off x="9323228" y="2353190"/>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0440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096313" y="1948145"/>
            <a:ext cx="5171867"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3" y="3036844"/>
            <a:ext cx="5171867"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9" name="テキスト プレースホルダー 11"/>
          <p:cNvSpPr>
            <a:spLocks noGrp="1"/>
          </p:cNvSpPr>
          <p:nvPr>
            <p:ph type="body" sz="quarter" idx="16" hasCustomPrompt="1"/>
          </p:nvPr>
        </p:nvSpPr>
        <p:spPr>
          <a:xfrm>
            <a:off x="6532917" y="1984572"/>
            <a:ext cx="5171867"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10" name="テキスト プレースホルダー 11"/>
          <p:cNvSpPr>
            <a:spLocks noGrp="1"/>
          </p:cNvSpPr>
          <p:nvPr>
            <p:ph type="body" sz="quarter" idx="17" hasCustomPrompt="1"/>
          </p:nvPr>
        </p:nvSpPr>
        <p:spPr>
          <a:xfrm>
            <a:off x="6532917" y="3073271"/>
            <a:ext cx="5171867"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11" name="テキスト プレースホルダー 11"/>
          <p:cNvSpPr>
            <a:spLocks noGrp="1"/>
          </p:cNvSpPr>
          <p:nvPr>
            <p:ph type="body" sz="quarter" idx="18" hasCustomPrompt="1"/>
          </p:nvPr>
        </p:nvSpPr>
        <p:spPr>
          <a:xfrm>
            <a:off x="11978521" y="1984572"/>
            <a:ext cx="5171867"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19" hasCustomPrompt="1"/>
          </p:nvPr>
        </p:nvSpPr>
        <p:spPr>
          <a:xfrm>
            <a:off x="11978521" y="3073271"/>
            <a:ext cx="5171867"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13" name="正方形/長方形 12"/>
          <p:cNvSpPr/>
          <p:nvPr userDrawn="1"/>
        </p:nvSpPr>
        <p:spPr>
          <a:xfrm>
            <a:off x="907292"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4" name="正方形/長方形 13"/>
          <p:cNvSpPr/>
          <p:nvPr userDrawn="1"/>
        </p:nvSpPr>
        <p:spPr>
          <a:xfrm>
            <a:off x="6352898"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5" name="正方形/長方形 14"/>
          <p:cNvSpPr/>
          <p:nvPr userDrawn="1"/>
        </p:nvSpPr>
        <p:spPr>
          <a:xfrm>
            <a:off x="11798503"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219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pact Text and Image">
    <p:spTree>
      <p:nvGrpSpPr>
        <p:cNvPr id="1" name=""/>
        <p:cNvGrpSpPr/>
        <p:nvPr/>
      </p:nvGrpSpPr>
      <p:grpSpPr>
        <a:xfrm>
          <a:off x="0" y="0"/>
          <a:ext cx="0" cy="0"/>
          <a:chOff x="0" y="0"/>
          <a:chExt cx="0" cy="0"/>
        </a:xfrm>
      </p:grpSpPr>
      <p:sp>
        <p:nvSpPr>
          <p:cNvPr id="7" name="正方形/長方形 6"/>
          <p:cNvSpPr/>
          <p:nvPr userDrawn="1"/>
        </p:nvSpPr>
        <p:spPr>
          <a:xfrm>
            <a:off x="0" y="0"/>
            <a:ext cx="182864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正方形/長方形 8"/>
          <p:cNvSpPr/>
          <p:nvPr userDrawn="1"/>
        </p:nvSpPr>
        <p:spPr>
          <a:xfrm>
            <a:off x="9863287" y="1183061"/>
            <a:ext cx="7695854" cy="44554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二等辺三角形 4"/>
          <p:cNvSpPr/>
          <p:nvPr userDrawn="1"/>
        </p:nvSpPr>
        <p:spPr>
          <a:xfrm rot="5400000">
            <a:off x="-391876" y="391876"/>
            <a:ext cx="10286999" cy="9503246"/>
          </a:xfrm>
          <a:custGeom>
            <a:avLst/>
            <a:gdLst/>
            <a:ahLst/>
            <a:cxnLst/>
            <a:rect l="l" t="t" r="r" b="b"/>
            <a:pathLst>
              <a:path w="10286999" h="9503246">
                <a:moveTo>
                  <a:pt x="4934677" y="360040"/>
                </a:moveTo>
                <a:lnTo>
                  <a:pt x="5143500" y="0"/>
                </a:lnTo>
                <a:lnTo>
                  <a:pt x="5352323" y="360040"/>
                </a:lnTo>
                <a:close/>
                <a:moveTo>
                  <a:pt x="0" y="9503246"/>
                </a:moveTo>
                <a:lnTo>
                  <a:pt x="0" y="360833"/>
                </a:lnTo>
                <a:lnTo>
                  <a:pt x="10286999" y="360833"/>
                </a:lnTo>
                <a:lnTo>
                  <a:pt x="10286999" y="950324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プレースホルダー 11"/>
          <p:cNvSpPr>
            <a:spLocks noGrp="1"/>
          </p:cNvSpPr>
          <p:nvPr>
            <p:ph type="body" sz="quarter" idx="15" hasCustomPrompt="1"/>
          </p:nvPr>
        </p:nvSpPr>
        <p:spPr>
          <a:xfrm>
            <a:off x="457241" y="2038155"/>
            <a:ext cx="8325925" cy="6390710"/>
          </a:xfrm>
        </p:spPr>
        <p:txBody>
          <a:bodyPr anchor="ctr">
            <a:noAutofit/>
          </a:bodyPr>
          <a:lstStyle>
            <a:lvl1pPr algn="ctr">
              <a:lnSpc>
                <a:spcPct val="90000"/>
              </a:lnSpc>
              <a:spcBef>
                <a:spcPts val="0"/>
              </a:spcBef>
              <a:defRPr sz="8800" spc="600" baseline="0">
                <a:solidFill>
                  <a:schemeClr val="bg1"/>
                </a:solidFill>
                <a:latin typeface="+mj-lt"/>
              </a:defRPr>
            </a:lvl1pPr>
          </a:lstStyle>
          <a:p>
            <a:pPr lvl="0"/>
            <a:r>
              <a:rPr lang="en-US" altLang="ja-JP" dirty="0"/>
              <a:t>TEXT HERE</a:t>
            </a:r>
            <a:endParaRPr lang="en-US" dirty="0"/>
          </a:p>
        </p:txBody>
      </p:sp>
      <p:sp>
        <p:nvSpPr>
          <p:cNvPr id="8" name="テキスト プレースホルダー 11"/>
          <p:cNvSpPr>
            <a:spLocks noGrp="1"/>
          </p:cNvSpPr>
          <p:nvPr>
            <p:ph type="body" sz="quarter" idx="23" hasCustomPrompt="1"/>
          </p:nvPr>
        </p:nvSpPr>
        <p:spPr>
          <a:xfrm>
            <a:off x="9818281" y="5818576"/>
            <a:ext cx="7740860" cy="3307868"/>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p>
        </p:txBody>
      </p:sp>
      <p:sp>
        <p:nvSpPr>
          <p:cNvPr id="3" name="図プレースホルダー 2"/>
          <p:cNvSpPr>
            <a:spLocks noGrp="1"/>
          </p:cNvSpPr>
          <p:nvPr>
            <p:ph type="pic" sz="quarter" idx="24" hasCustomPrompt="1"/>
          </p:nvPr>
        </p:nvSpPr>
        <p:spPr>
          <a:xfrm>
            <a:off x="9998302" y="1319622"/>
            <a:ext cx="7425825" cy="4182372"/>
          </a:xfrm>
        </p:spPr>
        <p:txBody>
          <a:bodyPr>
            <a:normAutofit/>
          </a:bodyPr>
          <a:lstStyle>
            <a:lvl1pPr>
              <a:defRPr sz="1800"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16461294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oop 1">
    <p:spTree>
      <p:nvGrpSpPr>
        <p:cNvPr id="1" name=""/>
        <p:cNvGrpSpPr/>
        <p:nvPr/>
      </p:nvGrpSpPr>
      <p:grpSpPr>
        <a:xfrm>
          <a:off x="0" y="0"/>
          <a:ext cx="0" cy="0"/>
          <a:chOff x="0" y="0"/>
          <a:chExt cx="0" cy="0"/>
        </a:xfrm>
      </p:grpSpPr>
      <p:sp>
        <p:nvSpPr>
          <p:cNvPr id="8" name="ドーナツ 7"/>
          <p:cNvSpPr/>
          <p:nvPr userDrawn="1"/>
        </p:nvSpPr>
        <p:spPr>
          <a:xfrm>
            <a:off x="6398903" y="2849730"/>
            <a:ext cx="5461686" cy="5461686"/>
          </a:xfrm>
          <a:prstGeom prst="donut">
            <a:avLst>
              <a:gd name="adj" fmla="val 7805"/>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9" name="環状矢印 8"/>
          <p:cNvSpPr/>
          <p:nvPr userDrawn="1"/>
        </p:nvSpPr>
        <p:spPr>
          <a:xfrm>
            <a:off x="9120950" y="2833652"/>
            <a:ext cx="3024386"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40000"/>
              <a:lumOff val="6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12" name="環状矢印 8"/>
          <p:cNvSpPr/>
          <p:nvPr userDrawn="1"/>
        </p:nvSpPr>
        <p:spPr>
          <a:xfrm rot="5400000">
            <a:off x="8975163" y="5717445"/>
            <a:ext cx="3024386" cy="2758141"/>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13" name="環状矢印 8"/>
          <p:cNvSpPr/>
          <p:nvPr userDrawn="1"/>
        </p:nvSpPr>
        <p:spPr>
          <a:xfrm rot="10800000">
            <a:off x="6112473" y="5582267"/>
            <a:ext cx="3024386"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14" name="環状矢印 8"/>
          <p:cNvSpPr/>
          <p:nvPr userDrawn="1"/>
        </p:nvSpPr>
        <p:spPr>
          <a:xfrm rot="16200000">
            <a:off x="6255123" y="2679784"/>
            <a:ext cx="3024386" cy="2758141"/>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16" name="円/楕円 15"/>
          <p:cNvSpPr/>
          <p:nvPr userDrawn="1"/>
        </p:nvSpPr>
        <p:spPr>
          <a:xfrm>
            <a:off x="10181968" y="306906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7" name="円/楕円 16"/>
          <p:cNvSpPr/>
          <p:nvPr userDrawn="1"/>
        </p:nvSpPr>
        <p:spPr>
          <a:xfrm>
            <a:off x="10181968" y="637982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8" name="円/楕円 17"/>
          <p:cNvSpPr/>
          <p:nvPr userDrawn="1"/>
        </p:nvSpPr>
        <p:spPr>
          <a:xfrm>
            <a:off x="6565558" y="306906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9" name="円/楕円 18"/>
          <p:cNvSpPr/>
          <p:nvPr userDrawn="1"/>
        </p:nvSpPr>
        <p:spPr>
          <a:xfrm>
            <a:off x="6565558" y="637982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0" name="図プレースホルダー 7"/>
          <p:cNvSpPr>
            <a:spLocks noGrp="1"/>
          </p:cNvSpPr>
          <p:nvPr>
            <p:ph type="pic" sz="quarter" idx="16" hasCustomPrompt="1"/>
          </p:nvPr>
        </p:nvSpPr>
        <p:spPr>
          <a:xfrm>
            <a:off x="10590603" y="3485051"/>
            <a:ext cx="616115" cy="616115"/>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7"/>
          <p:cNvSpPr>
            <a:spLocks noGrp="1"/>
          </p:cNvSpPr>
          <p:nvPr>
            <p:ph type="pic" sz="quarter" idx="17" hasCustomPrompt="1"/>
          </p:nvPr>
        </p:nvSpPr>
        <p:spPr>
          <a:xfrm>
            <a:off x="10590603" y="6788459"/>
            <a:ext cx="616115" cy="616115"/>
          </a:xfrm>
        </p:spPr>
        <p:txBody>
          <a:bodyPr>
            <a:normAutofit/>
          </a:bodyPr>
          <a:lstStyle>
            <a:lvl1pPr>
              <a:defRPr sz="1600"/>
            </a:lvl1pPr>
          </a:lstStyle>
          <a:p>
            <a:r>
              <a:rPr kumimoji="1" lang="en-US" altLang="ja-JP" dirty="0"/>
              <a:t>ICON</a:t>
            </a:r>
            <a:endParaRPr kumimoji="1" lang="ja-JP" altLang="en-US" dirty="0"/>
          </a:p>
        </p:txBody>
      </p:sp>
      <p:sp>
        <p:nvSpPr>
          <p:cNvPr id="22" name="図プレースホルダー 7"/>
          <p:cNvSpPr>
            <a:spLocks noGrp="1"/>
          </p:cNvSpPr>
          <p:nvPr>
            <p:ph type="pic" sz="quarter" idx="18" hasCustomPrompt="1"/>
          </p:nvPr>
        </p:nvSpPr>
        <p:spPr>
          <a:xfrm>
            <a:off x="6974193" y="3477700"/>
            <a:ext cx="616115" cy="616115"/>
          </a:xfrm>
        </p:spPr>
        <p:txBody>
          <a:bodyPr>
            <a:normAutofit/>
          </a:bodyPr>
          <a:lstStyle>
            <a:lvl1pPr>
              <a:defRPr sz="1600"/>
            </a:lvl1pPr>
          </a:lstStyle>
          <a:p>
            <a:r>
              <a:rPr kumimoji="1" lang="en-US" altLang="ja-JP" dirty="0"/>
              <a:t>ICON</a:t>
            </a:r>
            <a:endParaRPr kumimoji="1" lang="ja-JP" altLang="en-US" dirty="0"/>
          </a:p>
        </p:txBody>
      </p:sp>
      <p:sp>
        <p:nvSpPr>
          <p:cNvPr id="23" name="図プレースホルダー 7"/>
          <p:cNvSpPr>
            <a:spLocks noGrp="1"/>
          </p:cNvSpPr>
          <p:nvPr>
            <p:ph type="pic" sz="quarter" idx="19" hasCustomPrompt="1"/>
          </p:nvPr>
        </p:nvSpPr>
        <p:spPr>
          <a:xfrm>
            <a:off x="6974193" y="6781106"/>
            <a:ext cx="616115" cy="616115"/>
          </a:xfrm>
        </p:spPr>
        <p:txBody>
          <a:bodyPr>
            <a:normAutofit/>
          </a:bodyPr>
          <a:lstStyle>
            <a:lvl1pPr>
              <a:defRPr sz="1600"/>
            </a:lvl1pPr>
          </a:lstStyle>
          <a:p>
            <a:r>
              <a:rPr kumimoji="1" lang="en-US" altLang="ja-JP" dirty="0"/>
              <a:t>ICON</a:t>
            </a:r>
            <a:endParaRPr kumimoji="1" lang="ja-JP" altLang="en-US" dirty="0"/>
          </a:p>
        </p:txBody>
      </p:sp>
      <p:sp>
        <p:nvSpPr>
          <p:cNvPr id="24" name="テキスト プレースホルダー 11"/>
          <p:cNvSpPr>
            <a:spLocks noGrp="1"/>
          </p:cNvSpPr>
          <p:nvPr>
            <p:ph type="body" sz="quarter" idx="15" hasCustomPrompt="1"/>
          </p:nvPr>
        </p:nvSpPr>
        <p:spPr>
          <a:xfrm>
            <a:off x="12586361" y="3115955"/>
            <a:ext cx="480886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2586361" y="2536525"/>
            <a:ext cx="480886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6" name="テキスト プレースホルダー 11"/>
          <p:cNvSpPr>
            <a:spLocks noGrp="1"/>
          </p:cNvSpPr>
          <p:nvPr>
            <p:ph type="body" sz="quarter" idx="21" hasCustomPrompt="1"/>
          </p:nvPr>
        </p:nvSpPr>
        <p:spPr>
          <a:xfrm>
            <a:off x="12586361" y="7005278"/>
            <a:ext cx="480886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22" hasCustomPrompt="1"/>
          </p:nvPr>
        </p:nvSpPr>
        <p:spPr>
          <a:xfrm>
            <a:off x="12586361" y="6425848"/>
            <a:ext cx="480886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3" hasCustomPrompt="1"/>
          </p:nvPr>
        </p:nvSpPr>
        <p:spPr>
          <a:xfrm>
            <a:off x="938059" y="3118139"/>
            <a:ext cx="4808865" cy="17441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9" name="テキスト プレースホルダー 11"/>
          <p:cNvSpPr>
            <a:spLocks noGrp="1"/>
          </p:cNvSpPr>
          <p:nvPr>
            <p:ph type="body" sz="quarter" idx="24" hasCustomPrompt="1"/>
          </p:nvPr>
        </p:nvSpPr>
        <p:spPr>
          <a:xfrm>
            <a:off x="938059" y="2538709"/>
            <a:ext cx="4808865"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5" hasCustomPrompt="1"/>
          </p:nvPr>
        </p:nvSpPr>
        <p:spPr>
          <a:xfrm>
            <a:off x="938059" y="7007462"/>
            <a:ext cx="4808865" cy="17441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31" name="テキスト プレースホルダー 11"/>
          <p:cNvSpPr>
            <a:spLocks noGrp="1"/>
          </p:cNvSpPr>
          <p:nvPr>
            <p:ph type="body" sz="quarter" idx="26" hasCustomPrompt="1"/>
          </p:nvPr>
        </p:nvSpPr>
        <p:spPr>
          <a:xfrm>
            <a:off x="938059" y="6428032"/>
            <a:ext cx="4808865"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grpSp>
        <p:nvGrpSpPr>
          <p:cNvPr id="5" name="グループ化 4"/>
          <p:cNvGrpSpPr/>
          <p:nvPr userDrawn="1"/>
        </p:nvGrpSpPr>
        <p:grpSpPr>
          <a:xfrm>
            <a:off x="6041205" y="2495278"/>
            <a:ext cx="6193031" cy="6193031"/>
            <a:chOff x="4450556" y="450850"/>
            <a:chExt cx="9385300" cy="9385300"/>
          </a:xfrm>
        </p:grpSpPr>
        <p:sp>
          <p:nvSpPr>
            <p:cNvPr id="32" name="円/楕円 31"/>
            <p:cNvSpPr/>
            <p:nvPr userDrawn="1"/>
          </p:nvSpPr>
          <p:spPr>
            <a:xfrm>
              <a:off x="4450556" y="450850"/>
              <a:ext cx="9385300" cy="9385300"/>
            </a:xfrm>
            <a:prstGeom prst="ellipse">
              <a:avLst/>
            </a:prstGeom>
            <a:gradFill>
              <a:gsLst>
                <a:gs pos="100000">
                  <a:schemeClr val="accent1">
                    <a:tint val="66000"/>
                    <a:satMod val="160000"/>
                    <a:alpha val="15000"/>
                  </a:schemeClr>
                </a:gs>
                <a:gs pos="50000">
                  <a:schemeClr val="accent1">
                    <a:tint val="44500"/>
                    <a:satMod val="160000"/>
                    <a:alpha val="1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595959"/>
                </a:solidFill>
              </a:endParaRPr>
            </a:p>
          </p:txBody>
        </p:sp>
        <p:sp>
          <p:nvSpPr>
            <p:cNvPr id="33" name="円/楕円 32"/>
            <p:cNvSpPr/>
            <p:nvPr userDrawn="1"/>
          </p:nvSpPr>
          <p:spPr>
            <a:xfrm>
              <a:off x="5877719" y="1878013"/>
              <a:ext cx="6530975" cy="6530975"/>
            </a:xfrm>
            <a:prstGeom prst="ellipse">
              <a:avLst/>
            </a:prstGeom>
            <a:gradFill>
              <a:gsLst>
                <a:gs pos="100000">
                  <a:schemeClr val="accent1">
                    <a:tint val="66000"/>
                    <a:satMod val="160000"/>
                    <a:alpha val="38000"/>
                  </a:schemeClr>
                </a:gs>
                <a:gs pos="42000">
                  <a:schemeClr val="accent1">
                    <a:tint val="44500"/>
                    <a:satMod val="160000"/>
                    <a:alpha val="2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595959"/>
                </a:solidFill>
              </a:endParaRPr>
            </a:p>
          </p:txBody>
        </p:sp>
      </p:grpSp>
      <p:sp>
        <p:nvSpPr>
          <p:cNvPr id="3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404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Images - Horizontal">
    <p:spTree>
      <p:nvGrpSpPr>
        <p:cNvPr id="1" name=""/>
        <p:cNvGrpSpPr/>
        <p:nvPr/>
      </p:nvGrpSpPr>
      <p:grpSpPr>
        <a:xfrm>
          <a:off x="0" y="0"/>
          <a:ext cx="0" cy="0"/>
          <a:chOff x="0" y="0"/>
          <a:chExt cx="0" cy="0"/>
        </a:xfrm>
      </p:grpSpPr>
      <p:sp>
        <p:nvSpPr>
          <p:cNvPr id="24" name="正方形/長方形 23"/>
          <p:cNvSpPr/>
          <p:nvPr userDrawn="1"/>
        </p:nvSpPr>
        <p:spPr>
          <a:xfrm>
            <a:off x="1596993" y="7033711"/>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3" name="正方形/長方形 22"/>
          <p:cNvSpPr/>
          <p:nvPr userDrawn="1"/>
        </p:nvSpPr>
        <p:spPr>
          <a:xfrm>
            <a:off x="1596993" y="4423421"/>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 name="正方形/長方形 4"/>
          <p:cNvSpPr/>
          <p:nvPr userDrawn="1"/>
        </p:nvSpPr>
        <p:spPr>
          <a:xfrm>
            <a:off x="1596993" y="1768126"/>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0" name="図プレースホルダー 9"/>
          <p:cNvSpPr>
            <a:spLocks noGrp="1"/>
          </p:cNvSpPr>
          <p:nvPr>
            <p:ph type="pic" sz="quarter" idx="12" hasCustomPrompt="1"/>
          </p:nvPr>
        </p:nvSpPr>
        <p:spPr>
          <a:xfrm>
            <a:off x="1740036" y="1933890"/>
            <a:ext cx="3899384" cy="2008731"/>
          </a:xfrm>
          <a:prstGeom prst="rect">
            <a:avLst/>
          </a:prstGeom>
        </p:spPr>
        <p:txBody>
          <a:bodyPr/>
          <a:lstStyle>
            <a:lvl1pPr>
              <a:defRPr baseline="0"/>
            </a:lvl1pPr>
          </a:lstStyle>
          <a:p>
            <a:r>
              <a:rPr kumimoji="1" lang="en-US" altLang="ja-JP" dirty="0"/>
              <a:t>Add an image</a:t>
            </a:r>
            <a:endParaRPr kumimoji="1" lang="ja-JP" altLang="en-US" dirty="0"/>
          </a:p>
        </p:txBody>
      </p:sp>
      <p:sp>
        <p:nvSpPr>
          <p:cNvPr id="14" name="図プレースホルダー 9"/>
          <p:cNvSpPr>
            <a:spLocks noGrp="1"/>
          </p:cNvSpPr>
          <p:nvPr>
            <p:ph type="pic" sz="quarter" idx="13" hasCustomPrompt="1"/>
          </p:nvPr>
        </p:nvSpPr>
        <p:spPr>
          <a:xfrm>
            <a:off x="1740036" y="4589186"/>
            <a:ext cx="3899384" cy="2008731"/>
          </a:xfrm>
          <a:prstGeom prst="rect">
            <a:avLst/>
          </a:prstGeom>
        </p:spPr>
        <p:txBody>
          <a:bodyPr/>
          <a:lstStyle/>
          <a:p>
            <a:r>
              <a:rPr kumimoji="1" lang="en-US" altLang="ja-JP" dirty="0"/>
              <a:t>Add an image</a:t>
            </a:r>
            <a:endParaRPr kumimoji="1" lang="ja-JP" altLang="en-US" dirty="0"/>
          </a:p>
        </p:txBody>
      </p:sp>
      <p:sp>
        <p:nvSpPr>
          <p:cNvPr id="16" name="図プレースホルダー 9"/>
          <p:cNvSpPr>
            <a:spLocks noGrp="1"/>
          </p:cNvSpPr>
          <p:nvPr>
            <p:ph type="pic" sz="quarter" idx="14" hasCustomPrompt="1"/>
          </p:nvPr>
        </p:nvSpPr>
        <p:spPr>
          <a:xfrm>
            <a:off x="1740036" y="7199475"/>
            <a:ext cx="3899384" cy="2008731"/>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7" name="テキスト プレースホルダー 11"/>
          <p:cNvSpPr>
            <a:spLocks noGrp="1"/>
          </p:cNvSpPr>
          <p:nvPr>
            <p:ph type="body" sz="quarter" idx="15" hasCustomPrompt="1"/>
          </p:nvPr>
        </p:nvSpPr>
        <p:spPr>
          <a:xfrm>
            <a:off x="6026232" y="2347556"/>
            <a:ext cx="1067781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16" hasCustomPrompt="1"/>
          </p:nvPr>
        </p:nvSpPr>
        <p:spPr>
          <a:xfrm>
            <a:off x="6026232" y="1768126"/>
            <a:ext cx="1067781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9" name="テキスト プレースホルダー 11"/>
          <p:cNvSpPr>
            <a:spLocks noGrp="1"/>
          </p:cNvSpPr>
          <p:nvPr>
            <p:ph type="body" sz="quarter" idx="17" hasCustomPrompt="1"/>
          </p:nvPr>
        </p:nvSpPr>
        <p:spPr>
          <a:xfrm>
            <a:off x="6026232" y="5005229"/>
            <a:ext cx="1067781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8" hasCustomPrompt="1"/>
          </p:nvPr>
        </p:nvSpPr>
        <p:spPr>
          <a:xfrm>
            <a:off x="6026232" y="4425799"/>
            <a:ext cx="1067781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19" hasCustomPrompt="1"/>
          </p:nvPr>
        </p:nvSpPr>
        <p:spPr>
          <a:xfrm>
            <a:off x="6026232" y="7629851"/>
            <a:ext cx="1067781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0" hasCustomPrompt="1"/>
          </p:nvPr>
        </p:nvSpPr>
        <p:spPr>
          <a:xfrm>
            <a:off x="6026232" y="7050421"/>
            <a:ext cx="1067781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6645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Images - Virtical">
    <p:spTree>
      <p:nvGrpSpPr>
        <p:cNvPr id="1" name=""/>
        <p:cNvGrpSpPr/>
        <p:nvPr/>
      </p:nvGrpSpPr>
      <p:grpSpPr>
        <a:xfrm>
          <a:off x="0" y="0"/>
          <a:ext cx="0" cy="0"/>
          <a:chOff x="0" y="0"/>
          <a:chExt cx="0" cy="0"/>
        </a:xfrm>
      </p:grpSpPr>
      <p:sp>
        <p:nvSpPr>
          <p:cNvPr id="7" name="正方形/長方形 6"/>
          <p:cNvSpPr/>
          <p:nvPr userDrawn="1"/>
        </p:nvSpPr>
        <p:spPr>
          <a:xfrm>
            <a:off x="1509137" y="1811486"/>
            <a:ext cx="6671037" cy="3996191"/>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図プレースホルダー 9"/>
          <p:cNvSpPr>
            <a:spLocks noGrp="1"/>
          </p:cNvSpPr>
          <p:nvPr>
            <p:ph type="pic" sz="quarter" idx="12" hasCustomPrompt="1"/>
          </p:nvPr>
        </p:nvSpPr>
        <p:spPr>
          <a:xfrm>
            <a:off x="1685613" y="1987943"/>
            <a:ext cx="6318086" cy="3643277"/>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正方形/長方形 10"/>
          <p:cNvSpPr/>
          <p:nvPr userDrawn="1"/>
        </p:nvSpPr>
        <p:spPr>
          <a:xfrm>
            <a:off x="10050168" y="1811486"/>
            <a:ext cx="6671037" cy="3996191"/>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 name="図プレースホルダー 9"/>
          <p:cNvSpPr>
            <a:spLocks noGrp="1"/>
          </p:cNvSpPr>
          <p:nvPr>
            <p:ph type="pic" sz="quarter" idx="13" hasCustomPrompt="1"/>
          </p:nvPr>
        </p:nvSpPr>
        <p:spPr>
          <a:xfrm>
            <a:off x="10226643" y="1987943"/>
            <a:ext cx="6318086" cy="3643277"/>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3" name="テキスト プレースホルダー 11"/>
          <p:cNvSpPr>
            <a:spLocks noGrp="1"/>
          </p:cNvSpPr>
          <p:nvPr>
            <p:ph type="body" sz="quarter" idx="15" hasCustomPrompt="1"/>
          </p:nvPr>
        </p:nvSpPr>
        <p:spPr>
          <a:xfrm>
            <a:off x="1083526" y="6660067"/>
            <a:ext cx="7393206" cy="244686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1083526" y="6080636"/>
            <a:ext cx="7393206"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9679458" y="6664186"/>
            <a:ext cx="7393206" cy="244686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18" hasCustomPrompt="1"/>
          </p:nvPr>
        </p:nvSpPr>
        <p:spPr>
          <a:xfrm>
            <a:off x="9679458" y="6084755"/>
            <a:ext cx="7393206"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5365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Images - Virtical">
    <p:spTree>
      <p:nvGrpSpPr>
        <p:cNvPr id="1" name=""/>
        <p:cNvGrpSpPr/>
        <p:nvPr/>
      </p:nvGrpSpPr>
      <p:grpSpPr>
        <a:xfrm>
          <a:off x="0" y="0"/>
          <a:ext cx="0" cy="0"/>
          <a:chOff x="0" y="0"/>
          <a:chExt cx="0" cy="0"/>
        </a:xfrm>
      </p:grpSpPr>
      <p:sp>
        <p:nvSpPr>
          <p:cNvPr id="7" name="正方形/長方形 6"/>
          <p:cNvSpPr/>
          <p:nvPr userDrawn="1"/>
        </p:nvSpPr>
        <p:spPr>
          <a:xfrm>
            <a:off x="637261" y="2174129"/>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図プレースホルダー 9"/>
          <p:cNvSpPr>
            <a:spLocks noGrp="1"/>
          </p:cNvSpPr>
          <p:nvPr>
            <p:ph type="pic" sz="quarter" idx="12" hasCustomPrompt="1"/>
          </p:nvPr>
        </p:nvSpPr>
        <p:spPr>
          <a:xfrm>
            <a:off x="812481" y="2337741"/>
            <a:ext cx="5238155" cy="3020543"/>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3" name="テキスト プレースホルダー 11"/>
          <p:cNvSpPr>
            <a:spLocks noGrp="1"/>
          </p:cNvSpPr>
          <p:nvPr>
            <p:ph type="body" sz="quarter" idx="15" hasCustomPrompt="1"/>
          </p:nvPr>
        </p:nvSpPr>
        <p:spPr>
          <a:xfrm>
            <a:off x="637261" y="6218945"/>
            <a:ext cx="5588591" cy="270593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637261" y="5639515"/>
            <a:ext cx="5588591"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正方形/長方形 16"/>
          <p:cNvSpPr/>
          <p:nvPr userDrawn="1"/>
        </p:nvSpPr>
        <p:spPr>
          <a:xfrm>
            <a:off x="6348117" y="2173170"/>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8" name="図プレースホルダー 9"/>
          <p:cNvSpPr>
            <a:spLocks noGrp="1"/>
          </p:cNvSpPr>
          <p:nvPr>
            <p:ph type="pic" sz="quarter" idx="17" hasCustomPrompt="1"/>
          </p:nvPr>
        </p:nvSpPr>
        <p:spPr>
          <a:xfrm>
            <a:off x="6523337" y="2336783"/>
            <a:ext cx="5238155" cy="3020543"/>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9" name="テキスト プレースホルダー 11"/>
          <p:cNvSpPr>
            <a:spLocks noGrp="1"/>
          </p:cNvSpPr>
          <p:nvPr>
            <p:ph type="body" sz="quarter" idx="18" hasCustomPrompt="1"/>
          </p:nvPr>
        </p:nvSpPr>
        <p:spPr>
          <a:xfrm>
            <a:off x="6348117" y="6217987"/>
            <a:ext cx="5588591" cy="270593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9" hasCustomPrompt="1"/>
          </p:nvPr>
        </p:nvSpPr>
        <p:spPr>
          <a:xfrm>
            <a:off x="6348117" y="5638556"/>
            <a:ext cx="5588591"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1" name="正方形/長方形 20"/>
          <p:cNvSpPr/>
          <p:nvPr userDrawn="1"/>
        </p:nvSpPr>
        <p:spPr>
          <a:xfrm>
            <a:off x="12023527" y="2174129"/>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2" name="図プレースホルダー 9"/>
          <p:cNvSpPr>
            <a:spLocks noGrp="1"/>
          </p:cNvSpPr>
          <p:nvPr>
            <p:ph type="pic" sz="quarter" idx="20" hasCustomPrompt="1"/>
          </p:nvPr>
        </p:nvSpPr>
        <p:spPr>
          <a:xfrm>
            <a:off x="12198745" y="2337741"/>
            <a:ext cx="5238155" cy="3020543"/>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3" name="テキスト プレースホルダー 11"/>
          <p:cNvSpPr>
            <a:spLocks noGrp="1"/>
          </p:cNvSpPr>
          <p:nvPr>
            <p:ph type="body" sz="quarter" idx="21" hasCustomPrompt="1"/>
          </p:nvPr>
        </p:nvSpPr>
        <p:spPr>
          <a:xfrm>
            <a:off x="12023527" y="6218945"/>
            <a:ext cx="5588591" cy="270593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2" hasCustomPrompt="1"/>
          </p:nvPr>
        </p:nvSpPr>
        <p:spPr>
          <a:xfrm>
            <a:off x="12023527" y="5639515"/>
            <a:ext cx="5588591"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2937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solidFill>
                  <a:srgbClr val="FFFFFF">
                    <a:lumMod val="50000"/>
                    <a:alpha val="70000"/>
                  </a:srgbClr>
                </a:solidFill>
              </a:rPr>
              <a:t>The Power of PowerPoint | thepopp.com</a:t>
            </a:r>
            <a:endParaRPr lang="en-US" dirty="0">
              <a:solidFill>
                <a:srgbClr val="FFFFFF">
                  <a:lumMod val="50000"/>
                  <a:alpha val="70000"/>
                </a:srgbClr>
              </a:solidFill>
            </a:endParaRPr>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sp>
        <p:nvSpPr>
          <p:cNvPr id="5" name="図プレースホルダー 9"/>
          <p:cNvSpPr>
            <a:spLocks noGrp="1"/>
          </p:cNvSpPr>
          <p:nvPr>
            <p:ph type="pic" sz="quarter" idx="12" hasCustomPrompt="1"/>
          </p:nvPr>
        </p:nvSpPr>
        <p:spPr>
          <a:xfrm>
            <a:off x="0" y="1903141"/>
            <a:ext cx="18267419" cy="4545506"/>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7"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8" name="テキスト プレースホルダー 11"/>
          <p:cNvSpPr>
            <a:spLocks noGrp="1"/>
          </p:cNvSpPr>
          <p:nvPr>
            <p:ph type="body" sz="quarter" idx="16" hasCustomPrompt="1"/>
          </p:nvPr>
        </p:nvSpPr>
        <p:spPr>
          <a:xfrm>
            <a:off x="3157542" y="7568137"/>
            <a:ext cx="11926325" cy="162581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17" hasCustomPrompt="1"/>
          </p:nvPr>
        </p:nvSpPr>
        <p:spPr>
          <a:xfrm>
            <a:off x="3157542" y="6898696"/>
            <a:ext cx="11926325" cy="773204"/>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8" name="正方形/長方形 7"/>
          <p:cNvSpPr/>
          <p:nvPr userDrawn="1"/>
        </p:nvSpPr>
        <p:spPr>
          <a:xfrm>
            <a:off x="-6323" y="1750730"/>
            <a:ext cx="18292736" cy="487793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Tree>
    <p:extLst>
      <p:ext uri="{BB962C8B-B14F-4D97-AF65-F5344CB8AC3E}">
        <p14:creationId xmlns:p14="http://schemas.microsoft.com/office/powerpoint/2010/main" val="26219419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4x4 Image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solidFill>
                  <a:srgbClr val="FFFFFF">
                    <a:lumMod val="50000"/>
                    <a:alpha val="70000"/>
                  </a:srgbClr>
                </a:solidFill>
              </a:rPr>
              <a:t>The Power of PowerPoint | thepopp.com</a:t>
            </a:r>
            <a:endParaRPr lang="en-US" dirty="0">
              <a:solidFill>
                <a:srgbClr val="FFFFFF">
                  <a:lumMod val="50000"/>
                  <a:alpha val="70000"/>
                </a:srgbClr>
              </a:solidFill>
            </a:endParaRPr>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sp>
        <p:nvSpPr>
          <p:cNvPr id="5" name="図プレースホルダー 9"/>
          <p:cNvSpPr>
            <a:spLocks noGrp="1"/>
          </p:cNvSpPr>
          <p:nvPr>
            <p:ph type="pic" sz="quarter" idx="12" hasCustomPrompt="1"/>
          </p:nvPr>
        </p:nvSpPr>
        <p:spPr>
          <a:xfrm>
            <a:off x="772276" y="1588106"/>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6" name="テキスト プレースホルダー 11"/>
          <p:cNvSpPr>
            <a:spLocks noGrp="1"/>
          </p:cNvSpPr>
          <p:nvPr>
            <p:ph type="body" sz="quarter" idx="15" hasCustomPrompt="1"/>
          </p:nvPr>
        </p:nvSpPr>
        <p:spPr>
          <a:xfrm>
            <a:off x="772276" y="428840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7" name="図プレースホルダー 9"/>
          <p:cNvSpPr>
            <a:spLocks noGrp="1"/>
          </p:cNvSpPr>
          <p:nvPr>
            <p:ph type="pic" sz="quarter" idx="16" hasCustomPrompt="1"/>
          </p:nvPr>
        </p:nvSpPr>
        <p:spPr>
          <a:xfrm>
            <a:off x="9458242" y="1588106"/>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8" name="テキスト プレースホルダー 11"/>
          <p:cNvSpPr>
            <a:spLocks noGrp="1"/>
          </p:cNvSpPr>
          <p:nvPr>
            <p:ph type="body" sz="quarter" idx="17" hasCustomPrompt="1"/>
          </p:nvPr>
        </p:nvSpPr>
        <p:spPr>
          <a:xfrm>
            <a:off x="9458242" y="428840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3" name="図プレースホルダー 9"/>
          <p:cNvSpPr>
            <a:spLocks noGrp="1"/>
          </p:cNvSpPr>
          <p:nvPr>
            <p:ph type="pic" sz="quarter" idx="18" hasCustomPrompt="1"/>
          </p:nvPr>
        </p:nvSpPr>
        <p:spPr>
          <a:xfrm>
            <a:off x="772276" y="5548545"/>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4" name="テキスト プレースホルダー 11"/>
          <p:cNvSpPr>
            <a:spLocks noGrp="1"/>
          </p:cNvSpPr>
          <p:nvPr>
            <p:ph type="body" sz="quarter" idx="19" hasCustomPrompt="1"/>
          </p:nvPr>
        </p:nvSpPr>
        <p:spPr>
          <a:xfrm>
            <a:off x="772276" y="824884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5" name="図プレースホルダー 9"/>
          <p:cNvSpPr>
            <a:spLocks noGrp="1"/>
          </p:cNvSpPr>
          <p:nvPr>
            <p:ph type="pic" sz="quarter" idx="20" hasCustomPrompt="1"/>
          </p:nvPr>
        </p:nvSpPr>
        <p:spPr>
          <a:xfrm>
            <a:off x="9458242" y="5548545"/>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6" name="テキスト プレースホルダー 11"/>
          <p:cNvSpPr>
            <a:spLocks noGrp="1"/>
          </p:cNvSpPr>
          <p:nvPr>
            <p:ph type="body" sz="quarter" idx="21" hasCustomPrompt="1"/>
          </p:nvPr>
        </p:nvSpPr>
        <p:spPr>
          <a:xfrm>
            <a:off x="9458242" y="824884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Tree>
    <p:extLst>
      <p:ext uri="{BB962C8B-B14F-4D97-AF65-F5344CB8AC3E}">
        <p14:creationId xmlns:p14="http://schemas.microsoft.com/office/powerpoint/2010/main" val="32835678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x3 Image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solidFill>
                  <a:srgbClr val="FFFFFF">
                    <a:lumMod val="50000"/>
                    <a:alpha val="70000"/>
                  </a:srgbClr>
                </a:solidFill>
              </a:rPr>
              <a:t>The Power of PowerPoint | thepopp.com</a:t>
            </a:r>
            <a:endParaRPr lang="en-US" dirty="0">
              <a:solidFill>
                <a:srgbClr val="FFFFFF">
                  <a:lumMod val="50000"/>
                  <a:alpha val="70000"/>
                </a:srgbClr>
              </a:solidFill>
            </a:endParaRPr>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sp>
        <p:nvSpPr>
          <p:cNvPr id="5" name="図プレースホルダー 9"/>
          <p:cNvSpPr>
            <a:spLocks noGrp="1"/>
          </p:cNvSpPr>
          <p:nvPr>
            <p:ph type="pic" sz="quarter" idx="12" hasCustomPrompt="1"/>
          </p:nvPr>
        </p:nvSpPr>
        <p:spPr>
          <a:xfrm>
            <a:off x="772278" y="1588106"/>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6" name="テキスト プレースホルダー 11"/>
          <p:cNvSpPr>
            <a:spLocks noGrp="1"/>
          </p:cNvSpPr>
          <p:nvPr>
            <p:ph type="body" sz="quarter" idx="15" hasCustomPrompt="1"/>
          </p:nvPr>
        </p:nvSpPr>
        <p:spPr>
          <a:xfrm>
            <a:off x="772278" y="4288406"/>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図プレースホルダー 9"/>
          <p:cNvSpPr>
            <a:spLocks noGrp="1"/>
          </p:cNvSpPr>
          <p:nvPr>
            <p:ph type="pic" sz="quarter" idx="16" hasCustomPrompt="1"/>
          </p:nvPr>
        </p:nvSpPr>
        <p:spPr>
          <a:xfrm>
            <a:off x="6487912" y="1588106"/>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8" name="テキスト プレースホルダー 11"/>
          <p:cNvSpPr>
            <a:spLocks noGrp="1"/>
          </p:cNvSpPr>
          <p:nvPr>
            <p:ph type="body" sz="quarter" idx="17" hasCustomPrompt="1"/>
          </p:nvPr>
        </p:nvSpPr>
        <p:spPr>
          <a:xfrm>
            <a:off x="6487912" y="4288406"/>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9" name="図プレースホルダー 9"/>
          <p:cNvSpPr>
            <a:spLocks noGrp="1"/>
          </p:cNvSpPr>
          <p:nvPr>
            <p:ph type="pic" sz="quarter" idx="18" hasCustomPrompt="1"/>
          </p:nvPr>
        </p:nvSpPr>
        <p:spPr>
          <a:xfrm>
            <a:off x="12203548" y="1588106"/>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0" name="テキスト プレースホルダー 11"/>
          <p:cNvSpPr>
            <a:spLocks noGrp="1"/>
          </p:cNvSpPr>
          <p:nvPr>
            <p:ph type="body" sz="quarter" idx="19" hasCustomPrompt="1"/>
          </p:nvPr>
        </p:nvSpPr>
        <p:spPr>
          <a:xfrm>
            <a:off x="12203548" y="4288406"/>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1" name="図プレースホルダー 9"/>
          <p:cNvSpPr>
            <a:spLocks noGrp="1"/>
          </p:cNvSpPr>
          <p:nvPr>
            <p:ph type="pic" sz="quarter" idx="20" hasCustomPrompt="1"/>
          </p:nvPr>
        </p:nvSpPr>
        <p:spPr>
          <a:xfrm>
            <a:off x="772278" y="5593550"/>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2" name="テキスト プレースホルダー 11"/>
          <p:cNvSpPr>
            <a:spLocks noGrp="1"/>
          </p:cNvSpPr>
          <p:nvPr>
            <p:ph type="body" sz="quarter" idx="21" hasCustomPrompt="1"/>
          </p:nvPr>
        </p:nvSpPr>
        <p:spPr>
          <a:xfrm>
            <a:off x="772278" y="8293850"/>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3" name="図プレースホルダー 9"/>
          <p:cNvSpPr>
            <a:spLocks noGrp="1"/>
          </p:cNvSpPr>
          <p:nvPr>
            <p:ph type="pic" sz="quarter" idx="22" hasCustomPrompt="1"/>
          </p:nvPr>
        </p:nvSpPr>
        <p:spPr>
          <a:xfrm>
            <a:off x="6487912" y="5593550"/>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4" name="テキスト プレースホルダー 11"/>
          <p:cNvSpPr>
            <a:spLocks noGrp="1"/>
          </p:cNvSpPr>
          <p:nvPr>
            <p:ph type="body" sz="quarter" idx="23" hasCustomPrompt="1"/>
          </p:nvPr>
        </p:nvSpPr>
        <p:spPr>
          <a:xfrm>
            <a:off x="6487912" y="8293850"/>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5" name="図プレースホルダー 9"/>
          <p:cNvSpPr>
            <a:spLocks noGrp="1"/>
          </p:cNvSpPr>
          <p:nvPr>
            <p:ph type="pic" sz="quarter" idx="24" hasCustomPrompt="1"/>
          </p:nvPr>
        </p:nvSpPr>
        <p:spPr>
          <a:xfrm>
            <a:off x="12203548" y="5593550"/>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6" name="テキスト プレースホルダー 11"/>
          <p:cNvSpPr>
            <a:spLocks noGrp="1"/>
          </p:cNvSpPr>
          <p:nvPr>
            <p:ph type="body" sz="quarter" idx="25" hasCustomPrompt="1"/>
          </p:nvPr>
        </p:nvSpPr>
        <p:spPr>
          <a:xfrm>
            <a:off x="12203548" y="8293850"/>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8"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Tree>
    <p:extLst>
      <p:ext uri="{BB962C8B-B14F-4D97-AF65-F5344CB8AC3E}">
        <p14:creationId xmlns:p14="http://schemas.microsoft.com/office/powerpoint/2010/main" val="19390928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 Image - 1 Column">
    <p:spTree>
      <p:nvGrpSpPr>
        <p:cNvPr id="1" name=""/>
        <p:cNvGrpSpPr/>
        <p:nvPr/>
      </p:nvGrpSpPr>
      <p:grpSpPr>
        <a:xfrm>
          <a:off x="0" y="0"/>
          <a:ext cx="0" cy="0"/>
          <a:chOff x="0" y="0"/>
          <a:chExt cx="0" cy="0"/>
        </a:xfrm>
      </p:grpSpPr>
      <p:sp>
        <p:nvSpPr>
          <p:cNvPr id="10" name="正方形/長方形 9"/>
          <p:cNvSpPr/>
          <p:nvPr userDrawn="1"/>
        </p:nvSpPr>
        <p:spPr>
          <a:xfrm>
            <a:off x="727271" y="2909031"/>
            <a:ext cx="7110791" cy="5069784"/>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9" name="図プレースホルダー 8"/>
          <p:cNvSpPr>
            <a:spLocks noGrp="1"/>
          </p:cNvSpPr>
          <p:nvPr>
            <p:ph type="pic" sz="quarter" idx="12" hasCustomPrompt="1"/>
          </p:nvPr>
        </p:nvSpPr>
        <p:spPr>
          <a:xfrm>
            <a:off x="885185" y="3063877"/>
            <a:ext cx="6794962" cy="4760096"/>
          </a:xfrm>
          <a:prstGeom prst="rect">
            <a:avLst/>
          </a:prstGeom>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8393480" y="2729296"/>
            <a:ext cx="479694" cy="359474"/>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 name="テキスト プレースホルダー 11"/>
          <p:cNvSpPr>
            <a:spLocks noGrp="1"/>
          </p:cNvSpPr>
          <p:nvPr>
            <p:ph type="body" sz="quarter" idx="15" hasCustomPrompt="1"/>
          </p:nvPr>
        </p:nvSpPr>
        <p:spPr>
          <a:xfrm>
            <a:off x="8873177" y="3112642"/>
            <a:ext cx="8820980" cy="103511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3" name="テキスト プレースホルダー 11"/>
          <p:cNvSpPr>
            <a:spLocks noGrp="1"/>
          </p:cNvSpPr>
          <p:nvPr>
            <p:ph type="body" sz="quarter" idx="16" hasCustomPrompt="1"/>
          </p:nvPr>
        </p:nvSpPr>
        <p:spPr>
          <a:xfrm>
            <a:off x="8873177" y="2533211"/>
            <a:ext cx="8820980"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4" name="ホームベース 13"/>
          <p:cNvSpPr/>
          <p:nvPr userDrawn="1"/>
        </p:nvSpPr>
        <p:spPr>
          <a:xfrm>
            <a:off x="8393480" y="4716896"/>
            <a:ext cx="479694" cy="359474"/>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5" name="テキスト プレースホルダー 11"/>
          <p:cNvSpPr>
            <a:spLocks noGrp="1"/>
          </p:cNvSpPr>
          <p:nvPr>
            <p:ph type="body" sz="quarter" idx="17" hasCustomPrompt="1"/>
          </p:nvPr>
        </p:nvSpPr>
        <p:spPr>
          <a:xfrm>
            <a:off x="8873177" y="5100241"/>
            <a:ext cx="8820980" cy="103511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18" hasCustomPrompt="1"/>
          </p:nvPr>
        </p:nvSpPr>
        <p:spPr>
          <a:xfrm>
            <a:off x="8873177" y="4520812"/>
            <a:ext cx="8820980"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ホームベース 16"/>
          <p:cNvSpPr/>
          <p:nvPr userDrawn="1"/>
        </p:nvSpPr>
        <p:spPr>
          <a:xfrm>
            <a:off x="8393478" y="6740377"/>
            <a:ext cx="479694" cy="359474"/>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8" name="テキスト プレースホルダー 11"/>
          <p:cNvSpPr>
            <a:spLocks noGrp="1"/>
          </p:cNvSpPr>
          <p:nvPr>
            <p:ph type="body" sz="quarter" idx="19" hasCustomPrompt="1"/>
          </p:nvPr>
        </p:nvSpPr>
        <p:spPr>
          <a:xfrm>
            <a:off x="8873175" y="7123721"/>
            <a:ext cx="8820980" cy="103511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0" hasCustomPrompt="1"/>
          </p:nvPr>
        </p:nvSpPr>
        <p:spPr>
          <a:xfrm>
            <a:off x="8873175" y="6544291"/>
            <a:ext cx="8820980"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3"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5"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0523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umeric List - 6 Items">
    <p:spTree>
      <p:nvGrpSpPr>
        <p:cNvPr id="1" name=""/>
        <p:cNvGrpSpPr/>
        <p:nvPr/>
      </p:nvGrpSpPr>
      <p:grpSpPr>
        <a:xfrm>
          <a:off x="0" y="0"/>
          <a:ext cx="0" cy="0"/>
          <a:chOff x="0" y="0"/>
          <a:chExt cx="0" cy="0"/>
        </a:xfrm>
      </p:grpSpPr>
      <p:sp>
        <p:nvSpPr>
          <p:cNvPr id="5" name="正方形/長方形 4"/>
          <p:cNvSpPr/>
          <p:nvPr userDrawn="1"/>
        </p:nvSpPr>
        <p:spPr>
          <a:xfrm>
            <a:off x="952296" y="2218132"/>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952296" y="2218132"/>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 name="テキスト プレースホルダー 11"/>
          <p:cNvSpPr>
            <a:spLocks noGrp="1"/>
          </p:cNvSpPr>
          <p:nvPr>
            <p:ph type="body" sz="quarter" idx="15" hasCustomPrompt="1"/>
          </p:nvPr>
        </p:nvSpPr>
        <p:spPr>
          <a:xfrm>
            <a:off x="937201" y="2856364"/>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852396" y="2128166"/>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21" hasCustomPrompt="1"/>
          </p:nvPr>
        </p:nvSpPr>
        <p:spPr>
          <a:xfrm>
            <a:off x="1042306" y="2128166"/>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1" name="正方形/長方形 20"/>
          <p:cNvSpPr/>
          <p:nvPr userDrawn="1"/>
        </p:nvSpPr>
        <p:spPr>
          <a:xfrm>
            <a:off x="952296" y="4646278"/>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2" name="ホームベース 21"/>
          <p:cNvSpPr/>
          <p:nvPr userDrawn="1"/>
        </p:nvSpPr>
        <p:spPr>
          <a:xfrm>
            <a:off x="952296" y="4646278"/>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3" name="テキスト プレースホルダー 11"/>
          <p:cNvSpPr>
            <a:spLocks noGrp="1"/>
          </p:cNvSpPr>
          <p:nvPr>
            <p:ph type="body" sz="quarter" idx="22" hasCustomPrompt="1"/>
          </p:nvPr>
        </p:nvSpPr>
        <p:spPr>
          <a:xfrm>
            <a:off x="937201" y="5284510"/>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852396" y="4556312"/>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4" hasCustomPrompt="1"/>
          </p:nvPr>
        </p:nvSpPr>
        <p:spPr>
          <a:xfrm>
            <a:off x="1042306" y="4556312"/>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6" name="正方形/長方形 25"/>
          <p:cNvSpPr/>
          <p:nvPr userDrawn="1"/>
        </p:nvSpPr>
        <p:spPr>
          <a:xfrm>
            <a:off x="952296" y="7071120"/>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7" name="ホームベース 26"/>
          <p:cNvSpPr/>
          <p:nvPr userDrawn="1"/>
        </p:nvSpPr>
        <p:spPr>
          <a:xfrm>
            <a:off x="952296" y="7071120"/>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8" name="テキスト プレースホルダー 11"/>
          <p:cNvSpPr>
            <a:spLocks noGrp="1"/>
          </p:cNvSpPr>
          <p:nvPr>
            <p:ph type="body" sz="quarter" idx="25" hasCustomPrompt="1"/>
          </p:nvPr>
        </p:nvSpPr>
        <p:spPr>
          <a:xfrm>
            <a:off x="937201" y="7709353"/>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852396" y="6981155"/>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7" hasCustomPrompt="1"/>
          </p:nvPr>
        </p:nvSpPr>
        <p:spPr>
          <a:xfrm>
            <a:off x="1042306" y="6981155"/>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46" name="正方形/長方形 45"/>
          <p:cNvSpPr/>
          <p:nvPr userDrawn="1"/>
        </p:nvSpPr>
        <p:spPr>
          <a:xfrm>
            <a:off x="9503245" y="2218132"/>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7" name="ホームベース 46"/>
          <p:cNvSpPr/>
          <p:nvPr userDrawn="1"/>
        </p:nvSpPr>
        <p:spPr>
          <a:xfrm>
            <a:off x="9503246" y="2218132"/>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8" name="テキスト プレースホルダー 11"/>
          <p:cNvSpPr>
            <a:spLocks noGrp="1"/>
          </p:cNvSpPr>
          <p:nvPr>
            <p:ph type="body" sz="quarter" idx="28" hasCustomPrompt="1"/>
          </p:nvPr>
        </p:nvSpPr>
        <p:spPr>
          <a:xfrm>
            <a:off x="9488151" y="2856364"/>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49" name="テキスト プレースホルダー 11"/>
          <p:cNvSpPr>
            <a:spLocks noGrp="1"/>
          </p:cNvSpPr>
          <p:nvPr>
            <p:ph type="body" sz="quarter" idx="29" hasCustomPrompt="1"/>
          </p:nvPr>
        </p:nvSpPr>
        <p:spPr>
          <a:xfrm>
            <a:off x="10403346" y="2128166"/>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0" name="テキスト プレースホルダー 11"/>
          <p:cNvSpPr>
            <a:spLocks noGrp="1"/>
          </p:cNvSpPr>
          <p:nvPr>
            <p:ph type="body" sz="quarter" idx="30" hasCustomPrompt="1"/>
          </p:nvPr>
        </p:nvSpPr>
        <p:spPr>
          <a:xfrm>
            <a:off x="9593256" y="2128166"/>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51" name="正方形/長方形 50"/>
          <p:cNvSpPr/>
          <p:nvPr userDrawn="1"/>
        </p:nvSpPr>
        <p:spPr>
          <a:xfrm>
            <a:off x="9503245" y="4646278"/>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2" name="ホームベース 51"/>
          <p:cNvSpPr/>
          <p:nvPr userDrawn="1"/>
        </p:nvSpPr>
        <p:spPr>
          <a:xfrm>
            <a:off x="9503246" y="4646278"/>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3" name="テキスト プレースホルダー 11"/>
          <p:cNvSpPr>
            <a:spLocks noGrp="1"/>
          </p:cNvSpPr>
          <p:nvPr>
            <p:ph type="body" sz="quarter" idx="31" hasCustomPrompt="1"/>
          </p:nvPr>
        </p:nvSpPr>
        <p:spPr>
          <a:xfrm>
            <a:off x="9488151" y="5284510"/>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4" name="テキスト プレースホルダー 11"/>
          <p:cNvSpPr>
            <a:spLocks noGrp="1"/>
          </p:cNvSpPr>
          <p:nvPr>
            <p:ph type="body" sz="quarter" idx="32" hasCustomPrompt="1"/>
          </p:nvPr>
        </p:nvSpPr>
        <p:spPr>
          <a:xfrm>
            <a:off x="10403346" y="4556312"/>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5" name="テキスト プレースホルダー 11"/>
          <p:cNvSpPr>
            <a:spLocks noGrp="1"/>
          </p:cNvSpPr>
          <p:nvPr>
            <p:ph type="body" sz="quarter" idx="33" hasCustomPrompt="1"/>
          </p:nvPr>
        </p:nvSpPr>
        <p:spPr>
          <a:xfrm>
            <a:off x="9593256" y="4556312"/>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56" name="正方形/長方形 55"/>
          <p:cNvSpPr/>
          <p:nvPr userDrawn="1"/>
        </p:nvSpPr>
        <p:spPr>
          <a:xfrm>
            <a:off x="9503245" y="7071120"/>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7" name="ホームベース 56"/>
          <p:cNvSpPr/>
          <p:nvPr userDrawn="1"/>
        </p:nvSpPr>
        <p:spPr>
          <a:xfrm>
            <a:off x="9503246" y="7071120"/>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8" name="テキスト プレースホルダー 11"/>
          <p:cNvSpPr>
            <a:spLocks noGrp="1"/>
          </p:cNvSpPr>
          <p:nvPr>
            <p:ph type="body" sz="quarter" idx="34" hasCustomPrompt="1"/>
          </p:nvPr>
        </p:nvSpPr>
        <p:spPr>
          <a:xfrm>
            <a:off x="9488151" y="7709353"/>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9" name="テキスト プレースホルダー 11"/>
          <p:cNvSpPr>
            <a:spLocks noGrp="1"/>
          </p:cNvSpPr>
          <p:nvPr>
            <p:ph type="body" sz="quarter" idx="35" hasCustomPrompt="1"/>
          </p:nvPr>
        </p:nvSpPr>
        <p:spPr>
          <a:xfrm>
            <a:off x="10403346" y="6981155"/>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60" name="テキスト プレースホルダー 11"/>
          <p:cNvSpPr>
            <a:spLocks noGrp="1"/>
          </p:cNvSpPr>
          <p:nvPr>
            <p:ph type="body" sz="quarter" idx="36" hasCustomPrompt="1"/>
          </p:nvPr>
        </p:nvSpPr>
        <p:spPr>
          <a:xfrm>
            <a:off x="9593256" y="6981155"/>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3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88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umeric List - 3 Items">
    <p:spTree>
      <p:nvGrpSpPr>
        <p:cNvPr id="1" name=""/>
        <p:cNvGrpSpPr/>
        <p:nvPr/>
      </p:nvGrpSpPr>
      <p:grpSpPr>
        <a:xfrm>
          <a:off x="0" y="0"/>
          <a:ext cx="0" cy="0"/>
          <a:chOff x="0" y="0"/>
          <a:chExt cx="0" cy="0"/>
        </a:xfrm>
      </p:grpSpPr>
      <p:sp>
        <p:nvSpPr>
          <p:cNvPr id="5" name="正方形/長方形 4"/>
          <p:cNvSpPr/>
          <p:nvPr userDrawn="1"/>
        </p:nvSpPr>
        <p:spPr>
          <a:xfrm>
            <a:off x="952295" y="2218132"/>
            <a:ext cx="16137100"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952296" y="2218132"/>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 name="テキスト プレースホルダー 11"/>
          <p:cNvSpPr>
            <a:spLocks noGrp="1"/>
          </p:cNvSpPr>
          <p:nvPr>
            <p:ph type="body" sz="quarter" idx="15" hasCustomPrompt="1"/>
          </p:nvPr>
        </p:nvSpPr>
        <p:spPr>
          <a:xfrm>
            <a:off x="937203" y="2856364"/>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852395" y="2128166"/>
            <a:ext cx="1523700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21" hasCustomPrompt="1"/>
          </p:nvPr>
        </p:nvSpPr>
        <p:spPr>
          <a:xfrm>
            <a:off x="1042306" y="2128166"/>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1" name="正方形/長方形 20"/>
          <p:cNvSpPr/>
          <p:nvPr userDrawn="1"/>
        </p:nvSpPr>
        <p:spPr>
          <a:xfrm>
            <a:off x="952295" y="4646278"/>
            <a:ext cx="16137100"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2" name="ホームベース 21"/>
          <p:cNvSpPr/>
          <p:nvPr userDrawn="1"/>
        </p:nvSpPr>
        <p:spPr>
          <a:xfrm>
            <a:off x="952296" y="4646278"/>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3" name="テキスト プレースホルダー 11"/>
          <p:cNvSpPr>
            <a:spLocks noGrp="1"/>
          </p:cNvSpPr>
          <p:nvPr>
            <p:ph type="body" sz="quarter" idx="22" hasCustomPrompt="1"/>
          </p:nvPr>
        </p:nvSpPr>
        <p:spPr>
          <a:xfrm>
            <a:off x="937203" y="5284510"/>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852395" y="4556312"/>
            <a:ext cx="1523700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4" hasCustomPrompt="1"/>
          </p:nvPr>
        </p:nvSpPr>
        <p:spPr>
          <a:xfrm>
            <a:off x="1042306" y="4556312"/>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6" name="正方形/長方形 25"/>
          <p:cNvSpPr/>
          <p:nvPr userDrawn="1"/>
        </p:nvSpPr>
        <p:spPr>
          <a:xfrm>
            <a:off x="952294" y="7071120"/>
            <a:ext cx="16137102"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7" name="ホームベース 26"/>
          <p:cNvSpPr/>
          <p:nvPr userDrawn="1"/>
        </p:nvSpPr>
        <p:spPr>
          <a:xfrm>
            <a:off x="952296" y="7071120"/>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8" name="テキスト プレースホルダー 11"/>
          <p:cNvSpPr>
            <a:spLocks noGrp="1"/>
          </p:cNvSpPr>
          <p:nvPr>
            <p:ph type="body" sz="quarter" idx="25" hasCustomPrompt="1"/>
          </p:nvPr>
        </p:nvSpPr>
        <p:spPr>
          <a:xfrm>
            <a:off x="937201" y="7709353"/>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852393" y="6981155"/>
            <a:ext cx="1523700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7" hasCustomPrompt="1"/>
          </p:nvPr>
        </p:nvSpPr>
        <p:spPr>
          <a:xfrm>
            <a:off x="1042306" y="6981155"/>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3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152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正方形/長方形 3"/>
          <p:cNvSpPr/>
          <p:nvPr userDrawn="1"/>
        </p:nvSpPr>
        <p:spPr>
          <a:xfrm>
            <a:off x="0" y="0"/>
            <a:ext cx="182864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プレースホルダー 11"/>
          <p:cNvSpPr>
            <a:spLocks noGrp="1"/>
          </p:cNvSpPr>
          <p:nvPr>
            <p:ph type="body" sz="quarter" idx="15" hasCustomPrompt="1"/>
          </p:nvPr>
        </p:nvSpPr>
        <p:spPr>
          <a:xfrm>
            <a:off x="9266776" y="2578215"/>
            <a:ext cx="8010890" cy="1237638"/>
          </a:xfrm>
        </p:spPr>
        <p:txBody>
          <a:bodyPr anchor="b">
            <a:noAutofit/>
          </a:bodyPr>
          <a:lstStyle>
            <a:lvl1pPr algn="l">
              <a:lnSpc>
                <a:spcPct val="90000"/>
              </a:lnSpc>
              <a:spcBef>
                <a:spcPts val="0"/>
              </a:spcBef>
              <a:defRPr sz="7200" spc="600" baseline="0">
                <a:solidFill>
                  <a:schemeClr val="tx1"/>
                </a:solidFill>
                <a:latin typeface="+mj-lt"/>
              </a:defRPr>
            </a:lvl1pPr>
          </a:lstStyle>
          <a:p>
            <a:pPr lvl="0"/>
            <a:r>
              <a:rPr lang="en-US" altLang="ja-JP" dirty="0"/>
              <a:t>TEXT HERE</a:t>
            </a:r>
            <a:endParaRPr lang="en-US" dirty="0"/>
          </a:p>
        </p:txBody>
      </p:sp>
      <p:sp>
        <p:nvSpPr>
          <p:cNvPr id="5" name="テキスト プレースホルダー 11"/>
          <p:cNvSpPr>
            <a:spLocks noGrp="1"/>
          </p:cNvSpPr>
          <p:nvPr>
            <p:ph type="body" sz="quarter" idx="23" hasCustomPrompt="1"/>
          </p:nvPr>
        </p:nvSpPr>
        <p:spPr>
          <a:xfrm>
            <a:off x="10391901" y="3973370"/>
            <a:ext cx="6884972" cy="1080120"/>
          </a:xfrm>
        </p:spPr>
        <p:txBody>
          <a:bodyPr anchor="ctr">
            <a:noAutofit/>
          </a:bodyPr>
          <a:lstStyle>
            <a:lvl1pPr algn="l">
              <a:lnSpc>
                <a:spcPct val="120000"/>
              </a:lnSpc>
              <a:spcBef>
                <a:spcPts val="0"/>
              </a:spcBef>
              <a:defRPr sz="2000">
                <a:solidFill>
                  <a:schemeClr val="tx1"/>
                </a:solidFill>
                <a:latin typeface="+mn-lt"/>
              </a:defRPr>
            </a:lvl1pPr>
          </a:lstStyle>
          <a:p>
            <a:pPr lvl="0"/>
            <a:r>
              <a:rPr lang="en-US" altLang="ja-JP" dirty="0"/>
              <a:t>Text Here</a:t>
            </a:r>
          </a:p>
        </p:txBody>
      </p:sp>
      <p:sp>
        <p:nvSpPr>
          <p:cNvPr id="8" name="図プレースホルダー 7"/>
          <p:cNvSpPr>
            <a:spLocks noGrp="1"/>
          </p:cNvSpPr>
          <p:nvPr>
            <p:ph type="pic" sz="quarter" idx="25" hasCustomPrompt="1"/>
          </p:nvPr>
        </p:nvSpPr>
        <p:spPr>
          <a:xfrm>
            <a:off x="9265983" y="3973370"/>
            <a:ext cx="1081087" cy="1079500"/>
          </a:xfrm>
        </p:spPr>
        <p:txBody>
          <a:bodyPr>
            <a:normAutofit/>
          </a:bodyPr>
          <a:lstStyle>
            <a:lvl1pPr>
              <a:defRPr sz="1600"/>
            </a:lvl1pPr>
          </a:lstStyle>
          <a:p>
            <a:r>
              <a:rPr kumimoji="1" lang="en-US" altLang="ja-JP" dirty="0"/>
              <a:t>ICON</a:t>
            </a:r>
            <a:endParaRPr kumimoji="1" lang="ja-JP" altLang="en-US" dirty="0"/>
          </a:p>
        </p:txBody>
      </p:sp>
      <p:sp>
        <p:nvSpPr>
          <p:cNvPr id="9" name="図プレースホルダー 7"/>
          <p:cNvSpPr>
            <a:spLocks noGrp="1"/>
          </p:cNvSpPr>
          <p:nvPr>
            <p:ph type="pic" sz="quarter" idx="26" hasCustomPrompt="1"/>
          </p:nvPr>
        </p:nvSpPr>
        <p:spPr>
          <a:xfrm>
            <a:off x="9266777" y="6674493"/>
            <a:ext cx="720080" cy="719023"/>
          </a:xfrm>
        </p:spPr>
        <p:txBody>
          <a:bodyPr>
            <a:normAutofit/>
          </a:bodyPr>
          <a:lstStyle>
            <a:lvl1pPr>
              <a:defRPr sz="1600"/>
            </a:lvl1pPr>
          </a:lstStyle>
          <a:p>
            <a:r>
              <a:rPr kumimoji="1" lang="en-US" altLang="ja-JP" dirty="0"/>
              <a:t>ICON</a:t>
            </a:r>
            <a:endParaRPr kumimoji="1" lang="ja-JP" altLang="en-US" dirty="0"/>
          </a:p>
        </p:txBody>
      </p:sp>
      <p:sp>
        <p:nvSpPr>
          <p:cNvPr id="10" name="テキスト プレースホルダー 11"/>
          <p:cNvSpPr>
            <a:spLocks noGrp="1"/>
          </p:cNvSpPr>
          <p:nvPr>
            <p:ph type="body" sz="quarter" idx="27" hasCustomPrompt="1"/>
          </p:nvPr>
        </p:nvSpPr>
        <p:spPr>
          <a:xfrm>
            <a:off x="9986856" y="6674494"/>
            <a:ext cx="3465385" cy="720080"/>
          </a:xfrm>
        </p:spPr>
        <p:txBody>
          <a:bodyPr anchor="ctr">
            <a:noAutofit/>
          </a:bodyPr>
          <a:lstStyle>
            <a:lvl1pPr algn="l">
              <a:lnSpc>
                <a:spcPct val="120000"/>
              </a:lnSpc>
              <a:spcBef>
                <a:spcPts val="1200"/>
              </a:spcBef>
              <a:defRPr sz="1800">
                <a:solidFill>
                  <a:schemeClr val="tx1"/>
                </a:solidFill>
                <a:latin typeface="+mn-lt"/>
              </a:defRPr>
            </a:lvl1pPr>
          </a:lstStyle>
          <a:p>
            <a:pPr lvl="0"/>
            <a:r>
              <a:rPr lang="en-US" altLang="ja-JP" dirty="0"/>
              <a:t>Text Here</a:t>
            </a:r>
          </a:p>
        </p:txBody>
      </p:sp>
      <p:sp>
        <p:nvSpPr>
          <p:cNvPr id="13" name="図プレースホルダー 7"/>
          <p:cNvSpPr>
            <a:spLocks noGrp="1"/>
          </p:cNvSpPr>
          <p:nvPr>
            <p:ph type="pic" sz="quarter" idx="28" hasCustomPrompt="1"/>
          </p:nvPr>
        </p:nvSpPr>
        <p:spPr>
          <a:xfrm>
            <a:off x="9266776" y="7512808"/>
            <a:ext cx="720080" cy="719023"/>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11"/>
          <p:cNvSpPr>
            <a:spLocks noGrp="1"/>
          </p:cNvSpPr>
          <p:nvPr>
            <p:ph type="body" sz="quarter" idx="29" hasCustomPrompt="1"/>
          </p:nvPr>
        </p:nvSpPr>
        <p:spPr>
          <a:xfrm>
            <a:off x="9986855" y="7512809"/>
            <a:ext cx="3465385" cy="720080"/>
          </a:xfrm>
        </p:spPr>
        <p:txBody>
          <a:bodyPr anchor="ctr">
            <a:noAutofit/>
          </a:bodyPr>
          <a:lstStyle>
            <a:lvl1pPr algn="l">
              <a:lnSpc>
                <a:spcPct val="120000"/>
              </a:lnSpc>
              <a:spcBef>
                <a:spcPts val="1200"/>
              </a:spcBef>
              <a:defRPr sz="1800">
                <a:solidFill>
                  <a:schemeClr val="tx1"/>
                </a:solidFill>
                <a:latin typeface="+mn-lt"/>
              </a:defRPr>
            </a:lvl1pPr>
          </a:lstStyle>
          <a:p>
            <a:pPr lvl="0"/>
            <a:r>
              <a:rPr lang="en-US" altLang="ja-JP" dirty="0"/>
              <a:t>Text Here</a:t>
            </a:r>
          </a:p>
        </p:txBody>
      </p:sp>
      <p:sp>
        <p:nvSpPr>
          <p:cNvPr id="15" name="図プレースホルダー 7"/>
          <p:cNvSpPr>
            <a:spLocks noGrp="1"/>
          </p:cNvSpPr>
          <p:nvPr>
            <p:ph type="pic" sz="quarter" idx="30" hasCustomPrompt="1"/>
          </p:nvPr>
        </p:nvSpPr>
        <p:spPr>
          <a:xfrm>
            <a:off x="13587257" y="6674492"/>
            <a:ext cx="720080" cy="719023"/>
          </a:xfrm>
        </p:spPr>
        <p:txBody>
          <a:bodyPr>
            <a:normAutofit/>
          </a:bodyPr>
          <a:lstStyle>
            <a:lvl1pPr>
              <a:defRPr sz="1600"/>
            </a:lvl1pPr>
          </a:lstStyle>
          <a:p>
            <a:r>
              <a:rPr kumimoji="1" lang="en-US" altLang="ja-JP" dirty="0"/>
              <a:t>ICON</a:t>
            </a:r>
            <a:endParaRPr kumimoji="1" lang="ja-JP" altLang="en-US" dirty="0"/>
          </a:p>
        </p:txBody>
      </p:sp>
      <p:sp>
        <p:nvSpPr>
          <p:cNvPr id="16" name="テキスト プレースホルダー 11"/>
          <p:cNvSpPr>
            <a:spLocks noGrp="1"/>
          </p:cNvSpPr>
          <p:nvPr>
            <p:ph type="body" sz="quarter" idx="31" hasCustomPrompt="1"/>
          </p:nvPr>
        </p:nvSpPr>
        <p:spPr>
          <a:xfrm>
            <a:off x="14307336" y="6674493"/>
            <a:ext cx="3465385" cy="720080"/>
          </a:xfrm>
        </p:spPr>
        <p:txBody>
          <a:bodyPr anchor="ctr">
            <a:noAutofit/>
          </a:bodyPr>
          <a:lstStyle>
            <a:lvl1pPr algn="l">
              <a:lnSpc>
                <a:spcPct val="120000"/>
              </a:lnSpc>
              <a:spcBef>
                <a:spcPts val="1200"/>
              </a:spcBef>
              <a:defRPr sz="1800">
                <a:solidFill>
                  <a:schemeClr val="tx1"/>
                </a:solidFill>
                <a:latin typeface="+mn-lt"/>
              </a:defRPr>
            </a:lvl1pPr>
          </a:lstStyle>
          <a:p>
            <a:pPr lvl="0"/>
            <a:r>
              <a:rPr lang="en-US" altLang="ja-JP" dirty="0"/>
              <a:t>Text Here</a:t>
            </a:r>
          </a:p>
        </p:txBody>
      </p:sp>
      <p:sp>
        <p:nvSpPr>
          <p:cNvPr id="17" name="図プレースホルダー 7"/>
          <p:cNvSpPr>
            <a:spLocks noGrp="1"/>
          </p:cNvSpPr>
          <p:nvPr>
            <p:ph type="pic" sz="quarter" idx="32" hasCustomPrompt="1"/>
          </p:nvPr>
        </p:nvSpPr>
        <p:spPr>
          <a:xfrm>
            <a:off x="13587256" y="7512807"/>
            <a:ext cx="720080" cy="719023"/>
          </a:xfrm>
        </p:spPr>
        <p:txBody>
          <a:bodyPr>
            <a:normAutofit/>
          </a:bodyPr>
          <a:lstStyle>
            <a:lvl1pPr>
              <a:defRPr sz="1600"/>
            </a:lvl1pPr>
          </a:lstStyle>
          <a:p>
            <a:r>
              <a:rPr kumimoji="1" lang="en-US" altLang="ja-JP" dirty="0"/>
              <a:t>ICON</a:t>
            </a:r>
            <a:endParaRPr kumimoji="1" lang="ja-JP" altLang="en-US" dirty="0"/>
          </a:p>
        </p:txBody>
      </p:sp>
      <p:sp>
        <p:nvSpPr>
          <p:cNvPr id="18" name="テキスト プレースホルダー 11"/>
          <p:cNvSpPr>
            <a:spLocks noGrp="1"/>
          </p:cNvSpPr>
          <p:nvPr>
            <p:ph type="body" sz="quarter" idx="33" hasCustomPrompt="1"/>
          </p:nvPr>
        </p:nvSpPr>
        <p:spPr>
          <a:xfrm>
            <a:off x="14307335" y="7512808"/>
            <a:ext cx="3465385" cy="720080"/>
          </a:xfrm>
        </p:spPr>
        <p:txBody>
          <a:bodyPr anchor="ctr">
            <a:noAutofit/>
          </a:bodyPr>
          <a:lstStyle>
            <a:lvl1pPr algn="l">
              <a:lnSpc>
                <a:spcPct val="120000"/>
              </a:lnSpc>
              <a:spcBef>
                <a:spcPts val="1200"/>
              </a:spcBef>
              <a:defRPr sz="1800">
                <a:solidFill>
                  <a:schemeClr val="tx1"/>
                </a:solidFill>
                <a:latin typeface="+mn-lt"/>
              </a:defRPr>
            </a:lvl1pPr>
          </a:lstStyle>
          <a:p>
            <a:pPr lvl="0"/>
            <a:r>
              <a:rPr lang="en-US" altLang="ja-JP" dirty="0"/>
              <a:t>Text Here</a:t>
            </a:r>
          </a:p>
        </p:txBody>
      </p:sp>
      <p:cxnSp>
        <p:nvCxnSpPr>
          <p:cNvPr id="31" name="直線コネクタ 30"/>
          <p:cNvCxnSpPr/>
          <p:nvPr userDrawn="1"/>
        </p:nvCxnSpPr>
        <p:spPr>
          <a:xfrm>
            <a:off x="0" y="6427169"/>
            <a:ext cx="18286413"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正方形/長方形 32"/>
          <p:cNvSpPr/>
          <p:nvPr userDrawn="1"/>
        </p:nvSpPr>
        <p:spPr>
          <a:xfrm>
            <a:off x="679624" y="1915297"/>
            <a:ext cx="8143103" cy="653672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図プレースホルダー 5"/>
          <p:cNvSpPr>
            <a:spLocks noGrp="1"/>
          </p:cNvSpPr>
          <p:nvPr>
            <p:ph type="pic" sz="quarter" idx="24" hasCustomPrompt="1"/>
          </p:nvPr>
        </p:nvSpPr>
        <p:spPr>
          <a:xfrm>
            <a:off x="813417" y="2055491"/>
            <a:ext cx="7875516" cy="6256337"/>
          </a:xfrm>
        </p:spPr>
        <p:txBody>
          <a:bodyPr>
            <a:normAutofit/>
          </a:bodyPr>
          <a:lstStyle>
            <a:lvl1pPr>
              <a:defRPr sz="2000" baseline="0"/>
            </a:lvl1pPr>
          </a:lstStyle>
          <a:p>
            <a:r>
              <a:rPr kumimoji="1" lang="en-US" altLang="ja-JP" dirty="0"/>
              <a:t>Add a map</a:t>
            </a:r>
            <a:endParaRPr kumimoji="1" lang="ja-JP" altLang="en-US" dirty="0"/>
          </a:p>
        </p:txBody>
      </p:sp>
    </p:spTree>
    <p:extLst>
      <p:ext uri="{BB962C8B-B14F-4D97-AF65-F5344CB8AC3E}">
        <p14:creationId xmlns:p14="http://schemas.microsoft.com/office/powerpoint/2010/main" val="15900898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olumns - Lis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142999" y="1948145"/>
            <a:ext cx="7321381" cy="1453800"/>
          </a:xfrm>
        </p:spPr>
        <p:txBody>
          <a:bodyPr anchor="b">
            <a:noAutofit/>
          </a:bodyPr>
          <a:lstStyle>
            <a:lvl1pPr algn="ctr">
              <a:spcBef>
                <a:spcPts val="0"/>
              </a:spcBef>
              <a:defRPr sz="39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133384" y="3747961"/>
            <a:ext cx="7330996" cy="5265971"/>
          </a:xfrm>
        </p:spPr>
        <p:txBody>
          <a:bodyPr anchor="t">
            <a:noAutofit/>
          </a:bodyPr>
          <a:lstStyle>
            <a:lvl1pPr marL="342878" indent="-395975" algn="l">
              <a:lnSpc>
                <a:spcPct val="120000"/>
              </a:lnSpc>
              <a:spcBef>
                <a:spcPts val="1200"/>
              </a:spcBef>
              <a:buClr>
                <a:schemeClr val="accent1"/>
              </a:buClr>
              <a:buFont typeface="Wingdings" panose="05000000000000000000" pitchFamily="2" charset="2"/>
              <a:buChar char="u"/>
              <a:defRPr sz="2300">
                <a:solidFill>
                  <a:schemeClr val="tx2"/>
                </a:solidFill>
                <a:latin typeface="+mn-lt"/>
              </a:defRPr>
            </a:lvl1pPr>
            <a:lvl2pPr marL="791949" indent="-395975">
              <a:buClr>
                <a:schemeClr val="accent1"/>
              </a:buClr>
              <a:buFont typeface="Wingdings" panose="05000000000000000000" pitchFamily="2" charset="2"/>
              <a:buChar char="l"/>
              <a:defRPr sz="2000" baseline="0"/>
            </a:lvl2pPr>
            <a:lvl3pPr marL="1079931" indent="-287982">
              <a:defRPr sz="1800" baseline="0">
                <a:solidFill>
                  <a:schemeClr val="tx2">
                    <a:lumMod val="60000"/>
                    <a:lumOff val="40000"/>
                  </a:schemeClr>
                </a:solidFill>
              </a:defRPr>
            </a:lvl3pPr>
          </a:lstStyle>
          <a:p>
            <a:pPr lvl="0"/>
            <a:r>
              <a:rPr lang="en-US" altLang="ja-JP" dirty="0"/>
              <a:t>Text Here</a:t>
            </a:r>
          </a:p>
          <a:p>
            <a:pPr lvl="1"/>
            <a:r>
              <a:rPr lang="en-US" dirty="0"/>
              <a:t>Level 2</a:t>
            </a:r>
          </a:p>
          <a:p>
            <a:pPr lvl="2"/>
            <a:r>
              <a:rPr lang="en-US" dirty="0"/>
              <a:t>Level 3</a:t>
            </a:r>
          </a:p>
        </p:txBody>
      </p:sp>
      <p:cxnSp>
        <p:nvCxnSpPr>
          <p:cNvPr id="10" name="直線コネクタ 9"/>
          <p:cNvCxnSpPr/>
          <p:nvPr userDrawn="1"/>
        </p:nvCxnSpPr>
        <p:spPr>
          <a:xfrm>
            <a:off x="1127943" y="3642617"/>
            <a:ext cx="7336437"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2" name="テキスト プレースホルダー 11"/>
          <p:cNvSpPr>
            <a:spLocks noGrp="1"/>
          </p:cNvSpPr>
          <p:nvPr>
            <p:ph type="body" sz="quarter" idx="16" hasCustomPrompt="1"/>
          </p:nvPr>
        </p:nvSpPr>
        <p:spPr>
          <a:xfrm>
            <a:off x="9747420" y="1948145"/>
            <a:ext cx="7321381" cy="1453800"/>
          </a:xfrm>
        </p:spPr>
        <p:txBody>
          <a:bodyPr anchor="b">
            <a:noAutofit/>
          </a:bodyPr>
          <a:lstStyle>
            <a:lvl1pPr algn="ctr">
              <a:spcBef>
                <a:spcPts val="0"/>
              </a:spcBef>
              <a:defRPr sz="39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7" hasCustomPrompt="1"/>
          </p:nvPr>
        </p:nvSpPr>
        <p:spPr>
          <a:xfrm>
            <a:off x="9737805" y="3747961"/>
            <a:ext cx="7330996" cy="5265971"/>
          </a:xfrm>
        </p:spPr>
        <p:txBody>
          <a:bodyPr anchor="t">
            <a:noAutofit/>
          </a:bodyPr>
          <a:lstStyle>
            <a:lvl1pPr marL="342878" indent="-395975" algn="l">
              <a:lnSpc>
                <a:spcPct val="120000"/>
              </a:lnSpc>
              <a:spcBef>
                <a:spcPts val="600"/>
              </a:spcBef>
              <a:buClr>
                <a:schemeClr val="accent1"/>
              </a:buClr>
              <a:buFont typeface="Wingdings" panose="05000000000000000000" pitchFamily="2" charset="2"/>
              <a:buChar char="u"/>
              <a:defRPr sz="2300">
                <a:solidFill>
                  <a:schemeClr val="tx2"/>
                </a:solidFill>
                <a:latin typeface="+mn-lt"/>
              </a:defRPr>
            </a:lvl1pPr>
            <a:lvl2pPr marL="791949" indent="-395975">
              <a:buClr>
                <a:schemeClr val="accent1"/>
              </a:buClr>
              <a:buFont typeface="Wingdings" panose="05000000000000000000" pitchFamily="2" charset="2"/>
              <a:buChar char="l"/>
              <a:defRPr sz="2000" baseline="0"/>
            </a:lvl2pPr>
            <a:lvl3pPr marL="1079931" indent="-287982">
              <a:defRPr sz="1800" baseline="0">
                <a:solidFill>
                  <a:schemeClr val="tx2">
                    <a:lumMod val="60000"/>
                    <a:lumOff val="40000"/>
                  </a:schemeClr>
                </a:solidFill>
              </a:defRPr>
            </a:lvl3pPr>
          </a:lstStyle>
          <a:p>
            <a:pPr lvl="0"/>
            <a:r>
              <a:rPr lang="en-US" altLang="ja-JP" dirty="0"/>
              <a:t>Text Here</a:t>
            </a:r>
          </a:p>
          <a:p>
            <a:pPr lvl="1"/>
            <a:r>
              <a:rPr lang="en-US" dirty="0"/>
              <a:t>Level 2</a:t>
            </a:r>
          </a:p>
          <a:p>
            <a:pPr lvl="2"/>
            <a:r>
              <a:rPr lang="en-US" dirty="0"/>
              <a:t>Level 3</a:t>
            </a:r>
          </a:p>
        </p:txBody>
      </p:sp>
      <p:cxnSp>
        <p:nvCxnSpPr>
          <p:cNvPr id="14" name="直線コネクタ 13"/>
          <p:cNvCxnSpPr/>
          <p:nvPr userDrawn="1"/>
        </p:nvCxnSpPr>
        <p:spPr>
          <a:xfrm>
            <a:off x="9732363" y="3642617"/>
            <a:ext cx="7336437"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3679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conic List - 6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2" name="テキスト プレースホルダー 11"/>
          <p:cNvSpPr>
            <a:spLocks noGrp="1"/>
          </p:cNvSpPr>
          <p:nvPr>
            <p:ph type="body" sz="quarter" idx="15" hasCustomPrompt="1"/>
          </p:nvPr>
        </p:nvSpPr>
        <p:spPr>
          <a:xfrm>
            <a:off x="1582368" y="2856364"/>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584020" y="2128166"/>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2" hasCustomPrompt="1"/>
          </p:nvPr>
        </p:nvSpPr>
        <p:spPr>
          <a:xfrm>
            <a:off x="1582368" y="5284510"/>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584020" y="4556312"/>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5" hasCustomPrompt="1"/>
          </p:nvPr>
        </p:nvSpPr>
        <p:spPr>
          <a:xfrm>
            <a:off x="1582368" y="7709353"/>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584018" y="6981155"/>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48" name="テキスト プレースホルダー 11"/>
          <p:cNvSpPr>
            <a:spLocks noGrp="1"/>
          </p:cNvSpPr>
          <p:nvPr>
            <p:ph type="body" sz="quarter" idx="28" hasCustomPrompt="1"/>
          </p:nvPr>
        </p:nvSpPr>
        <p:spPr>
          <a:xfrm>
            <a:off x="10133315" y="2856364"/>
            <a:ext cx="7110791"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49" name="テキスト プレースホルダー 11"/>
          <p:cNvSpPr>
            <a:spLocks noGrp="1"/>
          </p:cNvSpPr>
          <p:nvPr>
            <p:ph type="body" sz="quarter" idx="29" hasCustomPrompt="1"/>
          </p:nvPr>
        </p:nvSpPr>
        <p:spPr>
          <a:xfrm>
            <a:off x="10134969" y="2128166"/>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3" name="テキスト プレースホルダー 11"/>
          <p:cNvSpPr>
            <a:spLocks noGrp="1"/>
          </p:cNvSpPr>
          <p:nvPr>
            <p:ph type="body" sz="quarter" idx="31" hasCustomPrompt="1"/>
          </p:nvPr>
        </p:nvSpPr>
        <p:spPr>
          <a:xfrm>
            <a:off x="10133315" y="5284510"/>
            <a:ext cx="7110791"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4" name="テキスト プレースホルダー 11"/>
          <p:cNvSpPr>
            <a:spLocks noGrp="1"/>
          </p:cNvSpPr>
          <p:nvPr>
            <p:ph type="body" sz="quarter" idx="32" hasCustomPrompt="1"/>
          </p:nvPr>
        </p:nvSpPr>
        <p:spPr>
          <a:xfrm>
            <a:off x="10134969" y="4556312"/>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8" name="テキスト プレースホルダー 11"/>
          <p:cNvSpPr>
            <a:spLocks noGrp="1"/>
          </p:cNvSpPr>
          <p:nvPr>
            <p:ph type="body" sz="quarter" idx="34" hasCustomPrompt="1"/>
          </p:nvPr>
        </p:nvSpPr>
        <p:spPr>
          <a:xfrm>
            <a:off x="10133315" y="7709353"/>
            <a:ext cx="7110791"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9" name="テキスト プレースホルダー 11"/>
          <p:cNvSpPr>
            <a:spLocks noGrp="1"/>
          </p:cNvSpPr>
          <p:nvPr>
            <p:ph type="body" sz="quarter" idx="35" hasCustomPrompt="1"/>
          </p:nvPr>
        </p:nvSpPr>
        <p:spPr>
          <a:xfrm>
            <a:off x="10134969" y="6981155"/>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5" name="図プレースホルダー 7"/>
          <p:cNvSpPr>
            <a:spLocks noGrp="1"/>
          </p:cNvSpPr>
          <p:nvPr>
            <p:ph type="pic" sz="quarter" idx="18" hasCustomPrompt="1"/>
          </p:nvPr>
        </p:nvSpPr>
        <p:spPr>
          <a:xfrm>
            <a:off x="952296" y="2128166"/>
            <a:ext cx="720080" cy="720080"/>
          </a:xfrm>
        </p:spPr>
        <p:txBody>
          <a:bodyPr>
            <a:normAutofit/>
          </a:bodyPr>
          <a:lstStyle>
            <a:lvl1pPr>
              <a:defRPr sz="1600"/>
            </a:lvl1pPr>
          </a:lstStyle>
          <a:p>
            <a:r>
              <a:rPr kumimoji="1" lang="en-US" altLang="ja-JP" dirty="0"/>
              <a:t>ICON</a:t>
            </a:r>
            <a:endParaRPr kumimoji="1" lang="ja-JP" altLang="en-US" dirty="0"/>
          </a:p>
        </p:txBody>
      </p:sp>
      <p:sp>
        <p:nvSpPr>
          <p:cNvPr id="36" name="図プレースホルダー 7"/>
          <p:cNvSpPr>
            <a:spLocks noGrp="1"/>
          </p:cNvSpPr>
          <p:nvPr>
            <p:ph type="pic" sz="quarter" idx="36" hasCustomPrompt="1"/>
          </p:nvPr>
        </p:nvSpPr>
        <p:spPr>
          <a:xfrm>
            <a:off x="952296" y="4558436"/>
            <a:ext cx="720080" cy="720080"/>
          </a:xfrm>
        </p:spPr>
        <p:txBody>
          <a:bodyPr>
            <a:normAutofit/>
          </a:bodyPr>
          <a:lstStyle>
            <a:lvl1pPr>
              <a:defRPr sz="1600"/>
            </a:lvl1pPr>
          </a:lstStyle>
          <a:p>
            <a:r>
              <a:rPr kumimoji="1" lang="en-US" altLang="ja-JP" dirty="0"/>
              <a:t>ICON</a:t>
            </a:r>
            <a:endParaRPr kumimoji="1" lang="ja-JP" altLang="en-US" dirty="0"/>
          </a:p>
        </p:txBody>
      </p:sp>
      <p:sp>
        <p:nvSpPr>
          <p:cNvPr id="37" name="図プレースホルダー 7"/>
          <p:cNvSpPr>
            <a:spLocks noGrp="1"/>
          </p:cNvSpPr>
          <p:nvPr>
            <p:ph type="pic" sz="quarter" idx="37" hasCustomPrompt="1"/>
          </p:nvPr>
        </p:nvSpPr>
        <p:spPr>
          <a:xfrm>
            <a:off x="952296" y="6988706"/>
            <a:ext cx="720080" cy="720080"/>
          </a:xfrm>
        </p:spPr>
        <p:txBody>
          <a:bodyPr>
            <a:normAutofit/>
          </a:bodyPr>
          <a:lstStyle>
            <a:lvl1pPr>
              <a:defRPr sz="1600"/>
            </a:lvl1pPr>
          </a:lstStyle>
          <a:p>
            <a:r>
              <a:rPr kumimoji="1" lang="en-US" altLang="ja-JP" dirty="0"/>
              <a:t>ICON</a:t>
            </a:r>
            <a:endParaRPr kumimoji="1" lang="ja-JP" altLang="en-US" dirty="0"/>
          </a:p>
        </p:txBody>
      </p:sp>
      <p:sp>
        <p:nvSpPr>
          <p:cNvPr id="38" name="図プレースホルダー 7"/>
          <p:cNvSpPr>
            <a:spLocks noGrp="1"/>
          </p:cNvSpPr>
          <p:nvPr>
            <p:ph type="pic" sz="quarter" idx="38" hasCustomPrompt="1"/>
          </p:nvPr>
        </p:nvSpPr>
        <p:spPr>
          <a:xfrm>
            <a:off x="9503246" y="2128166"/>
            <a:ext cx="720080" cy="720080"/>
          </a:xfrm>
        </p:spPr>
        <p:txBody>
          <a:bodyPr>
            <a:normAutofit/>
          </a:bodyPr>
          <a:lstStyle>
            <a:lvl1pPr>
              <a:defRPr sz="1600"/>
            </a:lvl1pPr>
          </a:lstStyle>
          <a:p>
            <a:r>
              <a:rPr kumimoji="1" lang="en-US" altLang="ja-JP" dirty="0"/>
              <a:t>ICON</a:t>
            </a:r>
            <a:endParaRPr kumimoji="1" lang="ja-JP" altLang="en-US" dirty="0"/>
          </a:p>
        </p:txBody>
      </p:sp>
      <p:sp>
        <p:nvSpPr>
          <p:cNvPr id="39" name="図プレースホルダー 7"/>
          <p:cNvSpPr>
            <a:spLocks noGrp="1"/>
          </p:cNvSpPr>
          <p:nvPr>
            <p:ph type="pic" sz="quarter" idx="39" hasCustomPrompt="1"/>
          </p:nvPr>
        </p:nvSpPr>
        <p:spPr>
          <a:xfrm>
            <a:off x="9503246" y="4558436"/>
            <a:ext cx="720080" cy="720080"/>
          </a:xfrm>
        </p:spPr>
        <p:txBody>
          <a:bodyPr>
            <a:normAutofit/>
          </a:bodyPr>
          <a:lstStyle>
            <a:lvl1pPr>
              <a:defRPr sz="1600"/>
            </a:lvl1pPr>
          </a:lstStyle>
          <a:p>
            <a:r>
              <a:rPr kumimoji="1" lang="en-US" altLang="ja-JP" dirty="0"/>
              <a:t>ICON</a:t>
            </a:r>
            <a:endParaRPr kumimoji="1" lang="ja-JP" altLang="en-US" dirty="0"/>
          </a:p>
        </p:txBody>
      </p:sp>
      <p:sp>
        <p:nvSpPr>
          <p:cNvPr id="40" name="図プレースホルダー 7"/>
          <p:cNvSpPr>
            <a:spLocks noGrp="1"/>
          </p:cNvSpPr>
          <p:nvPr>
            <p:ph type="pic" sz="quarter" idx="40" hasCustomPrompt="1"/>
          </p:nvPr>
        </p:nvSpPr>
        <p:spPr>
          <a:xfrm>
            <a:off x="9503246" y="6988706"/>
            <a:ext cx="720080" cy="720080"/>
          </a:xfrm>
        </p:spPr>
        <p:txBody>
          <a:bodyPr>
            <a:normAutofit/>
          </a:bodyPr>
          <a:lstStyle>
            <a:lvl1pPr>
              <a:defRPr sz="1600"/>
            </a:lvl1pPr>
          </a:lstStyle>
          <a:p>
            <a:r>
              <a:rPr kumimoji="1" lang="en-US" altLang="ja-JP" dirty="0"/>
              <a:t>ICON</a:t>
            </a:r>
            <a:endParaRPr kumimoji="1" lang="ja-JP" alt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1922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Services 2">
    <p:spTree>
      <p:nvGrpSpPr>
        <p:cNvPr id="1" name=""/>
        <p:cNvGrpSpPr/>
        <p:nvPr/>
      </p:nvGrpSpPr>
      <p:grpSpPr>
        <a:xfrm>
          <a:off x="0" y="0"/>
          <a:ext cx="0" cy="0"/>
          <a:chOff x="0" y="0"/>
          <a:chExt cx="0" cy="0"/>
        </a:xfrm>
      </p:grpSpPr>
      <p:sp>
        <p:nvSpPr>
          <p:cNvPr id="23" name="正方形/長方形 22"/>
          <p:cNvSpPr/>
          <p:nvPr userDrawn="1"/>
        </p:nvSpPr>
        <p:spPr>
          <a:xfrm>
            <a:off x="0" y="2128166"/>
            <a:ext cx="18286413" cy="5265585"/>
          </a:xfrm>
          <a:prstGeom prst="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図プレースホルダー 7"/>
          <p:cNvSpPr>
            <a:spLocks noGrp="1"/>
          </p:cNvSpPr>
          <p:nvPr>
            <p:ph type="pic" sz="quarter" idx="18" hasCustomPrompt="1"/>
          </p:nvPr>
        </p:nvSpPr>
        <p:spPr>
          <a:xfrm>
            <a:off x="2302446"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8" name="図プレースホルダー 7"/>
          <p:cNvSpPr>
            <a:spLocks noGrp="1"/>
          </p:cNvSpPr>
          <p:nvPr>
            <p:ph type="pic" sz="quarter" idx="19" hasCustomPrompt="1"/>
          </p:nvPr>
        </p:nvSpPr>
        <p:spPr>
          <a:xfrm>
            <a:off x="6412903"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9" name="図プレースホルダー 7"/>
          <p:cNvSpPr>
            <a:spLocks noGrp="1"/>
          </p:cNvSpPr>
          <p:nvPr>
            <p:ph type="pic" sz="quarter" idx="20" hasCustomPrompt="1"/>
          </p:nvPr>
        </p:nvSpPr>
        <p:spPr>
          <a:xfrm>
            <a:off x="10523359"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10" name="図プレースホルダー 7"/>
          <p:cNvSpPr>
            <a:spLocks noGrp="1"/>
          </p:cNvSpPr>
          <p:nvPr>
            <p:ph type="pic" sz="quarter" idx="21" hasCustomPrompt="1"/>
          </p:nvPr>
        </p:nvSpPr>
        <p:spPr>
          <a:xfrm>
            <a:off x="14633816"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11" name="テキスト プレースホルダー 11"/>
          <p:cNvSpPr>
            <a:spLocks noGrp="1"/>
          </p:cNvSpPr>
          <p:nvPr>
            <p:ph type="body" sz="quarter" idx="22" hasCustomPrompt="1"/>
          </p:nvPr>
        </p:nvSpPr>
        <p:spPr>
          <a:xfrm>
            <a:off x="952298"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23" hasCustomPrompt="1"/>
          </p:nvPr>
        </p:nvSpPr>
        <p:spPr>
          <a:xfrm>
            <a:off x="13328672"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4" hasCustomPrompt="1"/>
          </p:nvPr>
        </p:nvSpPr>
        <p:spPr>
          <a:xfrm>
            <a:off x="5077756"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5" hasCustomPrompt="1"/>
          </p:nvPr>
        </p:nvSpPr>
        <p:spPr>
          <a:xfrm>
            <a:off x="9203214"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15" hasCustomPrompt="1"/>
          </p:nvPr>
        </p:nvSpPr>
        <p:spPr>
          <a:xfrm>
            <a:off x="952298"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6" hasCustomPrompt="1"/>
          </p:nvPr>
        </p:nvSpPr>
        <p:spPr>
          <a:xfrm>
            <a:off x="13328672"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7" hasCustomPrompt="1"/>
          </p:nvPr>
        </p:nvSpPr>
        <p:spPr>
          <a:xfrm>
            <a:off x="9203214"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8" hasCustomPrompt="1"/>
          </p:nvPr>
        </p:nvSpPr>
        <p:spPr>
          <a:xfrm>
            <a:off x="5077756"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9" hasCustomPrompt="1"/>
          </p:nvPr>
        </p:nvSpPr>
        <p:spPr>
          <a:xfrm>
            <a:off x="1096312" y="7843801"/>
            <a:ext cx="16057784" cy="1260140"/>
          </a:xfrm>
        </p:spPr>
        <p:txBody>
          <a:bodyPr anchor="t">
            <a:noAutofit/>
          </a:bodyPr>
          <a:lstStyle>
            <a:lvl1pPr algn="ctr">
              <a:lnSpc>
                <a:spcPct val="120000"/>
              </a:lnSpc>
              <a:defRPr sz="2300">
                <a:solidFill>
                  <a:schemeClr val="tx1"/>
                </a:solidFill>
                <a:latin typeface="+mn-lt"/>
              </a:defRPr>
            </a:lvl1pPr>
          </a:lstStyle>
          <a:p>
            <a:pPr lvl="0"/>
            <a:r>
              <a:rPr lang="en-US" altLang="ja-JP" dirty="0"/>
              <a:t>Text Here</a:t>
            </a:r>
            <a:endParaRPr lang="en-US" dirty="0"/>
          </a:p>
        </p:txBody>
      </p:sp>
      <p:sp>
        <p:nvSpPr>
          <p:cNvPr id="22"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5"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9350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角丸四角形 13"/>
          <p:cNvSpPr/>
          <p:nvPr userDrawn="1"/>
        </p:nvSpPr>
        <p:spPr>
          <a:xfrm>
            <a:off x="1762388" y="2330884"/>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円/楕円 6"/>
          <p:cNvSpPr/>
          <p:nvPr userDrawn="1"/>
        </p:nvSpPr>
        <p:spPr>
          <a:xfrm>
            <a:off x="817282" y="1903141"/>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8" name="テキスト プレースホルダー 11"/>
          <p:cNvSpPr>
            <a:spLocks noGrp="1"/>
          </p:cNvSpPr>
          <p:nvPr>
            <p:ph type="body" sz="quarter" idx="15" hasCustomPrompt="1"/>
          </p:nvPr>
        </p:nvSpPr>
        <p:spPr>
          <a:xfrm>
            <a:off x="1010805" y="2105665"/>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21" hasCustomPrompt="1"/>
          </p:nvPr>
        </p:nvSpPr>
        <p:spPr>
          <a:xfrm>
            <a:off x="2672277" y="2983260"/>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22" hasCustomPrompt="1"/>
          </p:nvPr>
        </p:nvSpPr>
        <p:spPr>
          <a:xfrm>
            <a:off x="2672277" y="2330885"/>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34" name="角丸四角形 33"/>
          <p:cNvSpPr/>
          <p:nvPr userDrawn="1"/>
        </p:nvSpPr>
        <p:spPr>
          <a:xfrm>
            <a:off x="1762388" y="4785223"/>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5" name="円/楕円 34"/>
          <p:cNvSpPr/>
          <p:nvPr userDrawn="1"/>
        </p:nvSpPr>
        <p:spPr>
          <a:xfrm>
            <a:off x="817282" y="4357480"/>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6" name="テキスト プレースホルダー 11"/>
          <p:cNvSpPr>
            <a:spLocks noGrp="1"/>
          </p:cNvSpPr>
          <p:nvPr>
            <p:ph type="body" sz="quarter" idx="23" hasCustomPrompt="1"/>
          </p:nvPr>
        </p:nvSpPr>
        <p:spPr>
          <a:xfrm>
            <a:off x="1010805" y="4560004"/>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24" hasCustomPrompt="1"/>
          </p:nvPr>
        </p:nvSpPr>
        <p:spPr>
          <a:xfrm>
            <a:off x="2672277" y="5437599"/>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25" hasCustomPrompt="1"/>
          </p:nvPr>
        </p:nvSpPr>
        <p:spPr>
          <a:xfrm>
            <a:off x="2672277" y="4785224"/>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41" name="角丸四角形 40"/>
          <p:cNvSpPr/>
          <p:nvPr userDrawn="1"/>
        </p:nvSpPr>
        <p:spPr>
          <a:xfrm>
            <a:off x="1762388" y="7236428"/>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2" name="円/楕円 41"/>
          <p:cNvSpPr/>
          <p:nvPr userDrawn="1"/>
        </p:nvSpPr>
        <p:spPr>
          <a:xfrm>
            <a:off x="817282" y="6808687"/>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3" name="テキスト プレースホルダー 11"/>
          <p:cNvSpPr>
            <a:spLocks noGrp="1"/>
          </p:cNvSpPr>
          <p:nvPr>
            <p:ph type="body" sz="quarter" idx="26" hasCustomPrompt="1"/>
          </p:nvPr>
        </p:nvSpPr>
        <p:spPr>
          <a:xfrm>
            <a:off x="1010805" y="7011209"/>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44" name="テキスト プレースホルダー 11"/>
          <p:cNvSpPr>
            <a:spLocks noGrp="1"/>
          </p:cNvSpPr>
          <p:nvPr>
            <p:ph type="body" sz="quarter" idx="27" hasCustomPrompt="1"/>
          </p:nvPr>
        </p:nvSpPr>
        <p:spPr>
          <a:xfrm>
            <a:off x="2672277" y="7888806"/>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5" name="テキスト プレースホルダー 11"/>
          <p:cNvSpPr>
            <a:spLocks noGrp="1"/>
          </p:cNvSpPr>
          <p:nvPr>
            <p:ph type="body" sz="quarter" idx="28" hasCustomPrompt="1"/>
          </p:nvPr>
        </p:nvSpPr>
        <p:spPr>
          <a:xfrm>
            <a:off x="2672277" y="7236430"/>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46" name="角丸四角形 45"/>
          <p:cNvSpPr/>
          <p:nvPr userDrawn="1"/>
        </p:nvSpPr>
        <p:spPr>
          <a:xfrm>
            <a:off x="10313338" y="2330884"/>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7" name="円/楕円 46"/>
          <p:cNvSpPr/>
          <p:nvPr userDrawn="1"/>
        </p:nvSpPr>
        <p:spPr>
          <a:xfrm>
            <a:off x="9368232" y="1903141"/>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8" name="テキスト プレースホルダー 11"/>
          <p:cNvSpPr>
            <a:spLocks noGrp="1"/>
          </p:cNvSpPr>
          <p:nvPr>
            <p:ph type="body" sz="quarter" idx="29" hasCustomPrompt="1"/>
          </p:nvPr>
        </p:nvSpPr>
        <p:spPr>
          <a:xfrm>
            <a:off x="9561755" y="2105665"/>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49" name="テキスト プレースホルダー 11"/>
          <p:cNvSpPr>
            <a:spLocks noGrp="1"/>
          </p:cNvSpPr>
          <p:nvPr>
            <p:ph type="body" sz="quarter" idx="30" hasCustomPrompt="1"/>
          </p:nvPr>
        </p:nvSpPr>
        <p:spPr>
          <a:xfrm>
            <a:off x="11223227" y="2983260"/>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0" name="テキスト プレースホルダー 11"/>
          <p:cNvSpPr>
            <a:spLocks noGrp="1"/>
          </p:cNvSpPr>
          <p:nvPr>
            <p:ph type="body" sz="quarter" idx="31" hasCustomPrompt="1"/>
          </p:nvPr>
        </p:nvSpPr>
        <p:spPr>
          <a:xfrm>
            <a:off x="11223227" y="2330885"/>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51" name="角丸四角形 50"/>
          <p:cNvSpPr/>
          <p:nvPr userDrawn="1"/>
        </p:nvSpPr>
        <p:spPr>
          <a:xfrm>
            <a:off x="10313338" y="4785223"/>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2" name="円/楕円 51"/>
          <p:cNvSpPr/>
          <p:nvPr userDrawn="1"/>
        </p:nvSpPr>
        <p:spPr>
          <a:xfrm>
            <a:off x="9368232" y="4357480"/>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3" name="テキスト プレースホルダー 11"/>
          <p:cNvSpPr>
            <a:spLocks noGrp="1"/>
          </p:cNvSpPr>
          <p:nvPr>
            <p:ph type="body" sz="quarter" idx="32" hasCustomPrompt="1"/>
          </p:nvPr>
        </p:nvSpPr>
        <p:spPr>
          <a:xfrm>
            <a:off x="9561755" y="4560004"/>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54" name="テキスト プレースホルダー 11"/>
          <p:cNvSpPr>
            <a:spLocks noGrp="1"/>
          </p:cNvSpPr>
          <p:nvPr>
            <p:ph type="body" sz="quarter" idx="33" hasCustomPrompt="1"/>
          </p:nvPr>
        </p:nvSpPr>
        <p:spPr>
          <a:xfrm>
            <a:off x="11223227" y="5437599"/>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5" name="テキスト プレースホルダー 11"/>
          <p:cNvSpPr>
            <a:spLocks noGrp="1"/>
          </p:cNvSpPr>
          <p:nvPr>
            <p:ph type="body" sz="quarter" idx="34" hasCustomPrompt="1"/>
          </p:nvPr>
        </p:nvSpPr>
        <p:spPr>
          <a:xfrm>
            <a:off x="11223227" y="4785224"/>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56" name="角丸四角形 55"/>
          <p:cNvSpPr/>
          <p:nvPr userDrawn="1"/>
        </p:nvSpPr>
        <p:spPr>
          <a:xfrm>
            <a:off x="10313338" y="7236428"/>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7" name="円/楕円 56"/>
          <p:cNvSpPr/>
          <p:nvPr userDrawn="1"/>
        </p:nvSpPr>
        <p:spPr>
          <a:xfrm>
            <a:off x="9368232" y="6808687"/>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8" name="テキスト プレースホルダー 11"/>
          <p:cNvSpPr>
            <a:spLocks noGrp="1"/>
          </p:cNvSpPr>
          <p:nvPr>
            <p:ph type="body" sz="quarter" idx="35" hasCustomPrompt="1"/>
          </p:nvPr>
        </p:nvSpPr>
        <p:spPr>
          <a:xfrm>
            <a:off x="9561755" y="7011209"/>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59" name="テキスト プレースホルダー 11"/>
          <p:cNvSpPr>
            <a:spLocks noGrp="1"/>
          </p:cNvSpPr>
          <p:nvPr>
            <p:ph type="body" sz="quarter" idx="36" hasCustomPrompt="1"/>
          </p:nvPr>
        </p:nvSpPr>
        <p:spPr>
          <a:xfrm>
            <a:off x="11223227" y="7888806"/>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37" hasCustomPrompt="1"/>
          </p:nvPr>
        </p:nvSpPr>
        <p:spPr>
          <a:xfrm>
            <a:off x="11223227" y="7236430"/>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39"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40"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61"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719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8" name="テキスト プレースホルダー 11"/>
          <p:cNvSpPr>
            <a:spLocks noGrp="1"/>
          </p:cNvSpPr>
          <p:nvPr>
            <p:ph type="body" sz="quarter" idx="15" hasCustomPrompt="1"/>
          </p:nvPr>
        </p:nvSpPr>
        <p:spPr>
          <a:xfrm>
            <a:off x="981550"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0" y="5053491"/>
            <a:ext cx="18286413" cy="135015"/>
          </a:xfrm>
          <a:prstGeom prst="rect">
            <a:avLst/>
          </a:prstGeom>
          <a:solidFill>
            <a:schemeClr val="accent1">
              <a:alpha val="2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円/楕円 9"/>
          <p:cNvSpPr/>
          <p:nvPr userDrawn="1"/>
        </p:nvSpPr>
        <p:spPr>
          <a:xfrm>
            <a:off x="1852397"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1" name="円/楕円 10"/>
          <p:cNvSpPr/>
          <p:nvPr userDrawn="1"/>
        </p:nvSpPr>
        <p:spPr>
          <a:xfrm>
            <a:off x="4534695"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 name="円/楕円 11"/>
          <p:cNvSpPr/>
          <p:nvPr userDrawn="1"/>
        </p:nvSpPr>
        <p:spPr>
          <a:xfrm>
            <a:off x="7216994" y="4589518"/>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3" name="円/楕円 12"/>
          <p:cNvSpPr/>
          <p:nvPr userDrawn="1"/>
        </p:nvSpPr>
        <p:spPr>
          <a:xfrm>
            <a:off x="9899291"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4" name="円/楕円 13"/>
          <p:cNvSpPr/>
          <p:nvPr userDrawn="1"/>
        </p:nvSpPr>
        <p:spPr>
          <a:xfrm>
            <a:off x="12581588"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5" name="円/楕円 14"/>
          <p:cNvSpPr/>
          <p:nvPr userDrawn="1"/>
        </p:nvSpPr>
        <p:spPr>
          <a:xfrm>
            <a:off x="15263887"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2" name="図プレースホルダー 7"/>
          <p:cNvSpPr>
            <a:spLocks noGrp="1"/>
          </p:cNvSpPr>
          <p:nvPr>
            <p:ph type="pic" sz="quarter" idx="16" hasCustomPrompt="1"/>
          </p:nvPr>
        </p:nvSpPr>
        <p:spPr>
          <a:xfrm>
            <a:off x="2061895"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3" name="図プレースホルダー 7"/>
          <p:cNvSpPr>
            <a:spLocks noGrp="1"/>
          </p:cNvSpPr>
          <p:nvPr>
            <p:ph type="pic" sz="quarter" idx="17" hasCustomPrompt="1"/>
          </p:nvPr>
        </p:nvSpPr>
        <p:spPr>
          <a:xfrm>
            <a:off x="4744194"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4" name="図プレースホルダー 7"/>
          <p:cNvSpPr>
            <a:spLocks noGrp="1"/>
          </p:cNvSpPr>
          <p:nvPr>
            <p:ph type="pic" sz="quarter" idx="18" hasCustomPrompt="1"/>
          </p:nvPr>
        </p:nvSpPr>
        <p:spPr>
          <a:xfrm>
            <a:off x="7426491" y="4799018"/>
            <a:ext cx="616115" cy="616115"/>
          </a:xfrm>
        </p:spPr>
        <p:txBody>
          <a:bodyPr>
            <a:normAutofit/>
          </a:bodyPr>
          <a:lstStyle>
            <a:lvl1pPr>
              <a:defRPr sz="1600"/>
            </a:lvl1pPr>
          </a:lstStyle>
          <a:p>
            <a:r>
              <a:rPr kumimoji="1" lang="en-US" altLang="ja-JP" dirty="0"/>
              <a:t>ICON</a:t>
            </a:r>
            <a:endParaRPr kumimoji="1" lang="ja-JP" altLang="en-US" dirty="0"/>
          </a:p>
        </p:txBody>
      </p:sp>
      <p:sp>
        <p:nvSpPr>
          <p:cNvPr id="25" name="図プレースホルダー 7"/>
          <p:cNvSpPr>
            <a:spLocks noGrp="1"/>
          </p:cNvSpPr>
          <p:nvPr>
            <p:ph type="pic" sz="quarter" idx="19" hasCustomPrompt="1"/>
          </p:nvPr>
        </p:nvSpPr>
        <p:spPr>
          <a:xfrm>
            <a:off x="10108790"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6" name="図プレースホルダー 7"/>
          <p:cNvSpPr>
            <a:spLocks noGrp="1"/>
          </p:cNvSpPr>
          <p:nvPr>
            <p:ph type="pic" sz="quarter" idx="20" hasCustomPrompt="1"/>
          </p:nvPr>
        </p:nvSpPr>
        <p:spPr>
          <a:xfrm>
            <a:off x="12791088"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7" name="図プレースホルダー 7"/>
          <p:cNvSpPr>
            <a:spLocks noGrp="1"/>
          </p:cNvSpPr>
          <p:nvPr>
            <p:ph type="pic" sz="quarter" idx="21" hasCustomPrompt="1"/>
          </p:nvPr>
        </p:nvSpPr>
        <p:spPr>
          <a:xfrm>
            <a:off x="15473385"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8" name="テキスト プレースホルダー 11"/>
          <p:cNvSpPr>
            <a:spLocks noGrp="1"/>
          </p:cNvSpPr>
          <p:nvPr>
            <p:ph type="body" sz="quarter" idx="22" hasCustomPrompt="1"/>
          </p:nvPr>
        </p:nvSpPr>
        <p:spPr>
          <a:xfrm>
            <a:off x="11795349"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29" name="テキスト プレースホルダー 11"/>
          <p:cNvSpPr>
            <a:spLocks noGrp="1"/>
          </p:cNvSpPr>
          <p:nvPr>
            <p:ph type="body" sz="quarter" idx="23" hasCustomPrompt="1"/>
          </p:nvPr>
        </p:nvSpPr>
        <p:spPr>
          <a:xfrm>
            <a:off x="3684999"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9091900"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25" hasCustomPrompt="1"/>
          </p:nvPr>
        </p:nvSpPr>
        <p:spPr>
          <a:xfrm>
            <a:off x="6388451"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26" hasCustomPrompt="1"/>
          </p:nvPr>
        </p:nvSpPr>
        <p:spPr>
          <a:xfrm>
            <a:off x="14498803"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042307"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8" hasCustomPrompt="1"/>
          </p:nvPr>
        </p:nvSpPr>
        <p:spPr>
          <a:xfrm>
            <a:off x="11824603"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5" name="テキスト プレースホルダー 11"/>
          <p:cNvSpPr>
            <a:spLocks noGrp="1"/>
          </p:cNvSpPr>
          <p:nvPr>
            <p:ph type="body" sz="quarter" idx="29" hasCustomPrompt="1"/>
          </p:nvPr>
        </p:nvSpPr>
        <p:spPr>
          <a:xfrm>
            <a:off x="3745758"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30" hasCustomPrompt="1"/>
          </p:nvPr>
        </p:nvSpPr>
        <p:spPr>
          <a:xfrm>
            <a:off x="9127455"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31" hasCustomPrompt="1"/>
          </p:nvPr>
        </p:nvSpPr>
        <p:spPr>
          <a:xfrm>
            <a:off x="6449207"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2" hasCustomPrompt="1"/>
          </p:nvPr>
        </p:nvSpPr>
        <p:spPr>
          <a:xfrm>
            <a:off x="14528054"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4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4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7772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8" name="テキスト プレースホルダー 11"/>
          <p:cNvSpPr>
            <a:spLocks noGrp="1"/>
          </p:cNvSpPr>
          <p:nvPr>
            <p:ph type="body" sz="quarter" idx="15" hasCustomPrompt="1"/>
          </p:nvPr>
        </p:nvSpPr>
        <p:spPr>
          <a:xfrm>
            <a:off x="1042308" y="1588106"/>
            <a:ext cx="3285365" cy="645791"/>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1" y="2803241"/>
            <a:ext cx="18279220" cy="4899329"/>
          </a:xfrm>
          <a:custGeom>
            <a:avLst/>
            <a:gdLst/>
            <a:ahLst/>
            <a:cxnLst/>
            <a:rect l="l" t="t" r="r" b="b"/>
            <a:pathLst>
              <a:path w="18279220" h="4899329">
                <a:moveTo>
                  <a:pt x="5814596" y="4758098"/>
                </a:moveTo>
                <a:lnTo>
                  <a:pt x="18279220" y="4758098"/>
                </a:lnTo>
                <a:lnTo>
                  <a:pt x="18279220" y="4899329"/>
                </a:lnTo>
                <a:lnTo>
                  <a:pt x="5814596" y="4899329"/>
                </a:lnTo>
                <a:close/>
                <a:moveTo>
                  <a:pt x="12878622" y="0"/>
                </a:moveTo>
                <a:cubicBezTo>
                  <a:pt x="13571433" y="0"/>
                  <a:pt x="14134305" y="559284"/>
                  <a:pt x="14138736" y="1252080"/>
                </a:cubicBezTo>
                <a:cubicBezTo>
                  <a:pt x="14143162" y="1944076"/>
                  <a:pt x="13588778" y="2510006"/>
                  <a:pt x="12897140" y="2520026"/>
                </a:cubicBezTo>
                <a:lnTo>
                  <a:pt x="12897140" y="2520280"/>
                </a:lnTo>
                <a:lnTo>
                  <a:pt x="5798523" y="2520280"/>
                </a:lnTo>
                <a:lnTo>
                  <a:pt x="5798551" y="2522469"/>
                </a:lnTo>
                <a:cubicBezTo>
                  <a:pt x="5184591" y="2530323"/>
                  <a:pt x="4692121" y="3032335"/>
                  <a:pt x="4696048" y="3646333"/>
                </a:cubicBezTo>
                <a:cubicBezTo>
                  <a:pt x="4699975" y="4260331"/>
                  <a:pt x="5198827" y="4756002"/>
                  <a:pt x="5812837" y="4756002"/>
                </a:cubicBezTo>
                <a:lnTo>
                  <a:pt x="5812837" y="4899329"/>
                </a:lnTo>
                <a:cubicBezTo>
                  <a:pt x="5120026" y="4899329"/>
                  <a:pt x="4557154" y="4340045"/>
                  <a:pt x="4552723" y="3647249"/>
                </a:cubicBezTo>
                <a:cubicBezTo>
                  <a:pt x="4548296" y="2955081"/>
                  <a:pt x="5102957" y="2389041"/>
                  <a:pt x="5794836" y="2379271"/>
                </a:cubicBezTo>
                <a:lnTo>
                  <a:pt x="5794836" y="2379049"/>
                </a:lnTo>
                <a:lnTo>
                  <a:pt x="12892936" y="2379049"/>
                </a:lnTo>
                <a:lnTo>
                  <a:pt x="12892908" y="2376860"/>
                </a:lnTo>
                <a:cubicBezTo>
                  <a:pt x="13506868" y="2369006"/>
                  <a:pt x="13999338" y="1866994"/>
                  <a:pt x="13995411" y="1252996"/>
                </a:cubicBezTo>
                <a:cubicBezTo>
                  <a:pt x="13991484" y="638998"/>
                  <a:pt x="13492632" y="143327"/>
                  <a:pt x="12878622" y="143327"/>
                </a:cubicBezTo>
                <a:close/>
                <a:moveTo>
                  <a:pt x="0" y="0"/>
                </a:moveTo>
                <a:lnTo>
                  <a:pt x="12878621" y="0"/>
                </a:lnTo>
                <a:lnTo>
                  <a:pt x="12878621" y="135015"/>
                </a:lnTo>
                <a:lnTo>
                  <a:pt x="0" y="135015"/>
                </a:lnTo>
                <a:close/>
              </a:path>
            </a:pathLst>
          </a:custGeom>
          <a:solidFill>
            <a:schemeClr val="accent1">
              <a:alpha val="2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円/楕円 9"/>
          <p:cNvSpPr/>
          <p:nvPr userDrawn="1"/>
        </p:nvSpPr>
        <p:spPr>
          <a:xfrm>
            <a:off x="2167432" y="2346407"/>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2" name="図プレースホルダー 7"/>
          <p:cNvSpPr>
            <a:spLocks noGrp="1"/>
          </p:cNvSpPr>
          <p:nvPr>
            <p:ph type="pic" sz="quarter" idx="16" hasCustomPrompt="1"/>
          </p:nvPr>
        </p:nvSpPr>
        <p:spPr>
          <a:xfrm>
            <a:off x="2376931" y="2555906"/>
            <a:ext cx="616115" cy="616115"/>
          </a:xfrm>
        </p:spPr>
        <p:txBody>
          <a:bodyPr>
            <a:normAutofit/>
          </a:bodyPr>
          <a:lstStyle>
            <a:lvl1pPr>
              <a:defRPr sz="1600"/>
            </a:lvl1pPr>
          </a:lstStyle>
          <a:p>
            <a:r>
              <a:rPr kumimoji="1" lang="en-US" altLang="ja-JP" dirty="0"/>
              <a:t>ICON</a:t>
            </a:r>
            <a:endParaRPr kumimoji="1" lang="ja-JP" altLang="en-US" dirty="0"/>
          </a:p>
        </p:txBody>
      </p:sp>
      <p:sp>
        <p:nvSpPr>
          <p:cNvPr id="33" name="テキスト プレースホルダー 11"/>
          <p:cNvSpPr>
            <a:spLocks noGrp="1"/>
          </p:cNvSpPr>
          <p:nvPr>
            <p:ph type="body" sz="quarter" idx="27" hasCustomPrompt="1"/>
          </p:nvPr>
        </p:nvSpPr>
        <p:spPr>
          <a:xfrm>
            <a:off x="1042306"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28" hasCustomPrompt="1"/>
          </p:nvPr>
        </p:nvSpPr>
        <p:spPr>
          <a:xfrm>
            <a:off x="4732718" y="1588106"/>
            <a:ext cx="3285365" cy="645791"/>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44" name="円/楕円 43"/>
          <p:cNvSpPr/>
          <p:nvPr userDrawn="1"/>
        </p:nvSpPr>
        <p:spPr>
          <a:xfrm>
            <a:off x="5857842" y="2346407"/>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5" name="図プレースホルダー 7"/>
          <p:cNvSpPr>
            <a:spLocks noGrp="1"/>
          </p:cNvSpPr>
          <p:nvPr>
            <p:ph type="pic" sz="quarter" idx="29" hasCustomPrompt="1"/>
          </p:nvPr>
        </p:nvSpPr>
        <p:spPr>
          <a:xfrm>
            <a:off x="6067341" y="2555906"/>
            <a:ext cx="616115" cy="616115"/>
          </a:xfrm>
        </p:spPr>
        <p:txBody>
          <a:bodyPr>
            <a:normAutofit/>
          </a:bodyPr>
          <a:lstStyle>
            <a:lvl1pPr>
              <a:defRPr sz="1600"/>
            </a:lvl1pPr>
          </a:lstStyle>
          <a:p>
            <a:r>
              <a:rPr kumimoji="1" lang="en-US" altLang="ja-JP" dirty="0"/>
              <a:t>ICON</a:t>
            </a:r>
            <a:endParaRPr kumimoji="1" lang="ja-JP" altLang="en-US" dirty="0"/>
          </a:p>
        </p:txBody>
      </p:sp>
      <p:sp>
        <p:nvSpPr>
          <p:cNvPr id="46" name="テキスト プレースホルダー 11"/>
          <p:cNvSpPr>
            <a:spLocks noGrp="1"/>
          </p:cNvSpPr>
          <p:nvPr>
            <p:ph type="body" sz="quarter" idx="30" hasCustomPrompt="1"/>
          </p:nvPr>
        </p:nvSpPr>
        <p:spPr>
          <a:xfrm>
            <a:off x="4732716"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7" name="テキスト プレースホルダー 11"/>
          <p:cNvSpPr>
            <a:spLocks noGrp="1"/>
          </p:cNvSpPr>
          <p:nvPr>
            <p:ph type="body" sz="quarter" idx="31" hasCustomPrompt="1"/>
          </p:nvPr>
        </p:nvSpPr>
        <p:spPr>
          <a:xfrm>
            <a:off x="8468132" y="1588106"/>
            <a:ext cx="3285365" cy="645791"/>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48" name="円/楕円 47"/>
          <p:cNvSpPr/>
          <p:nvPr userDrawn="1"/>
        </p:nvSpPr>
        <p:spPr>
          <a:xfrm>
            <a:off x="9593258" y="2346407"/>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9" name="図プレースホルダー 7"/>
          <p:cNvSpPr>
            <a:spLocks noGrp="1"/>
          </p:cNvSpPr>
          <p:nvPr>
            <p:ph type="pic" sz="quarter" idx="32" hasCustomPrompt="1"/>
          </p:nvPr>
        </p:nvSpPr>
        <p:spPr>
          <a:xfrm>
            <a:off x="9802755" y="2555906"/>
            <a:ext cx="616115" cy="616115"/>
          </a:xfrm>
        </p:spPr>
        <p:txBody>
          <a:bodyPr>
            <a:normAutofit/>
          </a:bodyPr>
          <a:lstStyle>
            <a:lvl1pPr>
              <a:defRPr sz="1600"/>
            </a:lvl1pPr>
          </a:lstStyle>
          <a:p>
            <a:r>
              <a:rPr kumimoji="1" lang="en-US" altLang="ja-JP" dirty="0"/>
              <a:t>ICON</a:t>
            </a:r>
            <a:endParaRPr kumimoji="1" lang="ja-JP" altLang="en-US" dirty="0"/>
          </a:p>
        </p:txBody>
      </p:sp>
      <p:sp>
        <p:nvSpPr>
          <p:cNvPr id="50" name="テキスト プレースホルダー 11"/>
          <p:cNvSpPr>
            <a:spLocks noGrp="1"/>
          </p:cNvSpPr>
          <p:nvPr>
            <p:ph type="body" sz="quarter" idx="33" hasCustomPrompt="1"/>
          </p:nvPr>
        </p:nvSpPr>
        <p:spPr>
          <a:xfrm>
            <a:off x="8468132"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1" name="テキスト プレースホルダー 11"/>
          <p:cNvSpPr>
            <a:spLocks noGrp="1"/>
          </p:cNvSpPr>
          <p:nvPr>
            <p:ph type="body" sz="quarter" idx="34" hasCustomPrompt="1"/>
          </p:nvPr>
        </p:nvSpPr>
        <p:spPr>
          <a:xfrm>
            <a:off x="6622928" y="6268625"/>
            <a:ext cx="3285365" cy="66810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52" name="円/楕円 51"/>
          <p:cNvSpPr/>
          <p:nvPr userDrawn="1"/>
        </p:nvSpPr>
        <p:spPr>
          <a:xfrm>
            <a:off x="7748054" y="7049236"/>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3" name="図プレースホルダー 7"/>
          <p:cNvSpPr>
            <a:spLocks noGrp="1"/>
          </p:cNvSpPr>
          <p:nvPr>
            <p:ph type="pic" sz="quarter" idx="35" hasCustomPrompt="1"/>
          </p:nvPr>
        </p:nvSpPr>
        <p:spPr>
          <a:xfrm>
            <a:off x="7957551" y="7258736"/>
            <a:ext cx="616115" cy="616115"/>
          </a:xfrm>
        </p:spPr>
        <p:txBody>
          <a:bodyPr>
            <a:normAutofit/>
          </a:bodyPr>
          <a:lstStyle>
            <a:lvl1pPr>
              <a:defRPr sz="1600"/>
            </a:lvl1pPr>
          </a:lstStyle>
          <a:p>
            <a:r>
              <a:rPr kumimoji="1" lang="en-US" altLang="ja-JP" dirty="0"/>
              <a:t>ICON</a:t>
            </a:r>
            <a:endParaRPr kumimoji="1" lang="ja-JP" altLang="en-US" dirty="0"/>
          </a:p>
        </p:txBody>
      </p:sp>
      <p:sp>
        <p:nvSpPr>
          <p:cNvPr id="54" name="テキスト プレースホルダー 11"/>
          <p:cNvSpPr>
            <a:spLocks noGrp="1"/>
          </p:cNvSpPr>
          <p:nvPr>
            <p:ph type="body" sz="quarter" idx="36" hasCustomPrompt="1"/>
          </p:nvPr>
        </p:nvSpPr>
        <p:spPr>
          <a:xfrm>
            <a:off x="6622928"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5" name="テキスト プレースホルダー 11"/>
          <p:cNvSpPr>
            <a:spLocks noGrp="1"/>
          </p:cNvSpPr>
          <p:nvPr>
            <p:ph type="body" sz="quarter" idx="37" hasCustomPrompt="1"/>
          </p:nvPr>
        </p:nvSpPr>
        <p:spPr>
          <a:xfrm>
            <a:off x="10313338" y="6268625"/>
            <a:ext cx="3285365" cy="66810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56" name="円/楕円 55"/>
          <p:cNvSpPr/>
          <p:nvPr userDrawn="1"/>
        </p:nvSpPr>
        <p:spPr>
          <a:xfrm>
            <a:off x="11438463" y="7049236"/>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7" name="図プレースホルダー 7"/>
          <p:cNvSpPr>
            <a:spLocks noGrp="1"/>
          </p:cNvSpPr>
          <p:nvPr>
            <p:ph type="pic" sz="quarter" idx="38" hasCustomPrompt="1"/>
          </p:nvPr>
        </p:nvSpPr>
        <p:spPr>
          <a:xfrm>
            <a:off x="11647961" y="7258736"/>
            <a:ext cx="616115" cy="616115"/>
          </a:xfrm>
        </p:spPr>
        <p:txBody>
          <a:bodyPr>
            <a:normAutofit/>
          </a:bodyPr>
          <a:lstStyle>
            <a:lvl1pPr>
              <a:defRPr sz="1600"/>
            </a:lvl1pPr>
          </a:lstStyle>
          <a:p>
            <a:r>
              <a:rPr kumimoji="1" lang="en-US" altLang="ja-JP" dirty="0"/>
              <a:t>ICON</a:t>
            </a:r>
            <a:endParaRPr kumimoji="1" lang="ja-JP" altLang="en-US" dirty="0"/>
          </a:p>
        </p:txBody>
      </p:sp>
      <p:sp>
        <p:nvSpPr>
          <p:cNvPr id="58" name="テキスト プレースホルダー 11"/>
          <p:cNvSpPr>
            <a:spLocks noGrp="1"/>
          </p:cNvSpPr>
          <p:nvPr>
            <p:ph type="body" sz="quarter" idx="39" hasCustomPrompt="1"/>
          </p:nvPr>
        </p:nvSpPr>
        <p:spPr>
          <a:xfrm>
            <a:off x="10313338"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0" hasCustomPrompt="1"/>
          </p:nvPr>
        </p:nvSpPr>
        <p:spPr>
          <a:xfrm>
            <a:off x="14048754" y="6268625"/>
            <a:ext cx="3285365" cy="66810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60" name="円/楕円 59"/>
          <p:cNvSpPr/>
          <p:nvPr userDrawn="1"/>
        </p:nvSpPr>
        <p:spPr>
          <a:xfrm>
            <a:off x="15173877" y="7049236"/>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61" name="図プレースホルダー 7"/>
          <p:cNvSpPr>
            <a:spLocks noGrp="1"/>
          </p:cNvSpPr>
          <p:nvPr>
            <p:ph type="pic" sz="quarter" idx="41" hasCustomPrompt="1"/>
          </p:nvPr>
        </p:nvSpPr>
        <p:spPr>
          <a:xfrm>
            <a:off x="15383377" y="7258736"/>
            <a:ext cx="616115" cy="616115"/>
          </a:xfrm>
        </p:spPr>
        <p:txBody>
          <a:bodyPr>
            <a:normAutofit/>
          </a:bodyPr>
          <a:lstStyle>
            <a:lvl1pPr>
              <a:defRPr sz="1600"/>
            </a:lvl1pPr>
          </a:lstStyle>
          <a:p>
            <a:r>
              <a:rPr kumimoji="1" lang="en-US" altLang="ja-JP" dirty="0"/>
              <a:t>ICON</a:t>
            </a:r>
            <a:endParaRPr kumimoji="1" lang="ja-JP" altLang="en-US" dirty="0"/>
          </a:p>
        </p:txBody>
      </p:sp>
      <p:sp>
        <p:nvSpPr>
          <p:cNvPr id="62" name="テキスト プレースホルダー 11"/>
          <p:cNvSpPr>
            <a:spLocks noGrp="1"/>
          </p:cNvSpPr>
          <p:nvPr>
            <p:ph type="body" sz="quarter" idx="42" hasCustomPrompt="1"/>
          </p:nvPr>
        </p:nvSpPr>
        <p:spPr>
          <a:xfrm>
            <a:off x="14048752"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8697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WOT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正方形/長方形 4"/>
          <p:cNvSpPr/>
          <p:nvPr userDrawn="1"/>
        </p:nvSpPr>
        <p:spPr>
          <a:xfrm>
            <a:off x="10837991" y="5592512"/>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正方形/長方形 5"/>
          <p:cNvSpPr/>
          <p:nvPr userDrawn="1"/>
        </p:nvSpPr>
        <p:spPr>
          <a:xfrm>
            <a:off x="0" y="5582771"/>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 name="正方形/長方形 6"/>
          <p:cNvSpPr/>
          <p:nvPr userDrawn="1"/>
        </p:nvSpPr>
        <p:spPr>
          <a:xfrm>
            <a:off x="10837991" y="2184074"/>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 name="正方形/長方形 7"/>
          <p:cNvSpPr/>
          <p:nvPr userDrawn="1"/>
        </p:nvSpPr>
        <p:spPr>
          <a:xfrm>
            <a:off x="0" y="2184074"/>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nvGrpSpPr>
          <p:cNvPr id="9" name="グループ化 8"/>
          <p:cNvGrpSpPr/>
          <p:nvPr userDrawn="1"/>
        </p:nvGrpSpPr>
        <p:grpSpPr>
          <a:xfrm>
            <a:off x="5863505" y="5582773"/>
            <a:ext cx="3160090" cy="3150350"/>
            <a:chOff x="6037861" y="5413530"/>
            <a:chExt cx="2889225" cy="2880320"/>
          </a:xfrm>
        </p:grpSpPr>
        <p:sp>
          <p:nvSpPr>
            <p:cNvPr id="10" name="涙形 9"/>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1" name="涙形 10"/>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2" name="涙形 11"/>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3" name="涙形 12"/>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grpSp>
        <p:nvGrpSpPr>
          <p:cNvPr id="14" name="グループ化 13"/>
          <p:cNvGrpSpPr/>
          <p:nvPr userDrawn="1"/>
        </p:nvGrpSpPr>
        <p:grpSpPr>
          <a:xfrm rot="5400000">
            <a:off x="5868376" y="2188943"/>
            <a:ext cx="3160091" cy="3150351"/>
            <a:chOff x="6037861" y="5413530"/>
            <a:chExt cx="2889225" cy="2880320"/>
          </a:xfrm>
        </p:grpSpPr>
        <p:sp>
          <p:nvSpPr>
            <p:cNvPr id="15" name="涙形 14"/>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6" name="涙形 15"/>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7" name="涙形 16"/>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8" name="涙形 17"/>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grpSp>
        <p:nvGrpSpPr>
          <p:cNvPr id="19" name="グループ化 18"/>
          <p:cNvGrpSpPr/>
          <p:nvPr userDrawn="1"/>
        </p:nvGrpSpPr>
        <p:grpSpPr>
          <a:xfrm rot="10800000">
            <a:off x="9278221" y="2193814"/>
            <a:ext cx="3160090" cy="3150350"/>
            <a:chOff x="6037861" y="5413530"/>
            <a:chExt cx="2889225" cy="2880320"/>
          </a:xfrm>
        </p:grpSpPr>
        <p:sp>
          <p:nvSpPr>
            <p:cNvPr id="20" name="涙形 19"/>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1" name="涙形 20"/>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2" name="涙形 21"/>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3" name="涙形 22"/>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grpSp>
        <p:nvGrpSpPr>
          <p:cNvPr id="24" name="グループ化 23"/>
          <p:cNvGrpSpPr/>
          <p:nvPr userDrawn="1"/>
        </p:nvGrpSpPr>
        <p:grpSpPr>
          <a:xfrm rot="16200000">
            <a:off x="9273351" y="5587641"/>
            <a:ext cx="3160091" cy="3150351"/>
            <a:chOff x="6037861" y="5413530"/>
            <a:chExt cx="2889225" cy="2880320"/>
          </a:xfrm>
        </p:grpSpPr>
        <p:sp>
          <p:nvSpPr>
            <p:cNvPr id="25" name="涙形 24"/>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6" name="涙形 25"/>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7" name="涙形 26"/>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8" name="涙形 27"/>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29" name="テキスト プレースホルダー 11"/>
          <p:cNvSpPr>
            <a:spLocks noGrp="1"/>
          </p:cNvSpPr>
          <p:nvPr>
            <p:ph type="body" sz="quarter" idx="15" hasCustomPrompt="1"/>
          </p:nvPr>
        </p:nvSpPr>
        <p:spPr>
          <a:xfrm>
            <a:off x="6262887" y="4066562"/>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16" hasCustomPrompt="1"/>
          </p:nvPr>
        </p:nvSpPr>
        <p:spPr>
          <a:xfrm>
            <a:off x="6262887" y="2713230"/>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1" name="テキスト プレースホルダー 11"/>
          <p:cNvSpPr>
            <a:spLocks noGrp="1"/>
          </p:cNvSpPr>
          <p:nvPr>
            <p:ph type="body" sz="quarter" idx="17" hasCustomPrompt="1"/>
          </p:nvPr>
        </p:nvSpPr>
        <p:spPr>
          <a:xfrm>
            <a:off x="9674035" y="4066562"/>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18" hasCustomPrompt="1"/>
          </p:nvPr>
        </p:nvSpPr>
        <p:spPr>
          <a:xfrm>
            <a:off x="9674035" y="2713230"/>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3" name="テキスト プレースホルダー 11"/>
          <p:cNvSpPr>
            <a:spLocks noGrp="1"/>
          </p:cNvSpPr>
          <p:nvPr>
            <p:ph type="body" sz="quarter" idx="19" hasCustomPrompt="1"/>
          </p:nvPr>
        </p:nvSpPr>
        <p:spPr>
          <a:xfrm>
            <a:off x="6245000" y="7351928"/>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20" hasCustomPrompt="1"/>
          </p:nvPr>
        </p:nvSpPr>
        <p:spPr>
          <a:xfrm>
            <a:off x="6245000" y="5998597"/>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5" name="テキスト プレースホルダー 11"/>
          <p:cNvSpPr>
            <a:spLocks noGrp="1"/>
          </p:cNvSpPr>
          <p:nvPr>
            <p:ph type="body" sz="quarter" idx="21" hasCustomPrompt="1"/>
          </p:nvPr>
        </p:nvSpPr>
        <p:spPr>
          <a:xfrm>
            <a:off x="9656148" y="7351928"/>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22" hasCustomPrompt="1"/>
          </p:nvPr>
        </p:nvSpPr>
        <p:spPr>
          <a:xfrm>
            <a:off x="9656148" y="5998597"/>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7" name="テキスト プレースホルダー 11"/>
          <p:cNvSpPr>
            <a:spLocks noGrp="1"/>
          </p:cNvSpPr>
          <p:nvPr>
            <p:ph type="body" sz="quarter" idx="23" hasCustomPrompt="1"/>
          </p:nvPr>
        </p:nvSpPr>
        <p:spPr>
          <a:xfrm>
            <a:off x="637261" y="2769140"/>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637261" y="5964494"/>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39" name="テキスト プレースホルダー 11"/>
          <p:cNvSpPr>
            <a:spLocks noGrp="1"/>
          </p:cNvSpPr>
          <p:nvPr>
            <p:ph type="body" sz="quarter" idx="25" hasCustomPrompt="1"/>
          </p:nvPr>
        </p:nvSpPr>
        <p:spPr>
          <a:xfrm>
            <a:off x="12608591" y="2814145"/>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0" name="テキスト プレースホルダー 11"/>
          <p:cNvSpPr>
            <a:spLocks noGrp="1"/>
          </p:cNvSpPr>
          <p:nvPr>
            <p:ph type="body" sz="quarter" idx="26" hasCustomPrompt="1"/>
          </p:nvPr>
        </p:nvSpPr>
        <p:spPr>
          <a:xfrm>
            <a:off x="12608591" y="6009500"/>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1" name="図プレースホルダー 7"/>
          <p:cNvSpPr>
            <a:spLocks noGrp="1"/>
          </p:cNvSpPr>
          <p:nvPr>
            <p:ph type="pic" sz="quarter" idx="37" hasCustomPrompt="1"/>
          </p:nvPr>
        </p:nvSpPr>
        <p:spPr>
          <a:xfrm>
            <a:off x="637262" y="1546271"/>
            <a:ext cx="1222868" cy="1222868"/>
          </a:xfrm>
        </p:spPr>
        <p:txBody>
          <a:bodyPr>
            <a:normAutofit/>
          </a:bodyPr>
          <a:lstStyle>
            <a:lvl1pPr>
              <a:defRPr sz="1600"/>
            </a:lvl1pPr>
          </a:lstStyle>
          <a:p>
            <a:r>
              <a:rPr kumimoji="1" lang="en-US" altLang="ja-JP" dirty="0"/>
              <a:t>ICON</a:t>
            </a:r>
            <a:endParaRPr kumimoji="1" lang="ja-JP" altLang="en-US" dirty="0"/>
          </a:p>
        </p:txBody>
      </p:sp>
      <p:sp>
        <p:nvSpPr>
          <p:cNvPr id="42" name="図プレースホルダー 7"/>
          <p:cNvSpPr>
            <a:spLocks noGrp="1"/>
          </p:cNvSpPr>
          <p:nvPr>
            <p:ph type="pic" sz="quarter" idx="38" hasCustomPrompt="1"/>
          </p:nvPr>
        </p:nvSpPr>
        <p:spPr>
          <a:xfrm>
            <a:off x="16434017" y="1572640"/>
            <a:ext cx="1222868" cy="1222868"/>
          </a:xfrm>
        </p:spPr>
        <p:txBody>
          <a:bodyPr>
            <a:normAutofit/>
          </a:bodyPr>
          <a:lstStyle>
            <a:lvl1pPr>
              <a:defRPr sz="1600"/>
            </a:lvl1pPr>
          </a:lstStyle>
          <a:p>
            <a:r>
              <a:rPr kumimoji="1" lang="en-US" altLang="ja-JP" dirty="0"/>
              <a:t>ICON</a:t>
            </a:r>
            <a:endParaRPr kumimoji="1" lang="ja-JP" altLang="en-US" dirty="0"/>
          </a:p>
        </p:txBody>
      </p:sp>
      <p:sp>
        <p:nvSpPr>
          <p:cNvPr id="43" name="図プレースホルダー 7"/>
          <p:cNvSpPr>
            <a:spLocks noGrp="1"/>
          </p:cNvSpPr>
          <p:nvPr>
            <p:ph type="pic" sz="quarter" idx="39" hasCustomPrompt="1"/>
          </p:nvPr>
        </p:nvSpPr>
        <p:spPr>
          <a:xfrm>
            <a:off x="637262" y="8169739"/>
            <a:ext cx="1222868" cy="1222868"/>
          </a:xfrm>
        </p:spPr>
        <p:txBody>
          <a:bodyPr>
            <a:normAutofit/>
          </a:bodyPr>
          <a:lstStyle>
            <a:lvl1pPr>
              <a:defRPr sz="1600"/>
            </a:lvl1pPr>
          </a:lstStyle>
          <a:p>
            <a:r>
              <a:rPr kumimoji="1" lang="en-US" altLang="ja-JP" dirty="0"/>
              <a:t>ICON</a:t>
            </a:r>
            <a:endParaRPr kumimoji="1" lang="ja-JP" altLang="en-US" dirty="0"/>
          </a:p>
        </p:txBody>
      </p:sp>
      <p:sp>
        <p:nvSpPr>
          <p:cNvPr id="44" name="図プレースホルダー 7"/>
          <p:cNvSpPr>
            <a:spLocks noGrp="1"/>
          </p:cNvSpPr>
          <p:nvPr>
            <p:ph type="pic" sz="quarter" idx="40" hasCustomPrompt="1"/>
          </p:nvPr>
        </p:nvSpPr>
        <p:spPr>
          <a:xfrm>
            <a:off x="16434017" y="8196109"/>
            <a:ext cx="1222868" cy="1222868"/>
          </a:xfrm>
        </p:spPr>
        <p:txBody>
          <a:bodyPr>
            <a:normAutofit/>
          </a:bodyPr>
          <a:lstStyle>
            <a:lvl1pPr>
              <a:defRPr sz="1600"/>
            </a:lvl1pPr>
          </a:lstStyle>
          <a:p>
            <a:r>
              <a:rPr kumimoji="1" lang="en-US" altLang="ja-JP" dirty="0"/>
              <a:t>ICON</a:t>
            </a:r>
            <a:endParaRPr kumimoji="1" lang="ja-JP" altLang="en-US" dirty="0"/>
          </a:p>
        </p:txBody>
      </p:sp>
      <p:sp>
        <p:nvSpPr>
          <p:cNvPr id="4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4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4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893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x4 Images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円/楕円 4"/>
          <p:cNvSpPr/>
          <p:nvPr userDrawn="1"/>
        </p:nvSpPr>
        <p:spPr>
          <a:xfrm>
            <a:off x="1498356" y="1634383"/>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6" name="図プレースホルダー 9"/>
          <p:cNvSpPr>
            <a:spLocks noGrp="1"/>
          </p:cNvSpPr>
          <p:nvPr>
            <p:ph type="pic" sz="quarter" idx="12" hasCustomPrompt="1"/>
          </p:nvPr>
        </p:nvSpPr>
        <p:spPr>
          <a:xfrm>
            <a:off x="1644130"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7" name="テキスト プレースホルダー 6"/>
          <p:cNvSpPr>
            <a:spLocks noGrp="1"/>
          </p:cNvSpPr>
          <p:nvPr>
            <p:ph type="body" sz="quarter" idx="16" hasCustomPrompt="1"/>
          </p:nvPr>
        </p:nvSpPr>
        <p:spPr>
          <a:xfrm>
            <a:off x="1087312" y="478473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8" name="円/楕円 7"/>
          <p:cNvSpPr/>
          <p:nvPr userDrawn="1"/>
        </p:nvSpPr>
        <p:spPr>
          <a:xfrm>
            <a:off x="5548806" y="163438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9" name="図プレースホルダー 9"/>
          <p:cNvSpPr>
            <a:spLocks noGrp="1"/>
          </p:cNvSpPr>
          <p:nvPr>
            <p:ph type="pic" sz="quarter" idx="17" hasCustomPrompt="1"/>
          </p:nvPr>
        </p:nvSpPr>
        <p:spPr>
          <a:xfrm>
            <a:off x="5694580"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0" name="テキスト プレースホルダー 6"/>
          <p:cNvSpPr>
            <a:spLocks noGrp="1"/>
          </p:cNvSpPr>
          <p:nvPr>
            <p:ph type="body" sz="quarter" idx="18" hasCustomPrompt="1"/>
          </p:nvPr>
        </p:nvSpPr>
        <p:spPr>
          <a:xfrm>
            <a:off x="5137762" y="478473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11" name="円/楕円 10"/>
          <p:cNvSpPr/>
          <p:nvPr userDrawn="1"/>
        </p:nvSpPr>
        <p:spPr>
          <a:xfrm>
            <a:off x="9612852" y="1634383"/>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12" name="図プレースホルダー 9"/>
          <p:cNvSpPr>
            <a:spLocks noGrp="1"/>
          </p:cNvSpPr>
          <p:nvPr>
            <p:ph type="pic" sz="quarter" idx="19" hasCustomPrompt="1"/>
          </p:nvPr>
        </p:nvSpPr>
        <p:spPr>
          <a:xfrm>
            <a:off x="9758627"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3" name="テキスト プレースホルダー 6"/>
          <p:cNvSpPr>
            <a:spLocks noGrp="1"/>
          </p:cNvSpPr>
          <p:nvPr>
            <p:ph type="body" sz="quarter" idx="20" hasCustomPrompt="1"/>
          </p:nvPr>
        </p:nvSpPr>
        <p:spPr>
          <a:xfrm>
            <a:off x="9201807" y="478473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14" name="円/楕円 13"/>
          <p:cNvSpPr/>
          <p:nvPr userDrawn="1"/>
        </p:nvSpPr>
        <p:spPr>
          <a:xfrm>
            <a:off x="13663302" y="163438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15" name="図プレースホルダー 9"/>
          <p:cNvSpPr>
            <a:spLocks noGrp="1"/>
          </p:cNvSpPr>
          <p:nvPr>
            <p:ph type="pic" sz="quarter" idx="21" hasCustomPrompt="1"/>
          </p:nvPr>
        </p:nvSpPr>
        <p:spPr>
          <a:xfrm>
            <a:off x="13809076"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6" name="テキスト プレースホルダー 6"/>
          <p:cNvSpPr>
            <a:spLocks noGrp="1"/>
          </p:cNvSpPr>
          <p:nvPr>
            <p:ph type="body" sz="quarter" idx="22" hasCustomPrompt="1"/>
          </p:nvPr>
        </p:nvSpPr>
        <p:spPr>
          <a:xfrm>
            <a:off x="13252258" y="478473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17" name="円/楕円 16"/>
          <p:cNvSpPr/>
          <p:nvPr userDrawn="1"/>
        </p:nvSpPr>
        <p:spPr>
          <a:xfrm>
            <a:off x="1498356"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18" name="図プレースホルダー 9"/>
          <p:cNvSpPr>
            <a:spLocks noGrp="1"/>
          </p:cNvSpPr>
          <p:nvPr>
            <p:ph type="pic" sz="quarter" idx="23" hasCustomPrompt="1"/>
          </p:nvPr>
        </p:nvSpPr>
        <p:spPr>
          <a:xfrm>
            <a:off x="1644130" y="5857158"/>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9" name="テキスト プレースホルダー 6"/>
          <p:cNvSpPr>
            <a:spLocks noGrp="1"/>
          </p:cNvSpPr>
          <p:nvPr>
            <p:ph type="body" sz="quarter" idx="24" hasCustomPrompt="1"/>
          </p:nvPr>
        </p:nvSpPr>
        <p:spPr>
          <a:xfrm>
            <a:off x="1087312" y="883518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0" name="円/楕円 19"/>
          <p:cNvSpPr/>
          <p:nvPr userDrawn="1"/>
        </p:nvSpPr>
        <p:spPr>
          <a:xfrm>
            <a:off x="5548806"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21" name="図プレースホルダー 9"/>
          <p:cNvSpPr>
            <a:spLocks noGrp="1"/>
          </p:cNvSpPr>
          <p:nvPr>
            <p:ph type="pic" sz="quarter" idx="25" hasCustomPrompt="1"/>
          </p:nvPr>
        </p:nvSpPr>
        <p:spPr>
          <a:xfrm>
            <a:off x="5694580" y="585715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2" name="テキスト プレースホルダー 6"/>
          <p:cNvSpPr>
            <a:spLocks noGrp="1"/>
          </p:cNvSpPr>
          <p:nvPr>
            <p:ph type="body" sz="quarter" idx="26" hasCustomPrompt="1"/>
          </p:nvPr>
        </p:nvSpPr>
        <p:spPr>
          <a:xfrm>
            <a:off x="5137762" y="883518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3" name="円/楕円 22"/>
          <p:cNvSpPr/>
          <p:nvPr userDrawn="1"/>
        </p:nvSpPr>
        <p:spPr>
          <a:xfrm>
            <a:off x="9612852"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24" name="図プレースホルダー 9"/>
          <p:cNvSpPr>
            <a:spLocks noGrp="1"/>
          </p:cNvSpPr>
          <p:nvPr>
            <p:ph type="pic" sz="quarter" idx="27" hasCustomPrompt="1"/>
          </p:nvPr>
        </p:nvSpPr>
        <p:spPr>
          <a:xfrm>
            <a:off x="9758627" y="5857158"/>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5" name="テキスト プレースホルダー 6"/>
          <p:cNvSpPr>
            <a:spLocks noGrp="1"/>
          </p:cNvSpPr>
          <p:nvPr>
            <p:ph type="body" sz="quarter" idx="28" hasCustomPrompt="1"/>
          </p:nvPr>
        </p:nvSpPr>
        <p:spPr>
          <a:xfrm>
            <a:off x="9201807" y="883518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6" name="円/楕円 25"/>
          <p:cNvSpPr/>
          <p:nvPr userDrawn="1"/>
        </p:nvSpPr>
        <p:spPr>
          <a:xfrm>
            <a:off x="13663302"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27" name="図プレースホルダー 9"/>
          <p:cNvSpPr>
            <a:spLocks noGrp="1"/>
          </p:cNvSpPr>
          <p:nvPr>
            <p:ph type="pic" sz="quarter" idx="29" hasCustomPrompt="1"/>
          </p:nvPr>
        </p:nvSpPr>
        <p:spPr>
          <a:xfrm>
            <a:off x="13809076" y="585715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8" name="テキスト プレースホルダー 6"/>
          <p:cNvSpPr>
            <a:spLocks noGrp="1"/>
          </p:cNvSpPr>
          <p:nvPr>
            <p:ph type="body" sz="quarter" idx="30" hasCustomPrompt="1"/>
          </p:nvPr>
        </p:nvSpPr>
        <p:spPr>
          <a:xfrm>
            <a:off x="13252258" y="883518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9"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0"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1"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9609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x4 Images 2">
    <p:spTree>
      <p:nvGrpSpPr>
        <p:cNvPr id="1" name=""/>
        <p:cNvGrpSpPr/>
        <p:nvPr/>
      </p:nvGrpSpPr>
      <p:grpSpPr>
        <a:xfrm>
          <a:off x="0" y="0"/>
          <a:ext cx="0" cy="0"/>
          <a:chOff x="0" y="0"/>
          <a:chExt cx="0" cy="0"/>
        </a:xfrm>
      </p:grpSpPr>
      <p:sp>
        <p:nvSpPr>
          <p:cNvPr id="20" name="円/楕円 19"/>
          <p:cNvSpPr/>
          <p:nvPr userDrawn="1"/>
        </p:nvSpPr>
        <p:spPr>
          <a:xfrm>
            <a:off x="1024051" y="184927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16" name="テキスト プレースホルダー 11"/>
          <p:cNvSpPr>
            <a:spLocks noGrp="1"/>
          </p:cNvSpPr>
          <p:nvPr>
            <p:ph type="body" sz="quarter" idx="16" hasCustomPrompt="1"/>
          </p:nvPr>
        </p:nvSpPr>
        <p:spPr>
          <a:xfrm>
            <a:off x="658928" y="451343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19" name="図プレースホルダー 18"/>
          <p:cNvSpPr>
            <a:spLocks noGrp="1"/>
          </p:cNvSpPr>
          <p:nvPr>
            <p:ph type="pic" sz="quarter" idx="17" hasCustomPrompt="1"/>
          </p:nvPr>
        </p:nvSpPr>
        <p:spPr>
          <a:xfrm>
            <a:off x="1214551" y="203024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23" name="直線コネクタ 22"/>
          <p:cNvCxnSpPr/>
          <p:nvPr userDrawn="1"/>
        </p:nvCxnSpPr>
        <p:spPr>
          <a:xfrm>
            <a:off x="906313" y="446167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7" name="円/楕円 19"/>
          <p:cNvSpPr/>
          <p:nvPr userDrawn="1"/>
        </p:nvSpPr>
        <p:spPr>
          <a:xfrm>
            <a:off x="5285379" y="184927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8" name="テキスト プレースホルダー 11"/>
          <p:cNvSpPr>
            <a:spLocks noGrp="1"/>
          </p:cNvSpPr>
          <p:nvPr>
            <p:ph type="body" sz="quarter" idx="18" hasCustomPrompt="1"/>
          </p:nvPr>
        </p:nvSpPr>
        <p:spPr>
          <a:xfrm>
            <a:off x="4920256" y="451343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29" name="図プレースホルダー 18"/>
          <p:cNvSpPr>
            <a:spLocks noGrp="1"/>
          </p:cNvSpPr>
          <p:nvPr>
            <p:ph type="pic" sz="quarter" idx="19" hasCustomPrompt="1"/>
          </p:nvPr>
        </p:nvSpPr>
        <p:spPr>
          <a:xfrm>
            <a:off x="5475879" y="203024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0" name="直線コネクタ 29"/>
          <p:cNvCxnSpPr/>
          <p:nvPr userDrawn="1"/>
        </p:nvCxnSpPr>
        <p:spPr>
          <a:xfrm>
            <a:off x="5167641" y="446167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1" name="円/楕円 19"/>
          <p:cNvSpPr/>
          <p:nvPr userDrawn="1"/>
        </p:nvSpPr>
        <p:spPr>
          <a:xfrm>
            <a:off x="9567188" y="185102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2" name="テキスト プレースホルダー 11"/>
          <p:cNvSpPr>
            <a:spLocks noGrp="1"/>
          </p:cNvSpPr>
          <p:nvPr>
            <p:ph type="body" sz="quarter" idx="20" hasCustomPrompt="1"/>
          </p:nvPr>
        </p:nvSpPr>
        <p:spPr>
          <a:xfrm>
            <a:off x="9202064" y="451518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33" name="図プレースホルダー 18"/>
          <p:cNvSpPr>
            <a:spLocks noGrp="1"/>
          </p:cNvSpPr>
          <p:nvPr>
            <p:ph type="pic" sz="quarter" idx="21" hasCustomPrompt="1"/>
          </p:nvPr>
        </p:nvSpPr>
        <p:spPr>
          <a:xfrm>
            <a:off x="9757687" y="203200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4" name="直線コネクタ 33"/>
          <p:cNvCxnSpPr/>
          <p:nvPr userDrawn="1"/>
        </p:nvCxnSpPr>
        <p:spPr>
          <a:xfrm>
            <a:off x="9449450" y="446342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5" name="円/楕円 19"/>
          <p:cNvSpPr/>
          <p:nvPr userDrawn="1"/>
        </p:nvSpPr>
        <p:spPr>
          <a:xfrm>
            <a:off x="13828516" y="185102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6" name="テキスト プレースホルダー 11"/>
          <p:cNvSpPr>
            <a:spLocks noGrp="1"/>
          </p:cNvSpPr>
          <p:nvPr>
            <p:ph type="body" sz="quarter" idx="22" hasCustomPrompt="1"/>
          </p:nvPr>
        </p:nvSpPr>
        <p:spPr>
          <a:xfrm>
            <a:off x="13463392" y="451518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37" name="図プレースホルダー 18"/>
          <p:cNvSpPr>
            <a:spLocks noGrp="1"/>
          </p:cNvSpPr>
          <p:nvPr>
            <p:ph type="pic" sz="quarter" idx="23" hasCustomPrompt="1"/>
          </p:nvPr>
        </p:nvSpPr>
        <p:spPr>
          <a:xfrm>
            <a:off x="14019015" y="203200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8" name="直線コネクタ 37"/>
          <p:cNvCxnSpPr/>
          <p:nvPr userDrawn="1"/>
        </p:nvCxnSpPr>
        <p:spPr>
          <a:xfrm>
            <a:off x="13710778" y="446342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9" name="円/楕円 19"/>
          <p:cNvSpPr/>
          <p:nvPr userDrawn="1"/>
        </p:nvSpPr>
        <p:spPr>
          <a:xfrm>
            <a:off x="1047391" y="562793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0" name="テキスト プレースホルダー 11"/>
          <p:cNvSpPr>
            <a:spLocks noGrp="1"/>
          </p:cNvSpPr>
          <p:nvPr>
            <p:ph type="body" sz="quarter" idx="24" hasCustomPrompt="1"/>
          </p:nvPr>
        </p:nvSpPr>
        <p:spPr>
          <a:xfrm>
            <a:off x="682268" y="829209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41" name="図プレースホルダー 18"/>
          <p:cNvSpPr>
            <a:spLocks noGrp="1"/>
          </p:cNvSpPr>
          <p:nvPr>
            <p:ph type="pic" sz="quarter" idx="25" hasCustomPrompt="1"/>
          </p:nvPr>
        </p:nvSpPr>
        <p:spPr>
          <a:xfrm>
            <a:off x="1237891" y="580891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42" name="直線コネクタ 41"/>
          <p:cNvCxnSpPr/>
          <p:nvPr userDrawn="1"/>
        </p:nvCxnSpPr>
        <p:spPr>
          <a:xfrm>
            <a:off x="929653" y="824033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3" name="円/楕円 19"/>
          <p:cNvSpPr/>
          <p:nvPr userDrawn="1"/>
        </p:nvSpPr>
        <p:spPr>
          <a:xfrm>
            <a:off x="5308717" y="562793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4" name="テキスト プレースホルダー 11"/>
          <p:cNvSpPr>
            <a:spLocks noGrp="1"/>
          </p:cNvSpPr>
          <p:nvPr>
            <p:ph type="body" sz="quarter" idx="26" hasCustomPrompt="1"/>
          </p:nvPr>
        </p:nvSpPr>
        <p:spPr>
          <a:xfrm>
            <a:off x="4943594" y="829209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45" name="図プレースホルダー 18"/>
          <p:cNvSpPr>
            <a:spLocks noGrp="1"/>
          </p:cNvSpPr>
          <p:nvPr>
            <p:ph type="pic" sz="quarter" idx="27" hasCustomPrompt="1"/>
          </p:nvPr>
        </p:nvSpPr>
        <p:spPr>
          <a:xfrm>
            <a:off x="5499217" y="580891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46" name="直線コネクタ 45"/>
          <p:cNvCxnSpPr/>
          <p:nvPr userDrawn="1"/>
        </p:nvCxnSpPr>
        <p:spPr>
          <a:xfrm>
            <a:off x="5190979" y="824033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7" name="円/楕円 19"/>
          <p:cNvSpPr/>
          <p:nvPr userDrawn="1"/>
        </p:nvSpPr>
        <p:spPr>
          <a:xfrm>
            <a:off x="9590528" y="562969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48" name="テキスト プレースホルダー 11"/>
          <p:cNvSpPr>
            <a:spLocks noGrp="1"/>
          </p:cNvSpPr>
          <p:nvPr>
            <p:ph type="body" sz="quarter" idx="28" hasCustomPrompt="1"/>
          </p:nvPr>
        </p:nvSpPr>
        <p:spPr>
          <a:xfrm>
            <a:off x="9225404" y="829385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49" name="図プレースホルダー 18"/>
          <p:cNvSpPr>
            <a:spLocks noGrp="1"/>
          </p:cNvSpPr>
          <p:nvPr>
            <p:ph type="pic" sz="quarter" idx="29" hasCustomPrompt="1"/>
          </p:nvPr>
        </p:nvSpPr>
        <p:spPr>
          <a:xfrm>
            <a:off x="9781027" y="581066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50" name="直線コネクタ 49"/>
          <p:cNvCxnSpPr/>
          <p:nvPr userDrawn="1"/>
        </p:nvCxnSpPr>
        <p:spPr>
          <a:xfrm>
            <a:off x="9472790" y="824209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1" name="円/楕円 19"/>
          <p:cNvSpPr/>
          <p:nvPr userDrawn="1"/>
        </p:nvSpPr>
        <p:spPr>
          <a:xfrm>
            <a:off x="13851854" y="562969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52" name="テキスト プレースホルダー 11"/>
          <p:cNvSpPr>
            <a:spLocks noGrp="1"/>
          </p:cNvSpPr>
          <p:nvPr>
            <p:ph type="body" sz="quarter" idx="30" hasCustomPrompt="1"/>
          </p:nvPr>
        </p:nvSpPr>
        <p:spPr>
          <a:xfrm>
            <a:off x="13486730" y="829385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53" name="図プレースホルダー 18"/>
          <p:cNvSpPr>
            <a:spLocks noGrp="1"/>
          </p:cNvSpPr>
          <p:nvPr>
            <p:ph type="pic" sz="quarter" idx="31" hasCustomPrompt="1"/>
          </p:nvPr>
        </p:nvSpPr>
        <p:spPr>
          <a:xfrm>
            <a:off x="14042353" y="581066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54" name="直線コネクタ 53"/>
          <p:cNvCxnSpPr/>
          <p:nvPr userDrawn="1"/>
        </p:nvCxnSpPr>
        <p:spPr>
          <a:xfrm>
            <a:off x="13734116" y="824209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5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5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9800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円/楕円 4"/>
          <p:cNvSpPr/>
          <p:nvPr userDrawn="1"/>
        </p:nvSpPr>
        <p:spPr>
          <a:xfrm>
            <a:off x="723837" y="24903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6" name="図プレースホルダー 9"/>
          <p:cNvSpPr>
            <a:spLocks noGrp="1"/>
          </p:cNvSpPr>
          <p:nvPr>
            <p:ph type="pic" sz="quarter" idx="12" hasCustomPrompt="1"/>
          </p:nvPr>
        </p:nvSpPr>
        <p:spPr>
          <a:xfrm>
            <a:off x="892780" y="26592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7" name="円/楕円 6"/>
          <p:cNvSpPr/>
          <p:nvPr userDrawn="1"/>
        </p:nvSpPr>
        <p:spPr>
          <a:xfrm>
            <a:off x="5066860" y="24903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8" name="図プレースホルダー 9"/>
          <p:cNvSpPr>
            <a:spLocks noGrp="1"/>
          </p:cNvSpPr>
          <p:nvPr>
            <p:ph type="pic" sz="quarter" idx="13" hasCustomPrompt="1"/>
          </p:nvPr>
        </p:nvSpPr>
        <p:spPr>
          <a:xfrm>
            <a:off x="5235803" y="26592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9" name="円/楕円 8"/>
          <p:cNvSpPr/>
          <p:nvPr userDrawn="1"/>
        </p:nvSpPr>
        <p:spPr>
          <a:xfrm>
            <a:off x="9409883" y="24522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10" name="図プレースホルダー 9"/>
          <p:cNvSpPr>
            <a:spLocks noGrp="1"/>
          </p:cNvSpPr>
          <p:nvPr>
            <p:ph type="pic" sz="quarter" idx="14" hasCustomPrompt="1"/>
          </p:nvPr>
        </p:nvSpPr>
        <p:spPr>
          <a:xfrm>
            <a:off x="9578826" y="26211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11" name="円/楕円 10"/>
          <p:cNvSpPr/>
          <p:nvPr userDrawn="1"/>
        </p:nvSpPr>
        <p:spPr>
          <a:xfrm>
            <a:off x="13752906" y="24522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sz="2300" dirty="0">
              <a:solidFill>
                <a:srgbClr val="595959"/>
              </a:solidFill>
            </a:endParaRPr>
          </a:p>
        </p:txBody>
      </p:sp>
      <p:sp>
        <p:nvSpPr>
          <p:cNvPr id="12" name="図プレースホルダー 9"/>
          <p:cNvSpPr>
            <a:spLocks noGrp="1"/>
          </p:cNvSpPr>
          <p:nvPr>
            <p:ph type="pic" sz="quarter" idx="15" hasCustomPrompt="1"/>
          </p:nvPr>
        </p:nvSpPr>
        <p:spPr>
          <a:xfrm>
            <a:off x="13921849" y="26211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13" name="テキスト プレースホルダー 6"/>
          <p:cNvSpPr>
            <a:spLocks noGrp="1"/>
          </p:cNvSpPr>
          <p:nvPr>
            <p:ph type="body" sz="quarter" idx="16" hasCustomPrompt="1"/>
          </p:nvPr>
        </p:nvSpPr>
        <p:spPr>
          <a:xfrm>
            <a:off x="685740"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4" name="テキスト プレースホルダー 6"/>
          <p:cNvSpPr>
            <a:spLocks noGrp="1"/>
          </p:cNvSpPr>
          <p:nvPr>
            <p:ph type="body" sz="quarter" idx="17" hasCustomPrompt="1"/>
          </p:nvPr>
        </p:nvSpPr>
        <p:spPr>
          <a:xfrm>
            <a:off x="5028763"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5" name="テキスト プレースホルダー 6"/>
          <p:cNvSpPr>
            <a:spLocks noGrp="1"/>
          </p:cNvSpPr>
          <p:nvPr>
            <p:ph type="body" sz="quarter" idx="18" hasCustomPrompt="1"/>
          </p:nvPr>
        </p:nvSpPr>
        <p:spPr>
          <a:xfrm>
            <a:off x="9447980"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6" name="テキスト プレースホルダー 6"/>
          <p:cNvSpPr>
            <a:spLocks noGrp="1"/>
          </p:cNvSpPr>
          <p:nvPr>
            <p:ph type="body" sz="quarter" idx="19" hasCustomPrompt="1"/>
          </p:nvPr>
        </p:nvSpPr>
        <p:spPr>
          <a:xfrm>
            <a:off x="13791003"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7" name="テキスト プレースホルダー 11"/>
          <p:cNvSpPr>
            <a:spLocks noGrp="1"/>
          </p:cNvSpPr>
          <p:nvPr>
            <p:ph type="body" sz="quarter" idx="20" hasCustomPrompt="1"/>
          </p:nvPr>
        </p:nvSpPr>
        <p:spPr>
          <a:xfrm>
            <a:off x="685741"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1" hasCustomPrompt="1"/>
          </p:nvPr>
        </p:nvSpPr>
        <p:spPr>
          <a:xfrm>
            <a:off x="5028764"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2" hasCustomPrompt="1"/>
          </p:nvPr>
        </p:nvSpPr>
        <p:spPr>
          <a:xfrm>
            <a:off x="9447980"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3" hasCustomPrompt="1"/>
          </p:nvPr>
        </p:nvSpPr>
        <p:spPr>
          <a:xfrm>
            <a:off x="13791003"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15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6808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5" hasCustomPrompt="1"/>
          </p:nvPr>
        </p:nvSpPr>
        <p:spPr>
          <a:xfrm>
            <a:off x="959043" y="6697586"/>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6" name="直線コネクタ 5"/>
          <p:cNvCxnSpPr/>
          <p:nvPr userDrawn="1"/>
        </p:nvCxnSpPr>
        <p:spPr>
          <a:xfrm flipH="1">
            <a:off x="870143" y="5863580"/>
            <a:ext cx="5032703"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テキスト プレースホルダー 11"/>
          <p:cNvSpPr>
            <a:spLocks noGrp="1"/>
          </p:cNvSpPr>
          <p:nvPr>
            <p:ph type="body" sz="quarter" idx="16" hasCustomPrompt="1"/>
          </p:nvPr>
        </p:nvSpPr>
        <p:spPr>
          <a:xfrm>
            <a:off x="961320" y="6043601"/>
            <a:ext cx="4850349"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6" name="円/楕円 15"/>
          <p:cNvSpPr/>
          <p:nvPr userDrawn="1"/>
        </p:nvSpPr>
        <p:spPr>
          <a:xfrm>
            <a:off x="1782599" y="2315841"/>
            <a:ext cx="3187699" cy="3187700"/>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7" name="テキスト プレースホルダー 11"/>
          <p:cNvSpPr>
            <a:spLocks noGrp="1"/>
          </p:cNvSpPr>
          <p:nvPr>
            <p:ph type="body" sz="quarter" idx="21" hasCustomPrompt="1"/>
          </p:nvPr>
        </p:nvSpPr>
        <p:spPr>
          <a:xfrm>
            <a:off x="1870885" y="3459641"/>
            <a:ext cx="3011127" cy="900101"/>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2" hasCustomPrompt="1"/>
          </p:nvPr>
        </p:nvSpPr>
        <p:spPr>
          <a:xfrm>
            <a:off x="6725008" y="6697586"/>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19" name="直線コネクタ 18"/>
          <p:cNvCxnSpPr/>
          <p:nvPr userDrawn="1"/>
        </p:nvCxnSpPr>
        <p:spPr>
          <a:xfrm flipH="1">
            <a:off x="6636108" y="5863580"/>
            <a:ext cx="5032703"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0" name="テキスト プレースホルダー 11"/>
          <p:cNvSpPr>
            <a:spLocks noGrp="1"/>
          </p:cNvSpPr>
          <p:nvPr>
            <p:ph type="body" sz="quarter" idx="23" hasCustomPrompt="1"/>
          </p:nvPr>
        </p:nvSpPr>
        <p:spPr>
          <a:xfrm>
            <a:off x="6727285" y="6043601"/>
            <a:ext cx="4850349"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1" name="円/楕円 20"/>
          <p:cNvSpPr/>
          <p:nvPr userDrawn="1"/>
        </p:nvSpPr>
        <p:spPr>
          <a:xfrm>
            <a:off x="7548563" y="2315841"/>
            <a:ext cx="3187699" cy="3187700"/>
          </a:xfrm>
          <a:prstGeom prst="ellipse">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2" name="テキスト プレースホルダー 11"/>
          <p:cNvSpPr>
            <a:spLocks noGrp="1"/>
          </p:cNvSpPr>
          <p:nvPr>
            <p:ph type="body" sz="quarter" idx="24" hasCustomPrompt="1"/>
          </p:nvPr>
        </p:nvSpPr>
        <p:spPr>
          <a:xfrm>
            <a:off x="7636849" y="3459641"/>
            <a:ext cx="3011127" cy="900101"/>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12472467" y="6697586"/>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24" name="直線コネクタ 23"/>
          <p:cNvCxnSpPr/>
          <p:nvPr userDrawn="1"/>
        </p:nvCxnSpPr>
        <p:spPr>
          <a:xfrm flipH="1">
            <a:off x="12383567" y="5863580"/>
            <a:ext cx="5032703"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5" name="テキスト プレースホルダー 11"/>
          <p:cNvSpPr>
            <a:spLocks noGrp="1"/>
          </p:cNvSpPr>
          <p:nvPr>
            <p:ph type="body" sz="quarter" idx="26" hasCustomPrompt="1"/>
          </p:nvPr>
        </p:nvSpPr>
        <p:spPr>
          <a:xfrm>
            <a:off x="12474744" y="6043601"/>
            <a:ext cx="4850349"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6" name="円/楕円 25"/>
          <p:cNvSpPr/>
          <p:nvPr userDrawn="1"/>
        </p:nvSpPr>
        <p:spPr>
          <a:xfrm>
            <a:off x="13296022" y="2315841"/>
            <a:ext cx="3187699" cy="3187700"/>
          </a:xfrm>
          <a:prstGeom prst="ellipse">
            <a:avLst/>
          </a:prstGeom>
          <a:solidFill>
            <a:schemeClr val="accent1">
              <a:lumMod val="5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7" name="テキスト プレースホルダー 11"/>
          <p:cNvSpPr>
            <a:spLocks noGrp="1"/>
          </p:cNvSpPr>
          <p:nvPr>
            <p:ph type="body" sz="quarter" idx="27" hasCustomPrompt="1"/>
          </p:nvPr>
        </p:nvSpPr>
        <p:spPr>
          <a:xfrm>
            <a:off x="13384308" y="3459641"/>
            <a:ext cx="3011127" cy="900101"/>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28" name="涙形 27"/>
          <p:cNvSpPr/>
          <p:nvPr userDrawn="1"/>
        </p:nvSpPr>
        <p:spPr>
          <a:xfrm rot="5400000">
            <a:off x="1447352" y="2171534"/>
            <a:ext cx="848876" cy="848874"/>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9" name="テキスト ボックス 28"/>
          <p:cNvSpPr txBox="1"/>
          <p:nvPr userDrawn="1"/>
        </p:nvSpPr>
        <p:spPr>
          <a:xfrm>
            <a:off x="1665641" y="2315842"/>
            <a:ext cx="368998" cy="584769"/>
          </a:xfrm>
          <a:prstGeom prst="rect">
            <a:avLst/>
          </a:prstGeom>
          <a:noFill/>
        </p:spPr>
        <p:txBody>
          <a:bodyPr wrap="none" lIns="91433" tIns="45717" rIns="91433" bIns="45717" rtlCol="0">
            <a:spAutoFit/>
          </a:bodyPr>
          <a:lstStyle/>
          <a:p>
            <a:pPr defTabSz="1632649"/>
            <a:r>
              <a:rPr kumimoji="1" lang="en-US" altLang="ja-JP" dirty="0">
                <a:solidFill>
                  <a:srgbClr val="0B6CB3"/>
                </a:solidFill>
              </a:rPr>
              <a:t>1</a:t>
            </a:r>
            <a:endParaRPr kumimoji="1" lang="ja-JP" altLang="en-US" dirty="0">
              <a:solidFill>
                <a:srgbClr val="0B6CB3"/>
              </a:solidFill>
            </a:endParaRPr>
          </a:p>
        </p:txBody>
      </p:sp>
      <p:sp>
        <p:nvSpPr>
          <p:cNvPr id="30" name="涙形 29"/>
          <p:cNvSpPr/>
          <p:nvPr userDrawn="1"/>
        </p:nvSpPr>
        <p:spPr>
          <a:xfrm rot="5400000">
            <a:off x="7214211" y="2171534"/>
            <a:ext cx="848876" cy="848874"/>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1" name="テキスト ボックス 30"/>
          <p:cNvSpPr txBox="1"/>
          <p:nvPr userDrawn="1"/>
        </p:nvSpPr>
        <p:spPr>
          <a:xfrm>
            <a:off x="7432501" y="2315840"/>
            <a:ext cx="394646" cy="584769"/>
          </a:xfrm>
          <a:prstGeom prst="rect">
            <a:avLst/>
          </a:prstGeom>
          <a:noFill/>
        </p:spPr>
        <p:txBody>
          <a:bodyPr wrap="none" lIns="91433" tIns="45717" rIns="91433" bIns="45717" rtlCol="0">
            <a:spAutoFit/>
          </a:bodyPr>
          <a:lstStyle/>
          <a:p>
            <a:pPr defTabSz="1632649"/>
            <a:r>
              <a:rPr kumimoji="1" lang="en-US" altLang="ja-JP" dirty="0">
                <a:solidFill>
                  <a:srgbClr val="0B6CB3"/>
                </a:solidFill>
              </a:rPr>
              <a:t>2</a:t>
            </a:r>
            <a:endParaRPr kumimoji="1" lang="ja-JP" altLang="en-US" dirty="0">
              <a:solidFill>
                <a:srgbClr val="0B6CB3"/>
              </a:solidFill>
            </a:endParaRPr>
          </a:p>
        </p:txBody>
      </p:sp>
      <p:sp>
        <p:nvSpPr>
          <p:cNvPr id="32" name="涙形 31"/>
          <p:cNvSpPr/>
          <p:nvPr userDrawn="1"/>
        </p:nvSpPr>
        <p:spPr>
          <a:xfrm rot="5400000">
            <a:off x="13006902" y="2198825"/>
            <a:ext cx="848876" cy="848874"/>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3" name="テキスト ボックス 32"/>
          <p:cNvSpPr txBox="1"/>
          <p:nvPr userDrawn="1"/>
        </p:nvSpPr>
        <p:spPr>
          <a:xfrm>
            <a:off x="13225192" y="2343133"/>
            <a:ext cx="370600" cy="584769"/>
          </a:xfrm>
          <a:prstGeom prst="rect">
            <a:avLst/>
          </a:prstGeom>
          <a:noFill/>
        </p:spPr>
        <p:txBody>
          <a:bodyPr wrap="none" lIns="91433" tIns="45717" rIns="91433" bIns="45717" rtlCol="0">
            <a:spAutoFit/>
          </a:bodyPr>
          <a:lstStyle/>
          <a:p>
            <a:pPr defTabSz="1632649"/>
            <a:r>
              <a:rPr kumimoji="1" lang="en-US" altLang="ja-JP" dirty="0">
                <a:solidFill>
                  <a:srgbClr val="0B6CB3"/>
                </a:solidFill>
              </a:rPr>
              <a:t>3</a:t>
            </a:r>
            <a:endParaRPr kumimoji="1" lang="ja-JP" altLang="en-US" dirty="0">
              <a:solidFill>
                <a:srgbClr val="0B6CB3"/>
              </a:solidFill>
            </a:endParaRPr>
          </a:p>
        </p:txBody>
      </p:sp>
      <p:sp>
        <p:nvSpPr>
          <p:cNvPr id="3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6926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7" name="六角形 6"/>
          <p:cNvSpPr/>
          <p:nvPr userDrawn="1"/>
        </p:nvSpPr>
        <p:spPr>
          <a:xfrm rot="5400000">
            <a:off x="7899296" y="2331672"/>
            <a:ext cx="3603389" cy="3106368"/>
          </a:xfrm>
          <a:prstGeom prst="hexagon">
            <a:avLst>
              <a:gd name="adj" fmla="val 29917"/>
              <a:gd name="vf" fmla="val 11547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6" name="テキスト プレースホルダー 11"/>
          <p:cNvSpPr>
            <a:spLocks noGrp="1"/>
          </p:cNvSpPr>
          <p:nvPr>
            <p:ph type="body" sz="quarter" idx="21" hasCustomPrompt="1"/>
          </p:nvPr>
        </p:nvSpPr>
        <p:spPr>
          <a:xfrm>
            <a:off x="8195427" y="3208288"/>
            <a:ext cx="3011127" cy="1368824"/>
          </a:xfrm>
        </p:spPr>
        <p:txBody>
          <a:bodyPr anchor="ctr">
            <a:noAutofit/>
          </a:bodyPr>
          <a:lstStyle>
            <a:lvl1pPr algn="ctr">
              <a:lnSpc>
                <a:spcPct val="100000"/>
              </a:lnSpc>
              <a:spcBef>
                <a:spcPts val="0"/>
              </a:spcBef>
              <a:defRPr sz="2900" spc="300">
                <a:solidFill>
                  <a:schemeClr val="bg1"/>
                </a:solidFill>
                <a:latin typeface="+mj-lt"/>
              </a:defRPr>
            </a:lvl1pPr>
          </a:lstStyle>
          <a:p>
            <a:pPr lvl="0"/>
            <a:r>
              <a:rPr lang="en-US" altLang="ja-JP" dirty="0"/>
              <a:t>TEXT HERE</a:t>
            </a:r>
            <a:endParaRPr lang="en-US" dirty="0"/>
          </a:p>
        </p:txBody>
      </p:sp>
      <p:sp>
        <p:nvSpPr>
          <p:cNvPr id="8" name="六角形 7"/>
          <p:cNvSpPr/>
          <p:nvPr userDrawn="1"/>
        </p:nvSpPr>
        <p:spPr>
          <a:xfrm rot="5400000">
            <a:off x="9092208" y="5749064"/>
            <a:ext cx="3603389" cy="3106368"/>
          </a:xfrm>
          <a:prstGeom prst="hexagon">
            <a:avLst>
              <a:gd name="adj" fmla="val 29917"/>
              <a:gd name="vf" fmla="val 115470"/>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9" name="テキスト プレースホルダー 11"/>
          <p:cNvSpPr>
            <a:spLocks noGrp="1"/>
          </p:cNvSpPr>
          <p:nvPr>
            <p:ph type="body" sz="quarter" idx="22" hasCustomPrompt="1"/>
          </p:nvPr>
        </p:nvSpPr>
        <p:spPr>
          <a:xfrm>
            <a:off x="9388339" y="6625677"/>
            <a:ext cx="3011127" cy="1368824"/>
          </a:xfrm>
        </p:spPr>
        <p:txBody>
          <a:bodyPr anchor="ctr">
            <a:noAutofit/>
          </a:bodyPr>
          <a:lstStyle>
            <a:lvl1pPr algn="ctr">
              <a:lnSpc>
                <a:spcPct val="100000"/>
              </a:lnSpc>
              <a:spcBef>
                <a:spcPts val="0"/>
              </a:spcBef>
              <a:defRPr sz="2900" spc="300">
                <a:solidFill>
                  <a:schemeClr val="bg1"/>
                </a:solidFill>
                <a:latin typeface="+mj-lt"/>
              </a:defRPr>
            </a:lvl1pPr>
          </a:lstStyle>
          <a:p>
            <a:pPr lvl="0"/>
            <a:r>
              <a:rPr lang="en-US" altLang="ja-JP" dirty="0"/>
              <a:t>TEXT HERE</a:t>
            </a:r>
            <a:endParaRPr lang="en-US" dirty="0"/>
          </a:p>
        </p:txBody>
      </p:sp>
      <p:sp>
        <p:nvSpPr>
          <p:cNvPr id="10" name="六角形 9"/>
          <p:cNvSpPr/>
          <p:nvPr userDrawn="1"/>
        </p:nvSpPr>
        <p:spPr>
          <a:xfrm rot="5400000">
            <a:off x="5492834" y="5028983"/>
            <a:ext cx="3603389" cy="3106368"/>
          </a:xfrm>
          <a:prstGeom prst="hexagon">
            <a:avLst>
              <a:gd name="adj" fmla="val 29917"/>
              <a:gd name="vf" fmla="val 115470"/>
            </a:avLst>
          </a:prstGeom>
          <a:solidFill>
            <a:schemeClr val="accent1">
              <a:lumMod val="5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1" name="テキスト プレースホルダー 11"/>
          <p:cNvSpPr>
            <a:spLocks noGrp="1"/>
          </p:cNvSpPr>
          <p:nvPr>
            <p:ph type="body" sz="quarter" idx="23" hasCustomPrompt="1"/>
          </p:nvPr>
        </p:nvSpPr>
        <p:spPr>
          <a:xfrm>
            <a:off x="5788965" y="5905598"/>
            <a:ext cx="3011127" cy="1368824"/>
          </a:xfrm>
        </p:spPr>
        <p:txBody>
          <a:bodyPr anchor="ctr">
            <a:noAutofit/>
          </a:bodyPr>
          <a:lstStyle>
            <a:lvl1pPr algn="ctr">
              <a:lnSpc>
                <a:spcPct val="100000"/>
              </a:lnSpc>
              <a:spcBef>
                <a:spcPts val="0"/>
              </a:spcBef>
              <a:defRPr sz="2900" spc="300">
                <a:solidFill>
                  <a:schemeClr val="bg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16" hasCustomPrompt="1"/>
          </p:nvPr>
        </p:nvSpPr>
        <p:spPr>
          <a:xfrm>
            <a:off x="11411973" y="2649473"/>
            <a:ext cx="5247069" cy="720080"/>
          </a:xfrm>
        </p:spPr>
        <p:txBody>
          <a:bodyPr anchor="ctr">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20" hasCustomPrompt="1"/>
          </p:nvPr>
        </p:nvSpPr>
        <p:spPr>
          <a:xfrm>
            <a:off x="11426086" y="3299162"/>
            <a:ext cx="5206468" cy="17093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24" hasCustomPrompt="1"/>
          </p:nvPr>
        </p:nvSpPr>
        <p:spPr>
          <a:xfrm>
            <a:off x="12582102" y="6088602"/>
            <a:ext cx="5247069" cy="720080"/>
          </a:xfrm>
        </p:spPr>
        <p:txBody>
          <a:bodyPr anchor="ctr">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5" hasCustomPrompt="1"/>
          </p:nvPr>
        </p:nvSpPr>
        <p:spPr>
          <a:xfrm>
            <a:off x="12596215" y="6738293"/>
            <a:ext cx="5206468" cy="17093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6" hasCustomPrompt="1"/>
          </p:nvPr>
        </p:nvSpPr>
        <p:spPr>
          <a:xfrm>
            <a:off x="371636" y="5282923"/>
            <a:ext cx="5247069" cy="720080"/>
          </a:xfrm>
        </p:spPr>
        <p:txBody>
          <a:bodyPr anchor="ctr">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27" hasCustomPrompt="1"/>
          </p:nvPr>
        </p:nvSpPr>
        <p:spPr>
          <a:xfrm>
            <a:off x="385749" y="5932612"/>
            <a:ext cx="5206468" cy="17093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18"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2619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角丸四角形 4"/>
          <p:cNvSpPr/>
          <p:nvPr userDrawn="1"/>
        </p:nvSpPr>
        <p:spPr>
          <a:xfrm>
            <a:off x="939801"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6" name="角丸四角形 5"/>
          <p:cNvSpPr/>
          <p:nvPr userDrawn="1"/>
        </p:nvSpPr>
        <p:spPr>
          <a:xfrm>
            <a:off x="5194300"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7" name="角丸四角形 6"/>
          <p:cNvSpPr/>
          <p:nvPr userDrawn="1"/>
        </p:nvSpPr>
        <p:spPr>
          <a:xfrm>
            <a:off x="9448801"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8" name="角丸四角形 7"/>
          <p:cNvSpPr/>
          <p:nvPr userDrawn="1"/>
        </p:nvSpPr>
        <p:spPr>
          <a:xfrm>
            <a:off x="13703302"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9" name="図プレースホルダー 7"/>
          <p:cNvSpPr>
            <a:spLocks noGrp="1"/>
          </p:cNvSpPr>
          <p:nvPr>
            <p:ph type="pic" sz="quarter" idx="42" hasCustomPrompt="1"/>
          </p:nvPr>
        </p:nvSpPr>
        <p:spPr>
          <a:xfrm>
            <a:off x="2108917"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1" name="図プレースホルダー 7"/>
          <p:cNvSpPr>
            <a:spLocks noGrp="1"/>
          </p:cNvSpPr>
          <p:nvPr>
            <p:ph type="pic" sz="quarter" idx="43" hasCustomPrompt="1"/>
          </p:nvPr>
        </p:nvSpPr>
        <p:spPr>
          <a:xfrm>
            <a:off x="6363418"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2" name="図プレースホルダー 7"/>
          <p:cNvSpPr>
            <a:spLocks noGrp="1"/>
          </p:cNvSpPr>
          <p:nvPr>
            <p:ph type="pic" sz="quarter" idx="44" hasCustomPrompt="1"/>
          </p:nvPr>
        </p:nvSpPr>
        <p:spPr>
          <a:xfrm>
            <a:off x="10617918"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7"/>
          <p:cNvSpPr>
            <a:spLocks noGrp="1"/>
          </p:cNvSpPr>
          <p:nvPr>
            <p:ph type="pic" sz="quarter" idx="45" hasCustomPrompt="1"/>
          </p:nvPr>
        </p:nvSpPr>
        <p:spPr>
          <a:xfrm>
            <a:off x="14872417"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11"/>
          <p:cNvSpPr>
            <a:spLocks noGrp="1"/>
          </p:cNvSpPr>
          <p:nvPr>
            <p:ph type="body" sz="quarter" idx="16" hasCustomPrompt="1"/>
          </p:nvPr>
        </p:nvSpPr>
        <p:spPr>
          <a:xfrm>
            <a:off x="658928"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46" hasCustomPrompt="1"/>
          </p:nvPr>
        </p:nvSpPr>
        <p:spPr>
          <a:xfrm>
            <a:off x="4904395"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47" hasCustomPrompt="1"/>
          </p:nvPr>
        </p:nvSpPr>
        <p:spPr>
          <a:xfrm>
            <a:off x="9149861"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48" hasCustomPrompt="1"/>
          </p:nvPr>
        </p:nvSpPr>
        <p:spPr>
          <a:xfrm>
            <a:off x="13395326"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0" hasCustomPrompt="1"/>
          </p:nvPr>
        </p:nvSpPr>
        <p:spPr>
          <a:xfrm>
            <a:off x="673040"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1" hasCustomPrompt="1"/>
          </p:nvPr>
        </p:nvSpPr>
        <p:spPr>
          <a:xfrm>
            <a:off x="4904393"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2" hasCustomPrompt="1"/>
          </p:nvPr>
        </p:nvSpPr>
        <p:spPr>
          <a:xfrm>
            <a:off x="9149860"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3395324"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49" hasCustomPrompt="1"/>
          </p:nvPr>
        </p:nvSpPr>
        <p:spPr>
          <a:xfrm>
            <a:off x="1922434" y="1784921"/>
            <a:ext cx="14439961" cy="1390080"/>
          </a:xfrm>
        </p:spPr>
        <p:txBody>
          <a:bodyPr anchor="ctr">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23"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5"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7088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re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角丸四角形 4"/>
          <p:cNvSpPr/>
          <p:nvPr userDrawn="1"/>
        </p:nvSpPr>
        <p:spPr>
          <a:xfrm>
            <a:off x="939801"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6" name="角丸四角形 5"/>
          <p:cNvSpPr/>
          <p:nvPr userDrawn="1"/>
        </p:nvSpPr>
        <p:spPr>
          <a:xfrm>
            <a:off x="5194300"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7" name="角丸四角形 6"/>
          <p:cNvSpPr/>
          <p:nvPr userDrawn="1"/>
        </p:nvSpPr>
        <p:spPr>
          <a:xfrm>
            <a:off x="9448801"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8" name="角丸四角形 7"/>
          <p:cNvSpPr/>
          <p:nvPr userDrawn="1"/>
        </p:nvSpPr>
        <p:spPr>
          <a:xfrm>
            <a:off x="13703302"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9" name="図プレースホルダー 7"/>
          <p:cNvSpPr>
            <a:spLocks noGrp="1"/>
          </p:cNvSpPr>
          <p:nvPr>
            <p:ph type="pic" sz="quarter" idx="42" hasCustomPrompt="1"/>
          </p:nvPr>
        </p:nvSpPr>
        <p:spPr>
          <a:xfrm>
            <a:off x="2108917"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1" name="図プレースホルダー 7"/>
          <p:cNvSpPr>
            <a:spLocks noGrp="1"/>
          </p:cNvSpPr>
          <p:nvPr>
            <p:ph type="pic" sz="quarter" idx="43" hasCustomPrompt="1"/>
          </p:nvPr>
        </p:nvSpPr>
        <p:spPr>
          <a:xfrm>
            <a:off x="6363418"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2" name="図プレースホルダー 7"/>
          <p:cNvSpPr>
            <a:spLocks noGrp="1"/>
          </p:cNvSpPr>
          <p:nvPr>
            <p:ph type="pic" sz="quarter" idx="44" hasCustomPrompt="1"/>
          </p:nvPr>
        </p:nvSpPr>
        <p:spPr>
          <a:xfrm>
            <a:off x="10617918"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7"/>
          <p:cNvSpPr>
            <a:spLocks noGrp="1"/>
          </p:cNvSpPr>
          <p:nvPr>
            <p:ph type="pic" sz="quarter" idx="45" hasCustomPrompt="1"/>
          </p:nvPr>
        </p:nvSpPr>
        <p:spPr>
          <a:xfrm>
            <a:off x="14872417"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11"/>
          <p:cNvSpPr>
            <a:spLocks noGrp="1"/>
          </p:cNvSpPr>
          <p:nvPr>
            <p:ph type="body" sz="quarter" idx="16" hasCustomPrompt="1"/>
          </p:nvPr>
        </p:nvSpPr>
        <p:spPr>
          <a:xfrm>
            <a:off x="658928"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46" hasCustomPrompt="1"/>
          </p:nvPr>
        </p:nvSpPr>
        <p:spPr>
          <a:xfrm>
            <a:off x="4904395"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47" hasCustomPrompt="1"/>
          </p:nvPr>
        </p:nvSpPr>
        <p:spPr>
          <a:xfrm>
            <a:off x="9149861"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48" hasCustomPrompt="1"/>
          </p:nvPr>
        </p:nvSpPr>
        <p:spPr>
          <a:xfrm>
            <a:off x="13395326"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0" hasCustomPrompt="1"/>
          </p:nvPr>
        </p:nvSpPr>
        <p:spPr>
          <a:xfrm>
            <a:off x="673040"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1" hasCustomPrompt="1"/>
          </p:nvPr>
        </p:nvSpPr>
        <p:spPr>
          <a:xfrm>
            <a:off x="4904393"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2" hasCustomPrompt="1"/>
          </p:nvPr>
        </p:nvSpPr>
        <p:spPr>
          <a:xfrm>
            <a:off x="9149860"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3395324"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3" name="角丸四角形 22"/>
          <p:cNvSpPr/>
          <p:nvPr userDrawn="1"/>
        </p:nvSpPr>
        <p:spPr>
          <a:xfrm>
            <a:off x="7402515" y="1993150"/>
            <a:ext cx="3479800" cy="1524000"/>
          </a:xfrm>
          <a:prstGeom prst="roundRect">
            <a:avLst>
              <a:gd name="adj" fmla="val 10000"/>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4" name="図プレースホルダー 7"/>
          <p:cNvSpPr>
            <a:spLocks noGrp="1"/>
          </p:cNvSpPr>
          <p:nvPr>
            <p:ph type="pic" sz="quarter" idx="49" hasCustomPrompt="1"/>
          </p:nvPr>
        </p:nvSpPr>
        <p:spPr>
          <a:xfrm>
            <a:off x="8571630" y="2184368"/>
            <a:ext cx="1141565" cy="1141565"/>
          </a:xfrm>
        </p:spPr>
        <p:txBody>
          <a:bodyPr>
            <a:normAutofit/>
          </a:bodyPr>
          <a:lstStyle>
            <a:lvl1pPr>
              <a:defRPr sz="1600"/>
            </a:lvl1pPr>
          </a:lstStyle>
          <a:p>
            <a:r>
              <a:rPr kumimoji="1" lang="en-US" altLang="ja-JP" dirty="0"/>
              <a:t>ICON</a:t>
            </a:r>
            <a:endParaRPr kumimoji="1" lang="ja-JP" altLang="en-US" dirty="0"/>
          </a:p>
        </p:txBody>
      </p:sp>
      <p:cxnSp>
        <p:nvCxnSpPr>
          <p:cNvPr id="25" name="直線コネクタ 24"/>
          <p:cNvCxnSpPr>
            <a:stCxn id="23" idx="2"/>
            <a:endCxn id="5" idx="0"/>
          </p:cNvCxnSpPr>
          <p:nvPr userDrawn="1"/>
        </p:nvCxnSpPr>
        <p:spPr>
          <a:xfrm flipH="1">
            <a:off x="2679701" y="3517151"/>
            <a:ext cx="6462713"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23" idx="2"/>
            <a:endCxn id="6" idx="0"/>
          </p:cNvCxnSpPr>
          <p:nvPr userDrawn="1"/>
        </p:nvCxnSpPr>
        <p:spPr>
          <a:xfrm flipH="1">
            <a:off x="6934200" y="3517151"/>
            <a:ext cx="2208212"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7" idx="0"/>
            <a:endCxn id="23" idx="2"/>
          </p:cNvCxnSpPr>
          <p:nvPr userDrawn="1"/>
        </p:nvCxnSpPr>
        <p:spPr>
          <a:xfrm flipH="1" flipV="1">
            <a:off x="9142415" y="3517151"/>
            <a:ext cx="2046286"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8" idx="0"/>
            <a:endCxn id="23" idx="2"/>
          </p:cNvCxnSpPr>
          <p:nvPr userDrawn="1"/>
        </p:nvCxnSpPr>
        <p:spPr>
          <a:xfrm flipH="1" flipV="1">
            <a:off x="9142414" y="3517151"/>
            <a:ext cx="6300787"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8118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二等辺三角形 25"/>
          <p:cNvSpPr/>
          <p:nvPr userDrawn="1"/>
        </p:nvSpPr>
        <p:spPr>
          <a:xfrm>
            <a:off x="1456190" y="2173171"/>
            <a:ext cx="7883076" cy="6795755"/>
          </a:xfrm>
          <a:custGeom>
            <a:avLst/>
            <a:gdLst/>
            <a:ahLst/>
            <a:cxnLst/>
            <a:rect l="l" t="t" r="r" b="b"/>
            <a:pathLst>
              <a:path w="7883076" h="6795755">
                <a:moveTo>
                  <a:pt x="1" y="6795754"/>
                </a:moveTo>
                <a:lnTo>
                  <a:pt x="7883075" y="6795754"/>
                </a:lnTo>
                <a:lnTo>
                  <a:pt x="7883076" y="6795755"/>
                </a:lnTo>
                <a:lnTo>
                  <a:pt x="0" y="6795755"/>
                </a:lnTo>
                <a:close/>
                <a:moveTo>
                  <a:pt x="978756" y="5108245"/>
                </a:moveTo>
                <a:lnTo>
                  <a:pt x="6904320" y="5108245"/>
                </a:lnTo>
                <a:lnTo>
                  <a:pt x="7856558" y="6750035"/>
                </a:lnTo>
                <a:lnTo>
                  <a:pt x="26518" y="6750035"/>
                </a:lnTo>
                <a:close/>
                <a:moveTo>
                  <a:pt x="1957511" y="3420736"/>
                </a:moveTo>
                <a:lnTo>
                  <a:pt x="5925565" y="3420736"/>
                </a:lnTo>
                <a:lnTo>
                  <a:pt x="6877803" y="5062526"/>
                </a:lnTo>
                <a:lnTo>
                  <a:pt x="1005273" y="5062526"/>
                </a:lnTo>
                <a:close/>
                <a:moveTo>
                  <a:pt x="2936267" y="1733227"/>
                </a:moveTo>
                <a:lnTo>
                  <a:pt x="4946810" y="1733227"/>
                </a:lnTo>
                <a:lnTo>
                  <a:pt x="5899048" y="3375017"/>
                </a:lnTo>
                <a:lnTo>
                  <a:pt x="1984028" y="3375017"/>
                </a:lnTo>
                <a:close/>
                <a:moveTo>
                  <a:pt x="3941538" y="0"/>
                </a:moveTo>
                <a:lnTo>
                  <a:pt x="4920293" y="1687508"/>
                </a:lnTo>
                <a:lnTo>
                  <a:pt x="2962784" y="1687508"/>
                </a:lnTo>
                <a:close/>
              </a:path>
            </a:pathLst>
          </a:cu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平行四辺形 5"/>
          <p:cNvSpPr/>
          <p:nvPr userDrawn="1"/>
        </p:nvSpPr>
        <p:spPr>
          <a:xfrm flipH="1">
            <a:off x="5397729" y="2173170"/>
            <a:ext cx="7869667" cy="1684455"/>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7" name="平行四辺形 6"/>
          <p:cNvSpPr/>
          <p:nvPr userDrawn="1"/>
        </p:nvSpPr>
        <p:spPr>
          <a:xfrm flipH="1">
            <a:off x="6398668" y="3905252"/>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8" name="平行四辺形 7"/>
          <p:cNvSpPr/>
          <p:nvPr userDrawn="1"/>
        </p:nvSpPr>
        <p:spPr>
          <a:xfrm flipH="1">
            <a:off x="7381104" y="5596448"/>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9" name="平行四辺形 8"/>
          <p:cNvSpPr/>
          <p:nvPr userDrawn="1"/>
        </p:nvSpPr>
        <p:spPr>
          <a:xfrm flipH="1">
            <a:off x="8359004" y="7285547"/>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テキスト プレースホルダー 11"/>
          <p:cNvSpPr>
            <a:spLocks noGrp="1"/>
          </p:cNvSpPr>
          <p:nvPr>
            <p:ph type="body" sz="quarter" idx="16" hasCustomPrompt="1"/>
          </p:nvPr>
        </p:nvSpPr>
        <p:spPr>
          <a:xfrm>
            <a:off x="4140430" y="4787167"/>
            <a:ext cx="251460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TEXT HERE</a:t>
            </a:r>
            <a:endParaRPr lang="en-US" dirty="0"/>
          </a:p>
        </p:txBody>
      </p:sp>
      <p:sp>
        <p:nvSpPr>
          <p:cNvPr id="11" name="テキスト プレースホルダー 11"/>
          <p:cNvSpPr>
            <a:spLocks noGrp="1"/>
          </p:cNvSpPr>
          <p:nvPr>
            <p:ph type="body" sz="quarter" idx="17" hasCustomPrompt="1"/>
          </p:nvPr>
        </p:nvSpPr>
        <p:spPr>
          <a:xfrm>
            <a:off x="4730978" y="3103732"/>
            <a:ext cx="133350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WORD</a:t>
            </a:r>
            <a:endParaRPr lang="en-US" dirty="0"/>
          </a:p>
        </p:txBody>
      </p:sp>
      <p:sp>
        <p:nvSpPr>
          <p:cNvPr id="12" name="テキスト プレースホルダー 11"/>
          <p:cNvSpPr>
            <a:spLocks noGrp="1"/>
          </p:cNvSpPr>
          <p:nvPr>
            <p:ph type="body" sz="quarter" idx="18" hasCustomPrompt="1"/>
          </p:nvPr>
        </p:nvSpPr>
        <p:spPr>
          <a:xfrm>
            <a:off x="3012463" y="6465664"/>
            <a:ext cx="477053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9" hasCustomPrompt="1"/>
          </p:nvPr>
        </p:nvSpPr>
        <p:spPr>
          <a:xfrm>
            <a:off x="3012463" y="8201563"/>
            <a:ext cx="477053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20" hasCustomPrompt="1"/>
          </p:nvPr>
        </p:nvSpPr>
        <p:spPr>
          <a:xfrm>
            <a:off x="6577921" y="2308186"/>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21" hasCustomPrompt="1"/>
          </p:nvPr>
        </p:nvSpPr>
        <p:spPr>
          <a:xfrm>
            <a:off x="7523027" y="4018376"/>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2" hasCustomPrompt="1"/>
          </p:nvPr>
        </p:nvSpPr>
        <p:spPr>
          <a:xfrm>
            <a:off x="8548128" y="5683561"/>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23" hasCustomPrompt="1"/>
          </p:nvPr>
        </p:nvSpPr>
        <p:spPr>
          <a:xfrm>
            <a:off x="9458241" y="7383883"/>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3938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正方形/長方形 4"/>
          <p:cNvSpPr/>
          <p:nvPr userDrawn="1"/>
        </p:nvSpPr>
        <p:spPr>
          <a:xfrm>
            <a:off x="0" y="4028747"/>
            <a:ext cx="10943406" cy="765083"/>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平行四辺形 5"/>
          <p:cNvSpPr/>
          <p:nvPr userDrawn="1"/>
        </p:nvSpPr>
        <p:spPr>
          <a:xfrm rot="9000000">
            <a:off x="6914248" y="5105539"/>
            <a:ext cx="4505265" cy="675998"/>
          </a:xfrm>
          <a:prstGeom prst="parallelogram">
            <a:avLst>
              <a:gd name="adj" fmla="val 5804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 name="正方形/長方形 6"/>
          <p:cNvSpPr/>
          <p:nvPr userDrawn="1"/>
        </p:nvSpPr>
        <p:spPr>
          <a:xfrm>
            <a:off x="7383247" y="6083609"/>
            <a:ext cx="10903166" cy="781200"/>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 name="テキスト プレースホルダー 11"/>
          <p:cNvSpPr>
            <a:spLocks noGrp="1"/>
          </p:cNvSpPr>
          <p:nvPr>
            <p:ph type="body" sz="quarter" idx="24" hasCustomPrompt="1"/>
          </p:nvPr>
        </p:nvSpPr>
        <p:spPr>
          <a:xfrm>
            <a:off x="862287" y="3974099"/>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endParaRPr lang="en-US" dirty="0"/>
          </a:p>
        </p:txBody>
      </p:sp>
      <p:sp>
        <p:nvSpPr>
          <p:cNvPr id="9" name="テキスト プレースホルダー 11"/>
          <p:cNvSpPr>
            <a:spLocks noGrp="1"/>
          </p:cNvSpPr>
          <p:nvPr>
            <p:ph type="body" sz="quarter" idx="25" hasCustomPrompt="1"/>
          </p:nvPr>
        </p:nvSpPr>
        <p:spPr>
          <a:xfrm>
            <a:off x="3909559" y="3974099"/>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0" name="テキスト プレースホルダー 11"/>
          <p:cNvSpPr>
            <a:spLocks noGrp="1"/>
          </p:cNvSpPr>
          <p:nvPr>
            <p:ph type="body" sz="quarter" idx="26" hasCustomPrompt="1"/>
          </p:nvPr>
        </p:nvSpPr>
        <p:spPr>
          <a:xfrm>
            <a:off x="6956832" y="3974099"/>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1" name="テキスト プレースホルダー 11"/>
          <p:cNvSpPr>
            <a:spLocks noGrp="1"/>
          </p:cNvSpPr>
          <p:nvPr>
            <p:ph type="body" sz="quarter" idx="27" hasCustomPrompt="1"/>
          </p:nvPr>
        </p:nvSpPr>
        <p:spPr>
          <a:xfrm>
            <a:off x="8558142" y="6049721"/>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2" name="テキスト プレースホルダー 11"/>
          <p:cNvSpPr>
            <a:spLocks noGrp="1"/>
          </p:cNvSpPr>
          <p:nvPr>
            <p:ph type="body" sz="quarter" idx="28" hasCustomPrompt="1"/>
          </p:nvPr>
        </p:nvSpPr>
        <p:spPr>
          <a:xfrm>
            <a:off x="11605415" y="6049721"/>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3" name="テキスト プレースホルダー 11"/>
          <p:cNvSpPr>
            <a:spLocks noGrp="1"/>
          </p:cNvSpPr>
          <p:nvPr>
            <p:ph type="body" sz="quarter" idx="29" hasCustomPrompt="1"/>
          </p:nvPr>
        </p:nvSpPr>
        <p:spPr>
          <a:xfrm>
            <a:off x="14652687" y="6049721"/>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grpSp>
        <p:nvGrpSpPr>
          <p:cNvPr id="16" name="グループ化 15"/>
          <p:cNvGrpSpPr/>
          <p:nvPr userDrawn="1"/>
        </p:nvGrpSpPr>
        <p:grpSpPr>
          <a:xfrm>
            <a:off x="817282" y="2263181"/>
            <a:ext cx="2925324" cy="1706702"/>
            <a:chOff x="817281" y="2038155"/>
            <a:chExt cx="2925325" cy="1706701"/>
          </a:xfrm>
          <a:solidFill>
            <a:schemeClr val="accent1">
              <a:lumMod val="20000"/>
              <a:lumOff val="80000"/>
            </a:schemeClr>
          </a:solidFill>
        </p:grpSpPr>
        <p:sp>
          <p:nvSpPr>
            <p:cNvPr id="14" name="正方形/長方形 13"/>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15" name="二等辺三角形 14"/>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sp>
        <p:nvSpPr>
          <p:cNvPr id="17" name="テキスト プレースホルダー 11"/>
          <p:cNvSpPr>
            <a:spLocks noGrp="1"/>
          </p:cNvSpPr>
          <p:nvPr>
            <p:ph type="body" sz="quarter" idx="20" hasCustomPrompt="1"/>
          </p:nvPr>
        </p:nvSpPr>
        <p:spPr>
          <a:xfrm>
            <a:off x="907289" y="2353190"/>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18" name="グループ化 17"/>
          <p:cNvGrpSpPr/>
          <p:nvPr userDrawn="1"/>
        </p:nvGrpSpPr>
        <p:grpSpPr>
          <a:xfrm>
            <a:off x="3895007" y="2257256"/>
            <a:ext cx="2925324" cy="1706702"/>
            <a:chOff x="817281" y="2038155"/>
            <a:chExt cx="2925325" cy="1706701"/>
          </a:xfrm>
          <a:solidFill>
            <a:schemeClr val="accent1">
              <a:lumMod val="20000"/>
              <a:lumOff val="80000"/>
            </a:schemeClr>
          </a:solidFill>
        </p:grpSpPr>
        <p:sp>
          <p:nvSpPr>
            <p:cNvPr id="19" name="正方形/長方形 18"/>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20" name="二等辺三角形 19"/>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sp>
        <p:nvSpPr>
          <p:cNvPr id="21" name="テキスト プレースホルダー 11"/>
          <p:cNvSpPr>
            <a:spLocks noGrp="1"/>
          </p:cNvSpPr>
          <p:nvPr>
            <p:ph type="body" sz="quarter" idx="30" hasCustomPrompt="1"/>
          </p:nvPr>
        </p:nvSpPr>
        <p:spPr>
          <a:xfrm>
            <a:off x="3985016" y="2347267"/>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22" name="グループ化 21"/>
          <p:cNvGrpSpPr/>
          <p:nvPr userDrawn="1"/>
        </p:nvGrpSpPr>
        <p:grpSpPr>
          <a:xfrm>
            <a:off x="6972734" y="2266670"/>
            <a:ext cx="2925324" cy="1706702"/>
            <a:chOff x="817281" y="2038155"/>
            <a:chExt cx="2925325" cy="1706701"/>
          </a:xfrm>
          <a:solidFill>
            <a:schemeClr val="accent1">
              <a:lumMod val="20000"/>
              <a:lumOff val="80000"/>
            </a:schemeClr>
          </a:solidFill>
        </p:grpSpPr>
        <p:sp>
          <p:nvSpPr>
            <p:cNvPr id="23" name="正方形/長方形 22"/>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24" name="二等辺三角形 23"/>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sp>
        <p:nvSpPr>
          <p:cNvPr id="25" name="テキスト プレースホルダー 11"/>
          <p:cNvSpPr>
            <a:spLocks noGrp="1"/>
          </p:cNvSpPr>
          <p:nvPr>
            <p:ph type="body" sz="quarter" idx="31" hasCustomPrompt="1"/>
          </p:nvPr>
        </p:nvSpPr>
        <p:spPr>
          <a:xfrm>
            <a:off x="7062741" y="2356680"/>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26" name="グループ化 25"/>
          <p:cNvGrpSpPr/>
          <p:nvPr userDrawn="1"/>
        </p:nvGrpSpPr>
        <p:grpSpPr>
          <a:xfrm rot="10800000">
            <a:off x="8523373" y="6943701"/>
            <a:ext cx="2925324" cy="1706702"/>
            <a:chOff x="817281" y="2038155"/>
            <a:chExt cx="2925325" cy="1706701"/>
          </a:xfrm>
          <a:solidFill>
            <a:schemeClr val="accent1">
              <a:lumMod val="20000"/>
              <a:lumOff val="80000"/>
            </a:schemeClr>
          </a:solidFill>
        </p:grpSpPr>
        <p:sp>
          <p:nvSpPr>
            <p:cNvPr id="27" name="正方形/長方形 26"/>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28" name="二等辺三角形 27"/>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sp>
        <p:nvSpPr>
          <p:cNvPr id="29" name="テキスト プレースホルダー 11"/>
          <p:cNvSpPr>
            <a:spLocks noGrp="1"/>
          </p:cNvSpPr>
          <p:nvPr>
            <p:ph type="body" sz="quarter" idx="32" hasCustomPrompt="1"/>
          </p:nvPr>
        </p:nvSpPr>
        <p:spPr>
          <a:xfrm>
            <a:off x="8613380" y="7258736"/>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30" name="グループ化 29"/>
          <p:cNvGrpSpPr/>
          <p:nvPr userDrawn="1"/>
        </p:nvGrpSpPr>
        <p:grpSpPr>
          <a:xfrm rot="10800000">
            <a:off x="11601098" y="6937777"/>
            <a:ext cx="2925324" cy="1706702"/>
            <a:chOff x="817281" y="2038155"/>
            <a:chExt cx="2925325" cy="1706701"/>
          </a:xfrm>
          <a:solidFill>
            <a:schemeClr val="accent1">
              <a:lumMod val="20000"/>
              <a:lumOff val="80000"/>
            </a:schemeClr>
          </a:solidFill>
        </p:grpSpPr>
        <p:sp>
          <p:nvSpPr>
            <p:cNvPr id="31" name="正方形/長方形 30"/>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32" name="二等辺三角形 31"/>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sp>
        <p:nvSpPr>
          <p:cNvPr id="33" name="テキスト プレースホルダー 11"/>
          <p:cNvSpPr>
            <a:spLocks noGrp="1"/>
          </p:cNvSpPr>
          <p:nvPr>
            <p:ph type="body" sz="quarter" idx="33" hasCustomPrompt="1"/>
          </p:nvPr>
        </p:nvSpPr>
        <p:spPr>
          <a:xfrm>
            <a:off x="11691105" y="7252811"/>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34" name="グループ化 33"/>
          <p:cNvGrpSpPr/>
          <p:nvPr userDrawn="1"/>
        </p:nvGrpSpPr>
        <p:grpSpPr>
          <a:xfrm rot="10800000">
            <a:off x="14678823" y="6947191"/>
            <a:ext cx="2925324" cy="1706702"/>
            <a:chOff x="817281" y="2038155"/>
            <a:chExt cx="2925325" cy="1706701"/>
          </a:xfrm>
          <a:solidFill>
            <a:schemeClr val="accent1">
              <a:lumMod val="20000"/>
              <a:lumOff val="80000"/>
            </a:schemeClr>
          </a:solidFill>
        </p:grpSpPr>
        <p:sp>
          <p:nvSpPr>
            <p:cNvPr id="35" name="正方形/長方形 34"/>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36" name="二等辺三角形 35"/>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sp>
        <p:nvSpPr>
          <p:cNvPr id="37" name="テキスト プレースホルダー 11"/>
          <p:cNvSpPr>
            <a:spLocks noGrp="1"/>
          </p:cNvSpPr>
          <p:nvPr>
            <p:ph type="body" sz="quarter" idx="34" hasCustomPrompt="1"/>
          </p:nvPr>
        </p:nvSpPr>
        <p:spPr>
          <a:xfrm>
            <a:off x="14768830" y="7262225"/>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5" hasCustomPrompt="1"/>
          </p:nvPr>
        </p:nvSpPr>
        <p:spPr>
          <a:xfrm>
            <a:off x="743140" y="5844138"/>
            <a:ext cx="6229591" cy="2809752"/>
          </a:xfrm>
        </p:spPr>
        <p:txBody>
          <a:bodyPr anchor="b">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9"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40"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41"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3251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23217" y="1993151"/>
            <a:ext cx="3344416" cy="5760641"/>
          </a:xfrm>
        </p:spPr>
        <p:txBody>
          <a:bodyPr/>
          <a:lstStyle>
            <a:lvl1pPr>
              <a:defRPr/>
            </a:lvl1pPr>
          </a:lstStyle>
          <a:p>
            <a:r>
              <a:rPr kumimoji="1" lang="en-US" altLang="ja-JP" dirty="0"/>
              <a:t>Add an image</a:t>
            </a:r>
            <a:endParaRPr kumimoji="1" lang="ja-JP" altLang="en-US" dirty="0"/>
          </a:p>
        </p:txBody>
      </p:sp>
      <p:sp>
        <p:nvSpPr>
          <p:cNvPr id="7" name="図プレースホルダー 5"/>
          <p:cNvSpPr>
            <a:spLocks noGrp="1"/>
          </p:cNvSpPr>
          <p:nvPr>
            <p:ph type="pic" sz="quarter" idx="13" hasCustomPrompt="1"/>
          </p:nvPr>
        </p:nvSpPr>
        <p:spPr>
          <a:xfrm>
            <a:off x="4045354" y="1993151"/>
            <a:ext cx="3344416" cy="5760641"/>
          </a:xfrm>
        </p:spPr>
        <p:txBody>
          <a:bodyPr/>
          <a:lstStyle>
            <a:lvl1pPr>
              <a:defRPr/>
            </a:lvl1pPr>
          </a:lstStyle>
          <a:p>
            <a:r>
              <a:rPr kumimoji="1" lang="en-US" altLang="ja-JP" dirty="0"/>
              <a:t>Add an image</a:t>
            </a:r>
            <a:endParaRPr kumimoji="1" lang="ja-JP" altLang="en-US" dirty="0"/>
          </a:p>
        </p:txBody>
      </p:sp>
      <p:sp>
        <p:nvSpPr>
          <p:cNvPr id="8" name="図プレースホルダー 5"/>
          <p:cNvSpPr>
            <a:spLocks noGrp="1"/>
          </p:cNvSpPr>
          <p:nvPr>
            <p:ph type="pic" sz="quarter" idx="14" hasCustomPrompt="1"/>
          </p:nvPr>
        </p:nvSpPr>
        <p:spPr>
          <a:xfrm>
            <a:off x="7467489" y="1993151"/>
            <a:ext cx="3344416" cy="5760641"/>
          </a:xfrm>
        </p:spPr>
        <p:txBody>
          <a:bodyPr/>
          <a:lstStyle>
            <a:lvl1pPr>
              <a:defRPr/>
            </a:lvl1pPr>
          </a:lstStyle>
          <a:p>
            <a:r>
              <a:rPr kumimoji="1" lang="en-US" altLang="ja-JP" dirty="0"/>
              <a:t>Add an image</a:t>
            </a:r>
            <a:endParaRPr kumimoji="1" lang="ja-JP" altLang="en-US" dirty="0"/>
          </a:p>
        </p:txBody>
      </p:sp>
      <p:sp>
        <p:nvSpPr>
          <p:cNvPr id="9" name="図プレースホルダー 5"/>
          <p:cNvSpPr>
            <a:spLocks noGrp="1"/>
          </p:cNvSpPr>
          <p:nvPr>
            <p:ph type="pic" sz="quarter" idx="15" hasCustomPrompt="1"/>
          </p:nvPr>
        </p:nvSpPr>
        <p:spPr>
          <a:xfrm>
            <a:off x="10889626" y="1993151"/>
            <a:ext cx="3344416" cy="5760641"/>
          </a:xfrm>
        </p:spPr>
        <p:txBody>
          <a:bodyPr/>
          <a:lstStyle>
            <a:lvl1pPr>
              <a:defRPr/>
            </a:lvl1pPr>
          </a:lstStyle>
          <a:p>
            <a:r>
              <a:rPr kumimoji="1" lang="en-US" altLang="ja-JP" dirty="0"/>
              <a:t>Add an image</a:t>
            </a:r>
            <a:endParaRPr kumimoji="1" lang="ja-JP" altLang="en-US" dirty="0"/>
          </a:p>
        </p:txBody>
      </p:sp>
      <p:sp>
        <p:nvSpPr>
          <p:cNvPr id="10" name="図プレースホルダー 5"/>
          <p:cNvSpPr>
            <a:spLocks noGrp="1"/>
          </p:cNvSpPr>
          <p:nvPr>
            <p:ph type="pic" sz="quarter" idx="16" hasCustomPrompt="1"/>
          </p:nvPr>
        </p:nvSpPr>
        <p:spPr>
          <a:xfrm>
            <a:off x="14311759" y="1993151"/>
            <a:ext cx="3344416" cy="5760641"/>
          </a:xfrm>
        </p:spPr>
        <p:txBody>
          <a:bodyPr/>
          <a:lstStyle>
            <a:lvl1pPr>
              <a:defRPr/>
            </a:lvl1pPr>
          </a:lstStyle>
          <a:p>
            <a:r>
              <a:rPr kumimoji="1" lang="en-US" altLang="ja-JP" dirty="0"/>
              <a:t>Add an image</a:t>
            </a:r>
            <a:endParaRPr kumimoji="1" lang="ja-JP" altLang="en-US" dirty="0"/>
          </a:p>
        </p:txBody>
      </p:sp>
      <p:sp>
        <p:nvSpPr>
          <p:cNvPr id="15" name="図プレースホルダー 14"/>
          <p:cNvSpPr>
            <a:spLocks noGrp="1"/>
          </p:cNvSpPr>
          <p:nvPr>
            <p:ph type="pic" sz="quarter" idx="33" hasCustomPrompt="1"/>
          </p:nvPr>
        </p:nvSpPr>
        <p:spPr>
          <a:xfrm>
            <a:off x="1408777"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11" name="テキスト プレースホルダー 11"/>
          <p:cNvSpPr>
            <a:spLocks noGrp="1"/>
          </p:cNvSpPr>
          <p:nvPr>
            <p:ph type="body" sz="quarter" idx="32" hasCustomPrompt="1"/>
          </p:nvPr>
        </p:nvSpPr>
        <p:spPr>
          <a:xfrm>
            <a:off x="2955020" y="8023822"/>
            <a:ext cx="12376376" cy="130514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6" name="図プレースホルダー 14"/>
          <p:cNvSpPr>
            <a:spLocks noGrp="1"/>
          </p:cNvSpPr>
          <p:nvPr>
            <p:ph type="pic" sz="quarter" idx="34" hasCustomPrompt="1"/>
          </p:nvPr>
        </p:nvSpPr>
        <p:spPr>
          <a:xfrm>
            <a:off x="4830914"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7" name="図プレースホルダー 14"/>
          <p:cNvSpPr>
            <a:spLocks noGrp="1"/>
          </p:cNvSpPr>
          <p:nvPr>
            <p:ph type="pic" sz="quarter" idx="35" hasCustomPrompt="1"/>
          </p:nvPr>
        </p:nvSpPr>
        <p:spPr>
          <a:xfrm>
            <a:off x="8253049"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8" name="図プレースホルダー 14"/>
          <p:cNvSpPr>
            <a:spLocks noGrp="1"/>
          </p:cNvSpPr>
          <p:nvPr>
            <p:ph type="pic" sz="quarter" idx="36" hasCustomPrompt="1"/>
          </p:nvPr>
        </p:nvSpPr>
        <p:spPr>
          <a:xfrm>
            <a:off x="11675186"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9" name="図プレースホルダー 14"/>
          <p:cNvSpPr>
            <a:spLocks noGrp="1"/>
          </p:cNvSpPr>
          <p:nvPr>
            <p:ph type="pic" sz="quarter" idx="37" hasCustomPrompt="1"/>
          </p:nvPr>
        </p:nvSpPr>
        <p:spPr>
          <a:xfrm>
            <a:off x="15097319"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2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400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Images and Captions">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23215" y="1993151"/>
            <a:ext cx="4212000" cy="5760641"/>
          </a:xfrm>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11" name="テキスト プレースホルダー 11"/>
          <p:cNvSpPr>
            <a:spLocks noGrp="1"/>
          </p:cNvSpPr>
          <p:nvPr>
            <p:ph type="body" sz="quarter" idx="32" hasCustomPrompt="1"/>
          </p:nvPr>
        </p:nvSpPr>
        <p:spPr>
          <a:xfrm>
            <a:off x="2955020" y="8023822"/>
            <a:ext cx="12376376" cy="130514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20" name="図プレースホルダー 5"/>
          <p:cNvSpPr>
            <a:spLocks noGrp="1"/>
          </p:cNvSpPr>
          <p:nvPr>
            <p:ph type="pic" sz="quarter" idx="33" hasCustomPrompt="1"/>
          </p:nvPr>
        </p:nvSpPr>
        <p:spPr>
          <a:xfrm>
            <a:off x="4894526" y="1993151"/>
            <a:ext cx="4212000" cy="5760641"/>
          </a:xfrm>
        </p:spPr>
        <p:txBody>
          <a:bodyPr/>
          <a:lstStyle>
            <a:lvl1pPr>
              <a:defRPr/>
            </a:lvl1pPr>
          </a:lstStyle>
          <a:p>
            <a:r>
              <a:rPr kumimoji="1" lang="en-US" altLang="ja-JP" dirty="0"/>
              <a:t>Add an image</a:t>
            </a:r>
            <a:endParaRPr kumimoji="1" lang="ja-JP" altLang="en-US" dirty="0"/>
          </a:p>
        </p:txBody>
      </p:sp>
      <p:sp>
        <p:nvSpPr>
          <p:cNvPr id="21" name="図プレースホルダー 5"/>
          <p:cNvSpPr>
            <a:spLocks noGrp="1"/>
          </p:cNvSpPr>
          <p:nvPr>
            <p:ph type="pic" sz="quarter" idx="34" hasCustomPrompt="1"/>
          </p:nvPr>
        </p:nvSpPr>
        <p:spPr>
          <a:xfrm>
            <a:off x="9165840" y="1993151"/>
            <a:ext cx="4212000" cy="5760641"/>
          </a:xfrm>
        </p:spPr>
        <p:txBody>
          <a:bodyPr/>
          <a:lstStyle>
            <a:lvl1pPr>
              <a:defRPr/>
            </a:lvl1pPr>
          </a:lstStyle>
          <a:p>
            <a:r>
              <a:rPr kumimoji="1" lang="en-US" altLang="ja-JP" dirty="0"/>
              <a:t>Add an image</a:t>
            </a:r>
            <a:endParaRPr kumimoji="1" lang="ja-JP" altLang="en-US" dirty="0"/>
          </a:p>
        </p:txBody>
      </p:sp>
      <p:sp>
        <p:nvSpPr>
          <p:cNvPr id="22" name="図プレースホルダー 5"/>
          <p:cNvSpPr>
            <a:spLocks noGrp="1"/>
          </p:cNvSpPr>
          <p:nvPr>
            <p:ph type="pic" sz="quarter" idx="35" hasCustomPrompt="1"/>
          </p:nvPr>
        </p:nvSpPr>
        <p:spPr>
          <a:xfrm>
            <a:off x="13437151" y="1993151"/>
            <a:ext cx="4212000" cy="5760641"/>
          </a:xfrm>
        </p:spPr>
        <p:txBody>
          <a:bodyPr/>
          <a:lstStyle>
            <a:lvl1pPr>
              <a:defRPr/>
            </a:lvl1pPr>
          </a:lstStyle>
          <a:p>
            <a:r>
              <a:rPr kumimoji="1" lang="en-US" altLang="ja-JP" dirty="0"/>
              <a:t>Add an image</a:t>
            </a:r>
            <a:endParaRPr kumimoji="1" lang="ja-JP" altLang="en-US" dirty="0"/>
          </a:p>
        </p:txBody>
      </p:sp>
      <p:sp>
        <p:nvSpPr>
          <p:cNvPr id="12" name="テキスト プレースホルダー 11"/>
          <p:cNvSpPr>
            <a:spLocks noGrp="1"/>
          </p:cNvSpPr>
          <p:nvPr>
            <p:ph type="body" sz="quarter" idx="36" hasCustomPrompt="1"/>
          </p:nvPr>
        </p:nvSpPr>
        <p:spPr>
          <a:xfrm>
            <a:off x="623215" y="6403642"/>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3" name="テキスト プレースホルダー 11"/>
          <p:cNvSpPr>
            <a:spLocks noGrp="1"/>
          </p:cNvSpPr>
          <p:nvPr>
            <p:ph type="body" sz="quarter" idx="37" hasCustomPrompt="1"/>
          </p:nvPr>
        </p:nvSpPr>
        <p:spPr>
          <a:xfrm>
            <a:off x="623215" y="5818575"/>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24" name="テキスト プレースホルダー 11"/>
          <p:cNvSpPr>
            <a:spLocks noGrp="1"/>
          </p:cNvSpPr>
          <p:nvPr>
            <p:ph type="body" sz="quarter" idx="38" hasCustomPrompt="1"/>
          </p:nvPr>
        </p:nvSpPr>
        <p:spPr>
          <a:xfrm>
            <a:off x="4894526" y="6403640"/>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5" name="テキスト プレースホルダー 11"/>
          <p:cNvSpPr>
            <a:spLocks noGrp="1"/>
          </p:cNvSpPr>
          <p:nvPr>
            <p:ph type="body" sz="quarter" idx="39" hasCustomPrompt="1"/>
          </p:nvPr>
        </p:nvSpPr>
        <p:spPr>
          <a:xfrm>
            <a:off x="4894526" y="5818575"/>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26" name="テキスト プレースホルダー 11"/>
          <p:cNvSpPr>
            <a:spLocks noGrp="1"/>
          </p:cNvSpPr>
          <p:nvPr>
            <p:ph type="body" sz="quarter" idx="40" hasCustomPrompt="1"/>
          </p:nvPr>
        </p:nvSpPr>
        <p:spPr>
          <a:xfrm>
            <a:off x="9165840" y="6404081"/>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7" name="テキスト プレースホルダー 11"/>
          <p:cNvSpPr>
            <a:spLocks noGrp="1"/>
          </p:cNvSpPr>
          <p:nvPr>
            <p:ph type="body" sz="quarter" idx="41" hasCustomPrompt="1"/>
          </p:nvPr>
        </p:nvSpPr>
        <p:spPr>
          <a:xfrm>
            <a:off x="9165840" y="5819015"/>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28" name="テキスト プレースホルダー 11"/>
          <p:cNvSpPr>
            <a:spLocks noGrp="1"/>
          </p:cNvSpPr>
          <p:nvPr>
            <p:ph type="body" sz="quarter" idx="42" hasCustomPrompt="1"/>
          </p:nvPr>
        </p:nvSpPr>
        <p:spPr>
          <a:xfrm>
            <a:off x="13437151" y="6404080"/>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9" name="テキスト プレースホルダー 11"/>
          <p:cNvSpPr>
            <a:spLocks noGrp="1"/>
          </p:cNvSpPr>
          <p:nvPr>
            <p:ph type="body" sz="quarter" idx="43" hasCustomPrompt="1"/>
          </p:nvPr>
        </p:nvSpPr>
        <p:spPr>
          <a:xfrm>
            <a:off x="13437151" y="5819013"/>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18"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4266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irc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3" name="フッター プレースホルダー 2"/>
          <p:cNvSpPr>
            <a:spLocks noGrp="1"/>
          </p:cNvSpPr>
          <p:nvPr>
            <p:ph type="ftr" sz="quarter" idx="10"/>
          </p:nvPr>
        </p:nvSpPr>
        <p:spPr/>
        <p:txBody>
          <a:bodyPr/>
          <a:lstStyle/>
          <a:p>
            <a:r>
              <a:rPr lang="en-US">
                <a:solidFill>
                  <a:srgbClr val="FFFFFF">
                    <a:lumMod val="50000"/>
                    <a:alpha val="70000"/>
                  </a:srgbClr>
                </a:solidFill>
              </a:rPr>
              <a:t>The Power of PowerPoint | thepopp.com</a:t>
            </a:r>
            <a:endParaRPr lang="en-US" dirty="0">
              <a:solidFill>
                <a:srgbClr val="FFFFFF">
                  <a:lumMod val="50000"/>
                  <a:alpha val="70000"/>
                </a:srgbClr>
              </a:solidFill>
            </a:endParaRPr>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sp>
        <p:nvSpPr>
          <p:cNvPr id="5" name="ドーナツ 4"/>
          <p:cNvSpPr/>
          <p:nvPr userDrawn="1"/>
        </p:nvSpPr>
        <p:spPr>
          <a:xfrm>
            <a:off x="6262887" y="2579011"/>
            <a:ext cx="5760642" cy="5769284"/>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6" name="アーチ 6"/>
          <p:cNvSpPr/>
          <p:nvPr userDrawn="1"/>
        </p:nvSpPr>
        <p:spPr>
          <a:xfrm>
            <a:off x="9178777" y="257900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7" name="アーチ 6"/>
          <p:cNvSpPr/>
          <p:nvPr userDrawn="1"/>
        </p:nvSpPr>
        <p:spPr>
          <a:xfrm rot="5400000">
            <a:off x="9021655" y="5346421"/>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8" name="アーチ 6"/>
          <p:cNvSpPr/>
          <p:nvPr userDrawn="1"/>
        </p:nvSpPr>
        <p:spPr>
          <a:xfrm rot="10800000">
            <a:off x="6254245" y="518929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9" name="アーチ 6"/>
          <p:cNvSpPr/>
          <p:nvPr userDrawn="1"/>
        </p:nvSpPr>
        <p:spPr>
          <a:xfrm rot="16200000">
            <a:off x="6411365" y="2421096"/>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18" name="テキスト プレースホルダー 11"/>
          <p:cNvSpPr>
            <a:spLocks noGrp="1"/>
          </p:cNvSpPr>
          <p:nvPr>
            <p:ph type="body" sz="quarter" idx="31" hasCustomPrompt="1"/>
          </p:nvPr>
        </p:nvSpPr>
        <p:spPr>
          <a:xfrm>
            <a:off x="12158542" y="3397743"/>
            <a:ext cx="5490609" cy="165113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2" hasCustomPrompt="1"/>
          </p:nvPr>
        </p:nvSpPr>
        <p:spPr>
          <a:xfrm>
            <a:off x="12158542" y="2660884"/>
            <a:ext cx="5490609" cy="773204"/>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33" hasCustomPrompt="1"/>
          </p:nvPr>
        </p:nvSpPr>
        <p:spPr>
          <a:xfrm>
            <a:off x="12158542" y="6683108"/>
            <a:ext cx="5490609" cy="165113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4" hasCustomPrompt="1"/>
          </p:nvPr>
        </p:nvSpPr>
        <p:spPr>
          <a:xfrm>
            <a:off x="12158542" y="5946250"/>
            <a:ext cx="5490609" cy="773204"/>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5" hasCustomPrompt="1"/>
          </p:nvPr>
        </p:nvSpPr>
        <p:spPr>
          <a:xfrm>
            <a:off x="637262" y="3411794"/>
            <a:ext cx="5490609" cy="165113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36" hasCustomPrompt="1"/>
          </p:nvPr>
        </p:nvSpPr>
        <p:spPr>
          <a:xfrm>
            <a:off x="637262" y="2674936"/>
            <a:ext cx="5490609" cy="773204"/>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37" hasCustomPrompt="1"/>
          </p:nvPr>
        </p:nvSpPr>
        <p:spPr>
          <a:xfrm>
            <a:off x="637262" y="6697160"/>
            <a:ext cx="5490609" cy="165113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38" hasCustomPrompt="1"/>
          </p:nvPr>
        </p:nvSpPr>
        <p:spPr>
          <a:xfrm>
            <a:off x="637262" y="5960300"/>
            <a:ext cx="5490609" cy="773204"/>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6" name="テキスト プレースホルダー 11"/>
          <p:cNvSpPr>
            <a:spLocks noGrp="1"/>
          </p:cNvSpPr>
          <p:nvPr>
            <p:ph type="body" sz="quarter" idx="39" hasCustomPrompt="1"/>
          </p:nvPr>
        </p:nvSpPr>
        <p:spPr>
          <a:xfrm>
            <a:off x="6982967" y="5008486"/>
            <a:ext cx="4275475" cy="773204"/>
          </a:xfrm>
        </p:spPr>
        <p:txBody>
          <a:bodyPr anchor="ctr">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27" name="円/楕円 26"/>
          <p:cNvSpPr/>
          <p:nvPr userDrawn="1"/>
        </p:nvSpPr>
        <p:spPr>
          <a:xfrm>
            <a:off x="10444030" y="3163280"/>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図プレースホルダー 7"/>
          <p:cNvSpPr>
            <a:spLocks noGrp="1"/>
          </p:cNvSpPr>
          <p:nvPr>
            <p:ph type="pic" sz="quarter" idx="17" hasCustomPrompt="1"/>
          </p:nvPr>
        </p:nvSpPr>
        <p:spPr>
          <a:xfrm>
            <a:off x="10793061" y="3478952"/>
            <a:ext cx="684365" cy="684365"/>
          </a:xfrm>
        </p:spPr>
        <p:txBody>
          <a:bodyPr>
            <a:normAutofit/>
          </a:bodyPr>
          <a:lstStyle>
            <a:lvl1pPr>
              <a:defRPr sz="1600"/>
            </a:lvl1pPr>
          </a:lstStyle>
          <a:p>
            <a:r>
              <a:rPr kumimoji="1" lang="en-US" altLang="ja-JP" dirty="0"/>
              <a:t>ICON</a:t>
            </a:r>
            <a:endParaRPr kumimoji="1" lang="ja-JP" altLang="en-US" dirty="0"/>
          </a:p>
        </p:txBody>
      </p:sp>
      <p:sp>
        <p:nvSpPr>
          <p:cNvPr id="28" name="円/楕円 27"/>
          <p:cNvSpPr/>
          <p:nvPr userDrawn="1"/>
        </p:nvSpPr>
        <p:spPr>
          <a:xfrm>
            <a:off x="10448351" y="652872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9" name="図プレースホルダー 7"/>
          <p:cNvSpPr>
            <a:spLocks noGrp="1"/>
          </p:cNvSpPr>
          <p:nvPr>
            <p:ph type="pic" sz="quarter" idx="40" hasCustomPrompt="1"/>
          </p:nvPr>
        </p:nvSpPr>
        <p:spPr>
          <a:xfrm>
            <a:off x="10797383" y="6844401"/>
            <a:ext cx="684365" cy="684365"/>
          </a:xfrm>
        </p:spPr>
        <p:txBody>
          <a:bodyPr>
            <a:normAutofit/>
          </a:bodyPr>
          <a:lstStyle>
            <a:lvl1pPr>
              <a:defRPr sz="1600"/>
            </a:lvl1pPr>
          </a:lstStyle>
          <a:p>
            <a:r>
              <a:rPr kumimoji="1" lang="en-US" altLang="ja-JP" dirty="0"/>
              <a:t>ICON</a:t>
            </a:r>
            <a:endParaRPr kumimoji="1" lang="ja-JP" altLang="en-US" dirty="0"/>
          </a:p>
        </p:txBody>
      </p:sp>
      <p:sp>
        <p:nvSpPr>
          <p:cNvPr id="30" name="円/楕円 29"/>
          <p:cNvSpPr/>
          <p:nvPr userDrawn="1"/>
        </p:nvSpPr>
        <p:spPr>
          <a:xfrm>
            <a:off x="6543924" y="652872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1" name="図プレースホルダー 7"/>
          <p:cNvSpPr>
            <a:spLocks noGrp="1"/>
          </p:cNvSpPr>
          <p:nvPr>
            <p:ph type="pic" sz="quarter" idx="41" hasCustomPrompt="1"/>
          </p:nvPr>
        </p:nvSpPr>
        <p:spPr>
          <a:xfrm>
            <a:off x="6892956" y="6844401"/>
            <a:ext cx="684365" cy="684365"/>
          </a:xfrm>
        </p:spPr>
        <p:txBody>
          <a:bodyPr>
            <a:normAutofit/>
          </a:bodyPr>
          <a:lstStyle>
            <a:lvl1pPr>
              <a:defRPr sz="1600"/>
            </a:lvl1pPr>
          </a:lstStyle>
          <a:p>
            <a:r>
              <a:rPr kumimoji="1" lang="en-US" altLang="ja-JP" dirty="0"/>
              <a:t>ICON</a:t>
            </a:r>
            <a:endParaRPr kumimoji="1" lang="ja-JP" altLang="en-US" dirty="0"/>
          </a:p>
        </p:txBody>
      </p:sp>
      <p:sp>
        <p:nvSpPr>
          <p:cNvPr id="32" name="円/楕円 31"/>
          <p:cNvSpPr/>
          <p:nvPr userDrawn="1"/>
        </p:nvSpPr>
        <p:spPr>
          <a:xfrm>
            <a:off x="6543924" y="3163280"/>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3" name="図プレースホルダー 7"/>
          <p:cNvSpPr>
            <a:spLocks noGrp="1"/>
          </p:cNvSpPr>
          <p:nvPr>
            <p:ph type="pic" sz="quarter" idx="42" hasCustomPrompt="1"/>
          </p:nvPr>
        </p:nvSpPr>
        <p:spPr>
          <a:xfrm>
            <a:off x="6892956" y="3478952"/>
            <a:ext cx="684365" cy="684365"/>
          </a:xfrm>
        </p:spPr>
        <p:txBody>
          <a:bodyPr>
            <a:normAutofit/>
          </a:bodyPr>
          <a:lstStyle>
            <a:lvl1pPr>
              <a:defRPr sz="1600"/>
            </a:lvl1pPr>
          </a:lstStyle>
          <a:p>
            <a:r>
              <a:rPr kumimoji="1" lang="en-US" altLang="ja-JP" dirty="0"/>
              <a:t>ICON</a:t>
            </a:r>
            <a:endParaRPr kumimoji="1" lang="ja-JP" altLang="en-US" dirty="0"/>
          </a:p>
        </p:txBody>
      </p:sp>
    </p:spTree>
    <p:extLst>
      <p:ext uri="{BB962C8B-B14F-4D97-AF65-F5344CB8AC3E}">
        <p14:creationId xmlns:p14="http://schemas.microsoft.com/office/powerpoint/2010/main" val="43737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ircle 2">
    <p:spTree>
      <p:nvGrpSpPr>
        <p:cNvPr id="1" name=""/>
        <p:cNvGrpSpPr/>
        <p:nvPr/>
      </p:nvGrpSpPr>
      <p:grpSpPr>
        <a:xfrm>
          <a:off x="0" y="0"/>
          <a:ext cx="0" cy="0"/>
          <a:chOff x="0" y="0"/>
          <a:chExt cx="0" cy="0"/>
        </a:xfrm>
      </p:grpSpPr>
      <p:sp>
        <p:nvSpPr>
          <p:cNvPr id="47" name="図プレースホルダー 46"/>
          <p:cNvSpPr>
            <a:spLocks noGrp="1"/>
          </p:cNvSpPr>
          <p:nvPr>
            <p:ph type="pic" sz="quarter" idx="42" hasCustomPrompt="1"/>
          </p:nvPr>
        </p:nvSpPr>
        <p:spPr>
          <a:xfrm>
            <a:off x="6857760" y="5484221"/>
            <a:ext cx="2245747" cy="2253696"/>
          </a:xfrm>
          <a:custGeom>
            <a:avLst/>
            <a:gdLst/>
            <a:ahLst/>
            <a:cxnLst/>
            <a:rect l="l" t="t" r="r" b="b"/>
            <a:pathLst>
              <a:path w="2153093" h="2160713">
                <a:moveTo>
                  <a:pt x="2151584" y="0"/>
                </a:moveTo>
                <a:lnTo>
                  <a:pt x="2153093" y="0"/>
                </a:lnTo>
                <a:lnTo>
                  <a:pt x="2153093" y="2160637"/>
                </a:lnTo>
                <a:cubicBezTo>
                  <a:pt x="2152590" y="2160713"/>
                  <a:pt x="2152087" y="2160713"/>
                  <a:pt x="2151584" y="2160713"/>
                </a:cubicBezTo>
                <a:cubicBezTo>
                  <a:pt x="963297" y="2160713"/>
                  <a:pt x="0" y="1197416"/>
                  <a:pt x="0" y="9129"/>
                </a:cubicBezTo>
                <a:lnTo>
                  <a:pt x="2151584" y="9129"/>
                </a:lnTo>
                <a:close/>
              </a:path>
            </a:pathLst>
          </a:custGeom>
        </p:spPr>
        <p:txBody>
          <a:bodyPr/>
          <a:lstStyle/>
          <a:p>
            <a:r>
              <a:rPr kumimoji="1" lang="en-US" altLang="ja-JP" dirty="0"/>
              <a:t> </a:t>
            </a:r>
            <a:endParaRPr kumimoji="1" lang="ja-JP" altLang="en-US" dirty="0"/>
          </a:p>
        </p:txBody>
      </p:sp>
      <p:sp>
        <p:nvSpPr>
          <p:cNvPr id="45" name="図プレースホルダー 44"/>
          <p:cNvSpPr>
            <a:spLocks noGrp="1"/>
          </p:cNvSpPr>
          <p:nvPr>
            <p:ph type="pic" sz="quarter" idx="41" hasCustomPrompt="1"/>
          </p:nvPr>
        </p:nvSpPr>
        <p:spPr>
          <a:xfrm>
            <a:off x="9161993" y="5484550"/>
            <a:ext cx="2253696" cy="2245748"/>
          </a:xfrm>
          <a:custGeom>
            <a:avLst/>
            <a:gdLst/>
            <a:ahLst/>
            <a:cxnLst/>
            <a:rect l="l" t="t" r="r" b="b"/>
            <a:pathLst>
              <a:path w="2160713" h="2153093">
                <a:moveTo>
                  <a:pt x="0" y="0"/>
                </a:moveTo>
                <a:lnTo>
                  <a:pt x="2160637" y="0"/>
                </a:lnTo>
                <a:cubicBezTo>
                  <a:pt x="2160713" y="503"/>
                  <a:pt x="2160713" y="1006"/>
                  <a:pt x="2160713" y="1509"/>
                </a:cubicBezTo>
                <a:cubicBezTo>
                  <a:pt x="2160713" y="1189796"/>
                  <a:pt x="1197416" y="2153093"/>
                  <a:pt x="9129" y="2153093"/>
                </a:cubicBezTo>
                <a:lnTo>
                  <a:pt x="9129" y="1509"/>
                </a:lnTo>
                <a:lnTo>
                  <a:pt x="0" y="1509"/>
                </a:lnTo>
                <a:close/>
              </a:path>
            </a:pathLst>
          </a:custGeom>
        </p:spPr>
        <p:txBody>
          <a:bodyPr/>
          <a:lstStyle/>
          <a:p>
            <a:r>
              <a:rPr kumimoji="1" lang="en-US" altLang="ja-JP" dirty="0"/>
              <a:t> </a:t>
            </a:r>
            <a:endParaRPr kumimoji="1" lang="ja-JP" altLang="en-US" dirty="0"/>
          </a:p>
        </p:txBody>
      </p:sp>
      <p:sp>
        <p:nvSpPr>
          <p:cNvPr id="43" name="図プレースホルダー 42"/>
          <p:cNvSpPr>
            <a:spLocks noGrp="1"/>
          </p:cNvSpPr>
          <p:nvPr>
            <p:ph type="pic" sz="quarter" idx="40" hasCustomPrompt="1"/>
          </p:nvPr>
        </p:nvSpPr>
        <p:spPr>
          <a:xfrm>
            <a:off x="9162324" y="3181184"/>
            <a:ext cx="2245747" cy="2253696"/>
          </a:xfrm>
          <a:custGeom>
            <a:avLst/>
            <a:gdLst/>
            <a:ahLst/>
            <a:cxnLst/>
            <a:rect l="l" t="t" r="r" b="b"/>
            <a:pathLst>
              <a:path w="2153093" h="2160713">
                <a:moveTo>
                  <a:pt x="1509" y="0"/>
                </a:moveTo>
                <a:cubicBezTo>
                  <a:pt x="1189796" y="0"/>
                  <a:pt x="2153093" y="963297"/>
                  <a:pt x="2153093" y="2151584"/>
                </a:cubicBezTo>
                <a:lnTo>
                  <a:pt x="1509" y="2151584"/>
                </a:lnTo>
                <a:lnTo>
                  <a:pt x="1509" y="2160713"/>
                </a:lnTo>
                <a:lnTo>
                  <a:pt x="0" y="2160713"/>
                </a:lnTo>
                <a:lnTo>
                  <a:pt x="0" y="76"/>
                </a:lnTo>
                <a:cubicBezTo>
                  <a:pt x="503" y="0"/>
                  <a:pt x="1006" y="0"/>
                  <a:pt x="1509" y="0"/>
                </a:cubicBezTo>
                <a:close/>
              </a:path>
            </a:pathLst>
          </a:custGeom>
        </p:spPr>
        <p:txBody>
          <a:bodyPr/>
          <a:lstStyle/>
          <a:p>
            <a:r>
              <a:rPr kumimoji="1" lang="en-US" altLang="ja-JP" dirty="0"/>
              <a:t> </a:t>
            </a:r>
            <a:endParaRPr kumimoji="1" lang="ja-JP" altLang="en-US" dirty="0"/>
          </a:p>
        </p:txBody>
      </p:sp>
      <p:sp>
        <p:nvSpPr>
          <p:cNvPr id="41" name="図プレースホルダー 40"/>
          <p:cNvSpPr>
            <a:spLocks noGrp="1"/>
          </p:cNvSpPr>
          <p:nvPr>
            <p:ph type="pic" sz="quarter" idx="39" hasCustomPrompt="1"/>
          </p:nvPr>
        </p:nvSpPr>
        <p:spPr>
          <a:xfrm>
            <a:off x="6858001" y="3189133"/>
            <a:ext cx="2253696" cy="2245748"/>
          </a:xfrm>
          <a:custGeom>
            <a:avLst/>
            <a:gdLst/>
            <a:ahLst/>
            <a:cxnLst/>
            <a:rect l="l" t="t" r="r" b="b"/>
            <a:pathLst>
              <a:path w="2160713" h="2153093">
                <a:moveTo>
                  <a:pt x="2151584" y="0"/>
                </a:moveTo>
                <a:lnTo>
                  <a:pt x="2151584" y="2151584"/>
                </a:lnTo>
                <a:lnTo>
                  <a:pt x="2160713" y="2151584"/>
                </a:lnTo>
                <a:lnTo>
                  <a:pt x="2160713" y="2153093"/>
                </a:lnTo>
                <a:lnTo>
                  <a:pt x="76" y="2153093"/>
                </a:lnTo>
                <a:cubicBezTo>
                  <a:pt x="0" y="2152590"/>
                  <a:pt x="0" y="2152087"/>
                  <a:pt x="0" y="2151584"/>
                </a:cubicBezTo>
                <a:cubicBezTo>
                  <a:pt x="0" y="963297"/>
                  <a:pt x="963297" y="0"/>
                  <a:pt x="2151584" y="0"/>
                </a:cubicBezTo>
                <a:close/>
              </a:path>
            </a:pathLst>
          </a:custGeom>
        </p:spPr>
        <p:txBody>
          <a:body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ドーナツ 4"/>
          <p:cNvSpPr/>
          <p:nvPr userDrawn="1"/>
        </p:nvSpPr>
        <p:spPr>
          <a:xfrm>
            <a:off x="6263526" y="2579009"/>
            <a:ext cx="5760000" cy="5760000"/>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6" name="アーチ 6"/>
          <p:cNvSpPr/>
          <p:nvPr userDrawn="1"/>
        </p:nvSpPr>
        <p:spPr>
          <a:xfrm>
            <a:off x="9178777" y="257900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7" name="アーチ 6"/>
          <p:cNvSpPr/>
          <p:nvPr userDrawn="1"/>
        </p:nvSpPr>
        <p:spPr>
          <a:xfrm rot="5400000">
            <a:off x="9021655" y="5346421"/>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8" name="アーチ 6"/>
          <p:cNvSpPr/>
          <p:nvPr userDrawn="1"/>
        </p:nvSpPr>
        <p:spPr>
          <a:xfrm rot="10800000">
            <a:off x="6254245" y="518929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9" name="アーチ 6"/>
          <p:cNvSpPr/>
          <p:nvPr userDrawn="1"/>
        </p:nvSpPr>
        <p:spPr>
          <a:xfrm rot="16200000">
            <a:off x="6411365" y="2421096"/>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595959"/>
              </a:solidFill>
            </a:endParaRPr>
          </a:p>
        </p:txBody>
      </p:sp>
      <p:sp>
        <p:nvSpPr>
          <p:cNvPr id="18" name="テキスト プレースホルダー 11"/>
          <p:cNvSpPr>
            <a:spLocks noGrp="1"/>
          </p:cNvSpPr>
          <p:nvPr>
            <p:ph type="body" sz="quarter" idx="31" hasCustomPrompt="1"/>
          </p:nvPr>
        </p:nvSpPr>
        <p:spPr>
          <a:xfrm>
            <a:off x="12158542" y="3397744"/>
            <a:ext cx="5490609" cy="1925777"/>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2" hasCustomPrompt="1"/>
          </p:nvPr>
        </p:nvSpPr>
        <p:spPr>
          <a:xfrm>
            <a:off x="12158542" y="2384854"/>
            <a:ext cx="5490609" cy="1111017"/>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33" hasCustomPrompt="1"/>
          </p:nvPr>
        </p:nvSpPr>
        <p:spPr>
          <a:xfrm>
            <a:off x="12158542" y="6683108"/>
            <a:ext cx="5490609" cy="1925777"/>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4" hasCustomPrompt="1"/>
          </p:nvPr>
        </p:nvSpPr>
        <p:spPr>
          <a:xfrm>
            <a:off x="12158542" y="5670219"/>
            <a:ext cx="5490609" cy="1111017"/>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5" hasCustomPrompt="1"/>
          </p:nvPr>
        </p:nvSpPr>
        <p:spPr>
          <a:xfrm>
            <a:off x="637262" y="3411794"/>
            <a:ext cx="5490609" cy="1925777"/>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36" hasCustomPrompt="1"/>
          </p:nvPr>
        </p:nvSpPr>
        <p:spPr>
          <a:xfrm>
            <a:off x="637262" y="2398905"/>
            <a:ext cx="5490609" cy="1111017"/>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37" hasCustomPrompt="1"/>
          </p:nvPr>
        </p:nvSpPr>
        <p:spPr>
          <a:xfrm>
            <a:off x="637262" y="6697160"/>
            <a:ext cx="5490609" cy="1925777"/>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38" hasCustomPrompt="1"/>
          </p:nvPr>
        </p:nvSpPr>
        <p:spPr>
          <a:xfrm>
            <a:off x="637262" y="5684271"/>
            <a:ext cx="5490609" cy="1111017"/>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07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1485" y="113545"/>
            <a:ext cx="3259036" cy="4502092"/>
          </a:xfrm>
          <a:prstGeom prst="rect">
            <a:avLst/>
          </a:prstGeom>
        </p:spPr>
      </p:pic>
      <p:sp>
        <p:nvSpPr>
          <p:cNvPr id="3" name="テキスト プレースホルダー 11"/>
          <p:cNvSpPr>
            <a:spLocks noGrp="1"/>
          </p:cNvSpPr>
          <p:nvPr>
            <p:ph type="body" sz="quarter" idx="15" hasCustomPrompt="1"/>
          </p:nvPr>
        </p:nvSpPr>
        <p:spPr>
          <a:xfrm>
            <a:off x="2167431" y="3388304"/>
            <a:ext cx="13906545" cy="1665186"/>
          </a:xfrm>
        </p:spPr>
        <p:txBody>
          <a:bodyPr anchor="b">
            <a:noAutofit/>
          </a:bodyPr>
          <a:lstStyle>
            <a:lvl1pPr algn="ctr">
              <a:lnSpc>
                <a:spcPct val="100000"/>
              </a:lnSpc>
              <a:spcBef>
                <a:spcPts val="0"/>
              </a:spcBef>
              <a:defRPr sz="9600" spc="1000" baseline="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6" hasCustomPrompt="1"/>
          </p:nvPr>
        </p:nvSpPr>
        <p:spPr>
          <a:xfrm>
            <a:off x="2189140" y="5098495"/>
            <a:ext cx="13906545" cy="1935215"/>
          </a:xfrm>
        </p:spPr>
        <p:txBody>
          <a:bodyPr anchor="t">
            <a:noAutofit/>
          </a:bodyPr>
          <a:lstStyle>
            <a:lvl1pPr algn="ctr">
              <a:lnSpc>
                <a:spcPct val="90000"/>
              </a:lnSpc>
              <a:spcBef>
                <a:spcPts val="0"/>
              </a:spcBef>
              <a:defRPr sz="3200" spc="600" baseline="0">
                <a:solidFill>
                  <a:schemeClr val="tx1"/>
                </a:solidFill>
                <a:latin typeface="+mj-lt"/>
              </a:defRPr>
            </a:lvl1pPr>
          </a:lstStyle>
          <a:p>
            <a:pPr lvl="0"/>
            <a:r>
              <a:rPr lang="en-US" altLang="ja-JP" dirty="0"/>
              <a:t>TEXT HERE</a:t>
            </a:r>
            <a:endParaRPr lang="en-US" dirty="0"/>
          </a:p>
        </p:txBody>
      </p:sp>
      <p:sp>
        <p:nvSpPr>
          <p:cNvPr id="8" name="テキスト プレースホルダー 11"/>
          <p:cNvSpPr>
            <a:spLocks noGrp="1"/>
          </p:cNvSpPr>
          <p:nvPr>
            <p:ph type="body" sz="quarter" idx="23" hasCustomPrompt="1"/>
          </p:nvPr>
        </p:nvSpPr>
        <p:spPr>
          <a:xfrm>
            <a:off x="3855119" y="6763680"/>
            <a:ext cx="10576175" cy="3172853"/>
          </a:xfrm>
        </p:spPr>
        <p:txBody>
          <a:bodyPr anchor="b">
            <a:noAutofit/>
          </a:bodyPr>
          <a:lstStyle>
            <a:lvl1pPr algn="ctr">
              <a:lnSpc>
                <a:spcPct val="120000"/>
              </a:lnSpc>
              <a:spcBef>
                <a:spcPts val="1200"/>
              </a:spcBef>
              <a:defRPr sz="1800">
                <a:solidFill>
                  <a:schemeClr val="tx1"/>
                </a:solidFill>
                <a:latin typeface="+mn-lt"/>
              </a:defRPr>
            </a:lvl1pPr>
          </a:lstStyle>
          <a:p>
            <a:pPr lvl="0"/>
            <a:r>
              <a:rPr lang="en-US" altLang="ja-JP" dirty="0"/>
              <a:t>Text Here</a:t>
            </a:r>
          </a:p>
        </p:txBody>
      </p:sp>
    </p:spTree>
    <p:extLst>
      <p:ext uri="{BB962C8B-B14F-4D97-AF65-F5344CB8AC3E}">
        <p14:creationId xmlns:p14="http://schemas.microsoft.com/office/powerpoint/2010/main" val="243454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山形 4"/>
          <p:cNvSpPr/>
          <p:nvPr userDrawn="1"/>
        </p:nvSpPr>
        <p:spPr>
          <a:xfrm>
            <a:off x="660401"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6" name="山形 5"/>
          <p:cNvSpPr/>
          <p:nvPr userDrawn="1"/>
        </p:nvSpPr>
        <p:spPr>
          <a:xfrm>
            <a:off x="4035427"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7" name="山形 6"/>
          <p:cNvSpPr/>
          <p:nvPr userDrawn="1"/>
        </p:nvSpPr>
        <p:spPr>
          <a:xfrm>
            <a:off x="7410452"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8" name="山形 7"/>
          <p:cNvSpPr/>
          <p:nvPr userDrawn="1"/>
        </p:nvSpPr>
        <p:spPr>
          <a:xfrm>
            <a:off x="10785477"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9" name="山形 8"/>
          <p:cNvSpPr/>
          <p:nvPr userDrawn="1"/>
        </p:nvSpPr>
        <p:spPr>
          <a:xfrm>
            <a:off x="14160502"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595959"/>
              </a:solidFill>
            </a:endParaRPr>
          </a:p>
        </p:txBody>
      </p:sp>
      <p:sp>
        <p:nvSpPr>
          <p:cNvPr id="10" name="円/楕円 9"/>
          <p:cNvSpPr/>
          <p:nvPr userDrawn="1"/>
        </p:nvSpPr>
        <p:spPr>
          <a:xfrm>
            <a:off x="1750624"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1" name="図プレースホルダー 7"/>
          <p:cNvSpPr>
            <a:spLocks noGrp="1"/>
          </p:cNvSpPr>
          <p:nvPr>
            <p:ph type="pic" sz="quarter" idx="42" hasCustomPrompt="1"/>
          </p:nvPr>
        </p:nvSpPr>
        <p:spPr>
          <a:xfrm>
            <a:off x="2099656"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2" name="円/楕円 11"/>
          <p:cNvSpPr/>
          <p:nvPr userDrawn="1"/>
        </p:nvSpPr>
        <p:spPr>
          <a:xfrm>
            <a:off x="5092756"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3" name="図プレースホルダー 7"/>
          <p:cNvSpPr>
            <a:spLocks noGrp="1"/>
          </p:cNvSpPr>
          <p:nvPr>
            <p:ph type="pic" sz="quarter" idx="43" hasCustomPrompt="1"/>
          </p:nvPr>
        </p:nvSpPr>
        <p:spPr>
          <a:xfrm>
            <a:off x="5441788"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4" name="円/楕円 13"/>
          <p:cNvSpPr/>
          <p:nvPr userDrawn="1"/>
        </p:nvSpPr>
        <p:spPr>
          <a:xfrm>
            <a:off x="8467337"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5" name="図プレースホルダー 7"/>
          <p:cNvSpPr>
            <a:spLocks noGrp="1"/>
          </p:cNvSpPr>
          <p:nvPr>
            <p:ph type="pic" sz="quarter" idx="44" hasCustomPrompt="1"/>
          </p:nvPr>
        </p:nvSpPr>
        <p:spPr>
          <a:xfrm>
            <a:off x="8816369"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6" name="円/楕円 15"/>
          <p:cNvSpPr/>
          <p:nvPr userDrawn="1"/>
        </p:nvSpPr>
        <p:spPr>
          <a:xfrm>
            <a:off x="11875699"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7" name="図プレースホルダー 7"/>
          <p:cNvSpPr>
            <a:spLocks noGrp="1"/>
          </p:cNvSpPr>
          <p:nvPr>
            <p:ph type="pic" sz="quarter" idx="45" hasCustomPrompt="1"/>
          </p:nvPr>
        </p:nvSpPr>
        <p:spPr>
          <a:xfrm>
            <a:off x="12224731"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8" name="円/楕円 17"/>
          <p:cNvSpPr/>
          <p:nvPr userDrawn="1"/>
        </p:nvSpPr>
        <p:spPr>
          <a:xfrm>
            <a:off x="15250724"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9" name="図プレースホルダー 7"/>
          <p:cNvSpPr>
            <a:spLocks noGrp="1"/>
          </p:cNvSpPr>
          <p:nvPr>
            <p:ph type="pic" sz="quarter" idx="46" hasCustomPrompt="1"/>
          </p:nvPr>
        </p:nvSpPr>
        <p:spPr>
          <a:xfrm>
            <a:off x="15599756"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36" hasCustomPrompt="1"/>
          </p:nvPr>
        </p:nvSpPr>
        <p:spPr>
          <a:xfrm>
            <a:off x="817282"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47" hasCustomPrompt="1"/>
          </p:nvPr>
        </p:nvSpPr>
        <p:spPr>
          <a:xfrm>
            <a:off x="4147651"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48" hasCustomPrompt="1"/>
          </p:nvPr>
        </p:nvSpPr>
        <p:spPr>
          <a:xfrm>
            <a:off x="7523026"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49" hasCustomPrompt="1"/>
          </p:nvPr>
        </p:nvSpPr>
        <p:spPr>
          <a:xfrm>
            <a:off x="10853397"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50" hasCustomPrompt="1"/>
          </p:nvPr>
        </p:nvSpPr>
        <p:spPr>
          <a:xfrm>
            <a:off x="14305621"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35" hasCustomPrompt="1"/>
          </p:nvPr>
        </p:nvSpPr>
        <p:spPr>
          <a:xfrm>
            <a:off x="817281"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51" hasCustomPrompt="1"/>
          </p:nvPr>
        </p:nvSpPr>
        <p:spPr>
          <a:xfrm>
            <a:off x="4192656"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52" hasCustomPrompt="1"/>
          </p:nvPr>
        </p:nvSpPr>
        <p:spPr>
          <a:xfrm>
            <a:off x="7568031"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53" hasCustomPrompt="1"/>
          </p:nvPr>
        </p:nvSpPr>
        <p:spPr>
          <a:xfrm>
            <a:off x="10943406"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9" name="テキスト プレースホルダー 11"/>
          <p:cNvSpPr>
            <a:spLocks noGrp="1"/>
          </p:cNvSpPr>
          <p:nvPr>
            <p:ph type="body" sz="quarter" idx="54" hasCustomPrompt="1"/>
          </p:nvPr>
        </p:nvSpPr>
        <p:spPr>
          <a:xfrm>
            <a:off x="14318781"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6489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6" name="図プレースホルダー 5"/>
          <p:cNvSpPr>
            <a:spLocks noGrp="1"/>
          </p:cNvSpPr>
          <p:nvPr>
            <p:ph type="pic" sz="quarter" idx="12" hasCustomPrompt="1"/>
          </p:nvPr>
        </p:nvSpPr>
        <p:spPr>
          <a:xfrm>
            <a:off x="-794" y="1903141"/>
            <a:ext cx="18286413" cy="4545506"/>
          </a:xfrm>
        </p:spPr>
        <p:txBody>
          <a:bodyPr/>
          <a:lstStyle>
            <a:lvl1pPr>
              <a:defRPr baseline="0"/>
            </a:lvl1pPr>
          </a:lstStyle>
          <a:p>
            <a:r>
              <a:rPr kumimoji="1" lang="en-US" altLang="ja-JP" dirty="0"/>
              <a:t>Add an image</a:t>
            </a:r>
            <a:endParaRPr kumimoji="1" lang="ja-JP" altLang="en-US" dirty="0"/>
          </a:p>
        </p:txBody>
      </p:sp>
      <p:sp>
        <p:nvSpPr>
          <p:cNvPr id="10" name="テキスト プレースホルダー 9"/>
          <p:cNvSpPr>
            <a:spLocks noGrp="1"/>
          </p:cNvSpPr>
          <p:nvPr>
            <p:ph type="body" sz="quarter" idx="13" hasCustomPrompt="1"/>
          </p:nvPr>
        </p:nvSpPr>
        <p:spPr>
          <a:xfrm>
            <a:off x="9142414" y="1903413"/>
            <a:ext cx="9144000" cy="4545012"/>
          </a:xfrm>
          <a:solidFill>
            <a:schemeClr val="tx2">
              <a:alpha val="80000"/>
            </a:schemeClr>
          </a:solidFill>
        </p:spPr>
        <p:txBody>
          <a:bodyPr/>
          <a:lstStyle>
            <a:lvl1pPr>
              <a:defRPr baseline="0"/>
            </a:lvl1pPr>
          </a:lstStyle>
          <a:p>
            <a:pPr lvl="0"/>
            <a:r>
              <a:rPr kumimoji="1" lang="en-US" altLang="ja-JP" dirty="0"/>
              <a:t> </a:t>
            </a:r>
            <a:endParaRPr kumimoji="1" lang="ja-JP" altLang="en-US" dirty="0"/>
          </a:p>
        </p:txBody>
      </p:sp>
      <p:sp>
        <p:nvSpPr>
          <p:cNvPr id="11" name="テキスト プレースホルダー 11"/>
          <p:cNvSpPr>
            <a:spLocks noGrp="1"/>
          </p:cNvSpPr>
          <p:nvPr>
            <p:ph type="body" sz="quarter" idx="16" hasCustomPrompt="1"/>
          </p:nvPr>
        </p:nvSpPr>
        <p:spPr>
          <a:xfrm>
            <a:off x="3157542" y="7568137"/>
            <a:ext cx="11926325" cy="162581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3157542" y="6898696"/>
            <a:ext cx="11926325" cy="773204"/>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8" hasCustomPrompt="1"/>
          </p:nvPr>
        </p:nvSpPr>
        <p:spPr>
          <a:xfrm>
            <a:off x="9323228" y="2083161"/>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14" name="テキスト プレースホルダー 9"/>
          <p:cNvSpPr>
            <a:spLocks noGrp="1"/>
          </p:cNvSpPr>
          <p:nvPr>
            <p:ph type="body" sz="quarter" idx="19" hasCustomPrompt="1"/>
          </p:nvPr>
        </p:nvSpPr>
        <p:spPr>
          <a:xfrm>
            <a:off x="10268332" y="2199733"/>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15" name="テキスト プレースホルダー 11"/>
          <p:cNvSpPr>
            <a:spLocks noGrp="1"/>
          </p:cNvSpPr>
          <p:nvPr>
            <p:ph type="body" sz="quarter" idx="20" hasCustomPrompt="1"/>
          </p:nvPr>
        </p:nvSpPr>
        <p:spPr>
          <a:xfrm>
            <a:off x="10403348" y="2173170"/>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1" hasCustomPrompt="1"/>
          </p:nvPr>
        </p:nvSpPr>
        <p:spPr>
          <a:xfrm>
            <a:off x="9323228" y="3091714"/>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17" name="テキスト プレースホルダー 9"/>
          <p:cNvSpPr>
            <a:spLocks noGrp="1"/>
          </p:cNvSpPr>
          <p:nvPr>
            <p:ph type="body" sz="quarter" idx="22" hasCustomPrompt="1"/>
          </p:nvPr>
        </p:nvSpPr>
        <p:spPr>
          <a:xfrm>
            <a:off x="10268332" y="3208286"/>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18" name="テキスト プレースホルダー 11"/>
          <p:cNvSpPr>
            <a:spLocks noGrp="1"/>
          </p:cNvSpPr>
          <p:nvPr>
            <p:ph type="body" sz="quarter" idx="23" hasCustomPrompt="1"/>
          </p:nvPr>
        </p:nvSpPr>
        <p:spPr>
          <a:xfrm>
            <a:off x="10403348" y="3181724"/>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4" hasCustomPrompt="1"/>
          </p:nvPr>
        </p:nvSpPr>
        <p:spPr>
          <a:xfrm>
            <a:off x="9323228" y="4108387"/>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20" name="テキスト プレースホルダー 9"/>
          <p:cNvSpPr>
            <a:spLocks noGrp="1"/>
          </p:cNvSpPr>
          <p:nvPr>
            <p:ph type="body" sz="quarter" idx="25" hasCustomPrompt="1"/>
          </p:nvPr>
        </p:nvSpPr>
        <p:spPr>
          <a:xfrm>
            <a:off x="10268332" y="4224958"/>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21" name="テキスト プレースホルダー 11"/>
          <p:cNvSpPr>
            <a:spLocks noGrp="1"/>
          </p:cNvSpPr>
          <p:nvPr>
            <p:ph type="body" sz="quarter" idx="26" hasCustomPrompt="1"/>
          </p:nvPr>
        </p:nvSpPr>
        <p:spPr>
          <a:xfrm>
            <a:off x="10403348" y="4198395"/>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7" hasCustomPrompt="1"/>
          </p:nvPr>
        </p:nvSpPr>
        <p:spPr>
          <a:xfrm>
            <a:off x="9323228" y="5098496"/>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23" name="テキスト プレースホルダー 9"/>
          <p:cNvSpPr>
            <a:spLocks noGrp="1"/>
          </p:cNvSpPr>
          <p:nvPr>
            <p:ph type="body" sz="quarter" idx="28" hasCustomPrompt="1"/>
          </p:nvPr>
        </p:nvSpPr>
        <p:spPr>
          <a:xfrm>
            <a:off x="10268332" y="5215067"/>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24" name="テキスト プレースホルダー 11"/>
          <p:cNvSpPr>
            <a:spLocks noGrp="1"/>
          </p:cNvSpPr>
          <p:nvPr>
            <p:ph type="body" sz="quarter" idx="29" hasCustomPrompt="1"/>
          </p:nvPr>
        </p:nvSpPr>
        <p:spPr>
          <a:xfrm>
            <a:off x="10403348" y="5188506"/>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0276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26" name="グループ化 25"/>
          <p:cNvGrpSpPr/>
          <p:nvPr userDrawn="1"/>
        </p:nvGrpSpPr>
        <p:grpSpPr>
          <a:xfrm>
            <a:off x="7952770" y="2287310"/>
            <a:ext cx="3234707" cy="3259869"/>
            <a:chOff x="3775000" y="2576471"/>
            <a:chExt cx="5088444" cy="5128022"/>
          </a:xfrm>
          <a:solidFill>
            <a:schemeClr val="accent1">
              <a:lumMod val="60000"/>
              <a:lumOff val="40000"/>
            </a:schemeClr>
          </a:solidFill>
        </p:grpSpPr>
        <p:sp>
          <p:nvSpPr>
            <p:cNvPr id="5" name="ドーナツ 4"/>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595959"/>
                </a:solidFill>
              </a:endParaRPr>
            </a:p>
          </p:txBody>
        </p:sp>
        <p:sp>
          <p:nvSpPr>
            <p:cNvPr id="6" name="台形 5"/>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10" name="台形 9"/>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nvGrpSpPr>
            <p:cNvPr id="13" name="グループ化 12"/>
            <p:cNvGrpSpPr/>
            <p:nvPr userDrawn="1"/>
          </p:nvGrpSpPr>
          <p:grpSpPr>
            <a:xfrm rot="8683707">
              <a:off x="5919624" y="2599846"/>
              <a:ext cx="776534" cy="5087308"/>
              <a:chOff x="9953296" y="2728871"/>
              <a:chExt cx="776534" cy="5087308"/>
            </a:xfrm>
            <a:grpFill/>
          </p:grpSpPr>
          <p:sp>
            <p:nvSpPr>
              <p:cNvPr id="11" name="台形 1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12" name="台形 1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16" name="グループ化 15"/>
            <p:cNvGrpSpPr/>
            <p:nvPr userDrawn="1"/>
          </p:nvGrpSpPr>
          <p:grpSpPr>
            <a:xfrm rot="6486146">
              <a:off x="5930387" y="2598115"/>
              <a:ext cx="776534" cy="5087308"/>
              <a:chOff x="9953296" y="2728871"/>
              <a:chExt cx="776534" cy="5087308"/>
            </a:xfrm>
            <a:grpFill/>
          </p:grpSpPr>
          <p:sp>
            <p:nvSpPr>
              <p:cNvPr id="17" name="台形 1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18" name="台形 1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19" name="グループ化 18"/>
            <p:cNvGrpSpPr/>
            <p:nvPr userDrawn="1"/>
          </p:nvGrpSpPr>
          <p:grpSpPr>
            <a:xfrm rot="4265237">
              <a:off x="5931523" y="2576485"/>
              <a:ext cx="776534" cy="5087308"/>
              <a:chOff x="9953296" y="2728871"/>
              <a:chExt cx="776534" cy="5087308"/>
            </a:xfrm>
            <a:grpFill/>
          </p:grpSpPr>
          <p:sp>
            <p:nvSpPr>
              <p:cNvPr id="20" name="台形 19"/>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21" name="台形 20"/>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22" name="グループ化 21"/>
            <p:cNvGrpSpPr/>
            <p:nvPr userDrawn="1"/>
          </p:nvGrpSpPr>
          <p:grpSpPr>
            <a:xfrm rot="2213029">
              <a:off x="5911663" y="2617185"/>
              <a:ext cx="776534" cy="5087308"/>
              <a:chOff x="9953296" y="2728871"/>
              <a:chExt cx="776534" cy="5087308"/>
            </a:xfrm>
            <a:grpFill/>
          </p:grpSpPr>
          <p:sp>
            <p:nvSpPr>
              <p:cNvPr id="23" name="台形 2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24" name="台形 2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grpSp>
        <p:nvGrpSpPr>
          <p:cNvPr id="27" name="グループ化 26"/>
          <p:cNvGrpSpPr/>
          <p:nvPr userDrawn="1"/>
        </p:nvGrpSpPr>
        <p:grpSpPr>
          <a:xfrm>
            <a:off x="10821439" y="4862071"/>
            <a:ext cx="1954026" cy="1969226"/>
            <a:chOff x="3775000" y="2576471"/>
            <a:chExt cx="5088444" cy="5128022"/>
          </a:xfrm>
          <a:solidFill>
            <a:schemeClr val="accent1">
              <a:lumMod val="60000"/>
              <a:lumOff val="40000"/>
            </a:schemeClr>
          </a:solidFill>
        </p:grpSpPr>
        <p:sp>
          <p:nvSpPr>
            <p:cNvPr id="28" name="ドーナツ 27"/>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595959"/>
                </a:solidFill>
              </a:endParaRPr>
            </a:p>
          </p:txBody>
        </p:sp>
        <p:sp>
          <p:nvSpPr>
            <p:cNvPr id="29" name="台形 28"/>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30" name="台形 29"/>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nvGrpSpPr>
            <p:cNvPr id="31" name="グループ化 30"/>
            <p:cNvGrpSpPr/>
            <p:nvPr userDrawn="1"/>
          </p:nvGrpSpPr>
          <p:grpSpPr>
            <a:xfrm rot="8683707">
              <a:off x="5919624" y="2599846"/>
              <a:ext cx="776534" cy="5087308"/>
              <a:chOff x="9953296" y="2728871"/>
              <a:chExt cx="776534" cy="5087308"/>
            </a:xfrm>
            <a:grpFill/>
          </p:grpSpPr>
          <p:sp>
            <p:nvSpPr>
              <p:cNvPr id="41" name="台形 4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42" name="台形 4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32" name="グループ化 31"/>
            <p:cNvGrpSpPr/>
            <p:nvPr userDrawn="1"/>
          </p:nvGrpSpPr>
          <p:grpSpPr>
            <a:xfrm rot="6486146">
              <a:off x="5930387" y="2598115"/>
              <a:ext cx="776534" cy="5087308"/>
              <a:chOff x="9953296" y="2728871"/>
              <a:chExt cx="776534" cy="5087308"/>
            </a:xfrm>
            <a:grpFill/>
          </p:grpSpPr>
          <p:sp>
            <p:nvSpPr>
              <p:cNvPr id="39" name="台形 3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40" name="台形 3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33" name="グループ化 32"/>
            <p:cNvGrpSpPr/>
            <p:nvPr userDrawn="1"/>
          </p:nvGrpSpPr>
          <p:grpSpPr>
            <a:xfrm rot="4265237">
              <a:off x="5931523" y="2576485"/>
              <a:ext cx="776534" cy="5087308"/>
              <a:chOff x="9953296" y="2728871"/>
              <a:chExt cx="776534" cy="5087308"/>
            </a:xfrm>
            <a:grpFill/>
          </p:grpSpPr>
          <p:sp>
            <p:nvSpPr>
              <p:cNvPr id="37" name="台形 3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38" name="台形 3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34" name="グループ化 33"/>
            <p:cNvGrpSpPr/>
            <p:nvPr userDrawn="1"/>
          </p:nvGrpSpPr>
          <p:grpSpPr>
            <a:xfrm rot="2213029">
              <a:off x="5911663" y="2617185"/>
              <a:ext cx="776534" cy="5087308"/>
              <a:chOff x="9953296" y="2728871"/>
              <a:chExt cx="776534" cy="5087308"/>
            </a:xfrm>
            <a:grpFill/>
          </p:grpSpPr>
          <p:sp>
            <p:nvSpPr>
              <p:cNvPr id="35" name="台形 3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36" name="台形 3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grpSp>
        <p:nvGrpSpPr>
          <p:cNvPr id="43" name="グループ化 42"/>
          <p:cNvGrpSpPr/>
          <p:nvPr userDrawn="1"/>
        </p:nvGrpSpPr>
        <p:grpSpPr>
          <a:xfrm>
            <a:off x="6720666" y="5228492"/>
            <a:ext cx="2475235" cy="2494490"/>
            <a:chOff x="3775000" y="2576471"/>
            <a:chExt cx="5088444" cy="5128022"/>
          </a:xfrm>
          <a:solidFill>
            <a:schemeClr val="accent1">
              <a:lumMod val="60000"/>
              <a:lumOff val="40000"/>
            </a:schemeClr>
          </a:solidFill>
        </p:grpSpPr>
        <p:sp>
          <p:nvSpPr>
            <p:cNvPr id="44" name="ドーナツ 43"/>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595959"/>
                </a:solidFill>
              </a:endParaRPr>
            </a:p>
          </p:txBody>
        </p:sp>
        <p:sp>
          <p:nvSpPr>
            <p:cNvPr id="45" name="台形 44"/>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46" name="台形 45"/>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nvGrpSpPr>
            <p:cNvPr id="47" name="グループ化 46"/>
            <p:cNvGrpSpPr/>
            <p:nvPr userDrawn="1"/>
          </p:nvGrpSpPr>
          <p:grpSpPr>
            <a:xfrm rot="8683707">
              <a:off x="5919624" y="2599846"/>
              <a:ext cx="776534" cy="5087308"/>
              <a:chOff x="9953296" y="2728871"/>
              <a:chExt cx="776534" cy="5087308"/>
            </a:xfrm>
            <a:grpFill/>
          </p:grpSpPr>
          <p:sp>
            <p:nvSpPr>
              <p:cNvPr id="57" name="台形 5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58" name="台形 5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48" name="グループ化 47"/>
            <p:cNvGrpSpPr/>
            <p:nvPr userDrawn="1"/>
          </p:nvGrpSpPr>
          <p:grpSpPr>
            <a:xfrm rot="6486146">
              <a:off x="5930387" y="2598115"/>
              <a:ext cx="776534" cy="5087308"/>
              <a:chOff x="9953296" y="2728871"/>
              <a:chExt cx="776534" cy="5087308"/>
            </a:xfrm>
            <a:grpFill/>
          </p:grpSpPr>
          <p:sp>
            <p:nvSpPr>
              <p:cNvPr id="55" name="台形 5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56" name="台形 5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49" name="グループ化 48"/>
            <p:cNvGrpSpPr/>
            <p:nvPr userDrawn="1"/>
          </p:nvGrpSpPr>
          <p:grpSpPr>
            <a:xfrm rot="4265237">
              <a:off x="5931523" y="2576485"/>
              <a:ext cx="776534" cy="5087308"/>
              <a:chOff x="9953296" y="2728871"/>
              <a:chExt cx="776534" cy="5087308"/>
            </a:xfrm>
            <a:grpFill/>
          </p:grpSpPr>
          <p:sp>
            <p:nvSpPr>
              <p:cNvPr id="53" name="台形 5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54" name="台形 5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50" name="グループ化 49"/>
            <p:cNvGrpSpPr/>
            <p:nvPr userDrawn="1"/>
          </p:nvGrpSpPr>
          <p:grpSpPr>
            <a:xfrm rot="2213029">
              <a:off x="5911663" y="2617185"/>
              <a:ext cx="776534" cy="5087308"/>
              <a:chOff x="9953296" y="2728871"/>
              <a:chExt cx="776534" cy="5087308"/>
            </a:xfrm>
            <a:grpFill/>
          </p:grpSpPr>
          <p:sp>
            <p:nvSpPr>
              <p:cNvPr id="51" name="台形 5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52" name="台形 5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grpSp>
        <p:nvGrpSpPr>
          <p:cNvPr id="59" name="グループ化 58"/>
          <p:cNvGrpSpPr/>
          <p:nvPr userDrawn="1"/>
        </p:nvGrpSpPr>
        <p:grpSpPr>
          <a:xfrm>
            <a:off x="4850095" y="3546322"/>
            <a:ext cx="2368322" cy="2386745"/>
            <a:chOff x="3775000" y="2576471"/>
            <a:chExt cx="5088444" cy="5128022"/>
          </a:xfrm>
          <a:solidFill>
            <a:schemeClr val="accent1">
              <a:lumMod val="60000"/>
              <a:lumOff val="40000"/>
            </a:schemeClr>
          </a:solidFill>
        </p:grpSpPr>
        <p:sp>
          <p:nvSpPr>
            <p:cNvPr id="60" name="ドーナツ 59"/>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595959"/>
                </a:solidFill>
              </a:endParaRPr>
            </a:p>
          </p:txBody>
        </p:sp>
        <p:sp>
          <p:nvSpPr>
            <p:cNvPr id="61" name="台形 60"/>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62" name="台形 61"/>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nvGrpSpPr>
            <p:cNvPr id="63" name="グループ化 62"/>
            <p:cNvGrpSpPr/>
            <p:nvPr userDrawn="1"/>
          </p:nvGrpSpPr>
          <p:grpSpPr>
            <a:xfrm rot="8683707">
              <a:off x="5919624" y="2599846"/>
              <a:ext cx="776534" cy="5087308"/>
              <a:chOff x="9953296" y="2728871"/>
              <a:chExt cx="776534" cy="5087308"/>
            </a:xfrm>
            <a:grpFill/>
          </p:grpSpPr>
          <p:sp>
            <p:nvSpPr>
              <p:cNvPr id="73" name="台形 7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74" name="台形 7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64" name="グループ化 63"/>
            <p:cNvGrpSpPr/>
            <p:nvPr userDrawn="1"/>
          </p:nvGrpSpPr>
          <p:grpSpPr>
            <a:xfrm rot="6486146">
              <a:off x="5930387" y="2598115"/>
              <a:ext cx="776534" cy="5087308"/>
              <a:chOff x="9953296" y="2728871"/>
              <a:chExt cx="776534" cy="5087308"/>
            </a:xfrm>
            <a:grpFill/>
          </p:grpSpPr>
          <p:sp>
            <p:nvSpPr>
              <p:cNvPr id="71" name="台形 7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72" name="台形 7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65" name="グループ化 64"/>
            <p:cNvGrpSpPr/>
            <p:nvPr userDrawn="1"/>
          </p:nvGrpSpPr>
          <p:grpSpPr>
            <a:xfrm rot="4265237">
              <a:off x="5931523" y="2576485"/>
              <a:ext cx="776534" cy="5087308"/>
              <a:chOff x="9953296" y="2728871"/>
              <a:chExt cx="776534" cy="5087308"/>
            </a:xfrm>
            <a:grpFill/>
          </p:grpSpPr>
          <p:sp>
            <p:nvSpPr>
              <p:cNvPr id="69" name="台形 6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70" name="台形 6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66" name="グループ化 65"/>
            <p:cNvGrpSpPr/>
            <p:nvPr userDrawn="1"/>
          </p:nvGrpSpPr>
          <p:grpSpPr>
            <a:xfrm rot="2213029">
              <a:off x="5911663" y="2617185"/>
              <a:ext cx="776534" cy="5087308"/>
              <a:chOff x="9953296" y="2728871"/>
              <a:chExt cx="776534" cy="5087308"/>
            </a:xfrm>
            <a:grpFill/>
          </p:grpSpPr>
          <p:sp>
            <p:nvSpPr>
              <p:cNvPr id="67" name="台形 6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68" name="台形 6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grpSp>
        <p:nvGrpSpPr>
          <p:cNvPr id="75" name="グループ化 74"/>
          <p:cNvGrpSpPr/>
          <p:nvPr userDrawn="1"/>
        </p:nvGrpSpPr>
        <p:grpSpPr>
          <a:xfrm>
            <a:off x="3068711" y="4765313"/>
            <a:ext cx="2077974" cy="2094137"/>
            <a:chOff x="3775000" y="2576471"/>
            <a:chExt cx="5088444" cy="5128022"/>
          </a:xfrm>
          <a:solidFill>
            <a:schemeClr val="accent1">
              <a:lumMod val="60000"/>
              <a:lumOff val="40000"/>
            </a:schemeClr>
          </a:solidFill>
        </p:grpSpPr>
        <p:sp>
          <p:nvSpPr>
            <p:cNvPr id="76" name="ドーナツ 75"/>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595959"/>
                </a:solidFill>
              </a:endParaRPr>
            </a:p>
          </p:txBody>
        </p:sp>
        <p:sp>
          <p:nvSpPr>
            <p:cNvPr id="77" name="台形 76"/>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78" name="台形 77"/>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nvGrpSpPr>
            <p:cNvPr id="79" name="グループ化 78"/>
            <p:cNvGrpSpPr/>
            <p:nvPr userDrawn="1"/>
          </p:nvGrpSpPr>
          <p:grpSpPr>
            <a:xfrm rot="8683707">
              <a:off x="5919624" y="2599846"/>
              <a:ext cx="776534" cy="5087308"/>
              <a:chOff x="9953296" y="2728871"/>
              <a:chExt cx="776534" cy="5087308"/>
            </a:xfrm>
            <a:grpFill/>
          </p:grpSpPr>
          <p:sp>
            <p:nvSpPr>
              <p:cNvPr id="89" name="台形 8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90" name="台形 8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80" name="グループ化 79"/>
            <p:cNvGrpSpPr/>
            <p:nvPr userDrawn="1"/>
          </p:nvGrpSpPr>
          <p:grpSpPr>
            <a:xfrm rot="6486146">
              <a:off x="5930387" y="2598115"/>
              <a:ext cx="776534" cy="5087308"/>
              <a:chOff x="9953296" y="2728871"/>
              <a:chExt cx="776534" cy="5087308"/>
            </a:xfrm>
            <a:grpFill/>
          </p:grpSpPr>
          <p:sp>
            <p:nvSpPr>
              <p:cNvPr id="87" name="台形 8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88" name="台形 8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81" name="グループ化 80"/>
            <p:cNvGrpSpPr/>
            <p:nvPr userDrawn="1"/>
          </p:nvGrpSpPr>
          <p:grpSpPr>
            <a:xfrm rot="4265237">
              <a:off x="5931523" y="2576485"/>
              <a:ext cx="776534" cy="5087308"/>
              <a:chOff x="9953296" y="2728871"/>
              <a:chExt cx="776534" cy="5087308"/>
            </a:xfrm>
            <a:grpFill/>
          </p:grpSpPr>
          <p:sp>
            <p:nvSpPr>
              <p:cNvPr id="85" name="台形 8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86" name="台形 8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nvGrpSpPr>
            <p:cNvPr id="82" name="グループ化 81"/>
            <p:cNvGrpSpPr/>
            <p:nvPr userDrawn="1"/>
          </p:nvGrpSpPr>
          <p:grpSpPr>
            <a:xfrm rot="2213029">
              <a:off x="5911663" y="2617185"/>
              <a:ext cx="776534" cy="5087308"/>
              <a:chOff x="9953296" y="2728871"/>
              <a:chExt cx="776534" cy="5087308"/>
            </a:xfrm>
            <a:grpFill/>
          </p:grpSpPr>
          <p:sp>
            <p:nvSpPr>
              <p:cNvPr id="83" name="台形 8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sp>
            <p:nvSpPr>
              <p:cNvPr id="84" name="台形 8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49"/>
                <a:endParaRPr kumimoji="1" lang="ja-JP" altLang="en-US">
                  <a:solidFill>
                    <a:srgbClr val="FFFFFF"/>
                  </a:solidFill>
                </a:endParaRPr>
              </a:p>
            </p:txBody>
          </p:sp>
        </p:grpSp>
      </p:grpSp>
      <p:sp>
        <p:nvSpPr>
          <p:cNvPr id="91" name="テキスト プレースホルダー 11"/>
          <p:cNvSpPr>
            <a:spLocks noGrp="1"/>
          </p:cNvSpPr>
          <p:nvPr>
            <p:ph type="body" sz="quarter" idx="16" hasCustomPrompt="1"/>
          </p:nvPr>
        </p:nvSpPr>
        <p:spPr>
          <a:xfrm>
            <a:off x="1057972" y="7777594"/>
            <a:ext cx="4294891"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2" name="テキスト プレースホルダー 11"/>
          <p:cNvSpPr>
            <a:spLocks noGrp="1"/>
          </p:cNvSpPr>
          <p:nvPr>
            <p:ph type="body" sz="quarter" idx="17" hasCustomPrompt="1"/>
          </p:nvPr>
        </p:nvSpPr>
        <p:spPr>
          <a:xfrm>
            <a:off x="1057972" y="7236334"/>
            <a:ext cx="4294891"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3" name="テキスト プレースホルダー 11"/>
          <p:cNvSpPr>
            <a:spLocks noGrp="1"/>
          </p:cNvSpPr>
          <p:nvPr>
            <p:ph type="body" sz="quarter" idx="18" hasCustomPrompt="1"/>
          </p:nvPr>
        </p:nvSpPr>
        <p:spPr>
          <a:xfrm>
            <a:off x="805020" y="2473401"/>
            <a:ext cx="4312026"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4" name="テキスト プレースホルダー 11"/>
          <p:cNvSpPr>
            <a:spLocks noGrp="1"/>
          </p:cNvSpPr>
          <p:nvPr>
            <p:ph type="body" sz="quarter" idx="19" hasCustomPrompt="1"/>
          </p:nvPr>
        </p:nvSpPr>
        <p:spPr>
          <a:xfrm>
            <a:off x="805020" y="1932143"/>
            <a:ext cx="4312026"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5" name="テキスト プレースホルダー 11"/>
          <p:cNvSpPr>
            <a:spLocks noGrp="1"/>
          </p:cNvSpPr>
          <p:nvPr>
            <p:ph type="body" sz="quarter" idx="20" hasCustomPrompt="1"/>
          </p:nvPr>
        </p:nvSpPr>
        <p:spPr>
          <a:xfrm>
            <a:off x="13103648" y="5342452"/>
            <a:ext cx="4905544"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6" name="テキスト プレースホルダー 11"/>
          <p:cNvSpPr>
            <a:spLocks noGrp="1"/>
          </p:cNvSpPr>
          <p:nvPr>
            <p:ph type="body" sz="quarter" idx="21" hasCustomPrompt="1"/>
          </p:nvPr>
        </p:nvSpPr>
        <p:spPr>
          <a:xfrm>
            <a:off x="13103648" y="4801192"/>
            <a:ext cx="4905544"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7" name="テキスト プレースホルダー 11"/>
          <p:cNvSpPr>
            <a:spLocks noGrp="1"/>
          </p:cNvSpPr>
          <p:nvPr>
            <p:ph type="body" sz="quarter" idx="22" hasCustomPrompt="1"/>
          </p:nvPr>
        </p:nvSpPr>
        <p:spPr>
          <a:xfrm>
            <a:off x="11667141" y="2506058"/>
            <a:ext cx="4905544"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8" name="テキスト プレースホルダー 11"/>
          <p:cNvSpPr>
            <a:spLocks noGrp="1"/>
          </p:cNvSpPr>
          <p:nvPr>
            <p:ph type="body" sz="quarter" idx="23" hasCustomPrompt="1"/>
          </p:nvPr>
        </p:nvSpPr>
        <p:spPr>
          <a:xfrm>
            <a:off x="11667141" y="1964798"/>
            <a:ext cx="4905544"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9" name="テキスト プレースホルダー 11"/>
          <p:cNvSpPr>
            <a:spLocks noGrp="1"/>
          </p:cNvSpPr>
          <p:nvPr>
            <p:ph type="body" sz="quarter" idx="24" hasCustomPrompt="1"/>
          </p:nvPr>
        </p:nvSpPr>
        <p:spPr>
          <a:xfrm>
            <a:off x="9341328" y="7815214"/>
            <a:ext cx="4905544"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00" name="テキスト プレースホルダー 11"/>
          <p:cNvSpPr>
            <a:spLocks noGrp="1"/>
          </p:cNvSpPr>
          <p:nvPr>
            <p:ph type="body" sz="quarter" idx="25" hasCustomPrompt="1"/>
          </p:nvPr>
        </p:nvSpPr>
        <p:spPr>
          <a:xfrm>
            <a:off x="9341328" y="7273954"/>
            <a:ext cx="4905544"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103" name="円/楕円 102"/>
          <p:cNvSpPr/>
          <p:nvPr userDrawn="1"/>
        </p:nvSpPr>
        <p:spPr>
          <a:xfrm>
            <a:off x="4023056" y="5726083"/>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5" name="円/楕円 104"/>
          <p:cNvSpPr/>
          <p:nvPr userDrawn="1"/>
        </p:nvSpPr>
        <p:spPr>
          <a:xfrm>
            <a:off x="7872756" y="6385187"/>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6" name="円/楕円 105"/>
          <p:cNvSpPr/>
          <p:nvPr userDrawn="1"/>
        </p:nvSpPr>
        <p:spPr>
          <a:xfrm>
            <a:off x="9482906" y="3818530"/>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7" name="円/楕円 106"/>
          <p:cNvSpPr/>
          <p:nvPr userDrawn="1"/>
        </p:nvSpPr>
        <p:spPr>
          <a:xfrm>
            <a:off x="11714086" y="5767829"/>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8" name="円/楕円 107"/>
          <p:cNvSpPr/>
          <p:nvPr userDrawn="1"/>
        </p:nvSpPr>
        <p:spPr>
          <a:xfrm>
            <a:off x="5948969" y="4630258"/>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17" name="フリーフォーム 116"/>
          <p:cNvSpPr/>
          <p:nvPr userDrawn="1"/>
        </p:nvSpPr>
        <p:spPr>
          <a:xfrm>
            <a:off x="5214552" y="2965624"/>
            <a:ext cx="853068" cy="1729946"/>
          </a:xfrm>
          <a:custGeom>
            <a:avLst/>
            <a:gdLst>
              <a:gd name="connsiteX0" fmla="*/ 803190 w 853068"/>
              <a:gd name="connsiteY0" fmla="*/ 2384854 h 2384854"/>
              <a:gd name="connsiteX1" fmla="*/ 766119 w 853068"/>
              <a:gd name="connsiteY1" fmla="*/ 877329 h 2384854"/>
              <a:gd name="connsiteX2" fmla="*/ 0 w 853068"/>
              <a:gd name="connsiteY2" fmla="*/ 0 h 2384854"/>
            </a:gdLst>
            <a:ahLst/>
            <a:cxnLst>
              <a:cxn ang="0">
                <a:pos x="connsiteX0" y="connsiteY0"/>
              </a:cxn>
              <a:cxn ang="0">
                <a:pos x="connsiteX1" y="connsiteY1"/>
              </a:cxn>
              <a:cxn ang="0">
                <a:pos x="connsiteX2" y="connsiteY2"/>
              </a:cxn>
            </a:cxnLst>
            <a:rect l="l" t="t" r="r" b="b"/>
            <a:pathLst>
              <a:path w="853068" h="2384854">
                <a:moveTo>
                  <a:pt x="803190" y="2384854"/>
                </a:moveTo>
                <a:cubicBezTo>
                  <a:pt x="851587" y="1829829"/>
                  <a:pt x="899984" y="1274805"/>
                  <a:pt x="766119" y="877329"/>
                </a:cubicBezTo>
                <a:cubicBezTo>
                  <a:pt x="632254" y="479853"/>
                  <a:pt x="316127" y="239926"/>
                  <a:pt x="0" y="0"/>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1" name="フリーフォーム 120"/>
          <p:cNvSpPr/>
          <p:nvPr userDrawn="1"/>
        </p:nvSpPr>
        <p:spPr>
          <a:xfrm>
            <a:off x="9564130" y="2323071"/>
            <a:ext cx="1952367" cy="1544595"/>
          </a:xfrm>
          <a:custGeom>
            <a:avLst/>
            <a:gdLst>
              <a:gd name="connsiteX0" fmla="*/ 0 w 1952367"/>
              <a:gd name="connsiteY0" fmla="*/ 1544595 h 1544595"/>
              <a:gd name="connsiteX1" fmla="*/ 642551 w 1952367"/>
              <a:gd name="connsiteY1" fmla="*/ 308919 h 1544595"/>
              <a:gd name="connsiteX2" fmla="*/ 1952367 w 1952367"/>
              <a:gd name="connsiteY2" fmla="*/ 0 h 1544595"/>
            </a:gdLst>
            <a:ahLst/>
            <a:cxnLst>
              <a:cxn ang="0">
                <a:pos x="connsiteX0" y="connsiteY0"/>
              </a:cxn>
              <a:cxn ang="0">
                <a:pos x="connsiteX1" y="connsiteY1"/>
              </a:cxn>
              <a:cxn ang="0">
                <a:pos x="connsiteX2" y="connsiteY2"/>
              </a:cxn>
            </a:cxnLst>
            <a:rect l="l" t="t" r="r" b="b"/>
            <a:pathLst>
              <a:path w="1952367" h="1544595">
                <a:moveTo>
                  <a:pt x="0" y="1544595"/>
                </a:moveTo>
                <a:cubicBezTo>
                  <a:pt x="158578" y="1055473"/>
                  <a:pt x="317157" y="566351"/>
                  <a:pt x="642551" y="308919"/>
                </a:cubicBezTo>
                <a:cubicBezTo>
                  <a:pt x="967945" y="51487"/>
                  <a:pt x="1460156" y="25743"/>
                  <a:pt x="1952367" y="0"/>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2" name="フリーフォーム 121"/>
          <p:cNvSpPr/>
          <p:nvPr userDrawn="1"/>
        </p:nvSpPr>
        <p:spPr>
          <a:xfrm>
            <a:off x="1977080" y="5807676"/>
            <a:ext cx="2075936" cy="1359243"/>
          </a:xfrm>
          <a:custGeom>
            <a:avLst/>
            <a:gdLst>
              <a:gd name="connsiteX0" fmla="*/ 2075935 w 2075935"/>
              <a:gd name="connsiteY0" fmla="*/ 0 h 1359243"/>
              <a:gd name="connsiteX1" fmla="*/ 778476 w 2075935"/>
              <a:gd name="connsiteY1" fmla="*/ 358346 h 1359243"/>
              <a:gd name="connsiteX2" fmla="*/ 0 w 2075935"/>
              <a:gd name="connsiteY2" fmla="*/ 1359243 h 1359243"/>
            </a:gdLst>
            <a:ahLst/>
            <a:cxnLst>
              <a:cxn ang="0">
                <a:pos x="connsiteX0" y="connsiteY0"/>
              </a:cxn>
              <a:cxn ang="0">
                <a:pos x="connsiteX1" y="connsiteY1"/>
              </a:cxn>
              <a:cxn ang="0">
                <a:pos x="connsiteX2" y="connsiteY2"/>
              </a:cxn>
            </a:cxnLst>
            <a:rect l="l" t="t" r="r" b="b"/>
            <a:pathLst>
              <a:path w="2075935" h="1359243">
                <a:moveTo>
                  <a:pt x="2075935" y="0"/>
                </a:moveTo>
                <a:cubicBezTo>
                  <a:pt x="1600200" y="65903"/>
                  <a:pt x="1124465" y="131806"/>
                  <a:pt x="778476" y="358346"/>
                </a:cubicBezTo>
                <a:cubicBezTo>
                  <a:pt x="432487" y="584886"/>
                  <a:pt x="216243" y="972064"/>
                  <a:pt x="0" y="1359243"/>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4" name="フリーフォーム 123"/>
          <p:cNvSpPr/>
          <p:nvPr userDrawn="1"/>
        </p:nvSpPr>
        <p:spPr>
          <a:xfrm>
            <a:off x="7970109" y="6524369"/>
            <a:ext cx="1334530" cy="1075037"/>
          </a:xfrm>
          <a:custGeom>
            <a:avLst/>
            <a:gdLst>
              <a:gd name="connsiteX0" fmla="*/ 0 w 1334530"/>
              <a:gd name="connsiteY0" fmla="*/ 0 h 1075037"/>
              <a:gd name="connsiteX1" fmla="*/ 494270 w 1334530"/>
              <a:gd name="connsiteY1" fmla="*/ 790832 h 1075037"/>
              <a:gd name="connsiteX2" fmla="*/ 1334530 w 1334530"/>
              <a:gd name="connsiteY2" fmla="*/ 1075037 h 1075037"/>
            </a:gdLst>
            <a:ahLst/>
            <a:cxnLst>
              <a:cxn ang="0">
                <a:pos x="connsiteX0" y="connsiteY0"/>
              </a:cxn>
              <a:cxn ang="0">
                <a:pos x="connsiteX1" y="connsiteY1"/>
              </a:cxn>
              <a:cxn ang="0">
                <a:pos x="connsiteX2" y="connsiteY2"/>
              </a:cxn>
            </a:cxnLst>
            <a:rect l="l" t="t" r="r" b="b"/>
            <a:pathLst>
              <a:path w="1334530" h="1075037">
                <a:moveTo>
                  <a:pt x="0" y="0"/>
                </a:moveTo>
                <a:cubicBezTo>
                  <a:pt x="135924" y="305829"/>
                  <a:pt x="271848" y="611659"/>
                  <a:pt x="494270" y="790832"/>
                </a:cubicBezTo>
                <a:cubicBezTo>
                  <a:pt x="716692" y="970005"/>
                  <a:pt x="1025611" y="1022521"/>
                  <a:pt x="1334530" y="1075037"/>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5" name="フリーフォーム 124"/>
          <p:cNvSpPr/>
          <p:nvPr userDrawn="1"/>
        </p:nvSpPr>
        <p:spPr>
          <a:xfrm>
            <a:off x="11813060" y="5075270"/>
            <a:ext cx="1223320" cy="757121"/>
          </a:xfrm>
          <a:custGeom>
            <a:avLst/>
            <a:gdLst>
              <a:gd name="connsiteX0" fmla="*/ 0 w 1223319"/>
              <a:gd name="connsiteY0" fmla="*/ 757120 h 757120"/>
              <a:gd name="connsiteX1" fmla="*/ 593125 w 1223319"/>
              <a:gd name="connsiteY1" fmla="*/ 114569 h 757120"/>
              <a:gd name="connsiteX2" fmla="*/ 1223319 w 1223319"/>
              <a:gd name="connsiteY2" fmla="*/ 3358 h 757120"/>
            </a:gdLst>
            <a:ahLst/>
            <a:cxnLst>
              <a:cxn ang="0">
                <a:pos x="connsiteX0" y="connsiteY0"/>
              </a:cxn>
              <a:cxn ang="0">
                <a:pos x="connsiteX1" y="connsiteY1"/>
              </a:cxn>
              <a:cxn ang="0">
                <a:pos x="connsiteX2" y="connsiteY2"/>
              </a:cxn>
            </a:cxnLst>
            <a:rect l="l" t="t" r="r" b="b"/>
            <a:pathLst>
              <a:path w="1223319" h="757120">
                <a:moveTo>
                  <a:pt x="0" y="757120"/>
                </a:moveTo>
                <a:cubicBezTo>
                  <a:pt x="194619" y="498658"/>
                  <a:pt x="389239" y="240196"/>
                  <a:pt x="593125" y="114569"/>
                </a:cubicBezTo>
                <a:cubicBezTo>
                  <a:pt x="797011" y="-11058"/>
                  <a:pt x="1010165" y="-3850"/>
                  <a:pt x="1223319" y="3358"/>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12"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13"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14"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6121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lan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13" name="グループ化 12"/>
          <p:cNvGrpSpPr/>
          <p:nvPr userDrawn="1"/>
        </p:nvGrpSpPr>
        <p:grpSpPr>
          <a:xfrm>
            <a:off x="1582364" y="1826284"/>
            <a:ext cx="4545506" cy="5621309"/>
            <a:chOff x="1582365" y="2308464"/>
            <a:chExt cx="4545506" cy="5621309"/>
          </a:xfrm>
        </p:grpSpPr>
        <p:sp>
          <p:nvSpPr>
            <p:cNvPr id="5" name="角丸四角形 4"/>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正方形/長方形 5"/>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 name="正方形/長方形 6"/>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14" name="テキスト プレースホルダー 11"/>
          <p:cNvSpPr>
            <a:spLocks noGrp="1"/>
          </p:cNvSpPr>
          <p:nvPr>
            <p:ph type="body" sz="quarter" idx="36" hasCustomPrompt="1"/>
          </p:nvPr>
        </p:nvSpPr>
        <p:spPr>
          <a:xfrm>
            <a:off x="1582364" y="1817887"/>
            <a:ext cx="4545506"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37" hasCustomPrompt="1"/>
          </p:nvPr>
        </p:nvSpPr>
        <p:spPr>
          <a:xfrm>
            <a:off x="1582364" y="6907532"/>
            <a:ext cx="4545506"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38" hasCustomPrompt="1"/>
          </p:nvPr>
        </p:nvSpPr>
        <p:spPr>
          <a:xfrm>
            <a:off x="1582366" y="2591089"/>
            <a:ext cx="4545506"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17" name="ホームベース 16"/>
          <p:cNvSpPr/>
          <p:nvPr userDrawn="1"/>
        </p:nvSpPr>
        <p:spPr>
          <a:xfrm>
            <a:off x="1807391" y="427877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8" name="テキスト プレースホルダー 11"/>
          <p:cNvSpPr>
            <a:spLocks noGrp="1"/>
          </p:cNvSpPr>
          <p:nvPr>
            <p:ph type="body" sz="quarter" idx="39" hasCustomPrompt="1"/>
          </p:nvPr>
        </p:nvSpPr>
        <p:spPr>
          <a:xfrm>
            <a:off x="2167432" y="4166264"/>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9" name="ホームベース 18"/>
          <p:cNvSpPr/>
          <p:nvPr userDrawn="1"/>
        </p:nvSpPr>
        <p:spPr>
          <a:xfrm>
            <a:off x="1798874" y="49732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0" name="テキスト プレースホルダー 11"/>
          <p:cNvSpPr>
            <a:spLocks noGrp="1"/>
          </p:cNvSpPr>
          <p:nvPr>
            <p:ph type="body" sz="quarter" idx="40" hasCustomPrompt="1"/>
          </p:nvPr>
        </p:nvSpPr>
        <p:spPr>
          <a:xfrm>
            <a:off x="2158915" y="4860725"/>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1" name="ホームベース 20"/>
          <p:cNvSpPr/>
          <p:nvPr userDrawn="1"/>
        </p:nvSpPr>
        <p:spPr>
          <a:xfrm>
            <a:off x="1807391" y="564906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2" name="テキスト プレースホルダー 11"/>
          <p:cNvSpPr>
            <a:spLocks noGrp="1"/>
          </p:cNvSpPr>
          <p:nvPr>
            <p:ph type="body" sz="quarter" idx="41" hasCustomPrompt="1"/>
          </p:nvPr>
        </p:nvSpPr>
        <p:spPr>
          <a:xfrm>
            <a:off x="2167432" y="5536548"/>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3" name="ホームベース 22"/>
          <p:cNvSpPr/>
          <p:nvPr userDrawn="1"/>
        </p:nvSpPr>
        <p:spPr>
          <a:xfrm>
            <a:off x="1807391" y="632650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4" name="テキスト プレースホルダー 11"/>
          <p:cNvSpPr>
            <a:spLocks noGrp="1"/>
          </p:cNvSpPr>
          <p:nvPr>
            <p:ph type="body" sz="quarter" idx="42" hasCustomPrompt="1"/>
          </p:nvPr>
        </p:nvSpPr>
        <p:spPr>
          <a:xfrm>
            <a:off x="2167432" y="6213990"/>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25" name="グループ化 24"/>
          <p:cNvGrpSpPr/>
          <p:nvPr userDrawn="1"/>
        </p:nvGrpSpPr>
        <p:grpSpPr>
          <a:xfrm>
            <a:off x="6869660" y="1830320"/>
            <a:ext cx="4545506" cy="5621309"/>
            <a:chOff x="1582365" y="2308464"/>
            <a:chExt cx="4545506" cy="5621309"/>
          </a:xfrm>
        </p:grpSpPr>
        <p:sp>
          <p:nvSpPr>
            <p:cNvPr id="26" name="角丸四角形 25"/>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7" name="正方形/長方形 26"/>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8" name="正方形/長方形 27"/>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29" name="テキスト プレースホルダー 11"/>
          <p:cNvSpPr>
            <a:spLocks noGrp="1"/>
          </p:cNvSpPr>
          <p:nvPr>
            <p:ph type="body" sz="quarter" idx="43" hasCustomPrompt="1"/>
          </p:nvPr>
        </p:nvSpPr>
        <p:spPr>
          <a:xfrm>
            <a:off x="6869660" y="1821923"/>
            <a:ext cx="4545506"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6869660" y="6911568"/>
            <a:ext cx="4545506"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6869662" y="2595125"/>
            <a:ext cx="4545506"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32" name="ホームベース 31"/>
          <p:cNvSpPr/>
          <p:nvPr userDrawn="1"/>
        </p:nvSpPr>
        <p:spPr>
          <a:xfrm>
            <a:off x="7094686" y="428281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3" name="テキスト プレースホルダー 11"/>
          <p:cNvSpPr>
            <a:spLocks noGrp="1"/>
          </p:cNvSpPr>
          <p:nvPr>
            <p:ph type="body" sz="quarter" idx="46" hasCustomPrompt="1"/>
          </p:nvPr>
        </p:nvSpPr>
        <p:spPr>
          <a:xfrm>
            <a:off x="7454727" y="4170300"/>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4" name="ホームベース 33"/>
          <p:cNvSpPr/>
          <p:nvPr userDrawn="1"/>
        </p:nvSpPr>
        <p:spPr>
          <a:xfrm>
            <a:off x="7086169" y="497727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5" name="テキスト プレースホルダー 11"/>
          <p:cNvSpPr>
            <a:spLocks noGrp="1"/>
          </p:cNvSpPr>
          <p:nvPr>
            <p:ph type="body" sz="quarter" idx="47" hasCustomPrompt="1"/>
          </p:nvPr>
        </p:nvSpPr>
        <p:spPr>
          <a:xfrm>
            <a:off x="7446210" y="4864763"/>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6" name="ホームベース 35"/>
          <p:cNvSpPr/>
          <p:nvPr userDrawn="1"/>
        </p:nvSpPr>
        <p:spPr>
          <a:xfrm>
            <a:off x="7094686" y="565310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7" name="テキスト プレースホルダー 11"/>
          <p:cNvSpPr>
            <a:spLocks noGrp="1"/>
          </p:cNvSpPr>
          <p:nvPr>
            <p:ph type="body" sz="quarter" idx="48" hasCustomPrompt="1"/>
          </p:nvPr>
        </p:nvSpPr>
        <p:spPr>
          <a:xfrm>
            <a:off x="7454727" y="5540585"/>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8" name="ホームベース 37"/>
          <p:cNvSpPr/>
          <p:nvPr userDrawn="1"/>
        </p:nvSpPr>
        <p:spPr>
          <a:xfrm>
            <a:off x="7094686" y="633054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9" name="テキスト プレースホルダー 11"/>
          <p:cNvSpPr>
            <a:spLocks noGrp="1"/>
          </p:cNvSpPr>
          <p:nvPr>
            <p:ph type="body" sz="quarter" idx="49" hasCustomPrompt="1"/>
          </p:nvPr>
        </p:nvSpPr>
        <p:spPr>
          <a:xfrm>
            <a:off x="7454727" y="6218027"/>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40" name="グループ化 39"/>
          <p:cNvGrpSpPr/>
          <p:nvPr userDrawn="1"/>
        </p:nvGrpSpPr>
        <p:grpSpPr>
          <a:xfrm>
            <a:off x="12158543" y="1812182"/>
            <a:ext cx="4545506" cy="5621309"/>
            <a:chOff x="1582365" y="2308464"/>
            <a:chExt cx="4545506" cy="5621309"/>
          </a:xfrm>
        </p:grpSpPr>
        <p:sp>
          <p:nvSpPr>
            <p:cNvPr id="41" name="角丸四角形 40"/>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42" name="正方形/長方形 41"/>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43" name="正方形/長方形 42"/>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44" name="テキスト プレースホルダー 11"/>
          <p:cNvSpPr>
            <a:spLocks noGrp="1"/>
          </p:cNvSpPr>
          <p:nvPr>
            <p:ph type="body" sz="quarter" idx="50" hasCustomPrompt="1"/>
          </p:nvPr>
        </p:nvSpPr>
        <p:spPr>
          <a:xfrm>
            <a:off x="12158543" y="1803785"/>
            <a:ext cx="4545506"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45" name="テキスト プレースホルダー 11"/>
          <p:cNvSpPr>
            <a:spLocks noGrp="1"/>
          </p:cNvSpPr>
          <p:nvPr>
            <p:ph type="body" sz="quarter" idx="51" hasCustomPrompt="1"/>
          </p:nvPr>
        </p:nvSpPr>
        <p:spPr>
          <a:xfrm>
            <a:off x="12158541" y="6893430"/>
            <a:ext cx="4545506"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46" name="テキスト プレースホルダー 11"/>
          <p:cNvSpPr>
            <a:spLocks noGrp="1"/>
          </p:cNvSpPr>
          <p:nvPr>
            <p:ph type="body" sz="quarter" idx="52" hasCustomPrompt="1"/>
          </p:nvPr>
        </p:nvSpPr>
        <p:spPr>
          <a:xfrm>
            <a:off x="12158543" y="2576987"/>
            <a:ext cx="4545506"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47" name="ホームベース 46"/>
          <p:cNvSpPr/>
          <p:nvPr userDrawn="1"/>
        </p:nvSpPr>
        <p:spPr>
          <a:xfrm>
            <a:off x="12383569" y="4264676"/>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48" name="テキスト プレースホルダー 11"/>
          <p:cNvSpPr>
            <a:spLocks noGrp="1"/>
          </p:cNvSpPr>
          <p:nvPr>
            <p:ph type="body" sz="quarter" idx="53" hasCustomPrompt="1"/>
          </p:nvPr>
        </p:nvSpPr>
        <p:spPr>
          <a:xfrm>
            <a:off x="12743610" y="4152162"/>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49" name="ホームベース 48"/>
          <p:cNvSpPr/>
          <p:nvPr userDrawn="1"/>
        </p:nvSpPr>
        <p:spPr>
          <a:xfrm>
            <a:off x="12375052" y="4959139"/>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50" name="テキスト プレースホルダー 11"/>
          <p:cNvSpPr>
            <a:spLocks noGrp="1"/>
          </p:cNvSpPr>
          <p:nvPr>
            <p:ph type="body" sz="quarter" idx="54" hasCustomPrompt="1"/>
          </p:nvPr>
        </p:nvSpPr>
        <p:spPr>
          <a:xfrm>
            <a:off x="12735093" y="4846625"/>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51" name="ホームベース 50"/>
          <p:cNvSpPr/>
          <p:nvPr userDrawn="1"/>
        </p:nvSpPr>
        <p:spPr>
          <a:xfrm>
            <a:off x="12383569" y="563496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52" name="テキスト プレースホルダー 11"/>
          <p:cNvSpPr>
            <a:spLocks noGrp="1"/>
          </p:cNvSpPr>
          <p:nvPr>
            <p:ph type="body" sz="quarter" idx="55" hasCustomPrompt="1"/>
          </p:nvPr>
        </p:nvSpPr>
        <p:spPr>
          <a:xfrm>
            <a:off x="12743610" y="5522447"/>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53" name="ホームベース 52"/>
          <p:cNvSpPr/>
          <p:nvPr userDrawn="1"/>
        </p:nvSpPr>
        <p:spPr>
          <a:xfrm>
            <a:off x="12383569" y="631240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54" name="テキスト プレースホルダー 11"/>
          <p:cNvSpPr>
            <a:spLocks noGrp="1"/>
          </p:cNvSpPr>
          <p:nvPr>
            <p:ph type="body" sz="quarter" idx="56" hasCustomPrompt="1"/>
          </p:nvPr>
        </p:nvSpPr>
        <p:spPr>
          <a:xfrm>
            <a:off x="12743610" y="6199889"/>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cxnSp>
        <p:nvCxnSpPr>
          <p:cNvPr id="55" name="直線コネクタ 54"/>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テキスト プレースホルダー 11"/>
          <p:cNvSpPr>
            <a:spLocks noGrp="1"/>
          </p:cNvSpPr>
          <p:nvPr>
            <p:ph type="body" sz="quarter" idx="57"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cxnSp>
        <p:nvCxnSpPr>
          <p:cNvPr id="6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63" name="フッター プレースホルダー 4"/>
          <p:cNvSpPr>
            <a:spLocks noGrp="1"/>
          </p:cNvSpPr>
          <p:nvPr>
            <p:ph type="ftr" sz="quarter" idx="3"/>
          </p:nvPr>
        </p:nvSpPr>
        <p:spPr>
          <a:xfrm>
            <a:off x="9430623" y="96163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64" name="スライド番号プレースホルダー 5"/>
          <p:cNvSpPr>
            <a:spLocks noGrp="1"/>
          </p:cNvSpPr>
          <p:nvPr>
            <p:ph type="sldNum" sz="quarter" idx="4"/>
          </p:nvPr>
        </p:nvSpPr>
        <p:spPr>
          <a:xfrm>
            <a:off x="17351503" y="96163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65" name="直線コネクタ 12"/>
          <p:cNvCxnSpPr/>
          <p:nvPr userDrawn="1"/>
        </p:nvCxnSpPr>
        <p:spPr>
          <a:xfrm flipV="1">
            <a:off x="17351500" y="96613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544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Plan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13" name="グループ化 12"/>
          <p:cNvGrpSpPr/>
          <p:nvPr userDrawn="1"/>
        </p:nvGrpSpPr>
        <p:grpSpPr>
          <a:xfrm>
            <a:off x="817281" y="1826284"/>
            <a:ext cx="3780420" cy="5621309"/>
            <a:chOff x="1582365" y="2308464"/>
            <a:chExt cx="4545506" cy="5621309"/>
          </a:xfrm>
        </p:grpSpPr>
        <p:sp>
          <p:nvSpPr>
            <p:cNvPr id="5" name="角丸四角形 4"/>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正方形/長方形 5"/>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 name="正方形/長方形 6"/>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14" name="テキスト プレースホルダー 11"/>
          <p:cNvSpPr>
            <a:spLocks noGrp="1"/>
          </p:cNvSpPr>
          <p:nvPr>
            <p:ph type="body" sz="quarter" idx="36" hasCustomPrompt="1"/>
          </p:nvPr>
        </p:nvSpPr>
        <p:spPr>
          <a:xfrm>
            <a:off x="817281" y="1817887"/>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37" hasCustomPrompt="1"/>
          </p:nvPr>
        </p:nvSpPr>
        <p:spPr>
          <a:xfrm>
            <a:off x="817281" y="6907532"/>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38" hasCustomPrompt="1"/>
          </p:nvPr>
        </p:nvSpPr>
        <p:spPr>
          <a:xfrm>
            <a:off x="817283" y="2591089"/>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17" name="ホームベース 16"/>
          <p:cNvSpPr/>
          <p:nvPr userDrawn="1"/>
        </p:nvSpPr>
        <p:spPr>
          <a:xfrm>
            <a:off x="1042305" y="427877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8" name="テキスト プレースホルダー 11"/>
          <p:cNvSpPr>
            <a:spLocks noGrp="1"/>
          </p:cNvSpPr>
          <p:nvPr>
            <p:ph type="body" sz="quarter" idx="39" hasCustomPrompt="1"/>
          </p:nvPr>
        </p:nvSpPr>
        <p:spPr>
          <a:xfrm>
            <a:off x="1365860" y="4166264"/>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9" name="ホームベース 18"/>
          <p:cNvSpPr/>
          <p:nvPr userDrawn="1"/>
        </p:nvSpPr>
        <p:spPr>
          <a:xfrm>
            <a:off x="1033788" y="49732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0" name="テキスト プレースホルダー 11"/>
          <p:cNvSpPr>
            <a:spLocks noGrp="1"/>
          </p:cNvSpPr>
          <p:nvPr>
            <p:ph type="body" sz="quarter" idx="40" hasCustomPrompt="1"/>
          </p:nvPr>
        </p:nvSpPr>
        <p:spPr>
          <a:xfrm>
            <a:off x="1357342" y="486072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1" name="ホームベース 20"/>
          <p:cNvSpPr/>
          <p:nvPr userDrawn="1"/>
        </p:nvSpPr>
        <p:spPr>
          <a:xfrm>
            <a:off x="1042305" y="564906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2" name="テキスト プレースホルダー 11"/>
          <p:cNvSpPr>
            <a:spLocks noGrp="1"/>
          </p:cNvSpPr>
          <p:nvPr>
            <p:ph type="body" sz="quarter" idx="41" hasCustomPrompt="1"/>
          </p:nvPr>
        </p:nvSpPr>
        <p:spPr>
          <a:xfrm>
            <a:off x="1365860" y="5536548"/>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3" name="ホームベース 22"/>
          <p:cNvSpPr/>
          <p:nvPr userDrawn="1"/>
        </p:nvSpPr>
        <p:spPr>
          <a:xfrm>
            <a:off x="1042305" y="632650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4" name="テキスト プレースホルダー 11"/>
          <p:cNvSpPr>
            <a:spLocks noGrp="1"/>
          </p:cNvSpPr>
          <p:nvPr>
            <p:ph type="body" sz="quarter" idx="42" hasCustomPrompt="1"/>
          </p:nvPr>
        </p:nvSpPr>
        <p:spPr>
          <a:xfrm>
            <a:off x="1365860" y="6213990"/>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25" name="グループ化 24"/>
          <p:cNvGrpSpPr/>
          <p:nvPr userDrawn="1"/>
        </p:nvGrpSpPr>
        <p:grpSpPr>
          <a:xfrm>
            <a:off x="5101275" y="1830320"/>
            <a:ext cx="3780420" cy="5621309"/>
            <a:chOff x="1582365" y="2308464"/>
            <a:chExt cx="4545506" cy="5621309"/>
          </a:xfrm>
        </p:grpSpPr>
        <p:sp>
          <p:nvSpPr>
            <p:cNvPr id="26" name="角丸四角形 25"/>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7" name="正方形/長方形 26"/>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8" name="正方形/長方形 27"/>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29" name="テキスト プレースホルダー 11"/>
          <p:cNvSpPr>
            <a:spLocks noGrp="1"/>
          </p:cNvSpPr>
          <p:nvPr>
            <p:ph type="body" sz="quarter" idx="43" hasCustomPrompt="1"/>
          </p:nvPr>
        </p:nvSpPr>
        <p:spPr>
          <a:xfrm>
            <a:off x="5101275" y="1821923"/>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5101275" y="6911568"/>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5101277" y="2595125"/>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32" name="ホームベース 31"/>
          <p:cNvSpPr/>
          <p:nvPr userDrawn="1"/>
        </p:nvSpPr>
        <p:spPr>
          <a:xfrm>
            <a:off x="5326300" y="428281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3" name="テキスト プレースホルダー 11"/>
          <p:cNvSpPr>
            <a:spLocks noGrp="1"/>
          </p:cNvSpPr>
          <p:nvPr>
            <p:ph type="body" sz="quarter" idx="46" hasCustomPrompt="1"/>
          </p:nvPr>
        </p:nvSpPr>
        <p:spPr>
          <a:xfrm>
            <a:off x="5649854" y="4170300"/>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4" name="ホームベース 33"/>
          <p:cNvSpPr/>
          <p:nvPr userDrawn="1"/>
        </p:nvSpPr>
        <p:spPr>
          <a:xfrm>
            <a:off x="5317782" y="497727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5" name="テキスト プレースホルダー 11"/>
          <p:cNvSpPr>
            <a:spLocks noGrp="1"/>
          </p:cNvSpPr>
          <p:nvPr>
            <p:ph type="body" sz="quarter" idx="47" hasCustomPrompt="1"/>
          </p:nvPr>
        </p:nvSpPr>
        <p:spPr>
          <a:xfrm>
            <a:off x="5641336" y="4864763"/>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6" name="ホームベース 35"/>
          <p:cNvSpPr/>
          <p:nvPr userDrawn="1"/>
        </p:nvSpPr>
        <p:spPr>
          <a:xfrm>
            <a:off x="5326300" y="565310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7" name="テキスト プレースホルダー 11"/>
          <p:cNvSpPr>
            <a:spLocks noGrp="1"/>
          </p:cNvSpPr>
          <p:nvPr>
            <p:ph type="body" sz="quarter" idx="48" hasCustomPrompt="1"/>
          </p:nvPr>
        </p:nvSpPr>
        <p:spPr>
          <a:xfrm>
            <a:off x="5649854" y="554058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8" name="ホームベース 37"/>
          <p:cNvSpPr/>
          <p:nvPr userDrawn="1"/>
        </p:nvSpPr>
        <p:spPr>
          <a:xfrm>
            <a:off x="5326300" y="633054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9" name="テキスト プレースホルダー 11"/>
          <p:cNvSpPr>
            <a:spLocks noGrp="1"/>
          </p:cNvSpPr>
          <p:nvPr>
            <p:ph type="body" sz="quarter" idx="49" hasCustomPrompt="1"/>
          </p:nvPr>
        </p:nvSpPr>
        <p:spPr>
          <a:xfrm>
            <a:off x="5649854" y="621802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cxnSp>
        <p:nvCxnSpPr>
          <p:cNvPr id="55" name="直線コネクタ 54"/>
          <p:cNvCxnSpPr/>
          <p:nvPr userDrawn="1"/>
        </p:nvCxnSpPr>
        <p:spPr>
          <a:xfrm flipH="1" flipV="1">
            <a:off x="3476490"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テキスト プレースホルダー 11"/>
          <p:cNvSpPr>
            <a:spLocks noGrp="1"/>
          </p:cNvSpPr>
          <p:nvPr>
            <p:ph type="body" sz="quarter" idx="57"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grpSp>
        <p:nvGrpSpPr>
          <p:cNvPr id="72" name="グループ化 71"/>
          <p:cNvGrpSpPr/>
          <p:nvPr userDrawn="1"/>
        </p:nvGrpSpPr>
        <p:grpSpPr>
          <a:xfrm>
            <a:off x="9368233" y="1832546"/>
            <a:ext cx="3780420" cy="5621309"/>
            <a:chOff x="1582365" y="2308464"/>
            <a:chExt cx="4545506" cy="5621309"/>
          </a:xfrm>
        </p:grpSpPr>
        <p:sp>
          <p:nvSpPr>
            <p:cNvPr id="73" name="角丸四角形 72"/>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4" name="正方形/長方形 73"/>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5" name="正方形/長方形 74"/>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76" name="テキスト プレースホルダー 11"/>
          <p:cNvSpPr>
            <a:spLocks noGrp="1"/>
          </p:cNvSpPr>
          <p:nvPr>
            <p:ph type="body" sz="quarter" idx="58" hasCustomPrompt="1"/>
          </p:nvPr>
        </p:nvSpPr>
        <p:spPr>
          <a:xfrm>
            <a:off x="9368233" y="1824148"/>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77" name="テキスト プレースホルダー 11"/>
          <p:cNvSpPr>
            <a:spLocks noGrp="1"/>
          </p:cNvSpPr>
          <p:nvPr>
            <p:ph type="body" sz="quarter" idx="59" hasCustomPrompt="1"/>
          </p:nvPr>
        </p:nvSpPr>
        <p:spPr>
          <a:xfrm>
            <a:off x="9368231" y="6913793"/>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78" name="テキスト プレースホルダー 11"/>
          <p:cNvSpPr>
            <a:spLocks noGrp="1"/>
          </p:cNvSpPr>
          <p:nvPr>
            <p:ph type="body" sz="quarter" idx="60" hasCustomPrompt="1"/>
          </p:nvPr>
        </p:nvSpPr>
        <p:spPr>
          <a:xfrm>
            <a:off x="9368233" y="2597351"/>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79" name="ホームベース 78"/>
          <p:cNvSpPr/>
          <p:nvPr userDrawn="1"/>
        </p:nvSpPr>
        <p:spPr>
          <a:xfrm>
            <a:off x="9593255" y="42850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0" name="テキスト プレースホルダー 11"/>
          <p:cNvSpPr>
            <a:spLocks noGrp="1"/>
          </p:cNvSpPr>
          <p:nvPr>
            <p:ph type="body" sz="quarter" idx="61" hasCustomPrompt="1"/>
          </p:nvPr>
        </p:nvSpPr>
        <p:spPr>
          <a:xfrm>
            <a:off x="9916809" y="417252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1" name="ホームベース 80"/>
          <p:cNvSpPr/>
          <p:nvPr userDrawn="1"/>
        </p:nvSpPr>
        <p:spPr>
          <a:xfrm>
            <a:off x="9584738" y="4979501"/>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2" name="テキスト プレースホルダー 11"/>
          <p:cNvSpPr>
            <a:spLocks noGrp="1"/>
          </p:cNvSpPr>
          <p:nvPr>
            <p:ph type="body" sz="quarter" idx="62" hasCustomPrompt="1"/>
          </p:nvPr>
        </p:nvSpPr>
        <p:spPr>
          <a:xfrm>
            <a:off x="9908292" y="486698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3" name="ホームベース 82"/>
          <p:cNvSpPr/>
          <p:nvPr userDrawn="1"/>
        </p:nvSpPr>
        <p:spPr>
          <a:xfrm>
            <a:off x="9593255" y="5655325"/>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4" name="テキスト プレースホルダー 11"/>
          <p:cNvSpPr>
            <a:spLocks noGrp="1"/>
          </p:cNvSpPr>
          <p:nvPr>
            <p:ph type="body" sz="quarter" idx="63" hasCustomPrompt="1"/>
          </p:nvPr>
        </p:nvSpPr>
        <p:spPr>
          <a:xfrm>
            <a:off x="9916809" y="5542811"/>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5" name="ホームベース 84"/>
          <p:cNvSpPr/>
          <p:nvPr userDrawn="1"/>
        </p:nvSpPr>
        <p:spPr>
          <a:xfrm>
            <a:off x="9593255" y="633276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6" name="テキスト プレースホルダー 11"/>
          <p:cNvSpPr>
            <a:spLocks noGrp="1"/>
          </p:cNvSpPr>
          <p:nvPr>
            <p:ph type="body" sz="quarter" idx="64" hasCustomPrompt="1"/>
          </p:nvPr>
        </p:nvSpPr>
        <p:spPr>
          <a:xfrm>
            <a:off x="9916809" y="6220253"/>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87" name="グループ化 86"/>
          <p:cNvGrpSpPr/>
          <p:nvPr userDrawn="1"/>
        </p:nvGrpSpPr>
        <p:grpSpPr>
          <a:xfrm>
            <a:off x="13652225" y="1836583"/>
            <a:ext cx="3780420" cy="5621309"/>
            <a:chOff x="1582365" y="2308464"/>
            <a:chExt cx="4545506" cy="5621309"/>
          </a:xfrm>
        </p:grpSpPr>
        <p:sp>
          <p:nvSpPr>
            <p:cNvPr id="88" name="角丸四角形 87"/>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9" name="正方形/長方形 88"/>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0" name="正方形/長方形 89"/>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91" name="テキスト プレースホルダー 11"/>
          <p:cNvSpPr>
            <a:spLocks noGrp="1"/>
          </p:cNvSpPr>
          <p:nvPr>
            <p:ph type="body" sz="quarter" idx="65" hasCustomPrompt="1"/>
          </p:nvPr>
        </p:nvSpPr>
        <p:spPr>
          <a:xfrm>
            <a:off x="13652225" y="1828186"/>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92" name="テキスト プレースホルダー 11"/>
          <p:cNvSpPr>
            <a:spLocks noGrp="1"/>
          </p:cNvSpPr>
          <p:nvPr>
            <p:ph type="body" sz="quarter" idx="66" hasCustomPrompt="1"/>
          </p:nvPr>
        </p:nvSpPr>
        <p:spPr>
          <a:xfrm>
            <a:off x="13652225" y="6917831"/>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93" name="テキスト プレースホルダー 11"/>
          <p:cNvSpPr>
            <a:spLocks noGrp="1"/>
          </p:cNvSpPr>
          <p:nvPr>
            <p:ph type="body" sz="quarter" idx="67" hasCustomPrompt="1"/>
          </p:nvPr>
        </p:nvSpPr>
        <p:spPr>
          <a:xfrm>
            <a:off x="13652227" y="2601388"/>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94" name="ホームベース 93"/>
          <p:cNvSpPr/>
          <p:nvPr userDrawn="1"/>
        </p:nvSpPr>
        <p:spPr>
          <a:xfrm>
            <a:off x="13877250" y="428907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5" name="テキスト プレースホルダー 11"/>
          <p:cNvSpPr>
            <a:spLocks noGrp="1"/>
          </p:cNvSpPr>
          <p:nvPr>
            <p:ph type="body" sz="quarter" idx="68" hasCustomPrompt="1"/>
          </p:nvPr>
        </p:nvSpPr>
        <p:spPr>
          <a:xfrm>
            <a:off x="14200804" y="4176563"/>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96" name="ホームベース 95"/>
          <p:cNvSpPr/>
          <p:nvPr userDrawn="1"/>
        </p:nvSpPr>
        <p:spPr>
          <a:xfrm>
            <a:off x="13868732" y="4983539"/>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7" name="テキスト プレースホルダー 11"/>
          <p:cNvSpPr>
            <a:spLocks noGrp="1"/>
          </p:cNvSpPr>
          <p:nvPr>
            <p:ph type="body" sz="quarter" idx="69" hasCustomPrompt="1"/>
          </p:nvPr>
        </p:nvSpPr>
        <p:spPr>
          <a:xfrm>
            <a:off x="14192286" y="4871024"/>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98" name="ホームベース 97"/>
          <p:cNvSpPr/>
          <p:nvPr userDrawn="1"/>
        </p:nvSpPr>
        <p:spPr>
          <a:xfrm>
            <a:off x="13877250" y="5659361"/>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9" name="テキスト プレースホルダー 11"/>
          <p:cNvSpPr>
            <a:spLocks noGrp="1"/>
          </p:cNvSpPr>
          <p:nvPr>
            <p:ph type="body" sz="quarter" idx="70" hasCustomPrompt="1"/>
          </p:nvPr>
        </p:nvSpPr>
        <p:spPr>
          <a:xfrm>
            <a:off x="14200804" y="554684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00" name="ホームベース 99"/>
          <p:cNvSpPr/>
          <p:nvPr userDrawn="1"/>
        </p:nvSpPr>
        <p:spPr>
          <a:xfrm>
            <a:off x="13877250" y="6336803"/>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01" name="テキスト プレースホルダー 11"/>
          <p:cNvSpPr>
            <a:spLocks noGrp="1"/>
          </p:cNvSpPr>
          <p:nvPr>
            <p:ph type="body" sz="quarter" idx="71" hasCustomPrompt="1"/>
          </p:nvPr>
        </p:nvSpPr>
        <p:spPr>
          <a:xfrm>
            <a:off x="14200804" y="6224289"/>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6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6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6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5476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Normal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8"/>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正方形/長方形 5"/>
          <p:cNvSpPr/>
          <p:nvPr userDrawn="1"/>
        </p:nvSpPr>
        <p:spPr>
          <a:xfrm>
            <a:off x="4878872" y="1890578"/>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 name="正方形/長方形 6"/>
          <p:cNvSpPr/>
          <p:nvPr userDrawn="1"/>
        </p:nvSpPr>
        <p:spPr>
          <a:xfrm>
            <a:off x="8989721" y="1890578"/>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 name="1 つの角を丸めた四角形 7"/>
          <p:cNvSpPr/>
          <p:nvPr userDrawn="1"/>
        </p:nvSpPr>
        <p:spPr>
          <a:xfrm>
            <a:off x="13100572" y="1890578"/>
            <a:ext cx="4042079"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 name="正方形/長方形 8"/>
          <p:cNvSpPr/>
          <p:nvPr userDrawn="1"/>
        </p:nvSpPr>
        <p:spPr>
          <a:xfrm>
            <a:off x="1037961" y="3009662"/>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0" name="正方形/長方形 9"/>
          <p:cNvSpPr/>
          <p:nvPr userDrawn="1"/>
        </p:nvSpPr>
        <p:spPr>
          <a:xfrm>
            <a:off x="1037961" y="3756356"/>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1" name="正方形/長方形 10"/>
          <p:cNvSpPr/>
          <p:nvPr userDrawn="1"/>
        </p:nvSpPr>
        <p:spPr>
          <a:xfrm>
            <a:off x="1037961" y="450305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2" name="正方形/長方形 11"/>
          <p:cNvSpPr/>
          <p:nvPr userDrawn="1"/>
        </p:nvSpPr>
        <p:spPr>
          <a:xfrm>
            <a:off x="1037961" y="524974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3" name="正方形/長方形 12"/>
          <p:cNvSpPr/>
          <p:nvPr userDrawn="1"/>
        </p:nvSpPr>
        <p:spPr>
          <a:xfrm>
            <a:off x="1037961" y="599643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4" name="1 つの角を丸めた四角形 13"/>
          <p:cNvSpPr/>
          <p:nvPr userDrawn="1"/>
        </p:nvSpPr>
        <p:spPr>
          <a:xfrm flipH="1" flipV="1">
            <a:off x="1037961" y="6743133"/>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7" name="正方形/長方形 16"/>
          <p:cNvSpPr/>
          <p:nvPr userDrawn="1"/>
        </p:nvSpPr>
        <p:spPr>
          <a:xfrm>
            <a:off x="4878872" y="3009662"/>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8" name="正方形/長方形 17"/>
          <p:cNvSpPr/>
          <p:nvPr userDrawn="1"/>
        </p:nvSpPr>
        <p:spPr>
          <a:xfrm>
            <a:off x="4878872" y="3756356"/>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9" name="正方形/長方形 18"/>
          <p:cNvSpPr/>
          <p:nvPr userDrawn="1"/>
        </p:nvSpPr>
        <p:spPr>
          <a:xfrm>
            <a:off x="48788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0" name="正方形/長方形 19"/>
          <p:cNvSpPr/>
          <p:nvPr userDrawn="1"/>
        </p:nvSpPr>
        <p:spPr>
          <a:xfrm>
            <a:off x="48788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1" name="正方形/長方形 20"/>
          <p:cNvSpPr/>
          <p:nvPr userDrawn="1"/>
        </p:nvSpPr>
        <p:spPr>
          <a:xfrm>
            <a:off x="48788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2" name="正方形/長方形 21"/>
          <p:cNvSpPr/>
          <p:nvPr userDrawn="1"/>
        </p:nvSpPr>
        <p:spPr>
          <a:xfrm>
            <a:off x="4878872"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3" name="正方形/長方形 22"/>
          <p:cNvSpPr/>
          <p:nvPr userDrawn="1"/>
        </p:nvSpPr>
        <p:spPr>
          <a:xfrm>
            <a:off x="8989721" y="3009662"/>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4" name="正方形/長方形 23"/>
          <p:cNvSpPr/>
          <p:nvPr userDrawn="1"/>
        </p:nvSpPr>
        <p:spPr>
          <a:xfrm>
            <a:off x="8989721" y="3756356"/>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5" name="正方形/長方形 24"/>
          <p:cNvSpPr/>
          <p:nvPr userDrawn="1"/>
        </p:nvSpPr>
        <p:spPr>
          <a:xfrm>
            <a:off x="8989721"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6" name="正方形/長方形 25"/>
          <p:cNvSpPr/>
          <p:nvPr userDrawn="1"/>
        </p:nvSpPr>
        <p:spPr>
          <a:xfrm>
            <a:off x="8989721"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7" name="正方形/長方形 26"/>
          <p:cNvSpPr/>
          <p:nvPr userDrawn="1"/>
        </p:nvSpPr>
        <p:spPr>
          <a:xfrm>
            <a:off x="8989721"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8" name="正方形/長方形 27"/>
          <p:cNvSpPr/>
          <p:nvPr userDrawn="1"/>
        </p:nvSpPr>
        <p:spPr>
          <a:xfrm>
            <a:off x="8989721"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9" name="正方形/長方形 28"/>
          <p:cNvSpPr/>
          <p:nvPr userDrawn="1"/>
        </p:nvSpPr>
        <p:spPr>
          <a:xfrm>
            <a:off x="13100572" y="3009662"/>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0" name="正方形/長方形 29"/>
          <p:cNvSpPr/>
          <p:nvPr userDrawn="1"/>
        </p:nvSpPr>
        <p:spPr>
          <a:xfrm>
            <a:off x="13100572" y="3756356"/>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1" name="正方形/長方形 30"/>
          <p:cNvSpPr/>
          <p:nvPr userDrawn="1"/>
        </p:nvSpPr>
        <p:spPr>
          <a:xfrm>
            <a:off x="131005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2" name="正方形/長方形 31"/>
          <p:cNvSpPr/>
          <p:nvPr userDrawn="1"/>
        </p:nvSpPr>
        <p:spPr>
          <a:xfrm>
            <a:off x="131005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3" name="正方形/長方形 32"/>
          <p:cNvSpPr/>
          <p:nvPr userDrawn="1"/>
        </p:nvSpPr>
        <p:spPr>
          <a:xfrm>
            <a:off x="131005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4" name="1 つの角を丸めた四角形 33"/>
          <p:cNvSpPr/>
          <p:nvPr userDrawn="1"/>
        </p:nvSpPr>
        <p:spPr>
          <a:xfrm flipV="1">
            <a:off x="13100572" y="6743133"/>
            <a:ext cx="4042079"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5" name="テキスト プレースホルダー 11"/>
          <p:cNvSpPr>
            <a:spLocks noGrp="1"/>
          </p:cNvSpPr>
          <p:nvPr>
            <p:ph type="body" sz="quarter" idx="36" hasCustomPrompt="1"/>
          </p:nvPr>
        </p:nvSpPr>
        <p:spPr>
          <a:xfrm>
            <a:off x="4878872" y="2028223"/>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9000492" y="2028223"/>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3086629" y="2028223"/>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1" y="3027399"/>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1" y="3756356"/>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1" y="450305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1" y="524974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1" y="601414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75549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878872" y="30450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875530" y="377404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8788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883809"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4"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9007909" y="30450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9004568" y="377404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8"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9007909"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9012847"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2"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3100572" y="30450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3097230" y="377404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31005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3105510"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5"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7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7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7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751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ormal Tabl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2668226"/>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正方形/長方形 5"/>
          <p:cNvSpPr/>
          <p:nvPr userDrawn="1"/>
        </p:nvSpPr>
        <p:spPr>
          <a:xfrm>
            <a:off x="4878872" y="2668226"/>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 name="正方形/長方形 6"/>
          <p:cNvSpPr/>
          <p:nvPr userDrawn="1"/>
        </p:nvSpPr>
        <p:spPr>
          <a:xfrm>
            <a:off x="8989721" y="2668226"/>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 name="1 つの角を丸めた四角形 7"/>
          <p:cNvSpPr/>
          <p:nvPr userDrawn="1"/>
        </p:nvSpPr>
        <p:spPr>
          <a:xfrm>
            <a:off x="13100572" y="2668226"/>
            <a:ext cx="4042079"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 name="正方形/長方形 8"/>
          <p:cNvSpPr/>
          <p:nvPr userDrawn="1"/>
        </p:nvSpPr>
        <p:spPr>
          <a:xfrm>
            <a:off x="1037961" y="378731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0" name="正方形/長方形 9"/>
          <p:cNvSpPr/>
          <p:nvPr userDrawn="1"/>
        </p:nvSpPr>
        <p:spPr>
          <a:xfrm>
            <a:off x="1037961" y="453400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1" name="正方形/長方形 10"/>
          <p:cNvSpPr/>
          <p:nvPr userDrawn="1"/>
        </p:nvSpPr>
        <p:spPr>
          <a:xfrm>
            <a:off x="1037961" y="528069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4" name="1 つの角を丸めた四角形 13"/>
          <p:cNvSpPr/>
          <p:nvPr userDrawn="1"/>
        </p:nvSpPr>
        <p:spPr>
          <a:xfrm flipH="1" flipV="1">
            <a:off x="1037961" y="6011159"/>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7" name="正方形/長方形 16"/>
          <p:cNvSpPr/>
          <p:nvPr userDrawn="1"/>
        </p:nvSpPr>
        <p:spPr>
          <a:xfrm>
            <a:off x="4878872" y="378731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8" name="正方形/長方形 17"/>
          <p:cNvSpPr/>
          <p:nvPr userDrawn="1"/>
        </p:nvSpPr>
        <p:spPr>
          <a:xfrm>
            <a:off x="4878872" y="453400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9" name="正方形/長方形 18"/>
          <p:cNvSpPr/>
          <p:nvPr userDrawn="1"/>
        </p:nvSpPr>
        <p:spPr>
          <a:xfrm>
            <a:off x="4878872" y="528069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2" name="正方形/長方形 21"/>
          <p:cNvSpPr/>
          <p:nvPr userDrawn="1"/>
        </p:nvSpPr>
        <p:spPr>
          <a:xfrm>
            <a:off x="4878872" y="6011159"/>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3" name="正方形/長方形 22"/>
          <p:cNvSpPr/>
          <p:nvPr userDrawn="1"/>
        </p:nvSpPr>
        <p:spPr>
          <a:xfrm>
            <a:off x="8989721" y="378731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4" name="正方形/長方形 23"/>
          <p:cNvSpPr/>
          <p:nvPr userDrawn="1"/>
        </p:nvSpPr>
        <p:spPr>
          <a:xfrm>
            <a:off x="8989721" y="453400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5" name="正方形/長方形 24"/>
          <p:cNvSpPr/>
          <p:nvPr userDrawn="1"/>
        </p:nvSpPr>
        <p:spPr>
          <a:xfrm>
            <a:off x="8989721" y="528069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8" name="正方形/長方形 27"/>
          <p:cNvSpPr/>
          <p:nvPr userDrawn="1"/>
        </p:nvSpPr>
        <p:spPr>
          <a:xfrm>
            <a:off x="8989721" y="6011159"/>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9" name="正方形/長方形 28"/>
          <p:cNvSpPr/>
          <p:nvPr userDrawn="1"/>
        </p:nvSpPr>
        <p:spPr>
          <a:xfrm>
            <a:off x="13100572" y="378731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0" name="正方形/長方形 29"/>
          <p:cNvSpPr/>
          <p:nvPr userDrawn="1"/>
        </p:nvSpPr>
        <p:spPr>
          <a:xfrm>
            <a:off x="13100572" y="453400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1" name="正方形/長方形 30"/>
          <p:cNvSpPr/>
          <p:nvPr userDrawn="1"/>
        </p:nvSpPr>
        <p:spPr>
          <a:xfrm>
            <a:off x="13100572" y="528069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4" name="1 つの角を丸めた四角形 33"/>
          <p:cNvSpPr/>
          <p:nvPr userDrawn="1"/>
        </p:nvSpPr>
        <p:spPr>
          <a:xfrm flipV="1">
            <a:off x="13100572" y="6011159"/>
            <a:ext cx="4042079"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5" name="テキスト プレースホルダー 11"/>
          <p:cNvSpPr>
            <a:spLocks noGrp="1"/>
          </p:cNvSpPr>
          <p:nvPr>
            <p:ph type="body" sz="quarter" idx="36" hasCustomPrompt="1"/>
          </p:nvPr>
        </p:nvSpPr>
        <p:spPr>
          <a:xfrm>
            <a:off x="4878872" y="2805871"/>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9000492" y="2805871"/>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3086629" y="2805871"/>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1" y="3805047"/>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1" y="453400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1" y="528069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023516"/>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878872" y="382273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875530" y="455169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30" y="52983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4" y="604120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9007909" y="382273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9004568" y="455169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8" y="52983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2" y="604120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3100572" y="382273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3097230" y="455169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30" y="52983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5" y="604120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4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4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4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093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ormal Tabl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8"/>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6" name="正方形/長方形 5"/>
          <p:cNvSpPr/>
          <p:nvPr userDrawn="1"/>
        </p:nvSpPr>
        <p:spPr>
          <a:xfrm>
            <a:off x="4912737" y="1890578"/>
            <a:ext cx="3029415"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 name="正方形/長方形 6"/>
          <p:cNvSpPr/>
          <p:nvPr userDrawn="1"/>
        </p:nvSpPr>
        <p:spPr>
          <a:xfrm>
            <a:off x="8018083" y="1890578"/>
            <a:ext cx="3029415"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 name="1 つの角を丸めた四角形 7"/>
          <p:cNvSpPr/>
          <p:nvPr userDrawn="1"/>
        </p:nvSpPr>
        <p:spPr>
          <a:xfrm>
            <a:off x="14259560" y="1890578"/>
            <a:ext cx="2883090"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 name="正方形/長方形 8"/>
          <p:cNvSpPr/>
          <p:nvPr userDrawn="1"/>
        </p:nvSpPr>
        <p:spPr>
          <a:xfrm>
            <a:off x="1037961" y="3009662"/>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0" name="正方形/長方形 9"/>
          <p:cNvSpPr/>
          <p:nvPr userDrawn="1"/>
        </p:nvSpPr>
        <p:spPr>
          <a:xfrm>
            <a:off x="1037961" y="3756356"/>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1" name="正方形/長方形 10"/>
          <p:cNvSpPr/>
          <p:nvPr userDrawn="1"/>
        </p:nvSpPr>
        <p:spPr>
          <a:xfrm>
            <a:off x="1037961" y="450305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2" name="正方形/長方形 11"/>
          <p:cNvSpPr/>
          <p:nvPr userDrawn="1"/>
        </p:nvSpPr>
        <p:spPr>
          <a:xfrm>
            <a:off x="1037961" y="524974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3" name="正方形/長方形 12"/>
          <p:cNvSpPr/>
          <p:nvPr userDrawn="1"/>
        </p:nvSpPr>
        <p:spPr>
          <a:xfrm>
            <a:off x="1037961" y="599643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4" name="1 つの角を丸めた四角形 13"/>
          <p:cNvSpPr/>
          <p:nvPr userDrawn="1"/>
        </p:nvSpPr>
        <p:spPr>
          <a:xfrm flipH="1" flipV="1">
            <a:off x="1037961" y="6743133"/>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7" name="正方形/長方形 16"/>
          <p:cNvSpPr/>
          <p:nvPr userDrawn="1"/>
        </p:nvSpPr>
        <p:spPr>
          <a:xfrm>
            <a:off x="4912737" y="3009662"/>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8" name="正方形/長方形 17"/>
          <p:cNvSpPr/>
          <p:nvPr userDrawn="1"/>
        </p:nvSpPr>
        <p:spPr>
          <a:xfrm>
            <a:off x="4912737" y="3756356"/>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9" name="正方形/長方形 18"/>
          <p:cNvSpPr/>
          <p:nvPr userDrawn="1"/>
        </p:nvSpPr>
        <p:spPr>
          <a:xfrm>
            <a:off x="4912737" y="4503050"/>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0" name="正方形/長方形 19"/>
          <p:cNvSpPr/>
          <p:nvPr userDrawn="1"/>
        </p:nvSpPr>
        <p:spPr>
          <a:xfrm>
            <a:off x="4912737" y="5249744"/>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1" name="正方形/長方形 20"/>
          <p:cNvSpPr/>
          <p:nvPr userDrawn="1"/>
        </p:nvSpPr>
        <p:spPr>
          <a:xfrm>
            <a:off x="4912737" y="5996438"/>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2" name="正方形/長方形 21"/>
          <p:cNvSpPr/>
          <p:nvPr userDrawn="1"/>
        </p:nvSpPr>
        <p:spPr>
          <a:xfrm>
            <a:off x="4912737" y="6743133"/>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3" name="正方形/長方形 22"/>
          <p:cNvSpPr/>
          <p:nvPr userDrawn="1"/>
        </p:nvSpPr>
        <p:spPr>
          <a:xfrm>
            <a:off x="8018083" y="3009662"/>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4" name="正方形/長方形 23"/>
          <p:cNvSpPr/>
          <p:nvPr userDrawn="1"/>
        </p:nvSpPr>
        <p:spPr>
          <a:xfrm>
            <a:off x="8018083" y="3756356"/>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5" name="正方形/長方形 24"/>
          <p:cNvSpPr/>
          <p:nvPr userDrawn="1"/>
        </p:nvSpPr>
        <p:spPr>
          <a:xfrm>
            <a:off x="8018083" y="4503050"/>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6" name="正方形/長方形 25"/>
          <p:cNvSpPr/>
          <p:nvPr userDrawn="1"/>
        </p:nvSpPr>
        <p:spPr>
          <a:xfrm>
            <a:off x="8018083" y="5249744"/>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7" name="正方形/長方形 26"/>
          <p:cNvSpPr/>
          <p:nvPr userDrawn="1"/>
        </p:nvSpPr>
        <p:spPr>
          <a:xfrm>
            <a:off x="8018083" y="5996438"/>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8" name="正方形/長方形 27"/>
          <p:cNvSpPr/>
          <p:nvPr userDrawn="1"/>
        </p:nvSpPr>
        <p:spPr>
          <a:xfrm>
            <a:off x="8018083" y="6743133"/>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9" name="正方形/長方形 28"/>
          <p:cNvSpPr/>
          <p:nvPr userDrawn="1"/>
        </p:nvSpPr>
        <p:spPr>
          <a:xfrm>
            <a:off x="14259560" y="3009662"/>
            <a:ext cx="288309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0" name="正方形/長方形 29"/>
          <p:cNvSpPr/>
          <p:nvPr userDrawn="1"/>
        </p:nvSpPr>
        <p:spPr>
          <a:xfrm>
            <a:off x="14259560" y="3756356"/>
            <a:ext cx="288309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1" name="正方形/長方形 30"/>
          <p:cNvSpPr/>
          <p:nvPr userDrawn="1"/>
        </p:nvSpPr>
        <p:spPr>
          <a:xfrm>
            <a:off x="14259560" y="4503050"/>
            <a:ext cx="288309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2" name="正方形/長方形 31"/>
          <p:cNvSpPr/>
          <p:nvPr userDrawn="1"/>
        </p:nvSpPr>
        <p:spPr>
          <a:xfrm>
            <a:off x="14259560" y="5249744"/>
            <a:ext cx="288309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3" name="正方形/長方形 32"/>
          <p:cNvSpPr/>
          <p:nvPr userDrawn="1"/>
        </p:nvSpPr>
        <p:spPr>
          <a:xfrm>
            <a:off x="14259560" y="5996438"/>
            <a:ext cx="288309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4" name="1 つの角を丸めた四角形 33"/>
          <p:cNvSpPr/>
          <p:nvPr userDrawn="1"/>
        </p:nvSpPr>
        <p:spPr>
          <a:xfrm flipV="1">
            <a:off x="14259560" y="6743133"/>
            <a:ext cx="2883090"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5" name="テキスト プレースホルダー 11"/>
          <p:cNvSpPr>
            <a:spLocks noGrp="1"/>
          </p:cNvSpPr>
          <p:nvPr>
            <p:ph type="body" sz="quarter" idx="36" hasCustomPrompt="1"/>
          </p:nvPr>
        </p:nvSpPr>
        <p:spPr>
          <a:xfrm>
            <a:off x="4912739" y="2028223"/>
            <a:ext cx="3029415"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8028852" y="2028223"/>
            <a:ext cx="3029415"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4245618" y="2028223"/>
            <a:ext cx="2883090"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1" y="3027399"/>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1" y="3756356"/>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1" y="450305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1" y="524974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1" y="601414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75549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912737" y="3045084"/>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909395" y="3774042"/>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909395" y="4520736"/>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912737" y="5267430"/>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917676" y="6031835"/>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905319" y="6773177"/>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8036270" y="3045084"/>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8032928" y="3774042"/>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8032928" y="4520736"/>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8036270" y="5267430"/>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8041209" y="6031835"/>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8028852" y="6773177"/>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4259560" y="3045084"/>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4256219" y="3774042"/>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4256219" y="4520736"/>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4259560" y="5267430"/>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4264500" y="6031835"/>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4252143" y="6773177"/>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76" name="正方形/長方形 75"/>
          <p:cNvSpPr/>
          <p:nvPr userDrawn="1"/>
        </p:nvSpPr>
        <p:spPr>
          <a:xfrm>
            <a:off x="11131225" y="1890578"/>
            <a:ext cx="3029415"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7" name="正方形/長方形 76"/>
          <p:cNvSpPr/>
          <p:nvPr userDrawn="1"/>
        </p:nvSpPr>
        <p:spPr>
          <a:xfrm>
            <a:off x="11131225" y="3009662"/>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8" name="正方形/長方形 77"/>
          <p:cNvSpPr/>
          <p:nvPr userDrawn="1"/>
        </p:nvSpPr>
        <p:spPr>
          <a:xfrm>
            <a:off x="11131225" y="3756356"/>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79" name="正方形/長方形 78"/>
          <p:cNvSpPr/>
          <p:nvPr userDrawn="1"/>
        </p:nvSpPr>
        <p:spPr>
          <a:xfrm>
            <a:off x="11131225" y="4503050"/>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0" name="正方形/長方形 79"/>
          <p:cNvSpPr/>
          <p:nvPr userDrawn="1"/>
        </p:nvSpPr>
        <p:spPr>
          <a:xfrm>
            <a:off x="11131225" y="5249744"/>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1" name="正方形/長方形 80"/>
          <p:cNvSpPr/>
          <p:nvPr userDrawn="1"/>
        </p:nvSpPr>
        <p:spPr>
          <a:xfrm>
            <a:off x="11131225" y="5996438"/>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2" name="正方形/長方形 81"/>
          <p:cNvSpPr/>
          <p:nvPr userDrawn="1"/>
        </p:nvSpPr>
        <p:spPr>
          <a:xfrm>
            <a:off x="11131225" y="6743133"/>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83" name="テキスト プレースホルダー 11"/>
          <p:cNvSpPr>
            <a:spLocks noGrp="1"/>
          </p:cNvSpPr>
          <p:nvPr>
            <p:ph type="body" sz="quarter" idx="64" hasCustomPrompt="1"/>
          </p:nvPr>
        </p:nvSpPr>
        <p:spPr>
          <a:xfrm>
            <a:off x="11141996" y="2028223"/>
            <a:ext cx="3029415"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84" name="テキスト プレースホルダー 11"/>
          <p:cNvSpPr>
            <a:spLocks noGrp="1"/>
          </p:cNvSpPr>
          <p:nvPr>
            <p:ph type="body" sz="quarter" idx="65" hasCustomPrompt="1"/>
          </p:nvPr>
        </p:nvSpPr>
        <p:spPr>
          <a:xfrm>
            <a:off x="11149413" y="3045084"/>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5" name="テキスト プレースホルダー 11"/>
          <p:cNvSpPr>
            <a:spLocks noGrp="1"/>
          </p:cNvSpPr>
          <p:nvPr>
            <p:ph type="body" sz="quarter" idx="66" hasCustomPrompt="1"/>
          </p:nvPr>
        </p:nvSpPr>
        <p:spPr>
          <a:xfrm>
            <a:off x="11146072" y="3774042"/>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6" name="テキスト プレースホルダー 11"/>
          <p:cNvSpPr>
            <a:spLocks noGrp="1"/>
          </p:cNvSpPr>
          <p:nvPr>
            <p:ph type="body" sz="quarter" idx="67" hasCustomPrompt="1"/>
          </p:nvPr>
        </p:nvSpPr>
        <p:spPr>
          <a:xfrm>
            <a:off x="11146072" y="4520736"/>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7" name="テキスト プレースホルダー 11"/>
          <p:cNvSpPr>
            <a:spLocks noGrp="1"/>
          </p:cNvSpPr>
          <p:nvPr>
            <p:ph type="body" sz="quarter" idx="68" hasCustomPrompt="1"/>
          </p:nvPr>
        </p:nvSpPr>
        <p:spPr>
          <a:xfrm>
            <a:off x="11149413" y="5267430"/>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8" name="テキスト プレースホルダー 11"/>
          <p:cNvSpPr>
            <a:spLocks noGrp="1"/>
          </p:cNvSpPr>
          <p:nvPr>
            <p:ph type="body" sz="quarter" idx="69" hasCustomPrompt="1"/>
          </p:nvPr>
        </p:nvSpPr>
        <p:spPr>
          <a:xfrm>
            <a:off x="11154351" y="6031835"/>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9" name="テキスト プレースホルダー 11"/>
          <p:cNvSpPr>
            <a:spLocks noGrp="1"/>
          </p:cNvSpPr>
          <p:nvPr>
            <p:ph type="body" sz="quarter" idx="70" hasCustomPrompt="1"/>
          </p:nvPr>
        </p:nvSpPr>
        <p:spPr>
          <a:xfrm>
            <a:off x="11141996" y="6773177"/>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9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9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9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3651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7"/>
            <a:ext cx="3780420" cy="2520000"/>
          </a:xfrm>
          <a:prstGeom prst="round1Rect">
            <a:avLst>
              <a:gd name="adj" fmla="val 6860"/>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1" name="正方形/長方形 10"/>
          <p:cNvSpPr/>
          <p:nvPr userDrawn="1"/>
        </p:nvSpPr>
        <p:spPr>
          <a:xfrm>
            <a:off x="1037961" y="450305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2" name="正方形/長方形 11"/>
          <p:cNvSpPr/>
          <p:nvPr userDrawn="1"/>
        </p:nvSpPr>
        <p:spPr>
          <a:xfrm>
            <a:off x="1037961" y="524974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r" defTabSz="1632649"/>
            <a:endParaRPr kumimoji="1" lang="ja-JP" altLang="en-US">
              <a:solidFill>
                <a:srgbClr val="FFFFFF"/>
              </a:solidFill>
            </a:endParaRPr>
          </a:p>
        </p:txBody>
      </p:sp>
      <p:sp>
        <p:nvSpPr>
          <p:cNvPr id="13" name="正方形/長方形 12"/>
          <p:cNvSpPr/>
          <p:nvPr userDrawn="1"/>
        </p:nvSpPr>
        <p:spPr>
          <a:xfrm>
            <a:off x="1037961" y="599643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4" name="1 つの角を丸めた四角形 13"/>
          <p:cNvSpPr/>
          <p:nvPr userDrawn="1"/>
        </p:nvSpPr>
        <p:spPr>
          <a:xfrm flipH="1" flipV="1">
            <a:off x="1037961" y="6743133"/>
            <a:ext cx="3777078" cy="660290"/>
          </a:xfrm>
          <a:prstGeom prst="round1Rect">
            <a:avLst>
              <a:gd name="adj" fmla="val 29767"/>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r" defTabSz="1632649"/>
            <a:endParaRPr kumimoji="1" lang="ja-JP" altLang="en-US">
              <a:solidFill>
                <a:srgbClr val="FFFFFF"/>
              </a:solidFill>
            </a:endParaRPr>
          </a:p>
        </p:txBody>
      </p:sp>
      <p:sp>
        <p:nvSpPr>
          <p:cNvPr id="19" name="正方形/長方形 18"/>
          <p:cNvSpPr/>
          <p:nvPr userDrawn="1"/>
        </p:nvSpPr>
        <p:spPr>
          <a:xfrm>
            <a:off x="48788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dirty="0">
              <a:solidFill>
                <a:srgbClr val="FFFFFF"/>
              </a:solidFill>
            </a:endParaRPr>
          </a:p>
        </p:txBody>
      </p:sp>
      <p:sp>
        <p:nvSpPr>
          <p:cNvPr id="20" name="正方形/長方形 19"/>
          <p:cNvSpPr/>
          <p:nvPr userDrawn="1"/>
        </p:nvSpPr>
        <p:spPr>
          <a:xfrm>
            <a:off x="48788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1" name="正方形/長方形 20"/>
          <p:cNvSpPr/>
          <p:nvPr userDrawn="1"/>
        </p:nvSpPr>
        <p:spPr>
          <a:xfrm>
            <a:off x="48788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2" name="正方形/長方形 21"/>
          <p:cNvSpPr/>
          <p:nvPr userDrawn="1"/>
        </p:nvSpPr>
        <p:spPr>
          <a:xfrm>
            <a:off x="4878872"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5" name="正方形/長方形 24"/>
          <p:cNvSpPr/>
          <p:nvPr userDrawn="1"/>
        </p:nvSpPr>
        <p:spPr>
          <a:xfrm>
            <a:off x="8989721"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6" name="正方形/長方形 25"/>
          <p:cNvSpPr/>
          <p:nvPr userDrawn="1"/>
        </p:nvSpPr>
        <p:spPr>
          <a:xfrm>
            <a:off x="8989721"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7" name="正方形/長方形 26"/>
          <p:cNvSpPr/>
          <p:nvPr userDrawn="1"/>
        </p:nvSpPr>
        <p:spPr>
          <a:xfrm>
            <a:off x="8989721"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28" name="正方形/長方形 27"/>
          <p:cNvSpPr/>
          <p:nvPr userDrawn="1"/>
        </p:nvSpPr>
        <p:spPr>
          <a:xfrm>
            <a:off x="8989721"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1" name="正方形/長方形 30"/>
          <p:cNvSpPr/>
          <p:nvPr userDrawn="1"/>
        </p:nvSpPr>
        <p:spPr>
          <a:xfrm>
            <a:off x="131005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2" name="正方形/長方形 31"/>
          <p:cNvSpPr/>
          <p:nvPr userDrawn="1"/>
        </p:nvSpPr>
        <p:spPr>
          <a:xfrm>
            <a:off x="131005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3" name="正方形/長方形 32"/>
          <p:cNvSpPr/>
          <p:nvPr userDrawn="1"/>
        </p:nvSpPr>
        <p:spPr>
          <a:xfrm>
            <a:off x="131005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34" name="1 つの角を丸めた四角形 33"/>
          <p:cNvSpPr/>
          <p:nvPr userDrawn="1"/>
        </p:nvSpPr>
        <p:spPr>
          <a:xfrm flipV="1">
            <a:off x="13100572" y="6743133"/>
            <a:ext cx="4042079" cy="660290"/>
          </a:xfrm>
          <a:prstGeom prst="round1Rect">
            <a:avLst>
              <a:gd name="adj" fmla="val 27896"/>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40" name="テキスト プレースホルダー 11"/>
          <p:cNvSpPr>
            <a:spLocks noGrp="1"/>
          </p:cNvSpPr>
          <p:nvPr>
            <p:ph type="body" sz="quarter" idx="41" hasCustomPrompt="1"/>
          </p:nvPr>
        </p:nvSpPr>
        <p:spPr>
          <a:xfrm>
            <a:off x="1037961" y="450305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1" y="524974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1" y="601414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75549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8788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883809"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4"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8"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9007909"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9012847"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2"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31005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3105510"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5"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16" name="図プレースホルダー 15"/>
          <p:cNvSpPr>
            <a:spLocks noGrp="1"/>
          </p:cNvSpPr>
          <p:nvPr>
            <p:ph type="pic" sz="quarter" idx="64" hasCustomPrompt="1"/>
          </p:nvPr>
        </p:nvSpPr>
        <p:spPr>
          <a:xfrm>
            <a:off x="4878872" y="1890713"/>
            <a:ext cx="4042079" cy="2519363"/>
          </a:xfrm>
        </p:spPr>
        <p:txBody>
          <a:bodyPr/>
          <a:lstStyle>
            <a:lvl1pPr>
              <a:defRPr/>
            </a:lvl1pPr>
          </a:lstStyle>
          <a:p>
            <a:r>
              <a:rPr kumimoji="1" lang="en-US" altLang="ja-JP" dirty="0"/>
              <a:t>Add an image</a:t>
            </a:r>
            <a:endParaRPr kumimoji="1" lang="ja-JP" altLang="en-US" dirty="0"/>
          </a:p>
        </p:txBody>
      </p:sp>
      <p:sp>
        <p:nvSpPr>
          <p:cNvPr id="76" name="図プレースホルダー 15"/>
          <p:cNvSpPr>
            <a:spLocks noGrp="1"/>
          </p:cNvSpPr>
          <p:nvPr>
            <p:ph type="pic" sz="quarter" idx="65" hasCustomPrompt="1"/>
          </p:nvPr>
        </p:nvSpPr>
        <p:spPr>
          <a:xfrm>
            <a:off x="8989721" y="1890578"/>
            <a:ext cx="4042079" cy="2519363"/>
          </a:xfrm>
        </p:spPr>
        <p:txBody>
          <a:bodyPr/>
          <a:lstStyle>
            <a:lvl1pPr>
              <a:defRPr baseline="0"/>
            </a:lvl1pPr>
          </a:lstStyle>
          <a:p>
            <a:r>
              <a:rPr kumimoji="1" lang="en-US" altLang="ja-JP" dirty="0"/>
              <a:t>Add an image</a:t>
            </a:r>
            <a:endParaRPr kumimoji="1" lang="ja-JP" altLang="en-US" dirty="0"/>
          </a:p>
        </p:txBody>
      </p:sp>
      <p:sp>
        <p:nvSpPr>
          <p:cNvPr id="77" name="図プレースホルダー 15"/>
          <p:cNvSpPr>
            <a:spLocks noGrp="1"/>
          </p:cNvSpPr>
          <p:nvPr>
            <p:ph type="pic" sz="quarter" idx="66" hasCustomPrompt="1"/>
          </p:nvPr>
        </p:nvSpPr>
        <p:spPr>
          <a:xfrm>
            <a:off x="13100572" y="1891216"/>
            <a:ext cx="4042079" cy="2519363"/>
          </a:xfrm>
          <a:prstGeom prst="round1Rect">
            <a:avLst>
              <a:gd name="adj" fmla="val 9800"/>
            </a:avLst>
          </a:prstGeom>
        </p:spPr>
        <p:txBody>
          <a:bodyPr/>
          <a:lstStyle>
            <a:lvl1pPr>
              <a:defRPr baseline="0"/>
            </a:lvl1pPr>
          </a:lstStyle>
          <a:p>
            <a:r>
              <a:rPr kumimoji="1" lang="en-US" altLang="ja-JP" dirty="0"/>
              <a:t>Add an image</a:t>
            </a:r>
            <a:endParaRPr kumimoji="1" lang="ja-JP" altLang="en-US" dirty="0"/>
          </a:p>
        </p:txBody>
      </p:sp>
      <p:sp>
        <p:nvSpPr>
          <p:cNvPr id="78" name="テキスト プレースホルダー 11"/>
          <p:cNvSpPr>
            <a:spLocks noGrp="1"/>
          </p:cNvSpPr>
          <p:nvPr>
            <p:ph type="body" sz="quarter" idx="67" hasCustomPrompt="1"/>
          </p:nvPr>
        </p:nvSpPr>
        <p:spPr>
          <a:xfrm>
            <a:off x="4878872" y="3785711"/>
            <a:ext cx="4042079" cy="624867"/>
          </a:xfrm>
          <a:solidFill>
            <a:schemeClr val="accent1">
              <a:alpha val="69000"/>
            </a:schemeClr>
          </a:solidFill>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79" name="テキスト プレースホルダー 11"/>
          <p:cNvSpPr>
            <a:spLocks noGrp="1"/>
          </p:cNvSpPr>
          <p:nvPr>
            <p:ph type="body" sz="quarter" idx="68" hasCustomPrompt="1"/>
          </p:nvPr>
        </p:nvSpPr>
        <p:spPr>
          <a:xfrm>
            <a:off x="8989721" y="3785711"/>
            <a:ext cx="4042079" cy="624867"/>
          </a:xfrm>
          <a:solidFill>
            <a:schemeClr val="accent1">
              <a:alpha val="69000"/>
            </a:schemeClr>
          </a:solidFill>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80" name="テキスト プレースホルダー 11"/>
          <p:cNvSpPr>
            <a:spLocks noGrp="1"/>
          </p:cNvSpPr>
          <p:nvPr>
            <p:ph type="body" sz="quarter" idx="69" hasCustomPrompt="1"/>
          </p:nvPr>
        </p:nvSpPr>
        <p:spPr>
          <a:xfrm>
            <a:off x="13100572" y="3785711"/>
            <a:ext cx="4042079" cy="624867"/>
          </a:xfrm>
          <a:solidFill>
            <a:schemeClr val="accent1">
              <a:alpha val="69000"/>
            </a:schemeClr>
          </a:solidFill>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83" name="テキスト プレースホルダー 11"/>
          <p:cNvSpPr>
            <a:spLocks noGrp="1"/>
          </p:cNvSpPr>
          <p:nvPr>
            <p:ph type="body" sz="quarter" idx="70" hasCustomPrompt="1"/>
          </p:nvPr>
        </p:nvSpPr>
        <p:spPr>
          <a:xfrm>
            <a:off x="1556942" y="3474652"/>
            <a:ext cx="2783592" cy="567626"/>
          </a:xfrm>
        </p:spPr>
        <p:txBody>
          <a:bodyPr anchor="ctr">
            <a:noAutofit/>
          </a:bodyPr>
          <a:lstStyle>
            <a:lvl1pPr algn="ctr">
              <a:lnSpc>
                <a:spcPct val="120000"/>
              </a:lnSpc>
              <a:defRPr sz="2000" spc="0">
                <a:solidFill>
                  <a:schemeClr val="bg1"/>
                </a:solidFill>
                <a:latin typeface="+mj-lt"/>
              </a:defRPr>
            </a:lvl1pPr>
          </a:lstStyle>
          <a:p>
            <a:pPr lvl="0"/>
            <a:r>
              <a:rPr lang="en-US" altLang="ja-JP" dirty="0"/>
              <a:t>TEXT HERE</a:t>
            </a:r>
            <a:endParaRPr lang="en-US" dirty="0"/>
          </a:p>
        </p:txBody>
      </p:sp>
      <p:sp>
        <p:nvSpPr>
          <p:cNvPr id="84" name="テキスト プレースホルダー 11"/>
          <p:cNvSpPr>
            <a:spLocks noGrp="1"/>
          </p:cNvSpPr>
          <p:nvPr>
            <p:ph type="body" sz="quarter" idx="71" hasCustomPrompt="1"/>
          </p:nvPr>
        </p:nvSpPr>
        <p:spPr>
          <a:xfrm>
            <a:off x="1696013" y="2718148"/>
            <a:ext cx="2711629" cy="534662"/>
          </a:xfrm>
        </p:spPr>
        <p:txBody>
          <a:bodyPr anchor="ctr">
            <a:noAutofit/>
          </a:bodyPr>
          <a:lstStyle>
            <a:lvl1pPr algn="r">
              <a:lnSpc>
                <a:spcPct val="120000"/>
              </a:lnSpc>
              <a:defRPr sz="2000" spc="0">
                <a:solidFill>
                  <a:schemeClr val="bg1"/>
                </a:solidFill>
                <a:latin typeface="+mj-lt"/>
              </a:defRPr>
            </a:lvl1pPr>
          </a:lstStyle>
          <a:p>
            <a:pPr lvl="0"/>
            <a:r>
              <a:rPr lang="en-US" altLang="ja-JP" dirty="0"/>
              <a:t>TEXT HERE</a:t>
            </a:r>
            <a:endParaRPr lang="en-US" dirty="0"/>
          </a:p>
        </p:txBody>
      </p:sp>
      <p:pic>
        <p:nvPicPr>
          <p:cNvPr id="44" name="図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892" y="2705100"/>
            <a:ext cx="585177" cy="585177"/>
          </a:xfrm>
          <a:prstGeom prst="rect">
            <a:avLst/>
          </a:prstGeom>
        </p:spPr>
      </p:pic>
      <p:pic>
        <p:nvPicPr>
          <p:cNvPr id="85" name="図 8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72010" y="3848433"/>
            <a:ext cx="585177" cy="585177"/>
          </a:xfrm>
          <a:prstGeom prst="rect">
            <a:avLst/>
          </a:prstGeom>
        </p:spPr>
      </p:pic>
      <p:sp>
        <p:nvSpPr>
          <p:cNvPr id="5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5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5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7994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7" name="円/楕円 26"/>
          <p:cNvSpPr/>
          <p:nvPr userDrawn="1"/>
        </p:nvSpPr>
        <p:spPr>
          <a:xfrm>
            <a:off x="14198283" y="6213601"/>
            <a:ext cx="1188927" cy="1188926"/>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6" name="円/楕円 25"/>
          <p:cNvSpPr/>
          <p:nvPr userDrawn="1"/>
        </p:nvSpPr>
        <p:spPr>
          <a:xfrm>
            <a:off x="13530105" y="1966361"/>
            <a:ext cx="1037296" cy="1037297"/>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8" name="円/楕円 27"/>
          <p:cNvSpPr/>
          <p:nvPr userDrawn="1"/>
        </p:nvSpPr>
        <p:spPr>
          <a:xfrm>
            <a:off x="3684622" y="2033870"/>
            <a:ext cx="902282" cy="902282"/>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5" name="円/楕円 24"/>
          <p:cNvSpPr/>
          <p:nvPr userDrawn="1"/>
        </p:nvSpPr>
        <p:spPr>
          <a:xfrm>
            <a:off x="5109199" y="5722652"/>
            <a:ext cx="1025291" cy="102529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9" name="円/楕円 28"/>
          <p:cNvSpPr/>
          <p:nvPr userDrawn="1"/>
        </p:nvSpPr>
        <p:spPr>
          <a:xfrm>
            <a:off x="495077" y="6032126"/>
            <a:ext cx="1482479" cy="1482480"/>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1" name="円/楕円 10"/>
          <p:cNvSpPr/>
          <p:nvPr userDrawn="1"/>
        </p:nvSpPr>
        <p:spPr>
          <a:xfrm>
            <a:off x="14363785" y="2938256"/>
            <a:ext cx="3297042" cy="329704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円/楕円 9"/>
          <p:cNvSpPr/>
          <p:nvPr userDrawn="1"/>
        </p:nvSpPr>
        <p:spPr>
          <a:xfrm>
            <a:off x="10808392" y="1666041"/>
            <a:ext cx="3375375" cy="3375375"/>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9" name="円/楕円 8"/>
          <p:cNvSpPr/>
          <p:nvPr userDrawn="1"/>
        </p:nvSpPr>
        <p:spPr>
          <a:xfrm>
            <a:off x="11123427" y="3929159"/>
            <a:ext cx="4004652" cy="4004652"/>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8" name="円/楕円 7"/>
          <p:cNvSpPr/>
          <p:nvPr userDrawn="1"/>
        </p:nvSpPr>
        <p:spPr>
          <a:xfrm>
            <a:off x="412236" y="2124975"/>
            <a:ext cx="3130640" cy="313064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7" name="円/楕円 6"/>
          <p:cNvSpPr/>
          <p:nvPr userDrawn="1"/>
        </p:nvSpPr>
        <p:spPr>
          <a:xfrm>
            <a:off x="1222326" y="4018376"/>
            <a:ext cx="3533741" cy="3533742"/>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円/楕円 4"/>
          <p:cNvSpPr/>
          <p:nvPr userDrawn="1"/>
        </p:nvSpPr>
        <p:spPr>
          <a:xfrm>
            <a:off x="3697601" y="1913757"/>
            <a:ext cx="4004652" cy="4004652"/>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6" name="円/楕円 5"/>
          <p:cNvSpPr/>
          <p:nvPr userDrawn="1"/>
        </p:nvSpPr>
        <p:spPr>
          <a:xfrm>
            <a:off x="6662185" y="2803240"/>
            <a:ext cx="4904752" cy="4904753"/>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 name="テキスト プレースホルダー 11"/>
          <p:cNvSpPr>
            <a:spLocks noGrp="1"/>
          </p:cNvSpPr>
          <p:nvPr>
            <p:ph type="body" sz="quarter" idx="16" hasCustomPrompt="1"/>
          </p:nvPr>
        </p:nvSpPr>
        <p:spPr>
          <a:xfrm>
            <a:off x="2493651"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3" name="テキスト プレースホルダー 11"/>
          <p:cNvSpPr>
            <a:spLocks noGrp="1"/>
          </p:cNvSpPr>
          <p:nvPr>
            <p:ph type="body" sz="quarter" idx="17" hasCustomPrompt="1"/>
          </p:nvPr>
        </p:nvSpPr>
        <p:spPr>
          <a:xfrm>
            <a:off x="7280296" y="4308268"/>
            <a:ext cx="3724233" cy="773204"/>
          </a:xfrm>
        </p:spPr>
        <p:txBody>
          <a:bodyPr anchor="t">
            <a:noAutofit/>
          </a:bodyPr>
          <a:lstStyle>
            <a:lvl1pPr algn="ctr">
              <a:lnSpc>
                <a:spcPct val="120000"/>
              </a:lnSpc>
              <a:defRPr sz="3200" spc="300">
                <a:solidFill>
                  <a:schemeClr val="bg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18" hasCustomPrompt="1"/>
          </p:nvPr>
        </p:nvSpPr>
        <p:spPr>
          <a:xfrm>
            <a:off x="7117980" y="5098496"/>
            <a:ext cx="4005444" cy="1350150"/>
          </a:xfrm>
        </p:spPr>
        <p:txBody>
          <a:bodyPr anchor="t">
            <a:noAutofit/>
          </a:bodyPr>
          <a:lstStyle>
            <a:lvl1pPr algn="ctr">
              <a:lnSpc>
                <a:spcPct val="120000"/>
              </a:lnSpc>
              <a:defRPr sz="2000">
                <a:solidFill>
                  <a:schemeClr val="bg1"/>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19" hasCustomPrompt="1"/>
          </p:nvPr>
        </p:nvSpPr>
        <p:spPr>
          <a:xfrm>
            <a:off x="11600778" y="4918477"/>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0" hasCustomPrompt="1"/>
          </p:nvPr>
        </p:nvSpPr>
        <p:spPr>
          <a:xfrm>
            <a:off x="11438461" y="5708703"/>
            <a:ext cx="3420379"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21" hasCustomPrompt="1"/>
          </p:nvPr>
        </p:nvSpPr>
        <p:spPr>
          <a:xfrm>
            <a:off x="4152055" y="2856035"/>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2" hasCustomPrompt="1"/>
          </p:nvPr>
        </p:nvSpPr>
        <p:spPr>
          <a:xfrm>
            <a:off x="3989738" y="3646262"/>
            <a:ext cx="3420379"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3" hasCustomPrompt="1"/>
          </p:nvPr>
        </p:nvSpPr>
        <p:spPr>
          <a:xfrm>
            <a:off x="1399078" y="5326820"/>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24" hasCustomPrompt="1"/>
          </p:nvPr>
        </p:nvSpPr>
        <p:spPr>
          <a:xfrm>
            <a:off x="362636" y="3172788"/>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25" hasCustomPrompt="1"/>
          </p:nvPr>
        </p:nvSpPr>
        <p:spPr>
          <a:xfrm>
            <a:off x="10905959" y="2930722"/>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6" hasCustomPrompt="1"/>
          </p:nvPr>
        </p:nvSpPr>
        <p:spPr>
          <a:xfrm>
            <a:off x="14422185" y="4200175"/>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4" name="円/楕円 23"/>
          <p:cNvSpPr/>
          <p:nvPr userDrawn="1"/>
        </p:nvSpPr>
        <p:spPr>
          <a:xfrm>
            <a:off x="7343007" y="1750499"/>
            <a:ext cx="902282" cy="902282"/>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0" name="円/楕円 29"/>
          <p:cNvSpPr/>
          <p:nvPr userDrawn="1"/>
        </p:nvSpPr>
        <p:spPr>
          <a:xfrm>
            <a:off x="17066364" y="6007591"/>
            <a:ext cx="1188927" cy="1188926"/>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3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3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3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054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0190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5" name="円/楕円 4"/>
          <p:cNvSpPr/>
          <p:nvPr userDrawn="1"/>
        </p:nvSpPr>
        <p:spPr>
          <a:xfrm>
            <a:off x="5992857" y="2443201"/>
            <a:ext cx="6300699" cy="6300701"/>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1" name="円/楕円 10"/>
          <p:cNvSpPr>
            <a:spLocks noChangeAspect="1"/>
          </p:cNvSpPr>
          <p:nvPr userDrawn="1"/>
        </p:nvSpPr>
        <p:spPr>
          <a:xfrm>
            <a:off x="5992857" y="2443201"/>
            <a:ext cx="6300699" cy="6300701"/>
          </a:xfrm>
          <a:prstGeom prst="ellipse">
            <a:avLst/>
          </a:prstGeom>
          <a:solidFill>
            <a:schemeClr val="accent1">
              <a:lumMod val="5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0" name="円/楕円 9"/>
          <p:cNvSpPr>
            <a:spLocks noChangeAspect="1"/>
          </p:cNvSpPr>
          <p:nvPr userDrawn="1"/>
        </p:nvSpPr>
        <p:spPr>
          <a:xfrm>
            <a:off x="6399354" y="3256195"/>
            <a:ext cx="5487706" cy="5487707"/>
          </a:xfrm>
          <a:prstGeom prst="ellipse">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9" name="円/楕円 8"/>
          <p:cNvSpPr>
            <a:spLocks noChangeAspect="1"/>
          </p:cNvSpPr>
          <p:nvPr userDrawn="1"/>
        </p:nvSpPr>
        <p:spPr>
          <a:xfrm>
            <a:off x="6805852" y="4069189"/>
            <a:ext cx="4674712" cy="4674713"/>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8" name="円/楕円 7"/>
          <p:cNvSpPr>
            <a:spLocks noChangeAspect="1"/>
          </p:cNvSpPr>
          <p:nvPr userDrawn="1"/>
        </p:nvSpPr>
        <p:spPr>
          <a:xfrm>
            <a:off x="7212349" y="4882183"/>
            <a:ext cx="3861719" cy="3861719"/>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7" name="円/楕円 6"/>
          <p:cNvSpPr/>
          <p:nvPr userDrawn="1"/>
        </p:nvSpPr>
        <p:spPr>
          <a:xfrm>
            <a:off x="7618844" y="5695175"/>
            <a:ext cx="3048725" cy="3048726"/>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6" name="円/楕円 5"/>
          <p:cNvSpPr/>
          <p:nvPr userDrawn="1"/>
        </p:nvSpPr>
        <p:spPr>
          <a:xfrm>
            <a:off x="8025341" y="6508169"/>
            <a:ext cx="2235732" cy="2235732"/>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2" name="テキスト プレースホルダー 11"/>
          <p:cNvSpPr>
            <a:spLocks noGrp="1"/>
          </p:cNvSpPr>
          <p:nvPr>
            <p:ph type="body" sz="quarter" idx="18" hasCustomPrompt="1"/>
          </p:nvPr>
        </p:nvSpPr>
        <p:spPr>
          <a:xfrm>
            <a:off x="8013777" y="7337132"/>
            <a:ext cx="2258860"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9" hasCustomPrompt="1"/>
          </p:nvPr>
        </p:nvSpPr>
        <p:spPr>
          <a:xfrm>
            <a:off x="8013777" y="5821480"/>
            <a:ext cx="2258860"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20" hasCustomPrompt="1"/>
          </p:nvPr>
        </p:nvSpPr>
        <p:spPr>
          <a:xfrm>
            <a:off x="8013777" y="5008487"/>
            <a:ext cx="2258860"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1" hasCustomPrompt="1"/>
          </p:nvPr>
        </p:nvSpPr>
        <p:spPr>
          <a:xfrm>
            <a:off x="8013777" y="4141778"/>
            <a:ext cx="2258860"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2" hasCustomPrompt="1"/>
          </p:nvPr>
        </p:nvSpPr>
        <p:spPr>
          <a:xfrm>
            <a:off x="8013777" y="3331688"/>
            <a:ext cx="2258860"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23" hasCustomPrompt="1"/>
          </p:nvPr>
        </p:nvSpPr>
        <p:spPr>
          <a:xfrm>
            <a:off x="8013777" y="2521598"/>
            <a:ext cx="2258860"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cxnSp>
        <p:nvCxnSpPr>
          <p:cNvPr id="19" name="直線コネクタ 18"/>
          <p:cNvCxnSpPr/>
          <p:nvPr userDrawn="1"/>
        </p:nvCxnSpPr>
        <p:spPr>
          <a:xfrm flipH="1">
            <a:off x="10268331" y="2836631"/>
            <a:ext cx="2617549" cy="0"/>
          </a:xfrm>
          <a:prstGeom prst="line">
            <a:avLst/>
          </a:prstGeom>
          <a:ln w="12700">
            <a:solidFill>
              <a:schemeClr val="accent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userDrawn="1"/>
        </p:nvCxnSpPr>
        <p:spPr>
          <a:xfrm flipH="1">
            <a:off x="5490544" y="3691727"/>
            <a:ext cx="2527539" cy="0"/>
          </a:xfrm>
          <a:prstGeom prst="line">
            <a:avLst/>
          </a:prstGeom>
          <a:ln w="12700">
            <a:solidFill>
              <a:schemeClr val="accent1">
                <a:lumMod val="7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userDrawn="1"/>
        </p:nvCxnSpPr>
        <p:spPr>
          <a:xfrm flipH="1">
            <a:off x="10358342" y="4501817"/>
            <a:ext cx="2527539" cy="0"/>
          </a:xfrm>
          <a:prstGeom prst="line">
            <a:avLst/>
          </a:prstGeom>
          <a:ln w="127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userDrawn="1"/>
        </p:nvCxnSpPr>
        <p:spPr>
          <a:xfrm flipH="1">
            <a:off x="5497802" y="5356911"/>
            <a:ext cx="2527539" cy="0"/>
          </a:xfrm>
          <a:prstGeom prst="line">
            <a:avLst/>
          </a:prstGeom>
          <a:ln w="12700">
            <a:solidFill>
              <a:schemeClr val="accent1">
                <a:lumMod val="60000"/>
                <a:lumOff val="4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userDrawn="1"/>
        </p:nvCxnSpPr>
        <p:spPr>
          <a:xfrm flipH="1">
            <a:off x="10216071" y="6167001"/>
            <a:ext cx="2669810" cy="0"/>
          </a:xfrm>
          <a:prstGeom prst="line">
            <a:avLst/>
          </a:prstGeom>
          <a:ln w="12700">
            <a:solidFill>
              <a:schemeClr val="accent1">
                <a:lumMod val="40000"/>
                <a:lumOff val="6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userDrawn="1"/>
        </p:nvCxnSpPr>
        <p:spPr>
          <a:xfrm flipH="1">
            <a:off x="5497804" y="6977091"/>
            <a:ext cx="2925324" cy="0"/>
          </a:xfrm>
          <a:prstGeom prst="line">
            <a:avLst/>
          </a:prstGeom>
          <a:ln w="12700">
            <a:solidFill>
              <a:schemeClr val="accent1">
                <a:lumMod val="20000"/>
                <a:lumOff val="80000"/>
              </a:schemeClr>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2" name="テキスト プレースホルダー 11"/>
          <p:cNvSpPr>
            <a:spLocks noGrp="1"/>
          </p:cNvSpPr>
          <p:nvPr>
            <p:ph type="body" sz="quarter" idx="24" hasCustomPrompt="1"/>
          </p:nvPr>
        </p:nvSpPr>
        <p:spPr>
          <a:xfrm>
            <a:off x="13013638" y="3017852"/>
            <a:ext cx="4860540" cy="89890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25" hasCustomPrompt="1"/>
          </p:nvPr>
        </p:nvSpPr>
        <p:spPr>
          <a:xfrm>
            <a:off x="13013638" y="2476592"/>
            <a:ext cx="4860540"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26" hasCustomPrompt="1"/>
          </p:nvPr>
        </p:nvSpPr>
        <p:spPr>
          <a:xfrm>
            <a:off x="13013638" y="4683038"/>
            <a:ext cx="4860540" cy="89890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5" name="テキスト プレースホルダー 11"/>
          <p:cNvSpPr>
            <a:spLocks noGrp="1"/>
          </p:cNvSpPr>
          <p:nvPr>
            <p:ph type="body" sz="quarter" idx="27" hasCustomPrompt="1"/>
          </p:nvPr>
        </p:nvSpPr>
        <p:spPr>
          <a:xfrm>
            <a:off x="13013638" y="4141778"/>
            <a:ext cx="4860540"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28" hasCustomPrompt="1"/>
          </p:nvPr>
        </p:nvSpPr>
        <p:spPr>
          <a:xfrm>
            <a:off x="13013638" y="6348221"/>
            <a:ext cx="4860540" cy="89890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29" hasCustomPrompt="1"/>
          </p:nvPr>
        </p:nvSpPr>
        <p:spPr>
          <a:xfrm>
            <a:off x="13013638" y="5806961"/>
            <a:ext cx="4860540"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0" hasCustomPrompt="1"/>
          </p:nvPr>
        </p:nvSpPr>
        <p:spPr>
          <a:xfrm>
            <a:off x="637262" y="3885413"/>
            <a:ext cx="4860540" cy="898901"/>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9" name="テキスト プレースホルダー 11"/>
          <p:cNvSpPr>
            <a:spLocks noGrp="1"/>
          </p:cNvSpPr>
          <p:nvPr>
            <p:ph type="body" sz="quarter" idx="31" hasCustomPrompt="1"/>
          </p:nvPr>
        </p:nvSpPr>
        <p:spPr>
          <a:xfrm>
            <a:off x="637262" y="3344153"/>
            <a:ext cx="4860540" cy="645023"/>
          </a:xfrm>
        </p:spPr>
        <p:txBody>
          <a:bodyPr anchor="b">
            <a:noAutofit/>
          </a:bodyPr>
          <a:lstStyle>
            <a:lvl1pPr algn="r">
              <a:lnSpc>
                <a:spcPct val="120000"/>
              </a:lnSpc>
              <a:defRPr sz="2300" spc="300">
                <a:solidFill>
                  <a:schemeClr val="accent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32" hasCustomPrompt="1"/>
          </p:nvPr>
        </p:nvSpPr>
        <p:spPr>
          <a:xfrm>
            <a:off x="637262" y="5550598"/>
            <a:ext cx="4860540" cy="898901"/>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41" name="テキスト プレースホルダー 11"/>
          <p:cNvSpPr>
            <a:spLocks noGrp="1"/>
          </p:cNvSpPr>
          <p:nvPr>
            <p:ph type="body" sz="quarter" idx="33" hasCustomPrompt="1"/>
          </p:nvPr>
        </p:nvSpPr>
        <p:spPr>
          <a:xfrm>
            <a:off x="637262" y="5009338"/>
            <a:ext cx="4860540" cy="645023"/>
          </a:xfrm>
        </p:spPr>
        <p:txBody>
          <a:bodyPr anchor="b">
            <a:noAutofit/>
          </a:bodyPr>
          <a:lstStyle>
            <a:lvl1pPr algn="r">
              <a:lnSpc>
                <a:spcPct val="120000"/>
              </a:lnSpc>
              <a:defRPr sz="2300" spc="300">
                <a:solidFill>
                  <a:schemeClr val="accent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34" hasCustomPrompt="1"/>
          </p:nvPr>
        </p:nvSpPr>
        <p:spPr>
          <a:xfrm>
            <a:off x="637262" y="7215782"/>
            <a:ext cx="4860540" cy="898901"/>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35" hasCustomPrompt="1"/>
          </p:nvPr>
        </p:nvSpPr>
        <p:spPr>
          <a:xfrm>
            <a:off x="637262" y="6674522"/>
            <a:ext cx="4860540" cy="645023"/>
          </a:xfrm>
        </p:spPr>
        <p:txBody>
          <a:bodyPr anchor="b">
            <a:noAutofit/>
          </a:bodyPr>
          <a:lstStyle>
            <a:lvl1pPr algn="r">
              <a:lnSpc>
                <a:spcPct val="120000"/>
              </a:lnSpc>
              <a:defRPr sz="2300" spc="300">
                <a:solidFill>
                  <a:schemeClr val="accent1"/>
                </a:solidFill>
                <a:latin typeface="+mj-lt"/>
              </a:defRPr>
            </a:lvl1pPr>
          </a:lstStyle>
          <a:p>
            <a:pPr lvl="0"/>
            <a:r>
              <a:rPr lang="en-US" altLang="ja-JP" dirty="0"/>
              <a:t>TEXT HERE</a:t>
            </a:r>
            <a:endParaRPr lang="en-US" dirty="0"/>
          </a:p>
        </p:txBody>
      </p:sp>
      <p:sp>
        <p:nvSpPr>
          <p:cNvPr id="4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4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4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5918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7" hasCustomPrompt="1"/>
          </p:nvPr>
        </p:nvSpPr>
        <p:spPr>
          <a:xfrm>
            <a:off x="907291" y="1966591"/>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6" name="正方形/長方形 5"/>
          <p:cNvSpPr/>
          <p:nvPr userDrawn="1"/>
        </p:nvSpPr>
        <p:spPr>
          <a:xfrm>
            <a:off x="4642708" y="1678115"/>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dirty="0">
              <a:solidFill>
                <a:srgbClr val="FFFFFF"/>
              </a:solidFill>
            </a:endParaRPr>
          </a:p>
        </p:txBody>
      </p:sp>
      <p:sp>
        <p:nvSpPr>
          <p:cNvPr id="7" name="テキスト プレースホルダー 11"/>
          <p:cNvSpPr>
            <a:spLocks noGrp="1"/>
          </p:cNvSpPr>
          <p:nvPr>
            <p:ph type="body" sz="quarter" idx="26" hasCustomPrompt="1"/>
          </p:nvPr>
        </p:nvSpPr>
        <p:spPr>
          <a:xfrm>
            <a:off x="4822727" y="1678115"/>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27" hasCustomPrompt="1"/>
          </p:nvPr>
        </p:nvSpPr>
        <p:spPr>
          <a:xfrm>
            <a:off x="907291" y="3530515"/>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4642708" y="3242039"/>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0" name="テキスト プレースホルダー 11"/>
          <p:cNvSpPr>
            <a:spLocks noGrp="1"/>
          </p:cNvSpPr>
          <p:nvPr>
            <p:ph type="body" sz="quarter" idx="28" hasCustomPrompt="1"/>
          </p:nvPr>
        </p:nvSpPr>
        <p:spPr>
          <a:xfrm>
            <a:off x="4822727" y="3242039"/>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1" name="テキスト プレースホルダー 11"/>
          <p:cNvSpPr>
            <a:spLocks noGrp="1"/>
          </p:cNvSpPr>
          <p:nvPr>
            <p:ph type="body" sz="quarter" idx="29" hasCustomPrompt="1"/>
          </p:nvPr>
        </p:nvSpPr>
        <p:spPr>
          <a:xfrm>
            <a:off x="907291" y="5094439"/>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2" name="正方形/長方形 11"/>
          <p:cNvSpPr/>
          <p:nvPr userDrawn="1"/>
        </p:nvSpPr>
        <p:spPr>
          <a:xfrm>
            <a:off x="4642708" y="4805963"/>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3" name="テキスト プレースホルダー 11"/>
          <p:cNvSpPr>
            <a:spLocks noGrp="1"/>
          </p:cNvSpPr>
          <p:nvPr>
            <p:ph type="body" sz="quarter" idx="30" hasCustomPrompt="1"/>
          </p:nvPr>
        </p:nvSpPr>
        <p:spPr>
          <a:xfrm>
            <a:off x="4822727" y="4805963"/>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31" hasCustomPrompt="1"/>
          </p:nvPr>
        </p:nvSpPr>
        <p:spPr>
          <a:xfrm>
            <a:off x="907291" y="6658363"/>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5" name="正方形/長方形 14"/>
          <p:cNvSpPr/>
          <p:nvPr userDrawn="1"/>
        </p:nvSpPr>
        <p:spPr>
          <a:xfrm>
            <a:off x="4642708" y="6369887"/>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6" name="テキスト プレースホルダー 11"/>
          <p:cNvSpPr>
            <a:spLocks noGrp="1"/>
          </p:cNvSpPr>
          <p:nvPr>
            <p:ph type="body" sz="quarter" idx="32" hasCustomPrompt="1"/>
          </p:nvPr>
        </p:nvSpPr>
        <p:spPr>
          <a:xfrm>
            <a:off x="4822727" y="6369887"/>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33" hasCustomPrompt="1"/>
          </p:nvPr>
        </p:nvSpPr>
        <p:spPr>
          <a:xfrm>
            <a:off x="907291" y="8222285"/>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8" name="正方形/長方形 17"/>
          <p:cNvSpPr/>
          <p:nvPr userDrawn="1"/>
        </p:nvSpPr>
        <p:spPr>
          <a:xfrm>
            <a:off x="4642708" y="7933811"/>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defTabSz="1632649"/>
            <a:endParaRPr kumimoji="1" lang="ja-JP" altLang="en-US">
              <a:solidFill>
                <a:srgbClr val="FFFFFF"/>
              </a:solidFill>
            </a:endParaRPr>
          </a:p>
        </p:txBody>
      </p:sp>
      <p:sp>
        <p:nvSpPr>
          <p:cNvPr id="19" name="テキスト プレースホルダー 11"/>
          <p:cNvSpPr>
            <a:spLocks noGrp="1"/>
          </p:cNvSpPr>
          <p:nvPr>
            <p:ph type="body" sz="quarter" idx="34" hasCustomPrompt="1"/>
          </p:nvPr>
        </p:nvSpPr>
        <p:spPr>
          <a:xfrm>
            <a:off x="4822727" y="7933811"/>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2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2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9408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alk">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solidFill>
                  <a:srgbClr val="FFFFFF">
                    <a:lumMod val="50000"/>
                    <a:alpha val="70000"/>
                  </a:srgbClr>
                </a:solidFill>
              </a:rPr>
              <a:t>The Power of PowerPoint | thepopp.com</a:t>
            </a:r>
            <a:endParaRPr lang="en-US" dirty="0">
              <a:solidFill>
                <a:srgbClr val="FFFFFF">
                  <a:lumMod val="50000"/>
                  <a:alpha val="70000"/>
                </a:srgbClr>
              </a:solidFill>
            </a:endParaRPr>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3267" y="2537876"/>
            <a:ext cx="1770720" cy="5119697"/>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7932" y="2440526"/>
            <a:ext cx="1462283" cy="5217047"/>
          </a:xfrm>
          <a:prstGeom prst="rect">
            <a:avLst/>
          </a:prstGeom>
        </p:spPr>
      </p:pic>
      <p:grpSp>
        <p:nvGrpSpPr>
          <p:cNvPr id="7" name="グループ化 6"/>
          <p:cNvGrpSpPr/>
          <p:nvPr userDrawn="1"/>
        </p:nvGrpSpPr>
        <p:grpSpPr>
          <a:xfrm>
            <a:off x="1267330" y="1869011"/>
            <a:ext cx="4793032" cy="1935215"/>
            <a:chOff x="792895" y="1183060"/>
            <a:chExt cx="4793032" cy="1935215"/>
          </a:xfrm>
          <a:solidFill>
            <a:schemeClr val="accent1">
              <a:lumMod val="20000"/>
              <a:lumOff val="80000"/>
            </a:schemeClr>
          </a:solidFill>
        </p:grpSpPr>
        <p:sp>
          <p:nvSpPr>
            <p:cNvPr id="8" name="正方形/長方形 7"/>
            <p:cNvSpPr/>
            <p:nvPr userDrawn="1"/>
          </p:nvSpPr>
          <p:spPr>
            <a:xfrm>
              <a:off x="792895" y="118306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9" name="二等辺三角形 8"/>
            <p:cNvSpPr/>
            <p:nvPr userDrawn="1"/>
          </p:nvSpPr>
          <p:spPr>
            <a:xfrm rot="5400000">
              <a:off x="5124176" y="2488148"/>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grpSp>
        <p:nvGrpSpPr>
          <p:cNvPr id="10" name="グループ化 9"/>
          <p:cNvGrpSpPr/>
          <p:nvPr userDrawn="1"/>
        </p:nvGrpSpPr>
        <p:grpSpPr>
          <a:xfrm>
            <a:off x="1267330" y="4929350"/>
            <a:ext cx="4793032" cy="1935215"/>
            <a:chOff x="792895" y="4243400"/>
            <a:chExt cx="4793032" cy="1935215"/>
          </a:xfrm>
          <a:solidFill>
            <a:schemeClr val="accent1">
              <a:lumMod val="20000"/>
              <a:lumOff val="80000"/>
            </a:schemeClr>
          </a:solidFill>
        </p:grpSpPr>
        <p:sp>
          <p:nvSpPr>
            <p:cNvPr id="11" name="正方形/長方形 10"/>
            <p:cNvSpPr/>
            <p:nvPr userDrawn="1"/>
          </p:nvSpPr>
          <p:spPr>
            <a:xfrm>
              <a:off x="792895" y="424340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2" name="二等辺三角形 11"/>
            <p:cNvSpPr/>
            <p:nvPr userDrawn="1"/>
          </p:nvSpPr>
          <p:spPr>
            <a:xfrm rot="5400000">
              <a:off x="5124176" y="4459564"/>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grpSp>
        <p:nvGrpSpPr>
          <p:cNvPr id="13" name="グループ化 12"/>
          <p:cNvGrpSpPr/>
          <p:nvPr userDrawn="1"/>
        </p:nvGrpSpPr>
        <p:grpSpPr>
          <a:xfrm rot="10800000">
            <a:off x="11978520" y="4929350"/>
            <a:ext cx="4793032" cy="1935215"/>
            <a:chOff x="792895" y="1183060"/>
            <a:chExt cx="4793032" cy="1935215"/>
          </a:xfrm>
          <a:solidFill>
            <a:schemeClr val="accent1">
              <a:lumMod val="20000"/>
              <a:lumOff val="80000"/>
            </a:schemeClr>
          </a:solidFill>
        </p:grpSpPr>
        <p:sp>
          <p:nvSpPr>
            <p:cNvPr id="14" name="正方形/長方形 13"/>
            <p:cNvSpPr/>
            <p:nvPr userDrawn="1"/>
          </p:nvSpPr>
          <p:spPr>
            <a:xfrm>
              <a:off x="792895" y="118306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5" name="二等辺三角形 14"/>
            <p:cNvSpPr/>
            <p:nvPr userDrawn="1"/>
          </p:nvSpPr>
          <p:spPr>
            <a:xfrm rot="5400000">
              <a:off x="5124176" y="2488148"/>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grpSp>
        <p:nvGrpSpPr>
          <p:cNvPr id="16" name="グループ化 15"/>
          <p:cNvGrpSpPr/>
          <p:nvPr userDrawn="1"/>
        </p:nvGrpSpPr>
        <p:grpSpPr>
          <a:xfrm rot="10800000">
            <a:off x="11980312" y="1868656"/>
            <a:ext cx="4793032" cy="1935215"/>
            <a:chOff x="792895" y="4243400"/>
            <a:chExt cx="4793032" cy="1935215"/>
          </a:xfrm>
          <a:solidFill>
            <a:schemeClr val="accent1">
              <a:lumMod val="20000"/>
              <a:lumOff val="80000"/>
            </a:schemeClr>
          </a:solidFill>
        </p:grpSpPr>
        <p:sp>
          <p:nvSpPr>
            <p:cNvPr id="17" name="正方形/長方形 16"/>
            <p:cNvSpPr/>
            <p:nvPr userDrawn="1"/>
          </p:nvSpPr>
          <p:spPr>
            <a:xfrm>
              <a:off x="792895" y="424340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sp>
          <p:nvSpPr>
            <p:cNvPr id="18" name="二等辺三角形 17"/>
            <p:cNvSpPr/>
            <p:nvPr userDrawn="1"/>
          </p:nvSpPr>
          <p:spPr>
            <a:xfrm rot="5400000">
              <a:off x="5124176" y="4459564"/>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632649"/>
              <a:endParaRPr kumimoji="1" lang="ja-JP" altLang="en-US">
                <a:solidFill>
                  <a:srgbClr val="FFFFFF"/>
                </a:solidFill>
              </a:endParaRPr>
            </a:p>
          </p:txBody>
        </p:sp>
      </p:grpSp>
      <p:sp>
        <p:nvSpPr>
          <p:cNvPr id="19" name="テキスト プレースホルダー 11"/>
          <p:cNvSpPr>
            <a:spLocks noGrp="1"/>
          </p:cNvSpPr>
          <p:nvPr>
            <p:ph type="body" sz="quarter" idx="18" hasCustomPrompt="1"/>
          </p:nvPr>
        </p:nvSpPr>
        <p:spPr>
          <a:xfrm>
            <a:off x="1361568" y="1996096"/>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9" hasCustomPrompt="1"/>
          </p:nvPr>
        </p:nvSpPr>
        <p:spPr>
          <a:xfrm>
            <a:off x="1361568" y="5084050"/>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0" hasCustomPrompt="1"/>
          </p:nvPr>
        </p:nvSpPr>
        <p:spPr>
          <a:xfrm>
            <a:off x="12338561" y="2003669"/>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1" hasCustomPrompt="1"/>
          </p:nvPr>
        </p:nvSpPr>
        <p:spPr>
          <a:xfrm>
            <a:off x="12392020" y="5084050"/>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3"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24" name="テキスト プレースホルダー 11"/>
          <p:cNvSpPr>
            <a:spLocks noGrp="1"/>
          </p:cNvSpPr>
          <p:nvPr>
            <p:ph type="body" sz="quarter" idx="16" hasCustomPrompt="1"/>
          </p:nvPr>
        </p:nvSpPr>
        <p:spPr>
          <a:xfrm>
            <a:off x="2493651"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0897269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o Contents - 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2493651"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2493651" y="7167106"/>
            <a:ext cx="13298280" cy="773204"/>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12"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3"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4"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5210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No Contents - 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998491" y="7798796"/>
            <a:ext cx="7762452"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98491" y="7167106"/>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テキスト プレースホルダー 11"/>
          <p:cNvSpPr>
            <a:spLocks noGrp="1"/>
          </p:cNvSpPr>
          <p:nvPr>
            <p:ph type="body" sz="quarter" idx="18" hasCustomPrompt="1"/>
          </p:nvPr>
        </p:nvSpPr>
        <p:spPr>
          <a:xfrm>
            <a:off x="9491701" y="7790558"/>
            <a:ext cx="7762452"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9" hasCustomPrompt="1"/>
          </p:nvPr>
        </p:nvSpPr>
        <p:spPr>
          <a:xfrm>
            <a:off x="9491701" y="7158868"/>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3236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o Contents - 2 Columns - Righ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9491701" y="6540277"/>
            <a:ext cx="7762452" cy="206861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491701" y="5908588"/>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テキスト プレースホルダー 11"/>
          <p:cNvSpPr>
            <a:spLocks noGrp="1"/>
          </p:cNvSpPr>
          <p:nvPr>
            <p:ph type="body" sz="quarter" idx="18" hasCustomPrompt="1"/>
          </p:nvPr>
        </p:nvSpPr>
        <p:spPr>
          <a:xfrm>
            <a:off x="9491701" y="3209906"/>
            <a:ext cx="7762452" cy="206861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9" hasCustomPrompt="1"/>
          </p:nvPr>
        </p:nvSpPr>
        <p:spPr>
          <a:xfrm>
            <a:off x="9491701" y="2578216"/>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1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1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8028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r>
              <a:rPr lang="en-US" dirty="0">
                <a:solidFill>
                  <a:srgbClr val="FFFFFF">
                    <a:lumMod val="50000"/>
                    <a:alpha val="70000"/>
                  </a:srgbClr>
                </a:solidFill>
              </a:rPr>
              <a:t>www.aeris-data.fr</a:t>
            </a:r>
          </a:p>
        </p:txBody>
      </p:sp>
      <p:sp>
        <p:nvSpPr>
          <p:cNvPr id="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fld id="{387164BF-D67A-46C0-81D2-5BAF67C00C80}" type="slidenum">
              <a:rPr lang="en-US" smtClean="0">
                <a:solidFill>
                  <a:srgbClr val="D8D8D8">
                    <a:lumMod val="75000"/>
                  </a:srgbClr>
                </a:solidFill>
              </a:rPr>
              <a:pPr/>
              <a:t>‹N°›</a:t>
            </a:fld>
            <a:endParaRPr lang="en-US" dirty="0">
              <a:solidFill>
                <a:srgbClr val="D8D8D8">
                  <a:lumMod val="75000"/>
                </a:srgbClr>
              </a:solidFill>
            </a:endParaRPr>
          </a:p>
        </p:txBody>
      </p:sp>
      <p:cxnSp>
        <p:nvCxnSpPr>
          <p:cNvPr id="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654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Diapositive titre bleue">
    <p:spTree>
      <p:nvGrpSpPr>
        <p:cNvPr id="1" name=""/>
        <p:cNvGrpSpPr/>
        <p:nvPr/>
      </p:nvGrpSpPr>
      <p:grpSpPr>
        <a:xfrm>
          <a:off x="0" y="0"/>
          <a:ext cx="0" cy="0"/>
          <a:chOff x="0" y="0"/>
          <a:chExt cx="0" cy="0"/>
        </a:xfrm>
      </p:grpSpPr>
      <p:sp>
        <p:nvSpPr>
          <p:cNvPr id="18" name="タイトル 1"/>
          <p:cNvSpPr>
            <a:spLocks noGrp="1"/>
          </p:cNvSpPr>
          <p:nvPr>
            <p:ph type="ctrTitle" hasCustomPrompt="1"/>
          </p:nvPr>
        </p:nvSpPr>
        <p:spPr>
          <a:xfrm>
            <a:off x="2266442" y="4288405"/>
            <a:ext cx="13753528" cy="1189757"/>
          </a:xfrm>
          <a:prstGeom prst="rect">
            <a:avLst/>
          </a:prstGeom>
        </p:spPr>
        <p:txBody>
          <a:bodyPr anchor="ctr"/>
          <a:lstStyle>
            <a:lvl1pPr algn="ctr">
              <a:lnSpc>
                <a:spcPct val="100000"/>
              </a:lnSpc>
              <a:defRPr sz="7200" cap="all" spc="1500" baseline="0">
                <a:solidFill>
                  <a:schemeClr val="accent1"/>
                </a:solidFill>
                <a:latin typeface="+mj-lt"/>
              </a:defRPr>
            </a:lvl1pPr>
          </a:lstStyle>
          <a:p>
            <a:r>
              <a:rPr lang="en-US" altLang="ja-JP" dirty="0"/>
              <a:t>TITRE PRESENTATION</a:t>
            </a:r>
            <a:endParaRPr lang="en-US" dirty="0"/>
          </a:p>
        </p:txBody>
      </p:sp>
      <p:sp>
        <p:nvSpPr>
          <p:cNvPr id="19" name="サブタイトル 2"/>
          <p:cNvSpPr>
            <a:spLocks noGrp="1"/>
          </p:cNvSpPr>
          <p:nvPr>
            <p:ph type="subTitle" idx="1" hasCustomPrompt="1"/>
          </p:nvPr>
        </p:nvSpPr>
        <p:spPr>
          <a:xfrm>
            <a:off x="2266442" y="5368525"/>
            <a:ext cx="13753528" cy="785311"/>
          </a:xfrm>
          <a:prstGeom prst="rect">
            <a:avLst/>
          </a:prstGeom>
        </p:spPr>
        <p:txBody>
          <a:bodyPr anchor="ctr">
            <a:normAutofit/>
          </a:bodyPr>
          <a:lstStyle>
            <a:lvl1pPr marL="0" indent="0" algn="ctr">
              <a:spcBef>
                <a:spcPts val="0"/>
              </a:spcBef>
              <a:buNone/>
              <a:defRPr sz="3200" cap="all" spc="600" baseline="0">
                <a:solidFill>
                  <a:schemeClr val="bg2">
                    <a:lumMod val="50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Sous </a:t>
            </a:r>
            <a:r>
              <a:rPr lang="en-US" altLang="ja-JP" dirty="0" err="1"/>
              <a:t>titre</a:t>
            </a:r>
            <a:endParaRPr lang="en-US" dirty="0"/>
          </a:p>
        </p:txBody>
      </p:sp>
      <p:pic>
        <p:nvPicPr>
          <p:cNvPr id="22" name="Picture 27" descr="C:\Users\sedoo\Documents\aeris\cnrs.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53951" y="9329391"/>
            <a:ext cx="575147" cy="6550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9" descr="C:\Users\sedoo\Documents\aeris\ir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70389" y="9468353"/>
            <a:ext cx="662542" cy="4025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C:\Users\sedoo\Documents\aeris\logo_cea.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1401" y="9409418"/>
            <a:ext cx="567209" cy="5209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1" descr="C:\Users\sedoo\Documents\aeris\ign.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680006" y="9386575"/>
            <a:ext cx="439226" cy="5406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3" descr="C:\Users\sedoo\Documents\aeris\ups.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2980340" y="9425258"/>
            <a:ext cx="1193999" cy="4520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5" descr="C:\Users\sedoo\Downloads\logo_NORD_PAS_DE_CALAIS.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597987" y="9458224"/>
            <a:ext cx="1232250" cy="3973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sedoo\Downloads\Logo-CNES-horizontal.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937657" y="9433944"/>
            <a:ext cx="1193636" cy="38345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edoo\Downloads\UPMC_Orange_60mm.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4318781" y="9508985"/>
            <a:ext cx="853603" cy="2877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edoo\Downloads\logoX.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338561" y="9350724"/>
            <a:ext cx="480443" cy="65331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edoo\Downloads\logoMF.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008191" y="9285186"/>
            <a:ext cx="701700" cy="720837"/>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プレースホルダー 11"/>
          <p:cNvSpPr>
            <a:spLocks noGrp="1"/>
          </p:cNvSpPr>
          <p:nvPr>
            <p:ph type="body" sz="quarter" idx="22" hasCustomPrompt="1"/>
          </p:nvPr>
        </p:nvSpPr>
        <p:spPr>
          <a:xfrm>
            <a:off x="2302446" y="6223621"/>
            <a:ext cx="13700315" cy="630070"/>
          </a:xfrm>
        </p:spPr>
        <p:txBody>
          <a:bodyPr anchor="t">
            <a:noAutofit/>
          </a:bodyPr>
          <a:lstStyle>
            <a:lvl1pPr algn="ctr">
              <a:lnSpc>
                <a:spcPct val="120000"/>
              </a:lnSpc>
              <a:defRPr sz="2400">
                <a:solidFill>
                  <a:schemeClr val="bg2">
                    <a:lumMod val="75000"/>
                  </a:schemeClr>
                </a:solidFill>
                <a:latin typeface="+mn-lt"/>
              </a:defRPr>
            </a:lvl1pPr>
          </a:lstStyle>
          <a:p>
            <a:pPr lvl="0"/>
            <a:r>
              <a:rPr lang="en-US" altLang="ja-JP" dirty="0"/>
              <a:t>Date - Lieu</a:t>
            </a:r>
            <a:endParaRPr lang="en-US" dirty="0"/>
          </a:p>
        </p:txBody>
      </p:sp>
      <p:pic>
        <p:nvPicPr>
          <p:cNvPr id="2050" name="Picture 2" descr="C:\Users\sedoo\Downloads\Sirius\Icons\logoLille.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308891" y="9328965"/>
            <a:ext cx="1290723" cy="6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4021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Diapositive section blanch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1485" y="113545"/>
            <a:ext cx="3259036" cy="4502092"/>
          </a:xfrm>
          <a:prstGeom prst="rect">
            <a:avLst/>
          </a:prstGeom>
        </p:spPr>
      </p:pic>
      <p:sp>
        <p:nvSpPr>
          <p:cNvPr id="3" name="タイトル 1"/>
          <p:cNvSpPr>
            <a:spLocks noGrp="1"/>
          </p:cNvSpPr>
          <p:nvPr>
            <p:ph type="ctrTitle" hasCustomPrompt="1"/>
          </p:nvPr>
        </p:nvSpPr>
        <p:spPr>
          <a:xfrm>
            <a:off x="862286" y="8473870"/>
            <a:ext cx="13753528" cy="1189757"/>
          </a:xfrm>
          <a:prstGeom prst="rect">
            <a:avLst/>
          </a:prstGeom>
        </p:spPr>
        <p:txBody>
          <a:bodyPr anchor="ctr"/>
          <a:lstStyle>
            <a:lvl1pPr algn="l">
              <a:lnSpc>
                <a:spcPct val="100000"/>
              </a:lnSpc>
              <a:defRPr sz="7200" spc="1000" baseline="0">
                <a:solidFill>
                  <a:schemeClr val="accent1"/>
                </a:solidFill>
                <a:latin typeface="+mj-lt"/>
              </a:defRPr>
            </a:lvl1pPr>
          </a:lstStyle>
          <a:p>
            <a:r>
              <a:rPr lang="en-US" altLang="ja-JP" dirty="0"/>
              <a:t>TITRE DE SECTION</a:t>
            </a:r>
            <a:endParaRPr lang="en-US" dirty="0"/>
          </a:p>
        </p:txBody>
      </p:sp>
    </p:spTree>
    <p:extLst>
      <p:ext uri="{BB962C8B-B14F-4D97-AF65-F5344CB8AC3E}">
        <p14:creationId xmlns:p14="http://schemas.microsoft.com/office/powerpoint/2010/main" val="40140344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TITRE DE LA DIAPOSITIVE</a:t>
            </a:r>
            <a:endParaRPr kumimoji="1" lang="ja-JP" altLang="en-US" dirty="0"/>
          </a:p>
        </p:txBody>
      </p:sp>
      <p:sp>
        <p:nvSpPr>
          <p:cNvPr id="5" name="テキスト プレースホルダー 11"/>
          <p:cNvSpPr>
            <a:spLocks noGrp="1"/>
          </p:cNvSpPr>
          <p:nvPr>
            <p:ph type="body" sz="quarter" idx="14" hasCustomPrompt="1"/>
          </p:nvPr>
        </p:nvSpPr>
        <p:spPr>
          <a:xfrm>
            <a:off x="1096312" y="2803241"/>
            <a:ext cx="16057784" cy="1043694"/>
          </a:xfrm>
        </p:spPr>
        <p:txBody>
          <a:bodyPr anchor="b">
            <a:noAutofit/>
          </a:bodyPr>
          <a:lstStyle>
            <a:lvl1pPr algn="l">
              <a:defRPr sz="5400" spc="300" baseline="0">
                <a:solidFill>
                  <a:schemeClr val="accent1"/>
                </a:solidFill>
                <a:latin typeface="+mj-lt"/>
              </a:defRPr>
            </a:lvl1pPr>
          </a:lstStyle>
          <a:p>
            <a:pPr lvl="0"/>
            <a:r>
              <a:rPr lang="en-US" altLang="ja-JP" dirty="0"/>
              <a:t>TAPEZ VOTRE TEXTE ICI</a:t>
            </a:r>
            <a:endParaRPr lang="en-US" dirty="0"/>
          </a:p>
        </p:txBody>
      </p:sp>
      <p:sp>
        <p:nvSpPr>
          <p:cNvPr id="6" name="テキスト プレースホルダー 11"/>
          <p:cNvSpPr>
            <a:spLocks noGrp="1"/>
          </p:cNvSpPr>
          <p:nvPr>
            <p:ph type="body" sz="quarter" idx="15" hasCustomPrompt="1"/>
          </p:nvPr>
        </p:nvSpPr>
        <p:spPr>
          <a:xfrm>
            <a:off x="1096312" y="4063380"/>
            <a:ext cx="16057784" cy="3240360"/>
          </a:xfrm>
        </p:spPr>
        <p:txBody>
          <a:bodyPr anchor="t">
            <a:noAutofit/>
          </a:bodyPr>
          <a:lstStyle>
            <a:lvl1pPr algn="l">
              <a:lnSpc>
                <a:spcPct val="120000"/>
              </a:lnSpc>
              <a:defRPr sz="2300">
                <a:solidFill>
                  <a:schemeClr val="tx1"/>
                </a:solidFill>
                <a:latin typeface="+mn-lt"/>
              </a:defRPr>
            </a:lvl1pPr>
          </a:lstStyle>
          <a:p>
            <a:pPr lvl="0"/>
            <a:r>
              <a:rPr lang="en-US" altLang="ja-JP" dirty="0" err="1"/>
              <a:t>Tapez</a:t>
            </a:r>
            <a:r>
              <a:rPr lang="en-US" altLang="ja-JP" dirty="0"/>
              <a:t> </a:t>
            </a:r>
            <a:r>
              <a:rPr lang="en-US" altLang="ja-JP" dirty="0" err="1"/>
              <a:t>votre</a:t>
            </a:r>
            <a:r>
              <a:rPr lang="en-US" altLang="ja-JP" dirty="0"/>
              <a:t> </a:t>
            </a:r>
            <a:r>
              <a:rPr lang="en-US" altLang="ja-JP" dirty="0" err="1"/>
              <a:t>texte</a:t>
            </a:r>
            <a:r>
              <a:rPr lang="en-US" altLang="ja-JP" dirty="0"/>
              <a:t> </a:t>
            </a:r>
            <a:r>
              <a:rPr lang="en-US" altLang="ja-JP" dirty="0" err="1"/>
              <a:t>ici</a:t>
            </a:r>
            <a:endParaRPr lang="en-US" dirty="0"/>
          </a:p>
        </p:txBody>
      </p:sp>
      <p:sp>
        <p:nvSpPr>
          <p:cNvPr id="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972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ident">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862286" y="5593550"/>
            <a:ext cx="16606845" cy="1011105"/>
          </a:xfrm>
          <a:prstGeom prst="rect">
            <a:avLst/>
          </a:prstGeom>
        </p:spPr>
        <p:txBody>
          <a:bodyPr anchor="b"/>
          <a:lstStyle>
            <a:lvl1pPr algn="ctr">
              <a:defRPr sz="5400" spc="1000" baseline="0"/>
            </a:lvl1pPr>
          </a:lstStyle>
          <a:p>
            <a:r>
              <a:rPr lang="en-US" altLang="ja-JP" dirty="0"/>
              <a:t>NAME HERE</a:t>
            </a:r>
            <a:endParaRPr kumimoji="1" lang="ja-JP" altLang="en-US" dirty="0"/>
          </a:p>
        </p:txBody>
      </p:sp>
      <p:sp>
        <p:nvSpPr>
          <p:cNvPr id="8" name="テキスト プレースホルダー 11"/>
          <p:cNvSpPr>
            <a:spLocks noGrp="1"/>
          </p:cNvSpPr>
          <p:nvPr>
            <p:ph type="body" sz="quarter" idx="15" hasCustomPrompt="1"/>
          </p:nvPr>
        </p:nvSpPr>
        <p:spPr>
          <a:xfrm>
            <a:off x="2623106" y="7573772"/>
            <a:ext cx="13040199" cy="1530168"/>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9" name="円/楕円 8"/>
          <p:cNvSpPr/>
          <p:nvPr userDrawn="1"/>
        </p:nvSpPr>
        <p:spPr>
          <a:xfrm>
            <a:off x="6802946" y="777992"/>
            <a:ext cx="4631885" cy="4632286"/>
          </a:xfrm>
          <a:prstGeom prst="ellipse">
            <a:avLst/>
          </a:prstGeom>
          <a:solidFill>
            <a:schemeClr val="accent1">
              <a:lumMod val="20000"/>
              <a:lumOff val="80000"/>
              <a:alpha val="14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10" name="図プレースホルダー 9"/>
          <p:cNvSpPr>
            <a:spLocks noGrp="1"/>
          </p:cNvSpPr>
          <p:nvPr>
            <p:ph type="pic" sz="quarter" idx="12" hasCustomPrompt="1"/>
          </p:nvPr>
        </p:nvSpPr>
        <p:spPr>
          <a:xfrm>
            <a:off x="7005046" y="980110"/>
            <a:ext cx="4227685" cy="4228051"/>
          </a:xfrm>
          <a:prstGeom prst="ellipse">
            <a:avLst/>
          </a:prstGeom>
        </p:spPr>
        <p:txBody>
          <a:bodyPr/>
          <a:lstStyle>
            <a:lvl1pPr>
              <a:defRPr/>
            </a:lvl1pPr>
          </a:lstStyle>
          <a:p>
            <a:r>
              <a:rPr kumimoji="1" lang="en-US" altLang="ja-JP" dirty="0"/>
              <a:t>Add Image</a:t>
            </a:r>
            <a:endParaRPr kumimoji="1" lang="ja-JP" altLang="en-US" dirty="0"/>
          </a:p>
        </p:txBody>
      </p:sp>
      <p:sp>
        <p:nvSpPr>
          <p:cNvPr id="11" name="テキスト プレースホルダー 11"/>
          <p:cNvSpPr>
            <a:spLocks noGrp="1"/>
          </p:cNvSpPr>
          <p:nvPr>
            <p:ph type="body" sz="quarter" idx="16" hasCustomPrompt="1"/>
          </p:nvPr>
        </p:nvSpPr>
        <p:spPr>
          <a:xfrm>
            <a:off x="2594582" y="6493650"/>
            <a:ext cx="13097249" cy="773203"/>
          </a:xfrm>
        </p:spPr>
        <p:txBody>
          <a:bodyPr anchor="t">
            <a:noAutofit/>
          </a:bodyPr>
          <a:lstStyle>
            <a:lvl1pPr algn="ctr">
              <a:lnSpc>
                <a:spcPct val="120000"/>
              </a:lnSpc>
              <a:defRPr sz="3200" spc="300">
                <a:solidFill>
                  <a:schemeClr val="tx2"/>
                </a:solidFill>
                <a:latin typeface="+mj-lt"/>
              </a:defRPr>
            </a:lvl1pPr>
          </a:lstStyle>
          <a:p>
            <a:pPr lvl="0"/>
            <a:r>
              <a:rPr lang="en-US" altLang="ja-JP" dirty="0"/>
              <a:t>Text Here</a:t>
            </a:r>
            <a:endParaRPr lang="en-US" dirty="0"/>
          </a:p>
        </p:txBody>
      </p:sp>
      <p:cxnSp>
        <p:nvCxnSpPr>
          <p:cNvPr id="12" name="直線コネクタ 11"/>
          <p:cNvCxnSpPr/>
          <p:nvPr userDrawn="1"/>
        </p:nvCxnSpPr>
        <p:spPr>
          <a:xfrm>
            <a:off x="2623107" y="7393750"/>
            <a:ext cx="13040199"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3"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4"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5"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4002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TITRE DE LA DIAPOSITIVE</a:t>
            </a:r>
            <a:endParaRPr kumimoji="1" lang="ja-JP" altLang="en-US" dirty="0"/>
          </a:p>
        </p:txBody>
      </p:sp>
      <p:sp>
        <p:nvSpPr>
          <p:cNvPr id="5" name="テキスト プレースホルダー 11"/>
          <p:cNvSpPr>
            <a:spLocks noGrp="1"/>
          </p:cNvSpPr>
          <p:nvPr>
            <p:ph type="body" sz="quarter" idx="14" hasCustomPrompt="1"/>
          </p:nvPr>
        </p:nvSpPr>
        <p:spPr>
          <a:xfrm>
            <a:off x="1096313" y="1948145"/>
            <a:ext cx="7641849"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3" y="3036844"/>
            <a:ext cx="7641849"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7" name="テキスト プレースホルダー 11"/>
          <p:cNvSpPr>
            <a:spLocks noGrp="1"/>
          </p:cNvSpPr>
          <p:nvPr>
            <p:ph type="body" sz="quarter" idx="16" hasCustomPrompt="1"/>
          </p:nvPr>
        </p:nvSpPr>
        <p:spPr>
          <a:xfrm>
            <a:off x="9503247" y="1948145"/>
            <a:ext cx="7641849"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503247" y="3036844"/>
            <a:ext cx="7641849"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9" name="正方形/長方形 8"/>
          <p:cNvSpPr/>
          <p:nvPr userDrawn="1"/>
        </p:nvSpPr>
        <p:spPr>
          <a:xfrm>
            <a:off x="907292" y="2343636"/>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正方形/長方形 9"/>
          <p:cNvSpPr/>
          <p:nvPr userDrawn="1"/>
        </p:nvSpPr>
        <p:spPr>
          <a:xfrm>
            <a:off x="9323228" y="2353190"/>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107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096313" y="1948145"/>
            <a:ext cx="5171867"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3" y="3036844"/>
            <a:ext cx="5171867"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9" name="テキスト プレースホルダー 11"/>
          <p:cNvSpPr>
            <a:spLocks noGrp="1"/>
          </p:cNvSpPr>
          <p:nvPr>
            <p:ph type="body" sz="quarter" idx="16" hasCustomPrompt="1"/>
          </p:nvPr>
        </p:nvSpPr>
        <p:spPr>
          <a:xfrm>
            <a:off x="6532917" y="1984572"/>
            <a:ext cx="5171867"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10" name="テキスト プレースホルダー 11"/>
          <p:cNvSpPr>
            <a:spLocks noGrp="1"/>
          </p:cNvSpPr>
          <p:nvPr>
            <p:ph type="body" sz="quarter" idx="17" hasCustomPrompt="1"/>
          </p:nvPr>
        </p:nvSpPr>
        <p:spPr>
          <a:xfrm>
            <a:off x="6532917" y="3073271"/>
            <a:ext cx="5171867"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11" name="テキスト プレースホルダー 11"/>
          <p:cNvSpPr>
            <a:spLocks noGrp="1"/>
          </p:cNvSpPr>
          <p:nvPr>
            <p:ph type="body" sz="quarter" idx="18" hasCustomPrompt="1"/>
          </p:nvPr>
        </p:nvSpPr>
        <p:spPr>
          <a:xfrm>
            <a:off x="11978521" y="1984572"/>
            <a:ext cx="5171867"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19" hasCustomPrompt="1"/>
          </p:nvPr>
        </p:nvSpPr>
        <p:spPr>
          <a:xfrm>
            <a:off x="11978521" y="3073271"/>
            <a:ext cx="5171867" cy="5895656"/>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13" name="正方形/長方形 12"/>
          <p:cNvSpPr/>
          <p:nvPr userDrawn="1"/>
        </p:nvSpPr>
        <p:spPr>
          <a:xfrm>
            <a:off x="907292"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4" name="正方形/長方形 13"/>
          <p:cNvSpPr/>
          <p:nvPr userDrawn="1"/>
        </p:nvSpPr>
        <p:spPr>
          <a:xfrm>
            <a:off x="6352898"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5" name="正方形/長方形 14"/>
          <p:cNvSpPr/>
          <p:nvPr userDrawn="1"/>
        </p:nvSpPr>
        <p:spPr>
          <a:xfrm>
            <a:off x="11798503"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4325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oop 1">
    <p:spTree>
      <p:nvGrpSpPr>
        <p:cNvPr id="1" name=""/>
        <p:cNvGrpSpPr/>
        <p:nvPr/>
      </p:nvGrpSpPr>
      <p:grpSpPr>
        <a:xfrm>
          <a:off x="0" y="0"/>
          <a:ext cx="0" cy="0"/>
          <a:chOff x="0" y="0"/>
          <a:chExt cx="0" cy="0"/>
        </a:xfrm>
      </p:grpSpPr>
      <p:sp>
        <p:nvSpPr>
          <p:cNvPr id="8" name="ドーナツ 7"/>
          <p:cNvSpPr/>
          <p:nvPr userDrawn="1"/>
        </p:nvSpPr>
        <p:spPr>
          <a:xfrm>
            <a:off x="6398903" y="2849730"/>
            <a:ext cx="5461686" cy="5461686"/>
          </a:xfrm>
          <a:prstGeom prst="donut">
            <a:avLst>
              <a:gd name="adj" fmla="val 7805"/>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9" name="環状矢印 8"/>
          <p:cNvSpPr/>
          <p:nvPr userDrawn="1"/>
        </p:nvSpPr>
        <p:spPr>
          <a:xfrm>
            <a:off x="9120950" y="2833652"/>
            <a:ext cx="3024386"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40000"/>
              <a:lumOff val="6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12" name="環状矢印 8"/>
          <p:cNvSpPr/>
          <p:nvPr userDrawn="1"/>
        </p:nvSpPr>
        <p:spPr>
          <a:xfrm rot="5400000">
            <a:off x="8975163" y="5717445"/>
            <a:ext cx="3024386" cy="2758141"/>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13" name="環状矢印 8"/>
          <p:cNvSpPr/>
          <p:nvPr userDrawn="1"/>
        </p:nvSpPr>
        <p:spPr>
          <a:xfrm rot="10800000">
            <a:off x="6112473" y="5582267"/>
            <a:ext cx="3024386"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14" name="環状矢印 8"/>
          <p:cNvSpPr/>
          <p:nvPr userDrawn="1"/>
        </p:nvSpPr>
        <p:spPr>
          <a:xfrm rot="16200000">
            <a:off x="6255123" y="2679784"/>
            <a:ext cx="3024386" cy="2758141"/>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16" name="円/楕円 15"/>
          <p:cNvSpPr/>
          <p:nvPr userDrawn="1"/>
        </p:nvSpPr>
        <p:spPr>
          <a:xfrm>
            <a:off x="10181968" y="306906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円/楕円 16"/>
          <p:cNvSpPr/>
          <p:nvPr userDrawn="1"/>
        </p:nvSpPr>
        <p:spPr>
          <a:xfrm>
            <a:off x="10181968" y="637982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円/楕円 17"/>
          <p:cNvSpPr/>
          <p:nvPr userDrawn="1"/>
        </p:nvSpPr>
        <p:spPr>
          <a:xfrm>
            <a:off x="6565558" y="306906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9" name="円/楕円 18"/>
          <p:cNvSpPr/>
          <p:nvPr userDrawn="1"/>
        </p:nvSpPr>
        <p:spPr>
          <a:xfrm>
            <a:off x="6565558" y="6379825"/>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0" name="図プレースホルダー 7"/>
          <p:cNvSpPr>
            <a:spLocks noGrp="1"/>
          </p:cNvSpPr>
          <p:nvPr>
            <p:ph type="pic" sz="quarter" idx="16" hasCustomPrompt="1"/>
          </p:nvPr>
        </p:nvSpPr>
        <p:spPr>
          <a:xfrm>
            <a:off x="10590603" y="3485051"/>
            <a:ext cx="616115" cy="616115"/>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7"/>
          <p:cNvSpPr>
            <a:spLocks noGrp="1"/>
          </p:cNvSpPr>
          <p:nvPr>
            <p:ph type="pic" sz="quarter" idx="17" hasCustomPrompt="1"/>
          </p:nvPr>
        </p:nvSpPr>
        <p:spPr>
          <a:xfrm>
            <a:off x="10590603" y="6788459"/>
            <a:ext cx="616115" cy="616115"/>
          </a:xfrm>
        </p:spPr>
        <p:txBody>
          <a:bodyPr>
            <a:normAutofit/>
          </a:bodyPr>
          <a:lstStyle>
            <a:lvl1pPr>
              <a:defRPr sz="1600"/>
            </a:lvl1pPr>
          </a:lstStyle>
          <a:p>
            <a:r>
              <a:rPr kumimoji="1" lang="en-US" altLang="ja-JP" dirty="0"/>
              <a:t>ICON</a:t>
            </a:r>
            <a:endParaRPr kumimoji="1" lang="ja-JP" altLang="en-US" dirty="0"/>
          </a:p>
        </p:txBody>
      </p:sp>
      <p:sp>
        <p:nvSpPr>
          <p:cNvPr id="22" name="図プレースホルダー 7"/>
          <p:cNvSpPr>
            <a:spLocks noGrp="1"/>
          </p:cNvSpPr>
          <p:nvPr>
            <p:ph type="pic" sz="quarter" idx="18" hasCustomPrompt="1"/>
          </p:nvPr>
        </p:nvSpPr>
        <p:spPr>
          <a:xfrm>
            <a:off x="6974193" y="3477700"/>
            <a:ext cx="616115" cy="616115"/>
          </a:xfrm>
        </p:spPr>
        <p:txBody>
          <a:bodyPr>
            <a:normAutofit/>
          </a:bodyPr>
          <a:lstStyle>
            <a:lvl1pPr>
              <a:defRPr sz="1600"/>
            </a:lvl1pPr>
          </a:lstStyle>
          <a:p>
            <a:r>
              <a:rPr kumimoji="1" lang="en-US" altLang="ja-JP" dirty="0"/>
              <a:t>ICON</a:t>
            </a:r>
            <a:endParaRPr kumimoji="1" lang="ja-JP" altLang="en-US" dirty="0"/>
          </a:p>
        </p:txBody>
      </p:sp>
      <p:sp>
        <p:nvSpPr>
          <p:cNvPr id="23" name="図プレースホルダー 7"/>
          <p:cNvSpPr>
            <a:spLocks noGrp="1"/>
          </p:cNvSpPr>
          <p:nvPr>
            <p:ph type="pic" sz="quarter" idx="19" hasCustomPrompt="1"/>
          </p:nvPr>
        </p:nvSpPr>
        <p:spPr>
          <a:xfrm>
            <a:off x="6974193" y="6781106"/>
            <a:ext cx="616115" cy="616115"/>
          </a:xfrm>
        </p:spPr>
        <p:txBody>
          <a:bodyPr>
            <a:normAutofit/>
          </a:bodyPr>
          <a:lstStyle>
            <a:lvl1pPr>
              <a:defRPr sz="1600"/>
            </a:lvl1pPr>
          </a:lstStyle>
          <a:p>
            <a:r>
              <a:rPr kumimoji="1" lang="en-US" altLang="ja-JP" dirty="0"/>
              <a:t>ICON</a:t>
            </a:r>
            <a:endParaRPr kumimoji="1" lang="ja-JP" altLang="en-US" dirty="0"/>
          </a:p>
        </p:txBody>
      </p:sp>
      <p:sp>
        <p:nvSpPr>
          <p:cNvPr id="24" name="テキスト プレースホルダー 11"/>
          <p:cNvSpPr>
            <a:spLocks noGrp="1"/>
          </p:cNvSpPr>
          <p:nvPr>
            <p:ph type="body" sz="quarter" idx="15" hasCustomPrompt="1"/>
          </p:nvPr>
        </p:nvSpPr>
        <p:spPr>
          <a:xfrm>
            <a:off x="12586361" y="3115955"/>
            <a:ext cx="480886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2586361" y="2536525"/>
            <a:ext cx="480886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6" name="テキスト プレースホルダー 11"/>
          <p:cNvSpPr>
            <a:spLocks noGrp="1"/>
          </p:cNvSpPr>
          <p:nvPr>
            <p:ph type="body" sz="quarter" idx="21" hasCustomPrompt="1"/>
          </p:nvPr>
        </p:nvSpPr>
        <p:spPr>
          <a:xfrm>
            <a:off x="12586361" y="7005278"/>
            <a:ext cx="480886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22" hasCustomPrompt="1"/>
          </p:nvPr>
        </p:nvSpPr>
        <p:spPr>
          <a:xfrm>
            <a:off x="12586361" y="6425848"/>
            <a:ext cx="480886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3" hasCustomPrompt="1"/>
          </p:nvPr>
        </p:nvSpPr>
        <p:spPr>
          <a:xfrm>
            <a:off x="938059" y="3118139"/>
            <a:ext cx="4808865" cy="17441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9" name="テキスト プレースホルダー 11"/>
          <p:cNvSpPr>
            <a:spLocks noGrp="1"/>
          </p:cNvSpPr>
          <p:nvPr>
            <p:ph type="body" sz="quarter" idx="24" hasCustomPrompt="1"/>
          </p:nvPr>
        </p:nvSpPr>
        <p:spPr>
          <a:xfrm>
            <a:off x="938059" y="2538709"/>
            <a:ext cx="4808865"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5" hasCustomPrompt="1"/>
          </p:nvPr>
        </p:nvSpPr>
        <p:spPr>
          <a:xfrm>
            <a:off x="938059" y="7007462"/>
            <a:ext cx="4808865" cy="17441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31" name="テキスト プレースホルダー 11"/>
          <p:cNvSpPr>
            <a:spLocks noGrp="1"/>
          </p:cNvSpPr>
          <p:nvPr>
            <p:ph type="body" sz="quarter" idx="26" hasCustomPrompt="1"/>
          </p:nvPr>
        </p:nvSpPr>
        <p:spPr>
          <a:xfrm>
            <a:off x="938059" y="6428032"/>
            <a:ext cx="4808865"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grpSp>
        <p:nvGrpSpPr>
          <p:cNvPr id="5" name="グループ化 4"/>
          <p:cNvGrpSpPr/>
          <p:nvPr userDrawn="1"/>
        </p:nvGrpSpPr>
        <p:grpSpPr>
          <a:xfrm>
            <a:off x="6041205" y="2495278"/>
            <a:ext cx="6193031" cy="6193031"/>
            <a:chOff x="4450556" y="450850"/>
            <a:chExt cx="9385300" cy="9385300"/>
          </a:xfrm>
        </p:grpSpPr>
        <p:sp>
          <p:nvSpPr>
            <p:cNvPr id="32" name="円/楕円 31"/>
            <p:cNvSpPr/>
            <p:nvPr userDrawn="1"/>
          </p:nvSpPr>
          <p:spPr>
            <a:xfrm>
              <a:off x="4450556" y="450850"/>
              <a:ext cx="9385300" cy="9385300"/>
            </a:xfrm>
            <a:prstGeom prst="ellipse">
              <a:avLst/>
            </a:prstGeom>
            <a:gradFill>
              <a:gsLst>
                <a:gs pos="100000">
                  <a:schemeClr val="accent1">
                    <a:tint val="66000"/>
                    <a:satMod val="160000"/>
                    <a:alpha val="15000"/>
                  </a:schemeClr>
                </a:gs>
                <a:gs pos="50000">
                  <a:schemeClr val="accent1">
                    <a:tint val="44500"/>
                    <a:satMod val="160000"/>
                    <a:alpha val="1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33" name="円/楕円 32"/>
            <p:cNvSpPr/>
            <p:nvPr userDrawn="1"/>
          </p:nvSpPr>
          <p:spPr>
            <a:xfrm>
              <a:off x="5877719" y="1878013"/>
              <a:ext cx="6530975" cy="6530975"/>
            </a:xfrm>
            <a:prstGeom prst="ellipse">
              <a:avLst/>
            </a:prstGeom>
            <a:gradFill>
              <a:gsLst>
                <a:gs pos="100000">
                  <a:schemeClr val="accent1">
                    <a:tint val="66000"/>
                    <a:satMod val="160000"/>
                    <a:alpha val="38000"/>
                  </a:schemeClr>
                </a:gs>
                <a:gs pos="42000">
                  <a:schemeClr val="accent1">
                    <a:tint val="44500"/>
                    <a:satMod val="160000"/>
                    <a:alpha val="2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grpSp>
      <p:sp>
        <p:nvSpPr>
          <p:cNvPr id="3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7632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 Images - Horizontal">
    <p:spTree>
      <p:nvGrpSpPr>
        <p:cNvPr id="1" name=""/>
        <p:cNvGrpSpPr/>
        <p:nvPr/>
      </p:nvGrpSpPr>
      <p:grpSpPr>
        <a:xfrm>
          <a:off x="0" y="0"/>
          <a:ext cx="0" cy="0"/>
          <a:chOff x="0" y="0"/>
          <a:chExt cx="0" cy="0"/>
        </a:xfrm>
      </p:grpSpPr>
      <p:sp>
        <p:nvSpPr>
          <p:cNvPr id="24" name="正方形/長方形 23"/>
          <p:cNvSpPr/>
          <p:nvPr userDrawn="1"/>
        </p:nvSpPr>
        <p:spPr>
          <a:xfrm>
            <a:off x="1596993" y="7033711"/>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3" name="正方形/長方形 22"/>
          <p:cNvSpPr/>
          <p:nvPr userDrawn="1"/>
        </p:nvSpPr>
        <p:spPr>
          <a:xfrm>
            <a:off x="1596993" y="4423421"/>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 name="正方形/長方形 4"/>
          <p:cNvSpPr/>
          <p:nvPr userDrawn="1"/>
        </p:nvSpPr>
        <p:spPr>
          <a:xfrm>
            <a:off x="1596993" y="1768126"/>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0" name="図プレースホルダー 9"/>
          <p:cNvSpPr>
            <a:spLocks noGrp="1"/>
          </p:cNvSpPr>
          <p:nvPr>
            <p:ph type="pic" sz="quarter" idx="12" hasCustomPrompt="1"/>
          </p:nvPr>
        </p:nvSpPr>
        <p:spPr>
          <a:xfrm>
            <a:off x="1740036" y="1933890"/>
            <a:ext cx="3899384" cy="2008731"/>
          </a:xfrm>
          <a:prstGeom prst="rect">
            <a:avLst/>
          </a:prstGeom>
        </p:spPr>
        <p:txBody>
          <a:bodyPr/>
          <a:lstStyle>
            <a:lvl1pPr>
              <a:defRPr baseline="0"/>
            </a:lvl1pPr>
          </a:lstStyle>
          <a:p>
            <a:r>
              <a:rPr kumimoji="1" lang="en-US" altLang="ja-JP" dirty="0"/>
              <a:t>Add an image</a:t>
            </a:r>
            <a:endParaRPr kumimoji="1" lang="ja-JP" altLang="en-US" dirty="0"/>
          </a:p>
        </p:txBody>
      </p:sp>
      <p:sp>
        <p:nvSpPr>
          <p:cNvPr id="14" name="図プレースホルダー 9"/>
          <p:cNvSpPr>
            <a:spLocks noGrp="1"/>
          </p:cNvSpPr>
          <p:nvPr>
            <p:ph type="pic" sz="quarter" idx="13" hasCustomPrompt="1"/>
          </p:nvPr>
        </p:nvSpPr>
        <p:spPr>
          <a:xfrm>
            <a:off x="1740036" y="4589186"/>
            <a:ext cx="3899384" cy="2008731"/>
          </a:xfrm>
          <a:prstGeom prst="rect">
            <a:avLst/>
          </a:prstGeom>
        </p:spPr>
        <p:txBody>
          <a:bodyPr/>
          <a:lstStyle/>
          <a:p>
            <a:r>
              <a:rPr kumimoji="1" lang="en-US" altLang="ja-JP" dirty="0"/>
              <a:t>Add an image</a:t>
            </a:r>
            <a:endParaRPr kumimoji="1" lang="ja-JP" altLang="en-US" dirty="0"/>
          </a:p>
        </p:txBody>
      </p:sp>
      <p:sp>
        <p:nvSpPr>
          <p:cNvPr id="16" name="図プレースホルダー 9"/>
          <p:cNvSpPr>
            <a:spLocks noGrp="1"/>
          </p:cNvSpPr>
          <p:nvPr>
            <p:ph type="pic" sz="quarter" idx="14" hasCustomPrompt="1"/>
          </p:nvPr>
        </p:nvSpPr>
        <p:spPr>
          <a:xfrm>
            <a:off x="1740036" y="7199475"/>
            <a:ext cx="3899384" cy="2008731"/>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7" name="テキスト プレースホルダー 11"/>
          <p:cNvSpPr>
            <a:spLocks noGrp="1"/>
          </p:cNvSpPr>
          <p:nvPr>
            <p:ph type="body" sz="quarter" idx="15" hasCustomPrompt="1"/>
          </p:nvPr>
        </p:nvSpPr>
        <p:spPr>
          <a:xfrm>
            <a:off x="6026232" y="2347556"/>
            <a:ext cx="1067781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16" hasCustomPrompt="1"/>
          </p:nvPr>
        </p:nvSpPr>
        <p:spPr>
          <a:xfrm>
            <a:off x="6026232" y="1768126"/>
            <a:ext cx="1067781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9" name="テキスト プレースホルダー 11"/>
          <p:cNvSpPr>
            <a:spLocks noGrp="1"/>
          </p:cNvSpPr>
          <p:nvPr>
            <p:ph type="body" sz="quarter" idx="17" hasCustomPrompt="1"/>
          </p:nvPr>
        </p:nvSpPr>
        <p:spPr>
          <a:xfrm>
            <a:off x="6026232" y="5005229"/>
            <a:ext cx="1067781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8" hasCustomPrompt="1"/>
          </p:nvPr>
        </p:nvSpPr>
        <p:spPr>
          <a:xfrm>
            <a:off x="6026232" y="4425799"/>
            <a:ext cx="1067781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19" hasCustomPrompt="1"/>
          </p:nvPr>
        </p:nvSpPr>
        <p:spPr>
          <a:xfrm>
            <a:off x="6026232" y="7629851"/>
            <a:ext cx="10677815"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0" hasCustomPrompt="1"/>
          </p:nvPr>
        </p:nvSpPr>
        <p:spPr>
          <a:xfrm>
            <a:off x="6026232" y="7050421"/>
            <a:ext cx="10677815"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5517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Images - Virtical">
    <p:spTree>
      <p:nvGrpSpPr>
        <p:cNvPr id="1" name=""/>
        <p:cNvGrpSpPr/>
        <p:nvPr/>
      </p:nvGrpSpPr>
      <p:grpSpPr>
        <a:xfrm>
          <a:off x="0" y="0"/>
          <a:ext cx="0" cy="0"/>
          <a:chOff x="0" y="0"/>
          <a:chExt cx="0" cy="0"/>
        </a:xfrm>
      </p:grpSpPr>
      <p:sp>
        <p:nvSpPr>
          <p:cNvPr id="7" name="正方形/長方形 6"/>
          <p:cNvSpPr/>
          <p:nvPr userDrawn="1"/>
        </p:nvSpPr>
        <p:spPr>
          <a:xfrm>
            <a:off x="1509137" y="1811486"/>
            <a:ext cx="6671037" cy="3996191"/>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図プレースホルダー 9"/>
          <p:cNvSpPr>
            <a:spLocks noGrp="1"/>
          </p:cNvSpPr>
          <p:nvPr>
            <p:ph type="pic" sz="quarter" idx="12" hasCustomPrompt="1"/>
          </p:nvPr>
        </p:nvSpPr>
        <p:spPr>
          <a:xfrm>
            <a:off x="1685613" y="1987943"/>
            <a:ext cx="6318086" cy="3643277"/>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正方形/長方形 10"/>
          <p:cNvSpPr/>
          <p:nvPr userDrawn="1"/>
        </p:nvSpPr>
        <p:spPr>
          <a:xfrm>
            <a:off x="10050168" y="1811486"/>
            <a:ext cx="6671037" cy="3996191"/>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図プレースホルダー 9"/>
          <p:cNvSpPr>
            <a:spLocks noGrp="1"/>
          </p:cNvSpPr>
          <p:nvPr>
            <p:ph type="pic" sz="quarter" idx="13" hasCustomPrompt="1"/>
          </p:nvPr>
        </p:nvSpPr>
        <p:spPr>
          <a:xfrm>
            <a:off x="10226643" y="1987943"/>
            <a:ext cx="6318086" cy="3643277"/>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3" name="テキスト プレースホルダー 11"/>
          <p:cNvSpPr>
            <a:spLocks noGrp="1"/>
          </p:cNvSpPr>
          <p:nvPr>
            <p:ph type="body" sz="quarter" idx="15" hasCustomPrompt="1"/>
          </p:nvPr>
        </p:nvSpPr>
        <p:spPr>
          <a:xfrm>
            <a:off x="1083526" y="6660067"/>
            <a:ext cx="7393206" cy="244686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1083526" y="6080636"/>
            <a:ext cx="7393206"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9679458" y="6664186"/>
            <a:ext cx="7393206" cy="244686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18" hasCustomPrompt="1"/>
          </p:nvPr>
        </p:nvSpPr>
        <p:spPr>
          <a:xfrm>
            <a:off x="9679458" y="6084755"/>
            <a:ext cx="7393206"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5229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 Images - Virtical">
    <p:spTree>
      <p:nvGrpSpPr>
        <p:cNvPr id="1" name=""/>
        <p:cNvGrpSpPr/>
        <p:nvPr/>
      </p:nvGrpSpPr>
      <p:grpSpPr>
        <a:xfrm>
          <a:off x="0" y="0"/>
          <a:ext cx="0" cy="0"/>
          <a:chOff x="0" y="0"/>
          <a:chExt cx="0" cy="0"/>
        </a:xfrm>
      </p:grpSpPr>
      <p:sp>
        <p:nvSpPr>
          <p:cNvPr id="7" name="正方形/長方形 6"/>
          <p:cNvSpPr/>
          <p:nvPr userDrawn="1"/>
        </p:nvSpPr>
        <p:spPr>
          <a:xfrm>
            <a:off x="637261" y="2174129"/>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図プレースホルダー 9"/>
          <p:cNvSpPr>
            <a:spLocks noGrp="1"/>
          </p:cNvSpPr>
          <p:nvPr>
            <p:ph type="pic" sz="quarter" idx="12" hasCustomPrompt="1"/>
          </p:nvPr>
        </p:nvSpPr>
        <p:spPr>
          <a:xfrm>
            <a:off x="812481" y="2337741"/>
            <a:ext cx="5238155" cy="3020543"/>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3" name="テキスト プレースホルダー 11"/>
          <p:cNvSpPr>
            <a:spLocks noGrp="1"/>
          </p:cNvSpPr>
          <p:nvPr>
            <p:ph type="body" sz="quarter" idx="15" hasCustomPrompt="1"/>
          </p:nvPr>
        </p:nvSpPr>
        <p:spPr>
          <a:xfrm>
            <a:off x="637261" y="6218945"/>
            <a:ext cx="5588591" cy="270593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637261" y="5639515"/>
            <a:ext cx="5588591"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正方形/長方形 16"/>
          <p:cNvSpPr/>
          <p:nvPr userDrawn="1"/>
        </p:nvSpPr>
        <p:spPr>
          <a:xfrm>
            <a:off x="6348117" y="2173170"/>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図プレースホルダー 9"/>
          <p:cNvSpPr>
            <a:spLocks noGrp="1"/>
          </p:cNvSpPr>
          <p:nvPr>
            <p:ph type="pic" sz="quarter" idx="17" hasCustomPrompt="1"/>
          </p:nvPr>
        </p:nvSpPr>
        <p:spPr>
          <a:xfrm>
            <a:off x="6523337" y="2336783"/>
            <a:ext cx="5238155" cy="3020543"/>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9" name="テキスト プレースホルダー 11"/>
          <p:cNvSpPr>
            <a:spLocks noGrp="1"/>
          </p:cNvSpPr>
          <p:nvPr>
            <p:ph type="body" sz="quarter" idx="18" hasCustomPrompt="1"/>
          </p:nvPr>
        </p:nvSpPr>
        <p:spPr>
          <a:xfrm>
            <a:off x="6348117" y="6217987"/>
            <a:ext cx="5588591" cy="270593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9" hasCustomPrompt="1"/>
          </p:nvPr>
        </p:nvSpPr>
        <p:spPr>
          <a:xfrm>
            <a:off x="6348117" y="5638556"/>
            <a:ext cx="5588591"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1" name="正方形/長方形 20"/>
          <p:cNvSpPr/>
          <p:nvPr userDrawn="1"/>
        </p:nvSpPr>
        <p:spPr>
          <a:xfrm>
            <a:off x="12023527" y="2174129"/>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図プレースホルダー 9"/>
          <p:cNvSpPr>
            <a:spLocks noGrp="1"/>
          </p:cNvSpPr>
          <p:nvPr>
            <p:ph type="pic" sz="quarter" idx="20" hasCustomPrompt="1"/>
          </p:nvPr>
        </p:nvSpPr>
        <p:spPr>
          <a:xfrm>
            <a:off x="12198745" y="2337741"/>
            <a:ext cx="5238155" cy="3020543"/>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3" name="テキスト プレースホルダー 11"/>
          <p:cNvSpPr>
            <a:spLocks noGrp="1"/>
          </p:cNvSpPr>
          <p:nvPr>
            <p:ph type="body" sz="quarter" idx="21" hasCustomPrompt="1"/>
          </p:nvPr>
        </p:nvSpPr>
        <p:spPr>
          <a:xfrm>
            <a:off x="12023527" y="6218945"/>
            <a:ext cx="5588591" cy="270593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2" hasCustomPrompt="1"/>
          </p:nvPr>
        </p:nvSpPr>
        <p:spPr>
          <a:xfrm>
            <a:off x="12023527" y="5639515"/>
            <a:ext cx="5588591"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9211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lumMod val="50000"/>
                    <a:alpha val="70000"/>
                  </a:srgbClr>
                </a:solidFill>
                <a:effectLst/>
                <a:uLnTx/>
                <a:uFillTx/>
                <a:latin typeface="Corbel"/>
                <a:cs typeface="+mn-cs"/>
              </a:rPr>
              <a:t>The Power of PowerPoint | thepopp.com</a:t>
            </a:r>
            <a:endPar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endParaRPr>
          </a:p>
        </p:txBody>
      </p:sp>
      <p:sp>
        <p:nvSpPr>
          <p:cNvPr id="4" name="スライド番号プレースホルダー 3"/>
          <p:cNvSpPr>
            <a:spLocks noGrp="1"/>
          </p:cNvSpPr>
          <p:nvPr>
            <p:ph type="sldNum" sz="quarter" idx="11"/>
          </p:nvPr>
        </p:nvSpPr>
        <p:spPr/>
        <p:txBody>
          <a:body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5" name="図プレースホルダー 9"/>
          <p:cNvSpPr>
            <a:spLocks noGrp="1"/>
          </p:cNvSpPr>
          <p:nvPr>
            <p:ph type="pic" sz="quarter" idx="12" hasCustomPrompt="1"/>
          </p:nvPr>
        </p:nvSpPr>
        <p:spPr>
          <a:xfrm>
            <a:off x="0" y="1903141"/>
            <a:ext cx="18267419" cy="4545506"/>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7"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8" name="テキスト プレースホルダー 11"/>
          <p:cNvSpPr>
            <a:spLocks noGrp="1"/>
          </p:cNvSpPr>
          <p:nvPr>
            <p:ph type="body" sz="quarter" idx="16" hasCustomPrompt="1"/>
          </p:nvPr>
        </p:nvSpPr>
        <p:spPr>
          <a:xfrm>
            <a:off x="3157542" y="7568137"/>
            <a:ext cx="11926325" cy="162581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17" hasCustomPrompt="1"/>
          </p:nvPr>
        </p:nvSpPr>
        <p:spPr>
          <a:xfrm>
            <a:off x="3157542" y="6898696"/>
            <a:ext cx="11926325" cy="773204"/>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8" name="正方形/長方形 7"/>
          <p:cNvSpPr/>
          <p:nvPr userDrawn="1"/>
        </p:nvSpPr>
        <p:spPr>
          <a:xfrm>
            <a:off x="-6323" y="1750730"/>
            <a:ext cx="18292736" cy="487793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Tree>
    <p:extLst>
      <p:ext uri="{BB962C8B-B14F-4D97-AF65-F5344CB8AC3E}">
        <p14:creationId xmlns:p14="http://schemas.microsoft.com/office/powerpoint/2010/main" val="18535284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4x4 Image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lumMod val="50000"/>
                    <a:alpha val="70000"/>
                  </a:srgbClr>
                </a:solidFill>
                <a:effectLst/>
                <a:uLnTx/>
                <a:uFillTx/>
                <a:latin typeface="Corbel"/>
                <a:cs typeface="+mn-cs"/>
              </a:rPr>
              <a:t>The Power of PowerPoint | thepopp.com</a:t>
            </a:r>
            <a:endPar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endParaRPr>
          </a:p>
        </p:txBody>
      </p:sp>
      <p:sp>
        <p:nvSpPr>
          <p:cNvPr id="4" name="スライド番号プレースホルダー 3"/>
          <p:cNvSpPr>
            <a:spLocks noGrp="1"/>
          </p:cNvSpPr>
          <p:nvPr>
            <p:ph type="sldNum" sz="quarter" idx="11"/>
          </p:nvPr>
        </p:nvSpPr>
        <p:spPr/>
        <p:txBody>
          <a:body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5" name="図プレースホルダー 9"/>
          <p:cNvSpPr>
            <a:spLocks noGrp="1"/>
          </p:cNvSpPr>
          <p:nvPr>
            <p:ph type="pic" sz="quarter" idx="12" hasCustomPrompt="1"/>
          </p:nvPr>
        </p:nvSpPr>
        <p:spPr>
          <a:xfrm>
            <a:off x="772276" y="1588106"/>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6" name="テキスト プレースホルダー 11"/>
          <p:cNvSpPr>
            <a:spLocks noGrp="1"/>
          </p:cNvSpPr>
          <p:nvPr>
            <p:ph type="body" sz="quarter" idx="15" hasCustomPrompt="1"/>
          </p:nvPr>
        </p:nvSpPr>
        <p:spPr>
          <a:xfrm>
            <a:off x="772276" y="428840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7" name="図プレースホルダー 9"/>
          <p:cNvSpPr>
            <a:spLocks noGrp="1"/>
          </p:cNvSpPr>
          <p:nvPr>
            <p:ph type="pic" sz="quarter" idx="16" hasCustomPrompt="1"/>
          </p:nvPr>
        </p:nvSpPr>
        <p:spPr>
          <a:xfrm>
            <a:off x="9458242" y="1588106"/>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8" name="テキスト プレースホルダー 11"/>
          <p:cNvSpPr>
            <a:spLocks noGrp="1"/>
          </p:cNvSpPr>
          <p:nvPr>
            <p:ph type="body" sz="quarter" idx="17" hasCustomPrompt="1"/>
          </p:nvPr>
        </p:nvSpPr>
        <p:spPr>
          <a:xfrm>
            <a:off x="9458242" y="428840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3" name="図プレースホルダー 9"/>
          <p:cNvSpPr>
            <a:spLocks noGrp="1"/>
          </p:cNvSpPr>
          <p:nvPr>
            <p:ph type="pic" sz="quarter" idx="18" hasCustomPrompt="1"/>
          </p:nvPr>
        </p:nvSpPr>
        <p:spPr>
          <a:xfrm>
            <a:off x="772276" y="5548545"/>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4" name="テキスト プレースホルダー 11"/>
          <p:cNvSpPr>
            <a:spLocks noGrp="1"/>
          </p:cNvSpPr>
          <p:nvPr>
            <p:ph type="body" sz="quarter" idx="19" hasCustomPrompt="1"/>
          </p:nvPr>
        </p:nvSpPr>
        <p:spPr>
          <a:xfrm>
            <a:off x="772276" y="824884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5" name="図プレースホルダー 9"/>
          <p:cNvSpPr>
            <a:spLocks noGrp="1"/>
          </p:cNvSpPr>
          <p:nvPr>
            <p:ph type="pic" sz="quarter" idx="20" hasCustomPrompt="1"/>
          </p:nvPr>
        </p:nvSpPr>
        <p:spPr>
          <a:xfrm>
            <a:off x="9458242" y="5548545"/>
            <a:ext cx="8010891"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6" name="テキスト プレースホルダー 11"/>
          <p:cNvSpPr>
            <a:spLocks noGrp="1"/>
          </p:cNvSpPr>
          <p:nvPr>
            <p:ph type="body" sz="quarter" idx="21" hasCustomPrompt="1"/>
          </p:nvPr>
        </p:nvSpPr>
        <p:spPr>
          <a:xfrm>
            <a:off x="9458242" y="8248846"/>
            <a:ext cx="8010891"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Tree>
    <p:extLst>
      <p:ext uri="{BB962C8B-B14F-4D97-AF65-F5344CB8AC3E}">
        <p14:creationId xmlns:p14="http://schemas.microsoft.com/office/powerpoint/2010/main" val="1456113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x3 Image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lumMod val="50000"/>
                    <a:alpha val="70000"/>
                  </a:srgbClr>
                </a:solidFill>
                <a:effectLst/>
                <a:uLnTx/>
                <a:uFillTx/>
                <a:latin typeface="Corbel"/>
                <a:cs typeface="+mn-cs"/>
              </a:rPr>
              <a:t>The Power of PowerPoint | thepopp.com</a:t>
            </a:r>
            <a:endPar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endParaRPr>
          </a:p>
        </p:txBody>
      </p:sp>
      <p:sp>
        <p:nvSpPr>
          <p:cNvPr id="4" name="スライド番号プレースホルダー 3"/>
          <p:cNvSpPr>
            <a:spLocks noGrp="1"/>
          </p:cNvSpPr>
          <p:nvPr>
            <p:ph type="sldNum" sz="quarter" idx="11"/>
          </p:nvPr>
        </p:nvSpPr>
        <p:spPr/>
        <p:txBody>
          <a:body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5" name="図プレースホルダー 9"/>
          <p:cNvSpPr>
            <a:spLocks noGrp="1"/>
          </p:cNvSpPr>
          <p:nvPr>
            <p:ph type="pic" sz="quarter" idx="12" hasCustomPrompt="1"/>
          </p:nvPr>
        </p:nvSpPr>
        <p:spPr>
          <a:xfrm>
            <a:off x="772278" y="1588106"/>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6" name="テキスト プレースホルダー 11"/>
          <p:cNvSpPr>
            <a:spLocks noGrp="1"/>
          </p:cNvSpPr>
          <p:nvPr>
            <p:ph type="body" sz="quarter" idx="15" hasCustomPrompt="1"/>
          </p:nvPr>
        </p:nvSpPr>
        <p:spPr>
          <a:xfrm>
            <a:off x="772278" y="4288406"/>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図プレースホルダー 9"/>
          <p:cNvSpPr>
            <a:spLocks noGrp="1"/>
          </p:cNvSpPr>
          <p:nvPr>
            <p:ph type="pic" sz="quarter" idx="16" hasCustomPrompt="1"/>
          </p:nvPr>
        </p:nvSpPr>
        <p:spPr>
          <a:xfrm>
            <a:off x="6487912" y="1588106"/>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8" name="テキスト プレースホルダー 11"/>
          <p:cNvSpPr>
            <a:spLocks noGrp="1"/>
          </p:cNvSpPr>
          <p:nvPr>
            <p:ph type="body" sz="quarter" idx="17" hasCustomPrompt="1"/>
          </p:nvPr>
        </p:nvSpPr>
        <p:spPr>
          <a:xfrm>
            <a:off x="6487912" y="4288406"/>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9" name="図プレースホルダー 9"/>
          <p:cNvSpPr>
            <a:spLocks noGrp="1"/>
          </p:cNvSpPr>
          <p:nvPr>
            <p:ph type="pic" sz="quarter" idx="18" hasCustomPrompt="1"/>
          </p:nvPr>
        </p:nvSpPr>
        <p:spPr>
          <a:xfrm>
            <a:off x="12203548" y="1588106"/>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0" name="テキスト プレースホルダー 11"/>
          <p:cNvSpPr>
            <a:spLocks noGrp="1"/>
          </p:cNvSpPr>
          <p:nvPr>
            <p:ph type="body" sz="quarter" idx="19" hasCustomPrompt="1"/>
          </p:nvPr>
        </p:nvSpPr>
        <p:spPr>
          <a:xfrm>
            <a:off x="12203548" y="4288406"/>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1" name="図プレースホルダー 9"/>
          <p:cNvSpPr>
            <a:spLocks noGrp="1"/>
          </p:cNvSpPr>
          <p:nvPr>
            <p:ph type="pic" sz="quarter" idx="20" hasCustomPrompt="1"/>
          </p:nvPr>
        </p:nvSpPr>
        <p:spPr>
          <a:xfrm>
            <a:off x="772278" y="5593550"/>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2" name="テキスト プレースホルダー 11"/>
          <p:cNvSpPr>
            <a:spLocks noGrp="1"/>
          </p:cNvSpPr>
          <p:nvPr>
            <p:ph type="body" sz="quarter" idx="21" hasCustomPrompt="1"/>
          </p:nvPr>
        </p:nvSpPr>
        <p:spPr>
          <a:xfrm>
            <a:off x="772278" y="8293850"/>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3" name="図プレースホルダー 9"/>
          <p:cNvSpPr>
            <a:spLocks noGrp="1"/>
          </p:cNvSpPr>
          <p:nvPr>
            <p:ph type="pic" sz="quarter" idx="22" hasCustomPrompt="1"/>
          </p:nvPr>
        </p:nvSpPr>
        <p:spPr>
          <a:xfrm>
            <a:off x="6487912" y="5593550"/>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4" name="テキスト プレースホルダー 11"/>
          <p:cNvSpPr>
            <a:spLocks noGrp="1"/>
          </p:cNvSpPr>
          <p:nvPr>
            <p:ph type="body" sz="quarter" idx="23" hasCustomPrompt="1"/>
          </p:nvPr>
        </p:nvSpPr>
        <p:spPr>
          <a:xfrm>
            <a:off x="6487912" y="8293850"/>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5" name="図プレースホルダー 9"/>
          <p:cNvSpPr>
            <a:spLocks noGrp="1"/>
          </p:cNvSpPr>
          <p:nvPr>
            <p:ph type="pic" sz="quarter" idx="24" hasCustomPrompt="1"/>
          </p:nvPr>
        </p:nvSpPr>
        <p:spPr>
          <a:xfrm>
            <a:off x="12203548" y="5593550"/>
            <a:ext cx="5310589" cy="2700300"/>
          </a:xfrm>
          <a:prstGeom prst="rect">
            <a:avLst/>
          </a:prstGeom>
        </p:spPr>
        <p:txBody>
          <a:bodyPr/>
          <a:lstStyle>
            <a:lvl1pPr marL="0" marR="0" indent="0" algn="l" defTabSz="163264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6" name="テキスト プレースホルダー 11"/>
          <p:cNvSpPr>
            <a:spLocks noGrp="1"/>
          </p:cNvSpPr>
          <p:nvPr>
            <p:ph type="body" sz="quarter" idx="25" hasCustomPrompt="1"/>
          </p:nvPr>
        </p:nvSpPr>
        <p:spPr>
          <a:xfrm>
            <a:off x="12203548" y="8293850"/>
            <a:ext cx="5310589" cy="117013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8"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Tree>
    <p:extLst>
      <p:ext uri="{BB962C8B-B14F-4D97-AF65-F5344CB8AC3E}">
        <p14:creationId xmlns:p14="http://schemas.microsoft.com/office/powerpoint/2010/main" val="27560494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 Image - 1 Column">
    <p:spTree>
      <p:nvGrpSpPr>
        <p:cNvPr id="1" name=""/>
        <p:cNvGrpSpPr/>
        <p:nvPr/>
      </p:nvGrpSpPr>
      <p:grpSpPr>
        <a:xfrm>
          <a:off x="0" y="0"/>
          <a:ext cx="0" cy="0"/>
          <a:chOff x="0" y="0"/>
          <a:chExt cx="0" cy="0"/>
        </a:xfrm>
      </p:grpSpPr>
      <p:sp>
        <p:nvSpPr>
          <p:cNvPr id="10" name="正方形/長方形 9"/>
          <p:cNvSpPr/>
          <p:nvPr userDrawn="1"/>
        </p:nvSpPr>
        <p:spPr>
          <a:xfrm>
            <a:off x="727271" y="2909031"/>
            <a:ext cx="7110791" cy="5069784"/>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図プレースホルダー 8"/>
          <p:cNvSpPr>
            <a:spLocks noGrp="1"/>
          </p:cNvSpPr>
          <p:nvPr>
            <p:ph type="pic" sz="quarter" idx="12" hasCustomPrompt="1"/>
          </p:nvPr>
        </p:nvSpPr>
        <p:spPr>
          <a:xfrm>
            <a:off x="885185" y="3063877"/>
            <a:ext cx="6794962" cy="4760096"/>
          </a:xfrm>
          <a:prstGeom prst="rect">
            <a:avLst/>
          </a:prstGeom>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8393480" y="2729296"/>
            <a:ext cx="479694" cy="359474"/>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テキスト プレースホルダー 11"/>
          <p:cNvSpPr>
            <a:spLocks noGrp="1"/>
          </p:cNvSpPr>
          <p:nvPr>
            <p:ph type="body" sz="quarter" idx="15" hasCustomPrompt="1"/>
          </p:nvPr>
        </p:nvSpPr>
        <p:spPr>
          <a:xfrm>
            <a:off x="8873177" y="3112642"/>
            <a:ext cx="8820980" cy="103511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3" name="テキスト プレースホルダー 11"/>
          <p:cNvSpPr>
            <a:spLocks noGrp="1"/>
          </p:cNvSpPr>
          <p:nvPr>
            <p:ph type="body" sz="quarter" idx="16" hasCustomPrompt="1"/>
          </p:nvPr>
        </p:nvSpPr>
        <p:spPr>
          <a:xfrm>
            <a:off x="8873177" y="2533211"/>
            <a:ext cx="8820980"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4" name="ホームベース 13"/>
          <p:cNvSpPr/>
          <p:nvPr userDrawn="1"/>
        </p:nvSpPr>
        <p:spPr>
          <a:xfrm>
            <a:off x="8393480" y="4716896"/>
            <a:ext cx="479694" cy="359474"/>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5" name="テキスト プレースホルダー 11"/>
          <p:cNvSpPr>
            <a:spLocks noGrp="1"/>
          </p:cNvSpPr>
          <p:nvPr>
            <p:ph type="body" sz="quarter" idx="17" hasCustomPrompt="1"/>
          </p:nvPr>
        </p:nvSpPr>
        <p:spPr>
          <a:xfrm>
            <a:off x="8873177" y="5100241"/>
            <a:ext cx="8820980" cy="103511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18" hasCustomPrompt="1"/>
          </p:nvPr>
        </p:nvSpPr>
        <p:spPr>
          <a:xfrm>
            <a:off x="8873177" y="4520812"/>
            <a:ext cx="8820980"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ホームベース 16"/>
          <p:cNvSpPr/>
          <p:nvPr userDrawn="1"/>
        </p:nvSpPr>
        <p:spPr>
          <a:xfrm>
            <a:off x="8393478" y="6740377"/>
            <a:ext cx="479694" cy="359474"/>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テキスト プレースホルダー 11"/>
          <p:cNvSpPr>
            <a:spLocks noGrp="1"/>
          </p:cNvSpPr>
          <p:nvPr>
            <p:ph type="body" sz="quarter" idx="19" hasCustomPrompt="1"/>
          </p:nvPr>
        </p:nvSpPr>
        <p:spPr>
          <a:xfrm>
            <a:off x="8873175" y="7123721"/>
            <a:ext cx="8820980" cy="103511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0" hasCustomPrompt="1"/>
          </p:nvPr>
        </p:nvSpPr>
        <p:spPr>
          <a:xfrm>
            <a:off x="8873175" y="6544291"/>
            <a:ext cx="8820980"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3"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5"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142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62286" y="2758235"/>
            <a:ext cx="16741860" cy="1664619"/>
          </a:xfrm>
          <a:prstGeom prst="rect">
            <a:avLst/>
          </a:prstGeom>
        </p:spPr>
        <p:txBody>
          <a:bodyPr anchor="b"/>
          <a:lstStyle>
            <a:lvl1pPr algn="ctr">
              <a:defRPr sz="9600"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114314" y="4288405"/>
            <a:ext cx="16057784" cy="900100"/>
          </a:xfrm>
        </p:spPr>
        <p:txBody>
          <a:bodyPr anchor="t">
            <a:noAutofit/>
          </a:bodyPr>
          <a:lstStyle>
            <a:lvl1pPr algn="ctr">
              <a:defRPr sz="4000" spc="0">
                <a:solidFill>
                  <a:schemeClr val="tx1"/>
                </a:solidFill>
                <a:latin typeface="+mn-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2104424" y="6133610"/>
            <a:ext cx="14077564" cy="2475275"/>
          </a:xfrm>
        </p:spPr>
        <p:txBody>
          <a:bodyPr anchor="t">
            <a:noAutofit/>
          </a:bodyPr>
          <a:lstStyle>
            <a:lvl1pPr algn="ctr">
              <a:lnSpc>
                <a:spcPct val="120000"/>
              </a:lnSpc>
              <a:defRPr sz="2400">
                <a:solidFill>
                  <a:schemeClr val="tx1"/>
                </a:solidFill>
                <a:latin typeface="+mn-lt"/>
              </a:defRPr>
            </a:lvl1pPr>
          </a:lstStyle>
          <a:p>
            <a:pPr lvl="0"/>
            <a:r>
              <a:rPr lang="en-US" altLang="ja-JP" dirty="0"/>
              <a:t>Text Here</a:t>
            </a:r>
            <a:endParaRPr lang="en-US" dirty="0"/>
          </a:p>
        </p:txBody>
      </p:sp>
      <p:cxnSp>
        <p:nvCxnSpPr>
          <p:cNvPr id="10" name="直線コネクタ 9"/>
          <p:cNvCxnSpPr/>
          <p:nvPr userDrawn="1"/>
        </p:nvCxnSpPr>
        <p:spPr>
          <a:xfrm>
            <a:off x="2623107" y="5638555"/>
            <a:ext cx="13040199"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9177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umeric List - 6 Items">
    <p:spTree>
      <p:nvGrpSpPr>
        <p:cNvPr id="1" name=""/>
        <p:cNvGrpSpPr/>
        <p:nvPr/>
      </p:nvGrpSpPr>
      <p:grpSpPr>
        <a:xfrm>
          <a:off x="0" y="0"/>
          <a:ext cx="0" cy="0"/>
          <a:chOff x="0" y="0"/>
          <a:chExt cx="0" cy="0"/>
        </a:xfrm>
      </p:grpSpPr>
      <p:sp>
        <p:nvSpPr>
          <p:cNvPr id="5" name="正方形/長方形 4"/>
          <p:cNvSpPr/>
          <p:nvPr userDrawn="1"/>
        </p:nvSpPr>
        <p:spPr>
          <a:xfrm>
            <a:off x="952296" y="2218132"/>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952296" y="2218132"/>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テキスト プレースホルダー 11"/>
          <p:cNvSpPr>
            <a:spLocks noGrp="1"/>
          </p:cNvSpPr>
          <p:nvPr>
            <p:ph type="body" sz="quarter" idx="15" hasCustomPrompt="1"/>
          </p:nvPr>
        </p:nvSpPr>
        <p:spPr>
          <a:xfrm>
            <a:off x="937201" y="2856364"/>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852396" y="2128166"/>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21" hasCustomPrompt="1"/>
          </p:nvPr>
        </p:nvSpPr>
        <p:spPr>
          <a:xfrm>
            <a:off x="1042306" y="2128166"/>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1" name="正方形/長方形 20"/>
          <p:cNvSpPr/>
          <p:nvPr userDrawn="1"/>
        </p:nvSpPr>
        <p:spPr>
          <a:xfrm>
            <a:off x="952296" y="4646278"/>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ホームベース 21"/>
          <p:cNvSpPr/>
          <p:nvPr userDrawn="1"/>
        </p:nvSpPr>
        <p:spPr>
          <a:xfrm>
            <a:off x="952296" y="4646278"/>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3" name="テキスト プレースホルダー 11"/>
          <p:cNvSpPr>
            <a:spLocks noGrp="1"/>
          </p:cNvSpPr>
          <p:nvPr>
            <p:ph type="body" sz="quarter" idx="22" hasCustomPrompt="1"/>
          </p:nvPr>
        </p:nvSpPr>
        <p:spPr>
          <a:xfrm>
            <a:off x="937201" y="5284510"/>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852396" y="4556312"/>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4" hasCustomPrompt="1"/>
          </p:nvPr>
        </p:nvSpPr>
        <p:spPr>
          <a:xfrm>
            <a:off x="1042306" y="4556312"/>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6" name="正方形/長方形 25"/>
          <p:cNvSpPr/>
          <p:nvPr userDrawn="1"/>
        </p:nvSpPr>
        <p:spPr>
          <a:xfrm>
            <a:off x="952296" y="7071120"/>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ホームベース 26"/>
          <p:cNvSpPr/>
          <p:nvPr userDrawn="1"/>
        </p:nvSpPr>
        <p:spPr>
          <a:xfrm>
            <a:off x="952296" y="7071120"/>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テキスト プレースホルダー 11"/>
          <p:cNvSpPr>
            <a:spLocks noGrp="1"/>
          </p:cNvSpPr>
          <p:nvPr>
            <p:ph type="body" sz="quarter" idx="25" hasCustomPrompt="1"/>
          </p:nvPr>
        </p:nvSpPr>
        <p:spPr>
          <a:xfrm>
            <a:off x="937201" y="7709353"/>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852396" y="6981155"/>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7" hasCustomPrompt="1"/>
          </p:nvPr>
        </p:nvSpPr>
        <p:spPr>
          <a:xfrm>
            <a:off x="1042306" y="6981155"/>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46" name="正方形/長方形 45"/>
          <p:cNvSpPr/>
          <p:nvPr userDrawn="1"/>
        </p:nvSpPr>
        <p:spPr>
          <a:xfrm>
            <a:off x="9503245" y="2218132"/>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7" name="ホームベース 46"/>
          <p:cNvSpPr/>
          <p:nvPr userDrawn="1"/>
        </p:nvSpPr>
        <p:spPr>
          <a:xfrm>
            <a:off x="9503246" y="2218132"/>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8" name="テキスト プレースホルダー 11"/>
          <p:cNvSpPr>
            <a:spLocks noGrp="1"/>
          </p:cNvSpPr>
          <p:nvPr>
            <p:ph type="body" sz="quarter" idx="28" hasCustomPrompt="1"/>
          </p:nvPr>
        </p:nvSpPr>
        <p:spPr>
          <a:xfrm>
            <a:off x="9488151" y="2856364"/>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49" name="テキスト プレースホルダー 11"/>
          <p:cNvSpPr>
            <a:spLocks noGrp="1"/>
          </p:cNvSpPr>
          <p:nvPr>
            <p:ph type="body" sz="quarter" idx="29" hasCustomPrompt="1"/>
          </p:nvPr>
        </p:nvSpPr>
        <p:spPr>
          <a:xfrm>
            <a:off x="10403346" y="2128166"/>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0" name="テキスト プレースホルダー 11"/>
          <p:cNvSpPr>
            <a:spLocks noGrp="1"/>
          </p:cNvSpPr>
          <p:nvPr>
            <p:ph type="body" sz="quarter" idx="30" hasCustomPrompt="1"/>
          </p:nvPr>
        </p:nvSpPr>
        <p:spPr>
          <a:xfrm>
            <a:off x="9593256" y="2128166"/>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51" name="正方形/長方形 50"/>
          <p:cNvSpPr/>
          <p:nvPr userDrawn="1"/>
        </p:nvSpPr>
        <p:spPr>
          <a:xfrm>
            <a:off x="9503245" y="4646278"/>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2" name="ホームベース 51"/>
          <p:cNvSpPr/>
          <p:nvPr userDrawn="1"/>
        </p:nvSpPr>
        <p:spPr>
          <a:xfrm>
            <a:off x="9503246" y="4646278"/>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3" name="テキスト プレースホルダー 11"/>
          <p:cNvSpPr>
            <a:spLocks noGrp="1"/>
          </p:cNvSpPr>
          <p:nvPr>
            <p:ph type="body" sz="quarter" idx="31" hasCustomPrompt="1"/>
          </p:nvPr>
        </p:nvSpPr>
        <p:spPr>
          <a:xfrm>
            <a:off x="9488151" y="5284510"/>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4" name="テキスト プレースホルダー 11"/>
          <p:cNvSpPr>
            <a:spLocks noGrp="1"/>
          </p:cNvSpPr>
          <p:nvPr>
            <p:ph type="body" sz="quarter" idx="32" hasCustomPrompt="1"/>
          </p:nvPr>
        </p:nvSpPr>
        <p:spPr>
          <a:xfrm>
            <a:off x="10403346" y="4556312"/>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5" name="テキスト プレースホルダー 11"/>
          <p:cNvSpPr>
            <a:spLocks noGrp="1"/>
          </p:cNvSpPr>
          <p:nvPr>
            <p:ph type="body" sz="quarter" idx="33" hasCustomPrompt="1"/>
          </p:nvPr>
        </p:nvSpPr>
        <p:spPr>
          <a:xfrm>
            <a:off x="9593256" y="4556312"/>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56" name="正方形/長方形 55"/>
          <p:cNvSpPr/>
          <p:nvPr userDrawn="1"/>
        </p:nvSpPr>
        <p:spPr>
          <a:xfrm>
            <a:off x="9503245" y="7071120"/>
            <a:ext cx="7739208"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7" name="ホームベース 56"/>
          <p:cNvSpPr/>
          <p:nvPr userDrawn="1"/>
        </p:nvSpPr>
        <p:spPr>
          <a:xfrm>
            <a:off x="9503246" y="7071120"/>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8" name="テキスト プレースホルダー 11"/>
          <p:cNvSpPr>
            <a:spLocks noGrp="1"/>
          </p:cNvSpPr>
          <p:nvPr>
            <p:ph type="body" sz="quarter" idx="34" hasCustomPrompt="1"/>
          </p:nvPr>
        </p:nvSpPr>
        <p:spPr>
          <a:xfrm>
            <a:off x="9488151" y="7709353"/>
            <a:ext cx="775595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9" name="テキスト プレースホルダー 11"/>
          <p:cNvSpPr>
            <a:spLocks noGrp="1"/>
          </p:cNvSpPr>
          <p:nvPr>
            <p:ph type="body" sz="quarter" idx="35" hasCustomPrompt="1"/>
          </p:nvPr>
        </p:nvSpPr>
        <p:spPr>
          <a:xfrm>
            <a:off x="10403346" y="6981155"/>
            <a:ext cx="6839108"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60" name="テキスト プレースホルダー 11"/>
          <p:cNvSpPr>
            <a:spLocks noGrp="1"/>
          </p:cNvSpPr>
          <p:nvPr>
            <p:ph type="body" sz="quarter" idx="36" hasCustomPrompt="1"/>
          </p:nvPr>
        </p:nvSpPr>
        <p:spPr>
          <a:xfrm>
            <a:off x="9593256" y="6981155"/>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3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353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Numeric List - 3 Items">
    <p:spTree>
      <p:nvGrpSpPr>
        <p:cNvPr id="1" name=""/>
        <p:cNvGrpSpPr/>
        <p:nvPr/>
      </p:nvGrpSpPr>
      <p:grpSpPr>
        <a:xfrm>
          <a:off x="0" y="0"/>
          <a:ext cx="0" cy="0"/>
          <a:chOff x="0" y="0"/>
          <a:chExt cx="0" cy="0"/>
        </a:xfrm>
      </p:grpSpPr>
      <p:sp>
        <p:nvSpPr>
          <p:cNvPr id="5" name="正方形/長方形 4"/>
          <p:cNvSpPr/>
          <p:nvPr userDrawn="1"/>
        </p:nvSpPr>
        <p:spPr>
          <a:xfrm>
            <a:off x="952295" y="2218132"/>
            <a:ext cx="16137100"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952296" y="2218132"/>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テキスト プレースホルダー 11"/>
          <p:cNvSpPr>
            <a:spLocks noGrp="1"/>
          </p:cNvSpPr>
          <p:nvPr>
            <p:ph type="body" sz="quarter" idx="15" hasCustomPrompt="1"/>
          </p:nvPr>
        </p:nvSpPr>
        <p:spPr>
          <a:xfrm>
            <a:off x="937203" y="2856364"/>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852395" y="2128166"/>
            <a:ext cx="1523700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21" hasCustomPrompt="1"/>
          </p:nvPr>
        </p:nvSpPr>
        <p:spPr>
          <a:xfrm>
            <a:off x="1042306" y="2128166"/>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1" name="正方形/長方形 20"/>
          <p:cNvSpPr/>
          <p:nvPr userDrawn="1"/>
        </p:nvSpPr>
        <p:spPr>
          <a:xfrm>
            <a:off x="952295" y="4646278"/>
            <a:ext cx="16137100"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ホームベース 21"/>
          <p:cNvSpPr/>
          <p:nvPr userDrawn="1"/>
        </p:nvSpPr>
        <p:spPr>
          <a:xfrm>
            <a:off x="952296" y="4646278"/>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3" name="テキスト プレースホルダー 11"/>
          <p:cNvSpPr>
            <a:spLocks noGrp="1"/>
          </p:cNvSpPr>
          <p:nvPr>
            <p:ph type="body" sz="quarter" idx="22" hasCustomPrompt="1"/>
          </p:nvPr>
        </p:nvSpPr>
        <p:spPr>
          <a:xfrm>
            <a:off x="937203" y="5284510"/>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852395" y="4556312"/>
            <a:ext cx="1523700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4" hasCustomPrompt="1"/>
          </p:nvPr>
        </p:nvSpPr>
        <p:spPr>
          <a:xfrm>
            <a:off x="1042306" y="4556312"/>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26" name="正方形/長方形 25"/>
          <p:cNvSpPr/>
          <p:nvPr userDrawn="1"/>
        </p:nvSpPr>
        <p:spPr>
          <a:xfrm>
            <a:off x="952294" y="7071120"/>
            <a:ext cx="16137102" cy="563186"/>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ホームベース 26"/>
          <p:cNvSpPr/>
          <p:nvPr userDrawn="1"/>
        </p:nvSpPr>
        <p:spPr>
          <a:xfrm>
            <a:off x="952296" y="7071120"/>
            <a:ext cx="900100" cy="563186"/>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テキスト プレースホルダー 11"/>
          <p:cNvSpPr>
            <a:spLocks noGrp="1"/>
          </p:cNvSpPr>
          <p:nvPr>
            <p:ph type="body" sz="quarter" idx="25" hasCustomPrompt="1"/>
          </p:nvPr>
        </p:nvSpPr>
        <p:spPr>
          <a:xfrm>
            <a:off x="937201" y="7709353"/>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852393" y="6981155"/>
            <a:ext cx="1523700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7" hasCustomPrompt="1"/>
          </p:nvPr>
        </p:nvSpPr>
        <p:spPr>
          <a:xfrm>
            <a:off x="1042306" y="6981155"/>
            <a:ext cx="630069" cy="756855"/>
          </a:xfrm>
        </p:spPr>
        <p:txBody>
          <a:bodyPr anchor="ctr">
            <a:noAutofit/>
          </a:bodyPr>
          <a:lstStyle>
            <a:lvl1pPr algn="l">
              <a:lnSpc>
                <a:spcPct val="120000"/>
              </a:lnSpc>
              <a:defRPr sz="2900">
                <a:solidFill>
                  <a:schemeClr val="bg1"/>
                </a:solidFill>
                <a:latin typeface="+mn-lt"/>
              </a:defRPr>
            </a:lvl1pPr>
          </a:lstStyle>
          <a:p>
            <a:pPr lvl="0"/>
            <a:r>
              <a:rPr lang="en-US" dirty="0"/>
              <a:t>0</a:t>
            </a:r>
          </a:p>
        </p:txBody>
      </p:sp>
      <p:sp>
        <p:nvSpPr>
          <p:cNvPr id="3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6724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lumns - Lis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142999" y="1948145"/>
            <a:ext cx="7321381" cy="1453800"/>
          </a:xfrm>
        </p:spPr>
        <p:txBody>
          <a:bodyPr anchor="b">
            <a:noAutofit/>
          </a:bodyPr>
          <a:lstStyle>
            <a:lvl1pPr algn="ctr">
              <a:spcBef>
                <a:spcPts val="0"/>
              </a:spcBef>
              <a:defRPr sz="39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133384" y="3747961"/>
            <a:ext cx="7330996" cy="5265971"/>
          </a:xfrm>
        </p:spPr>
        <p:txBody>
          <a:bodyPr anchor="t">
            <a:noAutofit/>
          </a:bodyPr>
          <a:lstStyle>
            <a:lvl1pPr marL="342878" indent="-395975" algn="l">
              <a:lnSpc>
                <a:spcPct val="120000"/>
              </a:lnSpc>
              <a:spcBef>
                <a:spcPts val="1200"/>
              </a:spcBef>
              <a:buClr>
                <a:schemeClr val="accent1"/>
              </a:buClr>
              <a:buFont typeface="Wingdings" panose="05000000000000000000" pitchFamily="2" charset="2"/>
              <a:buChar char="u"/>
              <a:defRPr sz="2300">
                <a:solidFill>
                  <a:schemeClr val="tx2"/>
                </a:solidFill>
                <a:latin typeface="+mn-lt"/>
              </a:defRPr>
            </a:lvl1pPr>
            <a:lvl2pPr marL="791949" indent="-395975">
              <a:buClr>
                <a:schemeClr val="accent1"/>
              </a:buClr>
              <a:buFont typeface="Wingdings" panose="05000000000000000000" pitchFamily="2" charset="2"/>
              <a:buChar char="l"/>
              <a:defRPr sz="2000" baseline="0"/>
            </a:lvl2pPr>
            <a:lvl3pPr marL="1079931" indent="-287982">
              <a:defRPr sz="1800" baseline="0">
                <a:solidFill>
                  <a:schemeClr val="tx2">
                    <a:lumMod val="60000"/>
                    <a:lumOff val="40000"/>
                  </a:schemeClr>
                </a:solidFill>
              </a:defRPr>
            </a:lvl3pPr>
          </a:lstStyle>
          <a:p>
            <a:pPr lvl="0"/>
            <a:r>
              <a:rPr lang="en-US" altLang="ja-JP" dirty="0"/>
              <a:t>Text Here</a:t>
            </a:r>
          </a:p>
          <a:p>
            <a:pPr lvl="1"/>
            <a:r>
              <a:rPr lang="en-US" dirty="0"/>
              <a:t>Level 2</a:t>
            </a:r>
          </a:p>
          <a:p>
            <a:pPr lvl="2"/>
            <a:r>
              <a:rPr lang="en-US" dirty="0"/>
              <a:t>Level 3</a:t>
            </a:r>
          </a:p>
        </p:txBody>
      </p:sp>
      <p:cxnSp>
        <p:nvCxnSpPr>
          <p:cNvPr id="10" name="直線コネクタ 9"/>
          <p:cNvCxnSpPr/>
          <p:nvPr userDrawn="1"/>
        </p:nvCxnSpPr>
        <p:spPr>
          <a:xfrm>
            <a:off x="1127943" y="3642617"/>
            <a:ext cx="7336437"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2" name="テキスト プレースホルダー 11"/>
          <p:cNvSpPr>
            <a:spLocks noGrp="1"/>
          </p:cNvSpPr>
          <p:nvPr>
            <p:ph type="body" sz="quarter" idx="16" hasCustomPrompt="1"/>
          </p:nvPr>
        </p:nvSpPr>
        <p:spPr>
          <a:xfrm>
            <a:off x="9747420" y="1948145"/>
            <a:ext cx="7321381" cy="1453800"/>
          </a:xfrm>
        </p:spPr>
        <p:txBody>
          <a:bodyPr anchor="b">
            <a:noAutofit/>
          </a:bodyPr>
          <a:lstStyle>
            <a:lvl1pPr algn="ctr">
              <a:spcBef>
                <a:spcPts val="0"/>
              </a:spcBef>
              <a:defRPr sz="39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7" hasCustomPrompt="1"/>
          </p:nvPr>
        </p:nvSpPr>
        <p:spPr>
          <a:xfrm>
            <a:off x="9737805" y="3747961"/>
            <a:ext cx="7330996" cy="5265971"/>
          </a:xfrm>
        </p:spPr>
        <p:txBody>
          <a:bodyPr anchor="t">
            <a:noAutofit/>
          </a:bodyPr>
          <a:lstStyle>
            <a:lvl1pPr marL="342878" indent="-395975" algn="l">
              <a:lnSpc>
                <a:spcPct val="120000"/>
              </a:lnSpc>
              <a:spcBef>
                <a:spcPts val="600"/>
              </a:spcBef>
              <a:buClr>
                <a:schemeClr val="accent1"/>
              </a:buClr>
              <a:buFont typeface="Wingdings" panose="05000000000000000000" pitchFamily="2" charset="2"/>
              <a:buChar char="u"/>
              <a:defRPr sz="2300">
                <a:solidFill>
                  <a:schemeClr val="tx2"/>
                </a:solidFill>
                <a:latin typeface="+mn-lt"/>
              </a:defRPr>
            </a:lvl1pPr>
            <a:lvl2pPr marL="791949" indent="-395975">
              <a:buClr>
                <a:schemeClr val="accent1"/>
              </a:buClr>
              <a:buFont typeface="Wingdings" panose="05000000000000000000" pitchFamily="2" charset="2"/>
              <a:buChar char="l"/>
              <a:defRPr sz="2000" baseline="0"/>
            </a:lvl2pPr>
            <a:lvl3pPr marL="1079931" indent="-287982">
              <a:defRPr sz="1800" baseline="0">
                <a:solidFill>
                  <a:schemeClr val="tx2">
                    <a:lumMod val="60000"/>
                    <a:lumOff val="40000"/>
                  </a:schemeClr>
                </a:solidFill>
              </a:defRPr>
            </a:lvl3pPr>
          </a:lstStyle>
          <a:p>
            <a:pPr lvl="0"/>
            <a:r>
              <a:rPr lang="en-US" altLang="ja-JP" dirty="0"/>
              <a:t>Text Here</a:t>
            </a:r>
          </a:p>
          <a:p>
            <a:pPr lvl="1"/>
            <a:r>
              <a:rPr lang="en-US" dirty="0"/>
              <a:t>Level 2</a:t>
            </a:r>
          </a:p>
          <a:p>
            <a:pPr lvl="2"/>
            <a:r>
              <a:rPr lang="en-US" dirty="0"/>
              <a:t>Level 3</a:t>
            </a:r>
          </a:p>
        </p:txBody>
      </p:sp>
      <p:cxnSp>
        <p:nvCxnSpPr>
          <p:cNvPr id="14" name="直線コネクタ 13"/>
          <p:cNvCxnSpPr/>
          <p:nvPr userDrawn="1"/>
        </p:nvCxnSpPr>
        <p:spPr>
          <a:xfrm>
            <a:off x="9732363" y="3642617"/>
            <a:ext cx="7336437"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31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conic List - 6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2" name="テキスト プレースホルダー 11"/>
          <p:cNvSpPr>
            <a:spLocks noGrp="1"/>
          </p:cNvSpPr>
          <p:nvPr>
            <p:ph type="body" sz="quarter" idx="15" hasCustomPrompt="1"/>
          </p:nvPr>
        </p:nvSpPr>
        <p:spPr>
          <a:xfrm>
            <a:off x="1582368" y="2856364"/>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584020" y="2128166"/>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2" hasCustomPrompt="1"/>
          </p:nvPr>
        </p:nvSpPr>
        <p:spPr>
          <a:xfrm>
            <a:off x="1582368" y="5284510"/>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584020" y="4556312"/>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5" hasCustomPrompt="1"/>
          </p:nvPr>
        </p:nvSpPr>
        <p:spPr>
          <a:xfrm>
            <a:off x="1582368" y="7709353"/>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584018" y="6981155"/>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48" name="テキスト プレースホルダー 11"/>
          <p:cNvSpPr>
            <a:spLocks noGrp="1"/>
          </p:cNvSpPr>
          <p:nvPr>
            <p:ph type="body" sz="quarter" idx="28" hasCustomPrompt="1"/>
          </p:nvPr>
        </p:nvSpPr>
        <p:spPr>
          <a:xfrm>
            <a:off x="10133315" y="2856364"/>
            <a:ext cx="7110791"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49" name="テキスト プレースホルダー 11"/>
          <p:cNvSpPr>
            <a:spLocks noGrp="1"/>
          </p:cNvSpPr>
          <p:nvPr>
            <p:ph type="body" sz="quarter" idx="29" hasCustomPrompt="1"/>
          </p:nvPr>
        </p:nvSpPr>
        <p:spPr>
          <a:xfrm>
            <a:off x="10134969" y="2128166"/>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3" name="テキスト プレースホルダー 11"/>
          <p:cNvSpPr>
            <a:spLocks noGrp="1"/>
          </p:cNvSpPr>
          <p:nvPr>
            <p:ph type="body" sz="quarter" idx="31" hasCustomPrompt="1"/>
          </p:nvPr>
        </p:nvSpPr>
        <p:spPr>
          <a:xfrm>
            <a:off x="10133315" y="5284510"/>
            <a:ext cx="7110791"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4" name="テキスト プレースホルダー 11"/>
          <p:cNvSpPr>
            <a:spLocks noGrp="1"/>
          </p:cNvSpPr>
          <p:nvPr>
            <p:ph type="body" sz="quarter" idx="32" hasCustomPrompt="1"/>
          </p:nvPr>
        </p:nvSpPr>
        <p:spPr>
          <a:xfrm>
            <a:off x="10134969" y="4556312"/>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8" name="テキスト プレースホルダー 11"/>
          <p:cNvSpPr>
            <a:spLocks noGrp="1"/>
          </p:cNvSpPr>
          <p:nvPr>
            <p:ph type="body" sz="quarter" idx="34" hasCustomPrompt="1"/>
          </p:nvPr>
        </p:nvSpPr>
        <p:spPr>
          <a:xfrm>
            <a:off x="10133315" y="7709353"/>
            <a:ext cx="7110791"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9" name="テキスト プレースホルダー 11"/>
          <p:cNvSpPr>
            <a:spLocks noGrp="1"/>
          </p:cNvSpPr>
          <p:nvPr>
            <p:ph type="body" sz="quarter" idx="35" hasCustomPrompt="1"/>
          </p:nvPr>
        </p:nvSpPr>
        <p:spPr>
          <a:xfrm>
            <a:off x="10134969" y="6981155"/>
            <a:ext cx="7109137"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5" name="図プレースホルダー 7"/>
          <p:cNvSpPr>
            <a:spLocks noGrp="1"/>
          </p:cNvSpPr>
          <p:nvPr>
            <p:ph type="pic" sz="quarter" idx="18" hasCustomPrompt="1"/>
          </p:nvPr>
        </p:nvSpPr>
        <p:spPr>
          <a:xfrm>
            <a:off x="952296" y="2128166"/>
            <a:ext cx="720080" cy="720080"/>
          </a:xfrm>
        </p:spPr>
        <p:txBody>
          <a:bodyPr>
            <a:normAutofit/>
          </a:bodyPr>
          <a:lstStyle>
            <a:lvl1pPr>
              <a:defRPr sz="1600"/>
            </a:lvl1pPr>
          </a:lstStyle>
          <a:p>
            <a:r>
              <a:rPr kumimoji="1" lang="en-US" altLang="ja-JP" dirty="0"/>
              <a:t>ICON</a:t>
            </a:r>
            <a:endParaRPr kumimoji="1" lang="ja-JP" altLang="en-US" dirty="0"/>
          </a:p>
        </p:txBody>
      </p:sp>
      <p:sp>
        <p:nvSpPr>
          <p:cNvPr id="36" name="図プレースホルダー 7"/>
          <p:cNvSpPr>
            <a:spLocks noGrp="1"/>
          </p:cNvSpPr>
          <p:nvPr>
            <p:ph type="pic" sz="quarter" idx="36" hasCustomPrompt="1"/>
          </p:nvPr>
        </p:nvSpPr>
        <p:spPr>
          <a:xfrm>
            <a:off x="952296" y="4558436"/>
            <a:ext cx="720080" cy="720080"/>
          </a:xfrm>
        </p:spPr>
        <p:txBody>
          <a:bodyPr>
            <a:normAutofit/>
          </a:bodyPr>
          <a:lstStyle>
            <a:lvl1pPr>
              <a:defRPr sz="1600"/>
            </a:lvl1pPr>
          </a:lstStyle>
          <a:p>
            <a:r>
              <a:rPr kumimoji="1" lang="en-US" altLang="ja-JP" dirty="0"/>
              <a:t>ICON</a:t>
            </a:r>
            <a:endParaRPr kumimoji="1" lang="ja-JP" altLang="en-US" dirty="0"/>
          </a:p>
        </p:txBody>
      </p:sp>
      <p:sp>
        <p:nvSpPr>
          <p:cNvPr id="37" name="図プレースホルダー 7"/>
          <p:cNvSpPr>
            <a:spLocks noGrp="1"/>
          </p:cNvSpPr>
          <p:nvPr>
            <p:ph type="pic" sz="quarter" idx="37" hasCustomPrompt="1"/>
          </p:nvPr>
        </p:nvSpPr>
        <p:spPr>
          <a:xfrm>
            <a:off x="952296" y="6988706"/>
            <a:ext cx="720080" cy="720080"/>
          </a:xfrm>
        </p:spPr>
        <p:txBody>
          <a:bodyPr>
            <a:normAutofit/>
          </a:bodyPr>
          <a:lstStyle>
            <a:lvl1pPr>
              <a:defRPr sz="1600"/>
            </a:lvl1pPr>
          </a:lstStyle>
          <a:p>
            <a:r>
              <a:rPr kumimoji="1" lang="en-US" altLang="ja-JP" dirty="0"/>
              <a:t>ICON</a:t>
            </a:r>
            <a:endParaRPr kumimoji="1" lang="ja-JP" altLang="en-US" dirty="0"/>
          </a:p>
        </p:txBody>
      </p:sp>
      <p:sp>
        <p:nvSpPr>
          <p:cNvPr id="38" name="図プレースホルダー 7"/>
          <p:cNvSpPr>
            <a:spLocks noGrp="1"/>
          </p:cNvSpPr>
          <p:nvPr>
            <p:ph type="pic" sz="quarter" idx="38" hasCustomPrompt="1"/>
          </p:nvPr>
        </p:nvSpPr>
        <p:spPr>
          <a:xfrm>
            <a:off x="9503246" y="2128166"/>
            <a:ext cx="720080" cy="720080"/>
          </a:xfrm>
        </p:spPr>
        <p:txBody>
          <a:bodyPr>
            <a:normAutofit/>
          </a:bodyPr>
          <a:lstStyle>
            <a:lvl1pPr>
              <a:defRPr sz="1600"/>
            </a:lvl1pPr>
          </a:lstStyle>
          <a:p>
            <a:r>
              <a:rPr kumimoji="1" lang="en-US" altLang="ja-JP" dirty="0"/>
              <a:t>ICON</a:t>
            </a:r>
            <a:endParaRPr kumimoji="1" lang="ja-JP" altLang="en-US" dirty="0"/>
          </a:p>
        </p:txBody>
      </p:sp>
      <p:sp>
        <p:nvSpPr>
          <p:cNvPr id="39" name="図プレースホルダー 7"/>
          <p:cNvSpPr>
            <a:spLocks noGrp="1"/>
          </p:cNvSpPr>
          <p:nvPr>
            <p:ph type="pic" sz="quarter" idx="39" hasCustomPrompt="1"/>
          </p:nvPr>
        </p:nvSpPr>
        <p:spPr>
          <a:xfrm>
            <a:off x="9503246" y="4558436"/>
            <a:ext cx="720080" cy="720080"/>
          </a:xfrm>
        </p:spPr>
        <p:txBody>
          <a:bodyPr>
            <a:normAutofit/>
          </a:bodyPr>
          <a:lstStyle>
            <a:lvl1pPr>
              <a:defRPr sz="1600"/>
            </a:lvl1pPr>
          </a:lstStyle>
          <a:p>
            <a:r>
              <a:rPr kumimoji="1" lang="en-US" altLang="ja-JP" dirty="0"/>
              <a:t>ICON</a:t>
            </a:r>
            <a:endParaRPr kumimoji="1" lang="ja-JP" altLang="en-US" dirty="0"/>
          </a:p>
        </p:txBody>
      </p:sp>
      <p:sp>
        <p:nvSpPr>
          <p:cNvPr id="40" name="図プレースホルダー 7"/>
          <p:cNvSpPr>
            <a:spLocks noGrp="1"/>
          </p:cNvSpPr>
          <p:nvPr>
            <p:ph type="pic" sz="quarter" idx="40" hasCustomPrompt="1"/>
          </p:nvPr>
        </p:nvSpPr>
        <p:spPr>
          <a:xfrm>
            <a:off x="9503246" y="6988706"/>
            <a:ext cx="720080" cy="720080"/>
          </a:xfrm>
        </p:spPr>
        <p:txBody>
          <a:bodyPr>
            <a:normAutofit/>
          </a:bodyPr>
          <a:lstStyle>
            <a:lvl1pPr>
              <a:defRPr sz="1600"/>
            </a:lvl1pPr>
          </a:lstStyle>
          <a:p>
            <a:r>
              <a:rPr kumimoji="1" lang="en-US" altLang="ja-JP" dirty="0"/>
              <a:t>ICON</a:t>
            </a:r>
            <a:endParaRPr kumimoji="1" lang="ja-JP" alt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0957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Services 2">
    <p:spTree>
      <p:nvGrpSpPr>
        <p:cNvPr id="1" name=""/>
        <p:cNvGrpSpPr/>
        <p:nvPr/>
      </p:nvGrpSpPr>
      <p:grpSpPr>
        <a:xfrm>
          <a:off x="0" y="0"/>
          <a:ext cx="0" cy="0"/>
          <a:chOff x="0" y="0"/>
          <a:chExt cx="0" cy="0"/>
        </a:xfrm>
      </p:grpSpPr>
      <p:sp>
        <p:nvSpPr>
          <p:cNvPr id="23" name="正方形/長方形 22"/>
          <p:cNvSpPr/>
          <p:nvPr userDrawn="1"/>
        </p:nvSpPr>
        <p:spPr>
          <a:xfrm>
            <a:off x="0" y="2128166"/>
            <a:ext cx="18286413" cy="5265585"/>
          </a:xfrm>
          <a:prstGeom prst="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図プレースホルダー 7"/>
          <p:cNvSpPr>
            <a:spLocks noGrp="1"/>
          </p:cNvSpPr>
          <p:nvPr>
            <p:ph type="pic" sz="quarter" idx="18" hasCustomPrompt="1"/>
          </p:nvPr>
        </p:nvSpPr>
        <p:spPr>
          <a:xfrm>
            <a:off x="2302446"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8" name="図プレースホルダー 7"/>
          <p:cNvSpPr>
            <a:spLocks noGrp="1"/>
          </p:cNvSpPr>
          <p:nvPr>
            <p:ph type="pic" sz="quarter" idx="19" hasCustomPrompt="1"/>
          </p:nvPr>
        </p:nvSpPr>
        <p:spPr>
          <a:xfrm>
            <a:off x="6412903"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9" name="図プレースホルダー 7"/>
          <p:cNvSpPr>
            <a:spLocks noGrp="1"/>
          </p:cNvSpPr>
          <p:nvPr>
            <p:ph type="pic" sz="quarter" idx="20" hasCustomPrompt="1"/>
          </p:nvPr>
        </p:nvSpPr>
        <p:spPr>
          <a:xfrm>
            <a:off x="10523359"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10" name="図プレースホルダー 7"/>
          <p:cNvSpPr>
            <a:spLocks noGrp="1"/>
          </p:cNvSpPr>
          <p:nvPr>
            <p:ph type="pic" sz="quarter" idx="21" hasCustomPrompt="1"/>
          </p:nvPr>
        </p:nvSpPr>
        <p:spPr>
          <a:xfrm>
            <a:off x="14633816" y="2758235"/>
            <a:ext cx="1350151" cy="1350150"/>
          </a:xfrm>
        </p:spPr>
        <p:txBody>
          <a:bodyPr>
            <a:normAutofit/>
          </a:bodyPr>
          <a:lstStyle>
            <a:lvl1pPr>
              <a:defRPr sz="1600"/>
            </a:lvl1pPr>
          </a:lstStyle>
          <a:p>
            <a:r>
              <a:rPr kumimoji="1" lang="en-US" altLang="ja-JP" dirty="0"/>
              <a:t>ICON</a:t>
            </a:r>
            <a:endParaRPr kumimoji="1" lang="ja-JP" altLang="en-US" dirty="0"/>
          </a:p>
        </p:txBody>
      </p:sp>
      <p:sp>
        <p:nvSpPr>
          <p:cNvPr id="11" name="テキスト プレースホルダー 11"/>
          <p:cNvSpPr>
            <a:spLocks noGrp="1"/>
          </p:cNvSpPr>
          <p:nvPr>
            <p:ph type="body" sz="quarter" idx="22" hasCustomPrompt="1"/>
          </p:nvPr>
        </p:nvSpPr>
        <p:spPr>
          <a:xfrm>
            <a:off x="952298"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23" hasCustomPrompt="1"/>
          </p:nvPr>
        </p:nvSpPr>
        <p:spPr>
          <a:xfrm>
            <a:off x="13328672"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4" hasCustomPrompt="1"/>
          </p:nvPr>
        </p:nvSpPr>
        <p:spPr>
          <a:xfrm>
            <a:off x="5077756"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5" hasCustomPrompt="1"/>
          </p:nvPr>
        </p:nvSpPr>
        <p:spPr>
          <a:xfrm>
            <a:off x="9203214" y="4267501"/>
            <a:ext cx="3915434" cy="720080"/>
          </a:xfrm>
        </p:spPr>
        <p:txBody>
          <a:bodyPr anchor="ctr">
            <a:noAutofit/>
          </a:bodyPr>
          <a:lstStyle>
            <a:lvl1pPr algn="ctr">
              <a:lnSpc>
                <a:spcPct val="100000"/>
              </a:lnSpc>
              <a:spcBef>
                <a:spcPts val="0"/>
              </a:spcBef>
              <a:defRPr sz="2900" spc="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15" hasCustomPrompt="1"/>
          </p:nvPr>
        </p:nvSpPr>
        <p:spPr>
          <a:xfrm>
            <a:off x="952298"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6" hasCustomPrompt="1"/>
          </p:nvPr>
        </p:nvSpPr>
        <p:spPr>
          <a:xfrm>
            <a:off x="13328672"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7" hasCustomPrompt="1"/>
          </p:nvPr>
        </p:nvSpPr>
        <p:spPr>
          <a:xfrm>
            <a:off x="9203214"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8" hasCustomPrompt="1"/>
          </p:nvPr>
        </p:nvSpPr>
        <p:spPr>
          <a:xfrm>
            <a:off x="5077756" y="5032586"/>
            <a:ext cx="3915434"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9" hasCustomPrompt="1"/>
          </p:nvPr>
        </p:nvSpPr>
        <p:spPr>
          <a:xfrm>
            <a:off x="1096312" y="7843801"/>
            <a:ext cx="16057784" cy="1260140"/>
          </a:xfrm>
        </p:spPr>
        <p:txBody>
          <a:bodyPr anchor="t">
            <a:noAutofit/>
          </a:bodyPr>
          <a:lstStyle>
            <a:lvl1pPr algn="ctr">
              <a:lnSpc>
                <a:spcPct val="120000"/>
              </a:lnSpc>
              <a:defRPr sz="2300">
                <a:solidFill>
                  <a:schemeClr val="tx1"/>
                </a:solidFill>
                <a:latin typeface="+mn-lt"/>
              </a:defRPr>
            </a:lvl1pPr>
          </a:lstStyle>
          <a:p>
            <a:pPr lvl="0"/>
            <a:r>
              <a:rPr lang="en-US" altLang="ja-JP" dirty="0"/>
              <a:t>Text Here</a:t>
            </a:r>
            <a:endParaRPr lang="en-US" dirty="0"/>
          </a:p>
        </p:txBody>
      </p:sp>
      <p:sp>
        <p:nvSpPr>
          <p:cNvPr id="22"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5"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0407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角丸四角形 13"/>
          <p:cNvSpPr/>
          <p:nvPr userDrawn="1"/>
        </p:nvSpPr>
        <p:spPr>
          <a:xfrm>
            <a:off x="1762388" y="2330884"/>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円/楕円 6"/>
          <p:cNvSpPr/>
          <p:nvPr userDrawn="1"/>
        </p:nvSpPr>
        <p:spPr>
          <a:xfrm>
            <a:off x="817282" y="1903141"/>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テキスト プレースホルダー 11"/>
          <p:cNvSpPr>
            <a:spLocks noGrp="1"/>
          </p:cNvSpPr>
          <p:nvPr>
            <p:ph type="body" sz="quarter" idx="15" hasCustomPrompt="1"/>
          </p:nvPr>
        </p:nvSpPr>
        <p:spPr>
          <a:xfrm>
            <a:off x="1010805" y="2105665"/>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21" hasCustomPrompt="1"/>
          </p:nvPr>
        </p:nvSpPr>
        <p:spPr>
          <a:xfrm>
            <a:off x="2672277" y="2983260"/>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22" hasCustomPrompt="1"/>
          </p:nvPr>
        </p:nvSpPr>
        <p:spPr>
          <a:xfrm>
            <a:off x="2672277" y="2330885"/>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34" name="角丸四角形 33"/>
          <p:cNvSpPr/>
          <p:nvPr userDrawn="1"/>
        </p:nvSpPr>
        <p:spPr>
          <a:xfrm>
            <a:off x="1762388" y="4785223"/>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5" name="円/楕円 34"/>
          <p:cNvSpPr/>
          <p:nvPr userDrawn="1"/>
        </p:nvSpPr>
        <p:spPr>
          <a:xfrm>
            <a:off x="817282" y="4357480"/>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6" name="テキスト プレースホルダー 11"/>
          <p:cNvSpPr>
            <a:spLocks noGrp="1"/>
          </p:cNvSpPr>
          <p:nvPr>
            <p:ph type="body" sz="quarter" idx="23" hasCustomPrompt="1"/>
          </p:nvPr>
        </p:nvSpPr>
        <p:spPr>
          <a:xfrm>
            <a:off x="1010805" y="4560004"/>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24" hasCustomPrompt="1"/>
          </p:nvPr>
        </p:nvSpPr>
        <p:spPr>
          <a:xfrm>
            <a:off x="2672277" y="5437599"/>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25" hasCustomPrompt="1"/>
          </p:nvPr>
        </p:nvSpPr>
        <p:spPr>
          <a:xfrm>
            <a:off x="2672277" y="4785224"/>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41" name="角丸四角形 40"/>
          <p:cNvSpPr/>
          <p:nvPr userDrawn="1"/>
        </p:nvSpPr>
        <p:spPr>
          <a:xfrm>
            <a:off x="1762388" y="7236428"/>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2" name="円/楕円 41"/>
          <p:cNvSpPr/>
          <p:nvPr userDrawn="1"/>
        </p:nvSpPr>
        <p:spPr>
          <a:xfrm>
            <a:off x="817282" y="6808687"/>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3" name="テキスト プレースホルダー 11"/>
          <p:cNvSpPr>
            <a:spLocks noGrp="1"/>
          </p:cNvSpPr>
          <p:nvPr>
            <p:ph type="body" sz="quarter" idx="26" hasCustomPrompt="1"/>
          </p:nvPr>
        </p:nvSpPr>
        <p:spPr>
          <a:xfrm>
            <a:off x="1010805" y="7011209"/>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44" name="テキスト プレースホルダー 11"/>
          <p:cNvSpPr>
            <a:spLocks noGrp="1"/>
          </p:cNvSpPr>
          <p:nvPr>
            <p:ph type="body" sz="quarter" idx="27" hasCustomPrompt="1"/>
          </p:nvPr>
        </p:nvSpPr>
        <p:spPr>
          <a:xfrm>
            <a:off x="2672277" y="7888806"/>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5" name="テキスト プレースホルダー 11"/>
          <p:cNvSpPr>
            <a:spLocks noGrp="1"/>
          </p:cNvSpPr>
          <p:nvPr>
            <p:ph type="body" sz="quarter" idx="28" hasCustomPrompt="1"/>
          </p:nvPr>
        </p:nvSpPr>
        <p:spPr>
          <a:xfrm>
            <a:off x="2672277" y="7236430"/>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46" name="角丸四角形 45"/>
          <p:cNvSpPr/>
          <p:nvPr userDrawn="1"/>
        </p:nvSpPr>
        <p:spPr>
          <a:xfrm>
            <a:off x="10313338" y="2330884"/>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7" name="円/楕円 46"/>
          <p:cNvSpPr/>
          <p:nvPr userDrawn="1"/>
        </p:nvSpPr>
        <p:spPr>
          <a:xfrm>
            <a:off x="9368232" y="1903141"/>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8" name="テキスト プレースホルダー 11"/>
          <p:cNvSpPr>
            <a:spLocks noGrp="1"/>
          </p:cNvSpPr>
          <p:nvPr>
            <p:ph type="body" sz="quarter" idx="29" hasCustomPrompt="1"/>
          </p:nvPr>
        </p:nvSpPr>
        <p:spPr>
          <a:xfrm>
            <a:off x="9561755" y="2105665"/>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49" name="テキスト プレースホルダー 11"/>
          <p:cNvSpPr>
            <a:spLocks noGrp="1"/>
          </p:cNvSpPr>
          <p:nvPr>
            <p:ph type="body" sz="quarter" idx="30" hasCustomPrompt="1"/>
          </p:nvPr>
        </p:nvSpPr>
        <p:spPr>
          <a:xfrm>
            <a:off x="11223227" y="2983260"/>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0" name="テキスト プレースホルダー 11"/>
          <p:cNvSpPr>
            <a:spLocks noGrp="1"/>
          </p:cNvSpPr>
          <p:nvPr>
            <p:ph type="body" sz="quarter" idx="31" hasCustomPrompt="1"/>
          </p:nvPr>
        </p:nvSpPr>
        <p:spPr>
          <a:xfrm>
            <a:off x="11223227" y="2330885"/>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51" name="角丸四角形 50"/>
          <p:cNvSpPr/>
          <p:nvPr userDrawn="1"/>
        </p:nvSpPr>
        <p:spPr>
          <a:xfrm>
            <a:off x="10313338" y="4785223"/>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2" name="円/楕円 51"/>
          <p:cNvSpPr/>
          <p:nvPr userDrawn="1"/>
        </p:nvSpPr>
        <p:spPr>
          <a:xfrm>
            <a:off x="9368232" y="4357480"/>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3" name="テキスト プレースホルダー 11"/>
          <p:cNvSpPr>
            <a:spLocks noGrp="1"/>
          </p:cNvSpPr>
          <p:nvPr>
            <p:ph type="body" sz="quarter" idx="32" hasCustomPrompt="1"/>
          </p:nvPr>
        </p:nvSpPr>
        <p:spPr>
          <a:xfrm>
            <a:off x="9561755" y="4560004"/>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54" name="テキスト プレースホルダー 11"/>
          <p:cNvSpPr>
            <a:spLocks noGrp="1"/>
          </p:cNvSpPr>
          <p:nvPr>
            <p:ph type="body" sz="quarter" idx="33" hasCustomPrompt="1"/>
          </p:nvPr>
        </p:nvSpPr>
        <p:spPr>
          <a:xfrm>
            <a:off x="11223227" y="5437599"/>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5" name="テキスト プレースホルダー 11"/>
          <p:cNvSpPr>
            <a:spLocks noGrp="1"/>
          </p:cNvSpPr>
          <p:nvPr>
            <p:ph type="body" sz="quarter" idx="34" hasCustomPrompt="1"/>
          </p:nvPr>
        </p:nvSpPr>
        <p:spPr>
          <a:xfrm>
            <a:off x="11223227" y="4785224"/>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56" name="角丸四角形 55"/>
          <p:cNvSpPr/>
          <p:nvPr userDrawn="1"/>
        </p:nvSpPr>
        <p:spPr>
          <a:xfrm>
            <a:off x="10313338" y="7236428"/>
            <a:ext cx="7065785" cy="1687493"/>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7" name="円/楕円 56"/>
          <p:cNvSpPr/>
          <p:nvPr userDrawn="1"/>
        </p:nvSpPr>
        <p:spPr>
          <a:xfrm>
            <a:off x="9368232" y="6808687"/>
            <a:ext cx="1530169"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8" name="テキスト プレースホルダー 11"/>
          <p:cNvSpPr>
            <a:spLocks noGrp="1"/>
          </p:cNvSpPr>
          <p:nvPr>
            <p:ph type="body" sz="quarter" idx="35" hasCustomPrompt="1"/>
          </p:nvPr>
        </p:nvSpPr>
        <p:spPr>
          <a:xfrm>
            <a:off x="9561755" y="7011209"/>
            <a:ext cx="1143127" cy="1125125"/>
          </a:xfrm>
        </p:spPr>
        <p:txBody>
          <a:bodyPr anchor="ctr">
            <a:noAutofit/>
          </a:bodyPr>
          <a:lstStyle>
            <a:lvl1pPr algn="ctr">
              <a:lnSpc>
                <a:spcPct val="100000"/>
              </a:lnSpc>
              <a:spcBef>
                <a:spcPts val="0"/>
              </a:spcBef>
              <a:defRPr sz="2300">
                <a:solidFill>
                  <a:schemeClr val="bg1"/>
                </a:solidFill>
                <a:latin typeface="+mj-lt"/>
              </a:defRPr>
            </a:lvl1pPr>
          </a:lstStyle>
          <a:p>
            <a:pPr lvl="0"/>
            <a:r>
              <a:rPr lang="en-US" altLang="ja-JP" dirty="0"/>
              <a:t>Text Here</a:t>
            </a:r>
            <a:endParaRPr lang="en-US" dirty="0"/>
          </a:p>
        </p:txBody>
      </p:sp>
      <p:sp>
        <p:nvSpPr>
          <p:cNvPr id="59" name="テキスト プレースホルダー 11"/>
          <p:cNvSpPr>
            <a:spLocks noGrp="1"/>
          </p:cNvSpPr>
          <p:nvPr>
            <p:ph type="body" sz="quarter" idx="36" hasCustomPrompt="1"/>
          </p:nvPr>
        </p:nvSpPr>
        <p:spPr>
          <a:xfrm>
            <a:off x="11223227" y="7888806"/>
            <a:ext cx="5625626"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37" hasCustomPrompt="1"/>
          </p:nvPr>
        </p:nvSpPr>
        <p:spPr>
          <a:xfrm>
            <a:off x="11223227" y="7236430"/>
            <a:ext cx="5625626"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39"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40"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61"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8362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8" name="テキスト プレースホルダー 11"/>
          <p:cNvSpPr>
            <a:spLocks noGrp="1"/>
          </p:cNvSpPr>
          <p:nvPr>
            <p:ph type="body" sz="quarter" idx="15" hasCustomPrompt="1"/>
          </p:nvPr>
        </p:nvSpPr>
        <p:spPr>
          <a:xfrm>
            <a:off x="981550"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0" y="5053491"/>
            <a:ext cx="18286413" cy="135015"/>
          </a:xfrm>
          <a:prstGeom prst="rect">
            <a:avLst/>
          </a:prstGeom>
          <a:solidFill>
            <a:schemeClr val="accent1">
              <a:alpha val="2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円/楕円 9"/>
          <p:cNvSpPr/>
          <p:nvPr userDrawn="1"/>
        </p:nvSpPr>
        <p:spPr>
          <a:xfrm>
            <a:off x="1852397"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円/楕円 10"/>
          <p:cNvSpPr/>
          <p:nvPr userDrawn="1"/>
        </p:nvSpPr>
        <p:spPr>
          <a:xfrm>
            <a:off x="4534695"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円/楕円 11"/>
          <p:cNvSpPr/>
          <p:nvPr userDrawn="1"/>
        </p:nvSpPr>
        <p:spPr>
          <a:xfrm>
            <a:off x="7216994" y="4589518"/>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3" name="円/楕円 12"/>
          <p:cNvSpPr/>
          <p:nvPr userDrawn="1"/>
        </p:nvSpPr>
        <p:spPr>
          <a:xfrm>
            <a:off x="9899291"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4" name="円/楕円 13"/>
          <p:cNvSpPr/>
          <p:nvPr userDrawn="1"/>
        </p:nvSpPr>
        <p:spPr>
          <a:xfrm>
            <a:off x="12581588"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5" name="円/楕円 14"/>
          <p:cNvSpPr/>
          <p:nvPr userDrawn="1"/>
        </p:nvSpPr>
        <p:spPr>
          <a:xfrm>
            <a:off x="15263887" y="4603441"/>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図プレースホルダー 7"/>
          <p:cNvSpPr>
            <a:spLocks noGrp="1"/>
          </p:cNvSpPr>
          <p:nvPr>
            <p:ph type="pic" sz="quarter" idx="16" hasCustomPrompt="1"/>
          </p:nvPr>
        </p:nvSpPr>
        <p:spPr>
          <a:xfrm>
            <a:off x="2061895"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3" name="図プレースホルダー 7"/>
          <p:cNvSpPr>
            <a:spLocks noGrp="1"/>
          </p:cNvSpPr>
          <p:nvPr>
            <p:ph type="pic" sz="quarter" idx="17" hasCustomPrompt="1"/>
          </p:nvPr>
        </p:nvSpPr>
        <p:spPr>
          <a:xfrm>
            <a:off x="4744194"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4" name="図プレースホルダー 7"/>
          <p:cNvSpPr>
            <a:spLocks noGrp="1"/>
          </p:cNvSpPr>
          <p:nvPr>
            <p:ph type="pic" sz="quarter" idx="18" hasCustomPrompt="1"/>
          </p:nvPr>
        </p:nvSpPr>
        <p:spPr>
          <a:xfrm>
            <a:off x="7426491" y="4799018"/>
            <a:ext cx="616115" cy="616115"/>
          </a:xfrm>
        </p:spPr>
        <p:txBody>
          <a:bodyPr>
            <a:normAutofit/>
          </a:bodyPr>
          <a:lstStyle>
            <a:lvl1pPr>
              <a:defRPr sz="1600"/>
            </a:lvl1pPr>
          </a:lstStyle>
          <a:p>
            <a:r>
              <a:rPr kumimoji="1" lang="en-US" altLang="ja-JP" dirty="0"/>
              <a:t>ICON</a:t>
            </a:r>
            <a:endParaRPr kumimoji="1" lang="ja-JP" altLang="en-US" dirty="0"/>
          </a:p>
        </p:txBody>
      </p:sp>
      <p:sp>
        <p:nvSpPr>
          <p:cNvPr id="25" name="図プレースホルダー 7"/>
          <p:cNvSpPr>
            <a:spLocks noGrp="1"/>
          </p:cNvSpPr>
          <p:nvPr>
            <p:ph type="pic" sz="quarter" idx="19" hasCustomPrompt="1"/>
          </p:nvPr>
        </p:nvSpPr>
        <p:spPr>
          <a:xfrm>
            <a:off x="10108790"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6" name="図プレースホルダー 7"/>
          <p:cNvSpPr>
            <a:spLocks noGrp="1"/>
          </p:cNvSpPr>
          <p:nvPr>
            <p:ph type="pic" sz="quarter" idx="20" hasCustomPrompt="1"/>
          </p:nvPr>
        </p:nvSpPr>
        <p:spPr>
          <a:xfrm>
            <a:off x="12791088"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7" name="図プレースホルダー 7"/>
          <p:cNvSpPr>
            <a:spLocks noGrp="1"/>
          </p:cNvSpPr>
          <p:nvPr>
            <p:ph type="pic" sz="quarter" idx="21" hasCustomPrompt="1"/>
          </p:nvPr>
        </p:nvSpPr>
        <p:spPr>
          <a:xfrm>
            <a:off x="15473385" y="4812940"/>
            <a:ext cx="616115" cy="616115"/>
          </a:xfrm>
        </p:spPr>
        <p:txBody>
          <a:bodyPr>
            <a:normAutofit/>
          </a:bodyPr>
          <a:lstStyle>
            <a:lvl1pPr>
              <a:defRPr sz="1600"/>
            </a:lvl1pPr>
          </a:lstStyle>
          <a:p>
            <a:r>
              <a:rPr kumimoji="1" lang="en-US" altLang="ja-JP" dirty="0"/>
              <a:t>ICON</a:t>
            </a:r>
            <a:endParaRPr kumimoji="1" lang="ja-JP" altLang="en-US" dirty="0"/>
          </a:p>
        </p:txBody>
      </p:sp>
      <p:sp>
        <p:nvSpPr>
          <p:cNvPr id="28" name="テキスト プレースホルダー 11"/>
          <p:cNvSpPr>
            <a:spLocks noGrp="1"/>
          </p:cNvSpPr>
          <p:nvPr>
            <p:ph type="body" sz="quarter" idx="22" hasCustomPrompt="1"/>
          </p:nvPr>
        </p:nvSpPr>
        <p:spPr>
          <a:xfrm>
            <a:off x="11795349"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29" name="テキスト プレースホルダー 11"/>
          <p:cNvSpPr>
            <a:spLocks noGrp="1"/>
          </p:cNvSpPr>
          <p:nvPr>
            <p:ph type="body" sz="quarter" idx="23" hasCustomPrompt="1"/>
          </p:nvPr>
        </p:nvSpPr>
        <p:spPr>
          <a:xfrm>
            <a:off x="3684999"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9091900"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25" hasCustomPrompt="1"/>
          </p:nvPr>
        </p:nvSpPr>
        <p:spPr>
          <a:xfrm>
            <a:off x="6388451"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26" hasCustomPrompt="1"/>
          </p:nvPr>
        </p:nvSpPr>
        <p:spPr>
          <a:xfrm>
            <a:off x="14498803" y="3253291"/>
            <a:ext cx="2581038" cy="123764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042307"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8" hasCustomPrompt="1"/>
          </p:nvPr>
        </p:nvSpPr>
        <p:spPr>
          <a:xfrm>
            <a:off x="11824603"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5" name="テキスト プレースホルダー 11"/>
          <p:cNvSpPr>
            <a:spLocks noGrp="1"/>
          </p:cNvSpPr>
          <p:nvPr>
            <p:ph type="body" sz="quarter" idx="29" hasCustomPrompt="1"/>
          </p:nvPr>
        </p:nvSpPr>
        <p:spPr>
          <a:xfrm>
            <a:off x="3745758"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30" hasCustomPrompt="1"/>
          </p:nvPr>
        </p:nvSpPr>
        <p:spPr>
          <a:xfrm>
            <a:off x="9127455"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31" hasCustomPrompt="1"/>
          </p:nvPr>
        </p:nvSpPr>
        <p:spPr>
          <a:xfrm>
            <a:off x="6449207"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2" hasCustomPrompt="1"/>
          </p:nvPr>
        </p:nvSpPr>
        <p:spPr>
          <a:xfrm>
            <a:off x="14528054"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4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4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919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8" name="テキスト プレースホルダー 11"/>
          <p:cNvSpPr>
            <a:spLocks noGrp="1"/>
          </p:cNvSpPr>
          <p:nvPr>
            <p:ph type="body" sz="quarter" idx="15" hasCustomPrompt="1"/>
          </p:nvPr>
        </p:nvSpPr>
        <p:spPr>
          <a:xfrm>
            <a:off x="1042308" y="1588106"/>
            <a:ext cx="3285365" cy="645791"/>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1" y="2803241"/>
            <a:ext cx="18279220" cy="4899329"/>
          </a:xfrm>
          <a:custGeom>
            <a:avLst/>
            <a:gdLst/>
            <a:ahLst/>
            <a:cxnLst/>
            <a:rect l="l" t="t" r="r" b="b"/>
            <a:pathLst>
              <a:path w="18279220" h="4899329">
                <a:moveTo>
                  <a:pt x="5814596" y="4758098"/>
                </a:moveTo>
                <a:lnTo>
                  <a:pt x="18279220" y="4758098"/>
                </a:lnTo>
                <a:lnTo>
                  <a:pt x="18279220" y="4899329"/>
                </a:lnTo>
                <a:lnTo>
                  <a:pt x="5814596" y="4899329"/>
                </a:lnTo>
                <a:close/>
                <a:moveTo>
                  <a:pt x="12878622" y="0"/>
                </a:moveTo>
                <a:cubicBezTo>
                  <a:pt x="13571433" y="0"/>
                  <a:pt x="14134305" y="559284"/>
                  <a:pt x="14138736" y="1252080"/>
                </a:cubicBezTo>
                <a:cubicBezTo>
                  <a:pt x="14143162" y="1944076"/>
                  <a:pt x="13588778" y="2510006"/>
                  <a:pt x="12897140" y="2520026"/>
                </a:cubicBezTo>
                <a:lnTo>
                  <a:pt x="12897140" y="2520280"/>
                </a:lnTo>
                <a:lnTo>
                  <a:pt x="5798523" y="2520280"/>
                </a:lnTo>
                <a:lnTo>
                  <a:pt x="5798551" y="2522469"/>
                </a:lnTo>
                <a:cubicBezTo>
                  <a:pt x="5184591" y="2530323"/>
                  <a:pt x="4692121" y="3032335"/>
                  <a:pt x="4696048" y="3646333"/>
                </a:cubicBezTo>
                <a:cubicBezTo>
                  <a:pt x="4699975" y="4260331"/>
                  <a:pt x="5198827" y="4756002"/>
                  <a:pt x="5812837" y="4756002"/>
                </a:cubicBezTo>
                <a:lnTo>
                  <a:pt x="5812837" y="4899329"/>
                </a:lnTo>
                <a:cubicBezTo>
                  <a:pt x="5120026" y="4899329"/>
                  <a:pt x="4557154" y="4340045"/>
                  <a:pt x="4552723" y="3647249"/>
                </a:cubicBezTo>
                <a:cubicBezTo>
                  <a:pt x="4548296" y="2955081"/>
                  <a:pt x="5102957" y="2389041"/>
                  <a:pt x="5794836" y="2379271"/>
                </a:cubicBezTo>
                <a:lnTo>
                  <a:pt x="5794836" y="2379049"/>
                </a:lnTo>
                <a:lnTo>
                  <a:pt x="12892936" y="2379049"/>
                </a:lnTo>
                <a:lnTo>
                  <a:pt x="12892908" y="2376860"/>
                </a:lnTo>
                <a:cubicBezTo>
                  <a:pt x="13506868" y="2369006"/>
                  <a:pt x="13999338" y="1866994"/>
                  <a:pt x="13995411" y="1252996"/>
                </a:cubicBezTo>
                <a:cubicBezTo>
                  <a:pt x="13991484" y="638998"/>
                  <a:pt x="13492632" y="143327"/>
                  <a:pt x="12878622" y="143327"/>
                </a:cubicBezTo>
                <a:close/>
                <a:moveTo>
                  <a:pt x="0" y="0"/>
                </a:moveTo>
                <a:lnTo>
                  <a:pt x="12878621" y="0"/>
                </a:lnTo>
                <a:lnTo>
                  <a:pt x="12878621" y="135015"/>
                </a:lnTo>
                <a:lnTo>
                  <a:pt x="0" y="135015"/>
                </a:lnTo>
                <a:close/>
              </a:path>
            </a:pathLst>
          </a:custGeom>
          <a:solidFill>
            <a:schemeClr val="accent1">
              <a:alpha val="2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円/楕円 9"/>
          <p:cNvSpPr/>
          <p:nvPr userDrawn="1"/>
        </p:nvSpPr>
        <p:spPr>
          <a:xfrm>
            <a:off x="2167432" y="2346407"/>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図プレースホルダー 7"/>
          <p:cNvSpPr>
            <a:spLocks noGrp="1"/>
          </p:cNvSpPr>
          <p:nvPr>
            <p:ph type="pic" sz="quarter" idx="16" hasCustomPrompt="1"/>
          </p:nvPr>
        </p:nvSpPr>
        <p:spPr>
          <a:xfrm>
            <a:off x="2376931" y="2555906"/>
            <a:ext cx="616115" cy="616115"/>
          </a:xfrm>
        </p:spPr>
        <p:txBody>
          <a:bodyPr>
            <a:normAutofit/>
          </a:bodyPr>
          <a:lstStyle>
            <a:lvl1pPr>
              <a:defRPr sz="1600"/>
            </a:lvl1pPr>
          </a:lstStyle>
          <a:p>
            <a:r>
              <a:rPr kumimoji="1" lang="en-US" altLang="ja-JP" dirty="0"/>
              <a:t>ICON</a:t>
            </a:r>
            <a:endParaRPr kumimoji="1" lang="ja-JP" altLang="en-US" dirty="0"/>
          </a:p>
        </p:txBody>
      </p:sp>
      <p:sp>
        <p:nvSpPr>
          <p:cNvPr id="33" name="テキスト プレースホルダー 11"/>
          <p:cNvSpPr>
            <a:spLocks noGrp="1"/>
          </p:cNvSpPr>
          <p:nvPr>
            <p:ph type="body" sz="quarter" idx="27" hasCustomPrompt="1"/>
          </p:nvPr>
        </p:nvSpPr>
        <p:spPr>
          <a:xfrm>
            <a:off x="1042306"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28" hasCustomPrompt="1"/>
          </p:nvPr>
        </p:nvSpPr>
        <p:spPr>
          <a:xfrm>
            <a:off x="4732718" y="1588106"/>
            <a:ext cx="3285365" cy="645791"/>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44" name="円/楕円 43"/>
          <p:cNvSpPr/>
          <p:nvPr userDrawn="1"/>
        </p:nvSpPr>
        <p:spPr>
          <a:xfrm>
            <a:off x="5857842" y="2346407"/>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5" name="図プレースホルダー 7"/>
          <p:cNvSpPr>
            <a:spLocks noGrp="1"/>
          </p:cNvSpPr>
          <p:nvPr>
            <p:ph type="pic" sz="quarter" idx="29" hasCustomPrompt="1"/>
          </p:nvPr>
        </p:nvSpPr>
        <p:spPr>
          <a:xfrm>
            <a:off x="6067341" y="2555906"/>
            <a:ext cx="616115" cy="616115"/>
          </a:xfrm>
        </p:spPr>
        <p:txBody>
          <a:bodyPr>
            <a:normAutofit/>
          </a:bodyPr>
          <a:lstStyle>
            <a:lvl1pPr>
              <a:defRPr sz="1600"/>
            </a:lvl1pPr>
          </a:lstStyle>
          <a:p>
            <a:r>
              <a:rPr kumimoji="1" lang="en-US" altLang="ja-JP" dirty="0"/>
              <a:t>ICON</a:t>
            </a:r>
            <a:endParaRPr kumimoji="1" lang="ja-JP" altLang="en-US" dirty="0"/>
          </a:p>
        </p:txBody>
      </p:sp>
      <p:sp>
        <p:nvSpPr>
          <p:cNvPr id="46" name="テキスト プレースホルダー 11"/>
          <p:cNvSpPr>
            <a:spLocks noGrp="1"/>
          </p:cNvSpPr>
          <p:nvPr>
            <p:ph type="body" sz="quarter" idx="30" hasCustomPrompt="1"/>
          </p:nvPr>
        </p:nvSpPr>
        <p:spPr>
          <a:xfrm>
            <a:off x="4732716"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7" name="テキスト プレースホルダー 11"/>
          <p:cNvSpPr>
            <a:spLocks noGrp="1"/>
          </p:cNvSpPr>
          <p:nvPr>
            <p:ph type="body" sz="quarter" idx="31" hasCustomPrompt="1"/>
          </p:nvPr>
        </p:nvSpPr>
        <p:spPr>
          <a:xfrm>
            <a:off x="8468132" y="1588106"/>
            <a:ext cx="3285365" cy="645791"/>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48" name="円/楕円 47"/>
          <p:cNvSpPr/>
          <p:nvPr userDrawn="1"/>
        </p:nvSpPr>
        <p:spPr>
          <a:xfrm>
            <a:off x="9593258" y="2346407"/>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9" name="図プレースホルダー 7"/>
          <p:cNvSpPr>
            <a:spLocks noGrp="1"/>
          </p:cNvSpPr>
          <p:nvPr>
            <p:ph type="pic" sz="quarter" idx="32" hasCustomPrompt="1"/>
          </p:nvPr>
        </p:nvSpPr>
        <p:spPr>
          <a:xfrm>
            <a:off x="9802755" y="2555906"/>
            <a:ext cx="616115" cy="616115"/>
          </a:xfrm>
        </p:spPr>
        <p:txBody>
          <a:bodyPr>
            <a:normAutofit/>
          </a:bodyPr>
          <a:lstStyle>
            <a:lvl1pPr>
              <a:defRPr sz="1600"/>
            </a:lvl1pPr>
          </a:lstStyle>
          <a:p>
            <a:r>
              <a:rPr kumimoji="1" lang="en-US" altLang="ja-JP" dirty="0"/>
              <a:t>ICON</a:t>
            </a:r>
            <a:endParaRPr kumimoji="1" lang="ja-JP" altLang="en-US" dirty="0"/>
          </a:p>
        </p:txBody>
      </p:sp>
      <p:sp>
        <p:nvSpPr>
          <p:cNvPr id="50" name="テキスト プレースホルダー 11"/>
          <p:cNvSpPr>
            <a:spLocks noGrp="1"/>
          </p:cNvSpPr>
          <p:nvPr>
            <p:ph type="body" sz="quarter" idx="33" hasCustomPrompt="1"/>
          </p:nvPr>
        </p:nvSpPr>
        <p:spPr>
          <a:xfrm>
            <a:off x="8468132"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1" name="テキスト プレースホルダー 11"/>
          <p:cNvSpPr>
            <a:spLocks noGrp="1"/>
          </p:cNvSpPr>
          <p:nvPr>
            <p:ph type="body" sz="quarter" idx="34" hasCustomPrompt="1"/>
          </p:nvPr>
        </p:nvSpPr>
        <p:spPr>
          <a:xfrm>
            <a:off x="6622928" y="6268625"/>
            <a:ext cx="3285365" cy="66810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52" name="円/楕円 51"/>
          <p:cNvSpPr/>
          <p:nvPr userDrawn="1"/>
        </p:nvSpPr>
        <p:spPr>
          <a:xfrm>
            <a:off x="7748054" y="7049236"/>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3" name="図プレースホルダー 7"/>
          <p:cNvSpPr>
            <a:spLocks noGrp="1"/>
          </p:cNvSpPr>
          <p:nvPr>
            <p:ph type="pic" sz="quarter" idx="35" hasCustomPrompt="1"/>
          </p:nvPr>
        </p:nvSpPr>
        <p:spPr>
          <a:xfrm>
            <a:off x="7957551" y="7258736"/>
            <a:ext cx="616115" cy="616115"/>
          </a:xfrm>
        </p:spPr>
        <p:txBody>
          <a:bodyPr>
            <a:normAutofit/>
          </a:bodyPr>
          <a:lstStyle>
            <a:lvl1pPr>
              <a:defRPr sz="1600"/>
            </a:lvl1pPr>
          </a:lstStyle>
          <a:p>
            <a:r>
              <a:rPr kumimoji="1" lang="en-US" altLang="ja-JP" dirty="0"/>
              <a:t>ICON</a:t>
            </a:r>
            <a:endParaRPr kumimoji="1" lang="ja-JP" altLang="en-US" dirty="0"/>
          </a:p>
        </p:txBody>
      </p:sp>
      <p:sp>
        <p:nvSpPr>
          <p:cNvPr id="54" name="テキスト プレースホルダー 11"/>
          <p:cNvSpPr>
            <a:spLocks noGrp="1"/>
          </p:cNvSpPr>
          <p:nvPr>
            <p:ph type="body" sz="quarter" idx="36" hasCustomPrompt="1"/>
          </p:nvPr>
        </p:nvSpPr>
        <p:spPr>
          <a:xfrm>
            <a:off x="6622928"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5" name="テキスト プレースホルダー 11"/>
          <p:cNvSpPr>
            <a:spLocks noGrp="1"/>
          </p:cNvSpPr>
          <p:nvPr>
            <p:ph type="body" sz="quarter" idx="37" hasCustomPrompt="1"/>
          </p:nvPr>
        </p:nvSpPr>
        <p:spPr>
          <a:xfrm>
            <a:off x="10313338" y="6268625"/>
            <a:ext cx="3285365" cy="66810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56" name="円/楕円 55"/>
          <p:cNvSpPr/>
          <p:nvPr userDrawn="1"/>
        </p:nvSpPr>
        <p:spPr>
          <a:xfrm>
            <a:off x="11438463" y="7049236"/>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7" name="図プレースホルダー 7"/>
          <p:cNvSpPr>
            <a:spLocks noGrp="1"/>
          </p:cNvSpPr>
          <p:nvPr>
            <p:ph type="pic" sz="quarter" idx="38" hasCustomPrompt="1"/>
          </p:nvPr>
        </p:nvSpPr>
        <p:spPr>
          <a:xfrm>
            <a:off x="11647961" y="7258736"/>
            <a:ext cx="616115" cy="616115"/>
          </a:xfrm>
        </p:spPr>
        <p:txBody>
          <a:bodyPr>
            <a:normAutofit/>
          </a:bodyPr>
          <a:lstStyle>
            <a:lvl1pPr>
              <a:defRPr sz="1600"/>
            </a:lvl1pPr>
          </a:lstStyle>
          <a:p>
            <a:r>
              <a:rPr kumimoji="1" lang="en-US" altLang="ja-JP" dirty="0"/>
              <a:t>ICON</a:t>
            </a:r>
            <a:endParaRPr kumimoji="1" lang="ja-JP" altLang="en-US" dirty="0"/>
          </a:p>
        </p:txBody>
      </p:sp>
      <p:sp>
        <p:nvSpPr>
          <p:cNvPr id="58" name="テキスト プレースホルダー 11"/>
          <p:cNvSpPr>
            <a:spLocks noGrp="1"/>
          </p:cNvSpPr>
          <p:nvPr>
            <p:ph type="body" sz="quarter" idx="39" hasCustomPrompt="1"/>
          </p:nvPr>
        </p:nvSpPr>
        <p:spPr>
          <a:xfrm>
            <a:off x="10313338"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0" hasCustomPrompt="1"/>
          </p:nvPr>
        </p:nvSpPr>
        <p:spPr>
          <a:xfrm>
            <a:off x="14048754" y="6268625"/>
            <a:ext cx="3285365" cy="668100"/>
          </a:xfrm>
        </p:spPr>
        <p:txBody>
          <a:bodyPr anchor="b">
            <a:noAutofit/>
          </a:bodyPr>
          <a:lstStyle>
            <a:lvl1pPr algn="ctr">
              <a:lnSpc>
                <a:spcPct val="100000"/>
              </a:lnSpc>
              <a:spcBef>
                <a:spcPts val="0"/>
              </a:spcBef>
              <a:defRPr sz="2900">
                <a:solidFill>
                  <a:schemeClr val="accent1"/>
                </a:solidFill>
                <a:latin typeface="+mj-lt"/>
              </a:defRPr>
            </a:lvl1pPr>
          </a:lstStyle>
          <a:p>
            <a:pPr lvl="0"/>
            <a:r>
              <a:rPr lang="en-US" altLang="ja-JP" dirty="0"/>
              <a:t>Text Here</a:t>
            </a:r>
            <a:endParaRPr lang="en-US" dirty="0"/>
          </a:p>
        </p:txBody>
      </p:sp>
      <p:sp>
        <p:nvSpPr>
          <p:cNvPr id="60" name="円/楕円 59"/>
          <p:cNvSpPr/>
          <p:nvPr userDrawn="1"/>
        </p:nvSpPr>
        <p:spPr>
          <a:xfrm>
            <a:off x="15173877" y="7049236"/>
            <a:ext cx="1035114" cy="1035116"/>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1" name="図プレースホルダー 7"/>
          <p:cNvSpPr>
            <a:spLocks noGrp="1"/>
          </p:cNvSpPr>
          <p:nvPr>
            <p:ph type="pic" sz="quarter" idx="41" hasCustomPrompt="1"/>
          </p:nvPr>
        </p:nvSpPr>
        <p:spPr>
          <a:xfrm>
            <a:off x="15383377" y="7258736"/>
            <a:ext cx="616115" cy="616115"/>
          </a:xfrm>
        </p:spPr>
        <p:txBody>
          <a:bodyPr>
            <a:normAutofit/>
          </a:bodyPr>
          <a:lstStyle>
            <a:lvl1pPr>
              <a:defRPr sz="1600"/>
            </a:lvl1pPr>
          </a:lstStyle>
          <a:p>
            <a:r>
              <a:rPr kumimoji="1" lang="en-US" altLang="ja-JP" dirty="0"/>
              <a:t>ICON</a:t>
            </a:r>
            <a:endParaRPr kumimoji="1" lang="ja-JP" altLang="en-US" dirty="0"/>
          </a:p>
        </p:txBody>
      </p:sp>
      <p:sp>
        <p:nvSpPr>
          <p:cNvPr id="62" name="テキスト プレースホルダー 11"/>
          <p:cNvSpPr>
            <a:spLocks noGrp="1"/>
          </p:cNvSpPr>
          <p:nvPr>
            <p:ph type="body" sz="quarter" idx="42" hasCustomPrompt="1"/>
          </p:nvPr>
        </p:nvSpPr>
        <p:spPr>
          <a:xfrm>
            <a:off x="14048752"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1719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WOT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正方形/長方形 4"/>
          <p:cNvSpPr/>
          <p:nvPr userDrawn="1"/>
        </p:nvSpPr>
        <p:spPr>
          <a:xfrm>
            <a:off x="10837991" y="5592512"/>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正方形/長方形 5"/>
          <p:cNvSpPr/>
          <p:nvPr userDrawn="1"/>
        </p:nvSpPr>
        <p:spPr>
          <a:xfrm>
            <a:off x="0" y="5582771"/>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正方形/長方形 6"/>
          <p:cNvSpPr/>
          <p:nvPr userDrawn="1"/>
        </p:nvSpPr>
        <p:spPr>
          <a:xfrm>
            <a:off x="10837991" y="2184074"/>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正方形/長方形 7"/>
          <p:cNvSpPr/>
          <p:nvPr userDrawn="1"/>
        </p:nvSpPr>
        <p:spPr>
          <a:xfrm>
            <a:off x="0" y="2184074"/>
            <a:ext cx="7448422"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nvGrpSpPr>
          <p:cNvPr id="9" name="グループ化 8"/>
          <p:cNvGrpSpPr/>
          <p:nvPr userDrawn="1"/>
        </p:nvGrpSpPr>
        <p:grpSpPr>
          <a:xfrm>
            <a:off x="5863505" y="5582773"/>
            <a:ext cx="3160090" cy="3150350"/>
            <a:chOff x="6037861" y="5413530"/>
            <a:chExt cx="2889225" cy="2880320"/>
          </a:xfrm>
        </p:grpSpPr>
        <p:sp>
          <p:nvSpPr>
            <p:cNvPr id="10" name="涙形 9"/>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涙形 10"/>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涙形 11"/>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3" name="涙形 12"/>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14" name="グループ化 13"/>
          <p:cNvGrpSpPr/>
          <p:nvPr userDrawn="1"/>
        </p:nvGrpSpPr>
        <p:grpSpPr>
          <a:xfrm rot="5400000">
            <a:off x="5868376" y="2188943"/>
            <a:ext cx="3160091" cy="3150351"/>
            <a:chOff x="6037861" y="5413530"/>
            <a:chExt cx="2889225" cy="2880320"/>
          </a:xfrm>
        </p:grpSpPr>
        <p:sp>
          <p:nvSpPr>
            <p:cNvPr id="15" name="涙形 14"/>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6" name="涙形 15"/>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涙形 16"/>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涙形 17"/>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19" name="グループ化 18"/>
          <p:cNvGrpSpPr/>
          <p:nvPr userDrawn="1"/>
        </p:nvGrpSpPr>
        <p:grpSpPr>
          <a:xfrm rot="10800000">
            <a:off x="9278221" y="2193814"/>
            <a:ext cx="3160090" cy="3150350"/>
            <a:chOff x="6037861" y="5413530"/>
            <a:chExt cx="2889225" cy="2880320"/>
          </a:xfrm>
        </p:grpSpPr>
        <p:sp>
          <p:nvSpPr>
            <p:cNvPr id="20" name="涙形 19"/>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1" name="涙形 20"/>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涙形 21"/>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3" name="涙形 22"/>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24" name="グループ化 23"/>
          <p:cNvGrpSpPr/>
          <p:nvPr userDrawn="1"/>
        </p:nvGrpSpPr>
        <p:grpSpPr>
          <a:xfrm rot="16200000">
            <a:off x="9273351" y="5587641"/>
            <a:ext cx="3160091" cy="3150351"/>
            <a:chOff x="6037861" y="5413530"/>
            <a:chExt cx="2889225" cy="2880320"/>
          </a:xfrm>
        </p:grpSpPr>
        <p:sp>
          <p:nvSpPr>
            <p:cNvPr id="25" name="涙形 24"/>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6" name="涙形 25"/>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涙形 26"/>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涙形 27"/>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29" name="テキスト プレースホルダー 11"/>
          <p:cNvSpPr>
            <a:spLocks noGrp="1"/>
          </p:cNvSpPr>
          <p:nvPr>
            <p:ph type="body" sz="quarter" idx="15" hasCustomPrompt="1"/>
          </p:nvPr>
        </p:nvSpPr>
        <p:spPr>
          <a:xfrm>
            <a:off x="6262887" y="4066562"/>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16" hasCustomPrompt="1"/>
          </p:nvPr>
        </p:nvSpPr>
        <p:spPr>
          <a:xfrm>
            <a:off x="6262887" y="2713230"/>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1" name="テキスト プレースホルダー 11"/>
          <p:cNvSpPr>
            <a:spLocks noGrp="1"/>
          </p:cNvSpPr>
          <p:nvPr>
            <p:ph type="body" sz="quarter" idx="17" hasCustomPrompt="1"/>
          </p:nvPr>
        </p:nvSpPr>
        <p:spPr>
          <a:xfrm>
            <a:off x="9674035" y="4066562"/>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18" hasCustomPrompt="1"/>
          </p:nvPr>
        </p:nvSpPr>
        <p:spPr>
          <a:xfrm>
            <a:off x="9674035" y="2713230"/>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3" name="テキスト プレースホルダー 11"/>
          <p:cNvSpPr>
            <a:spLocks noGrp="1"/>
          </p:cNvSpPr>
          <p:nvPr>
            <p:ph type="body" sz="quarter" idx="19" hasCustomPrompt="1"/>
          </p:nvPr>
        </p:nvSpPr>
        <p:spPr>
          <a:xfrm>
            <a:off x="6245000" y="7351928"/>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20" hasCustomPrompt="1"/>
          </p:nvPr>
        </p:nvSpPr>
        <p:spPr>
          <a:xfrm>
            <a:off x="6245000" y="5998597"/>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5" name="テキスト プレースホルダー 11"/>
          <p:cNvSpPr>
            <a:spLocks noGrp="1"/>
          </p:cNvSpPr>
          <p:nvPr>
            <p:ph type="body" sz="quarter" idx="21" hasCustomPrompt="1"/>
          </p:nvPr>
        </p:nvSpPr>
        <p:spPr>
          <a:xfrm>
            <a:off x="9656148" y="7351928"/>
            <a:ext cx="2394496" cy="761903"/>
          </a:xfrm>
        </p:spPr>
        <p:txBody>
          <a:bodyPr anchor="t">
            <a:noAutofit/>
          </a:bodyPr>
          <a:lstStyle>
            <a:lvl1pPr algn="ctr">
              <a:lnSpc>
                <a:spcPct val="120000"/>
              </a:lnSpc>
              <a:defRPr sz="2300">
                <a:solidFill>
                  <a:schemeClr val="tx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22" hasCustomPrompt="1"/>
          </p:nvPr>
        </p:nvSpPr>
        <p:spPr>
          <a:xfrm>
            <a:off x="9656148" y="5998597"/>
            <a:ext cx="2394496" cy="1631084"/>
          </a:xfrm>
        </p:spPr>
        <p:txBody>
          <a:bodyPr anchor="b">
            <a:noAutofit/>
          </a:bodyPr>
          <a:lstStyle>
            <a:lvl1pPr algn="ctr">
              <a:lnSpc>
                <a:spcPct val="100000"/>
              </a:lnSpc>
              <a:spcBef>
                <a:spcPts val="0"/>
              </a:spcBef>
              <a:defRPr sz="8700">
                <a:solidFill>
                  <a:schemeClr val="accent1"/>
                </a:solidFill>
                <a:latin typeface="+mj-lt"/>
              </a:defRPr>
            </a:lvl1pPr>
          </a:lstStyle>
          <a:p>
            <a:pPr lvl="0"/>
            <a:r>
              <a:rPr lang="en-US" altLang="ja-JP" dirty="0"/>
              <a:t>A</a:t>
            </a:r>
            <a:endParaRPr lang="en-US" dirty="0"/>
          </a:p>
        </p:txBody>
      </p:sp>
      <p:sp>
        <p:nvSpPr>
          <p:cNvPr id="37" name="テキスト プレースホルダー 11"/>
          <p:cNvSpPr>
            <a:spLocks noGrp="1"/>
          </p:cNvSpPr>
          <p:nvPr>
            <p:ph type="body" sz="quarter" idx="23" hasCustomPrompt="1"/>
          </p:nvPr>
        </p:nvSpPr>
        <p:spPr>
          <a:xfrm>
            <a:off x="637261" y="2769140"/>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637261" y="5964494"/>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39" name="テキスト プレースホルダー 11"/>
          <p:cNvSpPr>
            <a:spLocks noGrp="1"/>
          </p:cNvSpPr>
          <p:nvPr>
            <p:ph type="body" sz="quarter" idx="25" hasCustomPrompt="1"/>
          </p:nvPr>
        </p:nvSpPr>
        <p:spPr>
          <a:xfrm>
            <a:off x="12608591" y="2814145"/>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0" name="テキスト プレースホルダー 11"/>
          <p:cNvSpPr>
            <a:spLocks noGrp="1"/>
          </p:cNvSpPr>
          <p:nvPr>
            <p:ph type="body" sz="quarter" idx="26" hasCustomPrompt="1"/>
          </p:nvPr>
        </p:nvSpPr>
        <p:spPr>
          <a:xfrm>
            <a:off x="12608591" y="6009500"/>
            <a:ext cx="5040561" cy="2205245"/>
          </a:xfrm>
        </p:spPr>
        <p:txBody>
          <a:bodyPr anchor="ctr">
            <a:noAutofit/>
          </a:bodyPr>
          <a:lstStyle>
            <a:lvl1pPr marL="342878" indent="-359977"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1" name="図プレースホルダー 7"/>
          <p:cNvSpPr>
            <a:spLocks noGrp="1"/>
          </p:cNvSpPr>
          <p:nvPr>
            <p:ph type="pic" sz="quarter" idx="37" hasCustomPrompt="1"/>
          </p:nvPr>
        </p:nvSpPr>
        <p:spPr>
          <a:xfrm>
            <a:off x="637262" y="1546271"/>
            <a:ext cx="1222868" cy="1222868"/>
          </a:xfrm>
        </p:spPr>
        <p:txBody>
          <a:bodyPr>
            <a:normAutofit/>
          </a:bodyPr>
          <a:lstStyle>
            <a:lvl1pPr>
              <a:defRPr sz="1600"/>
            </a:lvl1pPr>
          </a:lstStyle>
          <a:p>
            <a:r>
              <a:rPr kumimoji="1" lang="en-US" altLang="ja-JP" dirty="0"/>
              <a:t>ICON</a:t>
            </a:r>
            <a:endParaRPr kumimoji="1" lang="ja-JP" altLang="en-US" dirty="0"/>
          </a:p>
        </p:txBody>
      </p:sp>
      <p:sp>
        <p:nvSpPr>
          <p:cNvPr id="42" name="図プレースホルダー 7"/>
          <p:cNvSpPr>
            <a:spLocks noGrp="1"/>
          </p:cNvSpPr>
          <p:nvPr>
            <p:ph type="pic" sz="quarter" idx="38" hasCustomPrompt="1"/>
          </p:nvPr>
        </p:nvSpPr>
        <p:spPr>
          <a:xfrm>
            <a:off x="16434017" y="1572640"/>
            <a:ext cx="1222868" cy="1222868"/>
          </a:xfrm>
        </p:spPr>
        <p:txBody>
          <a:bodyPr>
            <a:normAutofit/>
          </a:bodyPr>
          <a:lstStyle>
            <a:lvl1pPr>
              <a:defRPr sz="1600"/>
            </a:lvl1pPr>
          </a:lstStyle>
          <a:p>
            <a:r>
              <a:rPr kumimoji="1" lang="en-US" altLang="ja-JP" dirty="0"/>
              <a:t>ICON</a:t>
            </a:r>
            <a:endParaRPr kumimoji="1" lang="ja-JP" altLang="en-US" dirty="0"/>
          </a:p>
        </p:txBody>
      </p:sp>
      <p:sp>
        <p:nvSpPr>
          <p:cNvPr id="43" name="図プレースホルダー 7"/>
          <p:cNvSpPr>
            <a:spLocks noGrp="1"/>
          </p:cNvSpPr>
          <p:nvPr>
            <p:ph type="pic" sz="quarter" idx="39" hasCustomPrompt="1"/>
          </p:nvPr>
        </p:nvSpPr>
        <p:spPr>
          <a:xfrm>
            <a:off x="637262" y="8169739"/>
            <a:ext cx="1222868" cy="1222868"/>
          </a:xfrm>
        </p:spPr>
        <p:txBody>
          <a:bodyPr>
            <a:normAutofit/>
          </a:bodyPr>
          <a:lstStyle>
            <a:lvl1pPr>
              <a:defRPr sz="1600"/>
            </a:lvl1pPr>
          </a:lstStyle>
          <a:p>
            <a:r>
              <a:rPr kumimoji="1" lang="en-US" altLang="ja-JP" dirty="0"/>
              <a:t>ICON</a:t>
            </a:r>
            <a:endParaRPr kumimoji="1" lang="ja-JP" altLang="en-US" dirty="0"/>
          </a:p>
        </p:txBody>
      </p:sp>
      <p:sp>
        <p:nvSpPr>
          <p:cNvPr id="44" name="図プレースホルダー 7"/>
          <p:cNvSpPr>
            <a:spLocks noGrp="1"/>
          </p:cNvSpPr>
          <p:nvPr>
            <p:ph type="pic" sz="quarter" idx="40" hasCustomPrompt="1"/>
          </p:nvPr>
        </p:nvSpPr>
        <p:spPr>
          <a:xfrm>
            <a:off x="16434017" y="8196109"/>
            <a:ext cx="1222868" cy="1222868"/>
          </a:xfrm>
        </p:spPr>
        <p:txBody>
          <a:bodyPr>
            <a:normAutofit/>
          </a:bodyPr>
          <a:lstStyle>
            <a:lvl1pPr>
              <a:defRPr sz="1600"/>
            </a:lvl1pPr>
          </a:lstStyle>
          <a:p>
            <a:r>
              <a:rPr kumimoji="1" lang="en-US" altLang="ja-JP" dirty="0"/>
              <a:t>ICON</a:t>
            </a:r>
            <a:endParaRPr kumimoji="1" lang="ja-JP" altLang="en-US" dirty="0"/>
          </a:p>
        </p:txBody>
      </p:sp>
      <p:sp>
        <p:nvSpPr>
          <p:cNvPr id="4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4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4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8869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x4 Images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円/楕円 4"/>
          <p:cNvSpPr/>
          <p:nvPr userDrawn="1"/>
        </p:nvSpPr>
        <p:spPr>
          <a:xfrm>
            <a:off x="1498356" y="1634383"/>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6" name="図プレースホルダー 9"/>
          <p:cNvSpPr>
            <a:spLocks noGrp="1"/>
          </p:cNvSpPr>
          <p:nvPr>
            <p:ph type="pic" sz="quarter" idx="12" hasCustomPrompt="1"/>
          </p:nvPr>
        </p:nvSpPr>
        <p:spPr>
          <a:xfrm>
            <a:off x="1644130"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7" name="テキスト プレースホルダー 6"/>
          <p:cNvSpPr>
            <a:spLocks noGrp="1"/>
          </p:cNvSpPr>
          <p:nvPr>
            <p:ph type="body" sz="quarter" idx="16" hasCustomPrompt="1"/>
          </p:nvPr>
        </p:nvSpPr>
        <p:spPr>
          <a:xfrm>
            <a:off x="1087312" y="478473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8" name="円/楕円 7"/>
          <p:cNvSpPr/>
          <p:nvPr userDrawn="1"/>
        </p:nvSpPr>
        <p:spPr>
          <a:xfrm>
            <a:off x="5548806" y="163438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9" name="図プレースホルダー 9"/>
          <p:cNvSpPr>
            <a:spLocks noGrp="1"/>
          </p:cNvSpPr>
          <p:nvPr>
            <p:ph type="pic" sz="quarter" idx="17" hasCustomPrompt="1"/>
          </p:nvPr>
        </p:nvSpPr>
        <p:spPr>
          <a:xfrm>
            <a:off x="5694580"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0" name="テキスト プレースホルダー 6"/>
          <p:cNvSpPr>
            <a:spLocks noGrp="1"/>
          </p:cNvSpPr>
          <p:nvPr>
            <p:ph type="body" sz="quarter" idx="18" hasCustomPrompt="1"/>
          </p:nvPr>
        </p:nvSpPr>
        <p:spPr>
          <a:xfrm>
            <a:off x="5137762" y="478473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11" name="円/楕円 10"/>
          <p:cNvSpPr/>
          <p:nvPr userDrawn="1"/>
        </p:nvSpPr>
        <p:spPr>
          <a:xfrm>
            <a:off x="9612852" y="1634383"/>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12" name="図プレースホルダー 9"/>
          <p:cNvSpPr>
            <a:spLocks noGrp="1"/>
          </p:cNvSpPr>
          <p:nvPr>
            <p:ph type="pic" sz="quarter" idx="19" hasCustomPrompt="1"/>
          </p:nvPr>
        </p:nvSpPr>
        <p:spPr>
          <a:xfrm>
            <a:off x="9758627"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3" name="テキスト プレースホルダー 6"/>
          <p:cNvSpPr>
            <a:spLocks noGrp="1"/>
          </p:cNvSpPr>
          <p:nvPr>
            <p:ph type="body" sz="quarter" idx="20" hasCustomPrompt="1"/>
          </p:nvPr>
        </p:nvSpPr>
        <p:spPr>
          <a:xfrm>
            <a:off x="9201807" y="478473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14" name="円/楕円 13"/>
          <p:cNvSpPr/>
          <p:nvPr userDrawn="1"/>
        </p:nvSpPr>
        <p:spPr>
          <a:xfrm>
            <a:off x="13663302" y="163438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15" name="図プレースホルダー 9"/>
          <p:cNvSpPr>
            <a:spLocks noGrp="1"/>
          </p:cNvSpPr>
          <p:nvPr>
            <p:ph type="pic" sz="quarter" idx="21" hasCustomPrompt="1"/>
          </p:nvPr>
        </p:nvSpPr>
        <p:spPr>
          <a:xfrm>
            <a:off x="13809076" y="1780169"/>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6" name="テキスト プレースホルダー 6"/>
          <p:cNvSpPr>
            <a:spLocks noGrp="1"/>
          </p:cNvSpPr>
          <p:nvPr>
            <p:ph type="body" sz="quarter" idx="22" hasCustomPrompt="1"/>
          </p:nvPr>
        </p:nvSpPr>
        <p:spPr>
          <a:xfrm>
            <a:off x="13252258" y="478473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17" name="円/楕円 16"/>
          <p:cNvSpPr/>
          <p:nvPr userDrawn="1"/>
        </p:nvSpPr>
        <p:spPr>
          <a:xfrm>
            <a:off x="1498356"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18" name="図プレースホルダー 9"/>
          <p:cNvSpPr>
            <a:spLocks noGrp="1"/>
          </p:cNvSpPr>
          <p:nvPr>
            <p:ph type="pic" sz="quarter" idx="23" hasCustomPrompt="1"/>
          </p:nvPr>
        </p:nvSpPr>
        <p:spPr>
          <a:xfrm>
            <a:off x="1644130" y="5857158"/>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9" name="テキスト プレースホルダー 6"/>
          <p:cNvSpPr>
            <a:spLocks noGrp="1"/>
          </p:cNvSpPr>
          <p:nvPr>
            <p:ph type="body" sz="quarter" idx="24" hasCustomPrompt="1"/>
          </p:nvPr>
        </p:nvSpPr>
        <p:spPr>
          <a:xfrm>
            <a:off x="1087312" y="883518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0" name="円/楕円 19"/>
          <p:cNvSpPr/>
          <p:nvPr userDrawn="1"/>
        </p:nvSpPr>
        <p:spPr>
          <a:xfrm>
            <a:off x="5548806"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21" name="図プレースホルダー 9"/>
          <p:cNvSpPr>
            <a:spLocks noGrp="1"/>
          </p:cNvSpPr>
          <p:nvPr>
            <p:ph type="pic" sz="quarter" idx="25" hasCustomPrompt="1"/>
          </p:nvPr>
        </p:nvSpPr>
        <p:spPr>
          <a:xfrm>
            <a:off x="5694580" y="585715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2" name="テキスト プレースホルダー 6"/>
          <p:cNvSpPr>
            <a:spLocks noGrp="1"/>
          </p:cNvSpPr>
          <p:nvPr>
            <p:ph type="body" sz="quarter" idx="26" hasCustomPrompt="1"/>
          </p:nvPr>
        </p:nvSpPr>
        <p:spPr>
          <a:xfrm>
            <a:off x="5137762" y="883518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3" name="円/楕円 22"/>
          <p:cNvSpPr/>
          <p:nvPr userDrawn="1"/>
        </p:nvSpPr>
        <p:spPr>
          <a:xfrm>
            <a:off x="9612852"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24" name="図プレースホルダー 9"/>
          <p:cNvSpPr>
            <a:spLocks noGrp="1"/>
          </p:cNvSpPr>
          <p:nvPr>
            <p:ph type="pic" sz="quarter" idx="27" hasCustomPrompt="1"/>
          </p:nvPr>
        </p:nvSpPr>
        <p:spPr>
          <a:xfrm>
            <a:off x="9758627" y="5857158"/>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5" name="テキスト プレースホルダー 6"/>
          <p:cNvSpPr>
            <a:spLocks noGrp="1"/>
          </p:cNvSpPr>
          <p:nvPr>
            <p:ph type="body" sz="quarter" idx="28" hasCustomPrompt="1"/>
          </p:nvPr>
        </p:nvSpPr>
        <p:spPr>
          <a:xfrm>
            <a:off x="9201807" y="8835182"/>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6" name="円/楕円 25"/>
          <p:cNvSpPr/>
          <p:nvPr userDrawn="1"/>
        </p:nvSpPr>
        <p:spPr>
          <a:xfrm>
            <a:off x="13663302" y="571137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27" name="図プレースホルダー 9"/>
          <p:cNvSpPr>
            <a:spLocks noGrp="1"/>
          </p:cNvSpPr>
          <p:nvPr>
            <p:ph type="pic" sz="quarter" idx="29" hasCustomPrompt="1"/>
          </p:nvPr>
        </p:nvSpPr>
        <p:spPr>
          <a:xfrm>
            <a:off x="13809076" y="585715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8" name="テキスト プレースホルダー 6"/>
          <p:cNvSpPr>
            <a:spLocks noGrp="1"/>
          </p:cNvSpPr>
          <p:nvPr>
            <p:ph type="body" sz="quarter" idx="30" hasCustomPrompt="1"/>
          </p:nvPr>
        </p:nvSpPr>
        <p:spPr>
          <a:xfrm>
            <a:off x="13252258" y="8835181"/>
            <a:ext cx="3885863" cy="673805"/>
          </a:xfrm>
          <a:prstGeom prst="rect">
            <a:avLst/>
          </a:prstGeom>
        </p:spPr>
        <p:txBody>
          <a:bodyPr anchor="t">
            <a:normAutofit/>
          </a:bodyPr>
          <a:lstStyle>
            <a:lvl1pPr marL="0" indent="0" algn="ctr">
              <a:buNone/>
              <a:defRPr sz="2900" baseline="0">
                <a:solidFill>
                  <a:schemeClr val="accent1"/>
                </a:solidFill>
                <a:latin typeface="+mj-lt"/>
              </a:defRPr>
            </a:lvl1pPr>
          </a:lstStyle>
          <a:p>
            <a:pPr lvl="0"/>
            <a:r>
              <a:rPr kumimoji="1" lang="en-US" altLang="ja-JP" dirty="0"/>
              <a:t>TEXT HERE</a:t>
            </a:r>
            <a:endParaRPr kumimoji="1" lang="ja-JP" altLang="en-US" dirty="0"/>
          </a:p>
        </p:txBody>
      </p:sp>
      <p:sp>
        <p:nvSpPr>
          <p:cNvPr id="29"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0"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1"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202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esenter">
    <p:spTree>
      <p:nvGrpSpPr>
        <p:cNvPr id="1" name=""/>
        <p:cNvGrpSpPr/>
        <p:nvPr/>
      </p:nvGrpSpPr>
      <p:grpSpPr>
        <a:xfrm>
          <a:off x="0" y="0"/>
          <a:ext cx="0" cy="0"/>
          <a:chOff x="0" y="0"/>
          <a:chExt cx="0" cy="0"/>
        </a:xfrm>
      </p:grpSpPr>
      <p:sp>
        <p:nvSpPr>
          <p:cNvPr id="5" name="円/楕円 4"/>
          <p:cNvSpPr/>
          <p:nvPr userDrawn="1"/>
        </p:nvSpPr>
        <p:spPr>
          <a:xfrm>
            <a:off x="772276" y="2173170"/>
            <a:ext cx="5809079" cy="5809583"/>
          </a:xfrm>
          <a:prstGeom prst="ellipse">
            <a:avLst/>
          </a:prstGeom>
          <a:solidFill>
            <a:schemeClr val="accent1">
              <a:lumMod val="20000"/>
              <a:lumOff val="80000"/>
              <a:alpha val="14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6" name="図プレースホルダー 9"/>
          <p:cNvSpPr>
            <a:spLocks noGrp="1"/>
          </p:cNvSpPr>
          <p:nvPr>
            <p:ph type="pic" sz="quarter" idx="12" hasCustomPrompt="1"/>
          </p:nvPr>
        </p:nvSpPr>
        <p:spPr>
          <a:xfrm>
            <a:off x="963207" y="2364118"/>
            <a:ext cx="5427217" cy="5427687"/>
          </a:xfrm>
          <a:prstGeom prst="ellipse">
            <a:avLst/>
          </a:prstGeom>
        </p:spPr>
        <p:txBody>
          <a:bodyPr/>
          <a:lstStyle>
            <a:lvl1pPr>
              <a:defRPr/>
            </a:lvl1pPr>
          </a:lstStyle>
          <a:p>
            <a:r>
              <a:rPr kumimoji="1" lang="en-US" altLang="ja-JP" dirty="0"/>
              <a:t>Add Image</a:t>
            </a:r>
            <a:endParaRPr kumimoji="1" lang="ja-JP" altLang="en-US" dirty="0"/>
          </a:p>
        </p:txBody>
      </p:sp>
      <p:sp>
        <p:nvSpPr>
          <p:cNvPr id="7" name="タイトル 1"/>
          <p:cNvSpPr>
            <a:spLocks noGrp="1"/>
          </p:cNvSpPr>
          <p:nvPr>
            <p:ph type="title" hasCustomPrompt="1"/>
          </p:nvPr>
        </p:nvSpPr>
        <p:spPr>
          <a:xfrm>
            <a:off x="7117981" y="1768125"/>
            <a:ext cx="10351150" cy="1191125"/>
          </a:xfrm>
          <a:prstGeom prst="rect">
            <a:avLst/>
          </a:prstGeom>
        </p:spPr>
        <p:txBody>
          <a:bodyPr anchor="b"/>
          <a:lstStyle>
            <a:lvl1pPr algn="l">
              <a:defRPr sz="5400" spc="1000" baseline="0"/>
            </a:lvl1pPr>
          </a:lstStyle>
          <a:p>
            <a:r>
              <a:rPr lang="en-US" altLang="ja-JP" dirty="0"/>
              <a:t>NAME HERE</a:t>
            </a:r>
            <a:endParaRPr kumimoji="1" lang="ja-JP" altLang="en-US" dirty="0"/>
          </a:p>
        </p:txBody>
      </p:sp>
      <p:sp>
        <p:nvSpPr>
          <p:cNvPr id="8" name="テキスト プレースホルダー 11"/>
          <p:cNvSpPr>
            <a:spLocks noGrp="1"/>
          </p:cNvSpPr>
          <p:nvPr>
            <p:ph type="body" sz="quarter" idx="15" hasCustomPrompt="1"/>
          </p:nvPr>
        </p:nvSpPr>
        <p:spPr>
          <a:xfrm>
            <a:off x="7072976" y="2983261"/>
            <a:ext cx="10351150" cy="256528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741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x4 Images 2">
    <p:spTree>
      <p:nvGrpSpPr>
        <p:cNvPr id="1" name=""/>
        <p:cNvGrpSpPr/>
        <p:nvPr/>
      </p:nvGrpSpPr>
      <p:grpSpPr>
        <a:xfrm>
          <a:off x="0" y="0"/>
          <a:ext cx="0" cy="0"/>
          <a:chOff x="0" y="0"/>
          <a:chExt cx="0" cy="0"/>
        </a:xfrm>
      </p:grpSpPr>
      <p:sp>
        <p:nvSpPr>
          <p:cNvPr id="20" name="円/楕円 19"/>
          <p:cNvSpPr/>
          <p:nvPr userDrawn="1"/>
        </p:nvSpPr>
        <p:spPr>
          <a:xfrm>
            <a:off x="1024051" y="184927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16" name="テキスト プレースホルダー 11"/>
          <p:cNvSpPr>
            <a:spLocks noGrp="1"/>
          </p:cNvSpPr>
          <p:nvPr>
            <p:ph type="body" sz="quarter" idx="16" hasCustomPrompt="1"/>
          </p:nvPr>
        </p:nvSpPr>
        <p:spPr>
          <a:xfrm>
            <a:off x="658928" y="451343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19" name="図プレースホルダー 18"/>
          <p:cNvSpPr>
            <a:spLocks noGrp="1"/>
          </p:cNvSpPr>
          <p:nvPr>
            <p:ph type="pic" sz="quarter" idx="17" hasCustomPrompt="1"/>
          </p:nvPr>
        </p:nvSpPr>
        <p:spPr>
          <a:xfrm>
            <a:off x="1214551" y="203024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23" name="直線コネクタ 22"/>
          <p:cNvCxnSpPr/>
          <p:nvPr userDrawn="1"/>
        </p:nvCxnSpPr>
        <p:spPr>
          <a:xfrm>
            <a:off x="906313" y="446167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7" name="円/楕円 19"/>
          <p:cNvSpPr/>
          <p:nvPr userDrawn="1"/>
        </p:nvSpPr>
        <p:spPr>
          <a:xfrm>
            <a:off x="5285379" y="184927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テキスト プレースホルダー 11"/>
          <p:cNvSpPr>
            <a:spLocks noGrp="1"/>
          </p:cNvSpPr>
          <p:nvPr>
            <p:ph type="body" sz="quarter" idx="18" hasCustomPrompt="1"/>
          </p:nvPr>
        </p:nvSpPr>
        <p:spPr>
          <a:xfrm>
            <a:off x="4920256" y="451343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29" name="図プレースホルダー 18"/>
          <p:cNvSpPr>
            <a:spLocks noGrp="1"/>
          </p:cNvSpPr>
          <p:nvPr>
            <p:ph type="pic" sz="quarter" idx="19" hasCustomPrompt="1"/>
          </p:nvPr>
        </p:nvSpPr>
        <p:spPr>
          <a:xfrm>
            <a:off x="5475879" y="203024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0" name="直線コネクタ 29"/>
          <p:cNvCxnSpPr/>
          <p:nvPr userDrawn="1"/>
        </p:nvCxnSpPr>
        <p:spPr>
          <a:xfrm>
            <a:off x="5167641" y="446167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1" name="円/楕円 19"/>
          <p:cNvSpPr/>
          <p:nvPr userDrawn="1"/>
        </p:nvSpPr>
        <p:spPr>
          <a:xfrm>
            <a:off x="9567188" y="185102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2" name="テキスト プレースホルダー 11"/>
          <p:cNvSpPr>
            <a:spLocks noGrp="1"/>
          </p:cNvSpPr>
          <p:nvPr>
            <p:ph type="body" sz="quarter" idx="20" hasCustomPrompt="1"/>
          </p:nvPr>
        </p:nvSpPr>
        <p:spPr>
          <a:xfrm>
            <a:off x="9202064" y="451518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33" name="図プレースホルダー 18"/>
          <p:cNvSpPr>
            <a:spLocks noGrp="1"/>
          </p:cNvSpPr>
          <p:nvPr>
            <p:ph type="pic" sz="quarter" idx="21" hasCustomPrompt="1"/>
          </p:nvPr>
        </p:nvSpPr>
        <p:spPr>
          <a:xfrm>
            <a:off x="9757687" y="203200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4" name="直線コネクタ 33"/>
          <p:cNvCxnSpPr/>
          <p:nvPr userDrawn="1"/>
        </p:nvCxnSpPr>
        <p:spPr>
          <a:xfrm>
            <a:off x="9449450" y="446342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5" name="円/楕円 19"/>
          <p:cNvSpPr/>
          <p:nvPr userDrawn="1"/>
        </p:nvSpPr>
        <p:spPr>
          <a:xfrm>
            <a:off x="13828516" y="185102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6" name="テキスト プレースホルダー 11"/>
          <p:cNvSpPr>
            <a:spLocks noGrp="1"/>
          </p:cNvSpPr>
          <p:nvPr>
            <p:ph type="body" sz="quarter" idx="22" hasCustomPrompt="1"/>
          </p:nvPr>
        </p:nvSpPr>
        <p:spPr>
          <a:xfrm>
            <a:off x="13463392" y="451518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37" name="図プレースホルダー 18"/>
          <p:cNvSpPr>
            <a:spLocks noGrp="1"/>
          </p:cNvSpPr>
          <p:nvPr>
            <p:ph type="pic" sz="quarter" idx="23" hasCustomPrompt="1"/>
          </p:nvPr>
        </p:nvSpPr>
        <p:spPr>
          <a:xfrm>
            <a:off x="14019015" y="203200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8" name="直線コネクタ 37"/>
          <p:cNvCxnSpPr/>
          <p:nvPr userDrawn="1"/>
        </p:nvCxnSpPr>
        <p:spPr>
          <a:xfrm>
            <a:off x="13710778" y="446342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9" name="円/楕円 19"/>
          <p:cNvSpPr/>
          <p:nvPr userDrawn="1"/>
        </p:nvSpPr>
        <p:spPr>
          <a:xfrm>
            <a:off x="1047391" y="562793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0" name="テキスト プレースホルダー 11"/>
          <p:cNvSpPr>
            <a:spLocks noGrp="1"/>
          </p:cNvSpPr>
          <p:nvPr>
            <p:ph type="body" sz="quarter" idx="24" hasCustomPrompt="1"/>
          </p:nvPr>
        </p:nvSpPr>
        <p:spPr>
          <a:xfrm>
            <a:off x="682268" y="829209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41" name="図プレースホルダー 18"/>
          <p:cNvSpPr>
            <a:spLocks noGrp="1"/>
          </p:cNvSpPr>
          <p:nvPr>
            <p:ph type="pic" sz="quarter" idx="25" hasCustomPrompt="1"/>
          </p:nvPr>
        </p:nvSpPr>
        <p:spPr>
          <a:xfrm>
            <a:off x="1237891" y="580891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42" name="直線コネクタ 41"/>
          <p:cNvCxnSpPr/>
          <p:nvPr userDrawn="1"/>
        </p:nvCxnSpPr>
        <p:spPr>
          <a:xfrm>
            <a:off x="929653" y="824033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3" name="円/楕円 19"/>
          <p:cNvSpPr/>
          <p:nvPr userDrawn="1"/>
        </p:nvSpPr>
        <p:spPr>
          <a:xfrm>
            <a:off x="5308717" y="5627936"/>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4" name="テキスト プレースホルダー 11"/>
          <p:cNvSpPr>
            <a:spLocks noGrp="1"/>
          </p:cNvSpPr>
          <p:nvPr>
            <p:ph type="body" sz="quarter" idx="26" hasCustomPrompt="1"/>
          </p:nvPr>
        </p:nvSpPr>
        <p:spPr>
          <a:xfrm>
            <a:off x="4943594" y="8292097"/>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45" name="図プレースホルダー 18"/>
          <p:cNvSpPr>
            <a:spLocks noGrp="1"/>
          </p:cNvSpPr>
          <p:nvPr>
            <p:ph type="pic" sz="quarter" idx="27" hasCustomPrompt="1"/>
          </p:nvPr>
        </p:nvSpPr>
        <p:spPr>
          <a:xfrm>
            <a:off x="5499217" y="5808911"/>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46" name="直線コネクタ 45"/>
          <p:cNvCxnSpPr/>
          <p:nvPr userDrawn="1"/>
        </p:nvCxnSpPr>
        <p:spPr>
          <a:xfrm>
            <a:off x="5190979" y="824033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7" name="円/楕円 19"/>
          <p:cNvSpPr/>
          <p:nvPr userDrawn="1"/>
        </p:nvSpPr>
        <p:spPr>
          <a:xfrm>
            <a:off x="9590528" y="562969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8" name="テキスト プレースホルダー 11"/>
          <p:cNvSpPr>
            <a:spLocks noGrp="1"/>
          </p:cNvSpPr>
          <p:nvPr>
            <p:ph type="body" sz="quarter" idx="28" hasCustomPrompt="1"/>
          </p:nvPr>
        </p:nvSpPr>
        <p:spPr>
          <a:xfrm>
            <a:off x="9225404" y="829385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49" name="図プレースホルダー 18"/>
          <p:cNvSpPr>
            <a:spLocks noGrp="1"/>
          </p:cNvSpPr>
          <p:nvPr>
            <p:ph type="pic" sz="quarter" idx="29" hasCustomPrompt="1"/>
          </p:nvPr>
        </p:nvSpPr>
        <p:spPr>
          <a:xfrm>
            <a:off x="9781027" y="581066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50" name="直線コネクタ 49"/>
          <p:cNvCxnSpPr/>
          <p:nvPr userDrawn="1"/>
        </p:nvCxnSpPr>
        <p:spPr>
          <a:xfrm>
            <a:off x="9472790" y="824209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1" name="円/楕円 19"/>
          <p:cNvSpPr/>
          <p:nvPr userDrawn="1"/>
        </p:nvSpPr>
        <p:spPr>
          <a:xfrm>
            <a:off x="13851854" y="5629691"/>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2" name="テキスト プレースホルダー 11"/>
          <p:cNvSpPr>
            <a:spLocks noGrp="1"/>
          </p:cNvSpPr>
          <p:nvPr>
            <p:ph type="body" sz="quarter" idx="30" hasCustomPrompt="1"/>
          </p:nvPr>
        </p:nvSpPr>
        <p:spPr>
          <a:xfrm>
            <a:off x="13486730" y="8293852"/>
            <a:ext cx="4095751" cy="720080"/>
          </a:xfrm>
        </p:spPr>
        <p:txBody>
          <a:bodyPr anchor="t">
            <a:noAutofit/>
          </a:bodyPr>
          <a:lstStyle>
            <a:lvl1pPr algn="ctr">
              <a:lnSpc>
                <a:spcPct val="120000"/>
              </a:lnSpc>
              <a:defRPr sz="2300" spc="300">
                <a:solidFill>
                  <a:schemeClr val="accent1"/>
                </a:solidFill>
                <a:latin typeface="+mj-lt"/>
              </a:defRPr>
            </a:lvl1pPr>
          </a:lstStyle>
          <a:p>
            <a:pPr lvl="0"/>
            <a:r>
              <a:rPr lang="en-US" altLang="ja-JP" dirty="0"/>
              <a:t>TEXT HERE</a:t>
            </a:r>
            <a:endParaRPr lang="en-US" dirty="0"/>
          </a:p>
        </p:txBody>
      </p:sp>
      <p:sp>
        <p:nvSpPr>
          <p:cNvPr id="53" name="図プレースホルダー 18"/>
          <p:cNvSpPr>
            <a:spLocks noGrp="1"/>
          </p:cNvSpPr>
          <p:nvPr>
            <p:ph type="pic" sz="quarter" idx="31" hasCustomPrompt="1"/>
          </p:nvPr>
        </p:nvSpPr>
        <p:spPr>
          <a:xfrm>
            <a:off x="14042353" y="5810666"/>
            <a:ext cx="2984501"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54" name="直線コネクタ 53"/>
          <p:cNvCxnSpPr/>
          <p:nvPr userDrawn="1"/>
        </p:nvCxnSpPr>
        <p:spPr>
          <a:xfrm>
            <a:off x="13734116" y="824209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5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5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8278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円/楕円 4"/>
          <p:cNvSpPr/>
          <p:nvPr userDrawn="1"/>
        </p:nvSpPr>
        <p:spPr>
          <a:xfrm>
            <a:off x="723837" y="24903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6" name="図プレースホルダー 9"/>
          <p:cNvSpPr>
            <a:spLocks noGrp="1"/>
          </p:cNvSpPr>
          <p:nvPr>
            <p:ph type="pic" sz="quarter" idx="12" hasCustomPrompt="1"/>
          </p:nvPr>
        </p:nvSpPr>
        <p:spPr>
          <a:xfrm>
            <a:off x="892780" y="26592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7" name="円/楕円 6"/>
          <p:cNvSpPr/>
          <p:nvPr userDrawn="1"/>
        </p:nvSpPr>
        <p:spPr>
          <a:xfrm>
            <a:off x="5066860" y="24903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8" name="図プレースホルダー 9"/>
          <p:cNvSpPr>
            <a:spLocks noGrp="1"/>
          </p:cNvSpPr>
          <p:nvPr>
            <p:ph type="pic" sz="quarter" idx="13" hasCustomPrompt="1"/>
          </p:nvPr>
        </p:nvSpPr>
        <p:spPr>
          <a:xfrm>
            <a:off x="5235803" y="26592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9" name="円/楕円 8"/>
          <p:cNvSpPr/>
          <p:nvPr userDrawn="1"/>
        </p:nvSpPr>
        <p:spPr>
          <a:xfrm>
            <a:off x="9409883" y="24522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10" name="図プレースホルダー 9"/>
          <p:cNvSpPr>
            <a:spLocks noGrp="1"/>
          </p:cNvSpPr>
          <p:nvPr>
            <p:ph type="pic" sz="quarter" idx="14" hasCustomPrompt="1"/>
          </p:nvPr>
        </p:nvSpPr>
        <p:spPr>
          <a:xfrm>
            <a:off x="9578826" y="26211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11" name="円/楕円 10"/>
          <p:cNvSpPr/>
          <p:nvPr userDrawn="1"/>
        </p:nvSpPr>
        <p:spPr>
          <a:xfrm>
            <a:off x="13752906" y="2452211"/>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2300" b="0" i="0" u="none" strike="noStrike" kern="1200" cap="none" spc="0" normalizeH="0" baseline="0" noProof="0" dirty="0">
              <a:ln>
                <a:noFill/>
              </a:ln>
              <a:solidFill>
                <a:srgbClr val="595959"/>
              </a:solidFill>
              <a:effectLst/>
              <a:uLnTx/>
              <a:uFillTx/>
              <a:latin typeface="Corbel"/>
              <a:cs typeface="+mn-cs"/>
            </a:endParaRPr>
          </a:p>
        </p:txBody>
      </p:sp>
      <p:sp>
        <p:nvSpPr>
          <p:cNvPr id="12" name="図プレースホルダー 9"/>
          <p:cNvSpPr>
            <a:spLocks noGrp="1"/>
          </p:cNvSpPr>
          <p:nvPr>
            <p:ph type="pic" sz="quarter" idx="15" hasCustomPrompt="1"/>
          </p:nvPr>
        </p:nvSpPr>
        <p:spPr>
          <a:xfrm>
            <a:off x="13921849" y="2621165"/>
            <a:ext cx="3433692" cy="3433991"/>
          </a:xfrm>
          <a:prstGeom prst="ellipse">
            <a:avLst/>
          </a:prstGeom>
        </p:spPr>
        <p:txBody>
          <a:bodyPr/>
          <a:lstStyle>
            <a:lvl1pPr>
              <a:defRPr/>
            </a:lvl1pPr>
          </a:lstStyle>
          <a:p>
            <a:r>
              <a:rPr kumimoji="1" lang="en-US" altLang="ja-JP" dirty="0"/>
              <a:t>Add Image</a:t>
            </a:r>
            <a:endParaRPr kumimoji="1" lang="ja-JP" altLang="en-US" dirty="0"/>
          </a:p>
        </p:txBody>
      </p:sp>
      <p:sp>
        <p:nvSpPr>
          <p:cNvPr id="13" name="テキスト プレースホルダー 6"/>
          <p:cNvSpPr>
            <a:spLocks noGrp="1"/>
          </p:cNvSpPr>
          <p:nvPr>
            <p:ph type="body" sz="quarter" idx="16" hasCustomPrompt="1"/>
          </p:nvPr>
        </p:nvSpPr>
        <p:spPr>
          <a:xfrm>
            <a:off x="685740"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4" name="テキスト プレースホルダー 6"/>
          <p:cNvSpPr>
            <a:spLocks noGrp="1"/>
          </p:cNvSpPr>
          <p:nvPr>
            <p:ph type="body" sz="quarter" idx="17" hasCustomPrompt="1"/>
          </p:nvPr>
        </p:nvSpPr>
        <p:spPr>
          <a:xfrm>
            <a:off x="5028763"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5" name="テキスト プレースホルダー 6"/>
          <p:cNvSpPr>
            <a:spLocks noGrp="1"/>
          </p:cNvSpPr>
          <p:nvPr>
            <p:ph type="body" sz="quarter" idx="18" hasCustomPrompt="1"/>
          </p:nvPr>
        </p:nvSpPr>
        <p:spPr>
          <a:xfrm>
            <a:off x="9447980"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6" name="テキスト プレースホルダー 6"/>
          <p:cNvSpPr>
            <a:spLocks noGrp="1"/>
          </p:cNvSpPr>
          <p:nvPr>
            <p:ph type="body" sz="quarter" idx="19" hasCustomPrompt="1"/>
          </p:nvPr>
        </p:nvSpPr>
        <p:spPr>
          <a:xfrm>
            <a:off x="13791003" y="6483907"/>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7" name="テキスト プレースホルダー 11"/>
          <p:cNvSpPr>
            <a:spLocks noGrp="1"/>
          </p:cNvSpPr>
          <p:nvPr>
            <p:ph type="body" sz="quarter" idx="20" hasCustomPrompt="1"/>
          </p:nvPr>
        </p:nvSpPr>
        <p:spPr>
          <a:xfrm>
            <a:off x="685741"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1" hasCustomPrompt="1"/>
          </p:nvPr>
        </p:nvSpPr>
        <p:spPr>
          <a:xfrm>
            <a:off x="5028764"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2" hasCustomPrompt="1"/>
          </p:nvPr>
        </p:nvSpPr>
        <p:spPr>
          <a:xfrm>
            <a:off x="9447980"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3" hasCustomPrompt="1"/>
          </p:nvPr>
        </p:nvSpPr>
        <p:spPr>
          <a:xfrm>
            <a:off x="13791003" y="7042721"/>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0220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5" hasCustomPrompt="1"/>
          </p:nvPr>
        </p:nvSpPr>
        <p:spPr>
          <a:xfrm>
            <a:off x="959043" y="6697586"/>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6" name="直線コネクタ 5"/>
          <p:cNvCxnSpPr/>
          <p:nvPr userDrawn="1"/>
        </p:nvCxnSpPr>
        <p:spPr>
          <a:xfrm flipH="1">
            <a:off x="870143" y="5863580"/>
            <a:ext cx="5032703"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テキスト プレースホルダー 11"/>
          <p:cNvSpPr>
            <a:spLocks noGrp="1"/>
          </p:cNvSpPr>
          <p:nvPr>
            <p:ph type="body" sz="quarter" idx="16" hasCustomPrompt="1"/>
          </p:nvPr>
        </p:nvSpPr>
        <p:spPr>
          <a:xfrm>
            <a:off x="961320" y="6043601"/>
            <a:ext cx="4850349"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6" name="円/楕円 15"/>
          <p:cNvSpPr/>
          <p:nvPr userDrawn="1"/>
        </p:nvSpPr>
        <p:spPr>
          <a:xfrm>
            <a:off x="1782599" y="2315841"/>
            <a:ext cx="3187699" cy="3187700"/>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テキスト プレースホルダー 11"/>
          <p:cNvSpPr>
            <a:spLocks noGrp="1"/>
          </p:cNvSpPr>
          <p:nvPr>
            <p:ph type="body" sz="quarter" idx="21" hasCustomPrompt="1"/>
          </p:nvPr>
        </p:nvSpPr>
        <p:spPr>
          <a:xfrm>
            <a:off x="1870885" y="3459641"/>
            <a:ext cx="3011127" cy="900101"/>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2" hasCustomPrompt="1"/>
          </p:nvPr>
        </p:nvSpPr>
        <p:spPr>
          <a:xfrm>
            <a:off x="6725008" y="6697586"/>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19" name="直線コネクタ 18"/>
          <p:cNvCxnSpPr/>
          <p:nvPr userDrawn="1"/>
        </p:nvCxnSpPr>
        <p:spPr>
          <a:xfrm flipH="1">
            <a:off x="6636108" y="5863580"/>
            <a:ext cx="5032703"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0" name="テキスト プレースホルダー 11"/>
          <p:cNvSpPr>
            <a:spLocks noGrp="1"/>
          </p:cNvSpPr>
          <p:nvPr>
            <p:ph type="body" sz="quarter" idx="23" hasCustomPrompt="1"/>
          </p:nvPr>
        </p:nvSpPr>
        <p:spPr>
          <a:xfrm>
            <a:off x="6727285" y="6043601"/>
            <a:ext cx="4850349"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1" name="円/楕円 20"/>
          <p:cNvSpPr/>
          <p:nvPr userDrawn="1"/>
        </p:nvSpPr>
        <p:spPr>
          <a:xfrm>
            <a:off x="7548563" y="2315841"/>
            <a:ext cx="3187699" cy="3187700"/>
          </a:xfrm>
          <a:prstGeom prst="ellipse">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テキスト プレースホルダー 11"/>
          <p:cNvSpPr>
            <a:spLocks noGrp="1"/>
          </p:cNvSpPr>
          <p:nvPr>
            <p:ph type="body" sz="quarter" idx="24" hasCustomPrompt="1"/>
          </p:nvPr>
        </p:nvSpPr>
        <p:spPr>
          <a:xfrm>
            <a:off x="7636849" y="3459641"/>
            <a:ext cx="3011127" cy="900101"/>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12472467" y="6697586"/>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24" name="直線コネクタ 23"/>
          <p:cNvCxnSpPr/>
          <p:nvPr userDrawn="1"/>
        </p:nvCxnSpPr>
        <p:spPr>
          <a:xfrm flipH="1">
            <a:off x="12383567" y="5863580"/>
            <a:ext cx="5032703"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5" name="テキスト プレースホルダー 11"/>
          <p:cNvSpPr>
            <a:spLocks noGrp="1"/>
          </p:cNvSpPr>
          <p:nvPr>
            <p:ph type="body" sz="quarter" idx="26" hasCustomPrompt="1"/>
          </p:nvPr>
        </p:nvSpPr>
        <p:spPr>
          <a:xfrm>
            <a:off x="12474744" y="6043601"/>
            <a:ext cx="4850349" cy="720080"/>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6" name="円/楕円 25"/>
          <p:cNvSpPr/>
          <p:nvPr userDrawn="1"/>
        </p:nvSpPr>
        <p:spPr>
          <a:xfrm>
            <a:off x="13296022" y="2315841"/>
            <a:ext cx="3187699" cy="3187700"/>
          </a:xfrm>
          <a:prstGeom prst="ellipse">
            <a:avLst/>
          </a:prstGeom>
          <a:solidFill>
            <a:schemeClr val="accent1">
              <a:lumMod val="5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テキスト プレースホルダー 11"/>
          <p:cNvSpPr>
            <a:spLocks noGrp="1"/>
          </p:cNvSpPr>
          <p:nvPr>
            <p:ph type="body" sz="quarter" idx="27" hasCustomPrompt="1"/>
          </p:nvPr>
        </p:nvSpPr>
        <p:spPr>
          <a:xfrm>
            <a:off x="13384308" y="3459641"/>
            <a:ext cx="3011127" cy="900101"/>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28" name="涙形 27"/>
          <p:cNvSpPr/>
          <p:nvPr userDrawn="1"/>
        </p:nvSpPr>
        <p:spPr>
          <a:xfrm rot="5400000">
            <a:off x="1447352" y="2171534"/>
            <a:ext cx="848876" cy="848874"/>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9" name="テキスト ボックス 28"/>
          <p:cNvSpPr txBox="1"/>
          <p:nvPr userDrawn="1"/>
        </p:nvSpPr>
        <p:spPr>
          <a:xfrm>
            <a:off x="1665641" y="2315842"/>
            <a:ext cx="368998" cy="584769"/>
          </a:xfrm>
          <a:prstGeom prst="rect">
            <a:avLst/>
          </a:prstGeom>
          <a:noFill/>
        </p:spPr>
        <p:txBody>
          <a:bodyPr wrap="none" lIns="91433" tIns="45717" rIns="91433" bIns="45717" rtlCol="0">
            <a:spAutoFit/>
          </a:bodyPr>
          <a:lstStyle/>
          <a:p>
            <a:pPr marL="0" marR="0" lvl="0" indent="0" algn="l" defTabSz="1632649"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B6CB3"/>
                </a:solidFill>
                <a:effectLst/>
                <a:uLnTx/>
                <a:uFillTx/>
                <a:latin typeface="Corbel"/>
                <a:cs typeface="+mn-cs"/>
              </a:rPr>
              <a:t>1</a:t>
            </a:r>
            <a:endParaRPr kumimoji="1" lang="ja-JP" altLang="en-US" sz="3200" b="0" i="0" u="none" strike="noStrike" kern="1200" cap="none" spc="0" normalizeH="0" baseline="0" noProof="0" dirty="0">
              <a:ln>
                <a:noFill/>
              </a:ln>
              <a:solidFill>
                <a:srgbClr val="0B6CB3"/>
              </a:solidFill>
              <a:effectLst/>
              <a:uLnTx/>
              <a:uFillTx/>
              <a:latin typeface="Corbel"/>
              <a:cs typeface="+mn-cs"/>
            </a:endParaRPr>
          </a:p>
        </p:txBody>
      </p:sp>
      <p:sp>
        <p:nvSpPr>
          <p:cNvPr id="30" name="涙形 29"/>
          <p:cNvSpPr/>
          <p:nvPr userDrawn="1"/>
        </p:nvSpPr>
        <p:spPr>
          <a:xfrm rot="5400000">
            <a:off x="7214211" y="2171534"/>
            <a:ext cx="848876" cy="848874"/>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1" name="テキスト ボックス 30"/>
          <p:cNvSpPr txBox="1"/>
          <p:nvPr userDrawn="1"/>
        </p:nvSpPr>
        <p:spPr>
          <a:xfrm>
            <a:off x="7432501" y="2315840"/>
            <a:ext cx="394646" cy="584769"/>
          </a:xfrm>
          <a:prstGeom prst="rect">
            <a:avLst/>
          </a:prstGeom>
          <a:noFill/>
        </p:spPr>
        <p:txBody>
          <a:bodyPr wrap="none" lIns="91433" tIns="45717" rIns="91433" bIns="45717" rtlCol="0">
            <a:spAutoFit/>
          </a:bodyPr>
          <a:lstStyle/>
          <a:p>
            <a:pPr marL="0" marR="0" lvl="0" indent="0" algn="l" defTabSz="1632649"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B6CB3"/>
                </a:solidFill>
                <a:effectLst/>
                <a:uLnTx/>
                <a:uFillTx/>
                <a:latin typeface="Corbel"/>
                <a:cs typeface="+mn-cs"/>
              </a:rPr>
              <a:t>2</a:t>
            </a:r>
            <a:endParaRPr kumimoji="1" lang="ja-JP" altLang="en-US" sz="3200" b="0" i="0" u="none" strike="noStrike" kern="1200" cap="none" spc="0" normalizeH="0" baseline="0" noProof="0" dirty="0">
              <a:ln>
                <a:noFill/>
              </a:ln>
              <a:solidFill>
                <a:srgbClr val="0B6CB3"/>
              </a:solidFill>
              <a:effectLst/>
              <a:uLnTx/>
              <a:uFillTx/>
              <a:latin typeface="Corbel"/>
              <a:cs typeface="+mn-cs"/>
            </a:endParaRPr>
          </a:p>
        </p:txBody>
      </p:sp>
      <p:sp>
        <p:nvSpPr>
          <p:cNvPr id="32" name="涙形 31"/>
          <p:cNvSpPr/>
          <p:nvPr userDrawn="1"/>
        </p:nvSpPr>
        <p:spPr>
          <a:xfrm rot="5400000">
            <a:off x="13006902" y="2198825"/>
            <a:ext cx="848876" cy="848874"/>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3" name="テキスト ボックス 32"/>
          <p:cNvSpPr txBox="1"/>
          <p:nvPr userDrawn="1"/>
        </p:nvSpPr>
        <p:spPr>
          <a:xfrm>
            <a:off x="13225192" y="2343133"/>
            <a:ext cx="370600" cy="584769"/>
          </a:xfrm>
          <a:prstGeom prst="rect">
            <a:avLst/>
          </a:prstGeom>
          <a:noFill/>
        </p:spPr>
        <p:txBody>
          <a:bodyPr wrap="none" lIns="91433" tIns="45717" rIns="91433" bIns="45717" rtlCol="0">
            <a:spAutoFit/>
          </a:bodyPr>
          <a:lstStyle/>
          <a:p>
            <a:pPr marL="0" marR="0" lvl="0" indent="0" algn="l" defTabSz="1632649"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B6CB3"/>
                </a:solidFill>
                <a:effectLst/>
                <a:uLnTx/>
                <a:uFillTx/>
                <a:latin typeface="Corbel"/>
                <a:cs typeface="+mn-cs"/>
              </a:rPr>
              <a:t>3</a:t>
            </a:r>
            <a:endParaRPr kumimoji="1" lang="ja-JP" altLang="en-US" sz="3200" b="0" i="0" u="none" strike="noStrike" kern="1200" cap="none" spc="0" normalizeH="0" baseline="0" noProof="0" dirty="0">
              <a:ln>
                <a:noFill/>
              </a:ln>
              <a:solidFill>
                <a:srgbClr val="0B6CB3"/>
              </a:solidFill>
              <a:effectLst/>
              <a:uLnTx/>
              <a:uFillTx/>
              <a:latin typeface="Corbel"/>
              <a:cs typeface="+mn-cs"/>
            </a:endParaRPr>
          </a:p>
        </p:txBody>
      </p:sp>
      <p:sp>
        <p:nvSpPr>
          <p:cNvPr id="3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558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7" name="六角形 6"/>
          <p:cNvSpPr/>
          <p:nvPr userDrawn="1"/>
        </p:nvSpPr>
        <p:spPr>
          <a:xfrm rot="5400000">
            <a:off x="7899296" y="2331672"/>
            <a:ext cx="3603389" cy="3106368"/>
          </a:xfrm>
          <a:prstGeom prst="hexagon">
            <a:avLst>
              <a:gd name="adj" fmla="val 29917"/>
              <a:gd name="vf" fmla="val 11547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6" name="テキスト プレースホルダー 11"/>
          <p:cNvSpPr>
            <a:spLocks noGrp="1"/>
          </p:cNvSpPr>
          <p:nvPr>
            <p:ph type="body" sz="quarter" idx="21" hasCustomPrompt="1"/>
          </p:nvPr>
        </p:nvSpPr>
        <p:spPr>
          <a:xfrm>
            <a:off x="8195427" y="3208288"/>
            <a:ext cx="3011127" cy="1368824"/>
          </a:xfrm>
        </p:spPr>
        <p:txBody>
          <a:bodyPr anchor="ctr">
            <a:noAutofit/>
          </a:bodyPr>
          <a:lstStyle>
            <a:lvl1pPr algn="ctr">
              <a:lnSpc>
                <a:spcPct val="100000"/>
              </a:lnSpc>
              <a:spcBef>
                <a:spcPts val="0"/>
              </a:spcBef>
              <a:defRPr sz="2900" spc="300">
                <a:solidFill>
                  <a:schemeClr val="bg1"/>
                </a:solidFill>
                <a:latin typeface="+mj-lt"/>
              </a:defRPr>
            </a:lvl1pPr>
          </a:lstStyle>
          <a:p>
            <a:pPr lvl="0"/>
            <a:r>
              <a:rPr lang="en-US" altLang="ja-JP" dirty="0"/>
              <a:t>TEXT HERE</a:t>
            </a:r>
            <a:endParaRPr lang="en-US" dirty="0"/>
          </a:p>
        </p:txBody>
      </p:sp>
      <p:sp>
        <p:nvSpPr>
          <p:cNvPr id="8" name="六角形 7"/>
          <p:cNvSpPr/>
          <p:nvPr userDrawn="1"/>
        </p:nvSpPr>
        <p:spPr>
          <a:xfrm rot="5400000">
            <a:off x="9092208" y="5749064"/>
            <a:ext cx="3603389" cy="3106368"/>
          </a:xfrm>
          <a:prstGeom prst="hexagon">
            <a:avLst>
              <a:gd name="adj" fmla="val 29917"/>
              <a:gd name="vf" fmla="val 115470"/>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テキスト プレースホルダー 11"/>
          <p:cNvSpPr>
            <a:spLocks noGrp="1"/>
          </p:cNvSpPr>
          <p:nvPr>
            <p:ph type="body" sz="quarter" idx="22" hasCustomPrompt="1"/>
          </p:nvPr>
        </p:nvSpPr>
        <p:spPr>
          <a:xfrm>
            <a:off x="9388339" y="6625677"/>
            <a:ext cx="3011127" cy="1368824"/>
          </a:xfrm>
        </p:spPr>
        <p:txBody>
          <a:bodyPr anchor="ctr">
            <a:noAutofit/>
          </a:bodyPr>
          <a:lstStyle>
            <a:lvl1pPr algn="ctr">
              <a:lnSpc>
                <a:spcPct val="100000"/>
              </a:lnSpc>
              <a:spcBef>
                <a:spcPts val="0"/>
              </a:spcBef>
              <a:defRPr sz="2900" spc="300">
                <a:solidFill>
                  <a:schemeClr val="bg1"/>
                </a:solidFill>
                <a:latin typeface="+mj-lt"/>
              </a:defRPr>
            </a:lvl1pPr>
          </a:lstStyle>
          <a:p>
            <a:pPr lvl="0"/>
            <a:r>
              <a:rPr lang="en-US" altLang="ja-JP" dirty="0"/>
              <a:t>TEXT HERE</a:t>
            </a:r>
            <a:endParaRPr lang="en-US" dirty="0"/>
          </a:p>
        </p:txBody>
      </p:sp>
      <p:sp>
        <p:nvSpPr>
          <p:cNvPr id="10" name="六角形 9"/>
          <p:cNvSpPr/>
          <p:nvPr userDrawn="1"/>
        </p:nvSpPr>
        <p:spPr>
          <a:xfrm rot="5400000">
            <a:off x="5492834" y="5028983"/>
            <a:ext cx="3603389" cy="3106368"/>
          </a:xfrm>
          <a:prstGeom prst="hexagon">
            <a:avLst>
              <a:gd name="adj" fmla="val 29917"/>
              <a:gd name="vf" fmla="val 115470"/>
            </a:avLst>
          </a:prstGeom>
          <a:solidFill>
            <a:schemeClr val="accent1">
              <a:lumMod val="5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テキスト プレースホルダー 11"/>
          <p:cNvSpPr>
            <a:spLocks noGrp="1"/>
          </p:cNvSpPr>
          <p:nvPr>
            <p:ph type="body" sz="quarter" idx="23" hasCustomPrompt="1"/>
          </p:nvPr>
        </p:nvSpPr>
        <p:spPr>
          <a:xfrm>
            <a:off x="5788965" y="5905598"/>
            <a:ext cx="3011127" cy="1368824"/>
          </a:xfrm>
        </p:spPr>
        <p:txBody>
          <a:bodyPr anchor="ctr">
            <a:noAutofit/>
          </a:bodyPr>
          <a:lstStyle>
            <a:lvl1pPr algn="ctr">
              <a:lnSpc>
                <a:spcPct val="100000"/>
              </a:lnSpc>
              <a:spcBef>
                <a:spcPts val="0"/>
              </a:spcBef>
              <a:defRPr sz="2900" spc="300">
                <a:solidFill>
                  <a:schemeClr val="bg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16" hasCustomPrompt="1"/>
          </p:nvPr>
        </p:nvSpPr>
        <p:spPr>
          <a:xfrm>
            <a:off x="11411973" y="2649473"/>
            <a:ext cx="5247069" cy="720080"/>
          </a:xfrm>
        </p:spPr>
        <p:txBody>
          <a:bodyPr anchor="ctr">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20" hasCustomPrompt="1"/>
          </p:nvPr>
        </p:nvSpPr>
        <p:spPr>
          <a:xfrm>
            <a:off x="11426086" y="3299162"/>
            <a:ext cx="5206468" cy="17093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24" hasCustomPrompt="1"/>
          </p:nvPr>
        </p:nvSpPr>
        <p:spPr>
          <a:xfrm>
            <a:off x="12582102" y="6088602"/>
            <a:ext cx="5247069" cy="720080"/>
          </a:xfrm>
        </p:spPr>
        <p:txBody>
          <a:bodyPr anchor="ctr">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5" hasCustomPrompt="1"/>
          </p:nvPr>
        </p:nvSpPr>
        <p:spPr>
          <a:xfrm>
            <a:off x="12596215" y="6738293"/>
            <a:ext cx="5206468" cy="17093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6" hasCustomPrompt="1"/>
          </p:nvPr>
        </p:nvSpPr>
        <p:spPr>
          <a:xfrm>
            <a:off x="371636" y="5282923"/>
            <a:ext cx="5247069" cy="720080"/>
          </a:xfrm>
        </p:spPr>
        <p:txBody>
          <a:bodyPr anchor="ctr">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27" hasCustomPrompt="1"/>
          </p:nvPr>
        </p:nvSpPr>
        <p:spPr>
          <a:xfrm>
            <a:off x="385749" y="5932612"/>
            <a:ext cx="5206468" cy="17093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18"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0607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角丸四角形 4"/>
          <p:cNvSpPr/>
          <p:nvPr userDrawn="1"/>
        </p:nvSpPr>
        <p:spPr>
          <a:xfrm>
            <a:off x="939801"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角丸四角形 5"/>
          <p:cNvSpPr/>
          <p:nvPr userDrawn="1"/>
        </p:nvSpPr>
        <p:spPr>
          <a:xfrm>
            <a:off x="5194300"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角丸四角形 6"/>
          <p:cNvSpPr/>
          <p:nvPr userDrawn="1"/>
        </p:nvSpPr>
        <p:spPr>
          <a:xfrm>
            <a:off x="9448801"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角丸四角形 7"/>
          <p:cNvSpPr/>
          <p:nvPr userDrawn="1"/>
        </p:nvSpPr>
        <p:spPr>
          <a:xfrm>
            <a:off x="13703302"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図プレースホルダー 7"/>
          <p:cNvSpPr>
            <a:spLocks noGrp="1"/>
          </p:cNvSpPr>
          <p:nvPr>
            <p:ph type="pic" sz="quarter" idx="42" hasCustomPrompt="1"/>
          </p:nvPr>
        </p:nvSpPr>
        <p:spPr>
          <a:xfrm>
            <a:off x="2108917"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1" name="図プレースホルダー 7"/>
          <p:cNvSpPr>
            <a:spLocks noGrp="1"/>
          </p:cNvSpPr>
          <p:nvPr>
            <p:ph type="pic" sz="quarter" idx="43" hasCustomPrompt="1"/>
          </p:nvPr>
        </p:nvSpPr>
        <p:spPr>
          <a:xfrm>
            <a:off x="6363418"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2" name="図プレースホルダー 7"/>
          <p:cNvSpPr>
            <a:spLocks noGrp="1"/>
          </p:cNvSpPr>
          <p:nvPr>
            <p:ph type="pic" sz="quarter" idx="44" hasCustomPrompt="1"/>
          </p:nvPr>
        </p:nvSpPr>
        <p:spPr>
          <a:xfrm>
            <a:off x="10617918"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7"/>
          <p:cNvSpPr>
            <a:spLocks noGrp="1"/>
          </p:cNvSpPr>
          <p:nvPr>
            <p:ph type="pic" sz="quarter" idx="45" hasCustomPrompt="1"/>
          </p:nvPr>
        </p:nvSpPr>
        <p:spPr>
          <a:xfrm>
            <a:off x="14872417" y="3810719"/>
            <a:ext cx="1141565" cy="1141565"/>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11"/>
          <p:cNvSpPr>
            <a:spLocks noGrp="1"/>
          </p:cNvSpPr>
          <p:nvPr>
            <p:ph type="body" sz="quarter" idx="16" hasCustomPrompt="1"/>
          </p:nvPr>
        </p:nvSpPr>
        <p:spPr>
          <a:xfrm>
            <a:off x="658928"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46" hasCustomPrompt="1"/>
          </p:nvPr>
        </p:nvSpPr>
        <p:spPr>
          <a:xfrm>
            <a:off x="4904395"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47" hasCustomPrompt="1"/>
          </p:nvPr>
        </p:nvSpPr>
        <p:spPr>
          <a:xfrm>
            <a:off x="9149861"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48" hasCustomPrompt="1"/>
          </p:nvPr>
        </p:nvSpPr>
        <p:spPr>
          <a:xfrm>
            <a:off x="13395326" y="536433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0" hasCustomPrompt="1"/>
          </p:nvPr>
        </p:nvSpPr>
        <p:spPr>
          <a:xfrm>
            <a:off x="673040"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1" hasCustomPrompt="1"/>
          </p:nvPr>
        </p:nvSpPr>
        <p:spPr>
          <a:xfrm>
            <a:off x="4904393"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2" hasCustomPrompt="1"/>
          </p:nvPr>
        </p:nvSpPr>
        <p:spPr>
          <a:xfrm>
            <a:off x="9149860"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3395324" y="6014021"/>
            <a:ext cx="4064059"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49" hasCustomPrompt="1"/>
          </p:nvPr>
        </p:nvSpPr>
        <p:spPr>
          <a:xfrm>
            <a:off x="1922434" y="1784921"/>
            <a:ext cx="14439961" cy="1390080"/>
          </a:xfrm>
        </p:spPr>
        <p:txBody>
          <a:bodyPr anchor="ctr">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23"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5"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4645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re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角丸四角形 4"/>
          <p:cNvSpPr/>
          <p:nvPr userDrawn="1"/>
        </p:nvSpPr>
        <p:spPr>
          <a:xfrm>
            <a:off x="939801"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角丸四角形 5"/>
          <p:cNvSpPr/>
          <p:nvPr userDrawn="1"/>
        </p:nvSpPr>
        <p:spPr>
          <a:xfrm>
            <a:off x="5194300"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角丸四角形 6"/>
          <p:cNvSpPr/>
          <p:nvPr userDrawn="1"/>
        </p:nvSpPr>
        <p:spPr>
          <a:xfrm>
            <a:off x="9448801"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角丸四角形 7"/>
          <p:cNvSpPr/>
          <p:nvPr userDrawn="1"/>
        </p:nvSpPr>
        <p:spPr>
          <a:xfrm>
            <a:off x="13703302"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図プレースホルダー 7"/>
          <p:cNvSpPr>
            <a:spLocks noGrp="1"/>
          </p:cNvSpPr>
          <p:nvPr>
            <p:ph type="pic" sz="quarter" idx="42" hasCustomPrompt="1"/>
          </p:nvPr>
        </p:nvSpPr>
        <p:spPr>
          <a:xfrm>
            <a:off x="2108917"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1" name="図プレースホルダー 7"/>
          <p:cNvSpPr>
            <a:spLocks noGrp="1"/>
          </p:cNvSpPr>
          <p:nvPr>
            <p:ph type="pic" sz="quarter" idx="43" hasCustomPrompt="1"/>
          </p:nvPr>
        </p:nvSpPr>
        <p:spPr>
          <a:xfrm>
            <a:off x="6363418"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2" name="図プレースホルダー 7"/>
          <p:cNvSpPr>
            <a:spLocks noGrp="1"/>
          </p:cNvSpPr>
          <p:nvPr>
            <p:ph type="pic" sz="quarter" idx="44" hasCustomPrompt="1"/>
          </p:nvPr>
        </p:nvSpPr>
        <p:spPr>
          <a:xfrm>
            <a:off x="10617918"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7"/>
          <p:cNvSpPr>
            <a:spLocks noGrp="1"/>
          </p:cNvSpPr>
          <p:nvPr>
            <p:ph type="pic" sz="quarter" idx="45" hasCustomPrompt="1"/>
          </p:nvPr>
        </p:nvSpPr>
        <p:spPr>
          <a:xfrm>
            <a:off x="14872417" y="5064689"/>
            <a:ext cx="1141565" cy="1141565"/>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11"/>
          <p:cNvSpPr>
            <a:spLocks noGrp="1"/>
          </p:cNvSpPr>
          <p:nvPr>
            <p:ph type="body" sz="quarter" idx="16" hasCustomPrompt="1"/>
          </p:nvPr>
        </p:nvSpPr>
        <p:spPr>
          <a:xfrm>
            <a:off x="658928"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46" hasCustomPrompt="1"/>
          </p:nvPr>
        </p:nvSpPr>
        <p:spPr>
          <a:xfrm>
            <a:off x="4904395"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47" hasCustomPrompt="1"/>
          </p:nvPr>
        </p:nvSpPr>
        <p:spPr>
          <a:xfrm>
            <a:off x="9149861"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48" hasCustomPrompt="1"/>
          </p:nvPr>
        </p:nvSpPr>
        <p:spPr>
          <a:xfrm>
            <a:off x="13395326" y="6618301"/>
            <a:ext cx="4095751" cy="720080"/>
          </a:xfrm>
        </p:spPr>
        <p:txBody>
          <a:bodyPr anchor="ctr">
            <a:noAutofit/>
          </a:bodyPr>
          <a:lstStyle>
            <a:lvl1pPr algn="ctr">
              <a:lnSpc>
                <a:spcPct val="120000"/>
              </a:lnSpc>
              <a:defRPr sz="2900" spc="3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0" hasCustomPrompt="1"/>
          </p:nvPr>
        </p:nvSpPr>
        <p:spPr>
          <a:xfrm>
            <a:off x="673040"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1" hasCustomPrompt="1"/>
          </p:nvPr>
        </p:nvSpPr>
        <p:spPr>
          <a:xfrm>
            <a:off x="4904393"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2" hasCustomPrompt="1"/>
          </p:nvPr>
        </p:nvSpPr>
        <p:spPr>
          <a:xfrm>
            <a:off x="9149860"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3395324" y="7267991"/>
            <a:ext cx="4064059" cy="187478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3" name="角丸四角形 22"/>
          <p:cNvSpPr/>
          <p:nvPr userDrawn="1"/>
        </p:nvSpPr>
        <p:spPr>
          <a:xfrm>
            <a:off x="7402515" y="1993150"/>
            <a:ext cx="3479800" cy="1524000"/>
          </a:xfrm>
          <a:prstGeom prst="roundRect">
            <a:avLst>
              <a:gd name="adj" fmla="val 10000"/>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図プレースホルダー 7"/>
          <p:cNvSpPr>
            <a:spLocks noGrp="1"/>
          </p:cNvSpPr>
          <p:nvPr>
            <p:ph type="pic" sz="quarter" idx="49" hasCustomPrompt="1"/>
          </p:nvPr>
        </p:nvSpPr>
        <p:spPr>
          <a:xfrm>
            <a:off x="8571630" y="2184368"/>
            <a:ext cx="1141565" cy="1141565"/>
          </a:xfrm>
        </p:spPr>
        <p:txBody>
          <a:bodyPr>
            <a:normAutofit/>
          </a:bodyPr>
          <a:lstStyle>
            <a:lvl1pPr>
              <a:defRPr sz="1600"/>
            </a:lvl1pPr>
          </a:lstStyle>
          <a:p>
            <a:r>
              <a:rPr kumimoji="1" lang="en-US" altLang="ja-JP" dirty="0"/>
              <a:t>ICON</a:t>
            </a:r>
            <a:endParaRPr kumimoji="1" lang="ja-JP" altLang="en-US" dirty="0"/>
          </a:p>
        </p:txBody>
      </p:sp>
      <p:cxnSp>
        <p:nvCxnSpPr>
          <p:cNvPr id="25" name="直線コネクタ 24"/>
          <p:cNvCxnSpPr>
            <a:stCxn id="23" idx="2"/>
            <a:endCxn id="5" idx="0"/>
          </p:cNvCxnSpPr>
          <p:nvPr userDrawn="1"/>
        </p:nvCxnSpPr>
        <p:spPr>
          <a:xfrm flipH="1">
            <a:off x="2679701" y="3517151"/>
            <a:ext cx="6462713"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23" idx="2"/>
            <a:endCxn id="6" idx="0"/>
          </p:cNvCxnSpPr>
          <p:nvPr userDrawn="1"/>
        </p:nvCxnSpPr>
        <p:spPr>
          <a:xfrm flipH="1">
            <a:off x="6934200" y="3517151"/>
            <a:ext cx="2208212"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7" idx="0"/>
            <a:endCxn id="23" idx="2"/>
          </p:cNvCxnSpPr>
          <p:nvPr userDrawn="1"/>
        </p:nvCxnSpPr>
        <p:spPr>
          <a:xfrm flipH="1" flipV="1">
            <a:off x="9142415" y="3517151"/>
            <a:ext cx="2046286"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8" idx="0"/>
            <a:endCxn id="23" idx="2"/>
          </p:cNvCxnSpPr>
          <p:nvPr userDrawn="1"/>
        </p:nvCxnSpPr>
        <p:spPr>
          <a:xfrm flipH="1" flipV="1">
            <a:off x="9142414" y="3517151"/>
            <a:ext cx="6300787"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2811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二等辺三角形 25"/>
          <p:cNvSpPr/>
          <p:nvPr userDrawn="1"/>
        </p:nvSpPr>
        <p:spPr>
          <a:xfrm>
            <a:off x="1456190" y="2173171"/>
            <a:ext cx="7883076" cy="6795755"/>
          </a:xfrm>
          <a:custGeom>
            <a:avLst/>
            <a:gdLst/>
            <a:ahLst/>
            <a:cxnLst/>
            <a:rect l="l" t="t" r="r" b="b"/>
            <a:pathLst>
              <a:path w="7883076" h="6795755">
                <a:moveTo>
                  <a:pt x="1" y="6795754"/>
                </a:moveTo>
                <a:lnTo>
                  <a:pt x="7883075" y="6795754"/>
                </a:lnTo>
                <a:lnTo>
                  <a:pt x="7883076" y="6795755"/>
                </a:lnTo>
                <a:lnTo>
                  <a:pt x="0" y="6795755"/>
                </a:lnTo>
                <a:close/>
                <a:moveTo>
                  <a:pt x="978756" y="5108245"/>
                </a:moveTo>
                <a:lnTo>
                  <a:pt x="6904320" y="5108245"/>
                </a:lnTo>
                <a:lnTo>
                  <a:pt x="7856558" y="6750035"/>
                </a:lnTo>
                <a:lnTo>
                  <a:pt x="26518" y="6750035"/>
                </a:lnTo>
                <a:close/>
                <a:moveTo>
                  <a:pt x="1957511" y="3420736"/>
                </a:moveTo>
                <a:lnTo>
                  <a:pt x="5925565" y="3420736"/>
                </a:lnTo>
                <a:lnTo>
                  <a:pt x="6877803" y="5062526"/>
                </a:lnTo>
                <a:lnTo>
                  <a:pt x="1005273" y="5062526"/>
                </a:lnTo>
                <a:close/>
                <a:moveTo>
                  <a:pt x="2936267" y="1733227"/>
                </a:moveTo>
                <a:lnTo>
                  <a:pt x="4946810" y="1733227"/>
                </a:lnTo>
                <a:lnTo>
                  <a:pt x="5899048" y="3375017"/>
                </a:lnTo>
                <a:lnTo>
                  <a:pt x="1984028" y="3375017"/>
                </a:lnTo>
                <a:close/>
                <a:moveTo>
                  <a:pt x="3941538" y="0"/>
                </a:moveTo>
                <a:lnTo>
                  <a:pt x="4920293" y="1687508"/>
                </a:lnTo>
                <a:lnTo>
                  <a:pt x="2962784" y="1687508"/>
                </a:lnTo>
                <a:close/>
              </a:path>
            </a:pathLst>
          </a:cu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平行四辺形 5"/>
          <p:cNvSpPr/>
          <p:nvPr userDrawn="1"/>
        </p:nvSpPr>
        <p:spPr>
          <a:xfrm flipH="1">
            <a:off x="5397729" y="2173170"/>
            <a:ext cx="7869667" cy="1684455"/>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平行四辺形 6"/>
          <p:cNvSpPr/>
          <p:nvPr userDrawn="1"/>
        </p:nvSpPr>
        <p:spPr>
          <a:xfrm flipH="1">
            <a:off x="6398668" y="3905252"/>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平行四辺形 7"/>
          <p:cNvSpPr/>
          <p:nvPr userDrawn="1"/>
        </p:nvSpPr>
        <p:spPr>
          <a:xfrm flipH="1">
            <a:off x="7381104" y="5596448"/>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平行四辺形 8"/>
          <p:cNvSpPr/>
          <p:nvPr userDrawn="1"/>
        </p:nvSpPr>
        <p:spPr>
          <a:xfrm flipH="1">
            <a:off x="8359004" y="7285547"/>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テキスト プレースホルダー 11"/>
          <p:cNvSpPr>
            <a:spLocks noGrp="1"/>
          </p:cNvSpPr>
          <p:nvPr>
            <p:ph type="body" sz="quarter" idx="16" hasCustomPrompt="1"/>
          </p:nvPr>
        </p:nvSpPr>
        <p:spPr>
          <a:xfrm>
            <a:off x="4140430" y="4787167"/>
            <a:ext cx="251460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TEXT HERE</a:t>
            </a:r>
            <a:endParaRPr lang="en-US" dirty="0"/>
          </a:p>
        </p:txBody>
      </p:sp>
      <p:sp>
        <p:nvSpPr>
          <p:cNvPr id="11" name="テキスト プレースホルダー 11"/>
          <p:cNvSpPr>
            <a:spLocks noGrp="1"/>
          </p:cNvSpPr>
          <p:nvPr>
            <p:ph type="body" sz="quarter" idx="17" hasCustomPrompt="1"/>
          </p:nvPr>
        </p:nvSpPr>
        <p:spPr>
          <a:xfrm>
            <a:off x="4730978" y="3103732"/>
            <a:ext cx="133350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WORD</a:t>
            </a:r>
            <a:endParaRPr lang="en-US" dirty="0"/>
          </a:p>
        </p:txBody>
      </p:sp>
      <p:sp>
        <p:nvSpPr>
          <p:cNvPr id="12" name="テキスト プレースホルダー 11"/>
          <p:cNvSpPr>
            <a:spLocks noGrp="1"/>
          </p:cNvSpPr>
          <p:nvPr>
            <p:ph type="body" sz="quarter" idx="18" hasCustomPrompt="1"/>
          </p:nvPr>
        </p:nvSpPr>
        <p:spPr>
          <a:xfrm>
            <a:off x="3012463" y="6465664"/>
            <a:ext cx="477053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9" hasCustomPrompt="1"/>
          </p:nvPr>
        </p:nvSpPr>
        <p:spPr>
          <a:xfrm>
            <a:off x="3012463" y="8201563"/>
            <a:ext cx="4770530" cy="720080"/>
          </a:xfrm>
        </p:spPr>
        <p:txBody>
          <a:bodyPr anchor="ctr">
            <a:noAutofit/>
          </a:bodyPr>
          <a:lstStyle>
            <a:lvl1pPr algn="ctr">
              <a:lnSpc>
                <a:spcPct val="120000"/>
              </a:lnSpc>
              <a:defRPr sz="2300" spc="0">
                <a:solidFill>
                  <a:schemeClr val="bg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20" hasCustomPrompt="1"/>
          </p:nvPr>
        </p:nvSpPr>
        <p:spPr>
          <a:xfrm>
            <a:off x="6577921" y="2308186"/>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21" hasCustomPrompt="1"/>
          </p:nvPr>
        </p:nvSpPr>
        <p:spPr>
          <a:xfrm>
            <a:off x="7523027" y="4018376"/>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2" hasCustomPrompt="1"/>
          </p:nvPr>
        </p:nvSpPr>
        <p:spPr>
          <a:xfrm>
            <a:off x="8548128" y="5683561"/>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23" hasCustomPrompt="1"/>
          </p:nvPr>
        </p:nvSpPr>
        <p:spPr>
          <a:xfrm>
            <a:off x="9458241" y="7383883"/>
            <a:ext cx="5535616" cy="144016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5685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正方形/長方形 4"/>
          <p:cNvSpPr/>
          <p:nvPr userDrawn="1"/>
        </p:nvSpPr>
        <p:spPr>
          <a:xfrm>
            <a:off x="0" y="4028747"/>
            <a:ext cx="10943406" cy="765083"/>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平行四辺形 5"/>
          <p:cNvSpPr/>
          <p:nvPr userDrawn="1"/>
        </p:nvSpPr>
        <p:spPr>
          <a:xfrm rot="9000000">
            <a:off x="6914248" y="5105539"/>
            <a:ext cx="4505265" cy="675998"/>
          </a:xfrm>
          <a:prstGeom prst="parallelogram">
            <a:avLst>
              <a:gd name="adj" fmla="val 5804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正方形/長方形 6"/>
          <p:cNvSpPr/>
          <p:nvPr userDrawn="1"/>
        </p:nvSpPr>
        <p:spPr>
          <a:xfrm>
            <a:off x="7383247" y="6083609"/>
            <a:ext cx="10903166" cy="781200"/>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テキスト プレースホルダー 11"/>
          <p:cNvSpPr>
            <a:spLocks noGrp="1"/>
          </p:cNvSpPr>
          <p:nvPr>
            <p:ph type="body" sz="quarter" idx="24" hasCustomPrompt="1"/>
          </p:nvPr>
        </p:nvSpPr>
        <p:spPr>
          <a:xfrm>
            <a:off x="862287" y="3974099"/>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endParaRPr lang="en-US" dirty="0"/>
          </a:p>
        </p:txBody>
      </p:sp>
      <p:sp>
        <p:nvSpPr>
          <p:cNvPr id="9" name="テキスト プレースホルダー 11"/>
          <p:cNvSpPr>
            <a:spLocks noGrp="1"/>
          </p:cNvSpPr>
          <p:nvPr>
            <p:ph type="body" sz="quarter" idx="25" hasCustomPrompt="1"/>
          </p:nvPr>
        </p:nvSpPr>
        <p:spPr>
          <a:xfrm>
            <a:off x="3909559" y="3974099"/>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0" name="テキスト プレースホルダー 11"/>
          <p:cNvSpPr>
            <a:spLocks noGrp="1"/>
          </p:cNvSpPr>
          <p:nvPr>
            <p:ph type="body" sz="quarter" idx="26" hasCustomPrompt="1"/>
          </p:nvPr>
        </p:nvSpPr>
        <p:spPr>
          <a:xfrm>
            <a:off x="6956832" y="3974099"/>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1" name="テキスト プレースホルダー 11"/>
          <p:cNvSpPr>
            <a:spLocks noGrp="1"/>
          </p:cNvSpPr>
          <p:nvPr>
            <p:ph type="body" sz="quarter" idx="27" hasCustomPrompt="1"/>
          </p:nvPr>
        </p:nvSpPr>
        <p:spPr>
          <a:xfrm>
            <a:off x="8558142" y="6049721"/>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2" name="テキスト プレースホルダー 11"/>
          <p:cNvSpPr>
            <a:spLocks noGrp="1"/>
          </p:cNvSpPr>
          <p:nvPr>
            <p:ph type="body" sz="quarter" idx="28" hasCustomPrompt="1"/>
          </p:nvPr>
        </p:nvSpPr>
        <p:spPr>
          <a:xfrm>
            <a:off x="11605415" y="6049721"/>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sp>
        <p:nvSpPr>
          <p:cNvPr id="13" name="テキスト プレースホルダー 11"/>
          <p:cNvSpPr>
            <a:spLocks noGrp="1"/>
          </p:cNvSpPr>
          <p:nvPr>
            <p:ph type="body" sz="quarter" idx="29" hasCustomPrompt="1"/>
          </p:nvPr>
        </p:nvSpPr>
        <p:spPr>
          <a:xfrm>
            <a:off x="14652687" y="6049721"/>
            <a:ext cx="2771439" cy="848975"/>
          </a:xfrm>
        </p:spPr>
        <p:txBody>
          <a:bodyPr anchor="ctr">
            <a:noAutofit/>
          </a:bodyPr>
          <a:lstStyle>
            <a:lvl1pPr algn="ctr">
              <a:spcBef>
                <a:spcPts val="0"/>
              </a:spcBef>
              <a:defRPr sz="2900" spc="300">
                <a:solidFill>
                  <a:schemeClr val="accent1"/>
                </a:solidFill>
                <a:latin typeface="+mj-lt"/>
              </a:defRPr>
            </a:lvl1pPr>
          </a:lstStyle>
          <a:p>
            <a:pPr lvl="0"/>
            <a:r>
              <a:rPr lang="en-US" altLang="ja-JP" dirty="0"/>
              <a:t>WORD</a:t>
            </a:r>
          </a:p>
        </p:txBody>
      </p:sp>
      <p:grpSp>
        <p:nvGrpSpPr>
          <p:cNvPr id="16" name="グループ化 15"/>
          <p:cNvGrpSpPr/>
          <p:nvPr userDrawn="1"/>
        </p:nvGrpSpPr>
        <p:grpSpPr>
          <a:xfrm>
            <a:off x="817282" y="2263181"/>
            <a:ext cx="2925324" cy="1706702"/>
            <a:chOff x="817281" y="2038155"/>
            <a:chExt cx="2925325" cy="1706701"/>
          </a:xfrm>
          <a:solidFill>
            <a:schemeClr val="accent1">
              <a:lumMod val="20000"/>
              <a:lumOff val="80000"/>
            </a:schemeClr>
          </a:solidFill>
        </p:grpSpPr>
        <p:sp>
          <p:nvSpPr>
            <p:cNvPr id="14" name="正方形/長方形 13"/>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5" name="二等辺三角形 14"/>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17" name="テキスト プレースホルダー 11"/>
          <p:cNvSpPr>
            <a:spLocks noGrp="1"/>
          </p:cNvSpPr>
          <p:nvPr>
            <p:ph type="body" sz="quarter" idx="20" hasCustomPrompt="1"/>
          </p:nvPr>
        </p:nvSpPr>
        <p:spPr>
          <a:xfrm>
            <a:off x="907289" y="2353190"/>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18" name="グループ化 17"/>
          <p:cNvGrpSpPr/>
          <p:nvPr userDrawn="1"/>
        </p:nvGrpSpPr>
        <p:grpSpPr>
          <a:xfrm>
            <a:off x="3895007" y="2257256"/>
            <a:ext cx="2925324" cy="1706702"/>
            <a:chOff x="817281" y="2038155"/>
            <a:chExt cx="2925325" cy="1706701"/>
          </a:xfrm>
          <a:solidFill>
            <a:schemeClr val="accent1">
              <a:lumMod val="20000"/>
              <a:lumOff val="80000"/>
            </a:schemeClr>
          </a:solidFill>
        </p:grpSpPr>
        <p:sp>
          <p:nvSpPr>
            <p:cNvPr id="19" name="正方形/長方形 18"/>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0" name="二等辺三角形 19"/>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21" name="テキスト プレースホルダー 11"/>
          <p:cNvSpPr>
            <a:spLocks noGrp="1"/>
          </p:cNvSpPr>
          <p:nvPr>
            <p:ph type="body" sz="quarter" idx="30" hasCustomPrompt="1"/>
          </p:nvPr>
        </p:nvSpPr>
        <p:spPr>
          <a:xfrm>
            <a:off x="3985016" y="2347267"/>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22" name="グループ化 21"/>
          <p:cNvGrpSpPr/>
          <p:nvPr userDrawn="1"/>
        </p:nvGrpSpPr>
        <p:grpSpPr>
          <a:xfrm>
            <a:off x="6972734" y="2266670"/>
            <a:ext cx="2925324" cy="1706702"/>
            <a:chOff x="817281" y="2038155"/>
            <a:chExt cx="2925325" cy="1706701"/>
          </a:xfrm>
          <a:solidFill>
            <a:schemeClr val="accent1">
              <a:lumMod val="20000"/>
              <a:lumOff val="80000"/>
            </a:schemeClr>
          </a:solidFill>
        </p:grpSpPr>
        <p:sp>
          <p:nvSpPr>
            <p:cNvPr id="23" name="正方形/長方形 22"/>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二等辺三角形 23"/>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25" name="テキスト プレースホルダー 11"/>
          <p:cNvSpPr>
            <a:spLocks noGrp="1"/>
          </p:cNvSpPr>
          <p:nvPr>
            <p:ph type="body" sz="quarter" idx="31" hasCustomPrompt="1"/>
          </p:nvPr>
        </p:nvSpPr>
        <p:spPr>
          <a:xfrm>
            <a:off x="7062741" y="2356680"/>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26" name="グループ化 25"/>
          <p:cNvGrpSpPr/>
          <p:nvPr userDrawn="1"/>
        </p:nvGrpSpPr>
        <p:grpSpPr>
          <a:xfrm rot="10800000">
            <a:off x="8523373" y="6943701"/>
            <a:ext cx="2925324" cy="1706702"/>
            <a:chOff x="817281" y="2038155"/>
            <a:chExt cx="2925325" cy="1706701"/>
          </a:xfrm>
          <a:solidFill>
            <a:schemeClr val="accent1">
              <a:lumMod val="20000"/>
              <a:lumOff val="80000"/>
            </a:schemeClr>
          </a:solidFill>
        </p:grpSpPr>
        <p:sp>
          <p:nvSpPr>
            <p:cNvPr id="27" name="正方形/長方形 26"/>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二等辺三角形 27"/>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29" name="テキスト プレースホルダー 11"/>
          <p:cNvSpPr>
            <a:spLocks noGrp="1"/>
          </p:cNvSpPr>
          <p:nvPr>
            <p:ph type="body" sz="quarter" idx="32" hasCustomPrompt="1"/>
          </p:nvPr>
        </p:nvSpPr>
        <p:spPr>
          <a:xfrm>
            <a:off x="8613380" y="7258736"/>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30" name="グループ化 29"/>
          <p:cNvGrpSpPr/>
          <p:nvPr userDrawn="1"/>
        </p:nvGrpSpPr>
        <p:grpSpPr>
          <a:xfrm rot="10800000">
            <a:off x="11601098" y="6937777"/>
            <a:ext cx="2925324" cy="1706702"/>
            <a:chOff x="817281" y="2038155"/>
            <a:chExt cx="2925325" cy="1706701"/>
          </a:xfrm>
          <a:solidFill>
            <a:schemeClr val="accent1">
              <a:lumMod val="20000"/>
              <a:lumOff val="80000"/>
            </a:schemeClr>
          </a:solidFill>
        </p:grpSpPr>
        <p:sp>
          <p:nvSpPr>
            <p:cNvPr id="31" name="正方形/長方形 30"/>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2" name="二等辺三角形 31"/>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33" name="テキスト プレースホルダー 11"/>
          <p:cNvSpPr>
            <a:spLocks noGrp="1"/>
          </p:cNvSpPr>
          <p:nvPr>
            <p:ph type="body" sz="quarter" idx="33" hasCustomPrompt="1"/>
          </p:nvPr>
        </p:nvSpPr>
        <p:spPr>
          <a:xfrm>
            <a:off x="11691105" y="7252811"/>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34" name="グループ化 33"/>
          <p:cNvGrpSpPr/>
          <p:nvPr userDrawn="1"/>
        </p:nvGrpSpPr>
        <p:grpSpPr>
          <a:xfrm rot="10800000">
            <a:off x="14678823" y="6947191"/>
            <a:ext cx="2925324" cy="1706702"/>
            <a:chOff x="817281" y="2038155"/>
            <a:chExt cx="2925325" cy="1706701"/>
          </a:xfrm>
          <a:solidFill>
            <a:schemeClr val="accent1">
              <a:lumMod val="20000"/>
              <a:lumOff val="80000"/>
            </a:schemeClr>
          </a:solidFill>
        </p:grpSpPr>
        <p:sp>
          <p:nvSpPr>
            <p:cNvPr id="35" name="正方形/長方形 34"/>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6" name="二等辺三角形 35"/>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37" name="テキスト プレースホルダー 11"/>
          <p:cNvSpPr>
            <a:spLocks noGrp="1"/>
          </p:cNvSpPr>
          <p:nvPr>
            <p:ph type="body" sz="quarter" idx="34" hasCustomPrompt="1"/>
          </p:nvPr>
        </p:nvSpPr>
        <p:spPr>
          <a:xfrm>
            <a:off x="14768830" y="7262225"/>
            <a:ext cx="2700302"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5" hasCustomPrompt="1"/>
          </p:nvPr>
        </p:nvSpPr>
        <p:spPr>
          <a:xfrm>
            <a:off x="743140" y="5844138"/>
            <a:ext cx="6229591" cy="2809752"/>
          </a:xfrm>
        </p:spPr>
        <p:txBody>
          <a:bodyPr anchor="b">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9"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40"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41"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0134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23217" y="1993151"/>
            <a:ext cx="3344416" cy="5760641"/>
          </a:xfrm>
        </p:spPr>
        <p:txBody>
          <a:bodyPr/>
          <a:lstStyle>
            <a:lvl1pPr>
              <a:defRPr/>
            </a:lvl1pPr>
          </a:lstStyle>
          <a:p>
            <a:r>
              <a:rPr kumimoji="1" lang="en-US" altLang="ja-JP" dirty="0"/>
              <a:t>Add an image</a:t>
            </a:r>
            <a:endParaRPr kumimoji="1" lang="ja-JP" altLang="en-US" dirty="0"/>
          </a:p>
        </p:txBody>
      </p:sp>
      <p:sp>
        <p:nvSpPr>
          <p:cNvPr id="7" name="図プレースホルダー 5"/>
          <p:cNvSpPr>
            <a:spLocks noGrp="1"/>
          </p:cNvSpPr>
          <p:nvPr>
            <p:ph type="pic" sz="quarter" idx="13" hasCustomPrompt="1"/>
          </p:nvPr>
        </p:nvSpPr>
        <p:spPr>
          <a:xfrm>
            <a:off x="4045354" y="1993151"/>
            <a:ext cx="3344416" cy="5760641"/>
          </a:xfrm>
        </p:spPr>
        <p:txBody>
          <a:bodyPr/>
          <a:lstStyle>
            <a:lvl1pPr>
              <a:defRPr/>
            </a:lvl1pPr>
          </a:lstStyle>
          <a:p>
            <a:r>
              <a:rPr kumimoji="1" lang="en-US" altLang="ja-JP" dirty="0"/>
              <a:t>Add an image</a:t>
            </a:r>
            <a:endParaRPr kumimoji="1" lang="ja-JP" altLang="en-US" dirty="0"/>
          </a:p>
        </p:txBody>
      </p:sp>
      <p:sp>
        <p:nvSpPr>
          <p:cNvPr id="8" name="図プレースホルダー 5"/>
          <p:cNvSpPr>
            <a:spLocks noGrp="1"/>
          </p:cNvSpPr>
          <p:nvPr>
            <p:ph type="pic" sz="quarter" idx="14" hasCustomPrompt="1"/>
          </p:nvPr>
        </p:nvSpPr>
        <p:spPr>
          <a:xfrm>
            <a:off x="7467489" y="1993151"/>
            <a:ext cx="3344416" cy="5760641"/>
          </a:xfrm>
        </p:spPr>
        <p:txBody>
          <a:bodyPr/>
          <a:lstStyle>
            <a:lvl1pPr>
              <a:defRPr/>
            </a:lvl1pPr>
          </a:lstStyle>
          <a:p>
            <a:r>
              <a:rPr kumimoji="1" lang="en-US" altLang="ja-JP" dirty="0"/>
              <a:t>Add an image</a:t>
            </a:r>
            <a:endParaRPr kumimoji="1" lang="ja-JP" altLang="en-US" dirty="0"/>
          </a:p>
        </p:txBody>
      </p:sp>
      <p:sp>
        <p:nvSpPr>
          <p:cNvPr id="9" name="図プレースホルダー 5"/>
          <p:cNvSpPr>
            <a:spLocks noGrp="1"/>
          </p:cNvSpPr>
          <p:nvPr>
            <p:ph type="pic" sz="quarter" idx="15" hasCustomPrompt="1"/>
          </p:nvPr>
        </p:nvSpPr>
        <p:spPr>
          <a:xfrm>
            <a:off x="10889626" y="1993151"/>
            <a:ext cx="3344416" cy="5760641"/>
          </a:xfrm>
        </p:spPr>
        <p:txBody>
          <a:bodyPr/>
          <a:lstStyle>
            <a:lvl1pPr>
              <a:defRPr/>
            </a:lvl1pPr>
          </a:lstStyle>
          <a:p>
            <a:r>
              <a:rPr kumimoji="1" lang="en-US" altLang="ja-JP" dirty="0"/>
              <a:t>Add an image</a:t>
            </a:r>
            <a:endParaRPr kumimoji="1" lang="ja-JP" altLang="en-US" dirty="0"/>
          </a:p>
        </p:txBody>
      </p:sp>
      <p:sp>
        <p:nvSpPr>
          <p:cNvPr id="10" name="図プレースホルダー 5"/>
          <p:cNvSpPr>
            <a:spLocks noGrp="1"/>
          </p:cNvSpPr>
          <p:nvPr>
            <p:ph type="pic" sz="quarter" idx="16" hasCustomPrompt="1"/>
          </p:nvPr>
        </p:nvSpPr>
        <p:spPr>
          <a:xfrm>
            <a:off x="14311759" y="1993151"/>
            <a:ext cx="3344416" cy="5760641"/>
          </a:xfrm>
        </p:spPr>
        <p:txBody>
          <a:bodyPr/>
          <a:lstStyle>
            <a:lvl1pPr>
              <a:defRPr/>
            </a:lvl1pPr>
          </a:lstStyle>
          <a:p>
            <a:r>
              <a:rPr kumimoji="1" lang="en-US" altLang="ja-JP" dirty="0"/>
              <a:t>Add an image</a:t>
            </a:r>
            <a:endParaRPr kumimoji="1" lang="ja-JP" altLang="en-US" dirty="0"/>
          </a:p>
        </p:txBody>
      </p:sp>
      <p:sp>
        <p:nvSpPr>
          <p:cNvPr id="15" name="図プレースホルダー 14"/>
          <p:cNvSpPr>
            <a:spLocks noGrp="1"/>
          </p:cNvSpPr>
          <p:nvPr>
            <p:ph type="pic" sz="quarter" idx="33" hasCustomPrompt="1"/>
          </p:nvPr>
        </p:nvSpPr>
        <p:spPr>
          <a:xfrm>
            <a:off x="1408777"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11" name="テキスト プレースホルダー 11"/>
          <p:cNvSpPr>
            <a:spLocks noGrp="1"/>
          </p:cNvSpPr>
          <p:nvPr>
            <p:ph type="body" sz="quarter" idx="32" hasCustomPrompt="1"/>
          </p:nvPr>
        </p:nvSpPr>
        <p:spPr>
          <a:xfrm>
            <a:off x="2955020" y="8023822"/>
            <a:ext cx="12376376" cy="130514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6" name="図プレースホルダー 14"/>
          <p:cNvSpPr>
            <a:spLocks noGrp="1"/>
          </p:cNvSpPr>
          <p:nvPr>
            <p:ph type="pic" sz="quarter" idx="34" hasCustomPrompt="1"/>
          </p:nvPr>
        </p:nvSpPr>
        <p:spPr>
          <a:xfrm>
            <a:off x="4830914"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7" name="図プレースホルダー 14"/>
          <p:cNvSpPr>
            <a:spLocks noGrp="1"/>
          </p:cNvSpPr>
          <p:nvPr>
            <p:ph type="pic" sz="quarter" idx="35" hasCustomPrompt="1"/>
          </p:nvPr>
        </p:nvSpPr>
        <p:spPr>
          <a:xfrm>
            <a:off x="8253049"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8" name="図プレースホルダー 14"/>
          <p:cNvSpPr>
            <a:spLocks noGrp="1"/>
          </p:cNvSpPr>
          <p:nvPr>
            <p:ph type="pic" sz="quarter" idx="36" hasCustomPrompt="1"/>
          </p:nvPr>
        </p:nvSpPr>
        <p:spPr>
          <a:xfrm>
            <a:off x="11675186"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9" name="図プレースホルダー 14"/>
          <p:cNvSpPr>
            <a:spLocks noGrp="1"/>
          </p:cNvSpPr>
          <p:nvPr>
            <p:ph type="pic" sz="quarter" idx="37" hasCustomPrompt="1"/>
          </p:nvPr>
        </p:nvSpPr>
        <p:spPr>
          <a:xfrm>
            <a:off x="15097319" y="7213730"/>
            <a:ext cx="2558856" cy="542789"/>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2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6191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 Images and Captions">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23215" y="1993151"/>
            <a:ext cx="4212000" cy="5760641"/>
          </a:xfrm>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11" name="テキスト プレースホルダー 11"/>
          <p:cNvSpPr>
            <a:spLocks noGrp="1"/>
          </p:cNvSpPr>
          <p:nvPr>
            <p:ph type="body" sz="quarter" idx="32" hasCustomPrompt="1"/>
          </p:nvPr>
        </p:nvSpPr>
        <p:spPr>
          <a:xfrm>
            <a:off x="2955020" y="8023822"/>
            <a:ext cx="12376376" cy="130514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20" name="図プレースホルダー 5"/>
          <p:cNvSpPr>
            <a:spLocks noGrp="1"/>
          </p:cNvSpPr>
          <p:nvPr>
            <p:ph type="pic" sz="quarter" idx="33" hasCustomPrompt="1"/>
          </p:nvPr>
        </p:nvSpPr>
        <p:spPr>
          <a:xfrm>
            <a:off x="4894526" y="1993151"/>
            <a:ext cx="4212000" cy="5760641"/>
          </a:xfrm>
        </p:spPr>
        <p:txBody>
          <a:bodyPr/>
          <a:lstStyle>
            <a:lvl1pPr>
              <a:defRPr/>
            </a:lvl1pPr>
          </a:lstStyle>
          <a:p>
            <a:r>
              <a:rPr kumimoji="1" lang="en-US" altLang="ja-JP" dirty="0"/>
              <a:t>Add an image</a:t>
            </a:r>
            <a:endParaRPr kumimoji="1" lang="ja-JP" altLang="en-US" dirty="0"/>
          </a:p>
        </p:txBody>
      </p:sp>
      <p:sp>
        <p:nvSpPr>
          <p:cNvPr id="21" name="図プレースホルダー 5"/>
          <p:cNvSpPr>
            <a:spLocks noGrp="1"/>
          </p:cNvSpPr>
          <p:nvPr>
            <p:ph type="pic" sz="quarter" idx="34" hasCustomPrompt="1"/>
          </p:nvPr>
        </p:nvSpPr>
        <p:spPr>
          <a:xfrm>
            <a:off x="9165840" y="1993151"/>
            <a:ext cx="4212000" cy="5760641"/>
          </a:xfrm>
        </p:spPr>
        <p:txBody>
          <a:bodyPr/>
          <a:lstStyle>
            <a:lvl1pPr>
              <a:defRPr/>
            </a:lvl1pPr>
          </a:lstStyle>
          <a:p>
            <a:r>
              <a:rPr kumimoji="1" lang="en-US" altLang="ja-JP" dirty="0"/>
              <a:t>Add an image</a:t>
            </a:r>
            <a:endParaRPr kumimoji="1" lang="ja-JP" altLang="en-US" dirty="0"/>
          </a:p>
        </p:txBody>
      </p:sp>
      <p:sp>
        <p:nvSpPr>
          <p:cNvPr id="22" name="図プレースホルダー 5"/>
          <p:cNvSpPr>
            <a:spLocks noGrp="1"/>
          </p:cNvSpPr>
          <p:nvPr>
            <p:ph type="pic" sz="quarter" idx="35" hasCustomPrompt="1"/>
          </p:nvPr>
        </p:nvSpPr>
        <p:spPr>
          <a:xfrm>
            <a:off x="13437151" y="1993151"/>
            <a:ext cx="4212000" cy="5760641"/>
          </a:xfrm>
        </p:spPr>
        <p:txBody>
          <a:bodyPr/>
          <a:lstStyle>
            <a:lvl1pPr>
              <a:defRPr/>
            </a:lvl1pPr>
          </a:lstStyle>
          <a:p>
            <a:r>
              <a:rPr kumimoji="1" lang="en-US" altLang="ja-JP" dirty="0"/>
              <a:t>Add an image</a:t>
            </a:r>
            <a:endParaRPr kumimoji="1" lang="ja-JP" altLang="en-US" dirty="0"/>
          </a:p>
        </p:txBody>
      </p:sp>
      <p:sp>
        <p:nvSpPr>
          <p:cNvPr id="12" name="テキスト プレースホルダー 11"/>
          <p:cNvSpPr>
            <a:spLocks noGrp="1"/>
          </p:cNvSpPr>
          <p:nvPr>
            <p:ph type="body" sz="quarter" idx="36" hasCustomPrompt="1"/>
          </p:nvPr>
        </p:nvSpPr>
        <p:spPr>
          <a:xfrm>
            <a:off x="623215" y="6403642"/>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3" name="テキスト プレースホルダー 11"/>
          <p:cNvSpPr>
            <a:spLocks noGrp="1"/>
          </p:cNvSpPr>
          <p:nvPr>
            <p:ph type="body" sz="quarter" idx="37" hasCustomPrompt="1"/>
          </p:nvPr>
        </p:nvSpPr>
        <p:spPr>
          <a:xfrm>
            <a:off x="623215" y="5818575"/>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24" name="テキスト プレースホルダー 11"/>
          <p:cNvSpPr>
            <a:spLocks noGrp="1"/>
          </p:cNvSpPr>
          <p:nvPr>
            <p:ph type="body" sz="quarter" idx="38" hasCustomPrompt="1"/>
          </p:nvPr>
        </p:nvSpPr>
        <p:spPr>
          <a:xfrm>
            <a:off x="4894526" y="6403640"/>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5" name="テキスト プレースホルダー 11"/>
          <p:cNvSpPr>
            <a:spLocks noGrp="1"/>
          </p:cNvSpPr>
          <p:nvPr>
            <p:ph type="body" sz="quarter" idx="39" hasCustomPrompt="1"/>
          </p:nvPr>
        </p:nvSpPr>
        <p:spPr>
          <a:xfrm>
            <a:off x="4894526" y="5818575"/>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26" name="テキスト プレースホルダー 11"/>
          <p:cNvSpPr>
            <a:spLocks noGrp="1"/>
          </p:cNvSpPr>
          <p:nvPr>
            <p:ph type="body" sz="quarter" idx="40" hasCustomPrompt="1"/>
          </p:nvPr>
        </p:nvSpPr>
        <p:spPr>
          <a:xfrm>
            <a:off x="9165840" y="6404081"/>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7" name="テキスト プレースホルダー 11"/>
          <p:cNvSpPr>
            <a:spLocks noGrp="1"/>
          </p:cNvSpPr>
          <p:nvPr>
            <p:ph type="body" sz="quarter" idx="41" hasCustomPrompt="1"/>
          </p:nvPr>
        </p:nvSpPr>
        <p:spPr>
          <a:xfrm>
            <a:off x="9165840" y="5819015"/>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28" name="テキスト プレースホルダー 11"/>
          <p:cNvSpPr>
            <a:spLocks noGrp="1"/>
          </p:cNvSpPr>
          <p:nvPr>
            <p:ph type="body" sz="quarter" idx="42" hasCustomPrompt="1"/>
          </p:nvPr>
        </p:nvSpPr>
        <p:spPr>
          <a:xfrm>
            <a:off x="13437151" y="6404080"/>
            <a:ext cx="4212000" cy="1349711"/>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9" name="テキスト プレースホルダー 11"/>
          <p:cNvSpPr>
            <a:spLocks noGrp="1"/>
          </p:cNvSpPr>
          <p:nvPr>
            <p:ph type="body" sz="quarter" idx="43" hasCustomPrompt="1"/>
          </p:nvPr>
        </p:nvSpPr>
        <p:spPr>
          <a:xfrm>
            <a:off x="13437151" y="5819013"/>
            <a:ext cx="4212000" cy="584625"/>
          </a:xfrm>
          <a:solidFill>
            <a:schemeClr val="accent1">
              <a:alpha val="65000"/>
            </a:schemeClr>
          </a:solidFill>
        </p:spPr>
        <p:txBody>
          <a:bodyPr anchor="ctr">
            <a:noAutofit/>
          </a:bodyPr>
          <a:lstStyle>
            <a:lvl1pPr>
              <a:spcBef>
                <a:spcPts val="0"/>
              </a:spcBef>
              <a:defRPr sz="2900" spc="300">
                <a:solidFill>
                  <a:schemeClr val="bg1"/>
                </a:solidFill>
                <a:latin typeface="+mj-lt"/>
              </a:defRPr>
            </a:lvl1pPr>
          </a:lstStyle>
          <a:p>
            <a:pPr lvl="0"/>
            <a:r>
              <a:rPr kumimoji="1" lang="en-US" altLang="ja-JP" dirty="0"/>
              <a:t>TEXT</a:t>
            </a:r>
            <a:endParaRPr kumimoji="1" lang="ja-JP" altLang="en-US" dirty="0"/>
          </a:p>
        </p:txBody>
      </p:sp>
      <p:sp>
        <p:nvSpPr>
          <p:cNvPr id="18"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0"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23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sp>
        <p:nvSpPr>
          <p:cNvPr id="14" name="正方形/長方形 13"/>
          <p:cNvSpPr/>
          <p:nvPr userDrawn="1"/>
        </p:nvSpPr>
        <p:spPr>
          <a:xfrm>
            <a:off x="0" y="0"/>
            <a:ext cx="3676815" cy="102870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円/楕円 4"/>
          <p:cNvSpPr/>
          <p:nvPr userDrawn="1"/>
        </p:nvSpPr>
        <p:spPr>
          <a:xfrm>
            <a:off x="772276" y="2173170"/>
            <a:ext cx="5809079" cy="5809583"/>
          </a:xfrm>
          <a:prstGeom prst="ellipse">
            <a:avLst/>
          </a:prstGeom>
          <a:solidFill>
            <a:schemeClr val="accent1">
              <a:lumMod val="20000"/>
              <a:lumOff val="80000"/>
              <a:alpha val="14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6" name="図プレースホルダー 9"/>
          <p:cNvSpPr>
            <a:spLocks noGrp="1"/>
          </p:cNvSpPr>
          <p:nvPr>
            <p:ph type="pic" sz="quarter" idx="12" hasCustomPrompt="1"/>
          </p:nvPr>
        </p:nvSpPr>
        <p:spPr>
          <a:xfrm>
            <a:off x="963207" y="2364118"/>
            <a:ext cx="5427217" cy="5427687"/>
          </a:xfrm>
          <a:prstGeom prst="ellipse">
            <a:avLst/>
          </a:prstGeom>
        </p:spPr>
        <p:txBody>
          <a:bodyPr/>
          <a:lstStyle>
            <a:lvl1pPr>
              <a:defRPr/>
            </a:lvl1pPr>
          </a:lstStyle>
          <a:p>
            <a:r>
              <a:rPr kumimoji="1" lang="en-US" altLang="ja-JP" dirty="0"/>
              <a:t>Add Image</a:t>
            </a:r>
            <a:endParaRPr kumimoji="1" lang="ja-JP" altLang="en-US" dirty="0"/>
          </a:p>
        </p:txBody>
      </p:sp>
      <p:sp>
        <p:nvSpPr>
          <p:cNvPr id="7" name="タイトル 1"/>
          <p:cNvSpPr>
            <a:spLocks noGrp="1"/>
          </p:cNvSpPr>
          <p:nvPr>
            <p:ph type="title" hasCustomPrompt="1"/>
          </p:nvPr>
        </p:nvSpPr>
        <p:spPr>
          <a:xfrm>
            <a:off x="7117981" y="1543100"/>
            <a:ext cx="10351150" cy="1169564"/>
          </a:xfrm>
          <a:prstGeom prst="rect">
            <a:avLst/>
          </a:prstGeom>
        </p:spPr>
        <p:txBody>
          <a:bodyPr anchor="b"/>
          <a:lstStyle>
            <a:lvl1pPr algn="l">
              <a:defRPr sz="5400" spc="1000" baseline="0"/>
            </a:lvl1pPr>
          </a:lstStyle>
          <a:p>
            <a:r>
              <a:rPr lang="en-US" altLang="ja-JP" dirty="0"/>
              <a:t>NAME HERE</a:t>
            </a:r>
            <a:endParaRPr kumimoji="1" lang="ja-JP" altLang="en-US" dirty="0"/>
          </a:p>
        </p:txBody>
      </p:sp>
      <p:sp>
        <p:nvSpPr>
          <p:cNvPr id="2" name="ホームベース 1"/>
          <p:cNvSpPr/>
          <p:nvPr userDrawn="1"/>
        </p:nvSpPr>
        <p:spPr>
          <a:xfrm>
            <a:off x="7133339" y="3089335"/>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11"/>
          <p:cNvSpPr>
            <a:spLocks noGrp="1"/>
          </p:cNvSpPr>
          <p:nvPr>
            <p:ph type="body" sz="quarter" idx="15" hasCustomPrompt="1"/>
          </p:nvPr>
        </p:nvSpPr>
        <p:spPr>
          <a:xfrm>
            <a:off x="7613036" y="3472680"/>
            <a:ext cx="9541060" cy="103511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7613036" y="2893250"/>
            <a:ext cx="9541060" cy="773203"/>
          </a:xfrm>
        </p:spPr>
        <p:txBody>
          <a:bodyPr anchor="t">
            <a:noAutofit/>
          </a:bodyPr>
          <a:lstStyle>
            <a:lvl1pPr algn="l">
              <a:lnSpc>
                <a:spcPct val="120000"/>
              </a:lnSpc>
              <a:defRPr sz="3200" spc="300">
                <a:solidFill>
                  <a:schemeClr val="tx2"/>
                </a:solidFill>
                <a:latin typeface="+mj-lt"/>
              </a:defRPr>
            </a:lvl1pPr>
          </a:lstStyle>
          <a:p>
            <a:pPr lvl="0"/>
            <a:r>
              <a:rPr lang="en-US" altLang="ja-JP" dirty="0"/>
              <a:t>TEXT HERE</a:t>
            </a:r>
            <a:endParaRPr lang="en-US" dirty="0"/>
          </a:p>
        </p:txBody>
      </p:sp>
      <p:sp>
        <p:nvSpPr>
          <p:cNvPr id="11" name="ホームベース 10"/>
          <p:cNvSpPr/>
          <p:nvPr userDrawn="1"/>
        </p:nvSpPr>
        <p:spPr>
          <a:xfrm>
            <a:off x="7133339" y="4799525"/>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7" hasCustomPrompt="1"/>
          </p:nvPr>
        </p:nvSpPr>
        <p:spPr>
          <a:xfrm>
            <a:off x="7613036" y="5182870"/>
            <a:ext cx="9541060" cy="103511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3" name="テキスト プレースホルダー 11"/>
          <p:cNvSpPr>
            <a:spLocks noGrp="1"/>
          </p:cNvSpPr>
          <p:nvPr>
            <p:ph type="body" sz="quarter" idx="18" hasCustomPrompt="1"/>
          </p:nvPr>
        </p:nvSpPr>
        <p:spPr>
          <a:xfrm>
            <a:off x="7613036" y="4603440"/>
            <a:ext cx="9541060" cy="773203"/>
          </a:xfrm>
        </p:spPr>
        <p:txBody>
          <a:bodyPr anchor="t">
            <a:noAutofit/>
          </a:bodyPr>
          <a:lstStyle>
            <a:lvl1pPr algn="l">
              <a:lnSpc>
                <a:spcPct val="120000"/>
              </a:lnSpc>
              <a:defRPr sz="3200" spc="300">
                <a:solidFill>
                  <a:schemeClr val="tx2"/>
                </a:solidFill>
                <a:latin typeface="+mj-lt"/>
              </a:defRPr>
            </a:lvl1pPr>
          </a:lstStyle>
          <a:p>
            <a:pPr lvl="0"/>
            <a:r>
              <a:rPr lang="en-US" altLang="ja-JP" dirty="0"/>
              <a:t>TEXT HERE</a:t>
            </a:r>
          </a:p>
        </p:txBody>
      </p:sp>
      <p:sp>
        <p:nvSpPr>
          <p:cNvPr id="2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5558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irc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3" name="フッター プレースホルダー 2"/>
          <p:cNvSpPr>
            <a:spLocks noGrp="1"/>
          </p:cNvSpPr>
          <p:nvPr>
            <p:ph type="ftr" sz="quarter" idx="10"/>
          </p:nvPr>
        </p:nvSpPr>
        <p:spPr/>
        <p:txBody>
          <a:body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lumMod val="50000"/>
                    <a:alpha val="70000"/>
                  </a:srgbClr>
                </a:solidFill>
                <a:effectLst/>
                <a:uLnTx/>
                <a:uFillTx/>
                <a:latin typeface="Corbel"/>
                <a:cs typeface="+mn-cs"/>
              </a:rPr>
              <a:t>The Power of PowerPoint | thepopp.com</a:t>
            </a:r>
            <a:endPar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endParaRPr>
          </a:p>
        </p:txBody>
      </p:sp>
      <p:sp>
        <p:nvSpPr>
          <p:cNvPr id="4" name="スライド番号プレースホルダー 3"/>
          <p:cNvSpPr>
            <a:spLocks noGrp="1"/>
          </p:cNvSpPr>
          <p:nvPr>
            <p:ph type="sldNum" sz="quarter" idx="11"/>
          </p:nvPr>
        </p:nvSpPr>
        <p:spPr/>
        <p:txBody>
          <a:body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5" name="ドーナツ 4"/>
          <p:cNvSpPr/>
          <p:nvPr userDrawn="1"/>
        </p:nvSpPr>
        <p:spPr>
          <a:xfrm>
            <a:off x="6262887" y="2579011"/>
            <a:ext cx="5760642" cy="5769284"/>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6" name="アーチ 6"/>
          <p:cNvSpPr/>
          <p:nvPr userDrawn="1"/>
        </p:nvSpPr>
        <p:spPr>
          <a:xfrm>
            <a:off x="9178777" y="257900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7" name="アーチ 6"/>
          <p:cNvSpPr/>
          <p:nvPr userDrawn="1"/>
        </p:nvSpPr>
        <p:spPr>
          <a:xfrm rot="5400000">
            <a:off x="9021655" y="5346421"/>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8" name="アーチ 6"/>
          <p:cNvSpPr/>
          <p:nvPr userDrawn="1"/>
        </p:nvSpPr>
        <p:spPr>
          <a:xfrm rot="10800000">
            <a:off x="6254245" y="518929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9" name="アーチ 6"/>
          <p:cNvSpPr/>
          <p:nvPr userDrawn="1"/>
        </p:nvSpPr>
        <p:spPr>
          <a:xfrm rot="16200000">
            <a:off x="6411365" y="2421096"/>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18" name="テキスト プレースホルダー 11"/>
          <p:cNvSpPr>
            <a:spLocks noGrp="1"/>
          </p:cNvSpPr>
          <p:nvPr>
            <p:ph type="body" sz="quarter" idx="31" hasCustomPrompt="1"/>
          </p:nvPr>
        </p:nvSpPr>
        <p:spPr>
          <a:xfrm>
            <a:off x="12158542" y="3397743"/>
            <a:ext cx="5490609" cy="165113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2" hasCustomPrompt="1"/>
          </p:nvPr>
        </p:nvSpPr>
        <p:spPr>
          <a:xfrm>
            <a:off x="12158542" y="2660884"/>
            <a:ext cx="5490609" cy="773204"/>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33" hasCustomPrompt="1"/>
          </p:nvPr>
        </p:nvSpPr>
        <p:spPr>
          <a:xfrm>
            <a:off x="12158542" y="6683108"/>
            <a:ext cx="5490609" cy="165113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4" hasCustomPrompt="1"/>
          </p:nvPr>
        </p:nvSpPr>
        <p:spPr>
          <a:xfrm>
            <a:off x="12158542" y="5946250"/>
            <a:ext cx="5490609" cy="773204"/>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5" hasCustomPrompt="1"/>
          </p:nvPr>
        </p:nvSpPr>
        <p:spPr>
          <a:xfrm>
            <a:off x="637262" y="3411794"/>
            <a:ext cx="5490609" cy="165113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36" hasCustomPrompt="1"/>
          </p:nvPr>
        </p:nvSpPr>
        <p:spPr>
          <a:xfrm>
            <a:off x="637262" y="2674936"/>
            <a:ext cx="5490609" cy="773204"/>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37" hasCustomPrompt="1"/>
          </p:nvPr>
        </p:nvSpPr>
        <p:spPr>
          <a:xfrm>
            <a:off x="637262" y="6697160"/>
            <a:ext cx="5490609" cy="165113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38" hasCustomPrompt="1"/>
          </p:nvPr>
        </p:nvSpPr>
        <p:spPr>
          <a:xfrm>
            <a:off x="637262" y="5960300"/>
            <a:ext cx="5490609" cy="773204"/>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6" name="テキスト プレースホルダー 11"/>
          <p:cNvSpPr>
            <a:spLocks noGrp="1"/>
          </p:cNvSpPr>
          <p:nvPr>
            <p:ph type="body" sz="quarter" idx="39" hasCustomPrompt="1"/>
          </p:nvPr>
        </p:nvSpPr>
        <p:spPr>
          <a:xfrm>
            <a:off x="6982967" y="5008486"/>
            <a:ext cx="4275475" cy="773204"/>
          </a:xfrm>
        </p:spPr>
        <p:txBody>
          <a:bodyPr anchor="ctr">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27" name="円/楕円 26"/>
          <p:cNvSpPr/>
          <p:nvPr userDrawn="1"/>
        </p:nvSpPr>
        <p:spPr>
          <a:xfrm>
            <a:off x="10444030" y="3163280"/>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図プレースホルダー 7"/>
          <p:cNvSpPr>
            <a:spLocks noGrp="1"/>
          </p:cNvSpPr>
          <p:nvPr>
            <p:ph type="pic" sz="quarter" idx="17" hasCustomPrompt="1"/>
          </p:nvPr>
        </p:nvSpPr>
        <p:spPr>
          <a:xfrm>
            <a:off x="10793061" y="3478952"/>
            <a:ext cx="684365" cy="684365"/>
          </a:xfrm>
        </p:spPr>
        <p:txBody>
          <a:bodyPr>
            <a:normAutofit/>
          </a:bodyPr>
          <a:lstStyle>
            <a:lvl1pPr>
              <a:defRPr sz="1600"/>
            </a:lvl1pPr>
          </a:lstStyle>
          <a:p>
            <a:r>
              <a:rPr kumimoji="1" lang="en-US" altLang="ja-JP" dirty="0"/>
              <a:t>ICON</a:t>
            </a:r>
            <a:endParaRPr kumimoji="1" lang="ja-JP" altLang="en-US" dirty="0"/>
          </a:p>
        </p:txBody>
      </p:sp>
      <p:sp>
        <p:nvSpPr>
          <p:cNvPr id="28" name="円/楕円 27"/>
          <p:cNvSpPr/>
          <p:nvPr userDrawn="1"/>
        </p:nvSpPr>
        <p:spPr>
          <a:xfrm>
            <a:off x="10448351" y="652872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9" name="図プレースホルダー 7"/>
          <p:cNvSpPr>
            <a:spLocks noGrp="1"/>
          </p:cNvSpPr>
          <p:nvPr>
            <p:ph type="pic" sz="quarter" idx="40" hasCustomPrompt="1"/>
          </p:nvPr>
        </p:nvSpPr>
        <p:spPr>
          <a:xfrm>
            <a:off x="10797383" y="6844401"/>
            <a:ext cx="684365" cy="684365"/>
          </a:xfrm>
        </p:spPr>
        <p:txBody>
          <a:bodyPr>
            <a:normAutofit/>
          </a:bodyPr>
          <a:lstStyle>
            <a:lvl1pPr>
              <a:defRPr sz="1600"/>
            </a:lvl1pPr>
          </a:lstStyle>
          <a:p>
            <a:r>
              <a:rPr kumimoji="1" lang="en-US" altLang="ja-JP" dirty="0"/>
              <a:t>ICON</a:t>
            </a:r>
            <a:endParaRPr kumimoji="1" lang="ja-JP" altLang="en-US" dirty="0"/>
          </a:p>
        </p:txBody>
      </p:sp>
      <p:sp>
        <p:nvSpPr>
          <p:cNvPr id="30" name="円/楕円 29"/>
          <p:cNvSpPr/>
          <p:nvPr userDrawn="1"/>
        </p:nvSpPr>
        <p:spPr>
          <a:xfrm>
            <a:off x="6543924" y="652872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1" name="図プレースホルダー 7"/>
          <p:cNvSpPr>
            <a:spLocks noGrp="1"/>
          </p:cNvSpPr>
          <p:nvPr>
            <p:ph type="pic" sz="quarter" idx="41" hasCustomPrompt="1"/>
          </p:nvPr>
        </p:nvSpPr>
        <p:spPr>
          <a:xfrm>
            <a:off x="6892956" y="6844401"/>
            <a:ext cx="684365" cy="684365"/>
          </a:xfrm>
        </p:spPr>
        <p:txBody>
          <a:bodyPr>
            <a:normAutofit/>
          </a:bodyPr>
          <a:lstStyle>
            <a:lvl1pPr>
              <a:defRPr sz="1600"/>
            </a:lvl1pPr>
          </a:lstStyle>
          <a:p>
            <a:r>
              <a:rPr kumimoji="1" lang="en-US" altLang="ja-JP" dirty="0"/>
              <a:t>ICON</a:t>
            </a:r>
            <a:endParaRPr kumimoji="1" lang="ja-JP" altLang="en-US" dirty="0"/>
          </a:p>
        </p:txBody>
      </p:sp>
      <p:sp>
        <p:nvSpPr>
          <p:cNvPr id="32" name="円/楕円 31"/>
          <p:cNvSpPr/>
          <p:nvPr userDrawn="1"/>
        </p:nvSpPr>
        <p:spPr>
          <a:xfrm>
            <a:off x="6543924" y="3163280"/>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3" name="図プレースホルダー 7"/>
          <p:cNvSpPr>
            <a:spLocks noGrp="1"/>
          </p:cNvSpPr>
          <p:nvPr>
            <p:ph type="pic" sz="quarter" idx="42" hasCustomPrompt="1"/>
          </p:nvPr>
        </p:nvSpPr>
        <p:spPr>
          <a:xfrm>
            <a:off x="6892956" y="3478952"/>
            <a:ext cx="684365" cy="684365"/>
          </a:xfrm>
        </p:spPr>
        <p:txBody>
          <a:bodyPr>
            <a:normAutofit/>
          </a:bodyPr>
          <a:lstStyle>
            <a:lvl1pPr>
              <a:defRPr sz="1600"/>
            </a:lvl1pPr>
          </a:lstStyle>
          <a:p>
            <a:r>
              <a:rPr kumimoji="1" lang="en-US" altLang="ja-JP" dirty="0"/>
              <a:t>ICON</a:t>
            </a:r>
            <a:endParaRPr kumimoji="1" lang="ja-JP" altLang="en-US" dirty="0"/>
          </a:p>
        </p:txBody>
      </p:sp>
    </p:spTree>
    <p:extLst>
      <p:ext uri="{BB962C8B-B14F-4D97-AF65-F5344CB8AC3E}">
        <p14:creationId xmlns:p14="http://schemas.microsoft.com/office/powerpoint/2010/main" val="178799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ircle 2">
    <p:spTree>
      <p:nvGrpSpPr>
        <p:cNvPr id="1" name=""/>
        <p:cNvGrpSpPr/>
        <p:nvPr/>
      </p:nvGrpSpPr>
      <p:grpSpPr>
        <a:xfrm>
          <a:off x="0" y="0"/>
          <a:ext cx="0" cy="0"/>
          <a:chOff x="0" y="0"/>
          <a:chExt cx="0" cy="0"/>
        </a:xfrm>
      </p:grpSpPr>
      <p:sp>
        <p:nvSpPr>
          <p:cNvPr id="47" name="図プレースホルダー 46"/>
          <p:cNvSpPr>
            <a:spLocks noGrp="1"/>
          </p:cNvSpPr>
          <p:nvPr>
            <p:ph type="pic" sz="quarter" idx="42" hasCustomPrompt="1"/>
          </p:nvPr>
        </p:nvSpPr>
        <p:spPr>
          <a:xfrm>
            <a:off x="6857760" y="5484221"/>
            <a:ext cx="2245747" cy="2253696"/>
          </a:xfrm>
          <a:custGeom>
            <a:avLst/>
            <a:gdLst/>
            <a:ahLst/>
            <a:cxnLst/>
            <a:rect l="l" t="t" r="r" b="b"/>
            <a:pathLst>
              <a:path w="2153093" h="2160713">
                <a:moveTo>
                  <a:pt x="2151584" y="0"/>
                </a:moveTo>
                <a:lnTo>
                  <a:pt x="2153093" y="0"/>
                </a:lnTo>
                <a:lnTo>
                  <a:pt x="2153093" y="2160637"/>
                </a:lnTo>
                <a:cubicBezTo>
                  <a:pt x="2152590" y="2160713"/>
                  <a:pt x="2152087" y="2160713"/>
                  <a:pt x="2151584" y="2160713"/>
                </a:cubicBezTo>
                <a:cubicBezTo>
                  <a:pt x="963297" y="2160713"/>
                  <a:pt x="0" y="1197416"/>
                  <a:pt x="0" y="9129"/>
                </a:cubicBezTo>
                <a:lnTo>
                  <a:pt x="2151584" y="9129"/>
                </a:lnTo>
                <a:close/>
              </a:path>
            </a:pathLst>
          </a:custGeom>
        </p:spPr>
        <p:txBody>
          <a:bodyPr/>
          <a:lstStyle/>
          <a:p>
            <a:r>
              <a:rPr kumimoji="1" lang="en-US" altLang="ja-JP" dirty="0"/>
              <a:t> </a:t>
            </a:r>
            <a:endParaRPr kumimoji="1" lang="ja-JP" altLang="en-US" dirty="0"/>
          </a:p>
        </p:txBody>
      </p:sp>
      <p:sp>
        <p:nvSpPr>
          <p:cNvPr id="45" name="図プレースホルダー 44"/>
          <p:cNvSpPr>
            <a:spLocks noGrp="1"/>
          </p:cNvSpPr>
          <p:nvPr>
            <p:ph type="pic" sz="quarter" idx="41" hasCustomPrompt="1"/>
          </p:nvPr>
        </p:nvSpPr>
        <p:spPr>
          <a:xfrm>
            <a:off x="9161993" y="5484550"/>
            <a:ext cx="2253696" cy="2245748"/>
          </a:xfrm>
          <a:custGeom>
            <a:avLst/>
            <a:gdLst/>
            <a:ahLst/>
            <a:cxnLst/>
            <a:rect l="l" t="t" r="r" b="b"/>
            <a:pathLst>
              <a:path w="2160713" h="2153093">
                <a:moveTo>
                  <a:pt x="0" y="0"/>
                </a:moveTo>
                <a:lnTo>
                  <a:pt x="2160637" y="0"/>
                </a:lnTo>
                <a:cubicBezTo>
                  <a:pt x="2160713" y="503"/>
                  <a:pt x="2160713" y="1006"/>
                  <a:pt x="2160713" y="1509"/>
                </a:cubicBezTo>
                <a:cubicBezTo>
                  <a:pt x="2160713" y="1189796"/>
                  <a:pt x="1197416" y="2153093"/>
                  <a:pt x="9129" y="2153093"/>
                </a:cubicBezTo>
                <a:lnTo>
                  <a:pt x="9129" y="1509"/>
                </a:lnTo>
                <a:lnTo>
                  <a:pt x="0" y="1509"/>
                </a:lnTo>
                <a:close/>
              </a:path>
            </a:pathLst>
          </a:custGeom>
        </p:spPr>
        <p:txBody>
          <a:bodyPr/>
          <a:lstStyle/>
          <a:p>
            <a:r>
              <a:rPr kumimoji="1" lang="en-US" altLang="ja-JP" dirty="0"/>
              <a:t> </a:t>
            </a:r>
            <a:endParaRPr kumimoji="1" lang="ja-JP" altLang="en-US" dirty="0"/>
          </a:p>
        </p:txBody>
      </p:sp>
      <p:sp>
        <p:nvSpPr>
          <p:cNvPr id="43" name="図プレースホルダー 42"/>
          <p:cNvSpPr>
            <a:spLocks noGrp="1"/>
          </p:cNvSpPr>
          <p:nvPr>
            <p:ph type="pic" sz="quarter" idx="40" hasCustomPrompt="1"/>
          </p:nvPr>
        </p:nvSpPr>
        <p:spPr>
          <a:xfrm>
            <a:off x="9162324" y="3181184"/>
            <a:ext cx="2245747" cy="2253696"/>
          </a:xfrm>
          <a:custGeom>
            <a:avLst/>
            <a:gdLst/>
            <a:ahLst/>
            <a:cxnLst/>
            <a:rect l="l" t="t" r="r" b="b"/>
            <a:pathLst>
              <a:path w="2153093" h="2160713">
                <a:moveTo>
                  <a:pt x="1509" y="0"/>
                </a:moveTo>
                <a:cubicBezTo>
                  <a:pt x="1189796" y="0"/>
                  <a:pt x="2153093" y="963297"/>
                  <a:pt x="2153093" y="2151584"/>
                </a:cubicBezTo>
                <a:lnTo>
                  <a:pt x="1509" y="2151584"/>
                </a:lnTo>
                <a:lnTo>
                  <a:pt x="1509" y="2160713"/>
                </a:lnTo>
                <a:lnTo>
                  <a:pt x="0" y="2160713"/>
                </a:lnTo>
                <a:lnTo>
                  <a:pt x="0" y="76"/>
                </a:lnTo>
                <a:cubicBezTo>
                  <a:pt x="503" y="0"/>
                  <a:pt x="1006" y="0"/>
                  <a:pt x="1509" y="0"/>
                </a:cubicBezTo>
                <a:close/>
              </a:path>
            </a:pathLst>
          </a:custGeom>
        </p:spPr>
        <p:txBody>
          <a:bodyPr/>
          <a:lstStyle/>
          <a:p>
            <a:r>
              <a:rPr kumimoji="1" lang="en-US" altLang="ja-JP" dirty="0"/>
              <a:t> </a:t>
            </a:r>
            <a:endParaRPr kumimoji="1" lang="ja-JP" altLang="en-US" dirty="0"/>
          </a:p>
        </p:txBody>
      </p:sp>
      <p:sp>
        <p:nvSpPr>
          <p:cNvPr id="41" name="図プレースホルダー 40"/>
          <p:cNvSpPr>
            <a:spLocks noGrp="1"/>
          </p:cNvSpPr>
          <p:nvPr>
            <p:ph type="pic" sz="quarter" idx="39" hasCustomPrompt="1"/>
          </p:nvPr>
        </p:nvSpPr>
        <p:spPr>
          <a:xfrm>
            <a:off x="6858001" y="3189133"/>
            <a:ext cx="2253696" cy="2245748"/>
          </a:xfrm>
          <a:custGeom>
            <a:avLst/>
            <a:gdLst/>
            <a:ahLst/>
            <a:cxnLst/>
            <a:rect l="l" t="t" r="r" b="b"/>
            <a:pathLst>
              <a:path w="2160713" h="2153093">
                <a:moveTo>
                  <a:pt x="2151584" y="0"/>
                </a:moveTo>
                <a:lnTo>
                  <a:pt x="2151584" y="2151584"/>
                </a:lnTo>
                <a:lnTo>
                  <a:pt x="2160713" y="2151584"/>
                </a:lnTo>
                <a:lnTo>
                  <a:pt x="2160713" y="2153093"/>
                </a:lnTo>
                <a:lnTo>
                  <a:pt x="76" y="2153093"/>
                </a:lnTo>
                <a:cubicBezTo>
                  <a:pt x="0" y="2152590"/>
                  <a:pt x="0" y="2152087"/>
                  <a:pt x="0" y="2151584"/>
                </a:cubicBezTo>
                <a:cubicBezTo>
                  <a:pt x="0" y="963297"/>
                  <a:pt x="963297" y="0"/>
                  <a:pt x="2151584" y="0"/>
                </a:cubicBezTo>
                <a:close/>
              </a:path>
            </a:pathLst>
          </a:custGeom>
        </p:spPr>
        <p:txBody>
          <a:body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ドーナツ 4"/>
          <p:cNvSpPr/>
          <p:nvPr userDrawn="1"/>
        </p:nvSpPr>
        <p:spPr>
          <a:xfrm>
            <a:off x="6263526" y="2579009"/>
            <a:ext cx="5760000" cy="5760000"/>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6" name="アーチ 6"/>
          <p:cNvSpPr/>
          <p:nvPr userDrawn="1"/>
        </p:nvSpPr>
        <p:spPr>
          <a:xfrm>
            <a:off x="9178777" y="257900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7" name="アーチ 6"/>
          <p:cNvSpPr/>
          <p:nvPr userDrawn="1"/>
        </p:nvSpPr>
        <p:spPr>
          <a:xfrm rot="5400000">
            <a:off x="9021655" y="5346421"/>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8" name="アーチ 6"/>
          <p:cNvSpPr/>
          <p:nvPr userDrawn="1"/>
        </p:nvSpPr>
        <p:spPr>
          <a:xfrm rot="10800000">
            <a:off x="6254245" y="5189299"/>
            <a:ext cx="2844749" cy="3158993"/>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9" name="アーチ 6"/>
          <p:cNvSpPr/>
          <p:nvPr userDrawn="1"/>
        </p:nvSpPr>
        <p:spPr>
          <a:xfrm rot="16200000">
            <a:off x="6411365" y="2421096"/>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18" name="テキスト プレースホルダー 11"/>
          <p:cNvSpPr>
            <a:spLocks noGrp="1"/>
          </p:cNvSpPr>
          <p:nvPr>
            <p:ph type="body" sz="quarter" idx="31" hasCustomPrompt="1"/>
          </p:nvPr>
        </p:nvSpPr>
        <p:spPr>
          <a:xfrm>
            <a:off x="12158542" y="3397744"/>
            <a:ext cx="5490609" cy="1925777"/>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2" hasCustomPrompt="1"/>
          </p:nvPr>
        </p:nvSpPr>
        <p:spPr>
          <a:xfrm>
            <a:off x="12158542" y="2384854"/>
            <a:ext cx="5490609" cy="1111017"/>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33" hasCustomPrompt="1"/>
          </p:nvPr>
        </p:nvSpPr>
        <p:spPr>
          <a:xfrm>
            <a:off x="12158542" y="6683108"/>
            <a:ext cx="5490609" cy="1925777"/>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4" hasCustomPrompt="1"/>
          </p:nvPr>
        </p:nvSpPr>
        <p:spPr>
          <a:xfrm>
            <a:off x="12158542" y="5670219"/>
            <a:ext cx="5490609" cy="1111017"/>
          </a:xfrm>
        </p:spPr>
        <p:txBody>
          <a:bodyPr anchor="b">
            <a:noAutofit/>
          </a:bodyPr>
          <a:lstStyle>
            <a:lvl1pPr algn="l">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5" hasCustomPrompt="1"/>
          </p:nvPr>
        </p:nvSpPr>
        <p:spPr>
          <a:xfrm>
            <a:off x="637262" y="3411794"/>
            <a:ext cx="5490609" cy="1925777"/>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36" hasCustomPrompt="1"/>
          </p:nvPr>
        </p:nvSpPr>
        <p:spPr>
          <a:xfrm>
            <a:off x="637262" y="2398905"/>
            <a:ext cx="5490609" cy="1111017"/>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37" hasCustomPrompt="1"/>
          </p:nvPr>
        </p:nvSpPr>
        <p:spPr>
          <a:xfrm>
            <a:off x="637262" y="6697160"/>
            <a:ext cx="5490609" cy="1925777"/>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38" hasCustomPrompt="1"/>
          </p:nvPr>
        </p:nvSpPr>
        <p:spPr>
          <a:xfrm>
            <a:off x="637262" y="5684271"/>
            <a:ext cx="5490609" cy="1111017"/>
          </a:xfrm>
        </p:spPr>
        <p:txBody>
          <a:bodyPr anchor="b">
            <a:noAutofit/>
          </a:bodyPr>
          <a:lstStyle>
            <a:lvl1pPr algn="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204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山形 4"/>
          <p:cNvSpPr/>
          <p:nvPr userDrawn="1"/>
        </p:nvSpPr>
        <p:spPr>
          <a:xfrm>
            <a:off x="660401"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6" name="山形 5"/>
          <p:cNvSpPr/>
          <p:nvPr userDrawn="1"/>
        </p:nvSpPr>
        <p:spPr>
          <a:xfrm>
            <a:off x="4035427"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7" name="山形 6"/>
          <p:cNvSpPr/>
          <p:nvPr userDrawn="1"/>
        </p:nvSpPr>
        <p:spPr>
          <a:xfrm>
            <a:off x="7410452"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8" name="山形 7"/>
          <p:cNvSpPr/>
          <p:nvPr userDrawn="1"/>
        </p:nvSpPr>
        <p:spPr>
          <a:xfrm>
            <a:off x="10785477"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9" name="山形 8"/>
          <p:cNvSpPr/>
          <p:nvPr userDrawn="1"/>
        </p:nvSpPr>
        <p:spPr>
          <a:xfrm>
            <a:off x="14160502" y="4386533"/>
            <a:ext cx="3530600" cy="469901"/>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10" name="円/楕円 9"/>
          <p:cNvSpPr/>
          <p:nvPr userDrawn="1"/>
        </p:nvSpPr>
        <p:spPr>
          <a:xfrm>
            <a:off x="1750624"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図プレースホルダー 7"/>
          <p:cNvSpPr>
            <a:spLocks noGrp="1"/>
          </p:cNvSpPr>
          <p:nvPr>
            <p:ph type="pic" sz="quarter" idx="42" hasCustomPrompt="1"/>
          </p:nvPr>
        </p:nvSpPr>
        <p:spPr>
          <a:xfrm>
            <a:off x="2099656"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2" name="円/楕円 11"/>
          <p:cNvSpPr/>
          <p:nvPr userDrawn="1"/>
        </p:nvSpPr>
        <p:spPr>
          <a:xfrm>
            <a:off x="5092756"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3" name="図プレースホルダー 7"/>
          <p:cNvSpPr>
            <a:spLocks noGrp="1"/>
          </p:cNvSpPr>
          <p:nvPr>
            <p:ph type="pic" sz="quarter" idx="43" hasCustomPrompt="1"/>
          </p:nvPr>
        </p:nvSpPr>
        <p:spPr>
          <a:xfrm>
            <a:off x="5441788"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4" name="円/楕円 13"/>
          <p:cNvSpPr/>
          <p:nvPr userDrawn="1"/>
        </p:nvSpPr>
        <p:spPr>
          <a:xfrm>
            <a:off x="8467337"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5" name="図プレースホルダー 7"/>
          <p:cNvSpPr>
            <a:spLocks noGrp="1"/>
          </p:cNvSpPr>
          <p:nvPr>
            <p:ph type="pic" sz="quarter" idx="44" hasCustomPrompt="1"/>
          </p:nvPr>
        </p:nvSpPr>
        <p:spPr>
          <a:xfrm>
            <a:off x="8816369"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6" name="円/楕円 15"/>
          <p:cNvSpPr/>
          <p:nvPr userDrawn="1"/>
        </p:nvSpPr>
        <p:spPr>
          <a:xfrm>
            <a:off x="11875699"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図プレースホルダー 7"/>
          <p:cNvSpPr>
            <a:spLocks noGrp="1"/>
          </p:cNvSpPr>
          <p:nvPr>
            <p:ph type="pic" sz="quarter" idx="45" hasCustomPrompt="1"/>
          </p:nvPr>
        </p:nvSpPr>
        <p:spPr>
          <a:xfrm>
            <a:off x="12224731"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18" name="円/楕円 17"/>
          <p:cNvSpPr/>
          <p:nvPr userDrawn="1"/>
        </p:nvSpPr>
        <p:spPr>
          <a:xfrm>
            <a:off x="15250724" y="3946409"/>
            <a:ext cx="1350151"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9" name="図プレースホルダー 7"/>
          <p:cNvSpPr>
            <a:spLocks noGrp="1"/>
          </p:cNvSpPr>
          <p:nvPr>
            <p:ph type="pic" sz="quarter" idx="46" hasCustomPrompt="1"/>
          </p:nvPr>
        </p:nvSpPr>
        <p:spPr>
          <a:xfrm>
            <a:off x="15599756" y="4262081"/>
            <a:ext cx="684365" cy="684365"/>
          </a:xfrm>
        </p:spPr>
        <p:txBody>
          <a:bodyPr>
            <a:normAutofit/>
          </a:bodyPr>
          <a:lstStyle>
            <a:lvl1pPr>
              <a:defRPr sz="16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36" hasCustomPrompt="1"/>
          </p:nvPr>
        </p:nvSpPr>
        <p:spPr>
          <a:xfrm>
            <a:off x="817282"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47" hasCustomPrompt="1"/>
          </p:nvPr>
        </p:nvSpPr>
        <p:spPr>
          <a:xfrm>
            <a:off x="4147651"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48" hasCustomPrompt="1"/>
          </p:nvPr>
        </p:nvSpPr>
        <p:spPr>
          <a:xfrm>
            <a:off x="7523026"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49" hasCustomPrompt="1"/>
          </p:nvPr>
        </p:nvSpPr>
        <p:spPr>
          <a:xfrm>
            <a:off x="10853397"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50" hasCustomPrompt="1"/>
          </p:nvPr>
        </p:nvSpPr>
        <p:spPr>
          <a:xfrm>
            <a:off x="14305621" y="2360142"/>
            <a:ext cx="3240361" cy="1531337"/>
          </a:xfrm>
        </p:spPr>
        <p:txBody>
          <a:bodyPr anchor="b">
            <a:noAutofit/>
          </a:bodyPr>
          <a:lstStyle>
            <a:lvl1pPr algn="ctr">
              <a:lnSpc>
                <a:spcPct val="100000"/>
              </a:lnSpc>
              <a:spcBef>
                <a:spcPts val="0"/>
              </a:spcBef>
              <a:defRPr sz="29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35" hasCustomPrompt="1"/>
          </p:nvPr>
        </p:nvSpPr>
        <p:spPr>
          <a:xfrm>
            <a:off x="817281"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51" hasCustomPrompt="1"/>
          </p:nvPr>
        </p:nvSpPr>
        <p:spPr>
          <a:xfrm>
            <a:off x="4192656"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52" hasCustomPrompt="1"/>
          </p:nvPr>
        </p:nvSpPr>
        <p:spPr>
          <a:xfrm>
            <a:off x="7568031"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53" hasCustomPrompt="1"/>
          </p:nvPr>
        </p:nvSpPr>
        <p:spPr>
          <a:xfrm>
            <a:off x="10943406"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9" name="テキスト プレースホルダー 11"/>
          <p:cNvSpPr>
            <a:spLocks noGrp="1"/>
          </p:cNvSpPr>
          <p:nvPr>
            <p:ph type="body" sz="quarter" idx="54" hasCustomPrompt="1"/>
          </p:nvPr>
        </p:nvSpPr>
        <p:spPr>
          <a:xfrm>
            <a:off x="14318781" y="5386080"/>
            <a:ext cx="3218145" cy="290777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9251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6" name="図プレースホルダー 5"/>
          <p:cNvSpPr>
            <a:spLocks noGrp="1"/>
          </p:cNvSpPr>
          <p:nvPr>
            <p:ph type="pic" sz="quarter" idx="12" hasCustomPrompt="1"/>
          </p:nvPr>
        </p:nvSpPr>
        <p:spPr>
          <a:xfrm>
            <a:off x="-794" y="1903141"/>
            <a:ext cx="18286413" cy="4545506"/>
          </a:xfrm>
        </p:spPr>
        <p:txBody>
          <a:bodyPr/>
          <a:lstStyle>
            <a:lvl1pPr>
              <a:defRPr baseline="0"/>
            </a:lvl1pPr>
          </a:lstStyle>
          <a:p>
            <a:r>
              <a:rPr kumimoji="1" lang="en-US" altLang="ja-JP" dirty="0"/>
              <a:t>Add an image</a:t>
            </a:r>
            <a:endParaRPr kumimoji="1" lang="ja-JP" altLang="en-US" dirty="0"/>
          </a:p>
        </p:txBody>
      </p:sp>
      <p:sp>
        <p:nvSpPr>
          <p:cNvPr id="10" name="テキスト プレースホルダー 9"/>
          <p:cNvSpPr>
            <a:spLocks noGrp="1"/>
          </p:cNvSpPr>
          <p:nvPr>
            <p:ph type="body" sz="quarter" idx="13" hasCustomPrompt="1"/>
          </p:nvPr>
        </p:nvSpPr>
        <p:spPr>
          <a:xfrm>
            <a:off x="9142414" y="1903413"/>
            <a:ext cx="9144000" cy="4545012"/>
          </a:xfrm>
          <a:solidFill>
            <a:schemeClr val="tx2">
              <a:alpha val="80000"/>
            </a:schemeClr>
          </a:solidFill>
        </p:spPr>
        <p:txBody>
          <a:bodyPr/>
          <a:lstStyle>
            <a:lvl1pPr>
              <a:defRPr baseline="0"/>
            </a:lvl1pPr>
          </a:lstStyle>
          <a:p>
            <a:pPr lvl="0"/>
            <a:r>
              <a:rPr kumimoji="1" lang="en-US" altLang="ja-JP" dirty="0"/>
              <a:t> </a:t>
            </a:r>
            <a:endParaRPr kumimoji="1" lang="ja-JP" altLang="en-US" dirty="0"/>
          </a:p>
        </p:txBody>
      </p:sp>
      <p:sp>
        <p:nvSpPr>
          <p:cNvPr id="11" name="テキスト プレースホルダー 11"/>
          <p:cNvSpPr>
            <a:spLocks noGrp="1"/>
          </p:cNvSpPr>
          <p:nvPr>
            <p:ph type="body" sz="quarter" idx="16" hasCustomPrompt="1"/>
          </p:nvPr>
        </p:nvSpPr>
        <p:spPr>
          <a:xfrm>
            <a:off x="3157542" y="7568137"/>
            <a:ext cx="11926325" cy="1625816"/>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3157542" y="6898696"/>
            <a:ext cx="11926325" cy="773204"/>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8" hasCustomPrompt="1"/>
          </p:nvPr>
        </p:nvSpPr>
        <p:spPr>
          <a:xfrm>
            <a:off x="9323228" y="2083161"/>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14" name="テキスト プレースホルダー 9"/>
          <p:cNvSpPr>
            <a:spLocks noGrp="1"/>
          </p:cNvSpPr>
          <p:nvPr>
            <p:ph type="body" sz="quarter" idx="19" hasCustomPrompt="1"/>
          </p:nvPr>
        </p:nvSpPr>
        <p:spPr>
          <a:xfrm>
            <a:off x="10268332" y="2199733"/>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15" name="テキスト プレースホルダー 11"/>
          <p:cNvSpPr>
            <a:spLocks noGrp="1"/>
          </p:cNvSpPr>
          <p:nvPr>
            <p:ph type="body" sz="quarter" idx="20" hasCustomPrompt="1"/>
          </p:nvPr>
        </p:nvSpPr>
        <p:spPr>
          <a:xfrm>
            <a:off x="10403348" y="2173170"/>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1" hasCustomPrompt="1"/>
          </p:nvPr>
        </p:nvSpPr>
        <p:spPr>
          <a:xfrm>
            <a:off x="9323228" y="3091714"/>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17" name="テキスト プレースホルダー 9"/>
          <p:cNvSpPr>
            <a:spLocks noGrp="1"/>
          </p:cNvSpPr>
          <p:nvPr>
            <p:ph type="body" sz="quarter" idx="22" hasCustomPrompt="1"/>
          </p:nvPr>
        </p:nvSpPr>
        <p:spPr>
          <a:xfrm>
            <a:off x="10268332" y="3208286"/>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18" name="テキスト プレースホルダー 11"/>
          <p:cNvSpPr>
            <a:spLocks noGrp="1"/>
          </p:cNvSpPr>
          <p:nvPr>
            <p:ph type="body" sz="quarter" idx="23" hasCustomPrompt="1"/>
          </p:nvPr>
        </p:nvSpPr>
        <p:spPr>
          <a:xfrm>
            <a:off x="10403348" y="3181724"/>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4" hasCustomPrompt="1"/>
          </p:nvPr>
        </p:nvSpPr>
        <p:spPr>
          <a:xfrm>
            <a:off x="9323228" y="4108387"/>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20" name="テキスト プレースホルダー 9"/>
          <p:cNvSpPr>
            <a:spLocks noGrp="1"/>
          </p:cNvSpPr>
          <p:nvPr>
            <p:ph type="body" sz="quarter" idx="25" hasCustomPrompt="1"/>
          </p:nvPr>
        </p:nvSpPr>
        <p:spPr>
          <a:xfrm>
            <a:off x="10268332" y="4224958"/>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21" name="テキスト プレースホルダー 11"/>
          <p:cNvSpPr>
            <a:spLocks noGrp="1"/>
          </p:cNvSpPr>
          <p:nvPr>
            <p:ph type="body" sz="quarter" idx="26" hasCustomPrompt="1"/>
          </p:nvPr>
        </p:nvSpPr>
        <p:spPr>
          <a:xfrm>
            <a:off x="10403348" y="4198395"/>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7" hasCustomPrompt="1"/>
          </p:nvPr>
        </p:nvSpPr>
        <p:spPr>
          <a:xfrm>
            <a:off x="9323228" y="5098496"/>
            <a:ext cx="900100" cy="1102622"/>
          </a:xfrm>
        </p:spPr>
        <p:txBody>
          <a:bodyPr anchor="ctr">
            <a:noAutofit/>
          </a:bodyPr>
          <a:lstStyle>
            <a:lvl1pPr algn="r">
              <a:lnSpc>
                <a:spcPct val="120000"/>
              </a:lnSpc>
              <a:defRPr sz="4500" spc="0">
                <a:solidFill>
                  <a:schemeClr val="bg1"/>
                </a:solidFill>
                <a:latin typeface="+mn-lt"/>
              </a:defRPr>
            </a:lvl1pPr>
          </a:lstStyle>
          <a:p>
            <a:pPr lvl="0"/>
            <a:r>
              <a:rPr lang="en-US" altLang="ja-JP" dirty="0"/>
              <a:t>0</a:t>
            </a:r>
            <a:endParaRPr lang="en-US" dirty="0"/>
          </a:p>
        </p:txBody>
      </p:sp>
      <p:sp>
        <p:nvSpPr>
          <p:cNvPr id="23" name="テキスト プレースホルダー 9"/>
          <p:cNvSpPr>
            <a:spLocks noGrp="1"/>
          </p:cNvSpPr>
          <p:nvPr>
            <p:ph type="body" sz="quarter" idx="28" hasCustomPrompt="1"/>
          </p:nvPr>
        </p:nvSpPr>
        <p:spPr>
          <a:xfrm>
            <a:off x="10268332" y="5215067"/>
            <a:ext cx="90010" cy="900101"/>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24" name="テキスト プレースホルダー 11"/>
          <p:cNvSpPr>
            <a:spLocks noGrp="1"/>
          </p:cNvSpPr>
          <p:nvPr>
            <p:ph type="body" sz="quarter" idx="29" hasCustomPrompt="1"/>
          </p:nvPr>
        </p:nvSpPr>
        <p:spPr>
          <a:xfrm>
            <a:off x="10403348" y="5188506"/>
            <a:ext cx="7290809"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7"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204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26" name="グループ化 25"/>
          <p:cNvGrpSpPr/>
          <p:nvPr userDrawn="1"/>
        </p:nvGrpSpPr>
        <p:grpSpPr>
          <a:xfrm>
            <a:off x="7952770" y="2287310"/>
            <a:ext cx="3234707" cy="3259869"/>
            <a:chOff x="3775000" y="2576471"/>
            <a:chExt cx="5088444" cy="5128022"/>
          </a:xfrm>
          <a:solidFill>
            <a:schemeClr val="accent1">
              <a:lumMod val="60000"/>
              <a:lumOff val="40000"/>
            </a:schemeClr>
          </a:solidFill>
        </p:grpSpPr>
        <p:sp>
          <p:nvSpPr>
            <p:cNvPr id="5" name="ドーナツ 4"/>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6" name="台形 5"/>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台形 9"/>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nvGrpSpPr>
            <p:cNvPr id="13" name="グループ化 12"/>
            <p:cNvGrpSpPr/>
            <p:nvPr userDrawn="1"/>
          </p:nvGrpSpPr>
          <p:grpSpPr>
            <a:xfrm rot="8683707">
              <a:off x="5919624" y="2599846"/>
              <a:ext cx="776534" cy="5087308"/>
              <a:chOff x="9953296" y="2728871"/>
              <a:chExt cx="776534" cy="5087308"/>
            </a:xfrm>
            <a:grpFill/>
          </p:grpSpPr>
          <p:sp>
            <p:nvSpPr>
              <p:cNvPr id="11" name="台形 1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台形 1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16" name="グループ化 15"/>
            <p:cNvGrpSpPr/>
            <p:nvPr userDrawn="1"/>
          </p:nvGrpSpPr>
          <p:grpSpPr>
            <a:xfrm rot="6486146">
              <a:off x="5930387" y="2598115"/>
              <a:ext cx="776534" cy="5087308"/>
              <a:chOff x="9953296" y="2728871"/>
              <a:chExt cx="776534" cy="5087308"/>
            </a:xfrm>
            <a:grpFill/>
          </p:grpSpPr>
          <p:sp>
            <p:nvSpPr>
              <p:cNvPr id="17" name="台形 1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台形 1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19" name="グループ化 18"/>
            <p:cNvGrpSpPr/>
            <p:nvPr userDrawn="1"/>
          </p:nvGrpSpPr>
          <p:grpSpPr>
            <a:xfrm rot="4265237">
              <a:off x="5931523" y="2576485"/>
              <a:ext cx="776534" cy="5087308"/>
              <a:chOff x="9953296" y="2728871"/>
              <a:chExt cx="776534" cy="5087308"/>
            </a:xfrm>
            <a:grpFill/>
          </p:grpSpPr>
          <p:sp>
            <p:nvSpPr>
              <p:cNvPr id="20" name="台形 19"/>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1" name="台形 20"/>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22" name="グループ化 21"/>
            <p:cNvGrpSpPr/>
            <p:nvPr userDrawn="1"/>
          </p:nvGrpSpPr>
          <p:grpSpPr>
            <a:xfrm rot="2213029">
              <a:off x="5911663" y="2617185"/>
              <a:ext cx="776534" cy="5087308"/>
              <a:chOff x="9953296" y="2728871"/>
              <a:chExt cx="776534" cy="5087308"/>
            </a:xfrm>
            <a:grpFill/>
          </p:grpSpPr>
          <p:sp>
            <p:nvSpPr>
              <p:cNvPr id="23" name="台形 2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台形 2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grpSp>
        <p:nvGrpSpPr>
          <p:cNvPr id="27" name="グループ化 26"/>
          <p:cNvGrpSpPr/>
          <p:nvPr userDrawn="1"/>
        </p:nvGrpSpPr>
        <p:grpSpPr>
          <a:xfrm>
            <a:off x="10821439" y="4862071"/>
            <a:ext cx="1954026" cy="1969226"/>
            <a:chOff x="3775000" y="2576471"/>
            <a:chExt cx="5088444" cy="5128022"/>
          </a:xfrm>
          <a:solidFill>
            <a:schemeClr val="accent1">
              <a:lumMod val="60000"/>
              <a:lumOff val="40000"/>
            </a:schemeClr>
          </a:solidFill>
        </p:grpSpPr>
        <p:sp>
          <p:nvSpPr>
            <p:cNvPr id="28" name="ドーナツ 27"/>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29" name="台形 28"/>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0" name="台形 29"/>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nvGrpSpPr>
            <p:cNvPr id="31" name="グループ化 30"/>
            <p:cNvGrpSpPr/>
            <p:nvPr userDrawn="1"/>
          </p:nvGrpSpPr>
          <p:grpSpPr>
            <a:xfrm rot="8683707">
              <a:off x="5919624" y="2599846"/>
              <a:ext cx="776534" cy="5087308"/>
              <a:chOff x="9953296" y="2728871"/>
              <a:chExt cx="776534" cy="5087308"/>
            </a:xfrm>
            <a:grpFill/>
          </p:grpSpPr>
          <p:sp>
            <p:nvSpPr>
              <p:cNvPr id="41" name="台形 4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2" name="台形 4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32" name="グループ化 31"/>
            <p:cNvGrpSpPr/>
            <p:nvPr userDrawn="1"/>
          </p:nvGrpSpPr>
          <p:grpSpPr>
            <a:xfrm rot="6486146">
              <a:off x="5930387" y="2598115"/>
              <a:ext cx="776534" cy="5087308"/>
              <a:chOff x="9953296" y="2728871"/>
              <a:chExt cx="776534" cy="5087308"/>
            </a:xfrm>
            <a:grpFill/>
          </p:grpSpPr>
          <p:sp>
            <p:nvSpPr>
              <p:cNvPr id="39" name="台形 3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0" name="台形 3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33" name="グループ化 32"/>
            <p:cNvGrpSpPr/>
            <p:nvPr userDrawn="1"/>
          </p:nvGrpSpPr>
          <p:grpSpPr>
            <a:xfrm rot="4265237">
              <a:off x="5931523" y="2576485"/>
              <a:ext cx="776534" cy="5087308"/>
              <a:chOff x="9953296" y="2728871"/>
              <a:chExt cx="776534" cy="5087308"/>
            </a:xfrm>
            <a:grpFill/>
          </p:grpSpPr>
          <p:sp>
            <p:nvSpPr>
              <p:cNvPr id="37" name="台形 3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8" name="台形 3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34" name="グループ化 33"/>
            <p:cNvGrpSpPr/>
            <p:nvPr userDrawn="1"/>
          </p:nvGrpSpPr>
          <p:grpSpPr>
            <a:xfrm rot="2213029">
              <a:off x="5911663" y="2617185"/>
              <a:ext cx="776534" cy="5087308"/>
              <a:chOff x="9953296" y="2728871"/>
              <a:chExt cx="776534" cy="5087308"/>
            </a:xfrm>
            <a:grpFill/>
          </p:grpSpPr>
          <p:sp>
            <p:nvSpPr>
              <p:cNvPr id="35" name="台形 3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6" name="台形 3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grpSp>
        <p:nvGrpSpPr>
          <p:cNvPr id="43" name="グループ化 42"/>
          <p:cNvGrpSpPr/>
          <p:nvPr userDrawn="1"/>
        </p:nvGrpSpPr>
        <p:grpSpPr>
          <a:xfrm>
            <a:off x="6720666" y="5228492"/>
            <a:ext cx="2475235" cy="2494490"/>
            <a:chOff x="3775000" y="2576471"/>
            <a:chExt cx="5088444" cy="5128022"/>
          </a:xfrm>
          <a:solidFill>
            <a:schemeClr val="accent1">
              <a:lumMod val="60000"/>
              <a:lumOff val="40000"/>
            </a:schemeClr>
          </a:solidFill>
        </p:grpSpPr>
        <p:sp>
          <p:nvSpPr>
            <p:cNvPr id="44" name="ドーナツ 43"/>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45" name="台形 44"/>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6" name="台形 45"/>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nvGrpSpPr>
            <p:cNvPr id="47" name="グループ化 46"/>
            <p:cNvGrpSpPr/>
            <p:nvPr userDrawn="1"/>
          </p:nvGrpSpPr>
          <p:grpSpPr>
            <a:xfrm rot="8683707">
              <a:off x="5919624" y="2599846"/>
              <a:ext cx="776534" cy="5087308"/>
              <a:chOff x="9953296" y="2728871"/>
              <a:chExt cx="776534" cy="5087308"/>
            </a:xfrm>
            <a:grpFill/>
          </p:grpSpPr>
          <p:sp>
            <p:nvSpPr>
              <p:cNvPr id="57" name="台形 5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8" name="台形 5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48" name="グループ化 47"/>
            <p:cNvGrpSpPr/>
            <p:nvPr userDrawn="1"/>
          </p:nvGrpSpPr>
          <p:grpSpPr>
            <a:xfrm rot="6486146">
              <a:off x="5930387" y="2598115"/>
              <a:ext cx="776534" cy="5087308"/>
              <a:chOff x="9953296" y="2728871"/>
              <a:chExt cx="776534" cy="5087308"/>
            </a:xfrm>
            <a:grpFill/>
          </p:grpSpPr>
          <p:sp>
            <p:nvSpPr>
              <p:cNvPr id="55" name="台形 5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6" name="台形 5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49" name="グループ化 48"/>
            <p:cNvGrpSpPr/>
            <p:nvPr userDrawn="1"/>
          </p:nvGrpSpPr>
          <p:grpSpPr>
            <a:xfrm rot="4265237">
              <a:off x="5931523" y="2576485"/>
              <a:ext cx="776534" cy="5087308"/>
              <a:chOff x="9953296" y="2728871"/>
              <a:chExt cx="776534" cy="5087308"/>
            </a:xfrm>
            <a:grpFill/>
          </p:grpSpPr>
          <p:sp>
            <p:nvSpPr>
              <p:cNvPr id="53" name="台形 5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4" name="台形 5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50" name="グループ化 49"/>
            <p:cNvGrpSpPr/>
            <p:nvPr userDrawn="1"/>
          </p:nvGrpSpPr>
          <p:grpSpPr>
            <a:xfrm rot="2213029">
              <a:off x="5911663" y="2617185"/>
              <a:ext cx="776534" cy="5087308"/>
              <a:chOff x="9953296" y="2728871"/>
              <a:chExt cx="776534" cy="5087308"/>
            </a:xfrm>
            <a:grpFill/>
          </p:grpSpPr>
          <p:sp>
            <p:nvSpPr>
              <p:cNvPr id="51" name="台形 5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2" name="台形 5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grpSp>
        <p:nvGrpSpPr>
          <p:cNvPr id="59" name="グループ化 58"/>
          <p:cNvGrpSpPr/>
          <p:nvPr userDrawn="1"/>
        </p:nvGrpSpPr>
        <p:grpSpPr>
          <a:xfrm>
            <a:off x="4850095" y="3546322"/>
            <a:ext cx="2368322" cy="2386745"/>
            <a:chOff x="3775000" y="2576471"/>
            <a:chExt cx="5088444" cy="5128022"/>
          </a:xfrm>
          <a:solidFill>
            <a:schemeClr val="accent1">
              <a:lumMod val="60000"/>
              <a:lumOff val="40000"/>
            </a:schemeClr>
          </a:solidFill>
        </p:grpSpPr>
        <p:sp>
          <p:nvSpPr>
            <p:cNvPr id="60" name="ドーナツ 59"/>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61" name="台形 60"/>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2" name="台形 61"/>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nvGrpSpPr>
            <p:cNvPr id="63" name="グループ化 62"/>
            <p:cNvGrpSpPr/>
            <p:nvPr userDrawn="1"/>
          </p:nvGrpSpPr>
          <p:grpSpPr>
            <a:xfrm rot="8683707">
              <a:off x="5919624" y="2599846"/>
              <a:ext cx="776534" cy="5087308"/>
              <a:chOff x="9953296" y="2728871"/>
              <a:chExt cx="776534" cy="5087308"/>
            </a:xfrm>
            <a:grpFill/>
          </p:grpSpPr>
          <p:sp>
            <p:nvSpPr>
              <p:cNvPr id="73" name="台形 7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4" name="台形 7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64" name="グループ化 63"/>
            <p:cNvGrpSpPr/>
            <p:nvPr userDrawn="1"/>
          </p:nvGrpSpPr>
          <p:grpSpPr>
            <a:xfrm rot="6486146">
              <a:off x="5930387" y="2598115"/>
              <a:ext cx="776534" cy="5087308"/>
              <a:chOff x="9953296" y="2728871"/>
              <a:chExt cx="776534" cy="5087308"/>
            </a:xfrm>
            <a:grpFill/>
          </p:grpSpPr>
          <p:sp>
            <p:nvSpPr>
              <p:cNvPr id="71" name="台形 7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2" name="台形 7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65" name="グループ化 64"/>
            <p:cNvGrpSpPr/>
            <p:nvPr userDrawn="1"/>
          </p:nvGrpSpPr>
          <p:grpSpPr>
            <a:xfrm rot="4265237">
              <a:off x="5931523" y="2576485"/>
              <a:ext cx="776534" cy="5087308"/>
              <a:chOff x="9953296" y="2728871"/>
              <a:chExt cx="776534" cy="5087308"/>
            </a:xfrm>
            <a:grpFill/>
          </p:grpSpPr>
          <p:sp>
            <p:nvSpPr>
              <p:cNvPr id="69" name="台形 6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0" name="台形 6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66" name="グループ化 65"/>
            <p:cNvGrpSpPr/>
            <p:nvPr userDrawn="1"/>
          </p:nvGrpSpPr>
          <p:grpSpPr>
            <a:xfrm rot="2213029">
              <a:off x="5911663" y="2617185"/>
              <a:ext cx="776534" cy="5087308"/>
              <a:chOff x="9953296" y="2728871"/>
              <a:chExt cx="776534" cy="5087308"/>
            </a:xfrm>
            <a:grpFill/>
          </p:grpSpPr>
          <p:sp>
            <p:nvSpPr>
              <p:cNvPr id="67" name="台形 6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8" name="台形 6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grpSp>
        <p:nvGrpSpPr>
          <p:cNvPr id="75" name="グループ化 74"/>
          <p:cNvGrpSpPr/>
          <p:nvPr userDrawn="1"/>
        </p:nvGrpSpPr>
        <p:grpSpPr>
          <a:xfrm>
            <a:off x="3068711" y="4765313"/>
            <a:ext cx="2077974" cy="2094137"/>
            <a:chOff x="3775000" y="2576471"/>
            <a:chExt cx="5088444" cy="5128022"/>
          </a:xfrm>
          <a:solidFill>
            <a:schemeClr val="accent1">
              <a:lumMod val="60000"/>
              <a:lumOff val="40000"/>
            </a:schemeClr>
          </a:solidFill>
        </p:grpSpPr>
        <p:sp>
          <p:nvSpPr>
            <p:cNvPr id="76" name="ドーナツ 75"/>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77" name="台形 76"/>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8" name="台形 77"/>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nvGrpSpPr>
            <p:cNvPr id="79" name="グループ化 78"/>
            <p:cNvGrpSpPr/>
            <p:nvPr userDrawn="1"/>
          </p:nvGrpSpPr>
          <p:grpSpPr>
            <a:xfrm rot="8683707">
              <a:off x="5919624" y="2599846"/>
              <a:ext cx="776534" cy="5087308"/>
              <a:chOff x="9953296" y="2728871"/>
              <a:chExt cx="776534" cy="5087308"/>
            </a:xfrm>
            <a:grpFill/>
          </p:grpSpPr>
          <p:sp>
            <p:nvSpPr>
              <p:cNvPr id="89" name="台形 8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0" name="台形 8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80" name="グループ化 79"/>
            <p:cNvGrpSpPr/>
            <p:nvPr userDrawn="1"/>
          </p:nvGrpSpPr>
          <p:grpSpPr>
            <a:xfrm rot="6486146">
              <a:off x="5930387" y="2598115"/>
              <a:ext cx="776534" cy="5087308"/>
              <a:chOff x="9953296" y="2728871"/>
              <a:chExt cx="776534" cy="5087308"/>
            </a:xfrm>
            <a:grpFill/>
          </p:grpSpPr>
          <p:sp>
            <p:nvSpPr>
              <p:cNvPr id="87" name="台形 8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8" name="台形 8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81" name="グループ化 80"/>
            <p:cNvGrpSpPr/>
            <p:nvPr userDrawn="1"/>
          </p:nvGrpSpPr>
          <p:grpSpPr>
            <a:xfrm rot="4265237">
              <a:off x="5931523" y="2576485"/>
              <a:ext cx="776534" cy="5087308"/>
              <a:chOff x="9953296" y="2728871"/>
              <a:chExt cx="776534" cy="5087308"/>
            </a:xfrm>
            <a:grpFill/>
          </p:grpSpPr>
          <p:sp>
            <p:nvSpPr>
              <p:cNvPr id="85" name="台形 8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6" name="台形 8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82" name="グループ化 81"/>
            <p:cNvGrpSpPr/>
            <p:nvPr userDrawn="1"/>
          </p:nvGrpSpPr>
          <p:grpSpPr>
            <a:xfrm rot="2213029">
              <a:off x="5911663" y="2617185"/>
              <a:ext cx="776534" cy="5087308"/>
              <a:chOff x="9953296" y="2728871"/>
              <a:chExt cx="776534" cy="5087308"/>
            </a:xfrm>
            <a:grpFill/>
          </p:grpSpPr>
          <p:sp>
            <p:nvSpPr>
              <p:cNvPr id="83" name="台形 8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4" name="台形 8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sp>
        <p:nvSpPr>
          <p:cNvPr id="91" name="テキスト プレースホルダー 11"/>
          <p:cNvSpPr>
            <a:spLocks noGrp="1"/>
          </p:cNvSpPr>
          <p:nvPr>
            <p:ph type="body" sz="quarter" idx="16" hasCustomPrompt="1"/>
          </p:nvPr>
        </p:nvSpPr>
        <p:spPr>
          <a:xfrm>
            <a:off x="1057972" y="7777594"/>
            <a:ext cx="4294891"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2" name="テキスト プレースホルダー 11"/>
          <p:cNvSpPr>
            <a:spLocks noGrp="1"/>
          </p:cNvSpPr>
          <p:nvPr>
            <p:ph type="body" sz="quarter" idx="17" hasCustomPrompt="1"/>
          </p:nvPr>
        </p:nvSpPr>
        <p:spPr>
          <a:xfrm>
            <a:off x="1057972" y="7236334"/>
            <a:ext cx="4294891"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3" name="テキスト プレースホルダー 11"/>
          <p:cNvSpPr>
            <a:spLocks noGrp="1"/>
          </p:cNvSpPr>
          <p:nvPr>
            <p:ph type="body" sz="quarter" idx="18" hasCustomPrompt="1"/>
          </p:nvPr>
        </p:nvSpPr>
        <p:spPr>
          <a:xfrm>
            <a:off x="805020" y="2473401"/>
            <a:ext cx="4312026"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4" name="テキスト プレースホルダー 11"/>
          <p:cNvSpPr>
            <a:spLocks noGrp="1"/>
          </p:cNvSpPr>
          <p:nvPr>
            <p:ph type="body" sz="quarter" idx="19" hasCustomPrompt="1"/>
          </p:nvPr>
        </p:nvSpPr>
        <p:spPr>
          <a:xfrm>
            <a:off x="805020" y="1932143"/>
            <a:ext cx="4312026"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5" name="テキスト プレースホルダー 11"/>
          <p:cNvSpPr>
            <a:spLocks noGrp="1"/>
          </p:cNvSpPr>
          <p:nvPr>
            <p:ph type="body" sz="quarter" idx="20" hasCustomPrompt="1"/>
          </p:nvPr>
        </p:nvSpPr>
        <p:spPr>
          <a:xfrm>
            <a:off x="13103648" y="5342452"/>
            <a:ext cx="4905544"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6" name="テキスト プレースホルダー 11"/>
          <p:cNvSpPr>
            <a:spLocks noGrp="1"/>
          </p:cNvSpPr>
          <p:nvPr>
            <p:ph type="body" sz="quarter" idx="21" hasCustomPrompt="1"/>
          </p:nvPr>
        </p:nvSpPr>
        <p:spPr>
          <a:xfrm>
            <a:off x="13103648" y="4801192"/>
            <a:ext cx="4905544"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7" name="テキスト プレースホルダー 11"/>
          <p:cNvSpPr>
            <a:spLocks noGrp="1"/>
          </p:cNvSpPr>
          <p:nvPr>
            <p:ph type="body" sz="quarter" idx="22" hasCustomPrompt="1"/>
          </p:nvPr>
        </p:nvSpPr>
        <p:spPr>
          <a:xfrm>
            <a:off x="11667141" y="2506058"/>
            <a:ext cx="4905544"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8" name="テキスト プレースホルダー 11"/>
          <p:cNvSpPr>
            <a:spLocks noGrp="1"/>
          </p:cNvSpPr>
          <p:nvPr>
            <p:ph type="body" sz="quarter" idx="23" hasCustomPrompt="1"/>
          </p:nvPr>
        </p:nvSpPr>
        <p:spPr>
          <a:xfrm>
            <a:off x="11667141" y="1964798"/>
            <a:ext cx="4905544"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99" name="テキスト プレースホルダー 11"/>
          <p:cNvSpPr>
            <a:spLocks noGrp="1"/>
          </p:cNvSpPr>
          <p:nvPr>
            <p:ph type="body" sz="quarter" idx="24" hasCustomPrompt="1"/>
          </p:nvPr>
        </p:nvSpPr>
        <p:spPr>
          <a:xfrm>
            <a:off x="9341328" y="7815214"/>
            <a:ext cx="4905544" cy="1625816"/>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00" name="テキスト プレースホルダー 11"/>
          <p:cNvSpPr>
            <a:spLocks noGrp="1"/>
          </p:cNvSpPr>
          <p:nvPr>
            <p:ph type="body" sz="quarter" idx="25" hasCustomPrompt="1"/>
          </p:nvPr>
        </p:nvSpPr>
        <p:spPr>
          <a:xfrm>
            <a:off x="9341328" y="7273954"/>
            <a:ext cx="4905544"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103" name="円/楕円 102"/>
          <p:cNvSpPr/>
          <p:nvPr userDrawn="1"/>
        </p:nvSpPr>
        <p:spPr>
          <a:xfrm>
            <a:off x="4023056" y="5726083"/>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5" name="円/楕円 104"/>
          <p:cNvSpPr/>
          <p:nvPr userDrawn="1"/>
        </p:nvSpPr>
        <p:spPr>
          <a:xfrm>
            <a:off x="7872756" y="6385187"/>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6" name="円/楕円 105"/>
          <p:cNvSpPr/>
          <p:nvPr userDrawn="1"/>
        </p:nvSpPr>
        <p:spPr>
          <a:xfrm>
            <a:off x="9482906" y="3818530"/>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7" name="円/楕円 106"/>
          <p:cNvSpPr/>
          <p:nvPr userDrawn="1"/>
        </p:nvSpPr>
        <p:spPr>
          <a:xfrm>
            <a:off x="11714086" y="5767829"/>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8" name="円/楕円 107"/>
          <p:cNvSpPr/>
          <p:nvPr userDrawn="1"/>
        </p:nvSpPr>
        <p:spPr>
          <a:xfrm>
            <a:off x="5948969" y="4630258"/>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7" name="フリーフォーム 116"/>
          <p:cNvSpPr/>
          <p:nvPr userDrawn="1"/>
        </p:nvSpPr>
        <p:spPr>
          <a:xfrm>
            <a:off x="5214552" y="2965624"/>
            <a:ext cx="853068" cy="1729946"/>
          </a:xfrm>
          <a:custGeom>
            <a:avLst/>
            <a:gdLst>
              <a:gd name="connsiteX0" fmla="*/ 803190 w 853068"/>
              <a:gd name="connsiteY0" fmla="*/ 2384854 h 2384854"/>
              <a:gd name="connsiteX1" fmla="*/ 766119 w 853068"/>
              <a:gd name="connsiteY1" fmla="*/ 877329 h 2384854"/>
              <a:gd name="connsiteX2" fmla="*/ 0 w 853068"/>
              <a:gd name="connsiteY2" fmla="*/ 0 h 2384854"/>
            </a:gdLst>
            <a:ahLst/>
            <a:cxnLst>
              <a:cxn ang="0">
                <a:pos x="connsiteX0" y="connsiteY0"/>
              </a:cxn>
              <a:cxn ang="0">
                <a:pos x="connsiteX1" y="connsiteY1"/>
              </a:cxn>
              <a:cxn ang="0">
                <a:pos x="connsiteX2" y="connsiteY2"/>
              </a:cxn>
            </a:cxnLst>
            <a:rect l="l" t="t" r="r" b="b"/>
            <a:pathLst>
              <a:path w="853068" h="2384854">
                <a:moveTo>
                  <a:pt x="803190" y="2384854"/>
                </a:moveTo>
                <a:cubicBezTo>
                  <a:pt x="851587" y="1829829"/>
                  <a:pt x="899984" y="1274805"/>
                  <a:pt x="766119" y="877329"/>
                </a:cubicBezTo>
                <a:cubicBezTo>
                  <a:pt x="632254" y="479853"/>
                  <a:pt x="316127" y="239926"/>
                  <a:pt x="0" y="0"/>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1" name="フリーフォーム 120"/>
          <p:cNvSpPr/>
          <p:nvPr userDrawn="1"/>
        </p:nvSpPr>
        <p:spPr>
          <a:xfrm>
            <a:off x="9564130" y="2323071"/>
            <a:ext cx="1952367" cy="1544595"/>
          </a:xfrm>
          <a:custGeom>
            <a:avLst/>
            <a:gdLst>
              <a:gd name="connsiteX0" fmla="*/ 0 w 1952367"/>
              <a:gd name="connsiteY0" fmla="*/ 1544595 h 1544595"/>
              <a:gd name="connsiteX1" fmla="*/ 642551 w 1952367"/>
              <a:gd name="connsiteY1" fmla="*/ 308919 h 1544595"/>
              <a:gd name="connsiteX2" fmla="*/ 1952367 w 1952367"/>
              <a:gd name="connsiteY2" fmla="*/ 0 h 1544595"/>
            </a:gdLst>
            <a:ahLst/>
            <a:cxnLst>
              <a:cxn ang="0">
                <a:pos x="connsiteX0" y="connsiteY0"/>
              </a:cxn>
              <a:cxn ang="0">
                <a:pos x="connsiteX1" y="connsiteY1"/>
              </a:cxn>
              <a:cxn ang="0">
                <a:pos x="connsiteX2" y="connsiteY2"/>
              </a:cxn>
            </a:cxnLst>
            <a:rect l="l" t="t" r="r" b="b"/>
            <a:pathLst>
              <a:path w="1952367" h="1544595">
                <a:moveTo>
                  <a:pt x="0" y="1544595"/>
                </a:moveTo>
                <a:cubicBezTo>
                  <a:pt x="158578" y="1055473"/>
                  <a:pt x="317157" y="566351"/>
                  <a:pt x="642551" y="308919"/>
                </a:cubicBezTo>
                <a:cubicBezTo>
                  <a:pt x="967945" y="51487"/>
                  <a:pt x="1460156" y="25743"/>
                  <a:pt x="1952367" y="0"/>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2" name="フリーフォーム 121"/>
          <p:cNvSpPr/>
          <p:nvPr userDrawn="1"/>
        </p:nvSpPr>
        <p:spPr>
          <a:xfrm>
            <a:off x="1977080" y="5807676"/>
            <a:ext cx="2075936" cy="1359243"/>
          </a:xfrm>
          <a:custGeom>
            <a:avLst/>
            <a:gdLst>
              <a:gd name="connsiteX0" fmla="*/ 2075935 w 2075935"/>
              <a:gd name="connsiteY0" fmla="*/ 0 h 1359243"/>
              <a:gd name="connsiteX1" fmla="*/ 778476 w 2075935"/>
              <a:gd name="connsiteY1" fmla="*/ 358346 h 1359243"/>
              <a:gd name="connsiteX2" fmla="*/ 0 w 2075935"/>
              <a:gd name="connsiteY2" fmla="*/ 1359243 h 1359243"/>
            </a:gdLst>
            <a:ahLst/>
            <a:cxnLst>
              <a:cxn ang="0">
                <a:pos x="connsiteX0" y="connsiteY0"/>
              </a:cxn>
              <a:cxn ang="0">
                <a:pos x="connsiteX1" y="connsiteY1"/>
              </a:cxn>
              <a:cxn ang="0">
                <a:pos x="connsiteX2" y="connsiteY2"/>
              </a:cxn>
            </a:cxnLst>
            <a:rect l="l" t="t" r="r" b="b"/>
            <a:pathLst>
              <a:path w="2075935" h="1359243">
                <a:moveTo>
                  <a:pt x="2075935" y="0"/>
                </a:moveTo>
                <a:cubicBezTo>
                  <a:pt x="1600200" y="65903"/>
                  <a:pt x="1124465" y="131806"/>
                  <a:pt x="778476" y="358346"/>
                </a:cubicBezTo>
                <a:cubicBezTo>
                  <a:pt x="432487" y="584886"/>
                  <a:pt x="216243" y="972064"/>
                  <a:pt x="0" y="1359243"/>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4" name="フリーフォーム 123"/>
          <p:cNvSpPr/>
          <p:nvPr userDrawn="1"/>
        </p:nvSpPr>
        <p:spPr>
          <a:xfrm>
            <a:off x="7970109" y="6524369"/>
            <a:ext cx="1334530" cy="1075037"/>
          </a:xfrm>
          <a:custGeom>
            <a:avLst/>
            <a:gdLst>
              <a:gd name="connsiteX0" fmla="*/ 0 w 1334530"/>
              <a:gd name="connsiteY0" fmla="*/ 0 h 1075037"/>
              <a:gd name="connsiteX1" fmla="*/ 494270 w 1334530"/>
              <a:gd name="connsiteY1" fmla="*/ 790832 h 1075037"/>
              <a:gd name="connsiteX2" fmla="*/ 1334530 w 1334530"/>
              <a:gd name="connsiteY2" fmla="*/ 1075037 h 1075037"/>
            </a:gdLst>
            <a:ahLst/>
            <a:cxnLst>
              <a:cxn ang="0">
                <a:pos x="connsiteX0" y="connsiteY0"/>
              </a:cxn>
              <a:cxn ang="0">
                <a:pos x="connsiteX1" y="connsiteY1"/>
              </a:cxn>
              <a:cxn ang="0">
                <a:pos x="connsiteX2" y="connsiteY2"/>
              </a:cxn>
            </a:cxnLst>
            <a:rect l="l" t="t" r="r" b="b"/>
            <a:pathLst>
              <a:path w="1334530" h="1075037">
                <a:moveTo>
                  <a:pt x="0" y="0"/>
                </a:moveTo>
                <a:cubicBezTo>
                  <a:pt x="135924" y="305829"/>
                  <a:pt x="271848" y="611659"/>
                  <a:pt x="494270" y="790832"/>
                </a:cubicBezTo>
                <a:cubicBezTo>
                  <a:pt x="716692" y="970005"/>
                  <a:pt x="1025611" y="1022521"/>
                  <a:pt x="1334530" y="1075037"/>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5" name="フリーフォーム 124"/>
          <p:cNvSpPr/>
          <p:nvPr userDrawn="1"/>
        </p:nvSpPr>
        <p:spPr>
          <a:xfrm>
            <a:off x="11813060" y="5075270"/>
            <a:ext cx="1223320" cy="757121"/>
          </a:xfrm>
          <a:custGeom>
            <a:avLst/>
            <a:gdLst>
              <a:gd name="connsiteX0" fmla="*/ 0 w 1223319"/>
              <a:gd name="connsiteY0" fmla="*/ 757120 h 757120"/>
              <a:gd name="connsiteX1" fmla="*/ 593125 w 1223319"/>
              <a:gd name="connsiteY1" fmla="*/ 114569 h 757120"/>
              <a:gd name="connsiteX2" fmla="*/ 1223319 w 1223319"/>
              <a:gd name="connsiteY2" fmla="*/ 3358 h 757120"/>
            </a:gdLst>
            <a:ahLst/>
            <a:cxnLst>
              <a:cxn ang="0">
                <a:pos x="connsiteX0" y="connsiteY0"/>
              </a:cxn>
              <a:cxn ang="0">
                <a:pos x="connsiteX1" y="connsiteY1"/>
              </a:cxn>
              <a:cxn ang="0">
                <a:pos x="connsiteX2" y="connsiteY2"/>
              </a:cxn>
            </a:cxnLst>
            <a:rect l="l" t="t" r="r" b="b"/>
            <a:pathLst>
              <a:path w="1223319" h="757120">
                <a:moveTo>
                  <a:pt x="0" y="757120"/>
                </a:moveTo>
                <a:cubicBezTo>
                  <a:pt x="194619" y="498658"/>
                  <a:pt x="389239" y="240196"/>
                  <a:pt x="593125" y="114569"/>
                </a:cubicBezTo>
                <a:cubicBezTo>
                  <a:pt x="797011" y="-11058"/>
                  <a:pt x="1010165" y="-3850"/>
                  <a:pt x="1223319" y="3358"/>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2"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13"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14"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8409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lan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13" name="グループ化 12"/>
          <p:cNvGrpSpPr/>
          <p:nvPr userDrawn="1"/>
        </p:nvGrpSpPr>
        <p:grpSpPr>
          <a:xfrm>
            <a:off x="1582364" y="1826284"/>
            <a:ext cx="4545506" cy="5621309"/>
            <a:chOff x="1582365" y="2308464"/>
            <a:chExt cx="4545506" cy="5621309"/>
          </a:xfrm>
        </p:grpSpPr>
        <p:sp>
          <p:nvSpPr>
            <p:cNvPr id="5" name="角丸四角形 4"/>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正方形/長方形 5"/>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正方形/長方形 6"/>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14" name="テキスト プレースホルダー 11"/>
          <p:cNvSpPr>
            <a:spLocks noGrp="1"/>
          </p:cNvSpPr>
          <p:nvPr>
            <p:ph type="body" sz="quarter" idx="36" hasCustomPrompt="1"/>
          </p:nvPr>
        </p:nvSpPr>
        <p:spPr>
          <a:xfrm>
            <a:off x="1582364" y="1817887"/>
            <a:ext cx="4545506"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37" hasCustomPrompt="1"/>
          </p:nvPr>
        </p:nvSpPr>
        <p:spPr>
          <a:xfrm>
            <a:off x="1582364" y="6907532"/>
            <a:ext cx="4545506"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38" hasCustomPrompt="1"/>
          </p:nvPr>
        </p:nvSpPr>
        <p:spPr>
          <a:xfrm>
            <a:off x="1582366" y="2591089"/>
            <a:ext cx="4545506"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17" name="ホームベース 16"/>
          <p:cNvSpPr/>
          <p:nvPr userDrawn="1"/>
        </p:nvSpPr>
        <p:spPr>
          <a:xfrm>
            <a:off x="1807391" y="427877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テキスト プレースホルダー 11"/>
          <p:cNvSpPr>
            <a:spLocks noGrp="1"/>
          </p:cNvSpPr>
          <p:nvPr>
            <p:ph type="body" sz="quarter" idx="39" hasCustomPrompt="1"/>
          </p:nvPr>
        </p:nvSpPr>
        <p:spPr>
          <a:xfrm>
            <a:off x="2167432" y="4166264"/>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9" name="ホームベース 18"/>
          <p:cNvSpPr/>
          <p:nvPr userDrawn="1"/>
        </p:nvSpPr>
        <p:spPr>
          <a:xfrm>
            <a:off x="1798874" y="49732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0" name="テキスト プレースホルダー 11"/>
          <p:cNvSpPr>
            <a:spLocks noGrp="1"/>
          </p:cNvSpPr>
          <p:nvPr>
            <p:ph type="body" sz="quarter" idx="40" hasCustomPrompt="1"/>
          </p:nvPr>
        </p:nvSpPr>
        <p:spPr>
          <a:xfrm>
            <a:off x="2158915" y="4860725"/>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1" name="ホームベース 20"/>
          <p:cNvSpPr/>
          <p:nvPr userDrawn="1"/>
        </p:nvSpPr>
        <p:spPr>
          <a:xfrm>
            <a:off x="1807391" y="564906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テキスト プレースホルダー 11"/>
          <p:cNvSpPr>
            <a:spLocks noGrp="1"/>
          </p:cNvSpPr>
          <p:nvPr>
            <p:ph type="body" sz="quarter" idx="41" hasCustomPrompt="1"/>
          </p:nvPr>
        </p:nvSpPr>
        <p:spPr>
          <a:xfrm>
            <a:off x="2167432" y="5536548"/>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3" name="ホームベース 22"/>
          <p:cNvSpPr/>
          <p:nvPr userDrawn="1"/>
        </p:nvSpPr>
        <p:spPr>
          <a:xfrm>
            <a:off x="1807391" y="632650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テキスト プレースホルダー 11"/>
          <p:cNvSpPr>
            <a:spLocks noGrp="1"/>
          </p:cNvSpPr>
          <p:nvPr>
            <p:ph type="body" sz="quarter" idx="42" hasCustomPrompt="1"/>
          </p:nvPr>
        </p:nvSpPr>
        <p:spPr>
          <a:xfrm>
            <a:off x="2167432" y="6213990"/>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25" name="グループ化 24"/>
          <p:cNvGrpSpPr/>
          <p:nvPr userDrawn="1"/>
        </p:nvGrpSpPr>
        <p:grpSpPr>
          <a:xfrm>
            <a:off x="6869660" y="1830320"/>
            <a:ext cx="4545506" cy="5621309"/>
            <a:chOff x="1582365" y="2308464"/>
            <a:chExt cx="4545506" cy="5621309"/>
          </a:xfrm>
        </p:grpSpPr>
        <p:sp>
          <p:nvSpPr>
            <p:cNvPr id="26" name="角丸四角形 25"/>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正方形/長方形 26"/>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正方形/長方形 27"/>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29" name="テキスト プレースホルダー 11"/>
          <p:cNvSpPr>
            <a:spLocks noGrp="1"/>
          </p:cNvSpPr>
          <p:nvPr>
            <p:ph type="body" sz="quarter" idx="43" hasCustomPrompt="1"/>
          </p:nvPr>
        </p:nvSpPr>
        <p:spPr>
          <a:xfrm>
            <a:off x="6869660" y="1821923"/>
            <a:ext cx="4545506"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6869660" y="6911568"/>
            <a:ext cx="4545506"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6869662" y="2595125"/>
            <a:ext cx="4545506"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32" name="ホームベース 31"/>
          <p:cNvSpPr/>
          <p:nvPr userDrawn="1"/>
        </p:nvSpPr>
        <p:spPr>
          <a:xfrm>
            <a:off x="7094686" y="428281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3" name="テキスト プレースホルダー 11"/>
          <p:cNvSpPr>
            <a:spLocks noGrp="1"/>
          </p:cNvSpPr>
          <p:nvPr>
            <p:ph type="body" sz="quarter" idx="46" hasCustomPrompt="1"/>
          </p:nvPr>
        </p:nvSpPr>
        <p:spPr>
          <a:xfrm>
            <a:off x="7454727" y="4170300"/>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4" name="ホームベース 33"/>
          <p:cNvSpPr/>
          <p:nvPr userDrawn="1"/>
        </p:nvSpPr>
        <p:spPr>
          <a:xfrm>
            <a:off x="7086169" y="497727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5" name="テキスト プレースホルダー 11"/>
          <p:cNvSpPr>
            <a:spLocks noGrp="1"/>
          </p:cNvSpPr>
          <p:nvPr>
            <p:ph type="body" sz="quarter" idx="47" hasCustomPrompt="1"/>
          </p:nvPr>
        </p:nvSpPr>
        <p:spPr>
          <a:xfrm>
            <a:off x="7446210" y="4864763"/>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6" name="ホームベース 35"/>
          <p:cNvSpPr/>
          <p:nvPr userDrawn="1"/>
        </p:nvSpPr>
        <p:spPr>
          <a:xfrm>
            <a:off x="7094686" y="565310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7" name="テキスト プレースホルダー 11"/>
          <p:cNvSpPr>
            <a:spLocks noGrp="1"/>
          </p:cNvSpPr>
          <p:nvPr>
            <p:ph type="body" sz="quarter" idx="48" hasCustomPrompt="1"/>
          </p:nvPr>
        </p:nvSpPr>
        <p:spPr>
          <a:xfrm>
            <a:off x="7454727" y="5540585"/>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8" name="ホームベース 37"/>
          <p:cNvSpPr/>
          <p:nvPr userDrawn="1"/>
        </p:nvSpPr>
        <p:spPr>
          <a:xfrm>
            <a:off x="7094686" y="633054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9" name="テキスト プレースホルダー 11"/>
          <p:cNvSpPr>
            <a:spLocks noGrp="1"/>
          </p:cNvSpPr>
          <p:nvPr>
            <p:ph type="body" sz="quarter" idx="49" hasCustomPrompt="1"/>
          </p:nvPr>
        </p:nvSpPr>
        <p:spPr>
          <a:xfrm>
            <a:off x="7454727" y="6218027"/>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40" name="グループ化 39"/>
          <p:cNvGrpSpPr/>
          <p:nvPr userDrawn="1"/>
        </p:nvGrpSpPr>
        <p:grpSpPr>
          <a:xfrm>
            <a:off x="12158543" y="1812182"/>
            <a:ext cx="4545506" cy="5621309"/>
            <a:chOff x="1582365" y="2308464"/>
            <a:chExt cx="4545506" cy="5621309"/>
          </a:xfrm>
        </p:grpSpPr>
        <p:sp>
          <p:nvSpPr>
            <p:cNvPr id="41" name="角丸四角形 40"/>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2" name="正方形/長方形 41"/>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3" name="正方形/長方形 42"/>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44" name="テキスト プレースホルダー 11"/>
          <p:cNvSpPr>
            <a:spLocks noGrp="1"/>
          </p:cNvSpPr>
          <p:nvPr>
            <p:ph type="body" sz="quarter" idx="50" hasCustomPrompt="1"/>
          </p:nvPr>
        </p:nvSpPr>
        <p:spPr>
          <a:xfrm>
            <a:off x="12158543" y="1803785"/>
            <a:ext cx="4545506"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45" name="テキスト プレースホルダー 11"/>
          <p:cNvSpPr>
            <a:spLocks noGrp="1"/>
          </p:cNvSpPr>
          <p:nvPr>
            <p:ph type="body" sz="quarter" idx="51" hasCustomPrompt="1"/>
          </p:nvPr>
        </p:nvSpPr>
        <p:spPr>
          <a:xfrm>
            <a:off x="12158541" y="6893430"/>
            <a:ext cx="4545506"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46" name="テキスト プレースホルダー 11"/>
          <p:cNvSpPr>
            <a:spLocks noGrp="1"/>
          </p:cNvSpPr>
          <p:nvPr>
            <p:ph type="body" sz="quarter" idx="52" hasCustomPrompt="1"/>
          </p:nvPr>
        </p:nvSpPr>
        <p:spPr>
          <a:xfrm>
            <a:off x="12158543" y="2576987"/>
            <a:ext cx="4545506"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47" name="ホームベース 46"/>
          <p:cNvSpPr/>
          <p:nvPr userDrawn="1"/>
        </p:nvSpPr>
        <p:spPr>
          <a:xfrm>
            <a:off x="12383569" y="4264676"/>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8" name="テキスト プレースホルダー 11"/>
          <p:cNvSpPr>
            <a:spLocks noGrp="1"/>
          </p:cNvSpPr>
          <p:nvPr>
            <p:ph type="body" sz="quarter" idx="53" hasCustomPrompt="1"/>
          </p:nvPr>
        </p:nvSpPr>
        <p:spPr>
          <a:xfrm>
            <a:off x="12743610" y="4152162"/>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49" name="ホームベース 48"/>
          <p:cNvSpPr/>
          <p:nvPr userDrawn="1"/>
        </p:nvSpPr>
        <p:spPr>
          <a:xfrm>
            <a:off x="12375052" y="4959139"/>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0" name="テキスト プレースホルダー 11"/>
          <p:cNvSpPr>
            <a:spLocks noGrp="1"/>
          </p:cNvSpPr>
          <p:nvPr>
            <p:ph type="body" sz="quarter" idx="54" hasCustomPrompt="1"/>
          </p:nvPr>
        </p:nvSpPr>
        <p:spPr>
          <a:xfrm>
            <a:off x="12735093" y="4846625"/>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51" name="ホームベース 50"/>
          <p:cNvSpPr/>
          <p:nvPr userDrawn="1"/>
        </p:nvSpPr>
        <p:spPr>
          <a:xfrm>
            <a:off x="12383569" y="563496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2" name="テキスト プレースホルダー 11"/>
          <p:cNvSpPr>
            <a:spLocks noGrp="1"/>
          </p:cNvSpPr>
          <p:nvPr>
            <p:ph type="body" sz="quarter" idx="55" hasCustomPrompt="1"/>
          </p:nvPr>
        </p:nvSpPr>
        <p:spPr>
          <a:xfrm>
            <a:off x="12743610" y="5522447"/>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53" name="ホームベース 52"/>
          <p:cNvSpPr/>
          <p:nvPr userDrawn="1"/>
        </p:nvSpPr>
        <p:spPr>
          <a:xfrm>
            <a:off x="12383569" y="631240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54" name="テキスト プレースホルダー 11"/>
          <p:cNvSpPr>
            <a:spLocks noGrp="1"/>
          </p:cNvSpPr>
          <p:nvPr>
            <p:ph type="body" sz="quarter" idx="56" hasCustomPrompt="1"/>
          </p:nvPr>
        </p:nvSpPr>
        <p:spPr>
          <a:xfrm>
            <a:off x="12743610" y="6199889"/>
            <a:ext cx="3780420"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cxnSp>
        <p:nvCxnSpPr>
          <p:cNvPr id="55" name="直線コネクタ 54"/>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テキスト プレースホルダー 11"/>
          <p:cNvSpPr>
            <a:spLocks noGrp="1"/>
          </p:cNvSpPr>
          <p:nvPr>
            <p:ph type="body" sz="quarter" idx="57"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cxnSp>
        <p:nvCxnSpPr>
          <p:cNvPr id="6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63" name="フッター プレースホルダー 4"/>
          <p:cNvSpPr>
            <a:spLocks noGrp="1"/>
          </p:cNvSpPr>
          <p:nvPr>
            <p:ph type="ftr" sz="quarter" idx="3"/>
          </p:nvPr>
        </p:nvSpPr>
        <p:spPr>
          <a:xfrm>
            <a:off x="9430623" y="96163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4" name="スライド番号プレースホルダー 5"/>
          <p:cNvSpPr>
            <a:spLocks noGrp="1"/>
          </p:cNvSpPr>
          <p:nvPr>
            <p:ph type="sldNum" sz="quarter" idx="4"/>
          </p:nvPr>
        </p:nvSpPr>
        <p:spPr>
          <a:xfrm>
            <a:off x="17351503" y="96163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65" name="直線コネクタ 12"/>
          <p:cNvCxnSpPr/>
          <p:nvPr userDrawn="1"/>
        </p:nvCxnSpPr>
        <p:spPr>
          <a:xfrm flipV="1">
            <a:off x="17351500" y="96613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0245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Plan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13" name="グループ化 12"/>
          <p:cNvGrpSpPr/>
          <p:nvPr userDrawn="1"/>
        </p:nvGrpSpPr>
        <p:grpSpPr>
          <a:xfrm>
            <a:off x="817281" y="1826284"/>
            <a:ext cx="3780420" cy="5621309"/>
            <a:chOff x="1582365" y="2308464"/>
            <a:chExt cx="4545506" cy="5621309"/>
          </a:xfrm>
        </p:grpSpPr>
        <p:sp>
          <p:nvSpPr>
            <p:cNvPr id="5" name="角丸四角形 4"/>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正方形/長方形 5"/>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正方形/長方形 6"/>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14" name="テキスト プレースホルダー 11"/>
          <p:cNvSpPr>
            <a:spLocks noGrp="1"/>
          </p:cNvSpPr>
          <p:nvPr>
            <p:ph type="body" sz="quarter" idx="36" hasCustomPrompt="1"/>
          </p:nvPr>
        </p:nvSpPr>
        <p:spPr>
          <a:xfrm>
            <a:off x="817281" y="1817887"/>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37" hasCustomPrompt="1"/>
          </p:nvPr>
        </p:nvSpPr>
        <p:spPr>
          <a:xfrm>
            <a:off x="817281" y="6907532"/>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38" hasCustomPrompt="1"/>
          </p:nvPr>
        </p:nvSpPr>
        <p:spPr>
          <a:xfrm>
            <a:off x="817283" y="2591089"/>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17" name="ホームベース 16"/>
          <p:cNvSpPr/>
          <p:nvPr userDrawn="1"/>
        </p:nvSpPr>
        <p:spPr>
          <a:xfrm>
            <a:off x="1042305" y="427877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テキスト プレースホルダー 11"/>
          <p:cNvSpPr>
            <a:spLocks noGrp="1"/>
          </p:cNvSpPr>
          <p:nvPr>
            <p:ph type="body" sz="quarter" idx="39" hasCustomPrompt="1"/>
          </p:nvPr>
        </p:nvSpPr>
        <p:spPr>
          <a:xfrm>
            <a:off x="1365860" y="4166264"/>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9" name="ホームベース 18"/>
          <p:cNvSpPr/>
          <p:nvPr userDrawn="1"/>
        </p:nvSpPr>
        <p:spPr>
          <a:xfrm>
            <a:off x="1033788" y="49732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0" name="テキスト プレースホルダー 11"/>
          <p:cNvSpPr>
            <a:spLocks noGrp="1"/>
          </p:cNvSpPr>
          <p:nvPr>
            <p:ph type="body" sz="quarter" idx="40" hasCustomPrompt="1"/>
          </p:nvPr>
        </p:nvSpPr>
        <p:spPr>
          <a:xfrm>
            <a:off x="1357342" y="486072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1" name="ホームベース 20"/>
          <p:cNvSpPr/>
          <p:nvPr userDrawn="1"/>
        </p:nvSpPr>
        <p:spPr>
          <a:xfrm>
            <a:off x="1042305" y="564906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テキスト プレースホルダー 11"/>
          <p:cNvSpPr>
            <a:spLocks noGrp="1"/>
          </p:cNvSpPr>
          <p:nvPr>
            <p:ph type="body" sz="quarter" idx="41" hasCustomPrompt="1"/>
          </p:nvPr>
        </p:nvSpPr>
        <p:spPr>
          <a:xfrm>
            <a:off x="1365860" y="5536548"/>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3" name="ホームベース 22"/>
          <p:cNvSpPr/>
          <p:nvPr userDrawn="1"/>
        </p:nvSpPr>
        <p:spPr>
          <a:xfrm>
            <a:off x="1042305" y="632650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テキスト プレースホルダー 11"/>
          <p:cNvSpPr>
            <a:spLocks noGrp="1"/>
          </p:cNvSpPr>
          <p:nvPr>
            <p:ph type="body" sz="quarter" idx="42" hasCustomPrompt="1"/>
          </p:nvPr>
        </p:nvSpPr>
        <p:spPr>
          <a:xfrm>
            <a:off x="1365860" y="6213990"/>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25" name="グループ化 24"/>
          <p:cNvGrpSpPr/>
          <p:nvPr userDrawn="1"/>
        </p:nvGrpSpPr>
        <p:grpSpPr>
          <a:xfrm>
            <a:off x="5101275" y="1830320"/>
            <a:ext cx="3780420" cy="5621309"/>
            <a:chOff x="1582365" y="2308464"/>
            <a:chExt cx="4545506" cy="5621309"/>
          </a:xfrm>
        </p:grpSpPr>
        <p:sp>
          <p:nvSpPr>
            <p:cNvPr id="26" name="角丸四角形 25"/>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正方形/長方形 26"/>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正方形/長方形 27"/>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29" name="テキスト プレースホルダー 11"/>
          <p:cNvSpPr>
            <a:spLocks noGrp="1"/>
          </p:cNvSpPr>
          <p:nvPr>
            <p:ph type="body" sz="quarter" idx="43" hasCustomPrompt="1"/>
          </p:nvPr>
        </p:nvSpPr>
        <p:spPr>
          <a:xfrm>
            <a:off x="5101275" y="1821923"/>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5101275" y="6911568"/>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5101277" y="2595125"/>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32" name="ホームベース 31"/>
          <p:cNvSpPr/>
          <p:nvPr userDrawn="1"/>
        </p:nvSpPr>
        <p:spPr>
          <a:xfrm>
            <a:off x="5326300" y="4282814"/>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3" name="テキスト プレースホルダー 11"/>
          <p:cNvSpPr>
            <a:spLocks noGrp="1"/>
          </p:cNvSpPr>
          <p:nvPr>
            <p:ph type="body" sz="quarter" idx="46" hasCustomPrompt="1"/>
          </p:nvPr>
        </p:nvSpPr>
        <p:spPr>
          <a:xfrm>
            <a:off x="5649854" y="4170300"/>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4" name="ホームベース 33"/>
          <p:cNvSpPr/>
          <p:nvPr userDrawn="1"/>
        </p:nvSpPr>
        <p:spPr>
          <a:xfrm>
            <a:off x="5317782" y="497727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5" name="テキスト プレースホルダー 11"/>
          <p:cNvSpPr>
            <a:spLocks noGrp="1"/>
          </p:cNvSpPr>
          <p:nvPr>
            <p:ph type="body" sz="quarter" idx="47" hasCustomPrompt="1"/>
          </p:nvPr>
        </p:nvSpPr>
        <p:spPr>
          <a:xfrm>
            <a:off x="5641336" y="4864763"/>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6" name="ホームベース 35"/>
          <p:cNvSpPr/>
          <p:nvPr userDrawn="1"/>
        </p:nvSpPr>
        <p:spPr>
          <a:xfrm>
            <a:off x="5326300" y="565310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7" name="テキスト プレースホルダー 11"/>
          <p:cNvSpPr>
            <a:spLocks noGrp="1"/>
          </p:cNvSpPr>
          <p:nvPr>
            <p:ph type="body" sz="quarter" idx="48" hasCustomPrompt="1"/>
          </p:nvPr>
        </p:nvSpPr>
        <p:spPr>
          <a:xfrm>
            <a:off x="5649854" y="554058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8" name="ホームベース 37"/>
          <p:cNvSpPr/>
          <p:nvPr userDrawn="1"/>
        </p:nvSpPr>
        <p:spPr>
          <a:xfrm>
            <a:off x="5326300" y="633054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9" name="テキスト プレースホルダー 11"/>
          <p:cNvSpPr>
            <a:spLocks noGrp="1"/>
          </p:cNvSpPr>
          <p:nvPr>
            <p:ph type="body" sz="quarter" idx="49" hasCustomPrompt="1"/>
          </p:nvPr>
        </p:nvSpPr>
        <p:spPr>
          <a:xfrm>
            <a:off x="5649854" y="621802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cxnSp>
        <p:nvCxnSpPr>
          <p:cNvPr id="55" name="直線コネクタ 54"/>
          <p:cNvCxnSpPr/>
          <p:nvPr userDrawn="1"/>
        </p:nvCxnSpPr>
        <p:spPr>
          <a:xfrm flipH="1" flipV="1">
            <a:off x="3476490"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テキスト プレースホルダー 11"/>
          <p:cNvSpPr>
            <a:spLocks noGrp="1"/>
          </p:cNvSpPr>
          <p:nvPr>
            <p:ph type="body" sz="quarter" idx="57"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grpSp>
        <p:nvGrpSpPr>
          <p:cNvPr id="72" name="グループ化 71"/>
          <p:cNvGrpSpPr/>
          <p:nvPr userDrawn="1"/>
        </p:nvGrpSpPr>
        <p:grpSpPr>
          <a:xfrm>
            <a:off x="9368233" y="1832546"/>
            <a:ext cx="3780420" cy="5621309"/>
            <a:chOff x="1582365" y="2308464"/>
            <a:chExt cx="4545506" cy="5621309"/>
          </a:xfrm>
        </p:grpSpPr>
        <p:sp>
          <p:nvSpPr>
            <p:cNvPr id="73" name="角丸四角形 72"/>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4" name="正方形/長方形 73"/>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5" name="正方形/長方形 74"/>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76" name="テキスト プレースホルダー 11"/>
          <p:cNvSpPr>
            <a:spLocks noGrp="1"/>
          </p:cNvSpPr>
          <p:nvPr>
            <p:ph type="body" sz="quarter" idx="58" hasCustomPrompt="1"/>
          </p:nvPr>
        </p:nvSpPr>
        <p:spPr>
          <a:xfrm>
            <a:off x="9368233" y="1824148"/>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77" name="テキスト プレースホルダー 11"/>
          <p:cNvSpPr>
            <a:spLocks noGrp="1"/>
          </p:cNvSpPr>
          <p:nvPr>
            <p:ph type="body" sz="quarter" idx="59" hasCustomPrompt="1"/>
          </p:nvPr>
        </p:nvSpPr>
        <p:spPr>
          <a:xfrm>
            <a:off x="9368231" y="6913793"/>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78" name="テキスト プレースホルダー 11"/>
          <p:cNvSpPr>
            <a:spLocks noGrp="1"/>
          </p:cNvSpPr>
          <p:nvPr>
            <p:ph type="body" sz="quarter" idx="60" hasCustomPrompt="1"/>
          </p:nvPr>
        </p:nvSpPr>
        <p:spPr>
          <a:xfrm>
            <a:off x="9368233" y="2597351"/>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79" name="ホームベース 78"/>
          <p:cNvSpPr/>
          <p:nvPr userDrawn="1"/>
        </p:nvSpPr>
        <p:spPr>
          <a:xfrm>
            <a:off x="9593255" y="42850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0" name="テキスト プレースホルダー 11"/>
          <p:cNvSpPr>
            <a:spLocks noGrp="1"/>
          </p:cNvSpPr>
          <p:nvPr>
            <p:ph type="body" sz="quarter" idx="61" hasCustomPrompt="1"/>
          </p:nvPr>
        </p:nvSpPr>
        <p:spPr>
          <a:xfrm>
            <a:off x="9916809" y="417252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1" name="ホームベース 80"/>
          <p:cNvSpPr/>
          <p:nvPr userDrawn="1"/>
        </p:nvSpPr>
        <p:spPr>
          <a:xfrm>
            <a:off x="9584738" y="4979501"/>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2" name="テキスト プレースホルダー 11"/>
          <p:cNvSpPr>
            <a:spLocks noGrp="1"/>
          </p:cNvSpPr>
          <p:nvPr>
            <p:ph type="body" sz="quarter" idx="62" hasCustomPrompt="1"/>
          </p:nvPr>
        </p:nvSpPr>
        <p:spPr>
          <a:xfrm>
            <a:off x="9908292" y="486698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3" name="ホームベース 82"/>
          <p:cNvSpPr/>
          <p:nvPr userDrawn="1"/>
        </p:nvSpPr>
        <p:spPr>
          <a:xfrm>
            <a:off x="9593255" y="5655325"/>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4" name="テキスト プレースホルダー 11"/>
          <p:cNvSpPr>
            <a:spLocks noGrp="1"/>
          </p:cNvSpPr>
          <p:nvPr>
            <p:ph type="body" sz="quarter" idx="63" hasCustomPrompt="1"/>
          </p:nvPr>
        </p:nvSpPr>
        <p:spPr>
          <a:xfrm>
            <a:off x="9916809" y="5542811"/>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5" name="ホームベース 84"/>
          <p:cNvSpPr/>
          <p:nvPr userDrawn="1"/>
        </p:nvSpPr>
        <p:spPr>
          <a:xfrm>
            <a:off x="9593255" y="633276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6" name="テキスト プレースホルダー 11"/>
          <p:cNvSpPr>
            <a:spLocks noGrp="1"/>
          </p:cNvSpPr>
          <p:nvPr>
            <p:ph type="body" sz="quarter" idx="64" hasCustomPrompt="1"/>
          </p:nvPr>
        </p:nvSpPr>
        <p:spPr>
          <a:xfrm>
            <a:off x="9916809" y="6220253"/>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87" name="グループ化 86"/>
          <p:cNvGrpSpPr/>
          <p:nvPr userDrawn="1"/>
        </p:nvGrpSpPr>
        <p:grpSpPr>
          <a:xfrm>
            <a:off x="13652225" y="1836583"/>
            <a:ext cx="3780420" cy="5621309"/>
            <a:chOff x="1582365" y="2308464"/>
            <a:chExt cx="4545506" cy="5621309"/>
          </a:xfrm>
        </p:grpSpPr>
        <p:sp>
          <p:nvSpPr>
            <p:cNvPr id="88" name="角丸四角形 87"/>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9" name="正方形/長方形 88"/>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0" name="正方形/長方形 89"/>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91" name="テキスト プレースホルダー 11"/>
          <p:cNvSpPr>
            <a:spLocks noGrp="1"/>
          </p:cNvSpPr>
          <p:nvPr>
            <p:ph type="body" sz="quarter" idx="65" hasCustomPrompt="1"/>
          </p:nvPr>
        </p:nvSpPr>
        <p:spPr>
          <a:xfrm>
            <a:off x="13652225" y="1828186"/>
            <a:ext cx="3780420" cy="773204"/>
          </a:xfrm>
        </p:spPr>
        <p:txBody>
          <a:bodyPr anchor="ctr">
            <a:noAutofit/>
          </a:bodyPr>
          <a:lstStyle>
            <a:lvl1pPr algn="ctr">
              <a:lnSpc>
                <a:spcPct val="120000"/>
              </a:lnSpc>
              <a:defRPr sz="2900" spc="300">
                <a:solidFill>
                  <a:schemeClr val="bg1"/>
                </a:solidFill>
                <a:latin typeface="+mj-lt"/>
              </a:defRPr>
            </a:lvl1pPr>
          </a:lstStyle>
          <a:p>
            <a:pPr lvl="0"/>
            <a:r>
              <a:rPr lang="en-US" altLang="ja-JP" dirty="0"/>
              <a:t>TEXT HERE</a:t>
            </a:r>
            <a:endParaRPr lang="en-US" dirty="0"/>
          </a:p>
        </p:txBody>
      </p:sp>
      <p:sp>
        <p:nvSpPr>
          <p:cNvPr id="92" name="テキスト プレースホルダー 11"/>
          <p:cNvSpPr>
            <a:spLocks noGrp="1"/>
          </p:cNvSpPr>
          <p:nvPr>
            <p:ph type="body" sz="quarter" idx="66" hasCustomPrompt="1"/>
          </p:nvPr>
        </p:nvSpPr>
        <p:spPr>
          <a:xfrm>
            <a:off x="13652225" y="6917831"/>
            <a:ext cx="3780420"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93" name="テキスト プレースホルダー 11"/>
          <p:cNvSpPr>
            <a:spLocks noGrp="1"/>
          </p:cNvSpPr>
          <p:nvPr>
            <p:ph type="body" sz="quarter" idx="67" hasCustomPrompt="1"/>
          </p:nvPr>
        </p:nvSpPr>
        <p:spPr>
          <a:xfrm>
            <a:off x="13652227" y="2601388"/>
            <a:ext cx="3780420" cy="1440161"/>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94" name="ホームベース 93"/>
          <p:cNvSpPr/>
          <p:nvPr userDrawn="1"/>
        </p:nvSpPr>
        <p:spPr>
          <a:xfrm>
            <a:off x="13877250" y="428907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5" name="テキスト プレースホルダー 11"/>
          <p:cNvSpPr>
            <a:spLocks noGrp="1"/>
          </p:cNvSpPr>
          <p:nvPr>
            <p:ph type="body" sz="quarter" idx="68" hasCustomPrompt="1"/>
          </p:nvPr>
        </p:nvSpPr>
        <p:spPr>
          <a:xfrm>
            <a:off x="14200804" y="4176563"/>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96" name="ホームベース 95"/>
          <p:cNvSpPr/>
          <p:nvPr userDrawn="1"/>
        </p:nvSpPr>
        <p:spPr>
          <a:xfrm>
            <a:off x="13868732" y="4983539"/>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7" name="テキスト プレースホルダー 11"/>
          <p:cNvSpPr>
            <a:spLocks noGrp="1"/>
          </p:cNvSpPr>
          <p:nvPr>
            <p:ph type="body" sz="quarter" idx="69" hasCustomPrompt="1"/>
          </p:nvPr>
        </p:nvSpPr>
        <p:spPr>
          <a:xfrm>
            <a:off x="14192286" y="4871024"/>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98" name="ホームベース 97"/>
          <p:cNvSpPr/>
          <p:nvPr userDrawn="1"/>
        </p:nvSpPr>
        <p:spPr>
          <a:xfrm>
            <a:off x="13877250" y="5659361"/>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9" name="テキスト プレースホルダー 11"/>
          <p:cNvSpPr>
            <a:spLocks noGrp="1"/>
          </p:cNvSpPr>
          <p:nvPr>
            <p:ph type="body" sz="quarter" idx="70" hasCustomPrompt="1"/>
          </p:nvPr>
        </p:nvSpPr>
        <p:spPr>
          <a:xfrm>
            <a:off x="14200804" y="554684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00" name="ホームベース 99"/>
          <p:cNvSpPr/>
          <p:nvPr userDrawn="1"/>
        </p:nvSpPr>
        <p:spPr>
          <a:xfrm>
            <a:off x="13877250" y="6336803"/>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1" name="テキスト プレースホルダー 11"/>
          <p:cNvSpPr>
            <a:spLocks noGrp="1"/>
          </p:cNvSpPr>
          <p:nvPr>
            <p:ph type="body" sz="quarter" idx="71" hasCustomPrompt="1"/>
          </p:nvPr>
        </p:nvSpPr>
        <p:spPr>
          <a:xfrm>
            <a:off x="14200804" y="6224289"/>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67"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8"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69"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691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Normal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8"/>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正方形/長方形 5"/>
          <p:cNvSpPr/>
          <p:nvPr userDrawn="1"/>
        </p:nvSpPr>
        <p:spPr>
          <a:xfrm>
            <a:off x="4878872" y="1890578"/>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正方形/長方形 6"/>
          <p:cNvSpPr/>
          <p:nvPr userDrawn="1"/>
        </p:nvSpPr>
        <p:spPr>
          <a:xfrm>
            <a:off x="8989721" y="1890578"/>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1 つの角を丸めた四角形 7"/>
          <p:cNvSpPr/>
          <p:nvPr userDrawn="1"/>
        </p:nvSpPr>
        <p:spPr>
          <a:xfrm>
            <a:off x="13100572" y="1890578"/>
            <a:ext cx="4042079"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正方形/長方形 8"/>
          <p:cNvSpPr/>
          <p:nvPr userDrawn="1"/>
        </p:nvSpPr>
        <p:spPr>
          <a:xfrm>
            <a:off x="1037961" y="3009662"/>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正方形/長方形 9"/>
          <p:cNvSpPr/>
          <p:nvPr userDrawn="1"/>
        </p:nvSpPr>
        <p:spPr>
          <a:xfrm>
            <a:off x="1037961" y="3756356"/>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正方形/長方形 10"/>
          <p:cNvSpPr/>
          <p:nvPr userDrawn="1"/>
        </p:nvSpPr>
        <p:spPr>
          <a:xfrm>
            <a:off x="1037961" y="450305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正方形/長方形 11"/>
          <p:cNvSpPr/>
          <p:nvPr userDrawn="1"/>
        </p:nvSpPr>
        <p:spPr>
          <a:xfrm>
            <a:off x="1037961" y="524974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3" name="正方形/長方形 12"/>
          <p:cNvSpPr/>
          <p:nvPr userDrawn="1"/>
        </p:nvSpPr>
        <p:spPr>
          <a:xfrm>
            <a:off x="1037961" y="599643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4" name="1 つの角を丸めた四角形 13"/>
          <p:cNvSpPr/>
          <p:nvPr userDrawn="1"/>
        </p:nvSpPr>
        <p:spPr>
          <a:xfrm flipH="1" flipV="1">
            <a:off x="1037961" y="6743133"/>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正方形/長方形 16"/>
          <p:cNvSpPr/>
          <p:nvPr userDrawn="1"/>
        </p:nvSpPr>
        <p:spPr>
          <a:xfrm>
            <a:off x="4878872" y="3009662"/>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正方形/長方形 17"/>
          <p:cNvSpPr/>
          <p:nvPr userDrawn="1"/>
        </p:nvSpPr>
        <p:spPr>
          <a:xfrm>
            <a:off x="4878872" y="3756356"/>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9" name="正方形/長方形 18"/>
          <p:cNvSpPr/>
          <p:nvPr userDrawn="1"/>
        </p:nvSpPr>
        <p:spPr>
          <a:xfrm>
            <a:off x="48788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0" name="正方形/長方形 19"/>
          <p:cNvSpPr/>
          <p:nvPr userDrawn="1"/>
        </p:nvSpPr>
        <p:spPr>
          <a:xfrm>
            <a:off x="48788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1" name="正方形/長方形 20"/>
          <p:cNvSpPr/>
          <p:nvPr userDrawn="1"/>
        </p:nvSpPr>
        <p:spPr>
          <a:xfrm>
            <a:off x="48788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正方形/長方形 21"/>
          <p:cNvSpPr/>
          <p:nvPr userDrawn="1"/>
        </p:nvSpPr>
        <p:spPr>
          <a:xfrm>
            <a:off x="4878872"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3" name="正方形/長方形 22"/>
          <p:cNvSpPr/>
          <p:nvPr userDrawn="1"/>
        </p:nvSpPr>
        <p:spPr>
          <a:xfrm>
            <a:off x="8989721" y="3009662"/>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正方形/長方形 23"/>
          <p:cNvSpPr/>
          <p:nvPr userDrawn="1"/>
        </p:nvSpPr>
        <p:spPr>
          <a:xfrm>
            <a:off x="8989721" y="3756356"/>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5" name="正方形/長方形 24"/>
          <p:cNvSpPr/>
          <p:nvPr userDrawn="1"/>
        </p:nvSpPr>
        <p:spPr>
          <a:xfrm>
            <a:off x="8989721"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6" name="正方形/長方形 25"/>
          <p:cNvSpPr/>
          <p:nvPr userDrawn="1"/>
        </p:nvSpPr>
        <p:spPr>
          <a:xfrm>
            <a:off x="8989721"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正方形/長方形 26"/>
          <p:cNvSpPr/>
          <p:nvPr userDrawn="1"/>
        </p:nvSpPr>
        <p:spPr>
          <a:xfrm>
            <a:off x="8989721"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正方形/長方形 27"/>
          <p:cNvSpPr/>
          <p:nvPr userDrawn="1"/>
        </p:nvSpPr>
        <p:spPr>
          <a:xfrm>
            <a:off x="8989721"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9" name="正方形/長方形 28"/>
          <p:cNvSpPr/>
          <p:nvPr userDrawn="1"/>
        </p:nvSpPr>
        <p:spPr>
          <a:xfrm>
            <a:off x="13100572" y="3009662"/>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0" name="正方形/長方形 29"/>
          <p:cNvSpPr/>
          <p:nvPr userDrawn="1"/>
        </p:nvSpPr>
        <p:spPr>
          <a:xfrm>
            <a:off x="13100572" y="3756356"/>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1" name="正方形/長方形 30"/>
          <p:cNvSpPr/>
          <p:nvPr userDrawn="1"/>
        </p:nvSpPr>
        <p:spPr>
          <a:xfrm>
            <a:off x="131005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2" name="正方形/長方形 31"/>
          <p:cNvSpPr/>
          <p:nvPr userDrawn="1"/>
        </p:nvSpPr>
        <p:spPr>
          <a:xfrm>
            <a:off x="131005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3" name="正方形/長方形 32"/>
          <p:cNvSpPr/>
          <p:nvPr userDrawn="1"/>
        </p:nvSpPr>
        <p:spPr>
          <a:xfrm>
            <a:off x="131005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4" name="1 つの角を丸めた四角形 33"/>
          <p:cNvSpPr/>
          <p:nvPr userDrawn="1"/>
        </p:nvSpPr>
        <p:spPr>
          <a:xfrm flipV="1">
            <a:off x="13100572" y="6743133"/>
            <a:ext cx="4042079"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5" name="テキスト プレースホルダー 11"/>
          <p:cNvSpPr>
            <a:spLocks noGrp="1"/>
          </p:cNvSpPr>
          <p:nvPr>
            <p:ph type="body" sz="quarter" idx="36" hasCustomPrompt="1"/>
          </p:nvPr>
        </p:nvSpPr>
        <p:spPr>
          <a:xfrm>
            <a:off x="4878872" y="2028223"/>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9000492" y="2028223"/>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3086629" y="2028223"/>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1" y="3027399"/>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1" y="3756356"/>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1" y="450305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1" y="524974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1" y="601414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75549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878872" y="30450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875530" y="377404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8788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883809"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4"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9007909" y="30450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9004568" y="377404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8"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9007909"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9012847"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2"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3100572" y="30450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3097230" y="377404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31005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3105510"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5"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7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7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7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222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Normal Tabl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2668226"/>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正方形/長方形 5"/>
          <p:cNvSpPr/>
          <p:nvPr userDrawn="1"/>
        </p:nvSpPr>
        <p:spPr>
          <a:xfrm>
            <a:off x="4878872" y="2668226"/>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正方形/長方形 6"/>
          <p:cNvSpPr/>
          <p:nvPr userDrawn="1"/>
        </p:nvSpPr>
        <p:spPr>
          <a:xfrm>
            <a:off x="8989721" y="2668226"/>
            <a:ext cx="4042079"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1 つの角を丸めた四角形 7"/>
          <p:cNvSpPr/>
          <p:nvPr userDrawn="1"/>
        </p:nvSpPr>
        <p:spPr>
          <a:xfrm>
            <a:off x="13100572" y="2668226"/>
            <a:ext cx="4042079"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正方形/長方形 8"/>
          <p:cNvSpPr/>
          <p:nvPr userDrawn="1"/>
        </p:nvSpPr>
        <p:spPr>
          <a:xfrm>
            <a:off x="1037961" y="378731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正方形/長方形 9"/>
          <p:cNvSpPr/>
          <p:nvPr userDrawn="1"/>
        </p:nvSpPr>
        <p:spPr>
          <a:xfrm>
            <a:off x="1037961" y="453400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正方形/長方形 10"/>
          <p:cNvSpPr/>
          <p:nvPr userDrawn="1"/>
        </p:nvSpPr>
        <p:spPr>
          <a:xfrm>
            <a:off x="1037961" y="528069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4" name="1 つの角を丸めた四角形 13"/>
          <p:cNvSpPr/>
          <p:nvPr userDrawn="1"/>
        </p:nvSpPr>
        <p:spPr>
          <a:xfrm flipH="1" flipV="1">
            <a:off x="1037961" y="6011159"/>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正方形/長方形 16"/>
          <p:cNvSpPr/>
          <p:nvPr userDrawn="1"/>
        </p:nvSpPr>
        <p:spPr>
          <a:xfrm>
            <a:off x="4878872" y="378731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正方形/長方形 17"/>
          <p:cNvSpPr/>
          <p:nvPr userDrawn="1"/>
        </p:nvSpPr>
        <p:spPr>
          <a:xfrm>
            <a:off x="4878872" y="453400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9" name="正方形/長方形 18"/>
          <p:cNvSpPr/>
          <p:nvPr userDrawn="1"/>
        </p:nvSpPr>
        <p:spPr>
          <a:xfrm>
            <a:off x="4878872" y="528069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正方形/長方形 21"/>
          <p:cNvSpPr/>
          <p:nvPr userDrawn="1"/>
        </p:nvSpPr>
        <p:spPr>
          <a:xfrm>
            <a:off x="4878872" y="6011159"/>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3" name="正方形/長方形 22"/>
          <p:cNvSpPr/>
          <p:nvPr userDrawn="1"/>
        </p:nvSpPr>
        <p:spPr>
          <a:xfrm>
            <a:off x="8989721" y="378731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正方形/長方形 23"/>
          <p:cNvSpPr/>
          <p:nvPr userDrawn="1"/>
        </p:nvSpPr>
        <p:spPr>
          <a:xfrm>
            <a:off x="8989721" y="453400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5" name="正方形/長方形 24"/>
          <p:cNvSpPr/>
          <p:nvPr userDrawn="1"/>
        </p:nvSpPr>
        <p:spPr>
          <a:xfrm>
            <a:off x="8989721" y="528069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正方形/長方形 27"/>
          <p:cNvSpPr/>
          <p:nvPr userDrawn="1"/>
        </p:nvSpPr>
        <p:spPr>
          <a:xfrm>
            <a:off x="8989721" y="6011159"/>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9" name="正方形/長方形 28"/>
          <p:cNvSpPr/>
          <p:nvPr userDrawn="1"/>
        </p:nvSpPr>
        <p:spPr>
          <a:xfrm>
            <a:off x="13100572" y="378731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0" name="正方形/長方形 29"/>
          <p:cNvSpPr/>
          <p:nvPr userDrawn="1"/>
        </p:nvSpPr>
        <p:spPr>
          <a:xfrm>
            <a:off x="13100572" y="453400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1" name="正方形/長方形 30"/>
          <p:cNvSpPr/>
          <p:nvPr userDrawn="1"/>
        </p:nvSpPr>
        <p:spPr>
          <a:xfrm>
            <a:off x="13100572" y="528069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4" name="1 つの角を丸めた四角形 33"/>
          <p:cNvSpPr/>
          <p:nvPr userDrawn="1"/>
        </p:nvSpPr>
        <p:spPr>
          <a:xfrm flipV="1">
            <a:off x="13100572" y="6011159"/>
            <a:ext cx="4042079"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5" name="テキスト プレースホルダー 11"/>
          <p:cNvSpPr>
            <a:spLocks noGrp="1"/>
          </p:cNvSpPr>
          <p:nvPr>
            <p:ph type="body" sz="quarter" idx="36" hasCustomPrompt="1"/>
          </p:nvPr>
        </p:nvSpPr>
        <p:spPr>
          <a:xfrm>
            <a:off x="4878872" y="2805871"/>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9000492" y="2805871"/>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3086629" y="2805871"/>
            <a:ext cx="4042079"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1" y="3805047"/>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1" y="453400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1" y="528069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023516"/>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878872" y="382273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875530" y="455169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30" y="52983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4" y="604120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9007909" y="382273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9004568" y="455169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8" y="52983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2" y="604120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3100572" y="382273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3097230" y="455169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30" y="5298384"/>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5" y="6041202"/>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4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4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4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2935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Normal Tabl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8"/>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正方形/長方形 5"/>
          <p:cNvSpPr/>
          <p:nvPr userDrawn="1"/>
        </p:nvSpPr>
        <p:spPr>
          <a:xfrm>
            <a:off x="4912737" y="1890578"/>
            <a:ext cx="3029415"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正方形/長方形 6"/>
          <p:cNvSpPr/>
          <p:nvPr userDrawn="1"/>
        </p:nvSpPr>
        <p:spPr>
          <a:xfrm>
            <a:off x="8018083" y="1890578"/>
            <a:ext cx="3029415"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1 つの角を丸めた四角形 7"/>
          <p:cNvSpPr/>
          <p:nvPr userDrawn="1"/>
        </p:nvSpPr>
        <p:spPr>
          <a:xfrm>
            <a:off x="14259560" y="1890578"/>
            <a:ext cx="2883090"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正方形/長方形 8"/>
          <p:cNvSpPr/>
          <p:nvPr userDrawn="1"/>
        </p:nvSpPr>
        <p:spPr>
          <a:xfrm>
            <a:off x="1037961" y="3009662"/>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正方形/長方形 9"/>
          <p:cNvSpPr/>
          <p:nvPr userDrawn="1"/>
        </p:nvSpPr>
        <p:spPr>
          <a:xfrm>
            <a:off x="1037961" y="3756356"/>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正方形/長方形 10"/>
          <p:cNvSpPr/>
          <p:nvPr userDrawn="1"/>
        </p:nvSpPr>
        <p:spPr>
          <a:xfrm>
            <a:off x="1037961" y="450305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正方形/長方形 11"/>
          <p:cNvSpPr/>
          <p:nvPr userDrawn="1"/>
        </p:nvSpPr>
        <p:spPr>
          <a:xfrm>
            <a:off x="1037961" y="524974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3" name="正方形/長方形 12"/>
          <p:cNvSpPr/>
          <p:nvPr userDrawn="1"/>
        </p:nvSpPr>
        <p:spPr>
          <a:xfrm>
            <a:off x="1037961" y="599643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4" name="1 つの角を丸めた四角形 13"/>
          <p:cNvSpPr/>
          <p:nvPr userDrawn="1"/>
        </p:nvSpPr>
        <p:spPr>
          <a:xfrm flipH="1" flipV="1">
            <a:off x="1037961" y="6743133"/>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7" name="正方形/長方形 16"/>
          <p:cNvSpPr/>
          <p:nvPr userDrawn="1"/>
        </p:nvSpPr>
        <p:spPr>
          <a:xfrm>
            <a:off x="4912737" y="3009662"/>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正方形/長方形 17"/>
          <p:cNvSpPr/>
          <p:nvPr userDrawn="1"/>
        </p:nvSpPr>
        <p:spPr>
          <a:xfrm>
            <a:off x="4912737" y="3756356"/>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9" name="正方形/長方形 18"/>
          <p:cNvSpPr/>
          <p:nvPr userDrawn="1"/>
        </p:nvSpPr>
        <p:spPr>
          <a:xfrm>
            <a:off x="4912737" y="4503050"/>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0" name="正方形/長方形 19"/>
          <p:cNvSpPr/>
          <p:nvPr userDrawn="1"/>
        </p:nvSpPr>
        <p:spPr>
          <a:xfrm>
            <a:off x="4912737" y="5249744"/>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1" name="正方形/長方形 20"/>
          <p:cNvSpPr/>
          <p:nvPr userDrawn="1"/>
        </p:nvSpPr>
        <p:spPr>
          <a:xfrm>
            <a:off x="4912737" y="5996438"/>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正方形/長方形 21"/>
          <p:cNvSpPr/>
          <p:nvPr userDrawn="1"/>
        </p:nvSpPr>
        <p:spPr>
          <a:xfrm>
            <a:off x="4912737" y="6743133"/>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3" name="正方形/長方形 22"/>
          <p:cNvSpPr/>
          <p:nvPr userDrawn="1"/>
        </p:nvSpPr>
        <p:spPr>
          <a:xfrm>
            <a:off x="8018083" y="3009662"/>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4" name="正方形/長方形 23"/>
          <p:cNvSpPr/>
          <p:nvPr userDrawn="1"/>
        </p:nvSpPr>
        <p:spPr>
          <a:xfrm>
            <a:off x="8018083" y="3756356"/>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5" name="正方形/長方形 24"/>
          <p:cNvSpPr/>
          <p:nvPr userDrawn="1"/>
        </p:nvSpPr>
        <p:spPr>
          <a:xfrm>
            <a:off x="8018083" y="4503050"/>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6" name="正方形/長方形 25"/>
          <p:cNvSpPr/>
          <p:nvPr userDrawn="1"/>
        </p:nvSpPr>
        <p:spPr>
          <a:xfrm>
            <a:off x="8018083" y="5249744"/>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正方形/長方形 26"/>
          <p:cNvSpPr/>
          <p:nvPr userDrawn="1"/>
        </p:nvSpPr>
        <p:spPr>
          <a:xfrm>
            <a:off x="8018083" y="5996438"/>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正方形/長方形 27"/>
          <p:cNvSpPr/>
          <p:nvPr userDrawn="1"/>
        </p:nvSpPr>
        <p:spPr>
          <a:xfrm>
            <a:off x="8018083" y="6743133"/>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9" name="正方形/長方形 28"/>
          <p:cNvSpPr/>
          <p:nvPr userDrawn="1"/>
        </p:nvSpPr>
        <p:spPr>
          <a:xfrm>
            <a:off x="14259560" y="3009662"/>
            <a:ext cx="288309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0" name="正方形/長方形 29"/>
          <p:cNvSpPr/>
          <p:nvPr userDrawn="1"/>
        </p:nvSpPr>
        <p:spPr>
          <a:xfrm>
            <a:off x="14259560" y="3756356"/>
            <a:ext cx="288309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1" name="正方形/長方形 30"/>
          <p:cNvSpPr/>
          <p:nvPr userDrawn="1"/>
        </p:nvSpPr>
        <p:spPr>
          <a:xfrm>
            <a:off x="14259560" y="4503050"/>
            <a:ext cx="288309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2" name="正方形/長方形 31"/>
          <p:cNvSpPr/>
          <p:nvPr userDrawn="1"/>
        </p:nvSpPr>
        <p:spPr>
          <a:xfrm>
            <a:off x="14259560" y="5249744"/>
            <a:ext cx="288309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3" name="正方形/長方形 32"/>
          <p:cNvSpPr/>
          <p:nvPr userDrawn="1"/>
        </p:nvSpPr>
        <p:spPr>
          <a:xfrm>
            <a:off x="14259560" y="5996438"/>
            <a:ext cx="288309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4" name="1 つの角を丸めた四角形 33"/>
          <p:cNvSpPr/>
          <p:nvPr userDrawn="1"/>
        </p:nvSpPr>
        <p:spPr>
          <a:xfrm flipV="1">
            <a:off x="14259560" y="6743133"/>
            <a:ext cx="2883090"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5" name="テキスト プレースホルダー 11"/>
          <p:cNvSpPr>
            <a:spLocks noGrp="1"/>
          </p:cNvSpPr>
          <p:nvPr>
            <p:ph type="body" sz="quarter" idx="36" hasCustomPrompt="1"/>
          </p:nvPr>
        </p:nvSpPr>
        <p:spPr>
          <a:xfrm>
            <a:off x="4912739" y="2028223"/>
            <a:ext cx="3029415"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8028852" y="2028223"/>
            <a:ext cx="3029415"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4245618" y="2028223"/>
            <a:ext cx="2883090"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1" y="3027399"/>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1" y="3756356"/>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1" y="450305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1" y="524974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1" y="601414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75549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912737" y="3045084"/>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909395" y="3774042"/>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909395" y="4520736"/>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912737" y="5267430"/>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917676" y="6031835"/>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905319" y="6773177"/>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8036270" y="3045084"/>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8032928" y="3774042"/>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8032928" y="4520736"/>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8036270" y="5267430"/>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8041209" y="6031835"/>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8028852" y="6773177"/>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4259560" y="3045084"/>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4256219" y="3774042"/>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4256219" y="4520736"/>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4259560" y="5267430"/>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4264500" y="6031835"/>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4252143" y="6773177"/>
            <a:ext cx="288309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76" name="正方形/長方形 75"/>
          <p:cNvSpPr/>
          <p:nvPr userDrawn="1"/>
        </p:nvSpPr>
        <p:spPr>
          <a:xfrm>
            <a:off x="11131225" y="1890578"/>
            <a:ext cx="3029415"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7" name="正方形/長方形 76"/>
          <p:cNvSpPr/>
          <p:nvPr userDrawn="1"/>
        </p:nvSpPr>
        <p:spPr>
          <a:xfrm>
            <a:off x="11131225" y="3009662"/>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8" name="正方形/長方形 77"/>
          <p:cNvSpPr/>
          <p:nvPr userDrawn="1"/>
        </p:nvSpPr>
        <p:spPr>
          <a:xfrm>
            <a:off x="11131225" y="3756356"/>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9" name="正方形/長方形 78"/>
          <p:cNvSpPr/>
          <p:nvPr userDrawn="1"/>
        </p:nvSpPr>
        <p:spPr>
          <a:xfrm>
            <a:off x="11131225" y="4503050"/>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0" name="正方形/長方形 79"/>
          <p:cNvSpPr/>
          <p:nvPr userDrawn="1"/>
        </p:nvSpPr>
        <p:spPr>
          <a:xfrm>
            <a:off x="11131225" y="5249744"/>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1" name="正方形/長方形 80"/>
          <p:cNvSpPr/>
          <p:nvPr userDrawn="1"/>
        </p:nvSpPr>
        <p:spPr>
          <a:xfrm>
            <a:off x="11131225" y="5996438"/>
            <a:ext cx="3029415"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2" name="正方形/長方形 81"/>
          <p:cNvSpPr/>
          <p:nvPr userDrawn="1"/>
        </p:nvSpPr>
        <p:spPr>
          <a:xfrm>
            <a:off x="11131225" y="6743133"/>
            <a:ext cx="3029415"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3" name="テキスト プレースホルダー 11"/>
          <p:cNvSpPr>
            <a:spLocks noGrp="1"/>
          </p:cNvSpPr>
          <p:nvPr>
            <p:ph type="body" sz="quarter" idx="64" hasCustomPrompt="1"/>
          </p:nvPr>
        </p:nvSpPr>
        <p:spPr>
          <a:xfrm>
            <a:off x="11141996" y="2028223"/>
            <a:ext cx="3029415" cy="773204"/>
          </a:xfrm>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84" name="テキスト プレースホルダー 11"/>
          <p:cNvSpPr>
            <a:spLocks noGrp="1"/>
          </p:cNvSpPr>
          <p:nvPr>
            <p:ph type="body" sz="quarter" idx="65" hasCustomPrompt="1"/>
          </p:nvPr>
        </p:nvSpPr>
        <p:spPr>
          <a:xfrm>
            <a:off x="11149413" y="3045084"/>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5" name="テキスト プレースホルダー 11"/>
          <p:cNvSpPr>
            <a:spLocks noGrp="1"/>
          </p:cNvSpPr>
          <p:nvPr>
            <p:ph type="body" sz="quarter" idx="66" hasCustomPrompt="1"/>
          </p:nvPr>
        </p:nvSpPr>
        <p:spPr>
          <a:xfrm>
            <a:off x="11146072" y="3774042"/>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6" name="テキスト プレースホルダー 11"/>
          <p:cNvSpPr>
            <a:spLocks noGrp="1"/>
          </p:cNvSpPr>
          <p:nvPr>
            <p:ph type="body" sz="quarter" idx="67" hasCustomPrompt="1"/>
          </p:nvPr>
        </p:nvSpPr>
        <p:spPr>
          <a:xfrm>
            <a:off x="11146072" y="4520736"/>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7" name="テキスト プレースホルダー 11"/>
          <p:cNvSpPr>
            <a:spLocks noGrp="1"/>
          </p:cNvSpPr>
          <p:nvPr>
            <p:ph type="body" sz="quarter" idx="68" hasCustomPrompt="1"/>
          </p:nvPr>
        </p:nvSpPr>
        <p:spPr>
          <a:xfrm>
            <a:off x="11149413" y="5267430"/>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8" name="テキスト プレースホルダー 11"/>
          <p:cNvSpPr>
            <a:spLocks noGrp="1"/>
          </p:cNvSpPr>
          <p:nvPr>
            <p:ph type="body" sz="quarter" idx="69" hasCustomPrompt="1"/>
          </p:nvPr>
        </p:nvSpPr>
        <p:spPr>
          <a:xfrm>
            <a:off x="11154351" y="6031835"/>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9" name="テキスト プレースホルダー 11"/>
          <p:cNvSpPr>
            <a:spLocks noGrp="1"/>
          </p:cNvSpPr>
          <p:nvPr>
            <p:ph type="body" sz="quarter" idx="70" hasCustomPrompt="1"/>
          </p:nvPr>
        </p:nvSpPr>
        <p:spPr>
          <a:xfrm>
            <a:off x="11141996" y="6773177"/>
            <a:ext cx="3029415"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9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9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9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145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p:spPr>
        <p:txBody>
          <a:bodyPr/>
          <a:lstStyle>
            <a:lvl1pPr>
              <a:defRPr baseline="0"/>
            </a:lvl1pPr>
          </a:lstStyle>
          <a:p>
            <a:r>
              <a:rPr kumimoji="1" lang="en-US" altLang="ja-JP" dirty="0" err="1"/>
              <a:t>Ajouter</a:t>
            </a:r>
            <a:r>
              <a:rPr kumimoji="1" lang="en-US" altLang="ja-JP" dirty="0"/>
              <a:t> </a:t>
            </a:r>
            <a:r>
              <a:rPr kumimoji="1" lang="en-US" altLang="ja-JP" dirty="0" err="1"/>
              <a:t>une</a:t>
            </a:r>
            <a:r>
              <a:rPr kumimoji="1" lang="en-US" altLang="ja-JP" dirty="0"/>
              <a:t> image</a:t>
            </a:r>
            <a:endParaRPr kumimoji="1" lang="ja-JP" altLang="en-US" dirty="0"/>
          </a:p>
        </p:txBody>
      </p:sp>
      <p:sp>
        <p:nvSpPr>
          <p:cNvPr id="6" name="テキスト プレースホルダー 5"/>
          <p:cNvSpPr>
            <a:spLocks noGrp="1"/>
          </p:cNvSpPr>
          <p:nvPr>
            <p:ph type="body" sz="quarter" idx="11" hasCustomPrompt="1"/>
          </p:nvPr>
        </p:nvSpPr>
        <p:spPr>
          <a:xfrm>
            <a:off x="772276" y="3748345"/>
            <a:ext cx="5850650" cy="5850650"/>
          </a:xfrm>
          <a:prstGeom prst="ellipse">
            <a:avLst/>
          </a:prstGeom>
          <a:solidFill>
            <a:schemeClr val="accent1"/>
          </a:solidFill>
          <a:ln>
            <a:solidFill>
              <a:schemeClr val="accent1"/>
            </a:solidFill>
          </a:ln>
        </p:spPr>
        <p:txBody>
          <a:bodyPr/>
          <a:lstStyle>
            <a:lvl1pPr>
              <a:defRPr baseline="0"/>
            </a:lvl1pPr>
          </a:lstStyle>
          <a:p>
            <a:pPr lvl="0"/>
            <a:r>
              <a:rPr kumimoji="1" lang="en-US" altLang="ja-JP" dirty="0"/>
              <a:t> </a:t>
            </a:r>
            <a:endParaRPr kumimoji="1" lang="ja-JP" altLang="en-US" dirty="0"/>
          </a:p>
        </p:txBody>
      </p:sp>
      <p:sp>
        <p:nvSpPr>
          <p:cNvPr id="7" name="図プレースホルダー 7"/>
          <p:cNvSpPr>
            <a:spLocks noGrp="1"/>
          </p:cNvSpPr>
          <p:nvPr>
            <p:ph type="pic" sz="quarter" idx="18" hasCustomPrompt="1"/>
          </p:nvPr>
        </p:nvSpPr>
        <p:spPr>
          <a:xfrm>
            <a:off x="2707556" y="4783525"/>
            <a:ext cx="2070165" cy="2070165"/>
          </a:xfrm>
        </p:spPr>
        <p:txBody>
          <a:bodyPr>
            <a:normAutofit/>
          </a:bodyPr>
          <a:lstStyle>
            <a:lvl1pPr>
              <a:defRPr sz="1600"/>
            </a:lvl1pPr>
          </a:lstStyle>
          <a:p>
            <a:r>
              <a:rPr kumimoji="1" lang="en-US" altLang="ja-JP" dirty="0"/>
              <a:t>ICONE</a:t>
            </a:r>
            <a:endParaRPr kumimoji="1" lang="ja-JP" altLang="en-US" dirty="0"/>
          </a:p>
        </p:txBody>
      </p:sp>
      <p:sp>
        <p:nvSpPr>
          <p:cNvPr id="8" name="タイトル 1"/>
          <p:cNvSpPr>
            <a:spLocks noGrp="1"/>
          </p:cNvSpPr>
          <p:nvPr>
            <p:ph type="ctrTitle" hasCustomPrompt="1"/>
          </p:nvPr>
        </p:nvSpPr>
        <p:spPr>
          <a:xfrm>
            <a:off x="907291" y="6808685"/>
            <a:ext cx="5580620" cy="1189757"/>
          </a:xfrm>
          <a:prstGeom prst="rect">
            <a:avLst/>
          </a:prstGeom>
        </p:spPr>
        <p:txBody>
          <a:bodyPr anchor="t"/>
          <a:lstStyle>
            <a:lvl1pPr algn="ctr">
              <a:lnSpc>
                <a:spcPct val="100000"/>
              </a:lnSpc>
              <a:defRPr sz="4000" spc="600" baseline="0">
                <a:solidFill>
                  <a:schemeClr val="bg1"/>
                </a:solidFill>
                <a:latin typeface="+mj-lt"/>
              </a:defRPr>
            </a:lvl1pPr>
          </a:lstStyle>
          <a:p>
            <a:r>
              <a:rPr lang="en-US" altLang="ja-JP" dirty="0"/>
              <a:t>TITRE DE</a:t>
            </a:r>
            <a:br>
              <a:rPr lang="en-US" altLang="ja-JP" dirty="0"/>
            </a:br>
            <a:r>
              <a:rPr lang="en-US" altLang="ja-JP" dirty="0"/>
              <a:t>SECTION</a:t>
            </a:r>
            <a:endParaRPr lang="en-US" dirty="0"/>
          </a:p>
        </p:txBody>
      </p:sp>
    </p:spTree>
    <p:extLst>
      <p:ext uri="{BB962C8B-B14F-4D97-AF65-F5344CB8AC3E}">
        <p14:creationId xmlns:p14="http://schemas.microsoft.com/office/powerpoint/2010/main" val="3913709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 3">
    <p:spTree>
      <p:nvGrpSpPr>
        <p:cNvPr id="1" name=""/>
        <p:cNvGrpSpPr/>
        <p:nvPr/>
      </p:nvGrpSpPr>
      <p:grpSpPr>
        <a:xfrm>
          <a:off x="0" y="0"/>
          <a:ext cx="0" cy="0"/>
          <a:chOff x="0" y="0"/>
          <a:chExt cx="0" cy="0"/>
        </a:xfrm>
      </p:grpSpPr>
      <p:sp>
        <p:nvSpPr>
          <p:cNvPr id="17" name="正方形/長方形 16"/>
          <p:cNvSpPr/>
          <p:nvPr userDrawn="1"/>
        </p:nvSpPr>
        <p:spPr>
          <a:xfrm>
            <a:off x="0" y="8191500"/>
            <a:ext cx="18286413" cy="20955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円/楕円 4"/>
          <p:cNvSpPr/>
          <p:nvPr userDrawn="1"/>
        </p:nvSpPr>
        <p:spPr>
          <a:xfrm>
            <a:off x="772276" y="1271022"/>
            <a:ext cx="5809079" cy="5809583"/>
          </a:xfrm>
          <a:prstGeom prst="ellipse">
            <a:avLst/>
          </a:prstGeom>
          <a:solidFill>
            <a:schemeClr val="accent1">
              <a:lumMod val="20000"/>
              <a:lumOff val="80000"/>
              <a:alpha val="14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6" name="図プレースホルダー 9"/>
          <p:cNvSpPr>
            <a:spLocks noGrp="1"/>
          </p:cNvSpPr>
          <p:nvPr>
            <p:ph type="pic" sz="quarter" idx="12" hasCustomPrompt="1"/>
          </p:nvPr>
        </p:nvSpPr>
        <p:spPr>
          <a:xfrm>
            <a:off x="963207" y="1461970"/>
            <a:ext cx="5427217" cy="5427687"/>
          </a:xfrm>
          <a:prstGeom prst="ellipse">
            <a:avLst/>
          </a:prstGeom>
        </p:spPr>
        <p:txBody>
          <a:bodyPr/>
          <a:lstStyle>
            <a:lvl1pPr>
              <a:defRPr/>
            </a:lvl1pPr>
          </a:lstStyle>
          <a:p>
            <a:r>
              <a:rPr kumimoji="1" lang="en-US" altLang="ja-JP" dirty="0"/>
              <a:t>Add Image</a:t>
            </a:r>
            <a:endParaRPr kumimoji="1" lang="ja-JP" altLang="en-US" dirty="0"/>
          </a:p>
        </p:txBody>
      </p:sp>
      <p:sp>
        <p:nvSpPr>
          <p:cNvPr id="7" name="タイトル 1"/>
          <p:cNvSpPr>
            <a:spLocks noGrp="1"/>
          </p:cNvSpPr>
          <p:nvPr>
            <p:ph type="title" hasCustomPrompt="1"/>
          </p:nvPr>
        </p:nvSpPr>
        <p:spPr>
          <a:xfrm>
            <a:off x="7117981" y="901252"/>
            <a:ext cx="8509924" cy="1814061"/>
          </a:xfrm>
          <a:prstGeom prst="rect">
            <a:avLst/>
          </a:prstGeom>
        </p:spPr>
        <p:txBody>
          <a:bodyPr anchor="b"/>
          <a:lstStyle>
            <a:lvl1pPr algn="l">
              <a:defRPr sz="9600" spc="600" baseline="0"/>
            </a:lvl1pPr>
          </a:lstStyle>
          <a:p>
            <a:r>
              <a:rPr lang="en-US" altLang="ja-JP" dirty="0"/>
              <a:t>NAME HERE</a:t>
            </a:r>
            <a:endParaRPr kumimoji="1" lang="ja-JP" altLang="en-US" dirty="0"/>
          </a:p>
        </p:txBody>
      </p:sp>
      <p:sp>
        <p:nvSpPr>
          <p:cNvPr id="8" name="テキスト プレースホルダー 11"/>
          <p:cNvSpPr>
            <a:spLocks noGrp="1"/>
          </p:cNvSpPr>
          <p:nvPr>
            <p:ph type="body" sz="quarter" idx="15" hasCustomPrompt="1"/>
          </p:nvPr>
        </p:nvSpPr>
        <p:spPr>
          <a:xfrm>
            <a:off x="7123775" y="2387210"/>
            <a:ext cx="10345355" cy="990542"/>
          </a:xfrm>
        </p:spPr>
        <p:txBody>
          <a:bodyPr anchor="t">
            <a:noAutofit/>
          </a:bodyPr>
          <a:lstStyle>
            <a:lvl1pPr algn="l">
              <a:lnSpc>
                <a:spcPct val="120000"/>
              </a:lnSpc>
              <a:defRPr sz="4400" spc="300">
                <a:solidFill>
                  <a:schemeClr val="tx1"/>
                </a:solidFill>
                <a:latin typeface="+mj-lt"/>
              </a:defRPr>
            </a:lvl1pPr>
          </a:lstStyle>
          <a:p>
            <a:pPr lvl="0"/>
            <a:r>
              <a:rPr lang="en-US" altLang="ja-JP" dirty="0"/>
              <a:t>TEXT HERE</a:t>
            </a:r>
            <a:endParaRPr lang="en-US" dirty="0"/>
          </a:p>
        </p:txBody>
      </p:sp>
      <p:sp>
        <p:nvSpPr>
          <p:cNvPr id="11" name="テキスト プレースホルダー 11"/>
          <p:cNvSpPr>
            <a:spLocks noGrp="1"/>
          </p:cNvSpPr>
          <p:nvPr>
            <p:ph type="body" sz="quarter" idx="16" hasCustomPrompt="1"/>
          </p:nvPr>
        </p:nvSpPr>
        <p:spPr>
          <a:xfrm>
            <a:off x="7085676" y="5714552"/>
            <a:ext cx="10351150" cy="176574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 name="円/楕円 1"/>
          <p:cNvSpPr/>
          <p:nvPr userDrawn="1"/>
        </p:nvSpPr>
        <p:spPr>
          <a:xfrm>
            <a:off x="7150098" y="3515412"/>
            <a:ext cx="1966913" cy="1966913"/>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円/楕円 11"/>
          <p:cNvSpPr/>
          <p:nvPr userDrawn="1"/>
        </p:nvSpPr>
        <p:spPr>
          <a:xfrm>
            <a:off x="9639298" y="3515411"/>
            <a:ext cx="1966913" cy="1966913"/>
          </a:xfrm>
          <a:prstGeom prst="ellipse">
            <a:avLst/>
          </a:prstGeom>
          <a:solidFill>
            <a:schemeClr val="accent1">
              <a:lumMod val="7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12128498" y="3515411"/>
            <a:ext cx="1966913" cy="1966913"/>
          </a:xfrm>
          <a:prstGeom prst="ellipse">
            <a:avLst/>
          </a:prstGeom>
          <a:solidFill>
            <a:schemeClr val="accent1">
              <a:lumMod val="5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テキスト プレースホルダー 11"/>
          <p:cNvSpPr>
            <a:spLocks noGrp="1"/>
          </p:cNvSpPr>
          <p:nvPr>
            <p:ph type="body" sz="quarter" idx="17" hasCustomPrompt="1"/>
          </p:nvPr>
        </p:nvSpPr>
        <p:spPr>
          <a:xfrm>
            <a:off x="7276176" y="3996482"/>
            <a:ext cx="1726537" cy="990542"/>
          </a:xfrm>
        </p:spPr>
        <p:txBody>
          <a:bodyPr anchor="ctr">
            <a:noAutofit/>
          </a:bodyPr>
          <a:lstStyle>
            <a:lvl1pPr algn="ctr">
              <a:lnSpc>
                <a:spcPct val="120000"/>
              </a:lnSpc>
              <a:spcBef>
                <a:spcPts val="0"/>
              </a:spcBef>
              <a:defRPr sz="2000">
                <a:solidFill>
                  <a:schemeClr val="bg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18" hasCustomPrompt="1"/>
          </p:nvPr>
        </p:nvSpPr>
        <p:spPr>
          <a:xfrm>
            <a:off x="12248685" y="4003597"/>
            <a:ext cx="1726537" cy="990542"/>
          </a:xfrm>
        </p:spPr>
        <p:txBody>
          <a:bodyPr anchor="ctr">
            <a:noAutofit/>
          </a:bodyPr>
          <a:lstStyle>
            <a:lvl1pPr algn="ctr">
              <a:lnSpc>
                <a:spcPct val="120000"/>
              </a:lnSpc>
              <a:spcBef>
                <a:spcPts val="0"/>
              </a:spcBef>
              <a:defRPr sz="20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19" hasCustomPrompt="1"/>
          </p:nvPr>
        </p:nvSpPr>
        <p:spPr>
          <a:xfrm>
            <a:off x="9759485" y="3998013"/>
            <a:ext cx="1726537" cy="990542"/>
          </a:xfrm>
        </p:spPr>
        <p:txBody>
          <a:bodyPr anchor="ctr">
            <a:noAutofit/>
          </a:bodyPr>
          <a:lstStyle>
            <a:lvl1pPr algn="ctr">
              <a:lnSpc>
                <a:spcPct val="120000"/>
              </a:lnSpc>
              <a:spcBef>
                <a:spcPts val="0"/>
              </a:spcBef>
              <a:defRPr sz="2000">
                <a:solidFill>
                  <a:schemeClr val="bg1"/>
                </a:solidFill>
                <a:latin typeface="+mj-lt"/>
              </a:defRPr>
            </a:lvl1pPr>
          </a:lstStyle>
          <a:p>
            <a:pPr lvl="0"/>
            <a:r>
              <a:rPr lang="en-US" altLang="ja-JP" dirty="0"/>
              <a:t>TEXT HERE</a:t>
            </a:r>
            <a:endParaRPr lang="en-US" dirty="0"/>
          </a:p>
        </p:txBody>
      </p:sp>
      <p:sp>
        <p:nvSpPr>
          <p:cNvPr id="18" name="図プレースホルダー 7"/>
          <p:cNvSpPr>
            <a:spLocks noGrp="1"/>
          </p:cNvSpPr>
          <p:nvPr>
            <p:ph type="pic" sz="quarter" idx="20" hasCustomPrompt="1"/>
          </p:nvPr>
        </p:nvSpPr>
        <p:spPr>
          <a:xfrm>
            <a:off x="3286147" y="8711104"/>
            <a:ext cx="836737" cy="836737"/>
          </a:xfrm>
        </p:spPr>
        <p:txBody>
          <a:bodyPr>
            <a:normAutofit/>
          </a:bodyPr>
          <a:lstStyle>
            <a:lvl1pPr>
              <a:defRPr sz="1600"/>
            </a:lvl1pPr>
          </a:lstStyle>
          <a:p>
            <a:r>
              <a:rPr kumimoji="1" lang="en-US" altLang="ja-JP" dirty="0"/>
              <a:t>ICON</a:t>
            </a:r>
            <a:endParaRPr kumimoji="1" lang="ja-JP" altLang="en-US" dirty="0"/>
          </a:p>
        </p:txBody>
      </p:sp>
      <p:sp>
        <p:nvSpPr>
          <p:cNvPr id="19" name="テキスト プレースホルダー 11"/>
          <p:cNvSpPr>
            <a:spLocks noGrp="1"/>
          </p:cNvSpPr>
          <p:nvPr>
            <p:ph type="body" sz="quarter" idx="28" hasCustomPrompt="1"/>
          </p:nvPr>
        </p:nvSpPr>
        <p:spPr>
          <a:xfrm>
            <a:off x="4120247" y="8622205"/>
            <a:ext cx="3169454" cy="1054100"/>
          </a:xfrm>
        </p:spPr>
        <p:txBody>
          <a:bodyPr anchor="ctr">
            <a:noAutofit/>
          </a:bodyPr>
          <a:lstStyle>
            <a:lvl1pPr algn="l">
              <a:lnSpc>
                <a:spcPct val="120000"/>
              </a:lnSpc>
              <a:spcBef>
                <a:spcPts val="0"/>
              </a:spcBef>
              <a:defRPr sz="1800">
                <a:solidFill>
                  <a:schemeClr val="bg1"/>
                </a:solidFill>
                <a:latin typeface="+mn-lt"/>
              </a:defRPr>
            </a:lvl1pPr>
          </a:lstStyle>
          <a:p>
            <a:pPr lvl="0"/>
            <a:r>
              <a:rPr lang="en-US" altLang="ja-JP" dirty="0"/>
              <a:t>Text Here</a:t>
            </a:r>
            <a:endParaRPr lang="en-US" dirty="0"/>
          </a:p>
        </p:txBody>
      </p:sp>
      <p:sp>
        <p:nvSpPr>
          <p:cNvPr id="20" name="図プレースホルダー 7"/>
          <p:cNvSpPr>
            <a:spLocks noGrp="1"/>
          </p:cNvSpPr>
          <p:nvPr>
            <p:ph type="pic" sz="quarter" idx="29" hasCustomPrompt="1"/>
          </p:nvPr>
        </p:nvSpPr>
        <p:spPr>
          <a:xfrm>
            <a:off x="7656617" y="8711104"/>
            <a:ext cx="836737" cy="836737"/>
          </a:xfrm>
        </p:spPr>
        <p:txBody>
          <a:bodyPr>
            <a:normAutofit/>
          </a:bodyPr>
          <a:lstStyle>
            <a:lvl1pPr>
              <a:defRPr sz="1600"/>
            </a:lvl1pPr>
          </a:lstStyle>
          <a:p>
            <a:r>
              <a:rPr kumimoji="1" lang="en-US" altLang="ja-JP" dirty="0"/>
              <a:t>ICON</a:t>
            </a:r>
            <a:endParaRPr kumimoji="1" lang="ja-JP" altLang="en-US" dirty="0"/>
          </a:p>
        </p:txBody>
      </p:sp>
      <p:sp>
        <p:nvSpPr>
          <p:cNvPr id="21" name="テキスト プレースホルダー 11"/>
          <p:cNvSpPr>
            <a:spLocks noGrp="1"/>
          </p:cNvSpPr>
          <p:nvPr>
            <p:ph type="body" sz="quarter" idx="30" hasCustomPrompt="1"/>
          </p:nvPr>
        </p:nvSpPr>
        <p:spPr>
          <a:xfrm>
            <a:off x="8490717" y="8634905"/>
            <a:ext cx="3169454" cy="1054100"/>
          </a:xfrm>
        </p:spPr>
        <p:txBody>
          <a:bodyPr anchor="ctr">
            <a:noAutofit/>
          </a:bodyPr>
          <a:lstStyle>
            <a:lvl1pPr algn="l">
              <a:lnSpc>
                <a:spcPct val="120000"/>
              </a:lnSpc>
              <a:spcBef>
                <a:spcPts val="0"/>
              </a:spcBef>
              <a:defRPr sz="1800">
                <a:solidFill>
                  <a:schemeClr val="bg1"/>
                </a:solidFill>
                <a:latin typeface="+mn-lt"/>
              </a:defRPr>
            </a:lvl1pPr>
          </a:lstStyle>
          <a:p>
            <a:pPr lvl="0"/>
            <a:r>
              <a:rPr lang="en-US" altLang="ja-JP" dirty="0"/>
              <a:t>Text Here</a:t>
            </a:r>
            <a:endParaRPr lang="en-US" dirty="0"/>
          </a:p>
        </p:txBody>
      </p:sp>
      <p:sp>
        <p:nvSpPr>
          <p:cNvPr id="22" name="図プレースホルダー 7"/>
          <p:cNvSpPr>
            <a:spLocks noGrp="1"/>
          </p:cNvSpPr>
          <p:nvPr>
            <p:ph type="pic" sz="quarter" idx="31" hasCustomPrompt="1"/>
          </p:nvPr>
        </p:nvSpPr>
        <p:spPr>
          <a:xfrm>
            <a:off x="12025417" y="8711104"/>
            <a:ext cx="836737" cy="836737"/>
          </a:xfrm>
        </p:spPr>
        <p:txBody>
          <a:bodyPr>
            <a:normAutofit/>
          </a:bodyPr>
          <a:lstStyle>
            <a:lvl1pPr>
              <a:defRPr sz="1600"/>
            </a:lvl1pPr>
          </a:lstStyle>
          <a:p>
            <a:r>
              <a:rPr kumimoji="1" lang="en-US" altLang="ja-JP" dirty="0"/>
              <a:t>ICON</a:t>
            </a:r>
            <a:endParaRPr kumimoji="1" lang="ja-JP" altLang="en-US" dirty="0"/>
          </a:p>
        </p:txBody>
      </p:sp>
      <p:sp>
        <p:nvSpPr>
          <p:cNvPr id="23" name="テキスト プレースホルダー 11"/>
          <p:cNvSpPr>
            <a:spLocks noGrp="1"/>
          </p:cNvSpPr>
          <p:nvPr>
            <p:ph type="body" sz="quarter" idx="32" hasCustomPrompt="1"/>
          </p:nvPr>
        </p:nvSpPr>
        <p:spPr>
          <a:xfrm>
            <a:off x="12859517" y="8622205"/>
            <a:ext cx="3169454" cy="1054100"/>
          </a:xfrm>
        </p:spPr>
        <p:txBody>
          <a:bodyPr anchor="ctr">
            <a:noAutofit/>
          </a:bodyPr>
          <a:lstStyle>
            <a:lvl1pPr algn="l">
              <a:lnSpc>
                <a:spcPct val="120000"/>
              </a:lnSpc>
              <a:spcBef>
                <a:spcPts val="0"/>
              </a:spcBef>
              <a:defRPr sz="18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0474486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7"/>
            <a:ext cx="3780420" cy="2520000"/>
          </a:xfrm>
          <a:prstGeom prst="round1Rect">
            <a:avLst>
              <a:gd name="adj" fmla="val 6860"/>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正方形/長方形 10"/>
          <p:cNvSpPr/>
          <p:nvPr userDrawn="1"/>
        </p:nvSpPr>
        <p:spPr>
          <a:xfrm>
            <a:off x="1037961" y="4503050"/>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正方形/長方形 11"/>
          <p:cNvSpPr/>
          <p:nvPr userDrawn="1"/>
        </p:nvSpPr>
        <p:spPr>
          <a:xfrm>
            <a:off x="1037961" y="5249744"/>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3" name="正方形/長方形 12"/>
          <p:cNvSpPr/>
          <p:nvPr userDrawn="1"/>
        </p:nvSpPr>
        <p:spPr>
          <a:xfrm>
            <a:off x="1037961" y="5996438"/>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4" name="1 つの角を丸めた四角形 13"/>
          <p:cNvSpPr/>
          <p:nvPr userDrawn="1"/>
        </p:nvSpPr>
        <p:spPr>
          <a:xfrm flipH="1" flipV="1">
            <a:off x="1037961" y="6743133"/>
            <a:ext cx="3777078" cy="660290"/>
          </a:xfrm>
          <a:prstGeom prst="round1Rect">
            <a:avLst>
              <a:gd name="adj" fmla="val 29767"/>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9" name="正方形/長方形 18"/>
          <p:cNvSpPr/>
          <p:nvPr userDrawn="1"/>
        </p:nvSpPr>
        <p:spPr>
          <a:xfrm>
            <a:off x="48788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srgbClr val="FFFFFF"/>
              </a:solidFill>
              <a:effectLst/>
              <a:uLnTx/>
              <a:uFillTx/>
              <a:latin typeface="Corbel"/>
              <a:cs typeface="+mn-cs"/>
            </a:endParaRPr>
          </a:p>
        </p:txBody>
      </p:sp>
      <p:sp>
        <p:nvSpPr>
          <p:cNvPr id="20" name="正方形/長方形 19"/>
          <p:cNvSpPr/>
          <p:nvPr userDrawn="1"/>
        </p:nvSpPr>
        <p:spPr>
          <a:xfrm>
            <a:off x="48788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1" name="正方形/長方形 20"/>
          <p:cNvSpPr/>
          <p:nvPr userDrawn="1"/>
        </p:nvSpPr>
        <p:spPr>
          <a:xfrm>
            <a:off x="48788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2" name="正方形/長方形 21"/>
          <p:cNvSpPr/>
          <p:nvPr userDrawn="1"/>
        </p:nvSpPr>
        <p:spPr>
          <a:xfrm>
            <a:off x="4878872"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5" name="正方形/長方形 24"/>
          <p:cNvSpPr/>
          <p:nvPr userDrawn="1"/>
        </p:nvSpPr>
        <p:spPr>
          <a:xfrm>
            <a:off x="8989721"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6" name="正方形/長方形 25"/>
          <p:cNvSpPr/>
          <p:nvPr userDrawn="1"/>
        </p:nvSpPr>
        <p:spPr>
          <a:xfrm>
            <a:off x="8989721"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7" name="正方形/長方形 26"/>
          <p:cNvSpPr/>
          <p:nvPr userDrawn="1"/>
        </p:nvSpPr>
        <p:spPr>
          <a:xfrm>
            <a:off x="8989721"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正方形/長方形 27"/>
          <p:cNvSpPr/>
          <p:nvPr userDrawn="1"/>
        </p:nvSpPr>
        <p:spPr>
          <a:xfrm>
            <a:off x="8989721" y="6743133"/>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1" name="正方形/長方形 30"/>
          <p:cNvSpPr/>
          <p:nvPr userDrawn="1"/>
        </p:nvSpPr>
        <p:spPr>
          <a:xfrm>
            <a:off x="13100572" y="4503050"/>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2" name="正方形/長方形 31"/>
          <p:cNvSpPr/>
          <p:nvPr userDrawn="1"/>
        </p:nvSpPr>
        <p:spPr>
          <a:xfrm>
            <a:off x="13100572" y="5249744"/>
            <a:ext cx="404207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3" name="正方形/長方形 32"/>
          <p:cNvSpPr/>
          <p:nvPr userDrawn="1"/>
        </p:nvSpPr>
        <p:spPr>
          <a:xfrm>
            <a:off x="13100572" y="5996438"/>
            <a:ext cx="404207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4" name="1 つの角を丸めた四角形 33"/>
          <p:cNvSpPr/>
          <p:nvPr userDrawn="1"/>
        </p:nvSpPr>
        <p:spPr>
          <a:xfrm flipV="1">
            <a:off x="13100572" y="6743133"/>
            <a:ext cx="4042079" cy="660290"/>
          </a:xfrm>
          <a:prstGeom prst="round1Rect">
            <a:avLst>
              <a:gd name="adj" fmla="val 27896"/>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3" tIns="45717" rIns="91433" bIns="45717"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40" name="テキスト プレースホルダー 11"/>
          <p:cNvSpPr>
            <a:spLocks noGrp="1"/>
          </p:cNvSpPr>
          <p:nvPr>
            <p:ph type="body" sz="quarter" idx="41" hasCustomPrompt="1"/>
          </p:nvPr>
        </p:nvSpPr>
        <p:spPr>
          <a:xfrm>
            <a:off x="1037961" y="450305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1" y="5249744"/>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1" y="6014148"/>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1" y="6755490"/>
            <a:ext cx="3777078" cy="624867"/>
          </a:xfrm>
        </p:spPr>
        <p:txBody>
          <a:bodyPr anchor="ctr">
            <a:noAutofit/>
          </a:bodyPr>
          <a:lstStyle>
            <a:lvl1pPr algn="r">
              <a:lnSpc>
                <a:spcPct val="120000"/>
              </a:lnSpc>
              <a:defRPr sz="2300" spc="300">
                <a:solidFill>
                  <a:schemeClr val="bg1"/>
                </a:solidFill>
                <a:latin typeface="+mj-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8788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883809"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4"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8"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9007909"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9012847"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2"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30" y="4520736"/>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3100572" y="5267430"/>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3105510" y="6031835"/>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5" y="6773177"/>
            <a:ext cx="404207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7" y="7753790"/>
            <a:ext cx="11620500"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4" y="7975592"/>
            <a:ext cx="14102428" cy="1539113"/>
          </a:xfrm>
        </p:spPr>
        <p:txBody>
          <a:bodyPr anchor="t">
            <a:noAutofit/>
          </a:bodyPr>
          <a:lstStyle>
            <a:lvl1pPr algn="ctr">
              <a:lnSpc>
                <a:spcPct val="120000"/>
              </a:lnSpc>
              <a:spcBef>
                <a:spcPts val="0"/>
              </a:spcBef>
              <a:defRPr sz="2300">
                <a:solidFill>
                  <a:schemeClr val="tx1"/>
                </a:solidFill>
                <a:latin typeface="+mn-lt"/>
              </a:defRPr>
            </a:lvl1pPr>
          </a:lstStyle>
          <a:p>
            <a:pPr lvl="0"/>
            <a:r>
              <a:rPr lang="en-US" altLang="ja-JP" dirty="0"/>
              <a:t>Text Here</a:t>
            </a:r>
            <a:endParaRPr lang="en-US" dirty="0"/>
          </a:p>
        </p:txBody>
      </p:sp>
      <p:sp>
        <p:nvSpPr>
          <p:cNvPr id="16" name="図プレースホルダー 15"/>
          <p:cNvSpPr>
            <a:spLocks noGrp="1"/>
          </p:cNvSpPr>
          <p:nvPr>
            <p:ph type="pic" sz="quarter" idx="64" hasCustomPrompt="1"/>
          </p:nvPr>
        </p:nvSpPr>
        <p:spPr>
          <a:xfrm>
            <a:off x="4878872" y="1890713"/>
            <a:ext cx="4042079" cy="2519363"/>
          </a:xfrm>
        </p:spPr>
        <p:txBody>
          <a:bodyPr/>
          <a:lstStyle>
            <a:lvl1pPr>
              <a:defRPr/>
            </a:lvl1pPr>
          </a:lstStyle>
          <a:p>
            <a:r>
              <a:rPr kumimoji="1" lang="en-US" altLang="ja-JP" dirty="0"/>
              <a:t>Add an image</a:t>
            </a:r>
            <a:endParaRPr kumimoji="1" lang="ja-JP" altLang="en-US" dirty="0"/>
          </a:p>
        </p:txBody>
      </p:sp>
      <p:sp>
        <p:nvSpPr>
          <p:cNvPr id="76" name="図プレースホルダー 15"/>
          <p:cNvSpPr>
            <a:spLocks noGrp="1"/>
          </p:cNvSpPr>
          <p:nvPr>
            <p:ph type="pic" sz="quarter" idx="65" hasCustomPrompt="1"/>
          </p:nvPr>
        </p:nvSpPr>
        <p:spPr>
          <a:xfrm>
            <a:off x="8989721" y="1890578"/>
            <a:ext cx="4042079" cy="2519363"/>
          </a:xfrm>
        </p:spPr>
        <p:txBody>
          <a:bodyPr/>
          <a:lstStyle>
            <a:lvl1pPr>
              <a:defRPr baseline="0"/>
            </a:lvl1pPr>
          </a:lstStyle>
          <a:p>
            <a:r>
              <a:rPr kumimoji="1" lang="en-US" altLang="ja-JP" dirty="0"/>
              <a:t>Add an image</a:t>
            </a:r>
            <a:endParaRPr kumimoji="1" lang="ja-JP" altLang="en-US" dirty="0"/>
          </a:p>
        </p:txBody>
      </p:sp>
      <p:sp>
        <p:nvSpPr>
          <p:cNvPr id="77" name="図プレースホルダー 15"/>
          <p:cNvSpPr>
            <a:spLocks noGrp="1"/>
          </p:cNvSpPr>
          <p:nvPr>
            <p:ph type="pic" sz="quarter" idx="66" hasCustomPrompt="1"/>
          </p:nvPr>
        </p:nvSpPr>
        <p:spPr>
          <a:xfrm>
            <a:off x="13100572" y="1891216"/>
            <a:ext cx="4042079" cy="2519363"/>
          </a:xfrm>
          <a:prstGeom prst="round1Rect">
            <a:avLst>
              <a:gd name="adj" fmla="val 9800"/>
            </a:avLst>
          </a:prstGeom>
        </p:spPr>
        <p:txBody>
          <a:bodyPr/>
          <a:lstStyle>
            <a:lvl1pPr>
              <a:defRPr baseline="0"/>
            </a:lvl1pPr>
          </a:lstStyle>
          <a:p>
            <a:r>
              <a:rPr kumimoji="1" lang="en-US" altLang="ja-JP" dirty="0"/>
              <a:t>Add an image</a:t>
            </a:r>
            <a:endParaRPr kumimoji="1" lang="ja-JP" altLang="en-US" dirty="0"/>
          </a:p>
        </p:txBody>
      </p:sp>
      <p:sp>
        <p:nvSpPr>
          <p:cNvPr id="78" name="テキスト プレースホルダー 11"/>
          <p:cNvSpPr>
            <a:spLocks noGrp="1"/>
          </p:cNvSpPr>
          <p:nvPr>
            <p:ph type="body" sz="quarter" idx="67" hasCustomPrompt="1"/>
          </p:nvPr>
        </p:nvSpPr>
        <p:spPr>
          <a:xfrm>
            <a:off x="4878872" y="3785711"/>
            <a:ext cx="4042079" cy="624867"/>
          </a:xfrm>
          <a:solidFill>
            <a:schemeClr val="accent1">
              <a:alpha val="69000"/>
            </a:schemeClr>
          </a:solidFill>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79" name="テキスト プレースホルダー 11"/>
          <p:cNvSpPr>
            <a:spLocks noGrp="1"/>
          </p:cNvSpPr>
          <p:nvPr>
            <p:ph type="body" sz="quarter" idx="68" hasCustomPrompt="1"/>
          </p:nvPr>
        </p:nvSpPr>
        <p:spPr>
          <a:xfrm>
            <a:off x="8989721" y="3785711"/>
            <a:ext cx="4042079" cy="624867"/>
          </a:xfrm>
          <a:solidFill>
            <a:schemeClr val="accent1">
              <a:alpha val="69000"/>
            </a:schemeClr>
          </a:solidFill>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80" name="テキスト プレースホルダー 11"/>
          <p:cNvSpPr>
            <a:spLocks noGrp="1"/>
          </p:cNvSpPr>
          <p:nvPr>
            <p:ph type="body" sz="quarter" idx="69" hasCustomPrompt="1"/>
          </p:nvPr>
        </p:nvSpPr>
        <p:spPr>
          <a:xfrm>
            <a:off x="13100572" y="3785711"/>
            <a:ext cx="4042079" cy="624867"/>
          </a:xfrm>
          <a:solidFill>
            <a:schemeClr val="accent1">
              <a:alpha val="69000"/>
            </a:schemeClr>
          </a:solidFill>
        </p:spPr>
        <p:txBody>
          <a:bodyPr anchor="ctr">
            <a:noAutofit/>
          </a:bodyPr>
          <a:lstStyle>
            <a:lvl1pPr algn="ctr">
              <a:lnSpc>
                <a:spcPct val="120000"/>
              </a:lnSpc>
              <a:defRPr sz="2300" spc="300">
                <a:solidFill>
                  <a:schemeClr val="bg1"/>
                </a:solidFill>
                <a:latin typeface="+mj-lt"/>
              </a:defRPr>
            </a:lvl1pPr>
          </a:lstStyle>
          <a:p>
            <a:pPr lvl="0"/>
            <a:r>
              <a:rPr lang="en-US" altLang="ja-JP" dirty="0"/>
              <a:t>TEXT HERE</a:t>
            </a:r>
            <a:endParaRPr lang="en-US" dirty="0"/>
          </a:p>
        </p:txBody>
      </p:sp>
      <p:sp>
        <p:nvSpPr>
          <p:cNvPr id="83" name="テキスト プレースホルダー 11"/>
          <p:cNvSpPr>
            <a:spLocks noGrp="1"/>
          </p:cNvSpPr>
          <p:nvPr>
            <p:ph type="body" sz="quarter" idx="70" hasCustomPrompt="1"/>
          </p:nvPr>
        </p:nvSpPr>
        <p:spPr>
          <a:xfrm>
            <a:off x="1556942" y="3474652"/>
            <a:ext cx="2783592" cy="567626"/>
          </a:xfrm>
        </p:spPr>
        <p:txBody>
          <a:bodyPr anchor="ctr">
            <a:noAutofit/>
          </a:bodyPr>
          <a:lstStyle>
            <a:lvl1pPr algn="ctr">
              <a:lnSpc>
                <a:spcPct val="120000"/>
              </a:lnSpc>
              <a:defRPr sz="2000" spc="0">
                <a:solidFill>
                  <a:schemeClr val="bg1"/>
                </a:solidFill>
                <a:latin typeface="+mj-lt"/>
              </a:defRPr>
            </a:lvl1pPr>
          </a:lstStyle>
          <a:p>
            <a:pPr lvl="0"/>
            <a:r>
              <a:rPr lang="en-US" altLang="ja-JP" dirty="0"/>
              <a:t>TEXT HERE</a:t>
            </a:r>
            <a:endParaRPr lang="en-US" dirty="0"/>
          </a:p>
        </p:txBody>
      </p:sp>
      <p:sp>
        <p:nvSpPr>
          <p:cNvPr id="84" name="テキスト プレースホルダー 11"/>
          <p:cNvSpPr>
            <a:spLocks noGrp="1"/>
          </p:cNvSpPr>
          <p:nvPr>
            <p:ph type="body" sz="quarter" idx="71" hasCustomPrompt="1"/>
          </p:nvPr>
        </p:nvSpPr>
        <p:spPr>
          <a:xfrm>
            <a:off x="1696013" y="2718148"/>
            <a:ext cx="2711629" cy="534662"/>
          </a:xfrm>
        </p:spPr>
        <p:txBody>
          <a:bodyPr anchor="ctr">
            <a:noAutofit/>
          </a:bodyPr>
          <a:lstStyle>
            <a:lvl1pPr algn="r">
              <a:lnSpc>
                <a:spcPct val="120000"/>
              </a:lnSpc>
              <a:defRPr sz="2000" spc="0">
                <a:solidFill>
                  <a:schemeClr val="bg1"/>
                </a:solidFill>
                <a:latin typeface="+mj-lt"/>
              </a:defRPr>
            </a:lvl1pPr>
          </a:lstStyle>
          <a:p>
            <a:pPr lvl="0"/>
            <a:r>
              <a:rPr lang="en-US" altLang="ja-JP" dirty="0"/>
              <a:t>TEXT HERE</a:t>
            </a:r>
            <a:endParaRPr lang="en-US" dirty="0"/>
          </a:p>
        </p:txBody>
      </p:sp>
      <p:pic>
        <p:nvPicPr>
          <p:cNvPr id="44" name="図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892" y="2705100"/>
            <a:ext cx="585177" cy="585177"/>
          </a:xfrm>
          <a:prstGeom prst="rect">
            <a:avLst/>
          </a:prstGeom>
        </p:spPr>
      </p:pic>
      <p:pic>
        <p:nvPicPr>
          <p:cNvPr id="85" name="図 8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72010" y="3848433"/>
            <a:ext cx="585177" cy="585177"/>
          </a:xfrm>
          <a:prstGeom prst="rect">
            <a:avLst/>
          </a:prstGeom>
        </p:spPr>
      </p:pic>
      <p:sp>
        <p:nvSpPr>
          <p:cNvPr id="5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5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5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3894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7" name="円/楕円 26"/>
          <p:cNvSpPr/>
          <p:nvPr userDrawn="1"/>
        </p:nvSpPr>
        <p:spPr>
          <a:xfrm>
            <a:off x="14198283" y="6213601"/>
            <a:ext cx="1188927" cy="1188926"/>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6" name="円/楕円 25"/>
          <p:cNvSpPr/>
          <p:nvPr userDrawn="1"/>
        </p:nvSpPr>
        <p:spPr>
          <a:xfrm>
            <a:off x="13530105" y="1966361"/>
            <a:ext cx="1037296" cy="1037297"/>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8" name="円/楕円 27"/>
          <p:cNvSpPr/>
          <p:nvPr userDrawn="1"/>
        </p:nvSpPr>
        <p:spPr>
          <a:xfrm>
            <a:off x="3684622" y="2033870"/>
            <a:ext cx="902282" cy="902282"/>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5" name="円/楕円 24"/>
          <p:cNvSpPr/>
          <p:nvPr userDrawn="1"/>
        </p:nvSpPr>
        <p:spPr>
          <a:xfrm>
            <a:off x="5109199" y="5722652"/>
            <a:ext cx="1025291" cy="102529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9" name="円/楕円 28"/>
          <p:cNvSpPr/>
          <p:nvPr userDrawn="1"/>
        </p:nvSpPr>
        <p:spPr>
          <a:xfrm>
            <a:off x="495077" y="6032126"/>
            <a:ext cx="1482479" cy="1482480"/>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円/楕円 10"/>
          <p:cNvSpPr/>
          <p:nvPr userDrawn="1"/>
        </p:nvSpPr>
        <p:spPr>
          <a:xfrm>
            <a:off x="14363785" y="2938256"/>
            <a:ext cx="3297042" cy="329704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円/楕円 9"/>
          <p:cNvSpPr/>
          <p:nvPr userDrawn="1"/>
        </p:nvSpPr>
        <p:spPr>
          <a:xfrm>
            <a:off x="10808392" y="1666041"/>
            <a:ext cx="3375375" cy="3375375"/>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円/楕円 8"/>
          <p:cNvSpPr/>
          <p:nvPr userDrawn="1"/>
        </p:nvSpPr>
        <p:spPr>
          <a:xfrm>
            <a:off x="11123427" y="3929159"/>
            <a:ext cx="4004652" cy="4004652"/>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円/楕円 7"/>
          <p:cNvSpPr/>
          <p:nvPr userDrawn="1"/>
        </p:nvSpPr>
        <p:spPr>
          <a:xfrm>
            <a:off x="412236" y="2124975"/>
            <a:ext cx="3130640" cy="313064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円/楕円 6"/>
          <p:cNvSpPr/>
          <p:nvPr userDrawn="1"/>
        </p:nvSpPr>
        <p:spPr>
          <a:xfrm>
            <a:off x="1222326" y="4018376"/>
            <a:ext cx="3533741" cy="3533742"/>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円/楕円 4"/>
          <p:cNvSpPr/>
          <p:nvPr userDrawn="1"/>
        </p:nvSpPr>
        <p:spPr>
          <a:xfrm>
            <a:off x="3697601" y="1913757"/>
            <a:ext cx="4004652" cy="4004652"/>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円/楕円 5"/>
          <p:cNvSpPr/>
          <p:nvPr userDrawn="1"/>
        </p:nvSpPr>
        <p:spPr>
          <a:xfrm>
            <a:off x="6662185" y="2803240"/>
            <a:ext cx="4904752" cy="4904753"/>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テキスト プレースホルダー 11"/>
          <p:cNvSpPr>
            <a:spLocks noGrp="1"/>
          </p:cNvSpPr>
          <p:nvPr>
            <p:ph type="body" sz="quarter" idx="16" hasCustomPrompt="1"/>
          </p:nvPr>
        </p:nvSpPr>
        <p:spPr>
          <a:xfrm>
            <a:off x="2493651"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3" name="テキスト プレースホルダー 11"/>
          <p:cNvSpPr>
            <a:spLocks noGrp="1"/>
          </p:cNvSpPr>
          <p:nvPr>
            <p:ph type="body" sz="quarter" idx="17" hasCustomPrompt="1"/>
          </p:nvPr>
        </p:nvSpPr>
        <p:spPr>
          <a:xfrm>
            <a:off x="7280296" y="4308268"/>
            <a:ext cx="3724233" cy="773204"/>
          </a:xfrm>
        </p:spPr>
        <p:txBody>
          <a:bodyPr anchor="t">
            <a:noAutofit/>
          </a:bodyPr>
          <a:lstStyle>
            <a:lvl1pPr algn="ctr">
              <a:lnSpc>
                <a:spcPct val="120000"/>
              </a:lnSpc>
              <a:defRPr sz="3200" spc="300">
                <a:solidFill>
                  <a:schemeClr val="bg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18" hasCustomPrompt="1"/>
          </p:nvPr>
        </p:nvSpPr>
        <p:spPr>
          <a:xfrm>
            <a:off x="7117980" y="5098496"/>
            <a:ext cx="4005444" cy="1350150"/>
          </a:xfrm>
        </p:spPr>
        <p:txBody>
          <a:bodyPr anchor="t">
            <a:noAutofit/>
          </a:bodyPr>
          <a:lstStyle>
            <a:lvl1pPr algn="ctr">
              <a:lnSpc>
                <a:spcPct val="120000"/>
              </a:lnSpc>
              <a:defRPr sz="2000">
                <a:solidFill>
                  <a:schemeClr val="bg1"/>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19" hasCustomPrompt="1"/>
          </p:nvPr>
        </p:nvSpPr>
        <p:spPr>
          <a:xfrm>
            <a:off x="11600778" y="4918477"/>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0" hasCustomPrompt="1"/>
          </p:nvPr>
        </p:nvSpPr>
        <p:spPr>
          <a:xfrm>
            <a:off x="11438461" y="5708703"/>
            <a:ext cx="3420379"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21" hasCustomPrompt="1"/>
          </p:nvPr>
        </p:nvSpPr>
        <p:spPr>
          <a:xfrm>
            <a:off x="4152055" y="2856035"/>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2" hasCustomPrompt="1"/>
          </p:nvPr>
        </p:nvSpPr>
        <p:spPr>
          <a:xfrm>
            <a:off x="3989738" y="3646262"/>
            <a:ext cx="3420379"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3" hasCustomPrompt="1"/>
          </p:nvPr>
        </p:nvSpPr>
        <p:spPr>
          <a:xfrm>
            <a:off x="1399078" y="5326820"/>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24" hasCustomPrompt="1"/>
          </p:nvPr>
        </p:nvSpPr>
        <p:spPr>
          <a:xfrm>
            <a:off x="362636" y="3172788"/>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25" hasCustomPrompt="1"/>
          </p:nvPr>
        </p:nvSpPr>
        <p:spPr>
          <a:xfrm>
            <a:off x="10905959" y="2930722"/>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6" hasCustomPrompt="1"/>
          </p:nvPr>
        </p:nvSpPr>
        <p:spPr>
          <a:xfrm>
            <a:off x="14422185" y="4200175"/>
            <a:ext cx="3180242" cy="773204"/>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4" name="円/楕円 23"/>
          <p:cNvSpPr/>
          <p:nvPr userDrawn="1"/>
        </p:nvSpPr>
        <p:spPr>
          <a:xfrm>
            <a:off x="7343007" y="1750499"/>
            <a:ext cx="902282" cy="902282"/>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0" name="円/楕円 29"/>
          <p:cNvSpPr/>
          <p:nvPr userDrawn="1"/>
        </p:nvSpPr>
        <p:spPr>
          <a:xfrm>
            <a:off x="17066364" y="6007591"/>
            <a:ext cx="1188927" cy="1188926"/>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3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3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3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4355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5" name="円/楕円 4"/>
          <p:cNvSpPr/>
          <p:nvPr userDrawn="1"/>
        </p:nvSpPr>
        <p:spPr>
          <a:xfrm>
            <a:off x="5992857" y="2443201"/>
            <a:ext cx="6300699" cy="6300701"/>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1" name="円/楕円 10"/>
          <p:cNvSpPr>
            <a:spLocks noChangeAspect="1"/>
          </p:cNvSpPr>
          <p:nvPr userDrawn="1"/>
        </p:nvSpPr>
        <p:spPr>
          <a:xfrm>
            <a:off x="5992857" y="2443201"/>
            <a:ext cx="6300699" cy="6300701"/>
          </a:xfrm>
          <a:prstGeom prst="ellipse">
            <a:avLst/>
          </a:prstGeom>
          <a:solidFill>
            <a:schemeClr val="accent1">
              <a:lumMod val="5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10" name="円/楕円 9"/>
          <p:cNvSpPr>
            <a:spLocks noChangeAspect="1"/>
          </p:cNvSpPr>
          <p:nvPr userDrawn="1"/>
        </p:nvSpPr>
        <p:spPr>
          <a:xfrm>
            <a:off x="6399354" y="3256195"/>
            <a:ext cx="5487706" cy="5487707"/>
          </a:xfrm>
          <a:prstGeom prst="ellipse">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円/楕円 8"/>
          <p:cNvSpPr>
            <a:spLocks noChangeAspect="1"/>
          </p:cNvSpPr>
          <p:nvPr userDrawn="1"/>
        </p:nvSpPr>
        <p:spPr>
          <a:xfrm>
            <a:off x="6805852" y="4069189"/>
            <a:ext cx="4674712" cy="4674713"/>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8" name="円/楕円 7"/>
          <p:cNvSpPr>
            <a:spLocks noChangeAspect="1"/>
          </p:cNvSpPr>
          <p:nvPr userDrawn="1"/>
        </p:nvSpPr>
        <p:spPr>
          <a:xfrm>
            <a:off x="7212349" y="4882183"/>
            <a:ext cx="3861719" cy="3861719"/>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7" name="円/楕円 6"/>
          <p:cNvSpPr/>
          <p:nvPr userDrawn="1"/>
        </p:nvSpPr>
        <p:spPr>
          <a:xfrm>
            <a:off x="7618844" y="5695175"/>
            <a:ext cx="3048725" cy="3048726"/>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6" name="円/楕円 5"/>
          <p:cNvSpPr/>
          <p:nvPr userDrawn="1"/>
        </p:nvSpPr>
        <p:spPr>
          <a:xfrm>
            <a:off x="8025341" y="6508169"/>
            <a:ext cx="2235732" cy="2235732"/>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テキスト プレースホルダー 11"/>
          <p:cNvSpPr>
            <a:spLocks noGrp="1"/>
          </p:cNvSpPr>
          <p:nvPr>
            <p:ph type="body" sz="quarter" idx="18" hasCustomPrompt="1"/>
          </p:nvPr>
        </p:nvSpPr>
        <p:spPr>
          <a:xfrm>
            <a:off x="8013777" y="7337132"/>
            <a:ext cx="2258860"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9" hasCustomPrompt="1"/>
          </p:nvPr>
        </p:nvSpPr>
        <p:spPr>
          <a:xfrm>
            <a:off x="8013777" y="5821480"/>
            <a:ext cx="2258860"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20" hasCustomPrompt="1"/>
          </p:nvPr>
        </p:nvSpPr>
        <p:spPr>
          <a:xfrm>
            <a:off x="8013777" y="5008487"/>
            <a:ext cx="2258860"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1" hasCustomPrompt="1"/>
          </p:nvPr>
        </p:nvSpPr>
        <p:spPr>
          <a:xfrm>
            <a:off x="8013777" y="4141778"/>
            <a:ext cx="2258860"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2" hasCustomPrompt="1"/>
          </p:nvPr>
        </p:nvSpPr>
        <p:spPr>
          <a:xfrm>
            <a:off x="8013777" y="3331688"/>
            <a:ext cx="2258860"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23" hasCustomPrompt="1"/>
          </p:nvPr>
        </p:nvSpPr>
        <p:spPr>
          <a:xfrm>
            <a:off x="8013777" y="2521598"/>
            <a:ext cx="2258860"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cxnSp>
        <p:nvCxnSpPr>
          <p:cNvPr id="19" name="直線コネクタ 18"/>
          <p:cNvCxnSpPr/>
          <p:nvPr userDrawn="1"/>
        </p:nvCxnSpPr>
        <p:spPr>
          <a:xfrm flipH="1">
            <a:off x="10268331" y="2836631"/>
            <a:ext cx="2617549" cy="0"/>
          </a:xfrm>
          <a:prstGeom prst="line">
            <a:avLst/>
          </a:prstGeom>
          <a:ln w="12700">
            <a:solidFill>
              <a:schemeClr val="accent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userDrawn="1"/>
        </p:nvCxnSpPr>
        <p:spPr>
          <a:xfrm flipH="1">
            <a:off x="5490544" y="3691727"/>
            <a:ext cx="2527539" cy="0"/>
          </a:xfrm>
          <a:prstGeom prst="line">
            <a:avLst/>
          </a:prstGeom>
          <a:ln w="12700">
            <a:solidFill>
              <a:schemeClr val="accent1">
                <a:lumMod val="7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userDrawn="1"/>
        </p:nvCxnSpPr>
        <p:spPr>
          <a:xfrm flipH="1">
            <a:off x="10358342" y="4501817"/>
            <a:ext cx="2527539" cy="0"/>
          </a:xfrm>
          <a:prstGeom prst="line">
            <a:avLst/>
          </a:prstGeom>
          <a:ln w="127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userDrawn="1"/>
        </p:nvCxnSpPr>
        <p:spPr>
          <a:xfrm flipH="1">
            <a:off x="5497802" y="5356911"/>
            <a:ext cx="2527539" cy="0"/>
          </a:xfrm>
          <a:prstGeom prst="line">
            <a:avLst/>
          </a:prstGeom>
          <a:ln w="12700">
            <a:solidFill>
              <a:schemeClr val="accent1">
                <a:lumMod val="60000"/>
                <a:lumOff val="4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userDrawn="1"/>
        </p:nvCxnSpPr>
        <p:spPr>
          <a:xfrm flipH="1">
            <a:off x="10216071" y="6167001"/>
            <a:ext cx="2669810" cy="0"/>
          </a:xfrm>
          <a:prstGeom prst="line">
            <a:avLst/>
          </a:prstGeom>
          <a:ln w="12700">
            <a:solidFill>
              <a:schemeClr val="accent1">
                <a:lumMod val="40000"/>
                <a:lumOff val="6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userDrawn="1"/>
        </p:nvCxnSpPr>
        <p:spPr>
          <a:xfrm flipH="1">
            <a:off x="5497804" y="6977091"/>
            <a:ext cx="2925324" cy="0"/>
          </a:xfrm>
          <a:prstGeom prst="line">
            <a:avLst/>
          </a:prstGeom>
          <a:ln w="12700">
            <a:solidFill>
              <a:schemeClr val="accent1">
                <a:lumMod val="20000"/>
                <a:lumOff val="80000"/>
              </a:schemeClr>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2" name="テキスト プレースホルダー 11"/>
          <p:cNvSpPr>
            <a:spLocks noGrp="1"/>
          </p:cNvSpPr>
          <p:nvPr>
            <p:ph type="body" sz="quarter" idx="24" hasCustomPrompt="1"/>
          </p:nvPr>
        </p:nvSpPr>
        <p:spPr>
          <a:xfrm>
            <a:off x="13013638" y="3017852"/>
            <a:ext cx="4860540" cy="89890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25" hasCustomPrompt="1"/>
          </p:nvPr>
        </p:nvSpPr>
        <p:spPr>
          <a:xfrm>
            <a:off x="13013638" y="2476592"/>
            <a:ext cx="4860540"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26" hasCustomPrompt="1"/>
          </p:nvPr>
        </p:nvSpPr>
        <p:spPr>
          <a:xfrm>
            <a:off x="13013638" y="4683038"/>
            <a:ext cx="4860540" cy="89890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5" name="テキスト プレースホルダー 11"/>
          <p:cNvSpPr>
            <a:spLocks noGrp="1"/>
          </p:cNvSpPr>
          <p:nvPr>
            <p:ph type="body" sz="quarter" idx="27" hasCustomPrompt="1"/>
          </p:nvPr>
        </p:nvSpPr>
        <p:spPr>
          <a:xfrm>
            <a:off x="13013638" y="4141778"/>
            <a:ext cx="4860540"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28" hasCustomPrompt="1"/>
          </p:nvPr>
        </p:nvSpPr>
        <p:spPr>
          <a:xfrm>
            <a:off x="13013638" y="6348221"/>
            <a:ext cx="4860540" cy="898901"/>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29" hasCustomPrompt="1"/>
          </p:nvPr>
        </p:nvSpPr>
        <p:spPr>
          <a:xfrm>
            <a:off x="13013638" y="5806961"/>
            <a:ext cx="4860540" cy="645023"/>
          </a:xfrm>
        </p:spPr>
        <p:txBody>
          <a:bodyPr anchor="b">
            <a:noAutofit/>
          </a:bodyPr>
          <a:lstStyle>
            <a:lvl1pPr algn="l">
              <a:lnSpc>
                <a:spcPct val="120000"/>
              </a:lnSpc>
              <a:defRPr sz="2300" spc="300">
                <a:solidFill>
                  <a:schemeClr val="accent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0" hasCustomPrompt="1"/>
          </p:nvPr>
        </p:nvSpPr>
        <p:spPr>
          <a:xfrm>
            <a:off x="637262" y="3885413"/>
            <a:ext cx="4860540" cy="898901"/>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9" name="テキスト プレースホルダー 11"/>
          <p:cNvSpPr>
            <a:spLocks noGrp="1"/>
          </p:cNvSpPr>
          <p:nvPr>
            <p:ph type="body" sz="quarter" idx="31" hasCustomPrompt="1"/>
          </p:nvPr>
        </p:nvSpPr>
        <p:spPr>
          <a:xfrm>
            <a:off x="637262" y="3344153"/>
            <a:ext cx="4860540" cy="645023"/>
          </a:xfrm>
        </p:spPr>
        <p:txBody>
          <a:bodyPr anchor="b">
            <a:noAutofit/>
          </a:bodyPr>
          <a:lstStyle>
            <a:lvl1pPr algn="r">
              <a:lnSpc>
                <a:spcPct val="120000"/>
              </a:lnSpc>
              <a:defRPr sz="2300" spc="300">
                <a:solidFill>
                  <a:schemeClr val="accent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32" hasCustomPrompt="1"/>
          </p:nvPr>
        </p:nvSpPr>
        <p:spPr>
          <a:xfrm>
            <a:off x="637262" y="5550598"/>
            <a:ext cx="4860540" cy="898901"/>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41" name="テキスト プレースホルダー 11"/>
          <p:cNvSpPr>
            <a:spLocks noGrp="1"/>
          </p:cNvSpPr>
          <p:nvPr>
            <p:ph type="body" sz="quarter" idx="33" hasCustomPrompt="1"/>
          </p:nvPr>
        </p:nvSpPr>
        <p:spPr>
          <a:xfrm>
            <a:off x="637262" y="5009338"/>
            <a:ext cx="4860540" cy="645023"/>
          </a:xfrm>
        </p:spPr>
        <p:txBody>
          <a:bodyPr anchor="b">
            <a:noAutofit/>
          </a:bodyPr>
          <a:lstStyle>
            <a:lvl1pPr algn="r">
              <a:lnSpc>
                <a:spcPct val="120000"/>
              </a:lnSpc>
              <a:defRPr sz="2300" spc="300">
                <a:solidFill>
                  <a:schemeClr val="accent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34" hasCustomPrompt="1"/>
          </p:nvPr>
        </p:nvSpPr>
        <p:spPr>
          <a:xfrm>
            <a:off x="637262" y="7215782"/>
            <a:ext cx="4860540" cy="898901"/>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35" hasCustomPrompt="1"/>
          </p:nvPr>
        </p:nvSpPr>
        <p:spPr>
          <a:xfrm>
            <a:off x="637262" y="6674522"/>
            <a:ext cx="4860540" cy="645023"/>
          </a:xfrm>
        </p:spPr>
        <p:txBody>
          <a:bodyPr anchor="b">
            <a:noAutofit/>
          </a:bodyPr>
          <a:lstStyle>
            <a:lvl1pPr algn="r">
              <a:lnSpc>
                <a:spcPct val="120000"/>
              </a:lnSpc>
              <a:defRPr sz="2300" spc="300">
                <a:solidFill>
                  <a:schemeClr val="accent1"/>
                </a:solidFill>
                <a:latin typeface="+mj-lt"/>
              </a:defRPr>
            </a:lvl1pPr>
          </a:lstStyle>
          <a:p>
            <a:pPr lvl="0"/>
            <a:r>
              <a:rPr lang="en-US" altLang="ja-JP" dirty="0"/>
              <a:t>TEXT HERE</a:t>
            </a:r>
            <a:endParaRPr lang="en-US" dirty="0"/>
          </a:p>
        </p:txBody>
      </p:sp>
      <p:sp>
        <p:nvSpPr>
          <p:cNvPr id="4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4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4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1723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7" hasCustomPrompt="1"/>
          </p:nvPr>
        </p:nvSpPr>
        <p:spPr>
          <a:xfrm>
            <a:off x="907291" y="1966591"/>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6" name="正方形/長方形 5"/>
          <p:cNvSpPr/>
          <p:nvPr userDrawn="1"/>
        </p:nvSpPr>
        <p:spPr>
          <a:xfrm>
            <a:off x="4642708" y="1678115"/>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srgbClr val="FFFFFF"/>
              </a:solidFill>
              <a:effectLst/>
              <a:uLnTx/>
              <a:uFillTx/>
              <a:latin typeface="Corbel"/>
              <a:cs typeface="+mn-cs"/>
            </a:endParaRPr>
          </a:p>
        </p:txBody>
      </p:sp>
      <p:sp>
        <p:nvSpPr>
          <p:cNvPr id="7" name="テキスト プレースホルダー 11"/>
          <p:cNvSpPr>
            <a:spLocks noGrp="1"/>
          </p:cNvSpPr>
          <p:nvPr>
            <p:ph type="body" sz="quarter" idx="26" hasCustomPrompt="1"/>
          </p:nvPr>
        </p:nvSpPr>
        <p:spPr>
          <a:xfrm>
            <a:off x="4822727" y="1678115"/>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27" hasCustomPrompt="1"/>
          </p:nvPr>
        </p:nvSpPr>
        <p:spPr>
          <a:xfrm>
            <a:off x="907291" y="3530515"/>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4642708" y="3242039"/>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0" name="テキスト プレースホルダー 11"/>
          <p:cNvSpPr>
            <a:spLocks noGrp="1"/>
          </p:cNvSpPr>
          <p:nvPr>
            <p:ph type="body" sz="quarter" idx="28" hasCustomPrompt="1"/>
          </p:nvPr>
        </p:nvSpPr>
        <p:spPr>
          <a:xfrm>
            <a:off x="4822727" y="3242039"/>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1" name="テキスト プレースホルダー 11"/>
          <p:cNvSpPr>
            <a:spLocks noGrp="1"/>
          </p:cNvSpPr>
          <p:nvPr>
            <p:ph type="body" sz="quarter" idx="29" hasCustomPrompt="1"/>
          </p:nvPr>
        </p:nvSpPr>
        <p:spPr>
          <a:xfrm>
            <a:off x="907291" y="5094439"/>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2" name="正方形/長方形 11"/>
          <p:cNvSpPr/>
          <p:nvPr userDrawn="1"/>
        </p:nvSpPr>
        <p:spPr>
          <a:xfrm>
            <a:off x="4642708" y="4805963"/>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3" name="テキスト プレースホルダー 11"/>
          <p:cNvSpPr>
            <a:spLocks noGrp="1"/>
          </p:cNvSpPr>
          <p:nvPr>
            <p:ph type="body" sz="quarter" idx="30" hasCustomPrompt="1"/>
          </p:nvPr>
        </p:nvSpPr>
        <p:spPr>
          <a:xfrm>
            <a:off x="4822727" y="4805963"/>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31" hasCustomPrompt="1"/>
          </p:nvPr>
        </p:nvSpPr>
        <p:spPr>
          <a:xfrm>
            <a:off x="907291" y="6658363"/>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5" name="正方形/長方形 14"/>
          <p:cNvSpPr/>
          <p:nvPr userDrawn="1"/>
        </p:nvSpPr>
        <p:spPr>
          <a:xfrm>
            <a:off x="4642708" y="6369887"/>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6" name="テキスト プレースホルダー 11"/>
          <p:cNvSpPr>
            <a:spLocks noGrp="1"/>
          </p:cNvSpPr>
          <p:nvPr>
            <p:ph type="body" sz="quarter" idx="32" hasCustomPrompt="1"/>
          </p:nvPr>
        </p:nvSpPr>
        <p:spPr>
          <a:xfrm>
            <a:off x="4822727" y="6369887"/>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33" hasCustomPrompt="1"/>
          </p:nvPr>
        </p:nvSpPr>
        <p:spPr>
          <a:xfrm>
            <a:off x="907291" y="8222285"/>
            <a:ext cx="3600400" cy="773204"/>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18" name="正方形/長方形 17"/>
          <p:cNvSpPr/>
          <p:nvPr userDrawn="1"/>
        </p:nvSpPr>
        <p:spPr>
          <a:xfrm>
            <a:off x="4642708" y="7933811"/>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9" name="テキスト プレースホルダー 11"/>
          <p:cNvSpPr>
            <a:spLocks noGrp="1"/>
          </p:cNvSpPr>
          <p:nvPr>
            <p:ph type="body" sz="quarter" idx="34" hasCustomPrompt="1"/>
          </p:nvPr>
        </p:nvSpPr>
        <p:spPr>
          <a:xfrm>
            <a:off x="4822727" y="7933811"/>
            <a:ext cx="11611290" cy="1350150"/>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0"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21"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22"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7637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alk">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lumMod val="50000"/>
                    <a:alpha val="70000"/>
                  </a:srgbClr>
                </a:solidFill>
                <a:effectLst/>
                <a:uLnTx/>
                <a:uFillTx/>
                <a:latin typeface="Corbel"/>
                <a:cs typeface="+mn-cs"/>
              </a:rPr>
              <a:t>The Power of PowerPoint | thepopp.com</a:t>
            </a:r>
            <a:endPar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endParaRPr>
          </a:p>
        </p:txBody>
      </p:sp>
      <p:sp>
        <p:nvSpPr>
          <p:cNvPr id="4" name="スライド番号プレースホルダー 3"/>
          <p:cNvSpPr>
            <a:spLocks noGrp="1"/>
          </p:cNvSpPr>
          <p:nvPr>
            <p:ph type="sldNum" sz="quarter" idx="11"/>
          </p:nvPr>
        </p:nvSpPr>
        <p:spPr/>
        <p:txBody>
          <a:body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3267" y="2537876"/>
            <a:ext cx="1770720" cy="5119697"/>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67932" y="2440526"/>
            <a:ext cx="1462283" cy="5217047"/>
          </a:xfrm>
          <a:prstGeom prst="rect">
            <a:avLst/>
          </a:prstGeom>
        </p:spPr>
      </p:pic>
      <p:grpSp>
        <p:nvGrpSpPr>
          <p:cNvPr id="7" name="グループ化 6"/>
          <p:cNvGrpSpPr/>
          <p:nvPr userDrawn="1"/>
        </p:nvGrpSpPr>
        <p:grpSpPr>
          <a:xfrm>
            <a:off x="1267330" y="1869011"/>
            <a:ext cx="4793032" cy="1935215"/>
            <a:chOff x="792895" y="1183060"/>
            <a:chExt cx="4793032" cy="1935215"/>
          </a:xfrm>
          <a:solidFill>
            <a:schemeClr val="accent1">
              <a:lumMod val="20000"/>
              <a:lumOff val="80000"/>
            </a:schemeClr>
          </a:solidFill>
        </p:grpSpPr>
        <p:sp>
          <p:nvSpPr>
            <p:cNvPr id="8" name="正方形/長方形 7"/>
            <p:cNvSpPr/>
            <p:nvPr userDrawn="1"/>
          </p:nvSpPr>
          <p:spPr>
            <a:xfrm>
              <a:off x="792895" y="118306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9" name="二等辺三角形 8"/>
            <p:cNvSpPr/>
            <p:nvPr userDrawn="1"/>
          </p:nvSpPr>
          <p:spPr>
            <a:xfrm rot="5400000">
              <a:off x="5124176" y="2488148"/>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10" name="グループ化 9"/>
          <p:cNvGrpSpPr/>
          <p:nvPr userDrawn="1"/>
        </p:nvGrpSpPr>
        <p:grpSpPr>
          <a:xfrm>
            <a:off x="1267330" y="4929350"/>
            <a:ext cx="4793032" cy="1935215"/>
            <a:chOff x="792895" y="4243400"/>
            <a:chExt cx="4793032" cy="1935215"/>
          </a:xfrm>
          <a:solidFill>
            <a:schemeClr val="accent1">
              <a:lumMod val="20000"/>
              <a:lumOff val="80000"/>
            </a:schemeClr>
          </a:solidFill>
        </p:grpSpPr>
        <p:sp>
          <p:nvSpPr>
            <p:cNvPr id="11" name="正方形/長方形 10"/>
            <p:cNvSpPr/>
            <p:nvPr userDrawn="1"/>
          </p:nvSpPr>
          <p:spPr>
            <a:xfrm>
              <a:off x="792895" y="424340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2" name="二等辺三角形 11"/>
            <p:cNvSpPr/>
            <p:nvPr userDrawn="1"/>
          </p:nvSpPr>
          <p:spPr>
            <a:xfrm rot="5400000">
              <a:off x="5124176" y="4459564"/>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13" name="グループ化 12"/>
          <p:cNvGrpSpPr/>
          <p:nvPr userDrawn="1"/>
        </p:nvGrpSpPr>
        <p:grpSpPr>
          <a:xfrm rot="10800000">
            <a:off x="11978520" y="4929350"/>
            <a:ext cx="4793032" cy="1935215"/>
            <a:chOff x="792895" y="1183060"/>
            <a:chExt cx="4793032" cy="1935215"/>
          </a:xfrm>
          <a:solidFill>
            <a:schemeClr val="accent1">
              <a:lumMod val="20000"/>
              <a:lumOff val="80000"/>
            </a:schemeClr>
          </a:solidFill>
        </p:grpSpPr>
        <p:sp>
          <p:nvSpPr>
            <p:cNvPr id="14" name="正方形/長方形 13"/>
            <p:cNvSpPr/>
            <p:nvPr userDrawn="1"/>
          </p:nvSpPr>
          <p:spPr>
            <a:xfrm>
              <a:off x="792895" y="118306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5" name="二等辺三角形 14"/>
            <p:cNvSpPr/>
            <p:nvPr userDrawn="1"/>
          </p:nvSpPr>
          <p:spPr>
            <a:xfrm rot="5400000">
              <a:off x="5124176" y="2488148"/>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grpSp>
        <p:nvGrpSpPr>
          <p:cNvPr id="16" name="グループ化 15"/>
          <p:cNvGrpSpPr/>
          <p:nvPr userDrawn="1"/>
        </p:nvGrpSpPr>
        <p:grpSpPr>
          <a:xfrm rot="10800000">
            <a:off x="11980312" y="1868656"/>
            <a:ext cx="4793032" cy="1935215"/>
            <a:chOff x="792895" y="4243400"/>
            <a:chExt cx="4793032" cy="1935215"/>
          </a:xfrm>
          <a:solidFill>
            <a:schemeClr val="accent1">
              <a:lumMod val="20000"/>
              <a:lumOff val="80000"/>
            </a:schemeClr>
          </a:solidFill>
        </p:grpSpPr>
        <p:sp>
          <p:nvSpPr>
            <p:cNvPr id="17" name="正方形/長方形 16"/>
            <p:cNvSpPr/>
            <p:nvPr userDrawn="1"/>
          </p:nvSpPr>
          <p:spPr>
            <a:xfrm>
              <a:off x="792895" y="4243400"/>
              <a:ext cx="4500500" cy="1935215"/>
            </a:xfrm>
            <a:prstGeom prst="rect">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sp>
          <p:nvSpPr>
            <p:cNvPr id="18" name="二等辺三角形 17"/>
            <p:cNvSpPr/>
            <p:nvPr userDrawn="1"/>
          </p:nvSpPr>
          <p:spPr>
            <a:xfrm rot="5400000">
              <a:off x="5124176" y="4459564"/>
              <a:ext cx="495955" cy="427547"/>
            </a:xfrm>
            <a:prstGeom prst="triangle">
              <a:avLst/>
            </a:prstGeom>
            <a:grp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632649"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Corbel"/>
                <a:cs typeface="+mn-cs"/>
              </a:endParaRPr>
            </a:p>
          </p:txBody>
        </p:sp>
      </p:grpSp>
      <p:sp>
        <p:nvSpPr>
          <p:cNvPr id="19" name="テキスト プレースホルダー 11"/>
          <p:cNvSpPr>
            <a:spLocks noGrp="1"/>
          </p:cNvSpPr>
          <p:nvPr>
            <p:ph type="body" sz="quarter" idx="18" hasCustomPrompt="1"/>
          </p:nvPr>
        </p:nvSpPr>
        <p:spPr>
          <a:xfrm>
            <a:off x="1361568" y="1996096"/>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9" hasCustomPrompt="1"/>
          </p:nvPr>
        </p:nvSpPr>
        <p:spPr>
          <a:xfrm>
            <a:off x="1361568" y="5084050"/>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0" hasCustomPrompt="1"/>
          </p:nvPr>
        </p:nvSpPr>
        <p:spPr>
          <a:xfrm>
            <a:off x="12338561" y="2003669"/>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1" hasCustomPrompt="1"/>
          </p:nvPr>
        </p:nvSpPr>
        <p:spPr>
          <a:xfrm>
            <a:off x="12392020" y="5084050"/>
            <a:ext cx="4312026" cy="1625816"/>
          </a:xfrm>
        </p:spPr>
        <p:txBody>
          <a:bodyPr anchor="ctr">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3"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24" name="テキスト プレースホルダー 11"/>
          <p:cNvSpPr>
            <a:spLocks noGrp="1"/>
          </p:cNvSpPr>
          <p:nvPr>
            <p:ph type="body" sz="quarter" idx="16" hasCustomPrompt="1"/>
          </p:nvPr>
        </p:nvSpPr>
        <p:spPr>
          <a:xfrm>
            <a:off x="2493651"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4627251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No Contents - 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2493651"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2493651" y="7167106"/>
            <a:ext cx="13298280" cy="773204"/>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12"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3"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4"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24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No Contents - 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998491" y="7798796"/>
            <a:ext cx="7762452"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98491" y="7167106"/>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テキスト プレースホルダー 11"/>
          <p:cNvSpPr>
            <a:spLocks noGrp="1"/>
          </p:cNvSpPr>
          <p:nvPr>
            <p:ph type="body" sz="quarter" idx="18" hasCustomPrompt="1"/>
          </p:nvPr>
        </p:nvSpPr>
        <p:spPr>
          <a:xfrm>
            <a:off x="9491701" y="7790558"/>
            <a:ext cx="7762452"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9" hasCustomPrompt="1"/>
          </p:nvPr>
        </p:nvSpPr>
        <p:spPr>
          <a:xfrm>
            <a:off x="9491701" y="7158868"/>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4"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5"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6"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7109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No Contents - 2 Columns - Righ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7" name="テキスト プレースホルダー 11"/>
          <p:cNvSpPr>
            <a:spLocks noGrp="1"/>
          </p:cNvSpPr>
          <p:nvPr>
            <p:ph type="body" sz="quarter" idx="16" hasCustomPrompt="1"/>
          </p:nvPr>
        </p:nvSpPr>
        <p:spPr>
          <a:xfrm>
            <a:off x="9491701" y="6540277"/>
            <a:ext cx="7762452" cy="206861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491701" y="5908588"/>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9" name="テキスト プレースホルダー 11"/>
          <p:cNvSpPr>
            <a:spLocks noGrp="1"/>
          </p:cNvSpPr>
          <p:nvPr>
            <p:ph type="body" sz="quarter" idx="18" hasCustomPrompt="1"/>
          </p:nvPr>
        </p:nvSpPr>
        <p:spPr>
          <a:xfrm>
            <a:off x="9491701" y="3209906"/>
            <a:ext cx="7762452" cy="206861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9" hasCustomPrompt="1"/>
          </p:nvPr>
        </p:nvSpPr>
        <p:spPr>
          <a:xfrm>
            <a:off x="9491701" y="2578216"/>
            <a:ext cx="7762452" cy="773204"/>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1"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12"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13"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4666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2"/>
            <a:ext cx="16741859" cy="1125125"/>
          </a:xfrm>
        </p:spPr>
        <p:txBody>
          <a:bodyPr/>
          <a:lstStyle>
            <a:lvl1pPr>
              <a:defRPr spc="1000" baseline="0"/>
            </a:lvl1pPr>
          </a:lstStyle>
          <a:p>
            <a:r>
              <a:rPr lang="en-US" altLang="ja-JP" dirty="0"/>
              <a:t>SLIDE TITLE HERE</a:t>
            </a:r>
            <a:endParaRPr kumimoji="1" lang="ja-JP" altLang="en-US" dirty="0"/>
          </a:p>
        </p:txBody>
      </p:sp>
      <p:sp>
        <p:nvSpPr>
          <p:cNvPr id="6"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7"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8" name="直線コネクタ 12"/>
          <p:cNvCxnSpPr/>
          <p:nvPr userDrawn="1"/>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9509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Diapositive titre bleue">
    <p:spTree>
      <p:nvGrpSpPr>
        <p:cNvPr id="1" name=""/>
        <p:cNvGrpSpPr/>
        <p:nvPr/>
      </p:nvGrpSpPr>
      <p:grpSpPr>
        <a:xfrm>
          <a:off x="0" y="0"/>
          <a:ext cx="0" cy="0"/>
          <a:chOff x="0" y="0"/>
          <a:chExt cx="0" cy="0"/>
        </a:xfrm>
      </p:grpSpPr>
      <p:sp>
        <p:nvSpPr>
          <p:cNvPr id="18" name="タイトル 1"/>
          <p:cNvSpPr>
            <a:spLocks noGrp="1"/>
          </p:cNvSpPr>
          <p:nvPr>
            <p:ph type="ctrTitle" hasCustomPrompt="1"/>
          </p:nvPr>
        </p:nvSpPr>
        <p:spPr>
          <a:xfrm>
            <a:off x="2266442" y="4288405"/>
            <a:ext cx="13753528" cy="1189757"/>
          </a:xfrm>
          <a:prstGeom prst="rect">
            <a:avLst/>
          </a:prstGeom>
        </p:spPr>
        <p:txBody>
          <a:bodyPr anchor="ctr"/>
          <a:lstStyle>
            <a:lvl1pPr algn="ctr">
              <a:lnSpc>
                <a:spcPct val="100000"/>
              </a:lnSpc>
              <a:defRPr sz="7200" cap="all" spc="1500" baseline="0">
                <a:solidFill>
                  <a:schemeClr val="accent1"/>
                </a:solidFill>
                <a:latin typeface="+mj-lt"/>
              </a:defRPr>
            </a:lvl1pPr>
          </a:lstStyle>
          <a:p>
            <a:r>
              <a:rPr lang="en-US" altLang="ja-JP" dirty="0"/>
              <a:t>TITRE PRESENTATION</a:t>
            </a:r>
            <a:endParaRPr lang="en-US" dirty="0"/>
          </a:p>
        </p:txBody>
      </p:sp>
      <p:sp>
        <p:nvSpPr>
          <p:cNvPr id="19" name="サブタイトル 2"/>
          <p:cNvSpPr>
            <a:spLocks noGrp="1"/>
          </p:cNvSpPr>
          <p:nvPr>
            <p:ph type="subTitle" idx="1" hasCustomPrompt="1"/>
          </p:nvPr>
        </p:nvSpPr>
        <p:spPr>
          <a:xfrm>
            <a:off x="2266442" y="5368525"/>
            <a:ext cx="13753528" cy="785311"/>
          </a:xfrm>
          <a:prstGeom prst="rect">
            <a:avLst/>
          </a:prstGeom>
        </p:spPr>
        <p:txBody>
          <a:bodyPr anchor="ctr">
            <a:normAutofit/>
          </a:bodyPr>
          <a:lstStyle>
            <a:lvl1pPr marL="0" indent="0" algn="ctr">
              <a:spcBef>
                <a:spcPts val="0"/>
              </a:spcBef>
              <a:buNone/>
              <a:defRPr sz="3200" cap="all" spc="600" baseline="0">
                <a:solidFill>
                  <a:schemeClr val="bg2">
                    <a:lumMod val="50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Sous </a:t>
            </a:r>
            <a:r>
              <a:rPr lang="en-US" altLang="ja-JP" dirty="0" err="1"/>
              <a:t>titre</a:t>
            </a:r>
            <a:endParaRPr lang="en-US" dirty="0"/>
          </a:p>
        </p:txBody>
      </p:sp>
      <p:pic>
        <p:nvPicPr>
          <p:cNvPr id="22" name="Picture 27" descr="C:\Users\sedoo\Documents\aeris\cnrs.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53951" y="9329391"/>
            <a:ext cx="575147" cy="6550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9" descr="C:\Users\sedoo\Documents\aeris\ir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70389" y="9468353"/>
            <a:ext cx="662542" cy="4025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C:\Users\sedoo\Documents\aeris\logo_cea.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01401" y="9409418"/>
            <a:ext cx="567209" cy="5209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1" descr="C:\Users\sedoo\Documents\aeris\ign.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680006" y="9386575"/>
            <a:ext cx="439226" cy="5406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3" descr="C:\Users\sedoo\Documents\aeris\ups.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2980340" y="9425258"/>
            <a:ext cx="1193999" cy="45208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5" descr="C:\Users\sedoo\Downloads\logo_NORD_PAS_DE_CALAIS.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597987" y="9458224"/>
            <a:ext cx="1232250" cy="3973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sedoo\Downloads\Logo-CNES-horizontal.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937657" y="9433944"/>
            <a:ext cx="1193636" cy="38345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edoo\Downloads\UPMC_Orange_60mm.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4318781" y="9508985"/>
            <a:ext cx="853603" cy="2877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edoo\Downloads\logoX.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338561" y="9350724"/>
            <a:ext cx="480443" cy="65331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edoo\Downloads\logoMF.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008191" y="9285186"/>
            <a:ext cx="701700" cy="720837"/>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プレースホルダー 11"/>
          <p:cNvSpPr>
            <a:spLocks noGrp="1"/>
          </p:cNvSpPr>
          <p:nvPr>
            <p:ph type="body" sz="quarter" idx="22" hasCustomPrompt="1"/>
          </p:nvPr>
        </p:nvSpPr>
        <p:spPr>
          <a:xfrm>
            <a:off x="2302446" y="6223621"/>
            <a:ext cx="13700315" cy="630070"/>
          </a:xfrm>
        </p:spPr>
        <p:txBody>
          <a:bodyPr anchor="t">
            <a:noAutofit/>
          </a:bodyPr>
          <a:lstStyle>
            <a:lvl1pPr algn="ctr">
              <a:lnSpc>
                <a:spcPct val="120000"/>
              </a:lnSpc>
              <a:defRPr sz="2400">
                <a:solidFill>
                  <a:schemeClr val="bg2">
                    <a:lumMod val="75000"/>
                  </a:schemeClr>
                </a:solidFill>
                <a:latin typeface="+mn-lt"/>
              </a:defRPr>
            </a:lvl1pPr>
          </a:lstStyle>
          <a:p>
            <a:pPr lvl="0"/>
            <a:r>
              <a:rPr lang="en-US" altLang="ja-JP" dirty="0"/>
              <a:t>Date - Lieu</a:t>
            </a:r>
            <a:endParaRPr lang="en-US" dirty="0"/>
          </a:p>
        </p:txBody>
      </p:sp>
      <p:pic>
        <p:nvPicPr>
          <p:cNvPr id="2050" name="Picture 2" descr="C:\Users\sedoo\Downloads\Sirius\Icons\logoLille.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308891" y="9328965"/>
            <a:ext cx="1290723" cy="6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461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772276" y="7888805"/>
            <a:ext cx="16741860" cy="1305145"/>
          </a:xfrm>
          <a:prstGeom prst="rect">
            <a:avLst/>
          </a:prstGeom>
        </p:spPr>
        <p:txBody>
          <a:bodyPr/>
          <a:lstStyle>
            <a:lvl1pPr algn="ctr">
              <a:defRPr sz="6600"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096312" y="1588105"/>
            <a:ext cx="16057784" cy="1763774"/>
          </a:xfrm>
        </p:spPr>
        <p:txBody>
          <a:bodyPr anchor="b">
            <a:noAutofit/>
          </a:bodyPr>
          <a:lstStyle>
            <a:lvl1pPr algn="ctr">
              <a:defRPr sz="54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2" y="3568325"/>
            <a:ext cx="16057784" cy="3240360"/>
          </a:xfrm>
        </p:spPr>
        <p:txBody>
          <a:bodyPr anchor="t">
            <a:noAutofit/>
          </a:bodyPr>
          <a:lstStyle>
            <a:lvl1pPr algn="ctr">
              <a:lnSpc>
                <a:spcPct val="120000"/>
              </a:lnSpc>
              <a:defRPr sz="2400">
                <a:solidFill>
                  <a:schemeClr val="tx1"/>
                </a:solidFill>
                <a:latin typeface="+mn-lt"/>
              </a:defRPr>
            </a:lvl1pPr>
          </a:lstStyle>
          <a:p>
            <a:pPr lvl="0"/>
            <a:r>
              <a:rPr lang="en-US" altLang="ja-JP" dirty="0"/>
              <a:t>Text Here</a:t>
            </a:r>
            <a:endParaRPr lang="en-US" dirty="0"/>
          </a:p>
        </p:txBody>
      </p:sp>
      <p:cxnSp>
        <p:nvCxnSpPr>
          <p:cNvPr id="8" name="直線コネクタ 7"/>
          <p:cNvCxnSpPr/>
          <p:nvPr userDrawn="1"/>
        </p:nvCxnSpPr>
        <p:spPr>
          <a:xfrm>
            <a:off x="603507" y="7618775"/>
            <a:ext cx="17079398"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380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Diapositive section blanch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11485" y="113545"/>
            <a:ext cx="3259036" cy="4502092"/>
          </a:xfrm>
          <a:prstGeom prst="rect">
            <a:avLst/>
          </a:prstGeom>
        </p:spPr>
      </p:pic>
      <p:sp>
        <p:nvSpPr>
          <p:cNvPr id="3" name="タイトル 1"/>
          <p:cNvSpPr>
            <a:spLocks noGrp="1"/>
          </p:cNvSpPr>
          <p:nvPr>
            <p:ph type="ctrTitle" hasCustomPrompt="1"/>
          </p:nvPr>
        </p:nvSpPr>
        <p:spPr>
          <a:xfrm>
            <a:off x="862286" y="8473870"/>
            <a:ext cx="13753528" cy="1189757"/>
          </a:xfrm>
          <a:prstGeom prst="rect">
            <a:avLst/>
          </a:prstGeom>
        </p:spPr>
        <p:txBody>
          <a:bodyPr anchor="ctr"/>
          <a:lstStyle>
            <a:lvl1pPr algn="l">
              <a:lnSpc>
                <a:spcPct val="100000"/>
              </a:lnSpc>
              <a:defRPr sz="7200" spc="1000" baseline="0">
                <a:solidFill>
                  <a:schemeClr val="accent1"/>
                </a:solidFill>
                <a:latin typeface="+mj-lt"/>
              </a:defRPr>
            </a:lvl1pPr>
          </a:lstStyle>
          <a:p>
            <a:r>
              <a:rPr lang="en-US" altLang="ja-JP" dirty="0"/>
              <a:t>TITRE DE SECTION</a:t>
            </a:r>
            <a:endParaRPr lang="en-US" dirty="0"/>
          </a:p>
        </p:txBody>
      </p:sp>
    </p:spTree>
    <p:extLst>
      <p:ext uri="{BB962C8B-B14F-4D97-AF65-F5344CB8AC3E}">
        <p14:creationId xmlns:p14="http://schemas.microsoft.com/office/powerpoint/2010/main" val="179403270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iapositive titre bleue">
    <p:spTree>
      <p:nvGrpSpPr>
        <p:cNvPr id="1" name=""/>
        <p:cNvGrpSpPr/>
        <p:nvPr/>
      </p:nvGrpSpPr>
      <p:grpSpPr>
        <a:xfrm>
          <a:off x="0" y="0"/>
          <a:ext cx="0" cy="0"/>
          <a:chOff x="0" y="0"/>
          <a:chExt cx="0" cy="0"/>
        </a:xfrm>
      </p:grpSpPr>
      <p:sp>
        <p:nvSpPr>
          <p:cNvPr id="18" name="タイトル 1"/>
          <p:cNvSpPr>
            <a:spLocks noGrp="1"/>
          </p:cNvSpPr>
          <p:nvPr>
            <p:ph type="ctrTitle" hasCustomPrompt="1"/>
          </p:nvPr>
        </p:nvSpPr>
        <p:spPr>
          <a:xfrm>
            <a:off x="2266442" y="4288405"/>
            <a:ext cx="13753528" cy="1189757"/>
          </a:xfrm>
          <a:prstGeom prst="rect">
            <a:avLst/>
          </a:prstGeom>
        </p:spPr>
        <p:txBody>
          <a:bodyPr anchor="ctr"/>
          <a:lstStyle>
            <a:lvl1pPr algn="ctr">
              <a:lnSpc>
                <a:spcPct val="100000"/>
              </a:lnSpc>
              <a:defRPr sz="7200" cap="all" spc="1500" baseline="0">
                <a:solidFill>
                  <a:schemeClr val="accent1"/>
                </a:solidFill>
                <a:latin typeface="+mj-lt"/>
              </a:defRPr>
            </a:lvl1pPr>
          </a:lstStyle>
          <a:p>
            <a:r>
              <a:rPr lang="en-US" altLang="ja-JP" dirty="0"/>
              <a:t>TITRE PRESENTATION</a:t>
            </a:r>
            <a:endParaRPr lang="en-US" dirty="0"/>
          </a:p>
        </p:txBody>
      </p:sp>
      <p:sp>
        <p:nvSpPr>
          <p:cNvPr id="19" name="サブタイトル 2"/>
          <p:cNvSpPr>
            <a:spLocks noGrp="1"/>
          </p:cNvSpPr>
          <p:nvPr>
            <p:ph type="subTitle" idx="1" hasCustomPrompt="1"/>
          </p:nvPr>
        </p:nvSpPr>
        <p:spPr>
          <a:xfrm>
            <a:off x="2266442" y="5368525"/>
            <a:ext cx="13753528" cy="785311"/>
          </a:xfrm>
          <a:prstGeom prst="rect">
            <a:avLst/>
          </a:prstGeom>
        </p:spPr>
        <p:txBody>
          <a:bodyPr anchor="ctr">
            <a:normAutofit/>
          </a:bodyPr>
          <a:lstStyle>
            <a:lvl1pPr marL="0" indent="0" algn="ctr">
              <a:spcBef>
                <a:spcPts val="0"/>
              </a:spcBef>
              <a:buNone/>
              <a:defRPr sz="3200" cap="all" spc="600" baseline="0">
                <a:solidFill>
                  <a:schemeClr val="bg2">
                    <a:lumMod val="50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Sous </a:t>
            </a:r>
            <a:r>
              <a:rPr lang="en-US" altLang="ja-JP" dirty="0" err="1"/>
              <a:t>titre</a:t>
            </a:r>
            <a:endParaRPr lang="en-US" dirty="0"/>
          </a:p>
        </p:txBody>
      </p:sp>
      <p:sp>
        <p:nvSpPr>
          <p:cNvPr id="32" name="テキスト プレースホルダー 11"/>
          <p:cNvSpPr>
            <a:spLocks noGrp="1"/>
          </p:cNvSpPr>
          <p:nvPr>
            <p:ph type="body" sz="quarter" idx="22" hasCustomPrompt="1"/>
          </p:nvPr>
        </p:nvSpPr>
        <p:spPr>
          <a:xfrm>
            <a:off x="2302446" y="6223621"/>
            <a:ext cx="13700315" cy="630070"/>
          </a:xfrm>
        </p:spPr>
        <p:txBody>
          <a:bodyPr anchor="t">
            <a:noAutofit/>
          </a:bodyPr>
          <a:lstStyle>
            <a:lvl1pPr algn="ctr">
              <a:lnSpc>
                <a:spcPct val="120000"/>
              </a:lnSpc>
              <a:defRPr sz="2400">
                <a:solidFill>
                  <a:schemeClr val="bg2">
                    <a:lumMod val="75000"/>
                  </a:schemeClr>
                </a:solidFill>
                <a:latin typeface="+mn-lt"/>
              </a:defRPr>
            </a:lvl1pPr>
          </a:lstStyle>
          <a:p>
            <a:pPr lvl="0"/>
            <a:r>
              <a:rPr lang="en-US" altLang="ja-JP" dirty="0"/>
              <a:t>Date - Lieu</a:t>
            </a:r>
            <a:endParaRPr lang="en-US" dirty="0"/>
          </a:p>
        </p:txBody>
      </p:sp>
      <p:pic>
        <p:nvPicPr>
          <p:cNvPr id="16" name="Picture 27" descr="C:\Users\sedoo\Documents\aeris\cnrs.png">
            <a:extLst>
              <a:ext uri="{FF2B5EF4-FFF2-40B4-BE49-F238E27FC236}">
                <a16:creationId xmlns:a16="http://schemas.microsoft.com/office/drawing/2014/main" id="{60F7803C-7396-409E-B6DE-2B7755EED32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848477" y="9329391"/>
            <a:ext cx="575147" cy="6550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C:\Users\sedoo\Documents\aeris\logo_cea.png">
            <a:extLst>
              <a:ext uri="{FF2B5EF4-FFF2-40B4-BE49-F238E27FC236}">
                <a16:creationId xmlns:a16="http://schemas.microsoft.com/office/drawing/2014/main" id="{325F6457-8498-4F7A-9D30-7DD1D8C16CAC}"/>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95927" y="9409418"/>
            <a:ext cx="567209" cy="5209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1" descr="C:\Users\sedoo\Documents\aeris\ign.png">
            <a:extLst>
              <a:ext uri="{FF2B5EF4-FFF2-40B4-BE49-F238E27FC236}">
                <a16:creationId xmlns:a16="http://schemas.microsoft.com/office/drawing/2014/main" id="{18173134-A47A-407B-9460-96331D8C659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274532" y="9386575"/>
            <a:ext cx="439226" cy="5406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3" descr="C:\Users\sedoo\Documents\aeris\ups.png">
            <a:extLst>
              <a:ext uri="{FF2B5EF4-FFF2-40B4-BE49-F238E27FC236}">
                <a16:creationId xmlns:a16="http://schemas.microsoft.com/office/drawing/2014/main" id="{E6464A52-FE10-435F-B8DC-0964B7A5A99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574866" y="9425258"/>
            <a:ext cx="1193999" cy="4520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sedoo\Downloads\Logo-CNES-horizontal.png">
            <a:extLst>
              <a:ext uri="{FF2B5EF4-FFF2-40B4-BE49-F238E27FC236}">
                <a16:creationId xmlns:a16="http://schemas.microsoft.com/office/drawing/2014/main" id="{9E9D5707-CC3A-4A15-8660-92FA91E33B9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32183" y="9433944"/>
            <a:ext cx="1193636" cy="3834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sedoo\Downloads\logoX.png">
            <a:extLst>
              <a:ext uri="{FF2B5EF4-FFF2-40B4-BE49-F238E27FC236}">
                <a16:creationId xmlns:a16="http://schemas.microsoft.com/office/drawing/2014/main" id="{C8847E2E-55D1-4EF3-990A-77F4E3D86C4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2933087" y="9350724"/>
            <a:ext cx="480443" cy="6533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Users\sedoo\Downloads\logoMF.png">
            <a:extLst>
              <a:ext uri="{FF2B5EF4-FFF2-40B4-BE49-F238E27FC236}">
                <a16:creationId xmlns:a16="http://schemas.microsoft.com/office/drawing/2014/main" id="{1A0809B1-C0D6-40CC-A06B-D932FE80D91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602717" y="9285186"/>
            <a:ext cx="701700" cy="7208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sedoo\Downloads\Sirius\Icons\logoLille.png">
            <a:extLst>
              <a:ext uri="{FF2B5EF4-FFF2-40B4-BE49-F238E27FC236}">
                <a16:creationId xmlns:a16="http://schemas.microsoft.com/office/drawing/2014/main" id="{99573391-A51C-4B6E-8925-87C6F43D9AC8}"/>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903417" y="9328965"/>
            <a:ext cx="1290723" cy="6195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ésultat de recherche d'images pour &quot;ird  logo 2018&quot;">
            <a:extLst>
              <a:ext uri="{FF2B5EF4-FFF2-40B4-BE49-F238E27FC236}">
                <a16:creationId xmlns:a16="http://schemas.microsoft.com/office/drawing/2014/main" id="{BFB8BBC6-C613-4350-9272-EEF80381F245}"/>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412807" y="9476584"/>
            <a:ext cx="877585" cy="4288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Résultat de recherche d'images pour &quot;logo region hauts de france&quot;">
            <a:extLst>
              <a:ext uri="{FF2B5EF4-FFF2-40B4-BE49-F238E27FC236}">
                <a16:creationId xmlns:a16="http://schemas.microsoft.com/office/drawing/2014/main" id="{F5B0F0B7-838E-40B0-9A01-10EC1101CC54}"/>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140431" y="9316871"/>
            <a:ext cx="643735" cy="6437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ésultat de recherche d'images pour &quot;logo sorbonne université&quot;">
            <a:extLst>
              <a:ext uri="{FF2B5EF4-FFF2-40B4-BE49-F238E27FC236}">
                <a16:creationId xmlns:a16="http://schemas.microsoft.com/office/drawing/2014/main" id="{70C7D34E-3043-4DD1-BFE8-AE2196329760}"/>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4880011" y="9432261"/>
            <a:ext cx="1023406" cy="412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4023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iapositive vierge bleue">
    <p:spTree>
      <p:nvGrpSpPr>
        <p:cNvPr id="1" name=""/>
        <p:cNvGrpSpPr/>
        <p:nvPr/>
      </p:nvGrpSpPr>
      <p:grpSpPr>
        <a:xfrm>
          <a:off x="0" y="0"/>
          <a:ext cx="0" cy="0"/>
          <a:chOff x="0" y="0"/>
          <a:chExt cx="0" cy="0"/>
        </a:xfrm>
      </p:grpSpPr>
      <p:sp>
        <p:nvSpPr>
          <p:cNvPr id="6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64"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hasCustomPrompt="1"/>
          </p:nvPr>
        </p:nvSpPr>
        <p:spPr>
          <a:xfrm>
            <a:off x="914400" y="412750"/>
            <a:ext cx="16457613" cy="1714500"/>
          </a:xfrm>
          <a:prstGeom prst="rect">
            <a:avLst/>
          </a:prstGeom>
        </p:spPr>
        <p:txBody>
          <a:bodyPr/>
          <a:lstStyle>
            <a:lvl1pPr>
              <a:defRPr cap="all" spc="1500" baseline="0"/>
            </a:lvl1pPr>
          </a:lstStyle>
          <a:p>
            <a:r>
              <a:rPr lang="fr-FR" dirty="0"/>
              <a:t>Titre de la diapositive</a:t>
            </a:r>
          </a:p>
        </p:txBody>
      </p:sp>
    </p:spTree>
    <p:extLst>
      <p:ext uri="{BB962C8B-B14F-4D97-AF65-F5344CB8AC3E}">
        <p14:creationId xmlns:p14="http://schemas.microsoft.com/office/powerpoint/2010/main" val="3681012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apositive contenu bleue">
    <p:spTree>
      <p:nvGrpSpPr>
        <p:cNvPr id="1" name=""/>
        <p:cNvGrpSpPr/>
        <p:nvPr/>
      </p:nvGrpSpPr>
      <p:grpSpPr>
        <a:xfrm>
          <a:off x="0" y="0"/>
          <a:ext cx="0" cy="0"/>
          <a:chOff x="0" y="0"/>
          <a:chExt cx="0" cy="0"/>
        </a:xfrm>
      </p:grpSpPr>
      <p:sp>
        <p:nvSpPr>
          <p:cNvPr id="6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64"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hasCustomPrompt="1"/>
          </p:nvPr>
        </p:nvSpPr>
        <p:spPr>
          <a:xfrm>
            <a:off x="914400" y="412750"/>
            <a:ext cx="16457613" cy="1714500"/>
          </a:xfrm>
          <a:prstGeom prst="rect">
            <a:avLst/>
          </a:prstGeom>
        </p:spPr>
        <p:txBody>
          <a:bodyPr/>
          <a:lstStyle>
            <a:lvl1pPr>
              <a:defRPr cap="all" spc="1500" baseline="0"/>
            </a:lvl1pPr>
          </a:lstStyle>
          <a:p>
            <a:r>
              <a:rPr lang="fr-FR" dirty="0"/>
              <a:t>Titre de la diapositive</a:t>
            </a:r>
          </a:p>
        </p:txBody>
      </p:sp>
      <p:sp>
        <p:nvSpPr>
          <p:cNvPr id="5" name="Espace réservé du texte 4"/>
          <p:cNvSpPr>
            <a:spLocks noGrp="1"/>
          </p:cNvSpPr>
          <p:nvPr>
            <p:ph type="body" sz="quarter" idx="10" hasCustomPrompt="1"/>
          </p:nvPr>
        </p:nvSpPr>
        <p:spPr>
          <a:xfrm>
            <a:off x="907291" y="2443201"/>
            <a:ext cx="16471830" cy="6165684"/>
          </a:xfrm>
        </p:spPr>
        <p:txBody>
          <a:bodyPr/>
          <a:lstStyle>
            <a:lvl2pPr marL="1326612" indent="-510235">
              <a:buFont typeface="Wingdings" panose="05000000000000000000" pitchFamily="2" charset="2"/>
              <a:buChar char="§"/>
              <a:defRPr sz="4800">
                <a:latin typeface="+mn-lt"/>
              </a:defRPr>
            </a:lvl2pPr>
            <a:lvl3pPr>
              <a:defRPr sz="3800">
                <a:latin typeface="+mn-lt"/>
              </a:defRPr>
            </a:lvl3pPr>
            <a:lvl4pPr>
              <a:defRPr sz="2800" baseline="0">
                <a:latin typeface="+mn-lt"/>
              </a:defRPr>
            </a:lvl4pPr>
            <a:lvl5pPr>
              <a:defRPr sz="1800" baseline="0">
                <a:latin typeface="+mn-lt"/>
              </a:defRPr>
            </a:lvl5pPr>
          </a:lstStyle>
          <a:p>
            <a:pPr lvl="1"/>
            <a:r>
              <a:rPr lang="fr-FR" dirty="0"/>
              <a:t>Premier niveau</a:t>
            </a:r>
          </a:p>
          <a:p>
            <a:pPr lvl="2"/>
            <a:r>
              <a:rPr lang="fr-FR" dirty="0"/>
              <a:t>Deuxième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000276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apositive contenu double bleue">
    <p:spTree>
      <p:nvGrpSpPr>
        <p:cNvPr id="1" name=""/>
        <p:cNvGrpSpPr/>
        <p:nvPr/>
      </p:nvGrpSpPr>
      <p:grpSpPr>
        <a:xfrm>
          <a:off x="0" y="0"/>
          <a:ext cx="0" cy="0"/>
          <a:chOff x="0" y="0"/>
          <a:chExt cx="0" cy="0"/>
        </a:xfrm>
      </p:grpSpPr>
      <p:sp>
        <p:nvSpPr>
          <p:cNvPr id="6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64"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hasCustomPrompt="1"/>
          </p:nvPr>
        </p:nvSpPr>
        <p:spPr>
          <a:xfrm>
            <a:off x="914400" y="412750"/>
            <a:ext cx="16457613" cy="1714500"/>
          </a:xfrm>
          <a:prstGeom prst="rect">
            <a:avLst/>
          </a:prstGeom>
        </p:spPr>
        <p:txBody>
          <a:bodyPr/>
          <a:lstStyle>
            <a:lvl1pPr>
              <a:defRPr cap="all" spc="1500" baseline="0"/>
            </a:lvl1pPr>
          </a:lstStyle>
          <a:p>
            <a:r>
              <a:rPr lang="fr-FR" dirty="0"/>
              <a:t>Titre de la diapositive</a:t>
            </a:r>
          </a:p>
        </p:txBody>
      </p:sp>
      <p:sp>
        <p:nvSpPr>
          <p:cNvPr id="5" name="Espace réservé du texte 4"/>
          <p:cNvSpPr>
            <a:spLocks noGrp="1"/>
          </p:cNvSpPr>
          <p:nvPr>
            <p:ph type="body" sz="quarter" idx="10" hasCustomPrompt="1"/>
          </p:nvPr>
        </p:nvSpPr>
        <p:spPr>
          <a:xfrm>
            <a:off x="907290" y="2443201"/>
            <a:ext cx="8010891" cy="6165684"/>
          </a:xfrm>
        </p:spPr>
        <p:txBody>
          <a:bodyPr/>
          <a:lstStyle>
            <a:lvl2pPr marL="1326612" indent="-510235">
              <a:buFont typeface="Wingdings" panose="05000000000000000000" pitchFamily="2" charset="2"/>
              <a:buChar char="§"/>
              <a:defRPr sz="4800">
                <a:latin typeface="+mn-lt"/>
              </a:defRPr>
            </a:lvl2pPr>
            <a:lvl3pPr>
              <a:defRPr sz="3800">
                <a:latin typeface="+mn-lt"/>
              </a:defRPr>
            </a:lvl3pPr>
            <a:lvl4pPr>
              <a:defRPr sz="2800" baseline="0">
                <a:latin typeface="+mn-lt"/>
              </a:defRPr>
            </a:lvl4pPr>
            <a:lvl5pPr>
              <a:defRPr sz="1800" baseline="0">
                <a:latin typeface="+mn-lt"/>
              </a:defRPr>
            </a:lvl5pPr>
          </a:lstStyle>
          <a:p>
            <a:pPr lvl="1"/>
            <a:r>
              <a:rPr lang="fr-FR" dirty="0"/>
              <a:t>Premier niveau</a:t>
            </a:r>
          </a:p>
          <a:p>
            <a:pPr lvl="2"/>
            <a:r>
              <a:rPr lang="fr-FR" dirty="0"/>
              <a:t>Deuxième niveau</a:t>
            </a:r>
          </a:p>
          <a:p>
            <a:pPr lvl="3"/>
            <a:r>
              <a:rPr lang="fr-FR" dirty="0"/>
              <a:t>Quatrième niveau</a:t>
            </a:r>
          </a:p>
          <a:p>
            <a:pPr lvl="4"/>
            <a:r>
              <a:rPr lang="fr-FR" dirty="0"/>
              <a:t>Cinquième niveau</a:t>
            </a:r>
          </a:p>
        </p:txBody>
      </p:sp>
      <p:sp>
        <p:nvSpPr>
          <p:cNvPr id="11" name="Espace réservé du texte 4"/>
          <p:cNvSpPr>
            <a:spLocks noGrp="1"/>
          </p:cNvSpPr>
          <p:nvPr>
            <p:ph type="body" sz="quarter" idx="11" hasCustomPrompt="1"/>
          </p:nvPr>
        </p:nvSpPr>
        <p:spPr>
          <a:xfrm>
            <a:off x="9368231" y="2488205"/>
            <a:ext cx="8010891" cy="6165684"/>
          </a:xfrm>
        </p:spPr>
        <p:txBody>
          <a:bodyPr/>
          <a:lstStyle>
            <a:lvl2pPr marL="1326612" indent="-510235">
              <a:buFont typeface="Wingdings" panose="05000000000000000000" pitchFamily="2" charset="2"/>
              <a:buChar char="§"/>
              <a:defRPr sz="4800">
                <a:latin typeface="+mn-lt"/>
              </a:defRPr>
            </a:lvl2pPr>
            <a:lvl3pPr>
              <a:defRPr sz="3800">
                <a:latin typeface="+mn-lt"/>
              </a:defRPr>
            </a:lvl3pPr>
            <a:lvl4pPr>
              <a:defRPr sz="2800" baseline="0">
                <a:latin typeface="+mn-lt"/>
              </a:defRPr>
            </a:lvl4pPr>
            <a:lvl5pPr>
              <a:defRPr sz="1800" baseline="0">
                <a:latin typeface="+mn-lt"/>
              </a:defRPr>
            </a:lvl5pPr>
          </a:lstStyle>
          <a:p>
            <a:pPr lvl="1"/>
            <a:r>
              <a:rPr lang="fr-FR" dirty="0"/>
              <a:t>Premier niveau</a:t>
            </a:r>
          </a:p>
          <a:p>
            <a:pPr lvl="2"/>
            <a:r>
              <a:rPr lang="fr-FR" dirty="0"/>
              <a:t>Deuxième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68676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タイトル 1"/>
          <p:cNvSpPr>
            <a:spLocks noGrp="1"/>
          </p:cNvSpPr>
          <p:nvPr>
            <p:ph type="title" hasCustomPrompt="1"/>
          </p:nvPr>
        </p:nvSpPr>
        <p:spPr>
          <a:xfrm>
            <a:off x="547252" y="3343301"/>
            <a:ext cx="7470830" cy="3555394"/>
          </a:xfrm>
          <a:prstGeom prst="rect">
            <a:avLst/>
          </a:prstGeom>
        </p:spPr>
        <p:txBody>
          <a:bodyPr anchor="ctr"/>
          <a:lstStyle>
            <a:lvl1pPr algn="r">
              <a:lnSpc>
                <a:spcPts val="9000"/>
              </a:lnSpc>
              <a:defRPr sz="9600" spc="600" baseline="0"/>
            </a:lvl1pPr>
          </a:lstStyle>
          <a:p>
            <a:r>
              <a:rPr lang="en-US" altLang="ja-JP" dirty="0"/>
              <a:t>SLIDE TITLE HERE</a:t>
            </a:r>
            <a:endParaRPr kumimoji="1" lang="ja-JP" altLang="en-US" dirty="0"/>
          </a:p>
        </p:txBody>
      </p:sp>
      <p:sp>
        <p:nvSpPr>
          <p:cNvPr id="6" name="正方形/長方形 5"/>
          <p:cNvSpPr/>
          <p:nvPr userDrawn="1"/>
        </p:nvSpPr>
        <p:spPr>
          <a:xfrm>
            <a:off x="8245165" y="3163280"/>
            <a:ext cx="90010" cy="3555395"/>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テキスト プレースホルダー 11"/>
          <p:cNvSpPr>
            <a:spLocks noGrp="1"/>
          </p:cNvSpPr>
          <p:nvPr>
            <p:ph type="body" sz="quarter" idx="15" hasCustomPrompt="1"/>
          </p:nvPr>
        </p:nvSpPr>
        <p:spPr>
          <a:xfrm>
            <a:off x="8513136" y="3320797"/>
            <a:ext cx="8505945" cy="3240360"/>
          </a:xfrm>
        </p:spPr>
        <p:txBody>
          <a:bodyPr anchor="ctr">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sp>
        <p:nvSpPr>
          <p:cNvPr id="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1"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268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3">
    <p:spTree>
      <p:nvGrpSpPr>
        <p:cNvPr id="1" name=""/>
        <p:cNvGrpSpPr/>
        <p:nvPr/>
      </p:nvGrpSpPr>
      <p:grpSpPr>
        <a:xfrm>
          <a:off x="0" y="0"/>
          <a:ext cx="0" cy="0"/>
          <a:chOff x="0" y="0"/>
          <a:chExt cx="0" cy="0"/>
        </a:xfrm>
      </p:grpSpPr>
      <p:sp>
        <p:nvSpPr>
          <p:cNvPr id="5" name="テキスト プレースホルダー 11"/>
          <p:cNvSpPr>
            <a:spLocks noGrp="1"/>
          </p:cNvSpPr>
          <p:nvPr>
            <p:ph type="body" sz="quarter" idx="14" hasCustomPrompt="1"/>
          </p:nvPr>
        </p:nvSpPr>
        <p:spPr>
          <a:xfrm>
            <a:off x="1096312" y="2443200"/>
            <a:ext cx="16057784" cy="1763774"/>
          </a:xfrm>
        </p:spPr>
        <p:txBody>
          <a:bodyPr anchor="b">
            <a:noAutofit/>
          </a:bodyPr>
          <a:lstStyle>
            <a:lvl1pPr algn="ctr">
              <a:defRPr sz="5400" spc="1000" baseline="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2" y="4423420"/>
            <a:ext cx="16057784" cy="3240360"/>
          </a:xfrm>
        </p:spPr>
        <p:txBody>
          <a:bodyPr anchor="t">
            <a:noAutofit/>
          </a:bodyPr>
          <a:lstStyle>
            <a:lvl1pPr algn="ctr">
              <a:lnSpc>
                <a:spcPct val="120000"/>
              </a:lnSpc>
              <a:defRPr sz="2400">
                <a:solidFill>
                  <a:schemeClr val="tx1"/>
                </a:solidFill>
                <a:latin typeface="+mn-lt"/>
              </a:defRPr>
            </a:lvl1pPr>
          </a:lstStyle>
          <a:p>
            <a:pPr lvl="0"/>
            <a:r>
              <a:rPr lang="en-US" altLang="ja-JP" dirty="0"/>
              <a:t>Text Here</a:t>
            </a:r>
            <a:endParaRPr lang="en-US" dirty="0"/>
          </a:p>
        </p:txBody>
      </p:sp>
      <p:sp>
        <p:nvSpPr>
          <p:cNvPr id="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32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Word - 1 Column">
    <p:spTree>
      <p:nvGrpSpPr>
        <p:cNvPr id="1" name=""/>
        <p:cNvGrpSpPr/>
        <p:nvPr/>
      </p:nvGrpSpPr>
      <p:grpSpPr>
        <a:xfrm>
          <a:off x="0" y="0"/>
          <a:ext cx="0" cy="0"/>
          <a:chOff x="0" y="0"/>
          <a:chExt cx="0" cy="0"/>
        </a:xfrm>
      </p:grpSpPr>
      <p:grpSp>
        <p:nvGrpSpPr>
          <p:cNvPr id="16" name="グループ化 15"/>
          <p:cNvGrpSpPr/>
          <p:nvPr userDrawn="1"/>
        </p:nvGrpSpPr>
        <p:grpSpPr>
          <a:xfrm>
            <a:off x="939800" y="1788632"/>
            <a:ext cx="6572725" cy="6572725"/>
            <a:chOff x="4450556" y="450850"/>
            <a:chExt cx="9385300" cy="9385300"/>
          </a:xfrm>
        </p:grpSpPr>
        <p:sp>
          <p:nvSpPr>
            <p:cNvPr id="17" name="円/楕円 16"/>
            <p:cNvSpPr/>
            <p:nvPr userDrawn="1"/>
          </p:nvSpPr>
          <p:spPr>
            <a:xfrm>
              <a:off x="4450556" y="450850"/>
              <a:ext cx="9385300" cy="9385300"/>
            </a:xfrm>
            <a:prstGeom prst="ellipse">
              <a:avLst/>
            </a:prstGeom>
            <a:gradFill>
              <a:gsLst>
                <a:gs pos="100000">
                  <a:schemeClr val="accent1">
                    <a:tint val="66000"/>
                    <a:satMod val="160000"/>
                    <a:alpha val="15000"/>
                  </a:schemeClr>
                </a:gs>
                <a:gs pos="50000">
                  <a:schemeClr val="accent1">
                    <a:tint val="44500"/>
                    <a:satMod val="160000"/>
                    <a:alpha val="1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円/楕円 17"/>
            <p:cNvSpPr/>
            <p:nvPr userDrawn="1"/>
          </p:nvSpPr>
          <p:spPr>
            <a:xfrm>
              <a:off x="5877719" y="1878013"/>
              <a:ext cx="6530975" cy="6530975"/>
            </a:xfrm>
            <a:prstGeom prst="ellipse">
              <a:avLst/>
            </a:prstGeom>
            <a:gradFill>
              <a:gsLst>
                <a:gs pos="100000">
                  <a:schemeClr val="accent1">
                    <a:tint val="66000"/>
                    <a:satMod val="160000"/>
                    <a:alpha val="38000"/>
                  </a:schemeClr>
                </a:gs>
                <a:gs pos="42000">
                  <a:schemeClr val="accent1">
                    <a:tint val="44500"/>
                    <a:satMod val="160000"/>
                    <a:alpha val="2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7" name="テキスト プレースホルダー 11"/>
          <p:cNvSpPr>
            <a:spLocks noGrp="1"/>
          </p:cNvSpPr>
          <p:nvPr>
            <p:ph type="body" sz="quarter" idx="15" hasCustomPrompt="1"/>
          </p:nvPr>
        </p:nvSpPr>
        <p:spPr>
          <a:xfrm>
            <a:off x="8108091" y="2983260"/>
            <a:ext cx="9451050" cy="4365485"/>
          </a:xfrm>
        </p:spPr>
        <p:txBody>
          <a:bodyPr anchor="ctr">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sp>
        <p:nvSpPr>
          <p:cNvPr id="9" name="タイトル 1"/>
          <p:cNvSpPr>
            <a:spLocks noGrp="1"/>
          </p:cNvSpPr>
          <p:nvPr>
            <p:ph type="title" hasCustomPrompt="1"/>
          </p:nvPr>
        </p:nvSpPr>
        <p:spPr>
          <a:xfrm>
            <a:off x="1132316" y="3838355"/>
            <a:ext cx="6480720" cy="2655295"/>
          </a:xfrm>
          <a:prstGeom prst="rect">
            <a:avLst/>
          </a:prstGeom>
        </p:spPr>
        <p:txBody>
          <a:bodyPr anchor="ctr"/>
          <a:lstStyle>
            <a:lvl1pPr algn="ctr">
              <a:defRPr sz="6600" spc="1000" baseline="0"/>
            </a:lvl1pPr>
          </a:lstStyle>
          <a:p>
            <a:r>
              <a:rPr lang="en-US" altLang="ja-JP" dirty="0"/>
              <a:t>WORD</a:t>
            </a:r>
            <a:endParaRPr kumimoji="1" lang="ja-JP" altLang="en-US" dirty="0"/>
          </a:p>
        </p:txBody>
      </p:sp>
      <p:sp>
        <p:nvSpPr>
          <p:cNvPr id="1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803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Word - 4 List">
    <p:spTree>
      <p:nvGrpSpPr>
        <p:cNvPr id="1" name=""/>
        <p:cNvGrpSpPr/>
        <p:nvPr/>
      </p:nvGrpSpPr>
      <p:grpSpPr>
        <a:xfrm>
          <a:off x="0" y="0"/>
          <a:ext cx="0" cy="0"/>
          <a:chOff x="0" y="0"/>
          <a:chExt cx="0" cy="0"/>
        </a:xfrm>
      </p:grpSpPr>
      <p:grpSp>
        <p:nvGrpSpPr>
          <p:cNvPr id="25" name="グループ化 24"/>
          <p:cNvGrpSpPr/>
          <p:nvPr userDrawn="1"/>
        </p:nvGrpSpPr>
        <p:grpSpPr>
          <a:xfrm>
            <a:off x="939800" y="1788632"/>
            <a:ext cx="6572725" cy="6572725"/>
            <a:chOff x="4450556" y="450850"/>
            <a:chExt cx="9385300" cy="9385300"/>
          </a:xfrm>
        </p:grpSpPr>
        <p:sp>
          <p:nvSpPr>
            <p:cNvPr id="26" name="円/楕円 25"/>
            <p:cNvSpPr/>
            <p:nvPr userDrawn="1"/>
          </p:nvSpPr>
          <p:spPr>
            <a:xfrm>
              <a:off x="4450556" y="450850"/>
              <a:ext cx="9385300" cy="9385300"/>
            </a:xfrm>
            <a:prstGeom prst="ellipse">
              <a:avLst/>
            </a:prstGeom>
            <a:gradFill>
              <a:gsLst>
                <a:gs pos="100000">
                  <a:schemeClr val="accent1">
                    <a:tint val="66000"/>
                    <a:satMod val="160000"/>
                    <a:alpha val="15000"/>
                  </a:schemeClr>
                </a:gs>
                <a:gs pos="50000">
                  <a:schemeClr val="accent1">
                    <a:tint val="44500"/>
                    <a:satMod val="160000"/>
                    <a:alpha val="1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円/楕円 26"/>
            <p:cNvSpPr/>
            <p:nvPr userDrawn="1"/>
          </p:nvSpPr>
          <p:spPr>
            <a:xfrm>
              <a:off x="5877719" y="1878013"/>
              <a:ext cx="6530975" cy="6530975"/>
            </a:xfrm>
            <a:prstGeom prst="ellipse">
              <a:avLst/>
            </a:prstGeom>
            <a:gradFill>
              <a:gsLst>
                <a:gs pos="100000">
                  <a:schemeClr val="accent1">
                    <a:tint val="66000"/>
                    <a:satMod val="160000"/>
                    <a:alpha val="38000"/>
                  </a:schemeClr>
                </a:gs>
                <a:gs pos="42000">
                  <a:schemeClr val="accent1">
                    <a:tint val="44500"/>
                    <a:satMod val="160000"/>
                    <a:alpha val="2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7" name="テキスト プレースホルダー 11"/>
          <p:cNvSpPr>
            <a:spLocks noGrp="1"/>
          </p:cNvSpPr>
          <p:nvPr>
            <p:ph type="body" sz="quarter" idx="15" hasCustomPrompt="1"/>
          </p:nvPr>
        </p:nvSpPr>
        <p:spPr>
          <a:xfrm>
            <a:off x="10088310" y="1543100"/>
            <a:ext cx="7470831" cy="148488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cxnSp>
        <p:nvCxnSpPr>
          <p:cNvPr id="10" name="直線コネクタ 9"/>
          <p:cNvCxnSpPr/>
          <p:nvPr userDrawn="1"/>
        </p:nvCxnSpPr>
        <p:spPr>
          <a:xfrm>
            <a:off x="9953295" y="1453090"/>
            <a:ext cx="0" cy="171019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テキスト プレースホルダー 11"/>
          <p:cNvSpPr>
            <a:spLocks noGrp="1"/>
          </p:cNvSpPr>
          <p:nvPr>
            <p:ph type="body" sz="quarter" idx="16" hasCustomPrompt="1"/>
          </p:nvPr>
        </p:nvSpPr>
        <p:spPr>
          <a:xfrm>
            <a:off x="7748051" y="1858135"/>
            <a:ext cx="2070230" cy="900100"/>
          </a:xfrm>
        </p:spPr>
        <p:txBody>
          <a:bodyPr anchor="ctr">
            <a:noAutofit/>
          </a:bodyPr>
          <a:lstStyle>
            <a:lvl1pPr algn="r">
              <a:lnSpc>
                <a:spcPct val="120000"/>
              </a:lnSpc>
              <a:defRPr sz="240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10088310" y="3478315"/>
            <a:ext cx="7470831" cy="148488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cxnSp>
        <p:nvCxnSpPr>
          <p:cNvPr id="13" name="直線コネクタ 12"/>
          <p:cNvCxnSpPr/>
          <p:nvPr userDrawn="1"/>
        </p:nvCxnSpPr>
        <p:spPr>
          <a:xfrm>
            <a:off x="9953295" y="3388305"/>
            <a:ext cx="0" cy="171019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4" name="テキスト プレースホルダー 11"/>
          <p:cNvSpPr>
            <a:spLocks noGrp="1"/>
          </p:cNvSpPr>
          <p:nvPr>
            <p:ph type="body" sz="quarter" idx="18" hasCustomPrompt="1"/>
          </p:nvPr>
        </p:nvSpPr>
        <p:spPr>
          <a:xfrm>
            <a:off x="7748051" y="3793350"/>
            <a:ext cx="2070230" cy="900100"/>
          </a:xfrm>
        </p:spPr>
        <p:txBody>
          <a:bodyPr anchor="ctr">
            <a:noAutofit/>
          </a:bodyPr>
          <a:lstStyle>
            <a:lvl1pPr algn="r">
              <a:lnSpc>
                <a:spcPct val="120000"/>
              </a:lnSpc>
              <a:defRPr sz="24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19" hasCustomPrompt="1"/>
          </p:nvPr>
        </p:nvSpPr>
        <p:spPr>
          <a:xfrm>
            <a:off x="10088310" y="5413530"/>
            <a:ext cx="7470831" cy="148488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cxnSp>
        <p:nvCxnSpPr>
          <p:cNvPr id="16" name="直線コネクタ 15"/>
          <p:cNvCxnSpPr/>
          <p:nvPr userDrawn="1"/>
        </p:nvCxnSpPr>
        <p:spPr>
          <a:xfrm>
            <a:off x="9953295" y="5323520"/>
            <a:ext cx="0" cy="171019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7" name="テキスト プレースホルダー 11"/>
          <p:cNvSpPr>
            <a:spLocks noGrp="1"/>
          </p:cNvSpPr>
          <p:nvPr>
            <p:ph type="body" sz="quarter" idx="20" hasCustomPrompt="1"/>
          </p:nvPr>
        </p:nvSpPr>
        <p:spPr>
          <a:xfrm>
            <a:off x="7748051" y="5728565"/>
            <a:ext cx="2070230" cy="900100"/>
          </a:xfrm>
        </p:spPr>
        <p:txBody>
          <a:bodyPr anchor="ctr">
            <a:noAutofit/>
          </a:bodyPr>
          <a:lstStyle>
            <a:lvl1pPr algn="r">
              <a:lnSpc>
                <a:spcPct val="120000"/>
              </a:lnSpc>
              <a:defRPr sz="24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1" hasCustomPrompt="1"/>
          </p:nvPr>
        </p:nvSpPr>
        <p:spPr>
          <a:xfrm>
            <a:off x="10088310" y="7393466"/>
            <a:ext cx="7470831" cy="1484881"/>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cxnSp>
        <p:nvCxnSpPr>
          <p:cNvPr id="19" name="直線コネクタ 18"/>
          <p:cNvCxnSpPr/>
          <p:nvPr userDrawn="1"/>
        </p:nvCxnSpPr>
        <p:spPr>
          <a:xfrm>
            <a:off x="9953295" y="7303456"/>
            <a:ext cx="0" cy="171019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0" name="テキスト プレースホルダー 11"/>
          <p:cNvSpPr>
            <a:spLocks noGrp="1"/>
          </p:cNvSpPr>
          <p:nvPr>
            <p:ph type="body" sz="quarter" idx="22" hasCustomPrompt="1"/>
          </p:nvPr>
        </p:nvSpPr>
        <p:spPr>
          <a:xfrm>
            <a:off x="7748051" y="7708501"/>
            <a:ext cx="2070230" cy="900100"/>
          </a:xfrm>
        </p:spPr>
        <p:txBody>
          <a:bodyPr anchor="ctr">
            <a:noAutofit/>
          </a:bodyPr>
          <a:lstStyle>
            <a:lvl1pPr algn="r">
              <a:lnSpc>
                <a:spcPct val="120000"/>
              </a:lnSpc>
              <a:defRPr sz="2400">
                <a:solidFill>
                  <a:schemeClr val="accent1"/>
                </a:solidFill>
                <a:latin typeface="+mj-lt"/>
              </a:defRPr>
            </a:lvl1pPr>
          </a:lstStyle>
          <a:p>
            <a:pPr lvl="0"/>
            <a:r>
              <a:rPr lang="en-US" altLang="ja-JP" dirty="0"/>
              <a:t>TEXT HERE</a:t>
            </a:r>
            <a:endParaRPr lang="en-US" dirty="0"/>
          </a:p>
        </p:txBody>
      </p:sp>
      <p:sp>
        <p:nvSpPr>
          <p:cNvPr id="21" name="タイトル 1"/>
          <p:cNvSpPr>
            <a:spLocks noGrp="1"/>
          </p:cNvSpPr>
          <p:nvPr>
            <p:ph type="title" hasCustomPrompt="1"/>
          </p:nvPr>
        </p:nvSpPr>
        <p:spPr>
          <a:xfrm>
            <a:off x="1132316" y="3838355"/>
            <a:ext cx="6480720" cy="2655295"/>
          </a:xfrm>
          <a:prstGeom prst="rect">
            <a:avLst/>
          </a:prstGeom>
        </p:spPr>
        <p:txBody>
          <a:bodyPr anchor="ctr"/>
          <a:lstStyle>
            <a:lvl1pPr algn="ctr">
              <a:defRPr sz="6600" spc="1000" baseline="0"/>
            </a:lvl1pPr>
          </a:lstStyle>
          <a:p>
            <a:r>
              <a:rPr lang="en-US" altLang="ja-JP" dirty="0"/>
              <a:t>WORD</a:t>
            </a:r>
            <a:endParaRPr kumimoji="1" lang="ja-JP" altLang="en-US" dirty="0"/>
          </a:p>
        </p:txBody>
      </p:sp>
      <p:sp>
        <p:nvSpPr>
          <p:cNvPr id="2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4"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28"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14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15" name="図プレースホルダー 14"/>
          <p:cNvSpPr>
            <a:spLocks noGrp="1"/>
          </p:cNvSpPr>
          <p:nvPr>
            <p:ph type="pic" sz="quarter" idx="13" hasCustomPrompt="1"/>
          </p:nvPr>
        </p:nvSpPr>
        <p:spPr>
          <a:xfrm>
            <a:off x="8063086" y="3208285"/>
            <a:ext cx="1596469" cy="560002"/>
          </a:xfrm>
          <a:custGeom>
            <a:avLst/>
            <a:gdLst/>
            <a:ahLst/>
            <a:cxnLst/>
            <a:rect l="l" t="t" r="r" b="b"/>
            <a:pathLst>
              <a:path w="1596469" h="560002">
                <a:moveTo>
                  <a:pt x="0" y="0"/>
                </a:moveTo>
                <a:lnTo>
                  <a:pt x="515556" y="0"/>
                </a:lnTo>
                <a:lnTo>
                  <a:pt x="850109" y="0"/>
                </a:lnTo>
                <a:lnTo>
                  <a:pt x="1316468" y="0"/>
                </a:lnTo>
                <a:lnTo>
                  <a:pt x="1596469" y="280001"/>
                </a:lnTo>
                <a:lnTo>
                  <a:pt x="1316468" y="560002"/>
                </a:lnTo>
                <a:lnTo>
                  <a:pt x="990110" y="560002"/>
                </a:lnTo>
                <a:lnTo>
                  <a:pt x="515556" y="560002"/>
                </a:lnTo>
                <a:lnTo>
                  <a:pt x="140000" y="560002"/>
                </a:lnTo>
                <a:close/>
              </a:path>
            </a:pathLst>
          </a:custGeom>
          <a:solidFill>
            <a:schemeClr val="accent1"/>
          </a:solidFill>
        </p:spPr>
        <p:txBody>
          <a:bodyPr/>
          <a:lstStyle/>
          <a:p>
            <a:r>
              <a:rPr kumimoji="1" lang="en-US" altLang="ja-JP" dirty="0"/>
              <a:t> </a:t>
            </a:r>
            <a:endParaRPr kumimoji="1" lang="ja-JP" altLang="en-US" dirty="0"/>
          </a:p>
        </p:txBody>
      </p:sp>
      <p:sp>
        <p:nvSpPr>
          <p:cNvPr id="10" name="図プレースホルダー 9"/>
          <p:cNvSpPr>
            <a:spLocks noGrp="1"/>
          </p:cNvSpPr>
          <p:nvPr>
            <p:ph type="pic" sz="quarter" idx="12" hasCustomPrompt="1"/>
          </p:nvPr>
        </p:nvSpPr>
        <p:spPr>
          <a:xfrm>
            <a:off x="0" y="0"/>
            <a:ext cx="10500547" cy="10287000"/>
          </a:xfrm>
          <a:custGeom>
            <a:avLst/>
            <a:gdLst/>
            <a:ahLst/>
            <a:cxnLst/>
            <a:rect l="l" t="t" r="r" b="b"/>
            <a:pathLst>
              <a:path w="10500547" h="10287000">
                <a:moveTo>
                  <a:pt x="0" y="0"/>
                </a:moveTo>
                <a:lnTo>
                  <a:pt x="7928797" y="0"/>
                </a:lnTo>
                <a:lnTo>
                  <a:pt x="10500547" y="10287000"/>
                </a:lnTo>
                <a:lnTo>
                  <a:pt x="0" y="10287000"/>
                </a:lnTo>
                <a:close/>
              </a:path>
            </a:pathLst>
          </a:custGeom>
        </p:spPr>
        <p:txBody>
          <a:bodyPr/>
          <a:lstStyle>
            <a:lvl1pPr>
              <a:defRPr/>
            </a:lvl1pPr>
          </a:lstStyle>
          <a:p>
            <a:r>
              <a:rPr kumimoji="1" lang="en-US" altLang="ja-JP" dirty="0"/>
              <a:t>Add an image</a:t>
            </a:r>
            <a:endParaRPr kumimoji="1" lang="ja-JP" altLang="en-US" dirty="0"/>
          </a:p>
        </p:txBody>
      </p:sp>
      <p:sp>
        <p:nvSpPr>
          <p:cNvPr id="16" name="テキスト プレースホルダー 11"/>
          <p:cNvSpPr>
            <a:spLocks noGrp="1"/>
          </p:cNvSpPr>
          <p:nvPr>
            <p:ph type="body" sz="quarter" idx="15" hasCustomPrompt="1"/>
          </p:nvPr>
        </p:nvSpPr>
        <p:spPr>
          <a:xfrm>
            <a:off x="8288111" y="3208285"/>
            <a:ext cx="1080120" cy="540060"/>
          </a:xfrm>
        </p:spPr>
        <p:txBody>
          <a:bodyPr anchor="ctr">
            <a:noAutofit/>
          </a:bodyPr>
          <a:lstStyle>
            <a:lvl1pPr algn="ctr">
              <a:lnSpc>
                <a:spcPct val="120000"/>
              </a:lnSpc>
              <a:defRPr sz="2800">
                <a:solidFill>
                  <a:schemeClr val="bg1"/>
                </a:solidFill>
                <a:latin typeface="+mj-lt"/>
              </a:defRPr>
            </a:lvl1pPr>
          </a:lstStyle>
          <a:p>
            <a:pPr lvl="0"/>
            <a:r>
              <a:rPr lang="en-US" altLang="ja-JP" dirty="0"/>
              <a:t>00</a:t>
            </a:r>
            <a:endParaRPr lang="en-US" dirty="0"/>
          </a:p>
        </p:txBody>
      </p:sp>
      <p:sp>
        <p:nvSpPr>
          <p:cNvPr id="17" name="テキスト プレースホルダー 11"/>
          <p:cNvSpPr>
            <a:spLocks noGrp="1"/>
          </p:cNvSpPr>
          <p:nvPr>
            <p:ph type="body" sz="quarter" idx="14" hasCustomPrompt="1"/>
          </p:nvPr>
        </p:nvSpPr>
        <p:spPr>
          <a:xfrm>
            <a:off x="9683264" y="3163280"/>
            <a:ext cx="6885765" cy="683654"/>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17" hasCustomPrompt="1"/>
          </p:nvPr>
        </p:nvSpPr>
        <p:spPr>
          <a:xfrm>
            <a:off x="9863286" y="3658335"/>
            <a:ext cx="6885765"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図プレースホルダー 14"/>
          <p:cNvSpPr>
            <a:spLocks noGrp="1"/>
          </p:cNvSpPr>
          <p:nvPr>
            <p:ph type="pic" sz="quarter" idx="18" hasCustomPrompt="1"/>
          </p:nvPr>
        </p:nvSpPr>
        <p:spPr>
          <a:xfrm>
            <a:off x="8423126" y="4648444"/>
            <a:ext cx="1596469" cy="560002"/>
          </a:xfrm>
          <a:custGeom>
            <a:avLst/>
            <a:gdLst/>
            <a:ahLst/>
            <a:cxnLst/>
            <a:rect l="l" t="t" r="r" b="b"/>
            <a:pathLst>
              <a:path w="1596469" h="560002">
                <a:moveTo>
                  <a:pt x="0" y="0"/>
                </a:moveTo>
                <a:lnTo>
                  <a:pt x="515556" y="0"/>
                </a:lnTo>
                <a:lnTo>
                  <a:pt x="850109" y="0"/>
                </a:lnTo>
                <a:lnTo>
                  <a:pt x="1316468" y="0"/>
                </a:lnTo>
                <a:lnTo>
                  <a:pt x="1596469" y="280001"/>
                </a:lnTo>
                <a:lnTo>
                  <a:pt x="1316468" y="560002"/>
                </a:lnTo>
                <a:lnTo>
                  <a:pt x="990110" y="560002"/>
                </a:lnTo>
                <a:lnTo>
                  <a:pt x="515556" y="560002"/>
                </a:lnTo>
                <a:lnTo>
                  <a:pt x="140000" y="560002"/>
                </a:lnTo>
                <a:close/>
              </a:path>
            </a:pathLst>
          </a:custGeom>
          <a:solidFill>
            <a:schemeClr val="accent1"/>
          </a:solidFill>
        </p:spPr>
        <p:txBody>
          <a:bodyPr/>
          <a:lstStyle/>
          <a:p>
            <a:r>
              <a:rPr kumimoji="1" lang="en-US" altLang="ja-JP" dirty="0"/>
              <a:t> </a:t>
            </a:r>
            <a:endParaRPr kumimoji="1" lang="ja-JP" altLang="en-US" dirty="0"/>
          </a:p>
        </p:txBody>
      </p:sp>
      <p:sp>
        <p:nvSpPr>
          <p:cNvPr id="20" name="テキスト プレースホルダー 11"/>
          <p:cNvSpPr>
            <a:spLocks noGrp="1"/>
          </p:cNvSpPr>
          <p:nvPr>
            <p:ph type="body" sz="quarter" idx="19" hasCustomPrompt="1"/>
          </p:nvPr>
        </p:nvSpPr>
        <p:spPr>
          <a:xfrm>
            <a:off x="8648151" y="4648444"/>
            <a:ext cx="1080120" cy="540060"/>
          </a:xfrm>
        </p:spPr>
        <p:txBody>
          <a:bodyPr anchor="ctr">
            <a:noAutofit/>
          </a:bodyPr>
          <a:lstStyle>
            <a:lvl1pPr algn="ctr">
              <a:lnSpc>
                <a:spcPct val="120000"/>
              </a:lnSpc>
              <a:defRPr sz="2800">
                <a:solidFill>
                  <a:schemeClr val="bg1"/>
                </a:solidFill>
                <a:latin typeface="+mj-lt"/>
              </a:defRPr>
            </a:lvl1pPr>
          </a:lstStyle>
          <a:p>
            <a:pPr lvl="0"/>
            <a:r>
              <a:rPr lang="en-US" altLang="ja-JP" dirty="0"/>
              <a:t>00</a:t>
            </a:r>
            <a:endParaRPr lang="en-US" dirty="0"/>
          </a:p>
        </p:txBody>
      </p:sp>
      <p:sp>
        <p:nvSpPr>
          <p:cNvPr id="21" name="テキスト プレースホルダー 11"/>
          <p:cNvSpPr>
            <a:spLocks noGrp="1"/>
          </p:cNvSpPr>
          <p:nvPr>
            <p:ph type="body" sz="quarter" idx="20" hasCustomPrompt="1"/>
          </p:nvPr>
        </p:nvSpPr>
        <p:spPr>
          <a:xfrm>
            <a:off x="10043304" y="4603439"/>
            <a:ext cx="6885765" cy="683654"/>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21" hasCustomPrompt="1"/>
          </p:nvPr>
        </p:nvSpPr>
        <p:spPr>
          <a:xfrm>
            <a:off x="10223326" y="5098494"/>
            <a:ext cx="6885765"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4" name="図プレースホルダー 14"/>
          <p:cNvSpPr>
            <a:spLocks noGrp="1"/>
          </p:cNvSpPr>
          <p:nvPr>
            <p:ph type="pic" sz="quarter" idx="23" hasCustomPrompt="1"/>
          </p:nvPr>
        </p:nvSpPr>
        <p:spPr>
          <a:xfrm>
            <a:off x="8783166" y="6088606"/>
            <a:ext cx="1596469" cy="560002"/>
          </a:xfrm>
          <a:custGeom>
            <a:avLst/>
            <a:gdLst/>
            <a:ahLst/>
            <a:cxnLst/>
            <a:rect l="l" t="t" r="r" b="b"/>
            <a:pathLst>
              <a:path w="1596469" h="560002">
                <a:moveTo>
                  <a:pt x="0" y="0"/>
                </a:moveTo>
                <a:lnTo>
                  <a:pt x="515556" y="0"/>
                </a:lnTo>
                <a:lnTo>
                  <a:pt x="850109" y="0"/>
                </a:lnTo>
                <a:lnTo>
                  <a:pt x="1316468" y="0"/>
                </a:lnTo>
                <a:lnTo>
                  <a:pt x="1596469" y="280001"/>
                </a:lnTo>
                <a:lnTo>
                  <a:pt x="1316468" y="560002"/>
                </a:lnTo>
                <a:lnTo>
                  <a:pt x="990110" y="560002"/>
                </a:lnTo>
                <a:lnTo>
                  <a:pt x="515556" y="560002"/>
                </a:lnTo>
                <a:lnTo>
                  <a:pt x="140000" y="560002"/>
                </a:lnTo>
                <a:close/>
              </a:path>
            </a:pathLst>
          </a:custGeom>
          <a:solidFill>
            <a:schemeClr val="accent1"/>
          </a:solidFill>
        </p:spPr>
        <p:txBody>
          <a:bodyPr/>
          <a:lstStyle/>
          <a:p>
            <a:r>
              <a:rPr kumimoji="1" lang="en-US" altLang="ja-JP" dirty="0"/>
              <a:t> </a:t>
            </a:r>
            <a:endParaRPr kumimoji="1" lang="ja-JP" altLang="en-US" dirty="0"/>
          </a:p>
        </p:txBody>
      </p:sp>
      <p:sp>
        <p:nvSpPr>
          <p:cNvPr id="25" name="テキスト プレースホルダー 11"/>
          <p:cNvSpPr>
            <a:spLocks noGrp="1"/>
          </p:cNvSpPr>
          <p:nvPr>
            <p:ph type="body" sz="quarter" idx="24" hasCustomPrompt="1"/>
          </p:nvPr>
        </p:nvSpPr>
        <p:spPr>
          <a:xfrm>
            <a:off x="9008191" y="6088606"/>
            <a:ext cx="1080120" cy="540060"/>
          </a:xfrm>
        </p:spPr>
        <p:txBody>
          <a:bodyPr anchor="ctr">
            <a:noAutofit/>
          </a:bodyPr>
          <a:lstStyle>
            <a:lvl1pPr algn="ctr">
              <a:lnSpc>
                <a:spcPct val="120000"/>
              </a:lnSpc>
              <a:defRPr sz="2800">
                <a:solidFill>
                  <a:schemeClr val="bg1"/>
                </a:solidFill>
                <a:latin typeface="+mj-lt"/>
              </a:defRPr>
            </a:lvl1pPr>
          </a:lstStyle>
          <a:p>
            <a:pPr lvl="0"/>
            <a:r>
              <a:rPr lang="en-US" altLang="ja-JP" dirty="0"/>
              <a:t>00</a:t>
            </a:r>
            <a:endParaRPr lang="en-US" dirty="0"/>
          </a:p>
        </p:txBody>
      </p:sp>
      <p:sp>
        <p:nvSpPr>
          <p:cNvPr id="26" name="テキスト プレースホルダー 11"/>
          <p:cNvSpPr>
            <a:spLocks noGrp="1"/>
          </p:cNvSpPr>
          <p:nvPr>
            <p:ph type="body" sz="quarter" idx="25" hasCustomPrompt="1"/>
          </p:nvPr>
        </p:nvSpPr>
        <p:spPr>
          <a:xfrm>
            <a:off x="10403344" y="6043601"/>
            <a:ext cx="6885765" cy="683654"/>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27" name="テキスト プレースホルダー 11"/>
          <p:cNvSpPr>
            <a:spLocks noGrp="1"/>
          </p:cNvSpPr>
          <p:nvPr>
            <p:ph type="body" sz="quarter" idx="26" hasCustomPrompt="1"/>
          </p:nvPr>
        </p:nvSpPr>
        <p:spPr>
          <a:xfrm>
            <a:off x="10583366" y="6538656"/>
            <a:ext cx="6885765"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8" name="図プレースホルダー 14"/>
          <p:cNvSpPr>
            <a:spLocks noGrp="1"/>
          </p:cNvSpPr>
          <p:nvPr>
            <p:ph type="pic" sz="quarter" idx="27" hasCustomPrompt="1"/>
          </p:nvPr>
        </p:nvSpPr>
        <p:spPr>
          <a:xfrm>
            <a:off x="9143206" y="7528765"/>
            <a:ext cx="1596469" cy="560002"/>
          </a:xfrm>
          <a:custGeom>
            <a:avLst/>
            <a:gdLst/>
            <a:ahLst/>
            <a:cxnLst/>
            <a:rect l="l" t="t" r="r" b="b"/>
            <a:pathLst>
              <a:path w="1596469" h="560002">
                <a:moveTo>
                  <a:pt x="0" y="0"/>
                </a:moveTo>
                <a:lnTo>
                  <a:pt x="515556" y="0"/>
                </a:lnTo>
                <a:lnTo>
                  <a:pt x="850109" y="0"/>
                </a:lnTo>
                <a:lnTo>
                  <a:pt x="1316468" y="0"/>
                </a:lnTo>
                <a:lnTo>
                  <a:pt x="1596469" y="280001"/>
                </a:lnTo>
                <a:lnTo>
                  <a:pt x="1316468" y="560002"/>
                </a:lnTo>
                <a:lnTo>
                  <a:pt x="990110" y="560002"/>
                </a:lnTo>
                <a:lnTo>
                  <a:pt x="515556" y="560002"/>
                </a:lnTo>
                <a:lnTo>
                  <a:pt x="140000" y="560002"/>
                </a:lnTo>
                <a:close/>
              </a:path>
            </a:pathLst>
          </a:custGeom>
          <a:solidFill>
            <a:schemeClr val="accent1"/>
          </a:solidFill>
        </p:spPr>
        <p:txBody>
          <a:bodyPr/>
          <a:lstStyle/>
          <a:p>
            <a:r>
              <a:rPr kumimoji="1" lang="en-US" altLang="ja-JP" dirty="0"/>
              <a:t> </a:t>
            </a:r>
            <a:endParaRPr kumimoji="1" lang="ja-JP" altLang="en-US" dirty="0"/>
          </a:p>
        </p:txBody>
      </p:sp>
      <p:sp>
        <p:nvSpPr>
          <p:cNvPr id="29" name="テキスト プレースホルダー 11"/>
          <p:cNvSpPr>
            <a:spLocks noGrp="1"/>
          </p:cNvSpPr>
          <p:nvPr>
            <p:ph type="body" sz="quarter" idx="28" hasCustomPrompt="1"/>
          </p:nvPr>
        </p:nvSpPr>
        <p:spPr>
          <a:xfrm>
            <a:off x="9368231" y="7528765"/>
            <a:ext cx="1080120" cy="540060"/>
          </a:xfrm>
        </p:spPr>
        <p:txBody>
          <a:bodyPr anchor="ctr">
            <a:noAutofit/>
          </a:bodyPr>
          <a:lstStyle>
            <a:lvl1pPr algn="ctr">
              <a:lnSpc>
                <a:spcPct val="120000"/>
              </a:lnSpc>
              <a:defRPr sz="2800">
                <a:solidFill>
                  <a:schemeClr val="bg1"/>
                </a:solidFill>
                <a:latin typeface="+mj-lt"/>
              </a:defRPr>
            </a:lvl1pPr>
          </a:lstStyle>
          <a:p>
            <a:pPr lvl="0"/>
            <a:r>
              <a:rPr lang="en-US" altLang="ja-JP" dirty="0"/>
              <a:t>00</a:t>
            </a:r>
            <a:endParaRPr lang="en-US" dirty="0"/>
          </a:p>
        </p:txBody>
      </p:sp>
      <p:sp>
        <p:nvSpPr>
          <p:cNvPr id="30" name="テキスト プレースホルダー 11"/>
          <p:cNvSpPr>
            <a:spLocks noGrp="1"/>
          </p:cNvSpPr>
          <p:nvPr>
            <p:ph type="body" sz="quarter" idx="29" hasCustomPrompt="1"/>
          </p:nvPr>
        </p:nvSpPr>
        <p:spPr>
          <a:xfrm>
            <a:off x="10763384" y="7483760"/>
            <a:ext cx="6885765" cy="683654"/>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30" hasCustomPrompt="1"/>
          </p:nvPr>
        </p:nvSpPr>
        <p:spPr>
          <a:xfrm>
            <a:off x="10943406" y="7978815"/>
            <a:ext cx="6885765"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31" hasCustomPrompt="1"/>
          </p:nvPr>
        </p:nvSpPr>
        <p:spPr>
          <a:xfrm>
            <a:off x="8783166" y="507985"/>
            <a:ext cx="8865985" cy="1178709"/>
          </a:xfrm>
        </p:spPr>
        <p:txBody>
          <a:bodyPr anchor="b">
            <a:noAutofit/>
          </a:bodyPr>
          <a:lstStyle>
            <a:lvl1pPr algn="l">
              <a:defRPr sz="5400" spc="1000" baseline="0">
                <a:solidFill>
                  <a:schemeClr val="accent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32" hasCustomPrompt="1"/>
          </p:nvPr>
        </p:nvSpPr>
        <p:spPr>
          <a:xfrm>
            <a:off x="8783165" y="1633110"/>
            <a:ext cx="8865985" cy="112512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84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ssions">
    <p:spTree>
      <p:nvGrpSpPr>
        <p:cNvPr id="1" name=""/>
        <p:cNvGrpSpPr/>
        <p:nvPr/>
      </p:nvGrpSpPr>
      <p:grpSpPr>
        <a:xfrm>
          <a:off x="0" y="0"/>
          <a:ext cx="0" cy="0"/>
          <a:chOff x="0" y="0"/>
          <a:chExt cx="0" cy="0"/>
        </a:xfrm>
      </p:grpSpPr>
      <p:cxnSp>
        <p:nvCxnSpPr>
          <p:cNvPr id="10" name="直線コネクタ 9"/>
          <p:cNvCxnSpPr/>
          <p:nvPr userDrawn="1"/>
        </p:nvCxnSpPr>
        <p:spPr>
          <a:xfrm flipV="1">
            <a:off x="2393174" y="1363080"/>
            <a:ext cx="13590792" cy="768973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3" name="テキスト プレースホルダー 11"/>
          <p:cNvSpPr>
            <a:spLocks noGrp="1"/>
          </p:cNvSpPr>
          <p:nvPr>
            <p:ph type="body" sz="quarter" idx="14" hasCustomPrompt="1"/>
          </p:nvPr>
        </p:nvSpPr>
        <p:spPr>
          <a:xfrm>
            <a:off x="8648151" y="6088605"/>
            <a:ext cx="8682531" cy="1358729"/>
          </a:xfrm>
        </p:spPr>
        <p:txBody>
          <a:bodyPr anchor="b">
            <a:noAutofit/>
          </a:bodyPr>
          <a:lstStyle>
            <a:lvl1pPr algn="l">
              <a:spcBef>
                <a:spcPts val="0"/>
              </a:spcBef>
              <a:defRPr sz="5400" spc="1000" baseline="0">
                <a:solidFill>
                  <a:schemeClr val="accent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8648151" y="7483760"/>
            <a:ext cx="8682531" cy="1575175"/>
          </a:xfrm>
        </p:spPr>
        <p:txBody>
          <a:bodyPr anchor="t">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grpSp>
        <p:nvGrpSpPr>
          <p:cNvPr id="20" name="グループ化 19"/>
          <p:cNvGrpSpPr/>
          <p:nvPr userDrawn="1"/>
        </p:nvGrpSpPr>
        <p:grpSpPr>
          <a:xfrm>
            <a:off x="2483247" y="6718675"/>
            <a:ext cx="3914654" cy="585065"/>
            <a:chOff x="4732716" y="5998594"/>
            <a:chExt cx="2970330" cy="443931"/>
          </a:xfrm>
        </p:grpSpPr>
        <p:sp>
          <p:nvSpPr>
            <p:cNvPr id="18" name="直角三角形 17"/>
            <p:cNvSpPr/>
            <p:nvPr userDrawn="1"/>
          </p:nvSpPr>
          <p:spPr>
            <a:xfrm rot="5400000">
              <a:off x="7098539" y="5838017"/>
              <a:ext cx="443930" cy="765085"/>
            </a:xfrm>
            <a:prstGeom prst="rtTriangle">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正方形/長方形 18"/>
            <p:cNvSpPr/>
            <p:nvPr userDrawn="1"/>
          </p:nvSpPr>
          <p:spPr>
            <a:xfrm>
              <a:off x="4732716" y="5998594"/>
              <a:ext cx="2205245" cy="443931"/>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1" name="テキスト プレースホルダー 11"/>
          <p:cNvSpPr>
            <a:spLocks noGrp="1"/>
          </p:cNvSpPr>
          <p:nvPr>
            <p:ph type="body" sz="quarter" idx="21" hasCustomPrompt="1"/>
          </p:nvPr>
        </p:nvSpPr>
        <p:spPr>
          <a:xfrm>
            <a:off x="2572476" y="6690241"/>
            <a:ext cx="2817105" cy="585064"/>
          </a:xfrm>
        </p:spPr>
        <p:txBody>
          <a:bodyPr anchor="t">
            <a:noAutofit/>
          </a:bodyPr>
          <a:lstStyle>
            <a:lvl1pPr algn="l">
              <a:lnSpc>
                <a:spcPct val="120000"/>
              </a:lnSpc>
              <a:defRPr sz="2400" spc="600">
                <a:solidFill>
                  <a:schemeClr val="bg1"/>
                </a:solidFill>
                <a:latin typeface="+mj-lt"/>
              </a:defRPr>
            </a:lvl1pPr>
          </a:lstStyle>
          <a:p>
            <a:pPr lvl="0"/>
            <a:r>
              <a:rPr lang="en-US" altLang="ja-JP" dirty="0"/>
              <a:t>Text Here</a:t>
            </a:r>
            <a:endParaRPr lang="en-US" dirty="0"/>
          </a:p>
        </p:txBody>
      </p:sp>
      <p:grpSp>
        <p:nvGrpSpPr>
          <p:cNvPr id="22" name="グループ化 21"/>
          <p:cNvGrpSpPr/>
          <p:nvPr userDrawn="1"/>
        </p:nvGrpSpPr>
        <p:grpSpPr>
          <a:xfrm>
            <a:off x="6173657" y="4631875"/>
            <a:ext cx="3914654" cy="585065"/>
            <a:chOff x="4732716" y="5998594"/>
            <a:chExt cx="2970330" cy="443931"/>
          </a:xfrm>
        </p:grpSpPr>
        <p:sp>
          <p:nvSpPr>
            <p:cNvPr id="23" name="直角三角形 22"/>
            <p:cNvSpPr/>
            <p:nvPr userDrawn="1"/>
          </p:nvSpPr>
          <p:spPr>
            <a:xfrm rot="5400000">
              <a:off x="7098539" y="5838017"/>
              <a:ext cx="443930" cy="765085"/>
            </a:xfrm>
            <a:prstGeom prst="rtTriangle">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正方形/長方形 23"/>
            <p:cNvSpPr/>
            <p:nvPr userDrawn="1"/>
          </p:nvSpPr>
          <p:spPr>
            <a:xfrm>
              <a:off x="4732716" y="5998594"/>
              <a:ext cx="2205245" cy="443931"/>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5" name="テキスト プレースホルダー 11"/>
          <p:cNvSpPr>
            <a:spLocks noGrp="1"/>
          </p:cNvSpPr>
          <p:nvPr>
            <p:ph type="body" sz="quarter" idx="22" hasCustomPrompt="1"/>
          </p:nvPr>
        </p:nvSpPr>
        <p:spPr>
          <a:xfrm>
            <a:off x="6262886" y="4603441"/>
            <a:ext cx="2817105" cy="585064"/>
          </a:xfrm>
        </p:spPr>
        <p:txBody>
          <a:bodyPr anchor="t">
            <a:noAutofit/>
          </a:bodyPr>
          <a:lstStyle>
            <a:lvl1pPr algn="l">
              <a:lnSpc>
                <a:spcPct val="120000"/>
              </a:lnSpc>
              <a:defRPr sz="2400" spc="600">
                <a:solidFill>
                  <a:schemeClr val="bg1"/>
                </a:solidFill>
                <a:latin typeface="+mj-lt"/>
              </a:defRPr>
            </a:lvl1pPr>
          </a:lstStyle>
          <a:p>
            <a:pPr lvl="0"/>
            <a:r>
              <a:rPr lang="en-US" altLang="ja-JP" dirty="0"/>
              <a:t>Text Here</a:t>
            </a:r>
            <a:endParaRPr lang="en-US" dirty="0"/>
          </a:p>
        </p:txBody>
      </p:sp>
      <p:grpSp>
        <p:nvGrpSpPr>
          <p:cNvPr id="26" name="グループ化 25"/>
          <p:cNvGrpSpPr/>
          <p:nvPr userDrawn="1"/>
        </p:nvGrpSpPr>
        <p:grpSpPr>
          <a:xfrm>
            <a:off x="9999082" y="2471634"/>
            <a:ext cx="3914654" cy="585065"/>
            <a:chOff x="4732716" y="5998594"/>
            <a:chExt cx="2970330" cy="443931"/>
          </a:xfrm>
        </p:grpSpPr>
        <p:sp>
          <p:nvSpPr>
            <p:cNvPr id="27" name="直角三角形 26"/>
            <p:cNvSpPr/>
            <p:nvPr userDrawn="1"/>
          </p:nvSpPr>
          <p:spPr>
            <a:xfrm rot="5400000">
              <a:off x="7098539" y="5838017"/>
              <a:ext cx="443930" cy="765085"/>
            </a:xfrm>
            <a:prstGeom prst="rtTriangle">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正方形/長方形 27"/>
            <p:cNvSpPr/>
            <p:nvPr userDrawn="1"/>
          </p:nvSpPr>
          <p:spPr>
            <a:xfrm>
              <a:off x="4732716" y="5998594"/>
              <a:ext cx="2205245" cy="443931"/>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9" name="テキスト プレースホルダー 11"/>
          <p:cNvSpPr>
            <a:spLocks noGrp="1"/>
          </p:cNvSpPr>
          <p:nvPr>
            <p:ph type="body" sz="quarter" idx="23" hasCustomPrompt="1"/>
          </p:nvPr>
        </p:nvSpPr>
        <p:spPr>
          <a:xfrm>
            <a:off x="10088311" y="2443200"/>
            <a:ext cx="2817105" cy="585064"/>
          </a:xfrm>
        </p:spPr>
        <p:txBody>
          <a:bodyPr anchor="t">
            <a:noAutofit/>
          </a:bodyPr>
          <a:lstStyle>
            <a:lvl1pPr algn="l">
              <a:lnSpc>
                <a:spcPct val="120000"/>
              </a:lnSpc>
              <a:defRPr sz="2400" spc="60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24" hasCustomPrompt="1"/>
          </p:nvPr>
        </p:nvSpPr>
        <p:spPr>
          <a:xfrm>
            <a:off x="1402345" y="5503951"/>
            <a:ext cx="5138397" cy="848975"/>
          </a:xfrm>
        </p:spPr>
        <p:txBody>
          <a:bodyPr anchor="b">
            <a:noAutofit/>
          </a:bodyPr>
          <a:lstStyle>
            <a:lvl1pPr algn="r">
              <a:spcBef>
                <a:spcPts val="0"/>
              </a:spcBef>
              <a:defRPr sz="3600" spc="300">
                <a:solidFill>
                  <a:schemeClr val="accent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5174939" y="3436958"/>
            <a:ext cx="5138397" cy="848975"/>
          </a:xfrm>
        </p:spPr>
        <p:txBody>
          <a:bodyPr anchor="b">
            <a:noAutofit/>
          </a:bodyPr>
          <a:lstStyle>
            <a:lvl1pPr algn="r">
              <a:spcBef>
                <a:spcPts val="0"/>
              </a:spcBef>
              <a:defRPr sz="3600" spc="300">
                <a:solidFill>
                  <a:schemeClr val="accent1"/>
                </a:solidFill>
                <a:latin typeface="+mj-lt"/>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9000364" y="1273070"/>
            <a:ext cx="5138397" cy="848975"/>
          </a:xfrm>
        </p:spPr>
        <p:txBody>
          <a:bodyPr anchor="b">
            <a:noAutofit/>
          </a:bodyPr>
          <a:lstStyle>
            <a:lvl1pPr algn="r">
              <a:spcBef>
                <a:spcPts val="0"/>
              </a:spcBef>
              <a:defRPr sz="3600" spc="300">
                <a:solidFill>
                  <a:schemeClr val="accent1"/>
                </a:solidFill>
                <a:latin typeface="+mj-lt"/>
              </a:defRPr>
            </a:lvl1pPr>
          </a:lstStyle>
          <a:p>
            <a:pPr lvl="0"/>
            <a:r>
              <a:rPr lang="en-US" altLang="ja-JP" dirty="0"/>
              <a:t>TEXT HERE</a:t>
            </a:r>
            <a:endParaRPr lang="en-US" dirty="0"/>
          </a:p>
        </p:txBody>
      </p:sp>
      <p:sp>
        <p:nvSpPr>
          <p:cNvPr id="35" name="テキスト プレースホルダー 11"/>
          <p:cNvSpPr>
            <a:spLocks noGrp="1"/>
          </p:cNvSpPr>
          <p:nvPr>
            <p:ph type="body" sz="quarter" idx="17" hasCustomPrompt="1"/>
          </p:nvPr>
        </p:nvSpPr>
        <p:spPr>
          <a:xfrm>
            <a:off x="367231" y="6133610"/>
            <a:ext cx="6120679" cy="58506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7" hasCustomPrompt="1"/>
          </p:nvPr>
        </p:nvSpPr>
        <p:spPr>
          <a:xfrm>
            <a:off x="4147651" y="4063381"/>
            <a:ext cx="6120679" cy="58506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28" hasCustomPrompt="1"/>
          </p:nvPr>
        </p:nvSpPr>
        <p:spPr>
          <a:xfrm>
            <a:off x="7973076" y="1903140"/>
            <a:ext cx="6120679" cy="58506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cxnSp>
        <p:nvCxnSpPr>
          <p:cNvPr id="30" name="直線コネクタ 29"/>
          <p:cNvCxnSpPr/>
          <p:nvPr userDrawn="1"/>
        </p:nvCxnSpPr>
        <p:spPr>
          <a:xfrm>
            <a:off x="8603146" y="7393750"/>
            <a:ext cx="9683267"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752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Start">
    <p:spTree>
      <p:nvGrpSpPr>
        <p:cNvPr id="1" name=""/>
        <p:cNvGrpSpPr/>
        <p:nvPr/>
      </p:nvGrpSpPr>
      <p:grpSpPr>
        <a:xfrm>
          <a:off x="0" y="0"/>
          <a:ext cx="0" cy="0"/>
          <a:chOff x="0" y="0"/>
          <a:chExt cx="0" cy="0"/>
        </a:xfrm>
      </p:grpSpPr>
      <p:sp>
        <p:nvSpPr>
          <p:cNvPr id="5" name="円/楕円 4"/>
          <p:cNvSpPr/>
          <p:nvPr userDrawn="1"/>
        </p:nvSpPr>
        <p:spPr>
          <a:xfrm>
            <a:off x="8714865" y="507985"/>
            <a:ext cx="855095" cy="855095"/>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テキスト プレースホルダー 11"/>
          <p:cNvSpPr>
            <a:spLocks noGrp="1"/>
          </p:cNvSpPr>
          <p:nvPr>
            <p:ph type="body" sz="quarter" idx="26" hasCustomPrompt="1"/>
          </p:nvPr>
        </p:nvSpPr>
        <p:spPr>
          <a:xfrm>
            <a:off x="8558141" y="623557"/>
            <a:ext cx="1170130" cy="623950"/>
          </a:xfrm>
        </p:spPr>
        <p:txBody>
          <a:bodyPr anchor="ctr">
            <a:noAutofit/>
          </a:bodyPr>
          <a:lstStyle>
            <a:lvl1pPr algn="ctr">
              <a:spcBef>
                <a:spcPts val="0"/>
              </a:spcBef>
              <a:defRPr sz="2400" spc="0">
                <a:solidFill>
                  <a:schemeClr val="bg1"/>
                </a:solidFill>
                <a:latin typeface="+mj-lt"/>
              </a:defRPr>
            </a:lvl1pPr>
          </a:lstStyle>
          <a:p>
            <a:pPr lvl="0"/>
            <a:r>
              <a:rPr lang="en-US" altLang="ja-JP" dirty="0"/>
              <a:t>0000</a:t>
            </a:r>
            <a:endParaRPr lang="en-US" dirty="0"/>
          </a:p>
        </p:txBody>
      </p:sp>
      <p:cxnSp>
        <p:nvCxnSpPr>
          <p:cNvPr id="8" name="直線コネクタ 7"/>
          <p:cNvCxnSpPr>
            <a:stCxn id="5" idx="4"/>
          </p:cNvCxnSpPr>
          <p:nvPr userDrawn="1"/>
        </p:nvCxnSpPr>
        <p:spPr>
          <a:xfrm flipH="1">
            <a:off x="9142412" y="1363080"/>
            <a:ext cx="1" cy="892392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8973504" y="280324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userDrawn="1"/>
        </p:nvGrpSpPr>
        <p:grpSpPr>
          <a:xfrm>
            <a:off x="9458241" y="2353190"/>
            <a:ext cx="6930769" cy="630070"/>
            <a:chOff x="9458241" y="1768125"/>
            <a:chExt cx="6930769" cy="630070"/>
          </a:xfrm>
        </p:grpSpPr>
        <p:sp>
          <p:nvSpPr>
            <p:cNvPr id="13" name="平行四辺形 12"/>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平行四辺形 11"/>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テキスト プレースホルダー 11"/>
          <p:cNvSpPr>
            <a:spLocks noGrp="1"/>
          </p:cNvSpPr>
          <p:nvPr>
            <p:ph type="body" sz="quarter" idx="27" hasCustomPrompt="1"/>
          </p:nvPr>
        </p:nvSpPr>
        <p:spPr>
          <a:xfrm>
            <a:off x="10763386" y="2249695"/>
            <a:ext cx="5175575" cy="848975"/>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8" hasCustomPrompt="1"/>
          </p:nvPr>
        </p:nvSpPr>
        <p:spPr>
          <a:xfrm>
            <a:off x="10718381" y="2983261"/>
            <a:ext cx="512052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16" name="円/楕円 15"/>
          <p:cNvSpPr/>
          <p:nvPr userDrawn="1"/>
        </p:nvSpPr>
        <p:spPr>
          <a:xfrm>
            <a:off x="8973504" y="5008485"/>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8" name="グループ化 17"/>
          <p:cNvGrpSpPr/>
          <p:nvPr userDrawn="1"/>
        </p:nvGrpSpPr>
        <p:grpSpPr>
          <a:xfrm rot="10800000" flipV="1">
            <a:off x="1852397" y="4603440"/>
            <a:ext cx="6930769" cy="630070"/>
            <a:chOff x="9458241" y="1768125"/>
            <a:chExt cx="6930769" cy="630070"/>
          </a:xfrm>
        </p:grpSpPr>
        <p:sp>
          <p:nvSpPr>
            <p:cNvPr id="19" name="平行四辺形 18"/>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平行四辺形 19"/>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1" name="テキスト プレースホルダー 11"/>
          <p:cNvSpPr>
            <a:spLocks noGrp="1"/>
          </p:cNvSpPr>
          <p:nvPr>
            <p:ph type="body" sz="quarter" idx="29" hasCustomPrompt="1"/>
          </p:nvPr>
        </p:nvSpPr>
        <p:spPr>
          <a:xfrm>
            <a:off x="2257442" y="4513430"/>
            <a:ext cx="5175575" cy="848975"/>
          </a:xfrm>
        </p:spPr>
        <p:txBody>
          <a:bodyPr anchor="ctr">
            <a:noAutofit/>
          </a:bodyPr>
          <a:lstStyle>
            <a:lvl1pPr algn="r">
              <a:spcBef>
                <a:spcPts val="0"/>
              </a:spcBef>
              <a:defRPr sz="32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0" hasCustomPrompt="1"/>
          </p:nvPr>
        </p:nvSpPr>
        <p:spPr>
          <a:xfrm>
            <a:off x="2302447" y="5246996"/>
            <a:ext cx="508556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23" name="円/楕円 22"/>
          <p:cNvSpPr/>
          <p:nvPr userDrawn="1"/>
        </p:nvSpPr>
        <p:spPr>
          <a:xfrm>
            <a:off x="8973504" y="712372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4" name="グループ化 23"/>
          <p:cNvGrpSpPr/>
          <p:nvPr userDrawn="1"/>
        </p:nvGrpSpPr>
        <p:grpSpPr>
          <a:xfrm>
            <a:off x="9458241" y="6673670"/>
            <a:ext cx="6930769" cy="630070"/>
            <a:chOff x="9458241" y="1768125"/>
            <a:chExt cx="6930769" cy="630070"/>
          </a:xfrm>
        </p:grpSpPr>
        <p:sp>
          <p:nvSpPr>
            <p:cNvPr id="25" name="平行四辺形 24"/>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平行四辺形 25"/>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7" name="テキスト プレースホルダー 11"/>
          <p:cNvSpPr>
            <a:spLocks noGrp="1"/>
          </p:cNvSpPr>
          <p:nvPr>
            <p:ph type="body" sz="quarter" idx="31" hasCustomPrompt="1"/>
          </p:nvPr>
        </p:nvSpPr>
        <p:spPr>
          <a:xfrm>
            <a:off x="10763386" y="6570175"/>
            <a:ext cx="5175575" cy="848975"/>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32" hasCustomPrompt="1"/>
          </p:nvPr>
        </p:nvSpPr>
        <p:spPr>
          <a:xfrm>
            <a:off x="10718381" y="7303741"/>
            <a:ext cx="512052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29" name="テキスト プレースホルダー 11"/>
          <p:cNvSpPr>
            <a:spLocks noGrp="1"/>
          </p:cNvSpPr>
          <p:nvPr>
            <p:ph type="body" sz="quarter" idx="14" hasCustomPrompt="1"/>
          </p:nvPr>
        </p:nvSpPr>
        <p:spPr>
          <a:xfrm>
            <a:off x="637261" y="372970"/>
            <a:ext cx="7045907" cy="1358729"/>
          </a:xfrm>
        </p:spPr>
        <p:txBody>
          <a:bodyPr anchor="b">
            <a:noAutofit/>
          </a:bodyPr>
          <a:lstStyle>
            <a:lvl1pPr algn="l">
              <a:spcBef>
                <a:spcPts val="0"/>
              </a:spcBef>
              <a:defRPr sz="5400" spc="1000" baseline="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15" hasCustomPrompt="1"/>
          </p:nvPr>
        </p:nvSpPr>
        <p:spPr>
          <a:xfrm>
            <a:off x="637261" y="1768125"/>
            <a:ext cx="7045907" cy="2250250"/>
          </a:xfrm>
        </p:spPr>
        <p:txBody>
          <a:bodyPr anchor="t">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cxnSp>
        <p:nvCxnSpPr>
          <p:cNvPr id="31" name="直線コネクタ 30"/>
          <p:cNvCxnSpPr/>
          <p:nvPr userDrawn="1"/>
        </p:nvCxnSpPr>
        <p:spPr>
          <a:xfrm>
            <a:off x="0" y="1678115"/>
            <a:ext cx="7793056"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円/楕円 32"/>
          <p:cNvSpPr/>
          <p:nvPr userDrawn="1"/>
        </p:nvSpPr>
        <p:spPr>
          <a:xfrm>
            <a:off x="8714865" y="8833910"/>
            <a:ext cx="855095" cy="855095"/>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テキスト プレースホルダー 11"/>
          <p:cNvSpPr>
            <a:spLocks noGrp="1"/>
          </p:cNvSpPr>
          <p:nvPr>
            <p:ph type="body" sz="quarter" idx="33" hasCustomPrompt="1"/>
          </p:nvPr>
        </p:nvSpPr>
        <p:spPr>
          <a:xfrm>
            <a:off x="8558141" y="8949482"/>
            <a:ext cx="1170130" cy="623950"/>
          </a:xfrm>
        </p:spPr>
        <p:txBody>
          <a:bodyPr anchor="ctr">
            <a:noAutofit/>
          </a:bodyPr>
          <a:lstStyle>
            <a:lvl1pPr algn="ctr">
              <a:spcBef>
                <a:spcPts val="0"/>
              </a:spcBef>
              <a:defRPr sz="2400" spc="0">
                <a:solidFill>
                  <a:schemeClr val="bg1"/>
                </a:solidFill>
                <a:latin typeface="+mj-lt"/>
              </a:defRPr>
            </a:lvl1pPr>
          </a:lstStyle>
          <a:p>
            <a:pPr lvl="0"/>
            <a:r>
              <a:rPr lang="en-US" altLang="ja-JP" dirty="0"/>
              <a:t>0000</a:t>
            </a:r>
            <a:endParaRPr lang="en-US" dirty="0"/>
          </a:p>
        </p:txBody>
      </p:sp>
      <p:sp>
        <p:nvSpPr>
          <p:cNvPr id="3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631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Middle">
    <p:spTree>
      <p:nvGrpSpPr>
        <p:cNvPr id="1" name=""/>
        <p:cNvGrpSpPr/>
        <p:nvPr/>
      </p:nvGrpSpPr>
      <p:grpSpPr>
        <a:xfrm>
          <a:off x="0" y="0"/>
          <a:ext cx="0" cy="0"/>
          <a:chOff x="0" y="0"/>
          <a:chExt cx="0" cy="0"/>
        </a:xfrm>
      </p:grpSpPr>
      <p:sp>
        <p:nvSpPr>
          <p:cNvPr id="5" name="円/楕円 4"/>
          <p:cNvSpPr/>
          <p:nvPr userDrawn="1"/>
        </p:nvSpPr>
        <p:spPr>
          <a:xfrm>
            <a:off x="8714865" y="507985"/>
            <a:ext cx="855095" cy="855095"/>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テキスト プレースホルダー 11"/>
          <p:cNvSpPr>
            <a:spLocks noGrp="1"/>
          </p:cNvSpPr>
          <p:nvPr>
            <p:ph type="body" sz="quarter" idx="26" hasCustomPrompt="1"/>
          </p:nvPr>
        </p:nvSpPr>
        <p:spPr>
          <a:xfrm>
            <a:off x="8558141" y="623557"/>
            <a:ext cx="1170130" cy="623950"/>
          </a:xfrm>
        </p:spPr>
        <p:txBody>
          <a:bodyPr anchor="ctr">
            <a:noAutofit/>
          </a:bodyPr>
          <a:lstStyle>
            <a:lvl1pPr algn="ctr">
              <a:spcBef>
                <a:spcPts val="0"/>
              </a:spcBef>
              <a:defRPr sz="2400" spc="0">
                <a:solidFill>
                  <a:schemeClr val="bg1"/>
                </a:solidFill>
                <a:latin typeface="+mj-lt"/>
              </a:defRPr>
            </a:lvl1pPr>
          </a:lstStyle>
          <a:p>
            <a:pPr lvl="0"/>
            <a:r>
              <a:rPr lang="en-US" altLang="ja-JP" dirty="0"/>
              <a:t>0000</a:t>
            </a:r>
            <a:endParaRPr lang="en-US" dirty="0"/>
          </a:p>
        </p:txBody>
      </p:sp>
      <p:cxnSp>
        <p:nvCxnSpPr>
          <p:cNvPr id="8" name="直線コネクタ 7"/>
          <p:cNvCxnSpPr/>
          <p:nvPr userDrawn="1"/>
        </p:nvCxnSpPr>
        <p:spPr>
          <a:xfrm>
            <a:off x="9142412" y="0"/>
            <a:ext cx="1" cy="1028700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8973504" y="280324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userDrawn="1"/>
        </p:nvGrpSpPr>
        <p:grpSpPr>
          <a:xfrm>
            <a:off x="9458241" y="4558435"/>
            <a:ext cx="6930769" cy="630070"/>
            <a:chOff x="9458241" y="1768125"/>
            <a:chExt cx="6930769" cy="630070"/>
          </a:xfrm>
        </p:grpSpPr>
        <p:sp>
          <p:nvSpPr>
            <p:cNvPr id="13" name="平行四辺形 12"/>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平行四辺形 11"/>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テキスト プレースホルダー 11"/>
          <p:cNvSpPr>
            <a:spLocks noGrp="1"/>
          </p:cNvSpPr>
          <p:nvPr>
            <p:ph type="body" sz="quarter" idx="27" hasCustomPrompt="1"/>
          </p:nvPr>
        </p:nvSpPr>
        <p:spPr>
          <a:xfrm>
            <a:off x="10763386" y="4454940"/>
            <a:ext cx="5175575" cy="848975"/>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8" hasCustomPrompt="1"/>
          </p:nvPr>
        </p:nvSpPr>
        <p:spPr>
          <a:xfrm>
            <a:off x="10718381" y="5188506"/>
            <a:ext cx="512052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16" name="円/楕円 15"/>
          <p:cNvSpPr/>
          <p:nvPr userDrawn="1"/>
        </p:nvSpPr>
        <p:spPr>
          <a:xfrm>
            <a:off x="8973504" y="5008485"/>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8" name="グループ化 17"/>
          <p:cNvGrpSpPr/>
          <p:nvPr userDrawn="1"/>
        </p:nvGrpSpPr>
        <p:grpSpPr>
          <a:xfrm rot="10800000" flipV="1">
            <a:off x="1852397" y="6700850"/>
            <a:ext cx="6930769" cy="630070"/>
            <a:chOff x="9458241" y="1768125"/>
            <a:chExt cx="6930769" cy="630070"/>
          </a:xfrm>
        </p:grpSpPr>
        <p:sp>
          <p:nvSpPr>
            <p:cNvPr id="19" name="平行四辺形 18"/>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平行四辺形 19"/>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1" name="テキスト プレースホルダー 11"/>
          <p:cNvSpPr>
            <a:spLocks noGrp="1"/>
          </p:cNvSpPr>
          <p:nvPr>
            <p:ph type="body" sz="quarter" idx="29" hasCustomPrompt="1"/>
          </p:nvPr>
        </p:nvSpPr>
        <p:spPr>
          <a:xfrm>
            <a:off x="2257442" y="6597355"/>
            <a:ext cx="5175575" cy="848975"/>
          </a:xfrm>
        </p:spPr>
        <p:txBody>
          <a:bodyPr anchor="ctr">
            <a:noAutofit/>
          </a:bodyPr>
          <a:lstStyle>
            <a:lvl1pPr algn="r">
              <a:spcBef>
                <a:spcPts val="0"/>
              </a:spcBef>
              <a:defRPr sz="32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0" hasCustomPrompt="1"/>
          </p:nvPr>
        </p:nvSpPr>
        <p:spPr>
          <a:xfrm>
            <a:off x="2302447" y="7330921"/>
            <a:ext cx="508556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23" name="円/楕円 22"/>
          <p:cNvSpPr/>
          <p:nvPr userDrawn="1"/>
        </p:nvSpPr>
        <p:spPr>
          <a:xfrm>
            <a:off x="8973504" y="712372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円/楕円 32"/>
          <p:cNvSpPr/>
          <p:nvPr userDrawn="1"/>
        </p:nvSpPr>
        <p:spPr>
          <a:xfrm>
            <a:off x="8714865" y="8833910"/>
            <a:ext cx="855095" cy="855095"/>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テキスト プレースホルダー 11"/>
          <p:cNvSpPr>
            <a:spLocks noGrp="1"/>
          </p:cNvSpPr>
          <p:nvPr>
            <p:ph type="body" sz="quarter" idx="33" hasCustomPrompt="1"/>
          </p:nvPr>
        </p:nvSpPr>
        <p:spPr>
          <a:xfrm>
            <a:off x="8558141" y="8949482"/>
            <a:ext cx="1170130" cy="623950"/>
          </a:xfrm>
        </p:spPr>
        <p:txBody>
          <a:bodyPr anchor="ctr">
            <a:noAutofit/>
          </a:bodyPr>
          <a:lstStyle>
            <a:lvl1pPr algn="ctr">
              <a:spcBef>
                <a:spcPts val="0"/>
              </a:spcBef>
              <a:defRPr sz="2400" spc="0">
                <a:solidFill>
                  <a:schemeClr val="bg1"/>
                </a:solidFill>
                <a:latin typeface="+mj-lt"/>
              </a:defRPr>
            </a:lvl1pPr>
          </a:lstStyle>
          <a:p>
            <a:pPr lvl="0"/>
            <a:r>
              <a:rPr lang="en-US" altLang="ja-JP" dirty="0"/>
              <a:t>0000</a:t>
            </a:r>
            <a:endParaRPr lang="en-US" dirty="0"/>
          </a:p>
        </p:txBody>
      </p:sp>
      <p:grpSp>
        <p:nvGrpSpPr>
          <p:cNvPr id="35" name="グループ化 34"/>
          <p:cNvGrpSpPr/>
          <p:nvPr userDrawn="1"/>
        </p:nvGrpSpPr>
        <p:grpSpPr>
          <a:xfrm rot="10800000" flipV="1">
            <a:off x="1852397" y="2366675"/>
            <a:ext cx="6930769" cy="630070"/>
            <a:chOff x="9458241" y="1768125"/>
            <a:chExt cx="6930769" cy="630070"/>
          </a:xfrm>
        </p:grpSpPr>
        <p:sp>
          <p:nvSpPr>
            <p:cNvPr id="36" name="平行四辺形 35"/>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平行四辺形 36"/>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8" name="テキスト プレースホルダー 11"/>
          <p:cNvSpPr>
            <a:spLocks noGrp="1"/>
          </p:cNvSpPr>
          <p:nvPr>
            <p:ph type="body" sz="quarter" idx="34" hasCustomPrompt="1"/>
          </p:nvPr>
        </p:nvSpPr>
        <p:spPr>
          <a:xfrm>
            <a:off x="2257442" y="2263180"/>
            <a:ext cx="5175575" cy="848975"/>
          </a:xfrm>
        </p:spPr>
        <p:txBody>
          <a:bodyPr anchor="ctr">
            <a:noAutofit/>
          </a:bodyPr>
          <a:lstStyle>
            <a:lvl1pPr algn="r">
              <a:spcBef>
                <a:spcPts val="0"/>
              </a:spcBef>
              <a:defRPr sz="3200" spc="300">
                <a:solidFill>
                  <a:schemeClr val="accent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35" hasCustomPrompt="1"/>
          </p:nvPr>
        </p:nvSpPr>
        <p:spPr>
          <a:xfrm>
            <a:off x="2302447" y="2996746"/>
            <a:ext cx="508556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2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30"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0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p:spPr>
        <p:txBody>
          <a:bodyPr/>
          <a:lstStyle>
            <a:lvl1pPr>
              <a:defRPr baseline="0"/>
            </a:lvl1pPr>
          </a:lstStyle>
          <a:p>
            <a:r>
              <a:rPr kumimoji="1" lang="en-US" altLang="ja-JP" dirty="0" err="1"/>
              <a:t>Ajouter</a:t>
            </a:r>
            <a:r>
              <a:rPr kumimoji="1" lang="en-US" altLang="ja-JP" dirty="0"/>
              <a:t> </a:t>
            </a:r>
            <a:r>
              <a:rPr kumimoji="1" lang="en-US" altLang="ja-JP" dirty="0" err="1"/>
              <a:t>une</a:t>
            </a:r>
            <a:r>
              <a:rPr kumimoji="1" lang="en-US" altLang="ja-JP" dirty="0"/>
              <a:t> image</a:t>
            </a:r>
            <a:endParaRPr kumimoji="1" lang="ja-JP" altLang="en-US" dirty="0"/>
          </a:p>
        </p:txBody>
      </p:sp>
      <p:sp>
        <p:nvSpPr>
          <p:cNvPr id="9" name="テキスト プレースホルダー 5"/>
          <p:cNvSpPr>
            <a:spLocks noGrp="1"/>
          </p:cNvSpPr>
          <p:nvPr>
            <p:ph type="body" sz="quarter" idx="11" hasCustomPrompt="1"/>
          </p:nvPr>
        </p:nvSpPr>
        <p:spPr>
          <a:xfrm>
            <a:off x="11618481" y="3748345"/>
            <a:ext cx="5850650" cy="5850650"/>
          </a:xfrm>
          <a:prstGeom prst="ellipse">
            <a:avLst/>
          </a:prstGeom>
          <a:solidFill>
            <a:schemeClr val="accent1"/>
          </a:solidFill>
        </p:spPr>
        <p:txBody>
          <a:bodyPr/>
          <a:lstStyle>
            <a:lvl1pPr>
              <a:defRPr baseline="0"/>
            </a:lvl1pPr>
          </a:lstStyle>
          <a:p>
            <a:pPr lvl="0"/>
            <a:r>
              <a:rPr kumimoji="1" lang="en-US" altLang="ja-JP" dirty="0"/>
              <a:t> </a:t>
            </a:r>
            <a:endParaRPr kumimoji="1" lang="ja-JP" altLang="en-US" dirty="0"/>
          </a:p>
        </p:txBody>
      </p:sp>
      <p:sp>
        <p:nvSpPr>
          <p:cNvPr id="10" name="図プレースホルダー 7"/>
          <p:cNvSpPr>
            <a:spLocks noGrp="1"/>
          </p:cNvSpPr>
          <p:nvPr>
            <p:ph type="pic" sz="quarter" idx="18" hasCustomPrompt="1"/>
          </p:nvPr>
        </p:nvSpPr>
        <p:spPr>
          <a:xfrm>
            <a:off x="13553761" y="4783525"/>
            <a:ext cx="2070165" cy="2070165"/>
          </a:xfrm>
        </p:spPr>
        <p:txBody>
          <a:bodyPr>
            <a:normAutofit/>
          </a:bodyPr>
          <a:lstStyle>
            <a:lvl1pPr>
              <a:defRPr sz="1600"/>
            </a:lvl1pPr>
          </a:lstStyle>
          <a:p>
            <a:r>
              <a:rPr kumimoji="1" lang="en-US" altLang="ja-JP" dirty="0"/>
              <a:t>ICONE</a:t>
            </a:r>
            <a:endParaRPr kumimoji="1" lang="ja-JP" altLang="en-US" dirty="0"/>
          </a:p>
        </p:txBody>
      </p:sp>
      <p:sp>
        <p:nvSpPr>
          <p:cNvPr id="11" name="タイトル 1"/>
          <p:cNvSpPr>
            <a:spLocks noGrp="1"/>
          </p:cNvSpPr>
          <p:nvPr>
            <p:ph type="ctrTitle" hasCustomPrompt="1"/>
          </p:nvPr>
        </p:nvSpPr>
        <p:spPr>
          <a:xfrm>
            <a:off x="11753496" y="6808685"/>
            <a:ext cx="5580620" cy="1189757"/>
          </a:xfrm>
          <a:prstGeom prst="rect">
            <a:avLst/>
          </a:prstGeom>
        </p:spPr>
        <p:txBody>
          <a:bodyPr anchor="t"/>
          <a:lstStyle>
            <a:lvl1pPr algn="ctr">
              <a:lnSpc>
                <a:spcPct val="100000"/>
              </a:lnSpc>
              <a:defRPr sz="4000" spc="600" baseline="0">
                <a:solidFill>
                  <a:schemeClr val="bg1"/>
                </a:solidFill>
                <a:latin typeface="+mj-lt"/>
              </a:defRPr>
            </a:lvl1pPr>
          </a:lstStyle>
          <a:p>
            <a:r>
              <a:rPr lang="en-US" altLang="ja-JP" dirty="0"/>
              <a:t>TITRE DE SECTION</a:t>
            </a:r>
            <a:endParaRPr lang="en-US" dirty="0"/>
          </a:p>
        </p:txBody>
      </p:sp>
    </p:spTree>
    <p:extLst>
      <p:ext uri="{BB962C8B-B14F-4D97-AF65-F5344CB8AC3E}">
        <p14:creationId xmlns:p14="http://schemas.microsoft.com/office/powerpoint/2010/main" val="378027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 End">
    <p:spTree>
      <p:nvGrpSpPr>
        <p:cNvPr id="1" name=""/>
        <p:cNvGrpSpPr/>
        <p:nvPr/>
      </p:nvGrpSpPr>
      <p:grpSpPr>
        <a:xfrm>
          <a:off x="0" y="0"/>
          <a:ext cx="0" cy="0"/>
          <a:chOff x="0" y="0"/>
          <a:chExt cx="0" cy="0"/>
        </a:xfrm>
      </p:grpSpPr>
      <p:sp>
        <p:nvSpPr>
          <p:cNvPr id="5" name="円/楕円 4"/>
          <p:cNvSpPr/>
          <p:nvPr userDrawn="1"/>
        </p:nvSpPr>
        <p:spPr>
          <a:xfrm>
            <a:off x="8714865" y="507985"/>
            <a:ext cx="855095" cy="855095"/>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テキスト プレースホルダー 11"/>
          <p:cNvSpPr>
            <a:spLocks noGrp="1"/>
          </p:cNvSpPr>
          <p:nvPr>
            <p:ph type="body" sz="quarter" idx="26" hasCustomPrompt="1"/>
          </p:nvPr>
        </p:nvSpPr>
        <p:spPr>
          <a:xfrm>
            <a:off x="8558141" y="623557"/>
            <a:ext cx="1170130" cy="623950"/>
          </a:xfrm>
        </p:spPr>
        <p:txBody>
          <a:bodyPr anchor="ctr">
            <a:noAutofit/>
          </a:bodyPr>
          <a:lstStyle>
            <a:lvl1pPr algn="ctr">
              <a:spcBef>
                <a:spcPts val="0"/>
              </a:spcBef>
              <a:defRPr sz="2400" spc="0">
                <a:solidFill>
                  <a:schemeClr val="bg1"/>
                </a:solidFill>
                <a:latin typeface="+mj-lt"/>
              </a:defRPr>
            </a:lvl1pPr>
          </a:lstStyle>
          <a:p>
            <a:pPr lvl="0"/>
            <a:r>
              <a:rPr lang="en-US" altLang="ja-JP" dirty="0"/>
              <a:t>0000</a:t>
            </a:r>
            <a:endParaRPr lang="en-US" dirty="0"/>
          </a:p>
        </p:txBody>
      </p:sp>
      <p:cxnSp>
        <p:nvCxnSpPr>
          <p:cNvPr id="8" name="直線コネクタ 7"/>
          <p:cNvCxnSpPr>
            <a:endCxn id="33" idx="4"/>
          </p:cNvCxnSpPr>
          <p:nvPr userDrawn="1"/>
        </p:nvCxnSpPr>
        <p:spPr>
          <a:xfrm>
            <a:off x="9142412" y="0"/>
            <a:ext cx="1" cy="9689005"/>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8973504" y="280324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7" name="グループ化 16"/>
          <p:cNvGrpSpPr/>
          <p:nvPr userDrawn="1"/>
        </p:nvGrpSpPr>
        <p:grpSpPr>
          <a:xfrm>
            <a:off x="9458241" y="2353190"/>
            <a:ext cx="6930769" cy="630070"/>
            <a:chOff x="9458241" y="1768125"/>
            <a:chExt cx="6930769" cy="630070"/>
          </a:xfrm>
        </p:grpSpPr>
        <p:sp>
          <p:nvSpPr>
            <p:cNvPr id="13" name="平行四辺形 12"/>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平行四辺形 11"/>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テキスト プレースホルダー 11"/>
          <p:cNvSpPr>
            <a:spLocks noGrp="1"/>
          </p:cNvSpPr>
          <p:nvPr>
            <p:ph type="body" sz="quarter" idx="27" hasCustomPrompt="1"/>
          </p:nvPr>
        </p:nvSpPr>
        <p:spPr>
          <a:xfrm>
            <a:off x="10763386" y="2249695"/>
            <a:ext cx="5175575" cy="848975"/>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8" hasCustomPrompt="1"/>
          </p:nvPr>
        </p:nvSpPr>
        <p:spPr>
          <a:xfrm>
            <a:off x="10718381" y="2983261"/>
            <a:ext cx="512052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16" name="円/楕円 15"/>
          <p:cNvSpPr/>
          <p:nvPr userDrawn="1"/>
        </p:nvSpPr>
        <p:spPr>
          <a:xfrm>
            <a:off x="8973504" y="5008485"/>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8" name="グループ化 17"/>
          <p:cNvGrpSpPr/>
          <p:nvPr userDrawn="1"/>
        </p:nvGrpSpPr>
        <p:grpSpPr>
          <a:xfrm rot="10800000" flipV="1">
            <a:off x="1852397" y="4571920"/>
            <a:ext cx="6930769" cy="630070"/>
            <a:chOff x="9458241" y="1768125"/>
            <a:chExt cx="6930769" cy="630070"/>
          </a:xfrm>
        </p:grpSpPr>
        <p:sp>
          <p:nvSpPr>
            <p:cNvPr id="19" name="平行四辺形 18"/>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平行四辺形 19"/>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1" name="テキスト プレースホルダー 11"/>
          <p:cNvSpPr>
            <a:spLocks noGrp="1"/>
          </p:cNvSpPr>
          <p:nvPr>
            <p:ph type="body" sz="quarter" idx="29" hasCustomPrompt="1"/>
          </p:nvPr>
        </p:nvSpPr>
        <p:spPr>
          <a:xfrm>
            <a:off x="2257442" y="4468425"/>
            <a:ext cx="5175575" cy="848975"/>
          </a:xfrm>
        </p:spPr>
        <p:txBody>
          <a:bodyPr anchor="ctr">
            <a:noAutofit/>
          </a:bodyPr>
          <a:lstStyle>
            <a:lvl1pPr algn="r">
              <a:spcBef>
                <a:spcPts val="0"/>
              </a:spcBef>
              <a:defRPr sz="32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0" hasCustomPrompt="1"/>
          </p:nvPr>
        </p:nvSpPr>
        <p:spPr>
          <a:xfrm>
            <a:off x="2302447" y="5201991"/>
            <a:ext cx="508556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23" name="円/楕円 22"/>
          <p:cNvSpPr/>
          <p:nvPr userDrawn="1"/>
        </p:nvSpPr>
        <p:spPr>
          <a:xfrm>
            <a:off x="8973504" y="712372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4" name="グループ化 23"/>
          <p:cNvGrpSpPr/>
          <p:nvPr userDrawn="1"/>
        </p:nvGrpSpPr>
        <p:grpSpPr>
          <a:xfrm>
            <a:off x="9458241" y="6673670"/>
            <a:ext cx="6930769" cy="630070"/>
            <a:chOff x="9458241" y="1768125"/>
            <a:chExt cx="6930769" cy="630070"/>
          </a:xfrm>
        </p:grpSpPr>
        <p:sp>
          <p:nvSpPr>
            <p:cNvPr id="25" name="平行四辺形 24"/>
            <p:cNvSpPr/>
            <p:nvPr userDrawn="1"/>
          </p:nvSpPr>
          <p:spPr>
            <a:xfrm rot="10800000">
              <a:off x="9569958" y="1768125"/>
              <a:ext cx="6819052" cy="630070"/>
            </a:xfrm>
            <a:prstGeom prst="parallelogram">
              <a:avLst>
                <a:gd name="adj" fmla="val 75391"/>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平行四辺形 25"/>
            <p:cNvSpPr/>
            <p:nvPr userDrawn="1"/>
          </p:nvSpPr>
          <p:spPr>
            <a:xfrm rot="10800000">
              <a:off x="9458241" y="1768125"/>
              <a:ext cx="1395155" cy="630070"/>
            </a:xfrm>
            <a:prstGeom prst="parallelogram">
              <a:avLst>
                <a:gd name="adj" fmla="val 75391"/>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7" name="テキスト プレースホルダー 11"/>
          <p:cNvSpPr>
            <a:spLocks noGrp="1"/>
          </p:cNvSpPr>
          <p:nvPr>
            <p:ph type="body" sz="quarter" idx="31" hasCustomPrompt="1"/>
          </p:nvPr>
        </p:nvSpPr>
        <p:spPr>
          <a:xfrm>
            <a:off x="10763386" y="6570175"/>
            <a:ext cx="5175575" cy="848975"/>
          </a:xfrm>
        </p:spPr>
        <p:txBody>
          <a:bodyPr anchor="ctr">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32" hasCustomPrompt="1"/>
          </p:nvPr>
        </p:nvSpPr>
        <p:spPr>
          <a:xfrm>
            <a:off x="10718381" y="7303741"/>
            <a:ext cx="5120524" cy="1395154"/>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33" name="円/楕円 32"/>
          <p:cNvSpPr/>
          <p:nvPr userDrawn="1"/>
        </p:nvSpPr>
        <p:spPr>
          <a:xfrm>
            <a:off x="8714865" y="8833910"/>
            <a:ext cx="855095" cy="855095"/>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テキスト プレースホルダー 11"/>
          <p:cNvSpPr>
            <a:spLocks noGrp="1"/>
          </p:cNvSpPr>
          <p:nvPr>
            <p:ph type="body" sz="quarter" idx="33" hasCustomPrompt="1"/>
          </p:nvPr>
        </p:nvSpPr>
        <p:spPr>
          <a:xfrm>
            <a:off x="8558141" y="8949482"/>
            <a:ext cx="1170130" cy="623950"/>
          </a:xfrm>
        </p:spPr>
        <p:txBody>
          <a:bodyPr anchor="ctr">
            <a:noAutofit/>
          </a:bodyPr>
          <a:lstStyle>
            <a:lvl1pPr algn="ctr">
              <a:spcBef>
                <a:spcPts val="0"/>
              </a:spcBef>
              <a:defRPr sz="2400" spc="0">
                <a:solidFill>
                  <a:schemeClr val="bg1"/>
                </a:solidFill>
                <a:latin typeface="+mj-lt"/>
              </a:defRPr>
            </a:lvl1pPr>
          </a:lstStyle>
          <a:p>
            <a:pPr lvl="0"/>
            <a:r>
              <a:rPr lang="en-US" altLang="ja-JP" dirty="0"/>
              <a:t>0000</a:t>
            </a:r>
            <a:endParaRPr lang="en-US" dirty="0"/>
          </a:p>
        </p:txBody>
      </p:sp>
      <p:sp>
        <p:nvSpPr>
          <p:cNvPr id="2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32"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852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grpSp>
        <p:nvGrpSpPr>
          <p:cNvPr id="42" name="グループ化 41"/>
          <p:cNvGrpSpPr/>
          <p:nvPr userDrawn="1"/>
        </p:nvGrpSpPr>
        <p:grpSpPr>
          <a:xfrm>
            <a:off x="939800" y="1788632"/>
            <a:ext cx="6572725" cy="6572725"/>
            <a:chOff x="4450556" y="450850"/>
            <a:chExt cx="9385300" cy="9385300"/>
          </a:xfrm>
        </p:grpSpPr>
        <p:sp>
          <p:nvSpPr>
            <p:cNvPr id="43" name="円/楕円 42"/>
            <p:cNvSpPr/>
            <p:nvPr userDrawn="1"/>
          </p:nvSpPr>
          <p:spPr>
            <a:xfrm>
              <a:off x="4450556" y="450850"/>
              <a:ext cx="9385300" cy="9385300"/>
            </a:xfrm>
            <a:prstGeom prst="ellipse">
              <a:avLst/>
            </a:prstGeom>
            <a:gradFill>
              <a:gsLst>
                <a:gs pos="100000">
                  <a:schemeClr val="accent1">
                    <a:tint val="66000"/>
                    <a:satMod val="160000"/>
                    <a:alpha val="15000"/>
                  </a:schemeClr>
                </a:gs>
                <a:gs pos="50000">
                  <a:schemeClr val="accent1">
                    <a:tint val="44500"/>
                    <a:satMod val="160000"/>
                    <a:alpha val="1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円/楕円 43"/>
            <p:cNvSpPr/>
            <p:nvPr userDrawn="1"/>
          </p:nvSpPr>
          <p:spPr>
            <a:xfrm>
              <a:off x="5877719" y="1878013"/>
              <a:ext cx="6530975" cy="6530975"/>
            </a:xfrm>
            <a:prstGeom prst="ellipse">
              <a:avLst/>
            </a:prstGeom>
            <a:gradFill>
              <a:gsLst>
                <a:gs pos="100000">
                  <a:schemeClr val="accent1">
                    <a:tint val="66000"/>
                    <a:satMod val="160000"/>
                    <a:alpha val="38000"/>
                  </a:schemeClr>
                </a:gs>
                <a:gs pos="42000">
                  <a:schemeClr val="accent1">
                    <a:tint val="44500"/>
                    <a:satMod val="160000"/>
                    <a:alpha val="2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55" name="アーチ 54"/>
          <p:cNvSpPr/>
          <p:nvPr userDrawn="1"/>
        </p:nvSpPr>
        <p:spPr>
          <a:xfrm rot="4322625">
            <a:off x="1095952" y="1904833"/>
            <a:ext cx="6532602" cy="6376707"/>
          </a:xfrm>
          <a:prstGeom prst="blockArc">
            <a:avLst>
              <a:gd name="adj1" fmla="val 12892196"/>
              <a:gd name="adj2" fmla="val 12320"/>
              <a:gd name="adj3" fmla="val 887"/>
            </a:avLst>
          </a:prstGeom>
          <a:solidFill>
            <a:schemeClr val="accent1">
              <a:lumMod val="40000"/>
              <a:lumOff val="6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sp>
        <p:nvSpPr>
          <p:cNvPr id="9" name="タイトル 1"/>
          <p:cNvSpPr>
            <a:spLocks noGrp="1"/>
          </p:cNvSpPr>
          <p:nvPr>
            <p:ph type="title" hasCustomPrompt="1"/>
          </p:nvPr>
        </p:nvSpPr>
        <p:spPr>
          <a:xfrm>
            <a:off x="1132316" y="2353190"/>
            <a:ext cx="6480720" cy="2655295"/>
          </a:xfrm>
          <a:prstGeom prst="rect">
            <a:avLst/>
          </a:prstGeom>
        </p:spPr>
        <p:txBody>
          <a:bodyPr anchor="b"/>
          <a:lstStyle>
            <a:lvl1pPr algn="ctr">
              <a:defRPr sz="5400" spc="1000" baseline="0"/>
            </a:lvl1pPr>
          </a:lstStyle>
          <a:p>
            <a:r>
              <a:rPr lang="en-US" altLang="ja-JP" dirty="0"/>
              <a:t>WORD</a:t>
            </a:r>
            <a:endParaRPr kumimoji="1" lang="ja-JP" altLang="en-US" dirty="0"/>
          </a:p>
        </p:txBody>
      </p:sp>
      <p:sp>
        <p:nvSpPr>
          <p:cNvPr id="10" name="円/楕円 9"/>
          <p:cNvSpPr/>
          <p:nvPr userDrawn="1"/>
        </p:nvSpPr>
        <p:spPr>
          <a:xfrm>
            <a:off x="7343006" y="496348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円/楕円 10"/>
          <p:cNvSpPr/>
          <p:nvPr userDrawn="1"/>
        </p:nvSpPr>
        <p:spPr>
          <a:xfrm>
            <a:off x="6731566" y="2983260"/>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円/楕円 11"/>
          <p:cNvSpPr/>
          <p:nvPr userDrawn="1"/>
        </p:nvSpPr>
        <p:spPr>
          <a:xfrm>
            <a:off x="5137761" y="1835632"/>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6731566" y="6830097"/>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円/楕円 13"/>
          <p:cNvSpPr/>
          <p:nvPr userDrawn="1"/>
        </p:nvSpPr>
        <p:spPr>
          <a:xfrm>
            <a:off x="5137761" y="8001317"/>
            <a:ext cx="360040" cy="36004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6" name="直線コネクタ 5"/>
          <p:cNvCxnSpPr>
            <a:stCxn id="12" idx="6"/>
          </p:cNvCxnSpPr>
          <p:nvPr userDrawn="1"/>
        </p:nvCxnSpPr>
        <p:spPr>
          <a:xfrm>
            <a:off x="5497801" y="2015652"/>
            <a:ext cx="3870430" cy="0"/>
          </a:xfrm>
          <a:prstGeom prst="line">
            <a:avLst/>
          </a:prstGeom>
          <a:ln w="12700">
            <a:solidFill>
              <a:schemeClr val="accent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1" idx="6"/>
          </p:cNvCxnSpPr>
          <p:nvPr userDrawn="1"/>
        </p:nvCxnSpPr>
        <p:spPr>
          <a:xfrm>
            <a:off x="7091606" y="3163280"/>
            <a:ext cx="2501650" cy="0"/>
          </a:xfrm>
          <a:prstGeom prst="line">
            <a:avLst/>
          </a:prstGeom>
          <a:ln w="12700">
            <a:solidFill>
              <a:schemeClr val="accent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10" idx="6"/>
          </p:cNvCxnSpPr>
          <p:nvPr userDrawn="1"/>
        </p:nvCxnSpPr>
        <p:spPr>
          <a:xfrm>
            <a:off x="7703046" y="5143500"/>
            <a:ext cx="1810225" cy="0"/>
          </a:xfrm>
          <a:prstGeom prst="line">
            <a:avLst/>
          </a:prstGeom>
          <a:ln w="12700">
            <a:solidFill>
              <a:schemeClr val="accent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stCxn id="13" idx="6"/>
          </p:cNvCxnSpPr>
          <p:nvPr userDrawn="1"/>
        </p:nvCxnSpPr>
        <p:spPr>
          <a:xfrm>
            <a:off x="7091606" y="7010117"/>
            <a:ext cx="2421665" cy="0"/>
          </a:xfrm>
          <a:prstGeom prst="line">
            <a:avLst/>
          </a:prstGeom>
          <a:ln w="12700">
            <a:solidFill>
              <a:schemeClr val="accent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userDrawn="1"/>
        </p:nvCxnSpPr>
        <p:spPr>
          <a:xfrm>
            <a:off x="5317781" y="8181337"/>
            <a:ext cx="4195490" cy="0"/>
          </a:xfrm>
          <a:prstGeom prst="line">
            <a:avLst/>
          </a:prstGeom>
          <a:ln w="12700">
            <a:solidFill>
              <a:schemeClr val="accent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円/楕円 1"/>
          <p:cNvSpPr/>
          <p:nvPr userDrawn="1"/>
        </p:nvSpPr>
        <p:spPr>
          <a:xfrm>
            <a:off x="9142413" y="4513430"/>
            <a:ext cx="1260140" cy="1260140"/>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円/楕円 14"/>
          <p:cNvSpPr/>
          <p:nvPr userDrawn="1"/>
        </p:nvSpPr>
        <p:spPr>
          <a:xfrm>
            <a:off x="9142413" y="1183060"/>
            <a:ext cx="1260140" cy="1260140"/>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円/楕円 15"/>
          <p:cNvSpPr/>
          <p:nvPr userDrawn="1"/>
        </p:nvSpPr>
        <p:spPr>
          <a:xfrm>
            <a:off x="9142413" y="2848245"/>
            <a:ext cx="1260140" cy="1260140"/>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円/楕円 16"/>
          <p:cNvSpPr/>
          <p:nvPr userDrawn="1"/>
        </p:nvSpPr>
        <p:spPr>
          <a:xfrm>
            <a:off x="9142413" y="7843800"/>
            <a:ext cx="1260140" cy="1260140"/>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円/楕円 17"/>
          <p:cNvSpPr/>
          <p:nvPr userDrawn="1"/>
        </p:nvSpPr>
        <p:spPr>
          <a:xfrm>
            <a:off x="9142413" y="6178615"/>
            <a:ext cx="1260140" cy="1260140"/>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図プレースホルダー 7"/>
          <p:cNvSpPr>
            <a:spLocks noGrp="1"/>
          </p:cNvSpPr>
          <p:nvPr>
            <p:ph type="pic" sz="quarter" idx="16" hasCustomPrompt="1"/>
          </p:nvPr>
        </p:nvSpPr>
        <p:spPr>
          <a:xfrm>
            <a:off x="9464426" y="1505073"/>
            <a:ext cx="616114" cy="616114"/>
          </a:xfrm>
        </p:spPr>
        <p:txBody>
          <a:bodyPr>
            <a:normAutofit/>
          </a:bodyPr>
          <a:lstStyle>
            <a:lvl1pPr>
              <a:defRPr sz="1600"/>
            </a:lvl1pPr>
          </a:lstStyle>
          <a:p>
            <a:r>
              <a:rPr kumimoji="1" lang="en-US" altLang="ja-JP" dirty="0"/>
              <a:t>ICON</a:t>
            </a:r>
            <a:endParaRPr kumimoji="1" lang="ja-JP" altLang="en-US" dirty="0"/>
          </a:p>
        </p:txBody>
      </p:sp>
      <p:sp>
        <p:nvSpPr>
          <p:cNvPr id="34" name="図プレースホルダー 7"/>
          <p:cNvSpPr>
            <a:spLocks noGrp="1"/>
          </p:cNvSpPr>
          <p:nvPr>
            <p:ph type="pic" sz="quarter" idx="17" hasCustomPrompt="1"/>
          </p:nvPr>
        </p:nvSpPr>
        <p:spPr>
          <a:xfrm>
            <a:off x="9464426" y="3163280"/>
            <a:ext cx="616114" cy="616114"/>
          </a:xfrm>
        </p:spPr>
        <p:txBody>
          <a:bodyPr>
            <a:normAutofit/>
          </a:bodyPr>
          <a:lstStyle>
            <a:lvl1pPr>
              <a:defRPr sz="1600"/>
            </a:lvl1pPr>
          </a:lstStyle>
          <a:p>
            <a:r>
              <a:rPr kumimoji="1" lang="en-US" altLang="ja-JP" dirty="0"/>
              <a:t>ICON</a:t>
            </a:r>
            <a:endParaRPr kumimoji="1" lang="ja-JP" altLang="en-US" dirty="0"/>
          </a:p>
        </p:txBody>
      </p:sp>
      <p:sp>
        <p:nvSpPr>
          <p:cNvPr id="35" name="図プレースホルダー 7"/>
          <p:cNvSpPr>
            <a:spLocks noGrp="1"/>
          </p:cNvSpPr>
          <p:nvPr>
            <p:ph type="pic" sz="quarter" idx="18" hasCustomPrompt="1"/>
          </p:nvPr>
        </p:nvSpPr>
        <p:spPr>
          <a:xfrm>
            <a:off x="9464426" y="4790437"/>
            <a:ext cx="616114" cy="616114"/>
          </a:xfrm>
        </p:spPr>
        <p:txBody>
          <a:bodyPr>
            <a:normAutofit/>
          </a:bodyPr>
          <a:lstStyle>
            <a:lvl1pPr>
              <a:defRPr sz="1600"/>
            </a:lvl1pPr>
          </a:lstStyle>
          <a:p>
            <a:r>
              <a:rPr kumimoji="1" lang="en-US" altLang="ja-JP" dirty="0"/>
              <a:t>ICON</a:t>
            </a:r>
            <a:endParaRPr kumimoji="1" lang="ja-JP" altLang="en-US" dirty="0"/>
          </a:p>
        </p:txBody>
      </p:sp>
      <p:sp>
        <p:nvSpPr>
          <p:cNvPr id="36" name="図プレースホルダー 7"/>
          <p:cNvSpPr>
            <a:spLocks noGrp="1"/>
          </p:cNvSpPr>
          <p:nvPr>
            <p:ph type="pic" sz="quarter" idx="19" hasCustomPrompt="1"/>
          </p:nvPr>
        </p:nvSpPr>
        <p:spPr>
          <a:xfrm>
            <a:off x="9464426" y="6500628"/>
            <a:ext cx="616114" cy="616114"/>
          </a:xfrm>
        </p:spPr>
        <p:txBody>
          <a:bodyPr>
            <a:normAutofit/>
          </a:bodyPr>
          <a:lstStyle>
            <a:lvl1pPr>
              <a:defRPr sz="1600"/>
            </a:lvl1pPr>
          </a:lstStyle>
          <a:p>
            <a:r>
              <a:rPr kumimoji="1" lang="en-US" altLang="ja-JP" dirty="0"/>
              <a:t>ICON</a:t>
            </a:r>
            <a:endParaRPr kumimoji="1" lang="ja-JP" altLang="en-US" dirty="0"/>
          </a:p>
        </p:txBody>
      </p:sp>
      <p:sp>
        <p:nvSpPr>
          <p:cNvPr id="37" name="図プレースホルダー 7"/>
          <p:cNvSpPr>
            <a:spLocks noGrp="1"/>
          </p:cNvSpPr>
          <p:nvPr>
            <p:ph type="pic" sz="quarter" idx="20" hasCustomPrompt="1"/>
          </p:nvPr>
        </p:nvSpPr>
        <p:spPr>
          <a:xfrm>
            <a:off x="9464426" y="8165813"/>
            <a:ext cx="616114" cy="616114"/>
          </a:xfrm>
        </p:spPr>
        <p:txBody>
          <a:bodyPr>
            <a:normAutofit/>
          </a:bodyPr>
          <a:lstStyle>
            <a:lvl1pPr>
              <a:defRPr sz="1600"/>
            </a:lvl1pPr>
          </a:lstStyle>
          <a:p>
            <a:r>
              <a:rPr kumimoji="1" lang="en-US" altLang="ja-JP" dirty="0"/>
              <a:t>ICON</a:t>
            </a:r>
            <a:endParaRPr kumimoji="1" lang="ja-JP" altLang="en-US" dirty="0"/>
          </a:p>
        </p:txBody>
      </p:sp>
      <p:sp>
        <p:nvSpPr>
          <p:cNvPr id="38" name="テキスト プレースホルダー 11"/>
          <p:cNvSpPr>
            <a:spLocks noGrp="1"/>
          </p:cNvSpPr>
          <p:nvPr>
            <p:ph type="body" sz="quarter" idx="26" hasCustomPrompt="1"/>
          </p:nvPr>
        </p:nvSpPr>
        <p:spPr>
          <a:xfrm>
            <a:off x="10538361" y="1065485"/>
            <a:ext cx="6120680" cy="848975"/>
          </a:xfrm>
        </p:spPr>
        <p:txBody>
          <a:bodyPr anchor="b">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28" hasCustomPrompt="1"/>
          </p:nvPr>
        </p:nvSpPr>
        <p:spPr>
          <a:xfrm>
            <a:off x="10538361" y="1785565"/>
            <a:ext cx="7020780"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40" name="テキスト プレースホルダー 11"/>
          <p:cNvSpPr>
            <a:spLocks noGrp="1"/>
          </p:cNvSpPr>
          <p:nvPr>
            <p:ph type="body" sz="quarter" idx="29" hasCustomPrompt="1"/>
          </p:nvPr>
        </p:nvSpPr>
        <p:spPr>
          <a:xfrm>
            <a:off x="10538361" y="2730671"/>
            <a:ext cx="6120680" cy="848975"/>
          </a:xfrm>
        </p:spPr>
        <p:txBody>
          <a:bodyPr anchor="b">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30" hasCustomPrompt="1"/>
          </p:nvPr>
        </p:nvSpPr>
        <p:spPr>
          <a:xfrm>
            <a:off x="10538361" y="3450751"/>
            <a:ext cx="7020780"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46" name="テキスト プレースホルダー 11"/>
          <p:cNvSpPr>
            <a:spLocks noGrp="1"/>
          </p:cNvSpPr>
          <p:nvPr>
            <p:ph type="body" sz="quarter" idx="31" hasCustomPrompt="1"/>
          </p:nvPr>
        </p:nvSpPr>
        <p:spPr>
          <a:xfrm>
            <a:off x="10538361" y="4395021"/>
            <a:ext cx="6120680" cy="848975"/>
          </a:xfrm>
        </p:spPr>
        <p:txBody>
          <a:bodyPr anchor="b">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47" name="テキスト プレースホルダー 11"/>
          <p:cNvSpPr>
            <a:spLocks noGrp="1"/>
          </p:cNvSpPr>
          <p:nvPr>
            <p:ph type="body" sz="quarter" idx="32" hasCustomPrompt="1"/>
          </p:nvPr>
        </p:nvSpPr>
        <p:spPr>
          <a:xfrm>
            <a:off x="10538361" y="5115101"/>
            <a:ext cx="7020780"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48" name="テキスト プレースホルダー 11"/>
          <p:cNvSpPr>
            <a:spLocks noGrp="1"/>
          </p:cNvSpPr>
          <p:nvPr>
            <p:ph type="body" sz="quarter" idx="33" hasCustomPrompt="1"/>
          </p:nvPr>
        </p:nvSpPr>
        <p:spPr>
          <a:xfrm>
            <a:off x="10538361" y="6072562"/>
            <a:ext cx="6120680" cy="848975"/>
          </a:xfrm>
        </p:spPr>
        <p:txBody>
          <a:bodyPr anchor="b">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49" name="テキスト プレースホルダー 11"/>
          <p:cNvSpPr>
            <a:spLocks noGrp="1"/>
          </p:cNvSpPr>
          <p:nvPr>
            <p:ph type="body" sz="quarter" idx="34" hasCustomPrompt="1"/>
          </p:nvPr>
        </p:nvSpPr>
        <p:spPr>
          <a:xfrm>
            <a:off x="10538361" y="6792642"/>
            <a:ext cx="7020780"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52" name="テキスト プレースホルダー 11"/>
          <p:cNvSpPr>
            <a:spLocks noGrp="1"/>
          </p:cNvSpPr>
          <p:nvPr>
            <p:ph type="body" sz="quarter" idx="35" hasCustomPrompt="1"/>
          </p:nvPr>
        </p:nvSpPr>
        <p:spPr>
          <a:xfrm>
            <a:off x="10538361" y="7717456"/>
            <a:ext cx="6120680" cy="848975"/>
          </a:xfrm>
        </p:spPr>
        <p:txBody>
          <a:bodyPr anchor="b">
            <a:noAutofit/>
          </a:bodyPr>
          <a:lstStyle>
            <a:lvl1pPr algn="l">
              <a:spcBef>
                <a:spcPts val="0"/>
              </a:spcBef>
              <a:defRPr sz="3200" spc="300">
                <a:solidFill>
                  <a:schemeClr val="accent1"/>
                </a:solidFill>
                <a:latin typeface="+mj-lt"/>
              </a:defRPr>
            </a:lvl1pPr>
          </a:lstStyle>
          <a:p>
            <a:pPr lvl="0"/>
            <a:r>
              <a:rPr lang="en-US" altLang="ja-JP" dirty="0"/>
              <a:t>TEXT HERE</a:t>
            </a:r>
            <a:endParaRPr lang="en-US" dirty="0"/>
          </a:p>
        </p:txBody>
      </p:sp>
      <p:sp>
        <p:nvSpPr>
          <p:cNvPr id="53" name="テキスト プレースホルダー 11"/>
          <p:cNvSpPr>
            <a:spLocks noGrp="1"/>
          </p:cNvSpPr>
          <p:nvPr>
            <p:ph type="body" sz="quarter" idx="36" hasCustomPrompt="1"/>
          </p:nvPr>
        </p:nvSpPr>
        <p:spPr>
          <a:xfrm>
            <a:off x="10538361" y="8437536"/>
            <a:ext cx="7020780" cy="58506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54" name="テキスト プレースホルダー 11"/>
          <p:cNvSpPr>
            <a:spLocks noGrp="1"/>
          </p:cNvSpPr>
          <p:nvPr>
            <p:ph type="body" sz="quarter" idx="37" hasCustomPrompt="1"/>
          </p:nvPr>
        </p:nvSpPr>
        <p:spPr>
          <a:xfrm>
            <a:off x="1357342" y="5166756"/>
            <a:ext cx="5734264" cy="1686934"/>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p>
          <a:p>
            <a:pPr lvl="0"/>
            <a:endParaRPr lang="en-US" altLang="ja-JP" dirty="0"/>
          </a:p>
          <a:p>
            <a:pPr lvl="0"/>
            <a:endParaRPr lang="en-US" altLang="ja-JP" dirty="0"/>
          </a:p>
        </p:txBody>
      </p:sp>
      <p:sp>
        <p:nvSpPr>
          <p:cNvPr id="5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5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6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61" name="Picture 2" descr="C:\Users\sedoo\Downloads\Sirius\Icons\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Users\sedoo\Desktop\punchlineAeri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561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rrow">
    <p:spTree>
      <p:nvGrpSpPr>
        <p:cNvPr id="1" name=""/>
        <p:cNvGrpSpPr/>
        <p:nvPr/>
      </p:nvGrpSpPr>
      <p:grpSpPr>
        <a:xfrm>
          <a:off x="0" y="0"/>
          <a:ext cx="0" cy="0"/>
          <a:chOff x="0" y="0"/>
          <a:chExt cx="0" cy="0"/>
        </a:xfrm>
      </p:grpSpPr>
      <p:sp>
        <p:nvSpPr>
          <p:cNvPr id="14" name="正方形/長方形 13"/>
          <p:cNvSpPr/>
          <p:nvPr userDrawn="1"/>
        </p:nvSpPr>
        <p:spPr>
          <a:xfrm rot="151728">
            <a:off x="10521331" y="3403659"/>
            <a:ext cx="807522" cy="2889715"/>
          </a:xfrm>
          <a:custGeom>
            <a:avLst/>
            <a:gdLst/>
            <a:ahLst/>
            <a:cxnLst/>
            <a:rect l="l" t="t" r="r" b="b"/>
            <a:pathLst>
              <a:path w="807522" h="2889715">
                <a:moveTo>
                  <a:pt x="0" y="0"/>
                </a:moveTo>
                <a:lnTo>
                  <a:pt x="716529" y="829386"/>
                </a:lnTo>
                <a:lnTo>
                  <a:pt x="807522" y="2889715"/>
                </a:lnTo>
                <a:lnTo>
                  <a:pt x="0" y="1956432"/>
                </a:lnTo>
                <a:close/>
              </a:path>
            </a:pathLst>
          </a:custGeom>
          <a:solidFill>
            <a:schemeClr val="bg2">
              <a:lumMod val="7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p:cNvSpPr/>
          <p:nvPr userDrawn="1"/>
        </p:nvSpPr>
        <p:spPr>
          <a:xfrm rot="257370">
            <a:off x="5185260" y="5869919"/>
            <a:ext cx="735604" cy="2693452"/>
          </a:xfrm>
          <a:custGeom>
            <a:avLst/>
            <a:gdLst/>
            <a:ahLst/>
            <a:cxnLst/>
            <a:rect l="l" t="t" r="r" b="b"/>
            <a:pathLst>
              <a:path w="735604" h="2693452">
                <a:moveTo>
                  <a:pt x="1" y="0"/>
                </a:moveTo>
                <a:lnTo>
                  <a:pt x="581518" y="639162"/>
                </a:lnTo>
                <a:lnTo>
                  <a:pt x="735604" y="2693452"/>
                </a:lnTo>
                <a:lnTo>
                  <a:pt x="0" y="1884931"/>
                </a:lnTo>
                <a:close/>
              </a:path>
            </a:pathLst>
          </a:custGeom>
          <a:solidFill>
            <a:schemeClr val="bg2">
              <a:lumMod val="7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上矢印 4"/>
          <p:cNvSpPr/>
          <p:nvPr userDrawn="1"/>
        </p:nvSpPr>
        <p:spPr>
          <a:xfrm rot="3102645">
            <a:off x="12136692" y="687137"/>
            <a:ext cx="2477967" cy="6357058"/>
          </a:xfrm>
          <a:prstGeom prst="upArrow">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二等辺三角形 5"/>
          <p:cNvSpPr/>
          <p:nvPr userDrawn="1"/>
        </p:nvSpPr>
        <p:spPr>
          <a:xfrm rot="13925698">
            <a:off x="3105362" y="5193539"/>
            <a:ext cx="874064" cy="5122276"/>
          </a:xfrm>
          <a:prstGeom prst="triangle">
            <a:avLst/>
          </a:prstGeom>
          <a:solidFill>
            <a:schemeClr val="accent1">
              <a:lumMod val="40000"/>
              <a:lumOff val="6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rot="19289162">
            <a:off x="4713645" y="5437249"/>
            <a:ext cx="6968744" cy="1093042"/>
          </a:xfrm>
          <a:prstGeom prst="rect">
            <a:avLst/>
          </a:prstGeom>
          <a:solidFill>
            <a:schemeClr val="accent1">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円/楕円 17"/>
          <p:cNvSpPr/>
          <p:nvPr userDrawn="1"/>
        </p:nvSpPr>
        <p:spPr>
          <a:xfrm>
            <a:off x="4257656" y="6155100"/>
            <a:ext cx="827903" cy="827903"/>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t>1</a:t>
            </a:r>
            <a:endParaRPr kumimoji="1" lang="ja-JP" altLang="en-US" dirty="0"/>
          </a:p>
        </p:txBody>
      </p:sp>
      <p:sp>
        <p:nvSpPr>
          <p:cNvPr id="19" name="円/楕円 18"/>
          <p:cNvSpPr/>
          <p:nvPr userDrawn="1"/>
        </p:nvSpPr>
        <p:spPr>
          <a:xfrm>
            <a:off x="7370114" y="6322204"/>
            <a:ext cx="827903" cy="827903"/>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t>2</a:t>
            </a:r>
            <a:endParaRPr kumimoji="1" lang="ja-JP" altLang="en-US" dirty="0"/>
          </a:p>
        </p:txBody>
      </p:sp>
      <p:sp>
        <p:nvSpPr>
          <p:cNvPr id="20" name="円/楕円 19"/>
          <p:cNvSpPr/>
          <p:nvPr userDrawn="1"/>
        </p:nvSpPr>
        <p:spPr>
          <a:xfrm>
            <a:off x="9555832" y="3685458"/>
            <a:ext cx="827903" cy="827903"/>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t>3</a:t>
            </a:r>
            <a:endParaRPr kumimoji="1" lang="ja-JP" altLang="en-US" dirty="0"/>
          </a:p>
        </p:txBody>
      </p:sp>
      <p:sp>
        <p:nvSpPr>
          <p:cNvPr id="21" name="円/楕円 20"/>
          <p:cNvSpPr/>
          <p:nvPr userDrawn="1"/>
        </p:nvSpPr>
        <p:spPr>
          <a:xfrm>
            <a:off x="13375675" y="3608273"/>
            <a:ext cx="827903" cy="827903"/>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t>4</a:t>
            </a:r>
            <a:endParaRPr kumimoji="1" lang="ja-JP" altLang="en-US" dirty="0"/>
          </a:p>
        </p:txBody>
      </p:sp>
      <p:sp>
        <p:nvSpPr>
          <p:cNvPr id="22" name="テキスト プレースホルダー 11"/>
          <p:cNvSpPr>
            <a:spLocks noGrp="1"/>
          </p:cNvSpPr>
          <p:nvPr>
            <p:ph type="body" sz="quarter" idx="18" hasCustomPrompt="1"/>
          </p:nvPr>
        </p:nvSpPr>
        <p:spPr>
          <a:xfrm>
            <a:off x="465695" y="4552800"/>
            <a:ext cx="4312026"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19" hasCustomPrompt="1"/>
          </p:nvPr>
        </p:nvSpPr>
        <p:spPr>
          <a:xfrm>
            <a:off x="465695" y="4011540"/>
            <a:ext cx="4312026"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20" hasCustomPrompt="1"/>
          </p:nvPr>
        </p:nvSpPr>
        <p:spPr>
          <a:xfrm>
            <a:off x="8333116" y="7110311"/>
            <a:ext cx="4312026"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21" hasCustomPrompt="1"/>
          </p:nvPr>
        </p:nvSpPr>
        <p:spPr>
          <a:xfrm>
            <a:off x="8333116" y="6569051"/>
            <a:ext cx="4312026"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26" name="テキスト プレースホルダー 11"/>
          <p:cNvSpPr>
            <a:spLocks noGrp="1"/>
          </p:cNvSpPr>
          <p:nvPr>
            <p:ph type="body" sz="quarter" idx="22" hasCustomPrompt="1"/>
          </p:nvPr>
        </p:nvSpPr>
        <p:spPr>
          <a:xfrm>
            <a:off x="8648151" y="1634310"/>
            <a:ext cx="4312026"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23" hasCustomPrompt="1"/>
          </p:nvPr>
        </p:nvSpPr>
        <p:spPr>
          <a:xfrm>
            <a:off x="8648151" y="1093050"/>
            <a:ext cx="4312026"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4" hasCustomPrompt="1"/>
          </p:nvPr>
        </p:nvSpPr>
        <p:spPr>
          <a:xfrm>
            <a:off x="13517145" y="5144700"/>
            <a:ext cx="4312026"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9" name="テキスト プレースホルダー 11"/>
          <p:cNvSpPr>
            <a:spLocks noGrp="1"/>
          </p:cNvSpPr>
          <p:nvPr>
            <p:ph type="body" sz="quarter" idx="25" hasCustomPrompt="1"/>
          </p:nvPr>
        </p:nvSpPr>
        <p:spPr>
          <a:xfrm>
            <a:off x="13517145" y="4603440"/>
            <a:ext cx="4312026"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cxnSp>
        <p:nvCxnSpPr>
          <p:cNvPr id="35" name="直線コネクタ 34"/>
          <p:cNvCxnSpPr/>
          <p:nvPr userDrawn="1"/>
        </p:nvCxnSpPr>
        <p:spPr>
          <a:xfrm flipH="1">
            <a:off x="7193" y="2791178"/>
            <a:ext cx="801234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テキスト プレースホルダー 11"/>
          <p:cNvSpPr>
            <a:spLocks noGrp="1"/>
          </p:cNvSpPr>
          <p:nvPr>
            <p:ph type="body" sz="quarter" idx="14" hasCustomPrompt="1"/>
          </p:nvPr>
        </p:nvSpPr>
        <p:spPr>
          <a:xfrm>
            <a:off x="586569" y="578034"/>
            <a:ext cx="6030670" cy="2213144"/>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sp>
        <p:nvSpPr>
          <p:cNvPr id="3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038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Steps">
    <p:spTree>
      <p:nvGrpSpPr>
        <p:cNvPr id="1" name=""/>
        <p:cNvGrpSpPr/>
        <p:nvPr/>
      </p:nvGrpSpPr>
      <p:grpSpPr>
        <a:xfrm>
          <a:off x="0" y="0"/>
          <a:ext cx="0" cy="0"/>
          <a:chOff x="0" y="0"/>
          <a:chExt cx="0" cy="0"/>
        </a:xfrm>
      </p:grpSpPr>
      <p:sp>
        <p:nvSpPr>
          <p:cNvPr id="20" name="フローチャート: データ 19"/>
          <p:cNvSpPr/>
          <p:nvPr userDrawn="1"/>
        </p:nvSpPr>
        <p:spPr>
          <a:xfrm>
            <a:off x="3424072" y="2668224"/>
            <a:ext cx="5482939" cy="542301"/>
          </a:xfrm>
          <a:prstGeom prst="flowChartInputOutput">
            <a:avLst/>
          </a:prstGeom>
          <a:solidFill>
            <a:schemeClr val="bg2">
              <a:lumMod val="9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平行四辺形 6"/>
          <p:cNvSpPr/>
          <p:nvPr userDrawn="1"/>
        </p:nvSpPr>
        <p:spPr>
          <a:xfrm flipH="1">
            <a:off x="405326" y="1093050"/>
            <a:ext cx="8487930" cy="1575175"/>
          </a:xfrm>
          <a:prstGeom prst="parallelogram">
            <a:avLst>
              <a:gd name="adj" fmla="val 45396"/>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平行四辺形 25"/>
          <p:cNvSpPr/>
          <p:nvPr userDrawn="1"/>
        </p:nvSpPr>
        <p:spPr>
          <a:xfrm flipH="1">
            <a:off x="3438677" y="3210525"/>
            <a:ext cx="8487930" cy="1575175"/>
          </a:xfrm>
          <a:prstGeom prst="parallelogram">
            <a:avLst>
              <a:gd name="adj" fmla="val 45396"/>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フローチャート: データ 26"/>
          <p:cNvSpPr/>
          <p:nvPr userDrawn="1"/>
        </p:nvSpPr>
        <p:spPr>
          <a:xfrm>
            <a:off x="6443668" y="4785700"/>
            <a:ext cx="5482939" cy="542301"/>
          </a:xfrm>
          <a:prstGeom prst="flowChartInputOutput">
            <a:avLst/>
          </a:prstGeom>
          <a:solidFill>
            <a:schemeClr val="bg2">
              <a:lumMod val="9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平行四辺形 27"/>
          <p:cNvSpPr/>
          <p:nvPr userDrawn="1"/>
        </p:nvSpPr>
        <p:spPr>
          <a:xfrm flipH="1">
            <a:off x="6465943" y="5328001"/>
            <a:ext cx="8487930" cy="1575175"/>
          </a:xfrm>
          <a:prstGeom prst="parallelogram">
            <a:avLst>
              <a:gd name="adj" fmla="val 45396"/>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フローチャート: データ 28"/>
          <p:cNvSpPr/>
          <p:nvPr userDrawn="1"/>
        </p:nvSpPr>
        <p:spPr>
          <a:xfrm>
            <a:off x="9470934" y="6903176"/>
            <a:ext cx="5482939" cy="542301"/>
          </a:xfrm>
          <a:prstGeom prst="flowChartInputOutput">
            <a:avLst/>
          </a:prstGeom>
          <a:solidFill>
            <a:schemeClr val="bg2">
              <a:lumMod val="9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平行四辺形 29"/>
          <p:cNvSpPr/>
          <p:nvPr userDrawn="1"/>
        </p:nvSpPr>
        <p:spPr>
          <a:xfrm flipH="1">
            <a:off x="9476256" y="7445477"/>
            <a:ext cx="8487930" cy="1575175"/>
          </a:xfrm>
          <a:prstGeom prst="parallelogram">
            <a:avLst>
              <a:gd name="adj" fmla="val 45396"/>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平行四辺形 30"/>
          <p:cNvSpPr/>
          <p:nvPr userDrawn="1"/>
        </p:nvSpPr>
        <p:spPr>
          <a:xfrm flipH="1">
            <a:off x="405326" y="1093050"/>
            <a:ext cx="2025226" cy="1575175"/>
          </a:xfrm>
          <a:prstGeom prst="parallelogram">
            <a:avLst>
              <a:gd name="adj" fmla="val 45396"/>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平行四辺形 31"/>
          <p:cNvSpPr/>
          <p:nvPr userDrawn="1"/>
        </p:nvSpPr>
        <p:spPr>
          <a:xfrm flipH="1">
            <a:off x="3438677" y="3210524"/>
            <a:ext cx="2025226" cy="1575175"/>
          </a:xfrm>
          <a:prstGeom prst="parallelogram">
            <a:avLst>
              <a:gd name="adj" fmla="val 45396"/>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平行四辺形 32"/>
          <p:cNvSpPr/>
          <p:nvPr userDrawn="1"/>
        </p:nvSpPr>
        <p:spPr>
          <a:xfrm flipH="1">
            <a:off x="6465943" y="5328000"/>
            <a:ext cx="2025226" cy="1575175"/>
          </a:xfrm>
          <a:prstGeom prst="parallelogram">
            <a:avLst>
              <a:gd name="adj" fmla="val 45396"/>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平行四辺形 33"/>
          <p:cNvSpPr/>
          <p:nvPr userDrawn="1"/>
        </p:nvSpPr>
        <p:spPr>
          <a:xfrm flipH="1">
            <a:off x="9470934" y="7445476"/>
            <a:ext cx="2025226" cy="1575175"/>
          </a:xfrm>
          <a:prstGeom prst="parallelogram">
            <a:avLst>
              <a:gd name="adj" fmla="val 45396"/>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テキスト プレースホルダー 11"/>
          <p:cNvSpPr>
            <a:spLocks noGrp="1"/>
          </p:cNvSpPr>
          <p:nvPr>
            <p:ph type="body" sz="quarter" idx="24" hasCustomPrompt="1"/>
          </p:nvPr>
        </p:nvSpPr>
        <p:spPr>
          <a:xfrm>
            <a:off x="960201" y="1269410"/>
            <a:ext cx="885286" cy="1215135"/>
          </a:xfrm>
        </p:spPr>
        <p:txBody>
          <a:bodyPr anchor="ctr">
            <a:noAutofit/>
          </a:bodyPr>
          <a:lstStyle>
            <a:lvl1pPr algn="ctr">
              <a:spcBef>
                <a:spcPts val="0"/>
              </a:spcBef>
              <a:defRPr sz="4800" spc="0">
                <a:solidFill>
                  <a:schemeClr val="bg1"/>
                </a:solidFill>
                <a:latin typeface="+mj-lt"/>
              </a:defRPr>
            </a:lvl1pPr>
          </a:lstStyle>
          <a:p>
            <a:pPr lvl="0"/>
            <a:r>
              <a:rPr lang="en-US" altLang="ja-JP" dirty="0"/>
              <a:t>0</a:t>
            </a:r>
            <a:endParaRPr lang="en-US" dirty="0"/>
          </a:p>
        </p:txBody>
      </p:sp>
      <p:sp>
        <p:nvSpPr>
          <p:cNvPr id="36" name="テキスト プレースホルダー 11"/>
          <p:cNvSpPr>
            <a:spLocks noGrp="1"/>
          </p:cNvSpPr>
          <p:nvPr>
            <p:ph type="body" sz="quarter" idx="25" hasCustomPrompt="1"/>
          </p:nvPr>
        </p:nvSpPr>
        <p:spPr>
          <a:xfrm>
            <a:off x="4008647" y="3383823"/>
            <a:ext cx="885286" cy="1215135"/>
          </a:xfrm>
        </p:spPr>
        <p:txBody>
          <a:bodyPr anchor="ctr">
            <a:noAutofit/>
          </a:bodyPr>
          <a:lstStyle>
            <a:lvl1pPr algn="ctr">
              <a:spcBef>
                <a:spcPts val="0"/>
              </a:spcBef>
              <a:defRPr sz="4800" spc="0">
                <a:solidFill>
                  <a:schemeClr val="bg1"/>
                </a:solidFill>
                <a:latin typeface="+mj-lt"/>
              </a:defRPr>
            </a:lvl1pPr>
          </a:lstStyle>
          <a:p>
            <a:pPr lvl="0"/>
            <a:r>
              <a:rPr lang="en-US" altLang="ja-JP" dirty="0"/>
              <a:t>0</a:t>
            </a:r>
            <a:endParaRPr lang="en-US" dirty="0"/>
          </a:p>
        </p:txBody>
      </p:sp>
      <p:sp>
        <p:nvSpPr>
          <p:cNvPr id="37" name="テキスト プレースホルダー 11"/>
          <p:cNvSpPr>
            <a:spLocks noGrp="1"/>
          </p:cNvSpPr>
          <p:nvPr>
            <p:ph type="body" sz="quarter" idx="26" hasCustomPrompt="1"/>
          </p:nvPr>
        </p:nvSpPr>
        <p:spPr>
          <a:xfrm>
            <a:off x="7035913" y="5501300"/>
            <a:ext cx="885286" cy="1215135"/>
          </a:xfrm>
        </p:spPr>
        <p:txBody>
          <a:bodyPr anchor="ctr">
            <a:noAutofit/>
          </a:bodyPr>
          <a:lstStyle>
            <a:lvl1pPr algn="ctr">
              <a:spcBef>
                <a:spcPts val="0"/>
              </a:spcBef>
              <a:defRPr sz="4800" spc="0">
                <a:solidFill>
                  <a:schemeClr val="bg1"/>
                </a:solidFill>
                <a:latin typeface="+mj-lt"/>
              </a:defRPr>
            </a:lvl1pPr>
          </a:lstStyle>
          <a:p>
            <a:pPr lvl="0"/>
            <a:r>
              <a:rPr lang="en-US" altLang="ja-JP" dirty="0"/>
              <a:t>0</a:t>
            </a:r>
            <a:endParaRPr lang="en-US" dirty="0"/>
          </a:p>
        </p:txBody>
      </p:sp>
      <p:sp>
        <p:nvSpPr>
          <p:cNvPr id="38" name="テキスト プレースホルダー 11"/>
          <p:cNvSpPr>
            <a:spLocks noGrp="1"/>
          </p:cNvSpPr>
          <p:nvPr>
            <p:ph type="body" sz="quarter" idx="27" hasCustomPrompt="1"/>
          </p:nvPr>
        </p:nvSpPr>
        <p:spPr>
          <a:xfrm>
            <a:off x="10040904" y="7618775"/>
            <a:ext cx="885286" cy="1215135"/>
          </a:xfrm>
        </p:spPr>
        <p:txBody>
          <a:bodyPr anchor="ctr">
            <a:noAutofit/>
          </a:bodyPr>
          <a:lstStyle>
            <a:lvl1pPr algn="ctr">
              <a:spcBef>
                <a:spcPts val="0"/>
              </a:spcBef>
              <a:defRPr sz="4800" spc="0">
                <a:solidFill>
                  <a:schemeClr val="bg1"/>
                </a:solidFill>
                <a:latin typeface="+mj-lt"/>
              </a:defRPr>
            </a:lvl1pPr>
          </a:lstStyle>
          <a:p>
            <a:pPr lvl="0"/>
            <a:r>
              <a:rPr lang="en-US" altLang="ja-JP" dirty="0"/>
              <a:t>0</a:t>
            </a:r>
            <a:endParaRPr lang="en-US" dirty="0"/>
          </a:p>
        </p:txBody>
      </p:sp>
      <p:sp>
        <p:nvSpPr>
          <p:cNvPr id="39" name="テキスト プレースホルダー 11"/>
          <p:cNvSpPr>
            <a:spLocks noGrp="1"/>
          </p:cNvSpPr>
          <p:nvPr>
            <p:ph type="body" sz="quarter" idx="28" hasCustomPrompt="1"/>
          </p:nvPr>
        </p:nvSpPr>
        <p:spPr>
          <a:xfrm>
            <a:off x="2167431" y="1002439"/>
            <a:ext cx="6120680" cy="848975"/>
          </a:xfrm>
        </p:spPr>
        <p:txBody>
          <a:bodyPr anchor="b">
            <a:noAutofit/>
          </a:bodyPr>
          <a:lstStyle>
            <a:lvl1pPr algn="l">
              <a:spcBef>
                <a:spcPts val="0"/>
              </a:spcBef>
              <a:defRPr sz="3600" spc="300">
                <a:solidFill>
                  <a:schemeClr val="accent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29" hasCustomPrompt="1"/>
          </p:nvPr>
        </p:nvSpPr>
        <p:spPr>
          <a:xfrm>
            <a:off x="2438450" y="1723122"/>
            <a:ext cx="5972971" cy="945103"/>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41" name="テキスト プレースホルダー 11"/>
          <p:cNvSpPr>
            <a:spLocks noGrp="1"/>
          </p:cNvSpPr>
          <p:nvPr>
            <p:ph type="body" sz="quarter" idx="30" hasCustomPrompt="1"/>
          </p:nvPr>
        </p:nvSpPr>
        <p:spPr>
          <a:xfrm>
            <a:off x="5219874" y="3119913"/>
            <a:ext cx="6120680" cy="848975"/>
          </a:xfrm>
        </p:spPr>
        <p:txBody>
          <a:bodyPr anchor="b">
            <a:noAutofit/>
          </a:bodyPr>
          <a:lstStyle>
            <a:lvl1pPr algn="l">
              <a:spcBef>
                <a:spcPts val="0"/>
              </a:spcBef>
              <a:defRPr sz="3600" spc="300">
                <a:solidFill>
                  <a:schemeClr val="accent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31" hasCustomPrompt="1"/>
          </p:nvPr>
        </p:nvSpPr>
        <p:spPr>
          <a:xfrm>
            <a:off x="5490893" y="3840596"/>
            <a:ext cx="5972971" cy="945103"/>
          </a:xfrm>
        </p:spPr>
        <p:txBody>
          <a:bodyPr anchor="t">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32" hasCustomPrompt="1"/>
          </p:nvPr>
        </p:nvSpPr>
        <p:spPr>
          <a:xfrm>
            <a:off x="8206875" y="5237390"/>
            <a:ext cx="6120680" cy="848975"/>
          </a:xfrm>
        </p:spPr>
        <p:txBody>
          <a:bodyPr anchor="b">
            <a:noAutofit/>
          </a:bodyPr>
          <a:lstStyle>
            <a:lvl1pPr algn="l">
              <a:spcBef>
                <a:spcPts val="0"/>
              </a:spcBef>
              <a:defRPr sz="3600" spc="300">
                <a:solidFill>
                  <a:schemeClr val="accent1"/>
                </a:solidFill>
                <a:latin typeface="+mj-lt"/>
              </a:defRPr>
            </a:lvl1pPr>
          </a:lstStyle>
          <a:p>
            <a:pPr lvl="0"/>
            <a:r>
              <a:rPr lang="en-US" altLang="ja-JP" dirty="0"/>
              <a:t>TEXT HERE</a:t>
            </a:r>
            <a:endParaRPr lang="en-US" dirty="0"/>
          </a:p>
        </p:txBody>
      </p:sp>
      <p:sp>
        <p:nvSpPr>
          <p:cNvPr id="44" name="テキスト プレースホルダー 11"/>
          <p:cNvSpPr>
            <a:spLocks noGrp="1"/>
          </p:cNvSpPr>
          <p:nvPr>
            <p:ph type="body" sz="quarter" idx="33" hasCustomPrompt="1"/>
          </p:nvPr>
        </p:nvSpPr>
        <p:spPr>
          <a:xfrm>
            <a:off x="8477894" y="5958073"/>
            <a:ext cx="5972971" cy="945103"/>
          </a:xfrm>
        </p:spPr>
        <p:txBody>
          <a:bodyPr anchor="t">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45" name="テキスト プレースホルダー 11"/>
          <p:cNvSpPr>
            <a:spLocks noGrp="1"/>
          </p:cNvSpPr>
          <p:nvPr>
            <p:ph type="body" sz="quarter" idx="34" hasCustomPrompt="1"/>
          </p:nvPr>
        </p:nvSpPr>
        <p:spPr>
          <a:xfrm>
            <a:off x="11225141" y="7354865"/>
            <a:ext cx="6120680" cy="848975"/>
          </a:xfrm>
        </p:spPr>
        <p:txBody>
          <a:bodyPr anchor="b">
            <a:noAutofit/>
          </a:bodyPr>
          <a:lstStyle>
            <a:lvl1pPr algn="l">
              <a:spcBef>
                <a:spcPts val="0"/>
              </a:spcBef>
              <a:defRPr sz="3600" spc="300">
                <a:solidFill>
                  <a:schemeClr val="accent1"/>
                </a:solidFill>
                <a:latin typeface="+mj-lt"/>
              </a:defRPr>
            </a:lvl1pPr>
          </a:lstStyle>
          <a:p>
            <a:pPr lvl="0"/>
            <a:r>
              <a:rPr lang="en-US" altLang="ja-JP" dirty="0"/>
              <a:t>TEXT HERE</a:t>
            </a:r>
            <a:endParaRPr lang="en-US" dirty="0"/>
          </a:p>
        </p:txBody>
      </p:sp>
      <p:sp>
        <p:nvSpPr>
          <p:cNvPr id="46" name="テキスト プレースホルダー 11"/>
          <p:cNvSpPr>
            <a:spLocks noGrp="1"/>
          </p:cNvSpPr>
          <p:nvPr>
            <p:ph type="body" sz="quarter" idx="35" hasCustomPrompt="1"/>
          </p:nvPr>
        </p:nvSpPr>
        <p:spPr>
          <a:xfrm>
            <a:off x="11496160" y="8075548"/>
            <a:ext cx="5972971" cy="945103"/>
          </a:xfrm>
        </p:spPr>
        <p:txBody>
          <a:bodyPr anchor="t">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47" name="テキスト プレースホルダー 11"/>
          <p:cNvSpPr>
            <a:spLocks noGrp="1"/>
          </p:cNvSpPr>
          <p:nvPr>
            <p:ph type="body" sz="quarter" idx="14" hasCustomPrompt="1"/>
          </p:nvPr>
        </p:nvSpPr>
        <p:spPr>
          <a:xfrm>
            <a:off x="630069" y="5671751"/>
            <a:ext cx="6088231" cy="2090619"/>
          </a:xfrm>
        </p:spPr>
        <p:txBody>
          <a:bodyPr anchor="b">
            <a:noAutofit/>
          </a:bodyPr>
          <a:lstStyle>
            <a:lvl1pPr algn="l">
              <a:spcBef>
                <a:spcPts val="0"/>
              </a:spcBef>
              <a:defRPr sz="5400" spc="1000" baseline="0">
                <a:solidFill>
                  <a:schemeClr val="accent1"/>
                </a:solidFill>
                <a:latin typeface="+mj-lt"/>
              </a:defRPr>
            </a:lvl1pPr>
          </a:lstStyle>
          <a:p>
            <a:pPr lvl="0"/>
            <a:r>
              <a:rPr lang="en-US" altLang="ja-JP" dirty="0"/>
              <a:t>TEXT HERE</a:t>
            </a:r>
          </a:p>
        </p:txBody>
      </p:sp>
      <p:sp>
        <p:nvSpPr>
          <p:cNvPr id="48" name="テキスト プレースホルダー 11"/>
          <p:cNvSpPr>
            <a:spLocks noGrp="1"/>
          </p:cNvSpPr>
          <p:nvPr>
            <p:ph type="body" sz="quarter" idx="15" hasCustomPrompt="1"/>
          </p:nvPr>
        </p:nvSpPr>
        <p:spPr>
          <a:xfrm>
            <a:off x="630069" y="7798795"/>
            <a:ext cx="7658042" cy="1575175"/>
          </a:xfrm>
        </p:spPr>
        <p:txBody>
          <a:bodyPr anchor="t">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cxnSp>
        <p:nvCxnSpPr>
          <p:cNvPr id="49" name="直線コネクタ 48"/>
          <p:cNvCxnSpPr/>
          <p:nvPr userDrawn="1"/>
        </p:nvCxnSpPr>
        <p:spPr>
          <a:xfrm>
            <a:off x="0" y="7708785"/>
            <a:ext cx="8288111"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5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5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950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Step">
    <p:spTree>
      <p:nvGrpSpPr>
        <p:cNvPr id="1" name=""/>
        <p:cNvGrpSpPr/>
        <p:nvPr/>
      </p:nvGrpSpPr>
      <p:grpSpPr>
        <a:xfrm>
          <a:off x="0" y="0"/>
          <a:ext cx="0" cy="0"/>
          <a:chOff x="0" y="0"/>
          <a:chExt cx="0" cy="0"/>
        </a:xfrm>
      </p:grpSpPr>
      <p:cxnSp>
        <p:nvCxnSpPr>
          <p:cNvPr id="68" name="直線コネクタ 67"/>
          <p:cNvCxnSpPr/>
          <p:nvPr userDrawn="1"/>
        </p:nvCxnSpPr>
        <p:spPr>
          <a:xfrm>
            <a:off x="-135015" y="1003040"/>
            <a:ext cx="18594256" cy="7661476"/>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円/楕円 6"/>
          <p:cNvSpPr/>
          <p:nvPr userDrawn="1"/>
        </p:nvSpPr>
        <p:spPr>
          <a:xfrm>
            <a:off x="3876495" y="1825616"/>
            <a:ext cx="3002849" cy="3002849"/>
          </a:xfrm>
          <a:prstGeom prst="ellipse">
            <a:avLst/>
          </a:prstGeom>
          <a:solidFill>
            <a:schemeClr val="bg1"/>
          </a:solidFill>
          <a:ln w="571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 name="円/楕円 63"/>
          <p:cNvSpPr/>
          <p:nvPr userDrawn="1"/>
        </p:nvSpPr>
        <p:spPr>
          <a:xfrm>
            <a:off x="443629" y="417975"/>
            <a:ext cx="3002849" cy="3002849"/>
          </a:xfrm>
          <a:prstGeom prst="ellipse">
            <a:avLst/>
          </a:prstGeom>
          <a:solidFill>
            <a:schemeClr val="bg1"/>
          </a:solidFill>
          <a:ln w="571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 name="円/楕円 62"/>
          <p:cNvSpPr/>
          <p:nvPr userDrawn="1"/>
        </p:nvSpPr>
        <p:spPr>
          <a:xfrm>
            <a:off x="3041432" y="749270"/>
            <a:ext cx="990110" cy="99011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9" name="円/楕円 68"/>
          <p:cNvSpPr/>
          <p:nvPr userDrawn="1"/>
        </p:nvSpPr>
        <p:spPr>
          <a:xfrm>
            <a:off x="7341880" y="3253290"/>
            <a:ext cx="3002849" cy="3002849"/>
          </a:xfrm>
          <a:prstGeom prst="ellipse">
            <a:avLst/>
          </a:prstGeom>
          <a:solidFill>
            <a:schemeClr val="bg1"/>
          </a:solidFill>
          <a:ln w="571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0" name="円/楕円 69"/>
          <p:cNvSpPr/>
          <p:nvPr userDrawn="1"/>
        </p:nvSpPr>
        <p:spPr>
          <a:xfrm>
            <a:off x="10839784" y="4705936"/>
            <a:ext cx="3002849" cy="3002849"/>
          </a:xfrm>
          <a:prstGeom prst="ellipse">
            <a:avLst/>
          </a:prstGeom>
          <a:solidFill>
            <a:schemeClr val="bg1"/>
          </a:solidFill>
          <a:ln w="571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 name="円/楕円 70"/>
          <p:cNvSpPr/>
          <p:nvPr userDrawn="1"/>
        </p:nvSpPr>
        <p:spPr>
          <a:xfrm>
            <a:off x="14376272" y="6088605"/>
            <a:ext cx="3002849" cy="3002849"/>
          </a:xfrm>
          <a:prstGeom prst="ellipse">
            <a:avLst/>
          </a:prstGeom>
          <a:solidFill>
            <a:schemeClr val="bg1"/>
          </a:solidFill>
          <a:ln w="57150" cmpd="sng">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2" name="円/楕円 71"/>
          <p:cNvSpPr/>
          <p:nvPr userDrawn="1"/>
        </p:nvSpPr>
        <p:spPr>
          <a:xfrm>
            <a:off x="6487910" y="2173171"/>
            <a:ext cx="990110" cy="99011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3" name="円/楕円 72"/>
          <p:cNvSpPr/>
          <p:nvPr userDrawn="1"/>
        </p:nvSpPr>
        <p:spPr>
          <a:xfrm>
            <a:off x="9953295" y="3613331"/>
            <a:ext cx="990110" cy="99011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4" name="円/楕円 73"/>
          <p:cNvSpPr/>
          <p:nvPr userDrawn="1"/>
        </p:nvSpPr>
        <p:spPr>
          <a:xfrm>
            <a:off x="13463686" y="5098495"/>
            <a:ext cx="990110" cy="99011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5" name="円/楕円 74"/>
          <p:cNvSpPr/>
          <p:nvPr userDrawn="1"/>
        </p:nvSpPr>
        <p:spPr>
          <a:xfrm>
            <a:off x="16974075" y="6493651"/>
            <a:ext cx="990110" cy="99011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7" name="テキスト プレースホルダー 11"/>
          <p:cNvSpPr>
            <a:spLocks noGrp="1"/>
          </p:cNvSpPr>
          <p:nvPr>
            <p:ph type="body" sz="quarter" idx="14" hasCustomPrompt="1"/>
          </p:nvPr>
        </p:nvSpPr>
        <p:spPr>
          <a:xfrm>
            <a:off x="586569" y="5418561"/>
            <a:ext cx="6757660" cy="2213144"/>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sp>
        <p:nvSpPr>
          <p:cNvPr id="78" name="テキスト プレースホルダー 11"/>
          <p:cNvSpPr>
            <a:spLocks noGrp="1"/>
          </p:cNvSpPr>
          <p:nvPr>
            <p:ph type="body" sz="quarter" idx="15" hasCustomPrompt="1"/>
          </p:nvPr>
        </p:nvSpPr>
        <p:spPr>
          <a:xfrm>
            <a:off x="620582" y="7676465"/>
            <a:ext cx="8792653" cy="1697505"/>
          </a:xfrm>
        </p:spPr>
        <p:txBody>
          <a:bodyPr anchor="t">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cxnSp>
        <p:nvCxnSpPr>
          <p:cNvPr id="79" name="直線コネクタ 78"/>
          <p:cNvCxnSpPr/>
          <p:nvPr userDrawn="1"/>
        </p:nvCxnSpPr>
        <p:spPr>
          <a:xfrm flipH="1">
            <a:off x="7193" y="7631705"/>
            <a:ext cx="940604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2" name="直角三角形 81"/>
          <p:cNvSpPr/>
          <p:nvPr userDrawn="1"/>
        </p:nvSpPr>
        <p:spPr>
          <a:xfrm rot="14829042">
            <a:off x="3369287" y="2325331"/>
            <a:ext cx="401178" cy="401178"/>
          </a:xfrm>
          <a:prstGeom prst="rtTriangl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3" name="直角三角形 82"/>
          <p:cNvSpPr/>
          <p:nvPr userDrawn="1"/>
        </p:nvSpPr>
        <p:spPr>
          <a:xfrm rot="14829042">
            <a:off x="6820092" y="3735066"/>
            <a:ext cx="401178" cy="401178"/>
          </a:xfrm>
          <a:prstGeom prst="rtTriangl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4" name="直角三角形 83"/>
          <p:cNvSpPr/>
          <p:nvPr userDrawn="1"/>
        </p:nvSpPr>
        <p:spPr>
          <a:xfrm rot="14829042">
            <a:off x="10285477" y="5175226"/>
            <a:ext cx="401178" cy="401178"/>
          </a:xfrm>
          <a:prstGeom prst="rtTriangl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5" name="直角三角形 84"/>
          <p:cNvSpPr/>
          <p:nvPr userDrawn="1"/>
        </p:nvSpPr>
        <p:spPr>
          <a:xfrm rot="14829042">
            <a:off x="13795867" y="6615386"/>
            <a:ext cx="401178" cy="401178"/>
          </a:xfrm>
          <a:prstGeom prst="rtTriangl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6" name="テキスト ボックス 85"/>
          <p:cNvSpPr txBox="1"/>
          <p:nvPr userDrawn="1"/>
        </p:nvSpPr>
        <p:spPr>
          <a:xfrm>
            <a:off x="3337561" y="951937"/>
            <a:ext cx="412292" cy="584775"/>
          </a:xfrm>
          <a:prstGeom prst="rect">
            <a:avLst/>
          </a:prstGeom>
          <a:noFill/>
        </p:spPr>
        <p:txBody>
          <a:bodyPr wrap="none" rtlCol="0">
            <a:spAutoFit/>
          </a:bodyPr>
          <a:lstStyle/>
          <a:p>
            <a:r>
              <a:rPr kumimoji="1" lang="en-US" altLang="ja-JP" dirty="0">
                <a:solidFill>
                  <a:schemeClr val="bg1"/>
                </a:solidFill>
              </a:rPr>
              <a:t>1</a:t>
            </a:r>
            <a:endParaRPr kumimoji="1" lang="ja-JP" altLang="en-US" dirty="0">
              <a:solidFill>
                <a:schemeClr val="bg1"/>
              </a:solidFill>
            </a:endParaRPr>
          </a:p>
        </p:txBody>
      </p:sp>
      <p:sp>
        <p:nvSpPr>
          <p:cNvPr id="87" name="テキスト ボックス 86"/>
          <p:cNvSpPr txBox="1"/>
          <p:nvPr userDrawn="1"/>
        </p:nvSpPr>
        <p:spPr>
          <a:xfrm>
            <a:off x="6776819" y="2375838"/>
            <a:ext cx="412292" cy="584775"/>
          </a:xfrm>
          <a:prstGeom prst="rect">
            <a:avLst/>
          </a:prstGeom>
          <a:noFill/>
        </p:spPr>
        <p:txBody>
          <a:bodyPr wrap="none" rtlCol="0">
            <a:spAutoFit/>
          </a:bodyPr>
          <a:lstStyle/>
          <a:p>
            <a:r>
              <a:rPr kumimoji="1" lang="en-US" altLang="ja-JP" dirty="0">
                <a:solidFill>
                  <a:schemeClr val="bg1"/>
                </a:solidFill>
              </a:rPr>
              <a:t>2</a:t>
            </a:r>
            <a:endParaRPr kumimoji="1" lang="ja-JP" altLang="en-US" dirty="0">
              <a:solidFill>
                <a:schemeClr val="bg1"/>
              </a:solidFill>
            </a:endParaRPr>
          </a:p>
        </p:txBody>
      </p:sp>
      <p:sp>
        <p:nvSpPr>
          <p:cNvPr id="88" name="テキスト ボックス 87"/>
          <p:cNvSpPr txBox="1"/>
          <p:nvPr userDrawn="1"/>
        </p:nvSpPr>
        <p:spPr>
          <a:xfrm>
            <a:off x="10242204" y="3815997"/>
            <a:ext cx="412292" cy="584775"/>
          </a:xfrm>
          <a:prstGeom prst="rect">
            <a:avLst/>
          </a:prstGeom>
          <a:noFill/>
        </p:spPr>
        <p:txBody>
          <a:bodyPr wrap="none" rtlCol="0">
            <a:spAutoFit/>
          </a:bodyPr>
          <a:lstStyle/>
          <a:p>
            <a:r>
              <a:rPr kumimoji="1" lang="en-US" altLang="ja-JP" dirty="0">
                <a:solidFill>
                  <a:schemeClr val="bg1"/>
                </a:solidFill>
              </a:rPr>
              <a:t>3</a:t>
            </a:r>
            <a:endParaRPr kumimoji="1" lang="ja-JP" altLang="en-US" dirty="0">
              <a:solidFill>
                <a:schemeClr val="bg1"/>
              </a:solidFill>
            </a:endParaRPr>
          </a:p>
        </p:txBody>
      </p:sp>
      <p:sp>
        <p:nvSpPr>
          <p:cNvPr id="89" name="テキスト ボックス 88"/>
          <p:cNvSpPr txBox="1"/>
          <p:nvPr userDrawn="1"/>
        </p:nvSpPr>
        <p:spPr>
          <a:xfrm>
            <a:off x="13752595" y="5301162"/>
            <a:ext cx="412292" cy="584775"/>
          </a:xfrm>
          <a:prstGeom prst="rect">
            <a:avLst/>
          </a:prstGeom>
          <a:noFill/>
        </p:spPr>
        <p:txBody>
          <a:bodyPr wrap="none" rtlCol="0">
            <a:spAutoFit/>
          </a:bodyPr>
          <a:lstStyle/>
          <a:p>
            <a:r>
              <a:rPr kumimoji="1" lang="en-US" altLang="ja-JP" dirty="0">
                <a:solidFill>
                  <a:schemeClr val="bg1"/>
                </a:solidFill>
              </a:rPr>
              <a:t>4</a:t>
            </a:r>
            <a:endParaRPr kumimoji="1" lang="ja-JP" altLang="en-US" dirty="0">
              <a:solidFill>
                <a:schemeClr val="bg1"/>
              </a:solidFill>
            </a:endParaRPr>
          </a:p>
        </p:txBody>
      </p:sp>
      <p:sp>
        <p:nvSpPr>
          <p:cNvPr id="90" name="テキスト ボックス 89"/>
          <p:cNvSpPr txBox="1"/>
          <p:nvPr userDrawn="1"/>
        </p:nvSpPr>
        <p:spPr>
          <a:xfrm>
            <a:off x="17262984" y="6696318"/>
            <a:ext cx="412292" cy="584775"/>
          </a:xfrm>
          <a:prstGeom prst="rect">
            <a:avLst/>
          </a:prstGeom>
          <a:noFill/>
        </p:spPr>
        <p:txBody>
          <a:bodyPr wrap="none" rtlCol="0">
            <a:spAutoFit/>
          </a:bodyPr>
          <a:lstStyle/>
          <a:p>
            <a:r>
              <a:rPr kumimoji="1" lang="en-US" altLang="ja-JP" dirty="0">
                <a:solidFill>
                  <a:schemeClr val="bg1"/>
                </a:solidFill>
              </a:rPr>
              <a:t>5</a:t>
            </a:r>
            <a:endParaRPr kumimoji="1" lang="ja-JP" altLang="en-US" dirty="0">
              <a:solidFill>
                <a:schemeClr val="bg1"/>
              </a:solidFill>
            </a:endParaRPr>
          </a:p>
        </p:txBody>
      </p:sp>
      <p:sp>
        <p:nvSpPr>
          <p:cNvPr id="99" name="テキスト プレースホルダー 11"/>
          <p:cNvSpPr>
            <a:spLocks noGrp="1"/>
          </p:cNvSpPr>
          <p:nvPr>
            <p:ph type="body" sz="quarter" idx="30" hasCustomPrompt="1"/>
          </p:nvPr>
        </p:nvSpPr>
        <p:spPr>
          <a:xfrm>
            <a:off x="816155" y="823020"/>
            <a:ext cx="2225277" cy="2091686"/>
          </a:xfrm>
        </p:spPr>
        <p:txBody>
          <a:bodyPr anchor="ctr">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100" name="テキスト プレースホルダー 11"/>
          <p:cNvSpPr>
            <a:spLocks noGrp="1"/>
          </p:cNvSpPr>
          <p:nvPr>
            <p:ph type="body" sz="quarter" idx="31" hasCustomPrompt="1"/>
          </p:nvPr>
        </p:nvSpPr>
        <p:spPr>
          <a:xfrm>
            <a:off x="4265280" y="2254210"/>
            <a:ext cx="2225277" cy="2091686"/>
          </a:xfrm>
        </p:spPr>
        <p:txBody>
          <a:bodyPr anchor="ctr">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101" name="テキスト プレースホルダー 11"/>
          <p:cNvSpPr>
            <a:spLocks noGrp="1"/>
          </p:cNvSpPr>
          <p:nvPr>
            <p:ph type="body" sz="quarter" idx="32" hasCustomPrompt="1"/>
          </p:nvPr>
        </p:nvSpPr>
        <p:spPr>
          <a:xfrm>
            <a:off x="7728018" y="3698760"/>
            <a:ext cx="2225277" cy="2091686"/>
          </a:xfrm>
        </p:spPr>
        <p:txBody>
          <a:bodyPr anchor="ctr">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102" name="テキスト プレースホルダー 11"/>
          <p:cNvSpPr>
            <a:spLocks noGrp="1"/>
          </p:cNvSpPr>
          <p:nvPr>
            <p:ph type="body" sz="quarter" idx="33" hasCustomPrompt="1"/>
          </p:nvPr>
        </p:nvSpPr>
        <p:spPr>
          <a:xfrm>
            <a:off x="11228569" y="5134530"/>
            <a:ext cx="2225277" cy="2091686"/>
          </a:xfrm>
        </p:spPr>
        <p:txBody>
          <a:bodyPr anchor="ctr">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103" name="テキスト プレースホルダー 11"/>
          <p:cNvSpPr>
            <a:spLocks noGrp="1"/>
          </p:cNvSpPr>
          <p:nvPr>
            <p:ph type="body" sz="quarter" idx="34" hasCustomPrompt="1"/>
          </p:nvPr>
        </p:nvSpPr>
        <p:spPr>
          <a:xfrm>
            <a:off x="14748798" y="6517199"/>
            <a:ext cx="2225277" cy="2091686"/>
          </a:xfrm>
        </p:spPr>
        <p:txBody>
          <a:bodyPr anchor="ctr">
            <a:noAutofit/>
          </a:bodyPr>
          <a:lstStyle>
            <a:lvl1pPr algn="l">
              <a:lnSpc>
                <a:spcPct val="120000"/>
              </a:lnSpc>
              <a:defRPr sz="1800">
                <a:solidFill>
                  <a:schemeClr val="tx1"/>
                </a:solidFill>
                <a:latin typeface="+mn-lt"/>
              </a:defRPr>
            </a:lvl1pPr>
          </a:lstStyle>
          <a:p>
            <a:pPr lvl="0"/>
            <a:r>
              <a:rPr lang="en-US" altLang="ja-JP" dirty="0"/>
              <a:t>Text Here</a:t>
            </a:r>
            <a:endParaRPr lang="en-US" dirty="0"/>
          </a:p>
        </p:txBody>
      </p:sp>
      <p:sp>
        <p:nvSpPr>
          <p:cNvPr id="3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4"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459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WOT 2">
    <p:spTree>
      <p:nvGrpSpPr>
        <p:cNvPr id="1" name=""/>
        <p:cNvGrpSpPr/>
        <p:nvPr/>
      </p:nvGrpSpPr>
      <p:grpSpPr>
        <a:xfrm>
          <a:off x="0" y="0"/>
          <a:ext cx="0" cy="0"/>
          <a:chOff x="0" y="0"/>
          <a:chExt cx="0" cy="0"/>
        </a:xfrm>
      </p:grpSpPr>
      <p:sp>
        <p:nvSpPr>
          <p:cNvPr id="54" name="正方形/長方形 53"/>
          <p:cNvSpPr/>
          <p:nvPr userDrawn="1"/>
        </p:nvSpPr>
        <p:spPr>
          <a:xfrm>
            <a:off x="10837992" y="5592511"/>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正方形/長方形 52"/>
          <p:cNvSpPr/>
          <p:nvPr userDrawn="1"/>
        </p:nvSpPr>
        <p:spPr>
          <a:xfrm>
            <a:off x="0" y="5582770"/>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userDrawn="1"/>
        </p:nvSpPr>
        <p:spPr>
          <a:xfrm>
            <a:off x="10837992" y="2184073"/>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正方形/長方形 50"/>
          <p:cNvSpPr/>
          <p:nvPr userDrawn="1"/>
        </p:nvSpPr>
        <p:spPr>
          <a:xfrm>
            <a:off x="0" y="2184073"/>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1" name="グループ化 20"/>
          <p:cNvGrpSpPr/>
          <p:nvPr userDrawn="1"/>
        </p:nvGrpSpPr>
        <p:grpSpPr>
          <a:xfrm>
            <a:off x="5863506" y="5582771"/>
            <a:ext cx="3160090" cy="3150350"/>
            <a:chOff x="6037861" y="5413530"/>
            <a:chExt cx="2889225" cy="2880320"/>
          </a:xfrm>
        </p:grpSpPr>
        <p:sp>
          <p:nvSpPr>
            <p:cNvPr id="20" name="涙形 19"/>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涙形 13"/>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涙形 5"/>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涙形 4"/>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22" name="グループ化 21"/>
          <p:cNvGrpSpPr/>
          <p:nvPr userDrawn="1"/>
        </p:nvGrpSpPr>
        <p:grpSpPr>
          <a:xfrm rot="5400000">
            <a:off x="5868376" y="2188943"/>
            <a:ext cx="3160090" cy="3150350"/>
            <a:chOff x="6037861" y="5413530"/>
            <a:chExt cx="2889225" cy="2880320"/>
          </a:xfrm>
        </p:grpSpPr>
        <p:sp>
          <p:nvSpPr>
            <p:cNvPr id="23" name="涙形 22"/>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涙形 23"/>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涙形 24"/>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涙形 25"/>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27" name="グループ化 26"/>
          <p:cNvGrpSpPr/>
          <p:nvPr userDrawn="1"/>
        </p:nvGrpSpPr>
        <p:grpSpPr>
          <a:xfrm rot="10800000">
            <a:off x="9278221" y="2193813"/>
            <a:ext cx="3160090" cy="3150350"/>
            <a:chOff x="6037861" y="5413530"/>
            <a:chExt cx="2889225" cy="2880320"/>
          </a:xfrm>
        </p:grpSpPr>
        <p:sp>
          <p:nvSpPr>
            <p:cNvPr id="28" name="涙形 27"/>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涙形 28"/>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涙形 29"/>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涙形 30"/>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32" name="グループ化 31"/>
          <p:cNvGrpSpPr/>
          <p:nvPr userDrawn="1"/>
        </p:nvGrpSpPr>
        <p:grpSpPr>
          <a:xfrm rot="16200000">
            <a:off x="9273351" y="5587641"/>
            <a:ext cx="3160090" cy="3150350"/>
            <a:chOff x="6037861" y="5413530"/>
            <a:chExt cx="2889225" cy="2880320"/>
          </a:xfrm>
        </p:grpSpPr>
        <p:sp>
          <p:nvSpPr>
            <p:cNvPr id="33" name="涙形 32"/>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涙形 33"/>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涙形 34"/>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涙形 35"/>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7" name="テキスト プレースホルダー 11"/>
          <p:cNvSpPr>
            <a:spLocks noGrp="1"/>
          </p:cNvSpPr>
          <p:nvPr>
            <p:ph type="body" sz="quarter" idx="15" hasCustomPrompt="1"/>
          </p:nvPr>
        </p:nvSpPr>
        <p:spPr>
          <a:xfrm>
            <a:off x="6262886" y="4066561"/>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16" hasCustomPrompt="1"/>
          </p:nvPr>
        </p:nvSpPr>
        <p:spPr>
          <a:xfrm>
            <a:off x="6262886" y="2713230"/>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41" name="テキスト プレースホルダー 11"/>
          <p:cNvSpPr>
            <a:spLocks noGrp="1"/>
          </p:cNvSpPr>
          <p:nvPr>
            <p:ph type="body" sz="quarter" idx="17" hasCustomPrompt="1"/>
          </p:nvPr>
        </p:nvSpPr>
        <p:spPr>
          <a:xfrm>
            <a:off x="9674034" y="4066561"/>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18" hasCustomPrompt="1"/>
          </p:nvPr>
        </p:nvSpPr>
        <p:spPr>
          <a:xfrm>
            <a:off x="9674034" y="2713230"/>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43" name="テキスト プレースホルダー 11"/>
          <p:cNvSpPr>
            <a:spLocks noGrp="1"/>
          </p:cNvSpPr>
          <p:nvPr>
            <p:ph type="body" sz="quarter" idx="19" hasCustomPrompt="1"/>
          </p:nvPr>
        </p:nvSpPr>
        <p:spPr>
          <a:xfrm>
            <a:off x="6244999" y="7351926"/>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44" name="テキスト プレースホルダー 11"/>
          <p:cNvSpPr>
            <a:spLocks noGrp="1"/>
          </p:cNvSpPr>
          <p:nvPr>
            <p:ph type="body" sz="quarter" idx="20" hasCustomPrompt="1"/>
          </p:nvPr>
        </p:nvSpPr>
        <p:spPr>
          <a:xfrm>
            <a:off x="6244999" y="5998595"/>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45" name="テキスト プレースホルダー 11"/>
          <p:cNvSpPr>
            <a:spLocks noGrp="1"/>
          </p:cNvSpPr>
          <p:nvPr>
            <p:ph type="body" sz="quarter" idx="21" hasCustomPrompt="1"/>
          </p:nvPr>
        </p:nvSpPr>
        <p:spPr>
          <a:xfrm>
            <a:off x="9656147" y="7351926"/>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46" name="テキスト プレースホルダー 11"/>
          <p:cNvSpPr>
            <a:spLocks noGrp="1"/>
          </p:cNvSpPr>
          <p:nvPr>
            <p:ph type="body" sz="quarter" idx="22" hasCustomPrompt="1"/>
          </p:nvPr>
        </p:nvSpPr>
        <p:spPr>
          <a:xfrm>
            <a:off x="9656147" y="5998595"/>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47" name="テキスト プレースホルダー 11"/>
          <p:cNvSpPr>
            <a:spLocks noGrp="1"/>
          </p:cNvSpPr>
          <p:nvPr>
            <p:ph type="body" sz="quarter" idx="23" hasCustomPrompt="1"/>
          </p:nvPr>
        </p:nvSpPr>
        <p:spPr>
          <a:xfrm>
            <a:off x="637261" y="2769138"/>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8" name="テキスト プレースホルダー 11"/>
          <p:cNvSpPr>
            <a:spLocks noGrp="1"/>
          </p:cNvSpPr>
          <p:nvPr>
            <p:ph type="body" sz="quarter" idx="24" hasCustomPrompt="1"/>
          </p:nvPr>
        </p:nvSpPr>
        <p:spPr>
          <a:xfrm>
            <a:off x="637261" y="5964493"/>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9" name="テキスト プレースホルダー 11"/>
          <p:cNvSpPr>
            <a:spLocks noGrp="1"/>
          </p:cNvSpPr>
          <p:nvPr>
            <p:ph type="body" sz="quarter" idx="25" hasCustomPrompt="1"/>
          </p:nvPr>
        </p:nvSpPr>
        <p:spPr>
          <a:xfrm>
            <a:off x="12608591" y="2814143"/>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50" name="テキスト プレースホルダー 11"/>
          <p:cNvSpPr>
            <a:spLocks noGrp="1"/>
          </p:cNvSpPr>
          <p:nvPr>
            <p:ph type="body" sz="quarter" idx="26" hasCustomPrompt="1"/>
          </p:nvPr>
        </p:nvSpPr>
        <p:spPr>
          <a:xfrm>
            <a:off x="12608591" y="6009498"/>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55" name="図プレースホルダー 7"/>
          <p:cNvSpPr>
            <a:spLocks noGrp="1"/>
          </p:cNvSpPr>
          <p:nvPr>
            <p:ph type="pic" sz="quarter" idx="37" hasCustomPrompt="1"/>
          </p:nvPr>
        </p:nvSpPr>
        <p:spPr>
          <a:xfrm>
            <a:off x="637261" y="1546270"/>
            <a:ext cx="1222868" cy="1222868"/>
          </a:xfrm>
        </p:spPr>
        <p:txBody>
          <a:bodyPr>
            <a:normAutofit/>
          </a:bodyPr>
          <a:lstStyle>
            <a:lvl1pPr>
              <a:defRPr sz="1600"/>
            </a:lvl1pPr>
          </a:lstStyle>
          <a:p>
            <a:r>
              <a:rPr kumimoji="1" lang="en-US" altLang="ja-JP" dirty="0"/>
              <a:t>ICON</a:t>
            </a:r>
            <a:endParaRPr kumimoji="1" lang="ja-JP" altLang="en-US" dirty="0"/>
          </a:p>
        </p:txBody>
      </p:sp>
      <p:sp>
        <p:nvSpPr>
          <p:cNvPr id="56" name="図プレースホルダー 7"/>
          <p:cNvSpPr>
            <a:spLocks noGrp="1"/>
          </p:cNvSpPr>
          <p:nvPr>
            <p:ph type="pic" sz="quarter" idx="38" hasCustomPrompt="1"/>
          </p:nvPr>
        </p:nvSpPr>
        <p:spPr>
          <a:xfrm>
            <a:off x="16434016" y="1572639"/>
            <a:ext cx="1222868" cy="1222868"/>
          </a:xfrm>
        </p:spPr>
        <p:txBody>
          <a:bodyPr>
            <a:normAutofit/>
          </a:bodyPr>
          <a:lstStyle>
            <a:lvl1pPr>
              <a:defRPr sz="1600"/>
            </a:lvl1pPr>
          </a:lstStyle>
          <a:p>
            <a:r>
              <a:rPr kumimoji="1" lang="en-US" altLang="ja-JP" dirty="0"/>
              <a:t>ICON</a:t>
            </a:r>
            <a:endParaRPr kumimoji="1" lang="ja-JP" altLang="en-US" dirty="0"/>
          </a:p>
        </p:txBody>
      </p:sp>
      <p:sp>
        <p:nvSpPr>
          <p:cNvPr id="57" name="図プレースホルダー 7"/>
          <p:cNvSpPr>
            <a:spLocks noGrp="1"/>
          </p:cNvSpPr>
          <p:nvPr>
            <p:ph type="pic" sz="quarter" idx="39" hasCustomPrompt="1"/>
          </p:nvPr>
        </p:nvSpPr>
        <p:spPr>
          <a:xfrm>
            <a:off x="637261" y="8169738"/>
            <a:ext cx="1222868" cy="1222868"/>
          </a:xfrm>
        </p:spPr>
        <p:txBody>
          <a:bodyPr>
            <a:normAutofit/>
          </a:bodyPr>
          <a:lstStyle>
            <a:lvl1pPr>
              <a:defRPr sz="1600"/>
            </a:lvl1pPr>
          </a:lstStyle>
          <a:p>
            <a:r>
              <a:rPr kumimoji="1" lang="en-US" altLang="ja-JP" dirty="0"/>
              <a:t>ICON</a:t>
            </a:r>
            <a:endParaRPr kumimoji="1" lang="ja-JP" altLang="en-US" dirty="0"/>
          </a:p>
        </p:txBody>
      </p:sp>
      <p:sp>
        <p:nvSpPr>
          <p:cNvPr id="58" name="図プレースホルダー 7"/>
          <p:cNvSpPr>
            <a:spLocks noGrp="1"/>
          </p:cNvSpPr>
          <p:nvPr>
            <p:ph type="pic" sz="quarter" idx="40" hasCustomPrompt="1"/>
          </p:nvPr>
        </p:nvSpPr>
        <p:spPr>
          <a:xfrm>
            <a:off x="16434016" y="8196107"/>
            <a:ext cx="1222868" cy="1222868"/>
          </a:xfrm>
        </p:spPr>
        <p:txBody>
          <a:bodyPr>
            <a:normAutofit/>
          </a:bodyPr>
          <a:lstStyle>
            <a:lvl1pPr>
              <a:defRPr sz="1600"/>
            </a:lvl1pPr>
          </a:lstStyle>
          <a:p>
            <a:r>
              <a:rPr kumimoji="1" lang="en-US" altLang="ja-JP" dirty="0"/>
              <a:t>ICON</a:t>
            </a:r>
            <a:endParaRPr kumimoji="1" lang="ja-JP" altLang="en-US" dirty="0"/>
          </a:p>
        </p:txBody>
      </p:sp>
      <p:sp>
        <p:nvSpPr>
          <p:cNvPr id="59" name="テキスト プレースホルダー 11"/>
          <p:cNvSpPr>
            <a:spLocks noGrp="1"/>
          </p:cNvSpPr>
          <p:nvPr>
            <p:ph type="body" sz="quarter" idx="14" hasCustomPrompt="1"/>
          </p:nvPr>
        </p:nvSpPr>
        <p:spPr>
          <a:xfrm>
            <a:off x="3585089" y="147945"/>
            <a:ext cx="11116235" cy="1358729"/>
          </a:xfrm>
        </p:spPr>
        <p:txBody>
          <a:bodyPr anchor="b">
            <a:noAutofit/>
          </a:bodyPr>
          <a:lstStyle>
            <a:lvl1pPr algn="ctr">
              <a:spcBef>
                <a:spcPts val="0"/>
              </a:spcBef>
              <a:defRPr sz="5400" spc="1500" baseline="0">
                <a:solidFill>
                  <a:schemeClr val="accent1"/>
                </a:solidFill>
                <a:latin typeface="+mj-lt"/>
              </a:defRPr>
            </a:lvl1pPr>
          </a:lstStyle>
          <a:p>
            <a:pPr lvl="0"/>
            <a:r>
              <a:rPr lang="en-US" altLang="ja-JP" dirty="0"/>
              <a:t>TEXT HERE</a:t>
            </a:r>
            <a:endParaRPr lang="en-US" dirty="0"/>
          </a:p>
        </p:txBody>
      </p:sp>
      <p:sp>
        <p:nvSpPr>
          <p:cNvPr id="63"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64"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65"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919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41" name="平行四辺形 40"/>
          <p:cNvSpPr/>
          <p:nvPr userDrawn="1"/>
        </p:nvSpPr>
        <p:spPr>
          <a:xfrm flipH="1">
            <a:off x="5569508" y="4810212"/>
            <a:ext cx="10992880" cy="1528805"/>
          </a:xfrm>
          <a:prstGeom prst="parallelogram">
            <a:avLst>
              <a:gd name="adj" fmla="val 51895"/>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平行四辺形 39"/>
          <p:cNvSpPr/>
          <p:nvPr userDrawn="1"/>
        </p:nvSpPr>
        <p:spPr>
          <a:xfrm flipH="1">
            <a:off x="4527421" y="2791941"/>
            <a:ext cx="10992880" cy="1545282"/>
          </a:xfrm>
          <a:prstGeom prst="parallelogram">
            <a:avLst>
              <a:gd name="adj" fmla="val 51895"/>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平行四辺形 38"/>
          <p:cNvSpPr/>
          <p:nvPr userDrawn="1"/>
        </p:nvSpPr>
        <p:spPr>
          <a:xfrm flipH="1">
            <a:off x="3460621" y="786028"/>
            <a:ext cx="10992880" cy="1549400"/>
          </a:xfrm>
          <a:prstGeom prst="parallelogram">
            <a:avLst>
              <a:gd name="adj" fmla="val 51895"/>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平行四辺形 33"/>
          <p:cNvSpPr/>
          <p:nvPr userDrawn="1"/>
        </p:nvSpPr>
        <p:spPr>
          <a:xfrm flipH="1">
            <a:off x="2806700" y="0"/>
            <a:ext cx="4330700" cy="7645400"/>
          </a:xfrm>
          <a:prstGeom prst="parallelogram">
            <a:avLst>
              <a:gd name="adj" fmla="val 92507"/>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図プレースホルダー 21"/>
          <p:cNvSpPr>
            <a:spLocks noGrp="1"/>
          </p:cNvSpPr>
          <p:nvPr>
            <p:ph type="pic" sz="quarter" idx="12" hasCustomPrompt="1"/>
          </p:nvPr>
        </p:nvSpPr>
        <p:spPr>
          <a:xfrm>
            <a:off x="791263" y="659441"/>
            <a:ext cx="3489313" cy="1530170"/>
          </a:xfrm>
          <a:custGeom>
            <a:avLst/>
            <a:gdLst/>
            <a:ahLst/>
            <a:cxnLst/>
            <a:rect l="l" t="t" r="r" b="b"/>
            <a:pathLst>
              <a:path w="3489313" h="1530170">
                <a:moveTo>
                  <a:pt x="0" y="0"/>
                </a:moveTo>
                <a:lnTo>
                  <a:pt x="2685530" y="0"/>
                </a:lnTo>
                <a:lnTo>
                  <a:pt x="3489313" y="1530170"/>
                </a:lnTo>
                <a:lnTo>
                  <a:pt x="803783" y="1530170"/>
                </a:lnTo>
                <a:close/>
              </a:path>
            </a:pathLst>
          </a:custGeom>
        </p:spPr>
        <p:txBody>
          <a:bodyPr/>
          <a:lstStyle>
            <a:lvl1pPr>
              <a:defRPr baseline="0"/>
            </a:lvl1pPr>
          </a:lstStyle>
          <a:p>
            <a:r>
              <a:rPr kumimoji="1" lang="en-US" altLang="ja-JP" dirty="0"/>
              <a:t>Add an image</a:t>
            </a:r>
            <a:endParaRPr kumimoji="1" lang="ja-JP" altLang="en-US" dirty="0"/>
          </a:p>
        </p:txBody>
      </p:sp>
      <p:cxnSp>
        <p:nvCxnSpPr>
          <p:cNvPr id="9" name="直線コネクタ 8"/>
          <p:cNvCxnSpPr/>
          <p:nvPr userDrawn="1"/>
        </p:nvCxnSpPr>
        <p:spPr>
          <a:xfrm flipH="1">
            <a:off x="7129650" y="7631705"/>
            <a:ext cx="1115676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図プレースホルダー 21"/>
          <p:cNvSpPr>
            <a:spLocks noGrp="1"/>
          </p:cNvSpPr>
          <p:nvPr>
            <p:ph type="pic" sz="quarter" idx="13" hasCustomPrompt="1"/>
          </p:nvPr>
        </p:nvSpPr>
        <p:spPr>
          <a:xfrm>
            <a:off x="1827501" y="2662163"/>
            <a:ext cx="3489313" cy="1530170"/>
          </a:xfrm>
          <a:custGeom>
            <a:avLst/>
            <a:gdLst/>
            <a:ahLst/>
            <a:cxnLst/>
            <a:rect l="l" t="t" r="r" b="b"/>
            <a:pathLst>
              <a:path w="3489313" h="1530170">
                <a:moveTo>
                  <a:pt x="0" y="0"/>
                </a:moveTo>
                <a:lnTo>
                  <a:pt x="2685530" y="0"/>
                </a:lnTo>
                <a:lnTo>
                  <a:pt x="3489313" y="1530170"/>
                </a:lnTo>
                <a:lnTo>
                  <a:pt x="803783" y="1530170"/>
                </a:lnTo>
                <a:close/>
              </a:path>
            </a:pathLst>
          </a:custGeom>
        </p:spPr>
        <p:txBody>
          <a:bodyPr/>
          <a:lstStyle>
            <a:lvl1pPr>
              <a:defRPr baseline="0"/>
            </a:lvl1pPr>
          </a:lstStyle>
          <a:p>
            <a:r>
              <a:rPr kumimoji="1" lang="en-US" altLang="ja-JP" dirty="0"/>
              <a:t>Add an image</a:t>
            </a:r>
            <a:endParaRPr kumimoji="1" lang="ja-JP" altLang="en-US" dirty="0"/>
          </a:p>
        </p:txBody>
      </p:sp>
      <p:sp>
        <p:nvSpPr>
          <p:cNvPr id="24" name="図プレースホルダー 21"/>
          <p:cNvSpPr>
            <a:spLocks noGrp="1"/>
          </p:cNvSpPr>
          <p:nvPr>
            <p:ph type="pic" sz="quarter" idx="14" hasCustomPrompt="1"/>
          </p:nvPr>
        </p:nvSpPr>
        <p:spPr>
          <a:xfrm>
            <a:off x="2883835" y="4664886"/>
            <a:ext cx="3489313" cy="1530170"/>
          </a:xfrm>
          <a:custGeom>
            <a:avLst/>
            <a:gdLst/>
            <a:ahLst/>
            <a:cxnLst/>
            <a:rect l="l" t="t" r="r" b="b"/>
            <a:pathLst>
              <a:path w="3489313" h="1530170">
                <a:moveTo>
                  <a:pt x="0" y="0"/>
                </a:moveTo>
                <a:lnTo>
                  <a:pt x="2685530" y="0"/>
                </a:lnTo>
                <a:lnTo>
                  <a:pt x="3489313" y="1530170"/>
                </a:lnTo>
                <a:lnTo>
                  <a:pt x="803783" y="1530170"/>
                </a:lnTo>
                <a:close/>
              </a:path>
            </a:pathLst>
          </a:custGeom>
        </p:spPr>
        <p:txBody>
          <a:bodyPr/>
          <a:lstStyle>
            <a:lvl1pPr>
              <a:defRPr baseline="0"/>
            </a:lvl1pPr>
          </a:lstStyle>
          <a:p>
            <a:r>
              <a:rPr kumimoji="1" lang="en-US" altLang="ja-JP" dirty="0"/>
              <a:t>Add an image</a:t>
            </a:r>
            <a:endParaRPr kumimoji="1" lang="ja-JP" altLang="en-US" dirty="0"/>
          </a:p>
        </p:txBody>
      </p:sp>
      <p:sp>
        <p:nvSpPr>
          <p:cNvPr id="27" name="テキスト プレースホルダー 11"/>
          <p:cNvSpPr>
            <a:spLocks noGrp="1"/>
          </p:cNvSpPr>
          <p:nvPr>
            <p:ph type="body" sz="quarter" idx="15" hasCustomPrompt="1"/>
          </p:nvPr>
        </p:nvSpPr>
        <p:spPr>
          <a:xfrm>
            <a:off x="7252996" y="6535716"/>
            <a:ext cx="10081120" cy="1088019"/>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16" hasCustomPrompt="1"/>
          </p:nvPr>
        </p:nvSpPr>
        <p:spPr>
          <a:xfrm>
            <a:off x="7252996" y="7761288"/>
            <a:ext cx="10081120" cy="1519734"/>
          </a:xfrm>
        </p:spPr>
        <p:txBody>
          <a:bodyPr anchor="t">
            <a:noAutofit/>
          </a:bodyPr>
          <a:lstStyle>
            <a:lvl1pPr algn="l">
              <a:lnSpc>
                <a:spcPct val="120000"/>
              </a:lnSpc>
              <a:spcBef>
                <a:spcPts val="0"/>
              </a:spcBef>
              <a:defRPr sz="2400">
                <a:solidFill>
                  <a:schemeClr val="tx1"/>
                </a:solidFill>
                <a:latin typeface="+mn-lt"/>
              </a:defRPr>
            </a:lvl1pPr>
          </a:lstStyle>
          <a:p>
            <a:pPr lvl="0"/>
            <a:r>
              <a:rPr lang="en-US" altLang="ja-JP" dirty="0"/>
              <a:t>Text Here</a:t>
            </a:r>
          </a:p>
          <a:p>
            <a:pPr lvl="0"/>
            <a:endParaRPr lang="en-US" altLang="ja-JP" dirty="0"/>
          </a:p>
        </p:txBody>
      </p:sp>
      <p:sp>
        <p:nvSpPr>
          <p:cNvPr id="31" name="テキスト プレースホルダー 11"/>
          <p:cNvSpPr>
            <a:spLocks noGrp="1"/>
          </p:cNvSpPr>
          <p:nvPr>
            <p:ph type="body" sz="quarter" idx="32" hasCustomPrompt="1"/>
          </p:nvPr>
        </p:nvSpPr>
        <p:spPr>
          <a:xfrm>
            <a:off x="4233238" y="872448"/>
            <a:ext cx="9254338" cy="1395154"/>
          </a:xfrm>
        </p:spPr>
        <p:txBody>
          <a:bodyPr anchor="ctr">
            <a:noAutofit/>
          </a:bodyPr>
          <a:lstStyle>
            <a:lvl1pPr algn="l">
              <a:lnSpc>
                <a:spcPct val="120000"/>
              </a:lnSpc>
              <a:spcBef>
                <a:spcPts val="0"/>
              </a:spcBef>
              <a:defRPr sz="2000">
                <a:solidFill>
                  <a:schemeClr val="tx1"/>
                </a:solidFill>
                <a:latin typeface="+mn-lt"/>
              </a:defRPr>
            </a:lvl1pPr>
          </a:lstStyle>
          <a:p>
            <a:pPr lvl="0"/>
            <a:r>
              <a:rPr lang="en-US" altLang="ja-JP" dirty="0"/>
              <a:t>Text Here</a:t>
            </a:r>
          </a:p>
        </p:txBody>
      </p:sp>
      <p:sp>
        <p:nvSpPr>
          <p:cNvPr id="32" name="テキスト プレースホルダー 11"/>
          <p:cNvSpPr>
            <a:spLocks noGrp="1"/>
          </p:cNvSpPr>
          <p:nvPr>
            <p:ph type="body" sz="quarter" idx="33" hasCustomPrompt="1"/>
          </p:nvPr>
        </p:nvSpPr>
        <p:spPr>
          <a:xfrm>
            <a:off x="5285045" y="2852669"/>
            <a:ext cx="9254338" cy="1395154"/>
          </a:xfrm>
        </p:spPr>
        <p:txBody>
          <a:bodyPr anchor="ctr">
            <a:noAutofit/>
          </a:bodyPr>
          <a:lstStyle>
            <a:lvl1pPr algn="l">
              <a:lnSpc>
                <a:spcPct val="120000"/>
              </a:lnSpc>
              <a:spcBef>
                <a:spcPts val="0"/>
              </a:spcBef>
              <a:defRPr sz="2000">
                <a:solidFill>
                  <a:schemeClr val="tx1"/>
                </a:solidFill>
                <a:latin typeface="+mn-lt"/>
              </a:defRPr>
            </a:lvl1pPr>
          </a:lstStyle>
          <a:p>
            <a:pPr lvl="0"/>
            <a:r>
              <a:rPr lang="en-US" altLang="ja-JP" dirty="0"/>
              <a:t>Text Here</a:t>
            </a:r>
          </a:p>
        </p:txBody>
      </p:sp>
      <p:sp>
        <p:nvSpPr>
          <p:cNvPr id="33" name="テキスト プレースホルダー 11"/>
          <p:cNvSpPr>
            <a:spLocks noGrp="1"/>
          </p:cNvSpPr>
          <p:nvPr>
            <p:ph type="body" sz="quarter" idx="34" hasCustomPrompt="1"/>
          </p:nvPr>
        </p:nvSpPr>
        <p:spPr>
          <a:xfrm>
            <a:off x="6348473" y="4877894"/>
            <a:ext cx="9254338" cy="1395154"/>
          </a:xfrm>
        </p:spPr>
        <p:txBody>
          <a:bodyPr anchor="ctr">
            <a:noAutofit/>
          </a:bodyPr>
          <a:lstStyle>
            <a:lvl1pPr algn="l">
              <a:lnSpc>
                <a:spcPct val="120000"/>
              </a:lnSpc>
              <a:spcBef>
                <a:spcPts val="0"/>
              </a:spcBef>
              <a:defRPr sz="2000">
                <a:solidFill>
                  <a:schemeClr val="tx1"/>
                </a:solidFill>
                <a:latin typeface="+mn-lt"/>
              </a:defRPr>
            </a:lvl1pPr>
          </a:lstStyle>
          <a:p>
            <a:pPr lvl="0"/>
            <a:r>
              <a:rPr lang="en-US" altLang="ja-JP" dirty="0"/>
              <a:t>Text Here</a:t>
            </a:r>
          </a:p>
        </p:txBody>
      </p:sp>
      <p:sp>
        <p:nvSpPr>
          <p:cNvPr id="1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243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cxnSp>
        <p:nvCxnSpPr>
          <p:cNvPr id="25" name="直線コネクタ 24"/>
          <p:cNvCxnSpPr/>
          <p:nvPr userDrawn="1"/>
        </p:nvCxnSpPr>
        <p:spPr>
          <a:xfrm flipH="1">
            <a:off x="0" y="2414064"/>
            <a:ext cx="18286413"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1348" y="951470"/>
            <a:ext cx="3894306" cy="7956932"/>
          </a:xfrm>
          <a:prstGeom prst="rect">
            <a:avLst/>
          </a:prstGeom>
        </p:spPr>
      </p:pic>
      <p:sp>
        <p:nvSpPr>
          <p:cNvPr id="24" name="図プレースホルダー 23"/>
          <p:cNvSpPr>
            <a:spLocks noGrp="1"/>
          </p:cNvSpPr>
          <p:nvPr>
            <p:ph type="pic" sz="quarter" idx="12" hasCustomPrompt="1"/>
          </p:nvPr>
        </p:nvSpPr>
        <p:spPr>
          <a:xfrm>
            <a:off x="2280575" y="1976438"/>
            <a:ext cx="3335852" cy="5956300"/>
          </a:xfrm>
        </p:spPr>
        <p:txBody>
          <a:bodyPr/>
          <a:lstStyle>
            <a:lvl1pPr>
              <a:defRPr/>
            </a:lvl1pPr>
          </a:lstStyle>
          <a:p>
            <a:r>
              <a:rPr kumimoji="1" lang="en-US" altLang="ja-JP" dirty="0"/>
              <a:t>Add an image</a:t>
            </a:r>
            <a:endParaRPr kumimoji="1" lang="ja-JP" altLang="en-US" dirty="0"/>
          </a:p>
        </p:txBody>
      </p:sp>
      <p:sp>
        <p:nvSpPr>
          <p:cNvPr id="26" name="テキスト プレースホルダー 11"/>
          <p:cNvSpPr>
            <a:spLocks noGrp="1"/>
          </p:cNvSpPr>
          <p:nvPr>
            <p:ph type="body" sz="quarter" idx="15" hasCustomPrompt="1"/>
          </p:nvPr>
        </p:nvSpPr>
        <p:spPr>
          <a:xfrm>
            <a:off x="6142789" y="1318075"/>
            <a:ext cx="10081120" cy="1088019"/>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sp>
        <p:nvSpPr>
          <p:cNvPr id="28" name="ホームベース 27"/>
          <p:cNvSpPr/>
          <p:nvPr userDrawn="1"/>
        </p:nvSpPr>
        <p:spPr>
          <a:xfrm>
            <a:off x="6307891" y="2890043"/>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11"/>
          <p:cNvSpPr>
            <a:spLocks noGrp="1"/>
          </p:cNvSpPr>
          <p:nvPr>
            <p:ph type="body" sz="quarter" idx="16" hasCustomPrompt="1"/>
          </p:nvPr>
        </p:nvSpPr>
        <p:spPr>
          <a:xfrm>
            <a:off x="6787588" y="3273388"/>
            <a:ext cx="9541060"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0" name="テキスト プレースホルダー 11"/>
          <p:cNvSpPr>
            <a:spLocks noGrp="1"/>
          </p:cNvSpPr>
          <p:nvPr>
            <p:ph type="body" sz="quarter" idx="17" hasCustomPrompt="1"/>
          </p:nvPr>
        </p:nvSpPr>
        <p:spPr>
          <a:xfrm>
            <a:off x="6787588" y="2693958"/>
            <a:ext cx="9541060"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1" name="ホームベース 30"/>
          <p:cNvSpPr/>
          <p:nvPr userDrawn="1"/>
        </p:nvSpPr>
        <p:spPr>
          <a:xfrm>
            <a:off x="6307891" y="4883651"/>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11"/>
          <p:cNvSpPr>
            <a:spLocks noGrp="1"/>
          </p:cNvSpPr>
          <p:nvPr>
            <p:ph type="body" sz="quarter" idx="18" hasCustomPrompt="1"/>
          </p:nvPr>
        </p:nvSpPr>
        <p:spPr>
          <a:xfrm>
            <a:off x="6787588" y="5266996"/>
            <a:ext cx="9541060"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19" hasCustomPrompt="1"/>
          </p:nvPr>
        </p:nvSpPr>
        <p:spPr>
          <a:xfrm>
            <a:off x="6787588" y="4687566"/>
            <a:ext cx="9541060"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4" name="ホームベース 33"/>
          <p:cNvSpPr/>
          <p:nvPr userDrawn="1"/>
        </p:nvSpPr>
        <p:spPr>
          <a:xfrm>
            <a:off x="6307891" y="6920395"/>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11"/>
          <p:cNvSpPr>
            <a:spLocks noGrp="1"/>
          </p:cNvSpPr>
          <p:nvPr>
            <p:ph type="body" sz="quarter" idx="20" hasCustomPrompt="1"/>
          </p:nvPr>
        </p:nvSpPr>
        <p:spPr>
          <a:xfrm>
            <a:off x="6787588" y="7303740"/>
            <a:ext cx="9541060" cy="135015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1" hasCustomPrompt="1"/>
          </p:nvPr>
        </p:nvSpPr>
        <p:spPr>
          <a:xfrm>
            <a:off x="6787588" y="6724310"/>
            <a:ext cx="9541060"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061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Tiles 1">
    <p:spTree>
      <p:nvGrpSpPr>
        <p:cNvPr id="1" name=""/>
        <p:cNvGrpSpPr/>
        <p:nvPr/>
      </p:nvGrpSpPr>
      <p:grpSpPr>
        <a:xfrm>
          <a:off x="0" y="0"/>
          <a:ext cx="0" cy="0"/>
          <a:chOff x="0" y="0"/>
          <a:chExt cx="0" cy="0"/>
        </a:xfrm>
      </p:grpSpPr>
      <p:sp>
        <p:nvSpPr>
          <p:cNvPr id="9" name="図プレースホルダー 4"/>
          <p:cNvSpPr>
            <a:spLocks noGrp="1"/>
          </p:cNvSpPr>
          <p:nvPr>
            <p:ph type="pic" sz="quarter" idx="16" hasCustomPrompt="1"/>
          </p:nvPr>
        </p:nvSpPr>
        <p:spPr>
          <a:xfrm>
            <a:off x="2932154" y="3883722"/>
            <a:ext cx="2474913" cy="2474913"/>
          </a:xfrm>
          <a:solidFill>
            <a:schemeClr val="accent1">
              <a:lumMod val="60000"/>
              <a:lumOff val="4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0" name="図プレースホルダー 4"/>
          <p:cNvSpPr>
            <a:spLocks noGrp="1"/>
          </p:cNvSpPr>
          <p:nvPr>
            <p:ph type="pic" sz="quarter" idx="17" hasCustomPrompt="1"/>
          </p:nvPr>
        </p:nvSpPr>
        <p:spPr>
          <a:xfrm>
            <a:off x="5407429" y="3883722"/>
            <a:ext cx="2474913" cy="2474913"/>
          </a:xfrm>
          <a:solidFill>
            <a:schemeClr val="accent1"/>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5" name="図プレースホルダー 4"/>
          <p:cNvSpPr>
            <a:spLocks noGrp="1"/>
          </p:cNvSpPr>
          <p:nvPr>
            <p:ph type="pic" sz="quarter" idx="22" hasCustomPrompt="1"/>
          </p:nvPr>
        </p:nvSpPr>
        <p:spPr>
          <a:xfrm>
            <a:off x="7882704" y="6358635"/>
            <a:ext cx="2474913" cy="2474913"/>
          </a:xfrm>
          <a:solidFill>
            <a:schemeClr val="accent1"/>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9" name="図プレースホルダー 4"/>
          <p:cNvSpPr>
            <a:spLocks noGrp="1"/>
          </p:cNvSpPr>
          <p:nvPr>
            <p:ph type="pic" sz="quarter" idx="26" hasCustomPrompt="1"/>
          </p:nvPr>
        </p:nvSpPr>
        <p:spPr>
          <a:xfrm>
            <a:off x="457241" y="3883360"/>
            <a:ext cx="2474913" cy="2474913"/>
          </a:xfrm>
          <a:solidFill>
            <a:schemeClr val="accent1"/>
          </a:solidFill>
        </p:spPr>
        <p:txBody>
          <a:bodyPr/>
          <a:lstStyle>
            <a:lvl1pPr>
              <a:defRPr baseline="0"/>
            </a:lvl1pPr>
          </a:lstStyle>
          <a:p>
            <a:r>
              <a:rPr kumimoji="1" lang="en-US" altLang="ja-JP" dirty="0"/>
              <a:t>Add an image</a:t>
            </a:r>
            <a:endParaRPr kumimoji="1" lang="ja-JP" altLang="en-US" dirty="0"/>
          </a:p>
        </p:txBody>
      </p:sp>
      <p:sp>
        <p:nvSpPr>
          <p:cNvPr id="20" name="図プレースホルダー 4"/>
          <p:cNvSpPr>
            <a:spLocks noGrp="1"/>
          </p:cNvSpPr>
          <p:nvPr>
            <p:ph type="pic" sz="quarter" idx="27" hasCustomPrompt="1"/>
          </p:nvPr>
        </p:nvSpPr>
        <p:spPr>
          <a:xfrm>
            <a:off x="2932516" y="1408085"/>
            <a:ext cx="2474913" cy="2474913"/>
          </a:xfrm>
          <a:solidFill>
            <a:schemeClr val="accent1">
              <a:lumMod val="40000"/>
              <a:lumOff val="6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p>
          <a:p>
            <a:r>
              <a:rPr kumimoji="1" lang="en-US" altLang="ja-JP" dirty="0"/>
              <a:t>(or blank)</a:t>
            </a:r>
            <a:endParaRPr kumimoji="1" lang="ja-JP" altLang="en-US" dirty="0"/>
          </a:p>
          <a:p>
            <a:endParaRPr kumimoji="1" lang="ja-JP" altLang="en-US" dirty="0"/>
          </a:p>
        </p:txBody>
      </p:sp>
      <p:sp>
        <p:nvSpPr>
          <p:cNvPr id="21" name="図プレースホルダー 4"/>
          <p:cNvSpPr>
            <a:spLocks noGrp="1"/>
          </p:cNvSpPr>
          <p:nvPr>
            <p:ph type="pic" sz="quarter" idx="28" hasCustomPrompt="1"/>
          </p:nvPr>
        </p:nvSpPr>
        <p:spPr>
          <a:xfrm>
            <a:off x="5407791" y="1408085"/>
            <a:ext cx="2474913" cy="2474913"/>
          </a:xfrm>
          <a:solidFill>
            <a:schemeClr val="accent1">
              <a:lumMod val="60000"/>
              <a:lumOff val="4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2" name="図プレースホルダー 4"/>
          <p:cNvSpPr>
            <a:spLocks noGrp="1"/>
          </p:cNvSpPr>
          <p:nvPr>
            <p:ph type="pic" sz="quarter" idx="29" hasCustomPrompt="1"/>
          </p:nvPr>
        </p:nvSpPr>
        <p:spPr>
          <a:xfrm>
            <a:off x="7883066" y="1408085"/>
            <a:ext cx="2474913" cy="2474913"/>
          </a:xfrm>
          <a:solidFill>
            <a:schemeClr val="accent1">
              <a:lumMod val="75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3" name="図プレースホルダー 4"/>
          <p:cNvSpPr>
            <a:spLocks noGrp="1"/>
          </p:cNvSpPr>
          <p:nvPr>
            <p:ph type="pic" sz="quarter" idx="30" hasCustomPrompt="1"/>
          </p:nvPr>
        </p:nvSpPr>
        <p:spPr>
          <a:xfrm>
            <a:off x="10358341" y="1408447"/>
            <a:ext cx="2474913" cy="2474913"/>
          </a:xfrm>
          <a:solidFill>
            <a:schemeClr val="accent1">
              <a:lumMod val="60000"/>
              <a:lumOff val="4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7" name="テキスト プレースホルダー 11"/>
          <p:cNvSpPr>
            <a:spLocks noGrp="1"/>
          </p:cNvSpPr>
          <p:nvPr>
            <p:ph type="body" sz="quarter" idx="14" hasCustomPrompt="1"/>
          </p:nvPr>
        </p:nvSpPr>
        <p:spPr>
          <a:xfrm>
            <a:off x="8152734" y="4032082"/>
            <a:ext cx="9451050" cy="1106572"/>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15" hasCustomPrompt="1"/>
          </p:nvPr>
        </p:nvSpPr>
        <p:spPr>
          <a:xfrm>
            <a:off x="8153096" y="5008485"/>
            <a:ext cx="9496055" cy="1080120"/>
          </a:xfrm>
        </p:spPr>
        <p:txBody>
          <a:bodyPr anchor="t">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sp>
        <p:nvSpPr>
          <p:cNvPr id="30" name="図プレースホルダー 4"/>
          <p:cNvSpPr>
            <a:spLocks noGrp="1"/>
          </p:cNvSpPr>
          <p:nvPr>
            <p:ph type="pic" sz="quarter" idx="33" hasCustomPrompt="1"/>
          </p:nvPr>
        </p:nvSpPr>
        <p:spPr>
          <a:xfrm>
            <a:off x="2932154" y="6358635"/>
            <a:ext cx="2474913" cy="2474913"/>
          </a:xfrm>
          <a:solidFill>
            <a:schemeClr val="accent1">
              <a:lumMod val="75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31" name="図プレースホルダー 4"/>
          <p:cNvSpPr>
            <a:spLocks noGrp="1"/>
          </p:cNvSpPr>
          <p:nvPr>
            <p:ph type="pic" sz="quarter" idx="34" hasCustomPrompt="1"/>
          </p:nvPr>
        </p:nvSpPr>
        <p:spPr>
          <a:xfrm>
            <a:off x="5407429" y="6358635"/>
            <a:ext cx="2474913" cy="2474913"/>
          </a:xfrm>
          <a:solidFill>
            <a:schemeClr val="accent1">
              <a:lumMod val="40000"/>
              <a:lumOff val="6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32" name="図プレースホルダー 4"/>
          <p:cNvSpPr>
            <a:spLocks noGrp="1"/>
          </p:cNvSpPr>
          <p:nvPr>
            <p:ph type="pic" sz="quarter" idx="35" hasCustomPrompt="1"/>
          </p:nvPr>
        </p:nvSpPr>
        <p:spPr>
          <a:xfrm>
            <a:off x="15308891" y="6358635"/>
            <a:ext cx="2474913" cy="2474913"/>
          </a:xfrm>
          <a:solidFill>
            <a:schemeClr val="accent1"/>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33" name="図プレースホルダー 4"/>
          <p:cNvSpPr>
            <a:spLocks noGrp="1"/>
          </p:cNvSpPr>
          <p:nvPr>
            <p:ph type="pic" sz="quarter" idx="36" hasCustomPrompt="1"/>
          </p:nvPr>
        </p:nvSpPr>
        <p:spPr>
          <a:xfrm>
            <a:off x="10358341" y="6358635"/>
            <a:ext cx="2474913" cy="2474913"/>
          </a:xfrm>
          <a:solidFill>
            <a:schemeClr val="accent1">
              <a:lumMod val="20000"/>
              <a:lumOff val="8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34" name="図プレースホルダー 4"/>
          <p:cNvSpPr>
            <a:spLocks noGrp="1"/>
          </p:cNvSpPr>
          <p:nvPr>
            <p:ph type="pic" sz="quarter" idx="37" hasCustomPrompt="1"/>
          </p:nvPr>
        </p:nvSpPr>
        <p:spPr>
          <a:xfrm>
            <a:off x="12833616" y="6358635"/>
            <a:ext cx="2474913" cy="2474913"/>
          </a:xfrm>
          <a:solidFill>
            <a:schemeClr val="accent1">
              <a:lumMod val="40000"/>
              <a:lumOff val="6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4"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987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Images and description">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38182" y="43542"/>
            <a:ext cx="3600000" cy="4615544"/>
          </a:xfrm>
        </p:spPr>
        <p:txBody>
          <a:bodyPr/>
          <a:lstStyle>
            <a:lvl1pPr>
              <a:defRPr/>
            </a:lvl1pPr>
          </a:lstStyle>
          <a:p>
            <a:r>
              <a:rPr kumimoji="1" lang="en-US" altLang="ja-JP" dirty="0"/>
              <a:t>Add an image</a:t>
            </a:r>
            <a:endParaRPr kumimoji="1" lang="ja-JP" altLang="en-US" dirty="0"/>
          </a:p>
        </p:txBody>
      </p:sp>
      <p:sp>
        <p:nvSpPr>
          <p:cNvPr id="7" name="図プレースホルダー 5"/>
          <p:cNvSpPr>
            <a:spLocks noGrp="1"/>
          </p:cNvSpPr>
          <p:nvPr>
            <p:ph type="pic" sz="quarter" idx="13" hasCustomPrompt="1"/>
          </p:nvPr>
        </p:nvSpPr>
        <p:spPr>
          <a:xfrm>
            <a:off x="3687753" y="4706599"/>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4" hasCustomPrompt="1"/>
          </p:nvPr>
        </p:nvSpPr>
        <p:spPr>
          <a:xfrm>
            <a:off x="7337324" y="43542"/>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5" hasCustomPrompt="1"/>
          </p:nvPr>
        </p:nvSpPr>
        <p:spPr>
          <a:xfrm>
            <a:off x="10988185" y="4706943"/>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0" name="図プレースホルダー 5"/>
          <p:cNvSpPr>
            <a:spLocks noGrp="1"/>
          </p:cNvSpPr>
          <p:nvPr>
            <p:ph type="pic" sz="quarter" idx="16" hasCustomPrompt="1"/>
          </p:nvPr>
        </p:nvSpPr>
        <p:spPr>
          <a:xfrm>
            <a:off x="14636467" y="43542"/>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2" name="正方形/長方形 11"/>
          <p:cNvSpPr/>
          <p:nvPr userDrawn="1"/>
        </p:nvSpPr>
        <p:spPr>
          <a:xfrm>
            <a:off x="38182" y="4706943"/>
            <a:ext cx="3600000" cy="4615200"/>
          </a:xfrm>
          <a:prstGeom prst="rect">
            <a:avLst/>
          </a:prstGeom>
          <a:solidFill>
            <a:schemeClr val="accent1">
              <a:lumMod val="7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userDrawn="1"/>
        </p:nvSpPr>
        <p:spPr>
          <a:xfrm>
            <a:off x="3687753" y="43886"/>
            <a:ext cx="3600000" cy="46152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p:cNvSpPr/>
          <p:nvPr userDrawn="1"/>
        </p:nvSpPr>
        <p:spPr>
          <a:xfrm>
            <a:off x="7337324" y="4706943"/>
            <a:ext cx="3600000" cy="4615200"/>
          </a:xfrm>
          <a:prstGeom prst="rect">
            <a:avLst/>
          </a:prstGeom>
          <a:solidFill>
            <a:schemeClr val="accent1">
              <a:lumMod val="5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userDrawn="1"/>
        </p:nvSpPr>
        <p:spPr>
          <a:xfrm>
            <a:off x="10988185" y="43886"/>
            <a:ext cx="3600000" cy="46152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正方形/長方形 15"/>
          <p:cNvSpPr/>
          <p:nvPr userDrawn="1"/>
        </p:nvSpPr>
        <p:spPr>
          <a:xfrm>
            <a:off x="14636467" y="4707287"/>
            <a:ext cx="3600000" cy="4615200"/>
          </a:xfrm>
          <a:prstGeom prst="rect">
            <a:avLst/>
          </a:prstGeom>
          <a:solidFill>
            <a:schemeClr val="accent1">
              <a:lumMod val="7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図プレースホルダー 7"/>
          <p:cNvSpPr>
            <a:spLocks noGrp="1"/>
          </p:cNvSpPr>
          <p:nvPr>
            <p:ph type="pic" sz="quarter" idx="17" hasCustomPrompt="1"/>
          </p:nvPr>
        </p:nvSpPr>
        <p:spPr>
          <a:xfrm>
            <a:off x="1367024" y="4977639"/>
            <a:ext cx="942317" cy="942317"/>
          </a:xfrm>
        </p:spPr>
        <p:txBody>
          <a:bodyPr>
            <a:normAutofit/>
          </a:bodyPr>
          <a:lstStyle>
            <a:lvl1pPr>
              <a:defRPr sz="1600"/>
            </a:lvl1pPr>
          </a:lstStyle>
          <a:p>
            <a:r>
              <a:rPr kumimoji="1" lang="en-US" altLang="ja-JP" dirty="0"/>
              <a:t>ICON</a:t>
            </a:r>
            <a:endParaRPr kumimoji="1" lang="ja-JP" altLang="en-US" dirty="0"/>
          </a:p>
        </p:txBody>
      </p:sp>
      <p:sp>
        <p:nvSpPr>
          <p:cNvPr id="18" name="図プレースホルダー 7"/>
          <p:cNvSpPr>
            <a:spLocks noGrp="1"/>
          </p:cNvSpPr>
          <p:nvPr>
            <p:ph type="pic" sz="quarter" idx="18" hasCustomPrompt="1"/>
          </p:nvPr>
        </p:nvSpPr>
        <p:spPr>
          <a:xfrm>
            <a:off x="5016594" y="365037"/>
            <a:ext cx="942317" cy="942317"/>
          </a:xfrm>
        </p:spPr>
        <p:txBody>
          <a:bodyPr>
            <a:normAutofit/>
          </a:bodyPr>
          <a:lstStyle>
            <a:lvl1pPr>
              <a:defRPr sz="1600"/>
            </a:lvl1pPr>
          </a:lstStyle>
          <a:p>
            <a:r>
              <a:rPr kumimoji="1" lang="en-US" altLang="ja-JP" dirty="0"/>
              <a:t>ICON</a:t>
            </a:r>
            <a:endParaRPr kumimoji="1" lang="ja-JP" altLang="en-US" dirty="0"/>
          </a:p>
        </p:txBody>
      </p:sp>
      <p:sp>
        <p:nvSpPr>
          <p:cNvPr id="19" name="図プレースホルダー 7"/>
          <p:cNvSpPr>
            <a:spLocks noGrp="1"/>
          </p:cNvSpPr>
          <p:nvPr>
            <p:ph type="pic" sz="quarter" idx="19" hasCustomPrompt="1"/>
          </p:nvPr>
        </p:nvSpPr>
        <p:spPr>
          <a:xfrm>
            <a:off x="8666165" y="4977639"/>
            <a:ext cx="942317" cy="942317"/>
          </a:xfrm>
        </p:spPr>
        <p:txBody>
          <a:bodyPr>
            <a:normAutofit/>
          </a:bodyPr>
          <a:lstStyle>
            <a:lvl1pPr>
              <a:defRPr sz="1600"/>
            </a:lvl1pPr>
          </a:lstStyle>
          <a:p>
            <a:r>
              <a:rPr kumimoji="1" lang="en-US" altLang="ja-JP" dirty="0"/>
              <a:t>ICON</a:t>
            </a:r>
            <a:endParaRPr kumimoji="1" lang="ja-JP" altLang="en-US" dirty="0"/>
          </a:p>
        </p:txBody>
      </p:sp>
      <p:sp>
        <p:nvSpPr>
          <p:cNvPr id="20" name="図プレースホルダー 7"/>
          <p:cNvSpPr>
            <a:spLocks noGrp="1"/>
          </p:cNvSpPr>
          <p:nvPr>
            <p:ph type="pic" sz="quarter" idx="20" hasCustomPrompt="1"/>
          </p:nvPr>
        </p:nvSpPr>
        <p:spPr>
          <a:xfrm>
            <a:off x="15965308" y="4977639"/>
            <a:ext cx="942317" cy="942317"/>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7"/>
          <p:cNvSpPr>
            <a:spLocks noGrp="1"/>
          </p:cNvSpPr>
          <p:nvPr>
            <p:ph type="pic" sz="quarter" idx="21" hasCustomPrompt="1"/>
          </p:nvPr>
        </p:nvSpPr>
        <p:spPr>
          <a:xfrm>
            <a:off x="12317027" y="365037"/>
            <a:ext cx="942317" cy="942317"/>
          </a:xfrm>
        </p:spPr>
        <p:txBody>
          <a:bodyPr>
            <a:normAutofit/>
          </a:bodyPr>
          <a:lstStyle>
            <a:lvl1pPr>
              <a:defRPr sz="1600"/>
            </a:lvl1pPr>
          </a:lstStyle>
          <a:p>
            <a:r>
              <a:rPr kumimoji="1" lang="en-US" altLang="ja-JP" dirty="0"/>
              <a:t>ICON</a:t>
            </a:r>
            <a:endParaRPr kumimoji="1" lang="ja-JP" altLang="en-US" dirty="0"/>
          </a:p>
        </p:txBody>
      </p:sp>
      <p:sp>
        <p:nvSpPr>
          <p:cNvPr id="23" name="テキスト プレースホルダー 11"/>
          <p:cNvSpPr>
            <a:spLocks noGrp="1"/>
          </p:cNvSpPr>
          <p:nvPr>
            <p:ph type="body" sz="quarter" idx="22" hasCustomPrompt="1"/>
          </p:nvPr>
        </p:nvSpPr>
        <p:spPr>
          <a:xfrm>
            <a:off x="41589" y="6038946"/>
            <a:ext cx="3538537" cy="598397"/>
          </a:xfrm>
        </p:spPr>
        <p:txBody>
          <a:bodyPr anchor="t">
            <a:noAutofit/>
          </a:bodyPr>
          <a:lstStyle>
            <a:lvl1pPr algn="ctr">
              <a:lnSpc>
                <a:spcPct val="100000"/>
              </a:lnSpc>
              <a:spcBef>
                <a:spcPts val="0"/>
              </a:spcBef>
              <a:defRPr sz="2800" spc="300" baseline="0">
                <a:solidFill>
                  <a:schemeClr val="bg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3" hasCustomPrompt="1"/>
          </p:nvPr>
        </p:nvSpPr>
        <p:spPr>
          <a:xfrm>
            <a:off x="213781"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4" hasCustomPrompt="1"/>
          </p:nvPr>
        </p:nvSpPr>
        <p:spPr>
          <a:xfrm>
            <a:off x="3734702" y="1411831"/>
            <a:ext cx="3538537" cy="598397"/>
          </a:xfrm>
        </p:spPr>
        <p:txBody>
          <a:bodyPr anchor="t">
            <a:noAutofit/>
          </a:bodyPr>
          <a:lstStyle>
            <a:lvl1pPr algn="ctr">
              <a:lnSpc>
                <a:spcPct val="100000"/>
              </a:lnSpc>
              <a:spcBef>
                <a:spcPts val="0"/>
              </a:spcBef>
              <a:defRPr sz="2800" spc="300" baseline="0">
                <a:solidFill>
                  <a:schemeClr val="bg1"/>
                </a:solidFill>
                <a:latin typeface="+mj-lt"/>
              </a:defRPr>
            </a:lvl1pPr>
          </a:lstStyle>
          <a:p>
            <a:pPr lvl="0"/>
            <a:r>
              <a:rPr lang="en-US" altLang="ja-JP" dirty="0"/>
              <a:t>TEXT HERE</a:t>
            </a:r>
            <a:endParaRPr lang="en-US" dirty="0"/>
          </a:p>
        </p:txBody>
      </p:sp>
      <p:sp>
        <p:nvSpPr>
          <p:cNvPr id="27" name="テキスト プレースホルダー 11"/>
          <p:cNvSpPr>
            <a:spLocks noGrp="1"/>
          </p:cNvSpPr>
          <p:nvPr>
            <p:ph type="body" sz="quarter" idx="25" hasCustomPrompt="1"/>
          </p:nvPr>
        </p:nvSpPr>
        <p:spPr>
          <a:xfrm>
            <a:off x="3906894" y="1908628"/>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30" name="テキスト プレースホルダー 11"/>
          <p:cNvSpPr>
            <a:spLocks noGrp="1"/>
          </p:cNvSpPr>
          <p:nvPr>
            <p:ph type="body" sz="quarter" idx="26" hasCustomPrompt="1"/>
          </p:nvPr>
        </p:nvSpPr>
        <p:spPr>
          <a:xfrm>
            <a:off x="11035134" y="1411832"/>
            <a:ext cx="3538537" cy="598397"/>
          </a:xfrm>
        </p:spPr>
        <p:txBody>
          <a:bodyPr anchor="t">
            <a:noAutofit/>
          </a:bodyPr>
          <a:lstStyle>
            <a:lvl1pPr algn="ctr">
              <a:lnSpc>
                <a:spcPct val="100000"/>
              </a:lnSpc>
              <a:spcBef>
                <a:spcPts val="0"/>
              </a:spcBef>
              <a:defRPr sz="2800" spc="300" baseline="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27" hasCustomPrompt="1"/>
          </p:nvPr>
        </p:nvSpPr>
        <p:spPr>
          <a:xfrm>
            <a:off x="11207326" y="1908629"/>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8" hasCustomPrompt="1"/>
          </p:nvPr>
        </p:nvSpPr>
        <p:spPr>
          <a:xfrm>
            <a:off x="7367934" y="6038946"/>
            <a:ext cx="3538537" cy="598397"/>
          </a:xfrm>
        </p:spPr>
        <p:txBody>
          <a:bodyPr anchor="t">
            <a:noAutofit/>
          </a:bodyPr>
          <a:lstStyle>
            <a:lvl1pPr algn="ctr">
              <a:lnSpc>
                <a:spcPct val="100000"/>
              </a:lnSpc>
              <a:spcBef>
                <a:spcPts val="0"/>
              </a:spcBef>
              <a:defRPr sz="2800" spc="300" baseline="0">
                <a:solidFill>
                  <a:schemeClr val="bg1"/>
                </a:solidFill>
                <a:latin typeface="+mj-lt"/>
              </a:defRPr>
            </a:lvl1pPr>
          </a:lstStyle>
          <a:p>
            <a:pPr lvl="0"/>
            <a:r>
              <a:rPr lang="en-US" altLang="ja-JP" dirty="0"/>
              <a:t>TEXT HERE</a:t>
            </a:r>
            <a:endParaRPr lang="en-US" dirty="0"/>
          </a:p>
        </p:txBody>
      </p:sp>
      <p:sp>
        <p:nvSpPr>
          <p:cNvPr id="33" name="テキスト プレースホルダー 11"/>
          <p:cNvSpPr>
            <a:spLocks noGrp="1"/>
          </p:cNvSpPr>
          <p:nvPr>
            <p:ph type="body" sz="quarter" idx="29" hasCustomPrompt="1"/>
          </p:nvPr>
        </p:nvSpPr>
        <p:spPr>
          <a:xfrm>
            <a:off x="7540126"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30" hasCustomPrompt="1"/>
          </p:nvPr>
        </p:nvSpPr>
        <p:spPr>
          <a:xfrm>
            <a:off x="14668366" y="6038947"/>
            <a:ext cx="3538537" cy="598397"/>
          </a:xfrm>
        </p:spPr>
        <p:txBody>
          <a:bodyPr anchor="t">
            <a:noAutofit/>
          </a:bodyPr>
          <a:lstStyle>
            <a:lvl1pPr algn="ctr">
              <a:lnSpc>
                <a:spcPct val="100000"/>
              </a:lnSpc>
              <a:spcBef>
                <a:spcPts val="0"/>
              </a:spcBef>
              <a:defRPr sz="2800" spc="300" baseline="0">
                <a:solidFill>
                  <a:schemeClr val="bg1"/>
                </a:solidFill>
                <a:latin typeface="+mj-lt"/>
              </a:defRPr>
            </a:lvl1pPr>
          </a:lstStyle>
          <a:p>
            <a:pPr lvl="0"/>
            <a:r>
              <a:rPr lang="en-US" altLang="ja-JP" dirty="0"/>
              <a:t>TEXT HERE</a:t>
            </a:r>
            <a:endParaRPr lang="en-US" dirty="0"/>
          </a:p>
        </p:txBody>
      </p:sp>
      <p:sp>
        <p:nvSpPr>
          <p:cNvPr id="35" name="テキスト プレースホルダー 11"/>
          <p:cNvSpPr>
            <a:spLocks noGrp="1"/>
          </p:cNvSpPr>
          <p:nvPr>
            <p:ph type="body" sz="quarter" idx="31" hasCustomPrompt="1"/>
          </p:nvPr>
        </p:nvSpPr>
        <p:spPr>
          <a:xfrm>
            <a:off x="14840558" y="6535744"/>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38" name="図プレースホルダー 37"/>
          <p:cNvSpPr>
            <a:spLocks noGrp="1"/>
          </p:cNvSpPr>
          <p:nvPr>
            <p:ph type="pic" sz="quarter" idx="32" hasCustomPrompt="1"/>
          </p:nvPr>
        </p:nvSpPr>
        <p:spPr>
          <a:xfrm>
            <a:off x="1574657" y="4443762"/>
            <a:ext cx="527050" cy="527050"/>
          </a:xfrm>
          <a:prstGeom prst="triangle">
            <a:avLst/>
          </a:prstGeom>
          <a:solidFill>
            <a:schemeClr val="accent1">
              <a:lumMod val="75000"/>
            </a:schemeClr>
          </a:solidFill>
        </p:spPr>
        <p:txBody>
          <a:bodyPr/>
          <a:lstStyle/>
          <a:p>
            <a:r>
              <a:rPr kumimoji="1" lang="en-US" altLang="ja-JP" dirty="0"/>
              <a:t> </a:t>
            </a:r>
            <a:endParaRPr kumimoji="1" lang="ja-JP" altLang="en-US" dirty="0"/>
          </a:p>
        </p:txBody>
      </p:sp>
      <p:sp>
        <p:nvSpPr>
          <p:cNvPr id="39" name="図プレースホルダー 37"/>
          <p:cNvSpPr>
            <a:spLocks noGrp="1"/>
          </p:cNvSpPr>
          <p:nvPr>
            <p:ph type="pic" sz="quarter" idx="33" hasCustomPrompt="1"/>
          </p:nvPr>
        </p:nvSpPr>
        <p:spPr>
          <a:xfrm>
            <a:off x="8878888" y="4443762"/>
            <a:ext cx="527050" cy="527050"/>
          </a:xfrm>
          <a:prstGeom prst="triangle">
            <a:avLst/>
          </a:prstGeom>
          <a:solidFill>
            <a:schemeClr val="accent1">
              <a:lumMod val="50000"/>
            </a:schemeClr>
          </a:solidFill>
        </p:spPr>
        <p:txBody>
          <a:bodyPr/>
          <a:lstStyle/>
          <a:p>
            <a:r>
              <a:rPr kumimoji="1" lang="en-US" altLang="ja-JP" dirty="0"/>
              <a:t> </a:t>
            </a:r>
            <a:endParaRPr kumimoji="1" lang="ja-JP" altLang="en-US" dirty="0"/>
          </a:p>
        </p:txBody>
      </p:sp>
      <p:sp>
        <p:nvSpPr>
          <p:cNvPr id="40" name="図プレースホルダー 37"/>
          <p:cNvSpPr>
            <a:spLocks noGrp="1"/>
          </p:cNvSpPr>
          <p:nvPr>
            <p:ph type="pic" sz="quarter" idx="34" hasCustomPrompt="1"/>
          </p:nvPr>
        </p:nvSpPr>
        <p:spPr>
          <a:xfrm>
            <a:off x="16172942" y="4443762"/>
            <a:ext cx="527050" cy="527050"/>
          </a:xfrm>
          <a:prstGeom prst="triangle">
            <a:avLst/>
          </a:prstGeom>
          <a:solidFill>
            <a:schemeClr val="accent1">
              <a:lumMod val="75000"/>
            </a:schemeClr>
          </a:solidFill>
        </p:spPr>
        <p:txBody>
          <a:bodyPr/>
          <a:lstStyle/>
          <a:p>
            <a:r>
              <a:rPr kumimoji="1" lang="en-US" altLang="ja-JP" dirty="0"/>
              <a:t> </a:t>
            </a:r>
            <a:endParaRPr kumimoji="1" lang="ja-JP" altLang="en-US" dirty="0"/>
          </a:p>
        </p:txBody>
      </p:sp>
      <p:sp>
        <p:nvSpPr>
          <p:cNvPr id="41" name="図プレースホルダー 37"/>
          <p:cNvSpPr>
            <a:spLocks noGrp="1"/>
          </p:cNvSpPr>
          <p:nvPr>
            <p:ph type="pic" sz="quarter" idx="35" hasCustomPrompt="1"/>
          </p:nvPr>
        </p:nvSpPr>
        <p:spPr>
          <a:xfrm rot="10800000">
            <a:off x="5224228" y="4378415"/>
            <a:ext cx="527050" cy="527050"/>
          </a:xfrm>
          <a:prstGeom prst="triangle">
            <a:avLst/>
          </a:prstGeom>
          <a:solidFill>
            <a:schemeClr val="accent1"/>
          </a:solidFill>
        </p:spPr>
        <p:txBody>
          <a:bodyPr/>
          <a:lstStyle/>
          <a:p>
            <a:r>
              <a:rPr kumimoji="1" lang="en-US" altLang="ja-JP" dirty="0"/>
              <a:t> </a:t>
            </a:r>
            <a:endParaRPr kumimoji="1" lang="ja-JP" altLang="en-US" dirty="0"/>
          </a:p>
        </p:txBody>
      </p:sp>
      <p:sp>
        <p:nvSpPr>
          <p:cNvPr id="42" name="図プレースホルダー 37"/>
          <p:cNvSpPr>
            <a:spLocks noGrp="1"/>
          </p:cNvSpPr>
          <p:nvPr>
            <p:ph type="pic" sz="quarter" idx="36" hasCustomPrompt="1"/>
          </p:nvPr>
        </p:nvSpPr>
        <p:spPr>
          <a:xfrm rot="10800000">
            <a:off x="12524660" y="4436430"/>
            <a:ext cx="527050" cy="527050"/>
          </a:xfrm>
          <a:prstGeom prst="triangle">
            <a:avLst/>
          </a:prstGeom>
          <a:solidFill>
            <a:schemeClr val="accent1"/>
          </a:solidFill>
        </p:spPr>
        <p:txBody>
          <a:bodyPr/>
          <a:lstStyle/>
          <a:p>
            <a:r>
              <a:rPr kumimoji="1" lang="en-US" altLang="ja-JP" dirty="0"/>
              <a:t> </a:t>
            </a:r>
            <a:endParaRPr kumimoji="1" lang="ja-JP" altLang="en-US" dirty="0"/>
          </a:p>
        </p:txBody>
      </p:sp>
      <p:sp>
        <p:nvSpPr>
          <p:cNvPr id="3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3"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77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正方形/長方形 2"/>
          <p:cNvSpPr/>
          <p:nvPr userDrawn="1"/>
        </p:nvSpPr>
        <p:spPr>
          <a:xfrm>
            <a:off x="0" y="0"/>
            <a:ext cx="18286413" cy="51435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 name="テキスト プレースホルダー 11"/>
          <p:cNvSpPr>
            <a:spLocks noGrp="1"/>
          </p:cNvSpPr>
          <p:nvPr>
            <p:ph type="body" sz="quarter" idx="15" hasCustomPrompt="1"/>
          </p:nvPr>
        </p:nvSpPr>
        <p:spPr>
          <a:xfrm>
            <a:off x="727271" y="1228065"/>
            <a:ext cx="16831870" cy="2459238"/>
          </a:xfrm>
        </p:spPr>
        <p:txBody>
          <a:bodyPr anchor="b">
            <a:noAutofit/>
          </a:bodyPr>
          <a:lstStyle>
            <a:lvl1pPr algn="ctr">
              <a:lnSpc>
                <a:spcPct val="100000"/>
              </a:lnSpc>
              <a:spcBef>
                <a:spcPts val="0"/>
              </a:spcBef>
              <a:defRPr sz="15000" spc="600" baseline="0">
                <a:solidFill>
                  <a:schemeClr val="bg1"/>
                </a:solidFill>
                <a:latin typeface="+mj-lt"/>
              </a:defRPr>
            </a:lvl1pPr>
          </a:lstStyle>
          <a:p>
            <a:pPr lvl="0"/>
            <a:r>
              <a:rPr lang="en-US" altLang="ja-JP" dirty="0"/>
              <a:t>MOT CLE</a:t>
            </a:r>
            <a:endParaRPr lang="en-US" dirty="0"/>
          </a:p>
        </p:txBody>
      </p:sp>
      <p:sp>
        <p:nvSpPr>
          <p:cNvPr id="5" name="テキスト プレースホルダー 11"/>
          <p:cNvSpPr>
            <a:spLocks noGrp="1"/>
          </p:cNvSpPr>
          <p:nvPr>
            <p:ph type="body" sz="quarter" idx="22" hasCustomPrompt="1"/>
          </p:nvPr>
        </p:nvSpPr>
        <p:spPr>
          <a:xfrm>
            <a:off x="727272" y="3405437"/>
            <a:ext cx="16831870" cy="990111"/>
          </a:xfrm>
        </p:spPr>
        <p:txBody>
          <a:bodyPr anchor="ctr">
            <a:noAutofit/>
          </a:bodyPr>
          <a:lstStyle>
            <a:lvl1pPr algn="ctr">
              <a:lnSpc>
                <a:spcPct val="100000"/>
              </a:lnSpc>
              <a:spcBef>
                <a:spcPts val="0"/>
              </a:spcBef>
              <a:defRPr sz="3600" spc="0" baseline="0">
                <a:solidFill>
                  <a:schemeClr val="bg1"/>
                </a:solidFill>
                <a:latin typeface="+mj-lt"/>
              </a:defRPr>
            </a:lvl1pPr>
          </a:lstStyle>
          <a:p>
            <a:pPr lvl="0"/>
            <a:r>
              <a:rPr lang="en-US" altLang="ja-JP" dirty="0"/>
              <a:t>PHRASE</a:t>
            </a:r>
            <a:endParaRPr lang="en-US" dirty="0"/>
          </a:p>
        </p:txBody>
      </p:sp>
      <p:sp>
        <p:nvSpPr>
          <p:cNvPr id="7" name="図プレースホルダー 6"/>
          <p:cNvSpPr>
            <a:spLocks noGrp="1"/>
          </p:cNvSpPr>
          <p:nvPr>
            <p:ph type="pic" sz="quarter" idx="23" hasCustomPrompt="1"/>
          </p:nvPr>
        </p:nvSpPr>
        <p:spPr>
          <a:xfrm>
            <a:off x="0" y="5143500"/>
            <a:ext cx="18286413" cy="5143500"/>
          </a:xfrm>
        </p:spPr>
        <p:txBody>
          <a:bodyPr/>
          <a:lstStyle>
            <a:lvl1pPr>
              <a:defRPr/>
            </a:lvl1pPr>
          </a:lstStyle>
          <a:p>
            <a:r>
              <a:rPr kumimoji="1" lang="en-US" altLang="ja-JP" dirty="0"/>
              <a:t>Image </a:t>
            </a:r>
            <a:r>
              <a:rPr kumimoji="1" lang="en-US" altLang="ja-JP" dirty="0" err="1"/>
              <a:t>d’illustration</a:t>
            </a:r>
            <a:endParaRPr kumimoji="1" lang="ja-JP" altLang="en-US" dirty="0"/>
          </a:p>
        </p:txBody>
      </p:sp>
    </p:spTree>
    <p:extLst>
      <p:ext uri="{BB962C8B-B14F-4D97-AF65-F5344CB8AC3E}">
        <p14:creationId xmlns:p14="http://schemas.microsoft.com/office/powerpoint/2010/main" val="4118346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Images and description without icon">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38182" y="43542"/>
            <a:ext cx="3600000" cy="4615544"/>
          </a:xfrm>
        </p:spPr>
        <p:txBody>
          <a:bodyPr/>
          <a:lstStyle>
            <a:lvl1pPr>
              <a:defRPr/>
            </a:lvl1pPr>
          </a:lstStyle>
          <a:p>
            <a:r>
              <a:rPr kumimoji="1" lang="en-US" altLang="ja-JP" dirty="0"/>
              <a:t>Add an image</a:t>
            </a:r>
            <a:endParaRPr kumimoji="1" lang="ja-JP" altLang="en-US" dirty="0"/>
          </a:p>
        </p:txBody>
      </p:sp>
      <p:sp>
        <p:nvSpPr>
          <p:cNvPr id="7" name="図プレースホルダー 5"/>
          <p:cNvSpPr>
            <a:spLocks noGrp="1"/>
          </p:cNvSpPr>
          <p:nvPr>
            <p:ph type="pic" sz="quarter" idx="13" hasCustomPrompt="1"/>
          </p:nvPr>
        </p:nvSpPr>
        <p:spPr>
          <a:xfrm>
            <a:off x="3687753" y="4731313"/>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4" hasCustomPrompt="1"/>
          </p:nvPr>
        </p:nvSpPr>
        <p:spPr>
          <a:xfrm>
            <a:off x="7337324" y="43542"/>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5" hasCustomPrompt="1"/>
          </p:nvPr>
        </p:nvSpPr>
        <p:spPr>
          <a:xfrm>
            <a:off x="10988185" y="4731657"/>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0" name="図プレースホルダー 5"/>
          <p:cNvSpPr>
            <a:spLocks noGrp="1"/>
          </p:cNvSpPr>
          <p:nvPr>
            <p:ph type="pic" sz="quarter" idx="16" hasCustomPrompt="1"/>
          </p:nvPr>
        </p:nvSpPr>
        <p:spPr>
          <a:xfrm>
            <a:off x="14636467" y="43542"/>
            <a:ext cx="3600000" cy="4615544"/>
          </a:xfr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2" name="正方形/長方形 11"/>
          <p:cNvSpPr/>
          <p:nvPr userDrawn="1"/>
        </p:nvSpPr>
        <p:spPr>
          <a:xfrm>
            <a:off x="38182" y="4731657"/>
            <a:ext cx="3600000" cy="4615200"/>
          </a:xfrm>
          <a:prstGeom prst="rect">
            <a:avLst/>
          </a:prstGeom>
          <a:solidFill>
            <a:schemeClr val="accent1">
              <a:lumMod val="7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userDrawn="1"/>
        </p:nvSpPr>
        <p:spPr>
          <a:xfrm>
            <a:off x="3687753" y="43886"/>
            <a:ext cx="3600000" cy="46152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p:cNvSpPr/>
          <p:nvPr userDrawn="1"/>
        </p:nvSpPr>
        <p:spPr>
          <a:xfrm>
            <a:off x="7337324" y="4731657"/>
            <a:ext cx="3600000" cy="4615200"/>
          </a:xfrm>
          <a:prstGeom prst="rect">
            <a:avLst/>
          </a:prstGeom>
          <a:solidFill>
            <a:schemeClr val="accent1">
              <a:lumMod val="5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userDrawn="1"/>
        </p:nvSpPr>
        <p:spPr>
          <a:xfrm>
            <a:off x="10988185" y="43886"/>
            <a:ext cx="3600000" cy="46152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正方形/長方形 15"/>
          <p:cNvSpPr/>
          <p:nvPr userDrawn="1"/>
        </p:nvSpPr>
        <p:spPr>
          <a:xfrm>
            <a:off x="14636467" y="4732001"/>
            <a:ext cx="3600000" cy="4615200"/>
          </a:xfrm>
          <a:prstGeom prst="rect">
            <a:avLst/>
          </a:prstGeom>
          <a:solidFill>
            <a:schemeClr val="accent1">
              <a:lumMod val="7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テキスト プレースホルダー 11"/>
          <p:cNvSpPr>
            <a:spLocks noGrp="1"/>
          </p:cNvSpPr>
          <p:nvPr>
            <p:ph type="body" sz="quarter" idx="22" hasCustomPrompt="1"/>
          </p:nvPr>
        </p:nvSpPr>
        <p:spPr>
          <a:xfrm>
            <a:off x="232216" y="5114809"/>
            <a:ext cx="3195356" cy="598397"/>
          </a:xfrm>
        </p:spPr>
        <p:txBody>
          <a:bodyPr anchor="t">
            <a:noAutofit/>
          </a:bodyPr>
          <a:lstStyle>
            <a:lvl1pPr algn="l">
              <a:lnSpc>
                <a:spcPct val="100000"/>
              </a:lnSpc>
              <a:spcBef>
                <a:spcPts val="0"/>
              </a:spcBef>
              <a:defRPr sz="2800" spc="0" baseline="0">
                <a:solidFill>
                  <a:schemeClr val="bg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3" hasCustomPrompt="1"/>
          </p:nvPr>
        </p:nvSpPr>
        <p:spPr>
          <a:xfrm>
            <a:off x="213781" y="5611605"/>
            <a:ext cx="3182561" cy="3492333"/>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4" hasCustomPrompt="1"/>
          </p:nvPr>
        </p:nvSpPr>
        <p:spPr>
          <a:xfrm>
            <a:off x="3925177" y="462980"/>
            <a:ext cx="3195356" cy="598397"/>
          </a:xfrm>
        </p:spPr>
        <p:txBody>
          <a:bodyPr anchor="t">
            <a:noAutofit/>
          </a:bodyPr>
          <a:lstStyle>
            <a:lvl1pPr algn="l">
              <a:lnSpc>
                <a:spcPct val="100000"/>
              </a:lnSpc>
              <a:spcBef>
                <a:spcPts val="0"/>
              </a:spcBef>
              <a:defRPr sz="2800" spc="0" baseline="0">
                <a:solidFill>
                  <a:schemeClr val="bg1"/>
                </a:solidFill>
                <a:latin typeface="+mj-lt"/>
              </a:defRPr>
            </a:lvl1pPr>
          </a:lstStyle>
          <a:p>
            <a:pPr lvl="0"/>
            <a:r>
              <a:rPr lang="en-US" altLang="ja-JP" dirty="0"/>
              <a:t>TEXT HERE</a:t>
            </a:r>
            <a:endParaRPr lang="en-US" dirty="0"/>
          </a:p>
        </p:txBody>
      </p:sp>
      <p:sp>
        <p:nvSpPr>
          <p:cNvPr id="27" name="テキスト プレースホルダー 11"/>
          <p:cNvSpPr>
            <a:spLocks noGrp="1"/>
          </p:cNvSpPr>
          <p:nvPr>
            <p:ph type="body" sz="quarter" idx="25" hasCustomPrompt="1"/>
          </p:nvPr>
        </p:nvSpPr>
        <p:spPr>
          <a:xfrm>
            <a:off x="3906894" y="958034"/>
            <a:ext cx="3182561" cy="3492333"/>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30" name="テキスト プレースホルダー 11"/>
          <p:cNvSpPr>
            <a:spLocks noGrp="1"/>
          </p:cNvSpPr>
          <p:nvPr>
            <p:ph type="body" sz="quarter" idx="26" hasCustomPrompt="1"/>
          </p:nvPr>
        </p:nvSpPr>
        <p:spPr>
          <a:xfrm>
            <a:off x="11225609" y="462981"/>
            <a:ext cx="3195356" cy="598397"/>
          </a:xfrm>
        </p:spPr>
        <p:txBody>
          <a:bodyPr anchor="t">
            <a:noAutofit/>
          </a:bodyPr>
          <a:lstStyle>
            <a:lvl1pPr algn="l">
              <a:lnSpc>
                <a:spcPct val="100000"/>
              </a:lnSpc>
              <a:spcBef>
                <a:spcPts val="0"/>
              </a:spcBef>
              <a:defRPr sz="2800" spc="0" baseline="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27" hasCustomPrompt="1"/>
          </p:nvPr>
        </p:nvSpPr>
        <p:spPr>
          <a:xfrm>
            <a:off x="11207326" y="959777"/>
            <a:ext cx="3182561" cy="3492333"/>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8" hasCustomPrompt="1"/>
          </p:nvPr>
        </p:nvSpPr>
        <p:spPr>
          <a:xfrm>
            <a:off x="7558409" y="5114809"/>
            <a:ext cx="3195356" cy="598397"/>
          </a:xfrm>
        </p:spPr>
        <p:txBody>
          <a:bodyPr anchor="t">
            <a:noAutofit/>
          </a:bodyPr>
          <a:lstStyle>
            <a:lvl1pPr algn="l">
              <a:lnSpc>
                <a:spcPct val="100000"/>
              </a:lnSpc>
              <a:spcBef>
                <a:spcPts val="0"/>
              </a:spcBef>
              <a:defRPr sz="2800" spc="0" baseline="0">
                <a:solidFill>
                  <a:schemeClr val="bg1"/>
                </a:solidFill>
                <a:latin typeface="+mj-lt"/>
              </a:defRPr>
            </a:lvl1pPr>
          </a:lstStyle>
          <a:p>
            <a:pPr lvl="0"/>
            <a:r>
              <a:rPr lang="en-US" altLang="ja-JP" dirty="0"/>
              <a:t>TEXT HERE</a:t>
            </a:r>
            <a:endParaRPr lang="en-US" dirty="0"/>
          </a:p>
        </p:txBody>
      </p:sp>
      <p:sp>
        <p:nvSpPr>
          <p:cNvPr id="33" name="テキスト プレースホルダー 11"/>
          <p:cNvSpPr>
            <a:spLocks noGrp="1"/>
          </p:cNvSpPr>
          <p:nvPr>
            <p:ph type="body" sz="quarter" idx="29" hasCustomPrompt="1"/>
          </p:nvPr>
        </p:nvSpPr>
        <p:spPr>
          <a:xfrm>
            <a:off x="7540126" y="5611605"/>
            <a:ext cx="3182561" cy="3492333"/>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30" hasCustomPrompt="1"/>
          </p:nvPr>
        </p:nvSpPr>
        <p:spPr>
          <a:xfrm>
            <a:off x="14858841" y="5114810"/>
            <a:ext cx="3195356" cy="598397"/>
          </a:xfrm>
        </p:spPr>
        <p:txBody>
          <a:bodyPr anchor="t">
            <a:noAutofit/>
          </a:bodyPr>
          <a:lstStyle>
            <a:lvl1pPr algn="l">
              <a:lnSpc>
                <a:spcPct val="100000"/>
              </a:lnSpc>
              <a:spcBef>
                <a:spcPts val="0"/>
              </a:spcBef>
              <a:defRPr sz="2800" spc="0" baseline="0">
                <a:solidFill>
                  <a:schemeClr val="bg1"/>
                </a:solidFill>
                <a:latin typeface="+mj-lt"/>
              </a:defRPr>
            </a:lvl1pPr>
          </a:lstStyle>
          <a:p>
            <a:pPr lvl="0"/>
            <a:r>
              <a:rPr lang="en-US" altLang="ja-JP" dirty="0"/>
              <a:t>TEXT HERE</a:t>
            </a:r>
            <a:endParaRPr lang="en-US" dirty="0"/>
          </a:p>
        </p:txBody>
      </p:sp>
      <p:sp>
        <p:nvSpPr>
          <p:cNvPr id="35" name="テキスト プレースホルダー 11"/>
          <p:cNvSpPr>
            <a:spLocks noGrp="1"/>
          </p:cNvSpPr>
          <p:nvPr>
            <p:ph type="body" sz="quarter" idx="31" hasCustomPrompt="1"/>
          </p:nvPr>
        </p:nvSpPr>
        <p:spPr>
          <a:xfrm>
            <a:off x="14840558" y="5611606"/>
            <a:ext cx="3182561" cy="3492333"/>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38" name="図プレースホルダー 37"/>
          <p:cNvSpPr>
            <a:spLocks noGrp="1"/>
          </p:cNvSpPr>
          <p:nvPr>
            <p:ph type="pic" sz="quarter" idx="32" hasCustomPrompt="1"/>
          </p:nvPr>
        </p:nvSpPr>
        <p:spPr>
          <a:xfrm>
            <a:off x="1574657" y="4468476"/>
            <a:ext cx="527050" cy="527050"/>
          </a:xfrm>
          <a:prstGeom prst="triangle">
            <a:avLst/>
          </a:prstGeom>
          <a:solidFill>
            <a:schemeClr val="accent1">
              <a:lumMod val="75000"/>
            </a:schemeClr>
          </a:solidFill>
        </p:spPr>
        <p:txBody>
          <a:bodyPr/>
          <a:lstStyle/>
          <a:p>
            <a:r>
              <a:rPr kumimoji="1" lang="en-US" altLang="ja-JP" dirty="0"/>
              <a:t> </a:t>
            </a:r>
            <a:endParaRPr kumimoji="1" lang="ja-JP" altLang="en-US" dirty="0"/>
          </a:p>
        </p:txBody>
      </p:sp>
      <p:sp>
        <p:nvSpPr>
          <p:cNvPr id="39" name="図プレースホルダー 37"/>
          <p:cNvSpPr>
            <a:spLocks noGrp="1"/>
          </p:cNvSpPr>
          <p:nvPr>
            <p:ph type="pic" sz="quarter" idx="33" hasCustomPrompt="1"/>
          </p:nvPr>
        </p:nvSpPr>
        <p:spPr>
          <a:xfrm>
            <a:off x="8878888" y="4468476"/>
            <a:ext cx="527050" cy="527050"/>
          </a:xfrm>
          <a:prstGeom prst="triangle">
            <a:avLst/>
          </a:prstGeom>
          <a:solidFill>
            <a:schemeClr val="accent1">
              <a:lumMod val="50000"/>
            </a:schemeClr>
          </a:solidFill>
        </p:spPr>
        <p:txBody>
          <a:bodyPr/>
          <a:lstStyle/>
          <a:p>
            <a:r>
              <a:rPr kumimoji="1" lang="en-US" altLang="ja-JP" dirty="0"/>
              <a:t> </a:t>
            </a:r>
            <a:endParaRPr kumimoji="1" lang="ja-JP" altLang="en-US" dirty="0"/>
          </a:p>
        </p:txBody>
      </p:sp>
      <p:sp>
        <p:nvSpPr>
          <p:cNvPr id="40" name="図プレースホルダー 37"/>
          <p:cNvSpPr>
            <a:spLocks noGrp="1"/>
          </p:cNvSpPr>
          <p:nvPr>
            <p:ph type="pic" sz="quarter" idx="34" hasCustomPrompt="1"/>
          </p:nvPr>
        </p:nvSpPr>
        <p:spPr>
          <a:xfrm>
            <a:off x="16172942" y="4468476"/>
            <a:ext cx="527050" cy="527050"/>
          </a:xfrm>
          <a:prstGeom prst="triangle">
            <a:avLst/>
          </a:prstGeom>
          <a:solidFill>
            <a:schemeClr val="accent1">
              <a:lumMod val="75000"/>
            </a:schemeClr>
          </a:solidFill>
        </p:spPr>
        <p:txBody>
          <a:bodyPr/>
          <a:lstStyle/>
          <a:p>
            <a:r>
              <a:rPr kumimoji="1" lang="en-US" altLang="ja-JP" dirty="0"/>
              <a:t> </a:t>
            </a:r>
            <a:endParaRPr kumimoji="1" lang="ja-JP" altLang="en-US" dirty="0"/>
          </a:p>
        </p:txBody>
      </p:sp>
      <p:sp>
        <p:nvSpPr>
          <p:cNvPr id="41" name="図プレースホルダー 37"/>
          <p:cNvSpPr>
            <a:spLocks noGrp="1"/>
          </p:cNvSpPr>
          <p:nvPr>
            <p:ph type="pic" sz="quarter" idx="35" hasCustomPrompt="1"/>
          </p:nvPr>
        </p:nvSpPr>
        <p:spPr>
          <a:xfrm rot="10800000">
            <a:off x="5224228" y="4423420"/>
            <a:ext cx="527050" cy="527050"/>
          </a:xfrm>
          <a:prstGeom prst="triangle">
            <a:avLst/>
          </a:prstGeom>
          <a:solidFill>
            <a:schemeClr val="accent1"/>
          </a:solidFill>
        </p:spPr>
        <p:txBody>
          <a:bodyPr/>
          <a:lstStyle/>
          <a:p>
            <a:r>
              <a:rPr kumimoji="1" lang="en-US" altLang="ja-JP" dirty="0"/>
              <a:t> </a:t>
            </a:r>
            <a:endParaRPr kumimoji="1" lang="ja-JP" altLang="en-US" dirty="0"/>
          </a:p>
        </p:txBody>
      </p:sp>
      <p:sp>
        <p:nvSpPr>
          <p:cNvPr id="42" name="図プレースホルダー 37"/>
          <p:cNvSpPr>
            <a:spLocks noGrp="1"/>
          </p:cNvSpPr>
          <p:nvPr>
            <p:ph type="pic" sz="quarter" idx="36" hasCustomPrompt="1"/>
          </p:nvPr>
        </p:nvSpPr>
        <p:spPr>
          <a:xfrm rot="10800000">
            <a:off x="12524660" y="4481435"/>
            <a:ext cx="527050" cy="527050"/>
          </a:xfrm>
          <a:prstGeom prst="triangle">
            <a:avLst/>
          </a:prstGeom>
          <a:solidFill>
            <a:schemeClr val="accent1"/>
          </a:solidFill>
        </p:spPr>
        <p:txBody>
          <a:bodyPr/>
          <a:lstStyle/>
          <a:p>
            <a:r>
              <a:rPr kumimoji="1" lang="en-US" altLang="ja-JP" dirty="0"/>
              <a:t> </a:t>
            </a:r>
            <a:endParaRPr kumimoji="1" lang="ja-JP" altLang="en-US" dirty="0"/>
          </a:p>
        </p:txBody>
      </p:sp>
      <p:sp>
        <p:nvSpPr>
          <p:cNvPr id="2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57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5" name="図プレースホルダー 5"/>
          <p:cNvSpPr>
            <a:spLocks noGrp="1"/>
          </p:cNvSpPr>
          <p:nvPr>
            <p:ph type="pic" sz="quarter" idx="12" hasCustomPrompt="1"/>
          </p:nvPr>
        </p:nvSpPr>
        <p:spPr>
          <a:xfrm>
            <a:off x="0" y="0"/>
            <a:ext cx="4572000" cy="3299254"/>
          </a:xfrm>
        </p:spPr>
        <p:txBody>
          <a:bodyPr/>
          <a:lstStyle>
            <a:lvl1pPr>
              <a:defRPr/>
            </a:lvl1pPr>
          </a:lstStyle>
          <a:p>
            <a:r>
              <a:rPr kumimoji="1" lang="en-US" altLang="ja-JP" dirty="0"/>
              <a:t>Add an image</a:t>
            </a:r>
            <a:endParaRPr kumimoji="1" lang="ja-JP" altLang="en-US" dirty="0"/>
          </a:p>
        </p:txBody>
      </p:sp>
      <p:sp>
        <p:nvSpPr>
          <p:cNvPr id="6" name="図プレースホルダー 5"/>
          <p:cNvSpPr>
            <a:spLocks noGrp="1"/>
          </p:cNvSpPr>
          <p:nvPr>
            <p:ph type="pic" sz="quarter" idx="13" hasCustomPrompt="1"/>
          </p:nvPr>
        </p:nvSpPr>
        <p:spPr>
          <a:xfrm>
            <a:off x="4570413" y="0"/>
            <a:ext cx="4572000" cy="3299254"/>
          </a:xfrm>
        </p:spPr>
        <p:txBody>
          <a:bodyPr/>
          <a:lstStyle>
            <a:lvl1pPr>
              <a:defRPr/>
            </a:lvl1pPr>
          </a:lstStyle>
          <a:p>
            <a:r>
              <a:rPr kumimoji="1" lang="en-US" altLang="ja-JP" dirty="0"/>
              <a:t>Add an image</a:t>
            </a:r>
            <a:endParaRPr kumimoji="1" lang="ja-JP" altLang="en-US" dirty="0"/>
          </a:p>
        </p:txBody>
      </p:sp>
      <p:sp>
        <p:nvSpPr>
          <p:cNvPr id="7" name="図プレースホルダー 5"/>
          <p:cNvSpPr>
            <a:spLocks noGrp="1"/>
          </p:cNvSpPr>
          <p:nvPr>
            <p:ph type="pic" sz="quarter" idx="14" hasCustomPrompt="1"/>
          </p:nvPr>
        </p:nvSpPr>
        <p:spPr>
          <a:xfrm>
            <a:off x="9144000" y="0"/>
            <a:ext cx="4572000" cy="3299254"/>
          </a:xfrm>
        </p:spPr>
        <p:txBody>
          <a:bodyPr/>
          <a:lstStyle>
            <a:lvl1pPr>
              <a:defRPr/>
            </a:lvl1pPr>
          </a:lstStyle>
          <a:p>
            <a:r>
              <a:rPr kumimoji="1" lang="en-US" altLang="ja-JP" dirty="0"/>
              <a:t>Add an image</a:t>
            </a:r>
            <a:endParaRPr kumimoji="1" lang="ja-JP" altLang="en-US" dirty="0"/>
          </a:p>
        </p:txBody>
      </p:sp>
      <p:sp>
        <p:nvSpPr>
          <p:cNvPr id="8" name="図プレースホルダー 5"/>
          <p:cNvSpPr>
            <a:spLocks noGrp="1"/>
          </p:cNvSpPr>
          <p:nvPr>
            <p:ph type="pic" sz="quarter" idx="15" hasCustomPrompt="1"/>
          </p:nvPr>
        </p:nvSpPr>
        <p:spPr>
          <a:xfrm>
            <a:off x="13714413" y="0"/>
            <a:ext cx="4572000" cy="3299254"/>
          </a:xfrm>
        </p:spPr>
        <p:txBody>
          <a:bodyPr/>
          <a:lstStyle>
            <a:lvl1pPr>
              <a:defRPr/>
            </a:lvl1pPr>
          </a:lstStyle>
          <a:p>
            <a:r>
              <a:rPr kumimoji="1" lang="en-US" altLang="ja-JP" dirty="0"/>
              <a:t>Add an image</a:t>
            </a:r>
            <a:endParaRPr kumimoji="1" lang="ja-JP" altLang="en-US" dirty="0"/>
          </a:p>
        </p:txBody>
      </p:sp>
      <p:sp>
        <p:nvSpPr>
          <p:cNvPr id="13" name="図プレースホルダー 5"/>
          <p:cNvSpPr>
            <a:spLocks noGrp="1"/>
          </p:cNvSpPr>
          <p:nvPr>
            <p:ph type="pic" sz="quarter" idx="16" hasCustomPrompt="1"/>
          </p:nvPr>
        </p:nvSpPr>
        <p:spPr>
          <a:xfrm>
            <a:off x="0" y="3284406"/>
            <a:ext cx="4572000" cy="3299254"/>
          </a:xfrm>
        </p:spPr>
        <p:txBody>
          <a:bodyPr/>
          <a:lstStyle>
            <a:lvl1pPr>
              <a:defRPr/>
            </a:lvl1pPr>
          </a:lstStyle>
          <a:p>
            <a:r>
              <a:rPr kumimoji="1" lang="en-US" altLang="ja-JP" dirty="0"/>
              <a:t>Add an image</a:t>
            </a:r>
            <a:endParaRPr kumimoji="1" lang="ja-JP" altLang="en-US" dirty="0"/>
          </a:p>
        </p:txBody>
      </p:sp>
      <p:sp>
        <p:nvSpPr>
          <p:cNvPr id="14" name="図プレースホルダー 5"/>
          <p:cNvSpPr>
            <a:spLocks noGrp="1"/>
          </p:cNvSpPr>
          <p:nvPr>
            <p:ph type="pic" sz="quarter" idx="17" hasCustomPrompt="1"/>
          </p:nvPr>
        </p:nvSpPr>
        <p:spPr>
          <a:xfrm>
            <a:off x="4570413" y="3284406"/>
            <a:ext cx="4572000" cy="3299254"/>
          </a:xfrm>
        </p:spPr>
        <p:txBody>
          <a:bodyPr/>
          <a:lstStyle>
            <a:lvl1pPr>
              <a:defRPr/>
            </a:lvl1pPr>
          </a:lstStyle>
          <a:p>
            <a:r>
              <a:rPr kumimoji="1" lang="en-US" altLang="ja-JP" dirty="0"/>
              <a:t>Add an image</a:t>
            </a:r>
            <a:endParaRPr kumimoji="1" lang="ja-JP" altLang="en-US" dirty="0"/>
          </a:p>
        </p:txBody>
      </p:sp>
      <p:sp>
        <p:nvSpPr>
          <p:cNvPr id="15" name="図プレースホルダー 5"/>
          <p:cNvSpPr>
            <a:spLocks noGrp="1"/>
          </p:cNvSpPr>
          <p:nvPr>
            <p:ph type="pic" sz="quarter" idx="18" hasCustomPrompt="1"/>
          </p:nvPr>
        </p:nvSpPr>
        <p:spPr>
          <a:xfrm>
            <a:off x="9144000" y="3284406"/>
            <a:ext cx="4572000" cy="3299254"/>
          </a:xfrm>
        </p:spPr>
        <p:txBody>
          <a:bodyPr/>
          <a:lstStyle>
            <a:lvl1pPr>
              <a:defRPr/>
            </a:lvl1pPr>
          </a:lstStyle>
          <a:p>
            <a:r>
              <a:rPr kumimoji="1" lang="en-US" altLang="ja-JP" dirty="0"/>
              <a:t>Add an image</a:t>
            </a:r>
            <a:endParaRPr kumimoji="1" lang="ja-JP" altLang="en-US" dirty="0"/>
          </a:p>
        </p:txBody>
      </p:sp>
      <p:sp>
        <p:nvSpPr>
          <p:cNvPr id="16" name="図プレースホルダー 5"/>
          <p:cNvSpPr>
            <a:spLocks noGrp="1"/>
          </p:cNvSpPr>
          <p:nvPr>
            <p:ph type="pic" sz="quarter" idx="19" hasCustomPrompt="1"/>
          </p:nvPr>
        </p:nvSpPr>
        <p:spPr>
          <a:xfrm>
            <a:off x="13714413" y="3284406"/>
            <a:ext cx="4572000" cy="3299254"/>
          </a:xfrm>
        </p:spPr>
        <p:txBody>
          <a:bodyPr/>
          <a:lstStyle>
            <a:lvl1pPr>
              <a:defRPr/>
            </a:lvl1pPr>
          </a:lstStyle>
          <a:p>
            <a:r>
              <a:rPr kumimoji="1" lang="en-US" altLang="ja-JP" dirty="0"/>
              <a:t>Add an image</a:t>
            </a:r>
            <a:endParaRPr kumimoji="1" lang="ja-JP" altLang="en-US" dirty="0"/>
          </a:p>
        </p:txBody>
      </p:sp>
      <p:sp>
        <p:nvSpPr>
          <p:cNvPr id="18" name="テキスト プレースホルダー 17"/>
          <p:cNvSpPr>
            <a:spLocks noGrp="1"/>
          </p:cNvSpPr>
          <p:nvPr>
            <p:ph type="body" sz="quarter" idx="20" hasCustomPrompt="1"/>
          </p:nvPr>
        </p:nvSpPr>
        <p:spPr>
          <a:xfrm>
            <a:off x="0" y="2714366"/>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19" name="テキスト プレースホルダー 17"/>
          <p:cNvSpPr>
            <a:spLocks noGrp="1"/>
          </p:cNvSpPr>
          <p:nvPr>
            <p:ph type="body" sz="quarter" idx="21" hasCustomPrompt="1"/>
          </p:nvPr>
        </p:nvSpPr>
        <p:spPr>
          <a:xfrm>
            <a:off x="4570413" y="2714366"/>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20" name="テキスト プレースホルダー 17"/>
          <p:cNvSpPr>
            <a:spLocks noGrp="1"/>
          </p:cNvSpPr>
          <p:nvPr>
            <p:ph type="body" sz="quarter" idx="22" hasCustomPrompt="1"/>
          </p:nvPr>
        </p:nvSpPr>
        <p:spPr>
          <a:xfrm>
            <a:off x="9142413" y="2714366"/>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21" name="テキスト プレースホルダー 17"/>
          <p:cNvSpPr>
            <a:spLocks noGrp="1"/>
          </p:cNvSpPr>
          <p:nvPr>
            <p:ph type="body" sz="quarter" idx="23" hasCustomPrompt="1"/>
          </p:nvPr>
        </p:nvSpPr>
        <p:spPr>
          <a:xfrm>
            <a:off x="13712826" y="2714366"/>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22" name="テキスト プレースホルダー 17"/>
          <p:cNvSpPr>
            <a:spLocks noGrp="1"/>
          </p:cNvSpPr>
          <p:nvPr>
            <p:ph type="body" sz="quarter" idx="24" hasCustomPrompt="1"/>
          </p:nvPr>
        </p:nvSpPr>
        <p:spPr>
          <a:xfrm>
            <a:off x="1587" y="5998772"/>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23" name="テキスト プレースホルダー 17"/>
          <p:cNvSpPr>
            <a:spLocks noGrp="1"/>
          </p:cNvSpPr>
          <p:nvPr>
            <p:ph type="body" sz="quarter" idx="25" hasCustomPrompt="1"/>
          </p:nvPr>
        </p:nvSpPr>
        <p:spPr>
          <a:xfrm>
            <a:off x="4572000" y="5998772"/>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24" name="テキスト プレースホルダー 17"/>
          <p:cNvSpPr>
            <a:spLocks noGrp="1"/>
          </p:cNvSpPr>
          <p:nvPr>
            <p:ph type="body" sz="quarter" idx="26" hasCustomPrompt="1"/>
          </p:nvPr>
        </p:nvSpPr>
        <p:spPr>
          <a:xfrm>
            <a:off x="9144000" y="5998772"/>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25" name="テキスト プレースホルダー 17"/>
          <p:cNvSpPr>
            <a:spLocks noGrp="1"/>
          </p:cNvSpPr>
          <p:nvPr>
            <p:ph type="body" sz="quarter" idx="27" hasCustomPrompt="1"/>
          </p:nvPr>
        </p:nvSpPr>
        <p:spPr>
          <a:xfrm>
            <a:off x="13714413" y="5998772"/>
            <a:ext cx="4572000" cy="581283"/>
          </a:xfrm>
          <a:solidFill>
            <a:schemeClr val="accent1">
              <a:alpha val="70000"/>
            </a:schemeClr>
          </a:solidFill>
        </p:spPr>
        <p:txBody>
          <a:bodyPr anchor="ctr"/>
          <a:lstStyle>
            <a:lvl1pPr algn="ctr">
              <a:defRPr>
                <a:solidFill>
                  <a:schemeClr val="bg1"/>
                </a:solidFill>
              </a:defRPr>
            </a:lvl1pPr>
          </a:lstStyle>
          <a:p>
            <a:pPr lvl="0"/>
            <a:r>
              <a:rPr kumimoji="1" lang="en-US" altLang="ja-JP" dirty="0"/>
              <a:t>TEXT</a:t>
            </a:r>
            <a:endParaRPr kumimoji="1" lang="ja-JP" altLang="en-US" dirty="0"/>
          </a:p>
        </p:txBody>
      </p:sp>
      <p:sp>
        <p:nvSpPr>
          <p:cNvPr id="26"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27" name="直線コネクタ 26"/>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2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768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4" name="正方形/長方形 13"/>
          <p:cNvSpPr/>
          <p:nvPr userDrawn="1"/>
        </p:nvSpPr>
        <p:spPr>
          <a:xfrm>
            <a:off x="1" y="0"/>
            <a:ext cx="502246" cy="102870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0" name="直線コネクタ 9"/>
          <p:cNvCxnSpPr/>
          <p:nvPr userDrawn="1"/>
        </p:nvCxnSpPr>
        <p:spPr>
          <a:xfrm flipH="1">
            <a:off x="0" y="4775560"/>
            <a:ext cx="182864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テキスト プレースホルダー 11"/>
          <p:cNvSpPr>
            <a:spLocks noGrp="1"/>
          </p:cNvSpPr>
          <p:nvPr>
            <p:ph type="body" sz="quarter" idx="15" hasCustomPrompt="1"/>
          </p:nvPr>
        </p:nvSpPr>
        <p:spPr>
          <a:xfrm>
            <a:off x="9430095" y="1993151"/>
            <a:ext cx="8399077" cy="2790310"/>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20" hasCustomPrompt="1"/>
          </p:nvPr>
        </p:nvSpPr>
        <p:spPr>
          <a:xfrm>
            <a:off x="9430095" y="4905010"/>
            <a:ext cx="8399076" cy="3523856"/>
          </a:xfrm>
        </p:spPr>
        <p:txBody>
          <a:bodyPr anchor="t">
            <a:noAutofit/>
          </a:bodyPr>
          <a:lstStyle>
            <a:lvl1pPr algn="l">
              <a:lnSpc>
                <a:spcPct val="120000"/>
              </a:lnSpc>
              <a:defRPr sz="2400">
                <a:solidFill>
                  <a:schemeClr val="tx1"/>
                </a:solidFill>
                <a:latin typeface="+mn-lt"/>
              </a:defRPr>
            </a:lvl1pPr>
          </a:lstStyle>
          <a:p>
            <a:pPr lvl="0"/>
            <a:r>
              <a:rPr lang="en-US" altLang="ja-JP" dirty="0"/>
              <a:t>Text Here</a:t>
            </a:r>
            <a:endParaRPr lang="en-US" dirty="0"/>
          </a:p>
        </p:txBody>
      </p:sp>
      <p:sp>
        <p:nvSpPr>
          <p:cNvPr id="7" name="図プレースホルダー 6"/>
          <p:cNvSpPr>
            <a:spLocks noGrp="1"/>
          </p:cNvSpPr>
          <p:nvPr>
            <p:ph type="pic" sz="quarter" idx="12" hasCustomPrompt="1"/>
          </p:nvPr>
        </p:nvSpPr>
        <p:spPr>
          <a:xfrm>
            <a:off x="412236" y="0"/>
            <a:ext cx="8730970" cy="10287000"/>
          </a:xfrm>
        </p:spPr>
        <p:txBody>
          <a:bodyPr/>
          <a:lstStyle>
            <a:lvl1pPr>
              <a:defRPr baseline="0"/>
            </a:lvl1pPr>
          </a:lstStyle>
          <a:p>
            <a:r>
              <a:rPr kumimoji="1" lang="en-US" altLang="ja-JP" dirty="0"/>
              <a:t>Add an image</a:t>
            </a:r>
            <a:endParaRPr kumimoji="1" lang="ja-JP" altLang="en-US" dirty="0"/>
          </a:p>
        </p:txBody>
      </p:sp>
      <p:sp>
        <p:nvSpPr>
          <p:cNvPr id="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5"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607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76" name="フリーフォーム 75"/>
          <p:cNvSpPr/>
          <p:nvPr userDrawn="1"/>
        </p:nvSpPr>
        <p:spPr>
          <a:xfrm>
            <a:off x="0" y="2628900"/>
            <a:ext cx="18351500" cy="2959100"/>
          </a:xfrm>
          <a:custGeom>
            <a:avLst/>
            <a:gdLst>
              <a:gd name="connsiteX0" fmla="*/ 0 w 18351500"/>
              <a:gd name="connsiteY0" fmla="*/ 2959100 h 2959100"/>
              <a:gd name="connsiteX1" fmla="*/ 3606800 w 18351500"/>
              <a:gd name="connsiteY1" fmla="*/ 2959100 h 2959100"/>
              <a:gd name="connsiteX2" fmla="*/ 3606800 w 18351500"/>
              <a:gd name="connsiteY2" fmla="*/ 0 h 2959100"/>
              <a:gd name="connsiteX3" fmla="*/ 7289800 w 18351500"/>
              <a:gd name="connsiteY3" fmla="*/ 0 h 2959100"/>
              <a:gd name="connsiteX4" fmla="*/ 7289800 w 18351500"/>
              <a:gd name="connsiteY4" fmla="*/ 2159000 h 2959100"/>
              <a:gd name="connsiteX5" fmla="*/ 10998200 w 18351500"/>
              <a:gd name="connsiteY5" fmla="*/ 2159000 h 2959100"/>
              <a:gd name="connsiteX6" fmla="*/ 10998200 w 18351500"/>
              <a:gd name="connsiteY6" fmla="*/ 850900 h 2959100"/>
              <a:gd name="connsiteX7" fmla="*/ 14668500 w 18351500"/>
              <a:gd name="connsiteY7" fmla="*/ 850900 h 2959100"/>
              <a:gd name="connsiteX8" fmla="*/ 14668500 w 18351500"/>
              <a:gd name="connsiteY8" fmla="*/ 2806700 h 2959100"/>
              <a:gd name="connsiteX9" fmla="*/ 18351500 w 18351500"/>
              <a:gd name="connsiteY9" fmla="*/ 28067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51500" h="2959100">
                <a:moveTo>
                  <a:pt x="0" y="2959100"/>
                </a:moveTo>
                <a:lnTo>
                  <a:pt x="3606800" y="2959100"/>
                </a:lnTo>
                <a:lnTo>
                  <a:pt x="3606800" y="0"/>
                </a:lnTo>
                <a:lnTo>
                  <a:pt x="7289800" y="0"/>
                </a:lnTo>
                <a:lnTo>
                  <a:pt x="7289800" y="2159000"/>
                </a:lnTo>
                <a:lnTo>
                  <a:pt x="10998200" y="2159000"/>
                </a:lnTo>
                <a:lnTo>
                  <a:pt x="10998200" y="850900"/>
                </a:lnTo>
                <a:lnTo>
                  <a:pt x="14668500" y="850900"/>
                </a:lnTo>
                <a:lnTo>
                  <a:pt x="14668500" y="2806700"/>
                </a:lnTo>
                <a:lnTo>
                  <a:pt x="18351500" y="2806700"/>
                </a:lnTo>
              </a:path>
            </a:pathLst>
          </a:custGeom>
          <a:noFill/>
          <a:ln w="76200" cmpd="sng">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userDrawn="1"/>
        </p:nvGrpSpPr>
        <p:grpSpPr>
          <a:xfrm>
            <a:off x="874986" y="5956564"/>
            <a:ext cx="3420380" cy="1717950"/>
            <a:chOff x="187211" y="5765810"/>
            <a:chExt cx="3420380" cy="1717950"/>
          </a:xfrm>
        </p:grpSpPr>
        <p:sp>
          <p:nvSpPr>
            <p:cNvPr id="30" name="正方形/長方形 29"/>
            <p:cNvSpPr/>
            <p:nvPr userDrawn="1"/>
          </p:nvSpPr>
          <p:spPr>
            <a:xfrm>
              <a:off x="187211" y="5998595"/>
              <a:ext cx="3420380" cy="1485165"/>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二等辺三角形 30"/>
            <p:cNvSpPr/>
            <p:nvPr userDrawn="1"/>
          </p:nvSpPr>
          <p:spPr>
            <a:xfrm>
              <a:off x="1627371" y="5765810"/>
              <a:ext cx="540060" cy="465569"/>
            </a:xfrm>
            <a:prstGeom prst="triangle">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67" name="円/楕円 66"/>
          <p:cNvSpPr/>
          <p:nvPr userDrawn="1"/>
        </p:nvSpPr>
        <p:spPr>
          <a:xfrm>
            <a:off x="295888" y="5742032"/>
            <a:ext cx="927891" cy="927891"/>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図プレースホルダー 33"/>
          <p:cNvSpPr>
            <a:spLocks noGrp="1"/>
          </p:cNvSpPr>
          <p:nvPr>
            <p:ph type="pic" sz="quarter" idx="25" hasCustomPrompt="1"/>
          </p:nvPr>
        </p:nvSpPr>
        <p:spPr>
          <a:xfrm>
            <a:off x="519121" y="5981964"/>
            <a:ext cx="446291" cy="446291"/>
          </a:xfrm>
        </p:spPr>
        <p:txBody>
          <a:bodyPr>
            <a:normAutofit/>
          </a:bodyPr>
          <a:lstStyle>
            <a:lvl1pPr>
              <a:defRPr sz="1000"/>
            </a:lvl1pPr>
          </a:lstStyle>
          <a:p>
            <a:r>
              <a:rPr kumimoji="1" lang="en-US" altLang="ja-JP" dirty="0"/>
              <a:t>ICON</a:t>
            </a:r>
            <a:endParaRPr kumimoji="1" lang="ja-JP" altLang="en-US" dirty="0"/>
          </a:p>
        </p:txBody>
      </p:sp>
      <p:sp>
        <p:nvSpPr>
          <p:cNvPr id="22" name="テキスト プレースホルダー 11"/>
          <p:cNvSpPr>
            <a:spLocks noGrp="1"/>
          </p:cNvSpPr>
          <p:nvPr>
            <p:ph type="body" sz="quarter" idx="15" hasCustomPrompt="1"/>
          </p:nvPr>
        </p:nvSpPr>
        <p:spPr>
          <a:xfrm>
            <a:off x="43410" y="4537974"/>
            <a:ext cx="3538537" cy="990111"/>
          </a:xfrm>
        </p:spPr>
        <p:txBody>
          <a:bodyPr anchor="b">
            <a:noAutofit/>
          </a:bodyPr>
          <a:lstStyle>
            <a:lvl1pPr algn="r">
              <a:lnSpc>
                <a:spcPct val="100000"/>
              </a:lnSpc>
              <a:spcBef>
                <a:spcPts val="0"/>
              </a:spcBef>
              <a:defRPr sz="4800" spc="300" baseline="0">
                <a:solidFill>
                  <a:schemeClr val="tx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0" hasCustomPrompt="1"/>
          </p:nvPr>
        </p:nvSpPr>
        <p:spPr>
          <a:xfrm>
            <a:off x="1223779" y="6279182"/>
            <a:ext cx="2846562" cy="1380411"/>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1" hasCustomPrompt="1"/>
          </p:nvPr>
        </p:nvSpPr>
        <p:spPr>
          <a:xfrm>
            <a:off x="3750679" y="2692769"/>
            <a:ext cx="3538537" cy="990111"/>
          </a:xfrm>
        </p:spPr>
        <p:txBody>
          <a:bodyPr anchor="t">
            <a:noAutofit/>
          </a:bodyPr>
          <a:lstStyle>
            <a:lvl1pPr algn="r">
              <a:lnSpc>
                <a:spcPct val="100000"/>
              </a:lnSpc>
              <a:spcBef>
                <a:spcPts val="0"/>
              </a:spcBef>
              <a:defRPr sz="4800" spc="300" baseline="0">
                <a:solidFill>
                  <a:schemeClr val="tx1"/>
                </a:solidFill>
                <a:latin typeface="+mj-lt"/>
              </a:defRPr>
            </a:lvl1pPr>
          </a:lstStyle>
          <a:p>
            <a:pPr lvl="0"/>
            <a:r>
              <a:rPr lang="en-US" altLang="ja-JP" dirty="0"/>
              <a:t>TEXT HERE</a:t>
            </a:r>
            <a:endParaRPr lang="en-US" dirty="0"/>
          </a:p>
        </p:txBody>
      </p:sp>
      <p:sp>
        <p:nvSpPr>
          <p:cNvPr id="27" name="テキスト プレースホルダー 11"/>
          <p:cNvSpPr>
            <a:spLocks noGrp="1"/>
          </p:cNvSpPr>
          <p:nvPr>
            <p:ph type="body" sz="quarter" idx="22" hasCustomPrompt="1"/>
          </p:nvPr>
        </p:nvSpPr>
        <p:spPr>
          <a:xfrm>
            <a:off x="11069636" y="3543982"/>
            <a:ext cx="3538537" cy="990111"/>
          </a:xfrm>
        </p:spPr>
        <p:txBody>
          <a:bodyPr anchor="t">
            <a:noAutofit/>
          </a:bodyPr>
          <a:lstStyle>
            <a:lvl1pPr algn="r">
              <a:lnSpc>
                <a:spcPct val="100000"/>
              </a:lnSpc>
              <a:spcBef>
                <a:spcPts val="0"/>
              </a:spcBef>
              <a:defRPr sz="4800" spc="300" baseline="0">
                <a:solidFill>
                  <a:schemeClr val="tx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3" hasCustomPrompt="1"/>
          </p:nvPr>
        </p:nvSpPr>
        <p:spPr>
          <a:xfrm>
            <a:off x="7408026" y="3731562"/>
            <a:ext cx="3538537" cy="990111"/>
          </a:xfrm>
        </p:spPr>
        <p:txBody>
          <a:bodyPr anchor="b">
            <a:noAutofit/>
          </a:bodyPr>
          <a:lstStyle>
            <a:lvl1pPr algn="r">
              <a:lnSpc>
                <a:spcPct val="100000"/>
              </a:lnSpc>
              <a:spcBef>
                <a:spcPts val="0"/>
              </a:spcBef>
              <a:defRPr sz="4800" spc="300" baseline="0">
                <a:solidFill>
                  <a:schemeClr val="tx1"/>
                </a:solidFill>
                <a:latin typeface="+mj-lt"/>
              </a:defRPr>
            </a:lvl1pPr>
          </a:lstStyle>
          <a:p>
            <a:pPr lvl="0"/>
            <a:r>
              <a:rPr lang="en-US" altLang="ja-JP" dirty="0"/>
              <a:t>TEXT HERE</a:t>
            </a:r>
            <a:endParaRPr lang="en-US" dirty="0"/>
          </a:p>
        </p:txBody>
      </p:sp>
      <p:sp>
        <p:nvSpPr>
          <p:cNvPr id="29" name="テキスト プレースホルダー 11"/>
          <p:cNvSpPr>
            <a:spLocks noGrp="1"/>
          </p:cNvSpPr>
          <p:nvPr>
            <p:ph type="body" sz="quarter" idx="24" hasCustomPrompt="1"/>
          </p:nvPr>
        </p:nvSpPr>
        <p:spPr>
          <a:xfrm>
            <a:off x="14715041" y="4402958"/>
            <a:ext cx="3538537" cy="990111"/>
          </a:xfrm>
        </p:spPr>
        <p:txBody>
          <a:bodyPr anchor="b">
            <a:noAutofit/>
          </a:bodyPr>
          <a:lstStyle>
            <a:lvl1pPr algn="r">
              <a:lnSpc>
                <a:spcPct val="100000"/>
              </a:lnSpc>
              <a:spcBef>
                <a:spcPts val="0"/>
              </a:spcBef>
              <a:defRPr sz="4800" spc="300" baseline="0">
                <a:solidFill>
                  <a:schemeClr val="tx1"/>
                </a:solidFill>
                <a:latin typeface="+mj-lt"/>
              </a:defRPr>
            </a:lvl1pPr>
          </a:lstStyle>
          <a:p>
            <a:pPr lvl="0"/>
            <a:r>
              <a:rPr lang="en-US" altLang="ja-JP" dirty="0"/>
              <a:t>TEXT HERE</a:t>
            </a:r>
            <a:endParaRPr lang="en-US" dirty="0"/>
          </a:p>
        </p:txBody>
      </p:sp>
      <p:grpSp>
        <p:nvGrpSpPr>
          <p:cNvPr id="35" name="グループ化 34"/>
          <p:cNvGrpSpPr/>
          <p:nvPr userDrawn="1"/>
        </p:nvGrpSpPr>
        <p:grpSpPr>
          <a:xfrm rot="10800000">
            <a:off x="3759991" y="757555"/>
            <a:ext cx="3420380" cy="1717950"/>
            <a:chOff x="187211" y="5765810"/>
            <a:chExt cx="3420380" cy="1717950"/>
          </a:xfrm>
        </p:grpSpPr>
        <p:sp>
          <p:nvSpPr>
            <p:cNvPr id="36" name="正方形/長方形 35"/>
            <p:cNvSpPr/>
            <p:nvPr userDrawn="1"/>
          </p:nvSpPr>
          <p:spPr>
            <a:xfrm>
              <a:off x="187211" y="5998595"/>
              <a:ext cx="3420380" cy="1485165"/>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二等辺三角形 36"/>
            <p:cNvSpPr/>
            <p:nvPr userDrawn="1"/>
          </p:nvSpPr>
          <p:spPr>
            <a:xfrm>
              <a:off x="1627371" y="5765810"/>
              <a:ext cx="540060" cy="465569"/>
            </a:xfrm>
            <a:prstGeom prst="triangle">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8" name="テキスト プレースホルダー 11"/>
          <p:cNvSpPr>
            <a:spLocks noGrp="1"/>
          </p:cNvSpPr>
          <p:nvPr>
            <p:ph type="body" sz="quarter" idx="26" hasCustomPrompt="1"/>
          </p:nvPr>
        </p:nvSpPr>
        <p:spPr>
          <a:xfrm>
            <a:off x="4197180" y="810142"/>
            <a:ext cx="2758166" cy="1380411"/>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40" name="グループ化 39"/>
          <p:cNvGrpSpPr/>
          <p:nvPr userDrawn="1"/>
        </p:nvGrpSpPr>
        <p:grpSpPr>
          <a:xfrm rot="10800000">
            <a:off x="11078421" y="1612650"/>
            <a:ext cx="3420380" cy="1717950"/>
            <a:chOff x="187211" y="5765810"/>
            <a:chExt cx="3420380" cy="1717950"/>
          </a:xfrm>
        </p:grpSpPr>
        <p:sp>
          <p:nvSpPr>
            <p:cNvPr id="41" name="正方形/長方形 40"/>
            <p:cNvSpPr/>
            <p:nvPr userDrawn="1"/>
          </p:nvSpPr>
          <p:spPr>
            <a:xfrm>
              <a:off x="187211" y="5998595"/>
              <a:ext cx="3420380" cy="1485165"/>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二等辺三角形 41"/>
            <p:cNvSpPr/>
            <p:nvPr userDrawn="1"/>
          </p:nvSpPr>
          <p:spPr>
            <a:xfrm>
              <a:off x="1627371" y="5765810"/>
              <a:ext cx="540060" cy="465569"/>
            </a:xfrm>
            <a:prstGeom prst="triangle">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3" name="テキスト プレースホルダー 11"/>
          <p:cNvSpPr>
            <a:spLocks noGrp="1"/>
          </p:cNvSpPr>
          <p:nvPr>
            <p:ph type="body" sz="quarter" idx="28" hasCustomPrompt="1"/>
          </p:nvPr>
        </p:nvSpPr>
        <p:spPr>
          <a:xfrm>
            <a:off x="11542367" y="1665237"/>
            <a:ext cx="2731410" cy="1380411"/>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45" name="グループ化 44"/>
          <p:cNvGrpSpPr/>
          <p:nvPr userDrawn="1"/>
        </p:nvGrpSpPr>
        <p:grpSpPr>
          <a:xfrm>
            <a:off x="7432223" y="5200545"/>
            <a:ext cx="3420380" cy="1717950"/>
            <a:chOff x="187211" y="5765810"/>
            <a:chExt cx="3420380" cy="1717950"/>
          </a:xfrm>
        </p:grpSpPr>
        <p:sp>
          <p:nvSpPr>
            <p:cNvPr id="46" name="正方形/長方形 45"/>
            <p:cNvSpPr/>
            <p:nvPr userDrawn="1"/>
          </p:nvSpPr>
          <p:spPr>
            <a:xfrm>
              <a:off x="187211" y="5998595"/>
              <a:ext cx="3420380" cy="1485165"/>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二等辺三角形 46"/>
            <p:cNvSpPr/>
            <p:nvPr userDrawn="1"/>
          </p:nvSpPr>
          <p:spPr>
            <a:xfrm>
              <a:off x="1627371" y="5765810"/>
              <a:ext cx="540060" cy="465569"/>
            </a:xfrm>
            <a:prstGeom prst="triangle">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8" name="テキスト プレースホルダー 11"/>
          <p:cNvSpPr>
            <a:spLocks noGrp="1"/>
          </p:cNvSpPr>
          <p:nvPr>
            <p:ph type="body" sz="quarter" idx="30" hasCustomPrompt="1"/>
          </p:nvPr>
        </p:nvSpPr>
        <p:spPr>
          <a:xfrm>
            <a:off x="7904047" y="5523163"/>
            <a:ext cx="2723532" cy="1380411"/>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59" name="グループ化 58"/>
          <p:cNvGrpSpPr/>
          <p:nvPr userDrawn="1"/>
        </p:nvGrpSpPr>
        <p:grpSpPr>
          <a:xfrm>
            <a:off x="14678821" y="5830920"/>
            <a:ext cx="3420380" cy="1717950"/>
            <a:chOff x="187211" y="5765810"/>
            <a:chExt cx="3420380" cy="1717950"/>
          </a:xfrm>
        </p:grpSpPr>
        <p:sp>
          <p:nvSpPr>
            <p:cNvPr id="60" name="正方形/長方形 59"/>
            <p:cNvSpPr/>
            <p:nvPr userDrawn="1"/>
          </p:nvSpPr>
          <p:spPr>
            <a:xfrm>
              <a:off x="187211" y="5998595"/>
              <a:ext cx="3420380" cy="1485165"/>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 name="二等辺三角形 60"/>
            <p:cNvSpPr/>
            <p:nvPr userDrawn="1"/>
          </p:nvSpPr>
          <p:spPr>
            <a:xfrm>
              <a:off x="1627371" y="5765810"/>
              <a:ext cx="540060" cy="465569"/>
            </a:xfrm>
            <a:prstGeom prst="triangle">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62" name="テキスト プレースホルダー 11"/>
          <p:cNvSpPr>
            <a:spLocks noGrp="1"/>
          </p:cNvSpPr>
          <p:nvPr>
            <p:ph type="body" sz="quarter" idx="32" hasCustomPrompt="1"/>
          </p:nvPr>
        </p:nvSpPr>
        <p:spPr>
          <a:xfrm>
            <a:off x="15142767" y="6102738"/>
            <a:ext cx="2731410" cy="1380411"/>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64" name="直角三角形 63"/>
          <p:cNvSpPr/>
          <p:nvPr userDrawn="1"/>
        </p:nvSpPr>
        <p:spPr>
          <a:xfrm rot="8100000">
            <a:off x="3408293" y="4036796"/>
            <a:ext cx="405045" cy="405045"/>
          </a:xfrm>
          <a:prstGeom prst="rtTriangl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5" name="直角三角形 64"/>
          <p:cNvSpPr/>
          <p:nvPr userDrawn="1"/>
        </p:nvSpPr>
        <p:spPr>
          <a:xfrm rot="18900000">
            <a:off x="14476298" y="4100467"/>
            <a:ext cx="405045" cy="405045"/>
          </a:xfrm>
          <a:prstGeom prst="rtTriangl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8" name="円/楕円 67"/>
          <p:cNvSpPr/>
          <p:nvPr userDrawn="1"/>
        </p:nvSpPr>
        <p:spPr>
          <a:xfrm>
            <a:off x="3295854" y="293608"/>
            <a:ext cx="927891" cy="927891"/>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9" name="図プレースホルダー 33"/>
          <p:cNvSpPr>
            <a:spLocks noGrp="1"/>
          </p:cNvSpPr>
          <p:nvPr>
            <p:ph type="pic" sz="quarter" idx="34" hasCustomPrompt="1"/>
          </p:nvPr>
        </p:nvSpPr>
        <p:spPr>
          <a:xfrm>
            <a:off x="3519087" y="533540"/>
            <a:ext cx="446291" cy="446291"/>
          </a:xfrm>
        </p:spPr>
        <p:txBody>
          <a:bodyPr>
            <a:normAutofit/>
          </a:bodyPr>
          <a:lstStyle>
            <a:lvl1pPr>
              <a:defRPr sz="1000"/>
            </a:lvl1pPr>
          </a:lstStyle>
          <a:p>
            <a:r>
              <a:rPr kumimoji="1" lang="en-US" altLang="ja-JP" dirty="0"/>
              <a:t>ICON</a:t>
            </a:r>
            <a:endParaRPr kumimoji="1" lang="ja-JP" altLang="en-US" dirty="0"/>
          </a:p>
        </p:txBody>
      </p:sp>
      <p:sp>
        <p:nvSpPr>
          <p:cNvPr id="70" name="円/楕円 69"/>
          <p:cNvSpPr/>
          <p:nvPr userDrawn="1"/>
        </p:nvSpPr>
        <p:spPr>
          <a:xfrm>
            <a:off x="6968277" y="4939206"/>
            <a:ext cx="927891" cy="927891"/>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 name="図プレースホルダー 33"/>
          <p:cNvSpPr>
            <a:spLocks noGrp="1"/>
          </p:cNvSpPr>
          <p:nvPr>
            <p:ph type="pic" sz="quarter" idx="35" hasCustomPrompt="1"/>
          </p:nvPr>
        </p:nvSpPr>
        <p:spPr>
          <a:xfrm>
            <a:off x="7191510" y="5179138"/>
            <a:ext cx="446291" cy="446291"/>
          </a:xfrm>
        </p:spPr>
        <p:txBody>
          <a:bodyPr>
            <a:normAutofit/>
          </a:bodyPr>
          <a:lstStyle>
            <a:lvl1pPr>
              <a:defRPr sz="1000"/>
            </a:lvl1pPr>
          </a:lstStyle>
          <a:p>
            <a:r>
              <a:rPr kumimoji="1" lang="en-US" altLang="ja-JP" dirty="0"/>
              <a:t>ICON</a:t>
            </a:r>
            <a:endParaRPr kumimoji="1" lang="ja-JP" altLang="en-US" dirty="0"/>
          </a:p>
        </p:txBody>
      </p:sp>
      <p:sp>
        <p:nvSpPr>
          <p:cNvPr id="72" name="円/楕円 71"/>
          <p:cNvSpPr/>
          <p:nvPr userDrawn="1"/>
        </p:nvSpPr>
        <p:spPr>
          <a:xfrm>
            <a:off x="10614476" y="1144705"/>
            <a:ext cx="927891" cy="927891"/>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3" name="図プレースホルダー 33"/>
          <p:cNvSpPr>
            <a:spLocks noGrp="1"/>
          </p:cNvSpPr>
          <p:nvPr>
            <p:ph type="pic" sz="quarter" idx="36" hasCustomPrompt="1"/>
          </p:nvPr>
        </p:nvSpPr>
        <p:spPr>
          <a:xfrm>
            <a:off x="10837709" y="1384637"/>
            <a:ext cx="446291" cy="446291"/>
          </a:xfrm>
        </p:spPr>
        <p:txBody>
          <a:bodyPr>
            <a:normAutofit/>
          </a:bodyPr>
          <a:lstStyle>
            <a:lvl1pPr>
              <a:defRPr sz="1000"/>
            </a:lvl1pPr>
          </a:lstStyle>
          <a:p>
            <a:r>
              <a:rPr kumimoji="1" lang="en-US" altLang="ja-JP" dirty="0"/>
              <a:t>ICON</a:t>
            </a:r>
            <a:endParaRPr kumimoji="1" lang="ja-JP" altLang="en-US" dirty="0"/>
          </a:p>
        </p:txBody>
      </p:sp>
      <p:sp>
        <p:nvSpPr>
          <p:cNvPr id="74" name="円/楕円 73"/>
          <p:cNvSpPr/>
          <p:nvPr userDrawn="1"/>
        </p:nvSpPr>
        <p:spPr>
          <a:xfrm>
            <a:off x="14214876" y="5595760"/>
            <a:ext cx="927891" cy="927891"/>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5" name="図プレースホルダー 33"/>
          <p:cNvSpPr>
            <a:spLocks noGrp="1"/>
          </p:cNvSpPr>
          <p:nvPr>
            <p:ph type="pic" sz="quarter" idx="37" hasCustomPrompt="1"/>
          </p:nvPr>
        </p:nvSpPr>
        <p:spPr>
          <a:xfrm>
            <a:off x="14438109" y="5835692"/>
            <a:ext cx="446291" cy="446291"/>
          </a:xfrm>
        </p:spPr>
        <p:txBody>
          <a:bodyPr>
            <a:normAutofit/>
          </a:bodyPr>
          <a:lstStyle>
            <a:lvl1pPr>
              <a:defRPr sz="1000"/>
            </a:lvl1pPr>
          </a:lstStyle>
          <a:p>
            <a:r>
              <a:rPr kumimoji="1" lang="en-US" altLang="ja-JP" dirty="0"/>
              <a:t>ICON</a:t>
            </a:r>
            <a:endParaRPr kumimoji="1" lang="ja-JP" altLang="en-US" dirty="0"/>
          </a:p>
        </p:txBody>
      </p:sp>
      <p:sp>
        <p:nvSpPr>
          <p:cNvPr id="77" name="テキスト プレースホルダー 11"/>
          <p:cNvSpPr>
            <a:spLocks noGrp="1"/>
          </p:cNvSpPr>
          <p:nvPr>
            <p:ph type="body" sz="quarter" idx="38" hasCustomPrompt="1"/>
          </p:nvPr>
        </p:nvSpPr>
        <p:spPr>
          <a:xfrm>
            <a:off x="4921595" y="7077099"/>
            <a:ext cx="8399077"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78" name="直線コネクタ 77"/>
          <p:cNvCxnSpPr/>
          <p:nvPr userDrawn="1"/>
        </p:nvCxnSpPr>
        <p:spPr>
          <a:xfrm flipH="1" flipV="1">
            <a:off x="3332956" y="8335059"/>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2" name="テキスト プレースホルダー 11"/>
          <p:cNvSpPr>
            <a:spLocks noGrp="1"/>
          </p:cNvSpPr>
          <p:nvPr>
            <p:ph type="body" sz="quarter" idx="39" hasCustomPrompt="1"/>
          </p:nvPr>
        </p:nvSpPr>
        <p:spPr>
          <a:xfrm>
            <a:off x="3332956" y="8432800"/>
            <a:ext cx="11632275" cy="1092200"/>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4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5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5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158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ers">
    <p:spTree>
      <p:nvGrpSpPr>
        <p:cNvPr id="1" name=""/>
        <p:cNvGrpSpPr/>
        <p:nvPr/>
      </p:nvGrpSpPr>
      <p:grpSpPr>
        <a:xfrm>
          <a:off x="0" y="0"/>
          <a:ext cx="0" cy="0"/>
          <a:chOff x="0" y="0"/>
          <a:chExt cx="0" cy="0"/>
        </a:xfrm>
      </p:grpSpPr>
      <p:sp>
        <p:nvSpPr>
          <p:cNvPr id="32" name="六角形 31"/>
          <p:cNvSpPr/>
          <p:nvPr userDrawn="1"/>
        </p:nvSpPr>
        <p:spPr>
          <a:xfrm rot="5400000">
            <a:off x="5939381" y="2737528"/>
            <a:ext cx="6406062" cy="5522467"/>
          </a:xfrm>
          <a:prstGeom prst="hexagon">
            <a:avLst>
              <a:gd name="adj" fmla="val 28637"/>
              <a:gd name="vf" fmla="val 115470"/>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円/楕円 36"/>
          <p:cNvSpPr/>
          <p:nvPr userDrawn="1"/>
        </p:nvSpPr>
        <p:spPr>
          <a:xfrm>
            <a:off x="8120711" y="1395630"/>
            <a:ext cx="2025225" cy="2025225"/>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円/楕円 37"/>
          <p:cNvSpPr/>
          <p:nvPr userDrawn="1"/>
        </p:nvSpPr>
        <p:spPr>
          <a:xfrm>
            <a:off x="10853396" y="2880795"/>
            <a:ext cx="2025225" cy="2025225"/>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円/楕円 38"/>
          <p:cNvSpPr/>
          <p:nvPr userDrawn="1"/>
        </p:nvSpPr>
        <p:spPr>
          <a:xfrm>
            <a:off x="10853396" y="6031145"/>
            <a:ext cx="2025225" cy="2025225"/>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円/楕円 39"/>
          <p:cNvSpPr/>
          <p:nvPr userDrawn="1"/>
        </p:nvSpPr>
        <p:spPr>
          <a:xfrm>
            <a:off x="8120711" y="7561315"/>
            <a:ext cx="2025225" cy="2025225"/>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円/楕円 40"/>
          <p:cNvSpPr/>
          <p:nvPr userDrawn="1"/>
        </p:nvSpPr>
        <p:spPr>
          <a:xfrm>
            <a:off x="5368565" y="6031145"/>
            <a:ext cx="2025225" cy="2025225"/>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5368565" y="2872462"/>
            <a:ext cx="2025225" cy="2025225"/>
          </a:xfrm>
          <a:prstGeom prst="ellipse">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テキスト プレースホルダー 11"/>
          <p:cNvSpPr>
            <a:spLocks noGrp="1"/>
          </p:cNvSpPr>
          <p:nvPr>
            <p:ph type="body" sz="quarter" idx="21" hasCustomPrompt="1"/>
          </p:nvPr>
        </p:nvSpPr>
        <p:spPr>
          <a:xfrm>
            <a:off x="6982966" y="4950496"/>
            <a:ext cx="4275475" cy="990111"/>
          </a:xfrm>
        </p:spPr>
        <p:txBody>
          <a:bodyPr anchor="ctr">
            <a:noAutofit/>
          </a:bodyPr>
          <a:lstStyle>
            <a:lvl1pPr algn="ctr">
              <a:lnSpc>
                <a:spcPct val="100000"/>
              </a:lnSpc>
              <a:spcBef>
                <a:spcPts val="0"/>
              </a:spcBef>
              <a:defRPr sz="3600" spc="300" baseline="0">
                <a:solidFill>
                  <a:schemeClr val="accent1"/>
                </a:solidFill>
                <a:latin typeface="+mj-lt"/>
              </a:defRPr>
            </a:lvl1pPr>
          </a:lstStyle>
          <a:p>
            <a:pPr lvl="0"/>
            <a:r>
              <a:rPr lang="en-US" altLang="ja-JP" dirty="0"/>
              <a:t>TEXT HERE</a:t>
            </a:r>
            <a:endParaRPr lang="en-US" dirty="0"/>
          </a:p>
        </p:txBody>
      </p:sp>
      <p:sp>
        <p:nvSpPr>
          <p:cNvPr id="44" name="テキスト プレースホルダー 11"/>
          <p:cNvSpPr>
            <a:spLocks noGrp="1"/>
          </p:cNvSpPr>
          <p:nvPr>
            <p:ph type="body" sz="quarter" idx="22" hasCustomPrompt="1"/>
          </p:nvPr>
        </p:nvSpPr>
        <p:spPr>
          <a:xfrm>
            <a:off x="5485100" y="3405437"/>
            <a:ext cx="1800201" cy="990111"/>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45" name="テキスト プレースホルダー 11"/>
          <p:cNvSpPr>
            <a:spLocks noGrp="1"/>
          </p:cNvSpPr>
          <p:nvPr>
            <p:ph type="body" sz="quarter" idx="23" hasCustomPrompt="1"/>
          </p:nvPr>
        </p:nvSpPr>
        <p:spPr>
          <a:xfrm>
            <a:off x="8216912" y="1882351"/>
            <a:ext cx="1800201" cy="990111"/>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46" name="テキスト プレースホルダー 11"/>
          <p:cNvSpPr>
            <a:spLocks noGrp="1"/>
          </p:cNvSpPr>
          <p:nvPr>
            <p:ph type="body" sz="quarter" idx="24" hasCustomPrompt="1"/>
          </p:nvPr>
        </p:nvSpPr>
        <p:spPr>
          <a:xfrm>
            <a:off x="10953207" y="3405437"/>
            <a:ext cx="1800201" cy="990111"/>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49" name="テキスト プレースホルダー 11"/>
          <p:cNvSpPr>
            <a:spLocks noGrp="1"/>
          </p:cNvSpPr>
          <p:nvPr>
            <p:ph type="body" sz="quarter" idx="25" hasCustomPrompt="1"/>
          </p:nvPr>
        </p:nvSpPr>
        <p:spPr>
          <a:xfrm>
            <a:off x="5468377" y="6548701"/>
            <a:ext cx="1800201" cy="990111"/>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50" name="テキスト プレースホルダー 11"/>
          <p:cNvSpPr>
            <a:spLocks noGrp="1"/>
          </p:cNvSpPr>
          <p:nvPr>
            <p:ph type="body" sz="quarter" idx="26" hasCustomPrompt="1"/>
          </p:nvPr>
        </p:nvSpPr>
        <p:spPr>
          <a:xfrm>
            <a:off x="10936484" y="6548701"/>
            <a:ext cx="1800201" cy="990111"/>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51" name="テキスト プレースホルダー 11"/>
          <p:cNvSpPr>
            <a:spLocks noGrp="1"/>
          </p:cNvSpPr>
          <p:nvPr>
            <p:ph type="body" sz="quarter" idx="27" hasCustomPrompt="1"/>
          </p:nvPr>
        </p:nvSpPr>
        <p:spPr>
          <a:xfrm>
            <a:off x="8216912" y="8078871"/>
            <a:ext cx="1800201" cy="990111"/>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grpSp>
        <p:nvGrpSpPr>
          <p:cNvPr id="68" name="グループ化 67"/>
          <p:cNvGrpSpPr/>
          <p:nvPr userDrawn="1"/>
        </p:nvGrpSpPr>
        <p:grpSpPr>
          <a:xfrm>
            <a:off x="7976000" y="1249736"/>
            <a:ext cx="7632300" cy="2320588"/>
            <a:chOff x="7976000" y="767136"/>
            <a:chExt cx="7632300" cy="2320588"/>
          </a:xfrm>
        </p:grpSpPr>
        <p:sp>
          <p:nvSpPr>
            <p:cNvPr id="52" name="円弧 51"/>
            <p:cNvSpPr/>
            <p:nvPr userDrawn="1"/>
          </p:nvSpPr>
          <p:spPr>
            <a:xfrm rot="2700000">
              <a:off x="7976000" y="767136"/>
              <a:ext cx="2320588" cy="2320588"/>
            </a:xfrm>
            <a:prstGeom prst="arc">
              <a:avLst>
                <a:gd name="adj1" fmla="val 16200000"/>
                <a:gd name="adj2" fmla="val 20055362"/>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4" name="直線コネクタ 53"/>
            <p:cNvCxnSpPr>
              <a:stCxn id="52" idx="0"/>
            </p:cNvCxnSpPr>
            <p:nvPr userDrawn="1"/>
          </p:nvCxnSpPr>
          <p:spPr>
            <a:xfrm>
              <a:off x="9956746" y="1106978"/>
              <a:ext cx="5651554" cy="0"/>
            </a:xfrm>
            <a:prstGeom prst="line">
              <a:avLst/>
            </a:prstGeom>
            <a:ln w="12700">
              <a:prstDash val="dash"/>
              <a:tailEnd type="oval" w="lg" len="lg"/>
            </a:ln>
          </p:spPr>
          <p:style>
            <a:lnRef idx="1">
              <a:schemeClr val="accent1"/>
            </a:lnRef>
            <a:fillRef idx="0">
              <a:schemeClr val="accent1"/>
            </a:fillRef>
            <a:effectRef idx="0">
              <a:schemeClr val="accent1"/>
            </a:effectRef>
            <a:fontRef idx="minor">
              <a:schemeClr val="tx1"/>
            </a:fontRef>
          </p:style>
        </p:cxnSp>
      </p:grpSp>
      <p:sp>
        <p:nvSpPr>
          <p:cNvPr id="60" name="円弧 59"/>
          <p:cNvSpPr/>
          <p:nvPr userDrawn="1"/>
        </p:nvSpPr>
        <p:spPr>
          <a:xfrm rot="2700000">
            <a:off x="10706500" y="2712080"/>
            <a:ext cx="2320588" cy="2320588"/>
          </a:xfrm>
          <a:prstGeom prst="arc">
            <a:avLst>
              <a:gd name="adj1" fmla="val 16200000"/>
              <a:gd name="adj2" fmla="val 20055362"/>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1" name="直線コネクタ 60"/>
          <p:cNvCxnSpPr>
            <a:stCxn id="60" idx="0"/>
          </p:cNvCxnSpPr>
          <p:nvPr userDrawn="1"/>
        </p:nvCxnSpPr>
        <p:spPr>
          <a:xfrm>
            <a:off x="12687246" y="3051922"/>
            <a:ext cx="5003854" cy="0"/>
          </a:xfrm>
          <a:prstGeom prst="line">
            <a:avLst/>
          </a:prstGeom>
          <a:ln w="12700">
            <a:prstDash val="dash"/>
            <a:tailEnd type="oval" w="lg" len="lg"/>
          </a:ln>
        </p:spPr>
        <p:style>
          <a:lnRef idx="1">
            <a:schemeClr val="accent1"/>
          </a:lnRef>
          <a:fillRef idx="0">
            <a:schemeClr val="accent1"/>
          </a:fillRef>
          <a:effectRef idx="0">
            <a:schemeClr val="accent1"/>
          </a:effectRef>
          <a:fontRef idx="minor">
            <a:schemeClr val="tx1"/>
          </a:fontRef>
        </p:style>
      </p:cxnSp>
      <p:sp>
        <p:nvSpPr>
          <p:cNvPr id="63" name="円弧 62"/>
          <p:cNvSpPr/>
          <p:nvPr userDrawn="1"/>
        </p:nvSpPr>
        <p:spPr>
          <a:xfrm rot="2700000">
            <a:off x="10706500" y="5870763"/>
            <a:ext cx="2320588" cy="2320588"/>
          </a:xfrm>
          <a:prstGeom prst="arc">
            <a:avLst>
              <a:gd name="adj1" fmla="val 16200000"/>
              <a:gd name="adj2" fmla="val 20055362"/>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4" name="直線コネクタ 63"/>
          <p:cNvCxnSpPr/>
          <p:nvPr userDrawn="1"/>
        </p:nvCxnSpPr>
        <p:spPr>
          <a:xfrm>
            <a:off x="12687246" y="6210605"/>
            <a:ext cx="5003854" cy="0"/>
          </a:xfrm>
          <a:prstGeom prst="line">
            <a:avLst/>
          </a:prstGeom>
          <a:ln w="12700">
            <a:prstDash val="dash"/>
            <a:tailEnd type="oval" w="lg" len="lg"/>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flipH="1">
            <a:off x="520700" y="2712080"/>
            <a:ext cx="7012790" cy="2320588"/>
            <a:chOff x="7976000" y="767136"/>
            <a:chExt cx="7012790" cy="2320588"/>
          </a:xfrm>
        </p:grpSpPr>
        <p:sp>
          <p:nvSpPr>
            <p:cNvPr id="70" name="円弧 69"/>
            <p:cNvSpPr/>
            <p:nvPr userDrawn="1"/>
          </p:nvSpPr>
          <p:spPr>
            <a:xfrm rot="2700000">
              <a:off x="7976000" y="767136"/>
              <a:ext cx="2320588" cy="2320588"/>
            </a:xfrm>
            <a:prstGeom prst="arc">
              <a:avLst>
                <a:gd name="adj1" fmla="val 16200000"/>
                <a:gd name="adj2" fmla="val 20055362"/>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1" name="直線コネクタ 70"/>
            <p:cNvCxnSpPr>
              <a:stCxn id="70" idx="0"/>
            </p:cNvCxnSpPr>
            <p:nvPr userDrawn="1"/>
          </p:nvCxnSpPr>
          <p:spPr>
            <a:xfrm>
              <a:off x="9956746" y="1106978"/>
              <a:ext cx="5032044" cy="0"/>
            </a:xfrm>
            <a:prstGeom prst="line">
              <a:avLst/>
            </a:prstGeom>
            <a:ln w="12700">
              <a:prstDash val="dash"/>
              <a:tailEnd type="oval" w="lg" len="lg"/>
            </a:ln>
          </p:spPr>
          <p:style>
            <a:lnRef idx="1">
              <a:schemeClr val="accent1"/>
            </a:lnRef>
            <a:fillRef idx="0">
              <a:schemeClr val="accent1"/>
            </a:fillRef>
            <a:effectRef idx="0">
              <a:schemeClr val="accent1"/>
            </a:effectRef>
            <a:fontRef idx="minor">
              <a:schemeClr val="tx1"/>
            </a:fontRef>
          </p:style>
        </p:cxnSp>
      </p:grpSp>
      <p:grpSp>
        <p:nvGrpSpPr>
          <p:cNvPr id="76" name="グループ化 75"/>
          <p:cNvGrpSpPr/>
          <p:nvPr userDrawn="1"/>
        </p:nvGrpSpPr>
        <p:grpSpPr>
          <a:xfrm flipH="1">
            <a:off x="520700" y="5870763"/>
            <a:ext cx="7012790" cy="2320588"/>
            <a:chOff x="7976000" y="767136"/>
            <a:chExt cx="7012790" cy="2320588"/>
          </a:xfrm>
        </p:grpSpPr>
        <p:sp>
          <p:nvSpPr>
            <p:cNvPr id="77" name="円弧 76"/>
            <p:cNvSpPr/>
            <p:nvPr userDrawn="1"/>
          </p:nvSpPr>
          <p:spPr>
            <a:xfrm rot="2700000">
              <a:off x="7976000" y="767136"/>
              <a:ext cx="2320588" cy="2320588"/>
            </a:xfrm>
            <a:prstGeom prst="arc">
              <a:avLst>
                <a:gd name="adj1" fmla="val 16200000"/>
                <a:gd name="adj2" fmla="val 20055362"/>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8" name="直線コネクタ 77"/>
            <p:cNvCxnSpPr>
              <a:stCxn id="77" idx="0"/>
            </p:cNvCxnSpPr>
            <p:nvPr userDrawn="1"/>
          </p:nvCxnSpPr>
          <p:spPr>
            <a:xfrm>
              <a:off x="9956746" y="1106978"/>
              <a:ext cx="5032044" cy="0"/>
            </a:xfrm>
            <a:prstGeom prst="line">
              <a:avLst/>
            </a:prstGeom>
            <a:ln w="12700">
              <a:prstDash val="dash"/>
              <a:tailEnd type="oval" w="lg" len="lg"/>
            </a:ln>
          </p:spPr>
          <p:style>
            <a:lnRef idx="1">
              <a:schemeClr val="accent1"/>
            </a:lnRef>
            <a:fillRef idx="0">
              <a:schemeClr val="accent1"/>
            </a:fillRef>
            <a:effectRef idx="0">
              <a:schemeClr val="accent1"/>
            </a:effectRef>
            <a:fontRef idx="minor">
              <a:schemeClr val="tx1"/>
            </a:fontRef>
          </p:style>
        </p:cxnSp>
      </p:grpSp>
      <p:grpSp>
        <p:nvGrpSpPr>
          <p:cNvPr id="79" name="グループ化 78"/>
          <p:cNvGrpSpPr/>
          <p:nvPr userDrawn="1"/>
        </p:nvGrpSpPr>
        <p:grpSpPr>
          <a:xfrm flipH="1" flipV="1">
            <a:off x="2476500" y="7426333"/>
            <a:ext cx="7787490" cy="2320588"/>
            <a:chOff x="7976000" y="767136"/>
            <a:chExt cx="7787490" cy="2320588"/>
          </a:xfrm>
        </p:grpSpPr>
        <p:sp>
          <p:nvSpPr>
            <p:cNvPr id="80" name="円弧 79"/>
            <p:cNvSpPr/>
            <p:nvPr userDrawn="1"/>
          </p:nvSpPr>
          <p:spPr>
            <a:xfrm rot="2700000">
              <a:off x="7976000" y="767136"/>
              <a:ext cx="2320588" cy="2320588"/>
            </a:xfrm>
            <a:prstGeom prst="arc">
              <a:avLst>
                <a:gd name="adj1" fmla="val 16200000"/>
                <a:gd name="adj2" fmla="val 20055362"/>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81" name="直線コネクタ 80"/>
            <p:cNvCxnSpPr>
              <a:stCxn id="80" idx="0"/>
            </p:cNvCxnSpPr>
            <p:nvPr userDrawn="1"/>
          </p:nvCxnSpPr>
          <p:spPr>
            <a:xfrm flipV="1">
              <a:off x="9956746" y="1106978"/>
              <a:ext cx="5806744" cy="0"/>
            </a:xfrm>
            <a:prstGeom prst="line">
              <a:avLst/>
            </a:prstGeom>
            <a:ln w="12700">
              <a:prstDash val="dash"/>
              <a:tailEnd type="oval" w="lg" len="lg"/>
            </a:ln>
          </p:spPr>
          <p:style>
            <a:lnRef idx="1">
              <a:schemeClr val="accent1"/>
            </a:lnRef>
            <a:fillRef idx="0">
              <a:schemeClr val="accent1"/>
            </a:fillRef>
            <a:effectRef idx="0">
              <a:schemeClr val="accent1"/>
            </a:effectRef>
            <a:fontRef idx="minor">
              <a:schemeClr val="tx1"/>
            </a:fontRef>
          </p:style>
        </p:cxnSp>
      </p:grpSp>
      <p:sp>
        <p:nvSpPr>
          <p:cNvPr id="82" name="テキスト プレースホルダー 11"/>
          <p:cNvSpPr>
            <a:spLocks noGrp="1"/>
          </p:cNvSpPr>
          <p:nvPr>
            <p:ph type="body" sz="quarter" idx="28" hasCustomPrompt="1"/>
          </p:nvPr>
        </p:nvSpPr>
        <p:spPr>
          <a:xfrm>
            <a:off x="10405071" y="1702393"/>
            <a:ext cx="5203230" cy="847338"/>
          </a:xfrm>
        </p:spPr>
        <p:txBody>
          <a:bodyPr anchor="t">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90" name="テキスト プレースホルダー 11"/>
          <p:cNvSpPr>
            <a:spLocks noGrp="1"/>
          </p:cNvSpPr>
          <p:nvPr>
            <p:ph type="body" sz="quarter" idx="29" hasCustomPrompt="1"/>
          </p:nvPr>
        </p:nvSpPr>
        <p:spPr>
          <a:xfrm>
            <a:off x="13095883" y="3203596"/>
            <a:ext cx="4595217" cy="1381104"/>
          </a:xfrm>
        </p:spPr>
        <p:txBody>
          <a:bodyPr anchor="t">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91" name="テキスト プレースホルダー 11"/>
          <p:cNvSpPr>
            <a:spLocks noGrp="1"/>
          </p:cNvSpPr>
          <p:nvPr>
            <p:ph type="body" sz="quarter" idx="30" hasCustomPrompt="1"/>
          </p:nvPr>
        </p:nvSpPr>
        <p:spPr>
          <a:xfrm>
            <a:off x="13108583" y="6340505"/>
            <a:ext cx="4595217" cy="1381104"/>
          </a:xfrm>
        </p:spPr>
        <p:txBody>
          <a:bodyPr anchor="t">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92" name="テキスト プレースホルダー 11"/>
          <p:cNvSpPr>
            <a:spLocks noGrp="1"/>
          </p:cNvSpPr>
          <p:nvPr>
            <p:ph type="body" sz="quarter" idx="31" hasCustomPrompt="1"/>
          </p:nvPr>
        </p:nvSpPr>
        <p:spPr>
          <a:xfrm>
            <a:off x="496391" y="3202855"/>
            <a:ext cx="4595217" cy="1381104"/>
          </a:xfrm>
        </p:spPr>
        <p:txBody>
          <a:bodyPr anchor="t">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95" name="テキスト プレースホルダー 11"/>
          <p:cNvSpPr>
            <a:spLocks noGrp="1"/>
          </p:cNvSpPr>
          <p:nvPr>
            <p:ph type="body" sz="quarter" idx="32" hasCustomPrompt="1"/>
          </p:nvPr>
        </p:nvSpPr>
        <p:spPr>
          <a:xfrm>
            <a:off x="520700" y="6353205"/>
            <a:ext cx="4595217" cy="1381104"/>
          </a:xfrm>
        </p:spPr>
        <p:txBody>
          <a:bodyPr anchor="t">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96" name="テキスト プレースホルダー 11"/>
          <p:cNvSpPr>
            <a:spLocks noGrp="1"/>
          </p:cNvSpPr>
          <p:nvPr>
            <p:ph type="body" sz="quarter" idx="33" hasCustomPrompt="1"/>
          </p:nvPr>
        </p:nvSpPr>
        <p:spPr>
          <a:xfrm>
            <a:off x="2619971" y="8433393"/>
            <a:ext cx="5203230" cy="847338"/>
          </a:xfrm>
        </p:spPr>
        <p:txBody>
          <a:bodyPr anchor="b">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98" name="テキスト プレースホルダー 11"/>
          <p:cNvSpPr>
            <a:spLocks noGrp="1"/>
          </p:cNvSpPr>
          <p:nvPr>
            <p:ph type="body" sz="quarter" idx="15" hasCustomPrompt="1"/>
          </p:nvPr>
        </p:nvSpPr>
        <p:spPr>
          <a:xfrm>
            <a:off x="457200" y="353667"/>
            <a:ext cx="6769100" cy="1983133"/>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47" name="直線コネクタ 46"/>
          <p:cNvCxnSpPr/>
          <p:nvPr userDrawn="1"/>
        </p:nvCxnSpPr>
        <p:spPr>
          <a:xfrm flipH="1">
            <a:off x="-793" y="2372533"/>
            <a:ext cx="746358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5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55"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009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 Points and Texts">
    <p:spTree>
      <p:nvGrpSpPr>
        <p:cNvPr id="1" name=""/>
        <p:cNvGrpSpPr/>
        <p:nvPr/>
      </p:nvGrpSpPr>
      <p:grpSpPr>
        <a:xfrm>
          <a:off x="0" y="0"/>
          <a:ext cx="0" cy="0"/>
          <a:chOff x="0" y="0"/>
          <a:chExt cx="0" cy="0"/>
        </a:xfrm>
      </p:grpSpPr>
      <p:cxnSp>
        <p:nvCxnSpPr>
          <p:cNvPr id="36" name="直線コネクタ 35"/>
          <p:cNvCxnSpPr/>
          <p:nvPr userDrawn="1"/>
        </p:nvCxnSpPr>
        <p:spPr>
          <a:xfrm flipH="1">
            <a:off x="-794" y="4079091"/>
            <a:ext cx="182864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六角形 13"/>
          <p:cNvSpPr/>
          <p:nvPr userDrawn="1"/>
        </p:nvSpPr>
        <p:spPr>
          <a:xfrm rot="5400000">
            <a:off x="2000980" y="2470016"/>
            <a:ext cx="6406062" cy="5522467"/>
          </a:xfrm>
          <a:prstGeom prst="hexagon">
            <a:avLst>
              <a:gd name="adj" fmla="val 28637"/>
              <a:gd name="vf" fmla="val 115470"/>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3" name="グループ化 12"/>
          <p:cNvGrpSpPr/>
          <p:nvPr userDrawn="1"/>
        </p:nvGrpSpPr>
        <p:grpSpPr>
          <a:xfrm>
            <a:off x="1288949" y="803286"/>
            <a:ext cx="7809250" cy="8435669"/>
            <a:chOff x="4946954" y="348420"/>
            <a:chExt cx="8413408" cy="9088290"/>
          </a:xfrm>
        </p:grpSpPr>
        <p:sp>
          <p:nvSpPr>
            <p:cNvPr id="5" name="涙形 4"/>
            <p:cNvSpPr/>
            <p:nvPr userDrawn="1"/>
          </p:nvSpPr>
          <p:spPr>
            <a:xfrm rot="8100000">
              <a:off x="7680555" y="348420"/>
              <a:ext cx="2923714" cy="2923714"/>
            </a:xfrm>
            <a:prstGeom prst="teardrop">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涙形 5"/>
            <p:cNvSpPr/>
            <p:nvPr userDrawn="1"/>
          </p:nvSpPr>
          <p:spPr>
            <a:xfrm rot="4500000">
              <a:off x="4946954" y="1889381"/>
              <a:ext cx="2923714" cy="2923714"/>
            </a:xfrm>
            <a:prstGeom prst="teardrop">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涙形 6"/>
            <p:cNvSpPr/>
            <p:nvPr userDrawn="1"/>
          </p:nvSpPr>
          <p:spPr>
            <a:xfrm rot="900000">
              <a:off x="4946954" y="4994725"/>
              <a:ext cx="2923714" cy="2923714"/>
            </a:xfrm>
            <a:prstGeom prst="teardrop">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涙形 7"/>
            <p:cNvSpPr/>
            <p:nvPr userDrawn="1"/>
          </p:nvSpPr>
          <p:spPr>
            <a:xfrm rot="18900000">
              <a:off x="7703047" y="6512996"/>
              <a:ext cx="2923714" cy="2923714"/>
            </a:xfrm>
            <a:prstGeom prst="teardrop">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涙形 8"/>
            <p:cNvSpPr/>
            <p:nvPr userDrawn="1"/>
          </p:nvSpPr>
          <p:spPr>
            <a:xfrm rot="15300000">
              <a:off x="10436648" y="4972035"/>
              <a:ext cx="2923714" cy="2923714"/>
            </a:xfrm>
            <a:prstGeom prst="teardrop">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涙形 9"/>
            <p:cNvSpPr/>
            <p:nvPr userDrawn="1"/>
          </p:nvSpPr>
          <p:spPr>
            <a:xfrm rot="11700000">
              <a:off x="10436648" y="1866691"/>
              <a:ext cx="2923714" cy="2923714"/>
            </a:xfrm>
            <a:prstGeom prst="teardrop">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5" name="テキスト プレースホルダー 11"/>
          <p:cNvSpPr>
            <a:spLocks noGrp="1"/>
          </p:cNvSpPr>
          <p:nvPr>
            <p:ph type="body" sz="quarter" idx="23" hasCustomPrompt="1"/>
          </p:nvPr>
        </p:nvSpPr>
        <p:spPr>
          <a:xfrm>
            <a:off x="3922624" y="1633110"/>
            <a:ext cx="2475275" cy="585065"/>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16" name="図プレースホルダー 7"/>
          <p:cNvSpPr>
            <a:spLocks noGrp="1"/>
          </p:cNvSpPr>
          <p:nvPr>
            <p:ph type="pic" sz="quarter" idx="18" hasCustomPrompt="1"/>
          </p:nvPr>
        </p:nvSpPr>
        <p:spPr>
          <a:xfrm>
            <a:off x="4801900" y="937211"/>
            <a:ext cx="785909" cy="785909"/>
          </a:xfrm>
        </p:spPr>
        <p:txBody>
          <a:bodyPr>
            <a:normAutofit/>
          </a:bodyPr>
          <a:lstStyle>
            <a:lvl1pPr>
              <a:defRPr sz="1600"/>
            </a:lvl1pPr>
          </a:lstStyle>
          <a:p>
            <a:r>
              <a:rPr kumimoji="1" lang="en-US" altLang="ja-JP" dirty="0"/>
              <a:t>ICON</a:t>
            </a:r>
            <a:endParaRPr kumimoji="1" lang="ja-JP" altLang="en-US" dirty="0"/>
          </a:p>
        </p:txBody>
      </p:sp>
      <p:sp>
        <p:nvSpPr>
          <p:cNvPr id="17" name="テキスト プレースホルダー 11"/>
          <p:cNvSpPr>
            <a:spLocks noGrp="1"/>
          </p:cNvSpPr>
          <p:nvPr>
            <p:ph type="body" sz="quarter" idx="29" hasCustomPrompt="1"/>
          </p:nvPr>
        </p:nvSpPr>
        <p:spPr>
          <a:xfrm>
            <a:off x="4048571" y="2083160"/>
            <a:ext cx="2241182" cy="1035115"/>
          </a:xfrm>
        </p:spPr>
        <p:txBody>
          <a:bodyPr anchor="t">
            <a:noAutofit/>
          </a:bodyPr>
          <a:lstStyle>
            <a:lvl1pPr algn="ctr">
              <a:lnSpc>
                <a:spcPct val="120000"/>
              </a:lnSpc>
              <a:defRPr sz="14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30" hasCustomPrompt="1"/>
          </p:nvPr>
        </p:nvSpPr>
        <p:spPr>
          <a:xfrm>
            <a:off x="6469085" y="3094094"/>
            <a:ext cx="2475275" cy="585065"/>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19" name="図プレースホルダー 7"/>
          <p:cNvSpPr>
            <a:spLocks noGrp="1"/>
          </p:cNvSpPr>
          <p:nvPr>
            <p:ph type="pic" sz="quarter" idx="31" hasCustomPrompt="1"/>
          </p:nvPr>
        </p:nvSpPr>
        <p:spPr>
          <a:xfrm>
            <a:off x="7348361" y="2398195"/>
            <a:ext cx="785909" cy="785909"/>
          </a:xfrm>
        </p:spPr>
        <p:txBody>
          <a:bodyPr>
            <a:normAutofit/>
          </a:bodyPr>
          <a:lstStyle>
            <a:lvl1pPr>
              <a:defRPr sz="16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32" hasCustomPrompt="1"/>
          </p:nvPr>
        </p:nvSpPr>
        <p:spPr>
          <a:xfrm>
            <a:off x="6595032" y="3544144"/>
            <a:ext cx="2241182" cy="1035115"/>
          </a:xfrm>
        </p:spPr>
        <p:txBody>
          <a:bodyPr anchor="t">
            <a:noAutofit/>
          </a:bodyPr>
          <a:lstStyle>
            <a:lvl1pPr algn="ctr">
              <a:lnSpc>
                <a:spcPct val="120000"/>
              </a:lnSpc>
              <a:defRPr sz="1400">
                <a:solidFill>
                  <a:schemeClr val="bg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33" hasCustomPrompt="1"/>
          </p:nvPr>
        </p:nvSpPr>
        <p:spPr>
          <a:xfrm>
            <a:off x="1373600" y="3049089"/>
            <a:ext cx="2475275" cy="585065"/>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25" name="図プレースホルダー 7"/>
          <p:cNvSpPr>
            <a:spLocks noGrp="1"/>
          </p:cNvSpPr>
          <p:nvPr>
            <p:ph type="pic" sz="quarter" idx="34" hasCustomPrompt="1"/>
          </p:nvPr>
        </p:nvSpPr>
        <p:spPr>
          <a:xfrm>
            <a:off x="2252876" y="2353190"/>
            <a:ext cx="785909" cy="785909"/>
          </a:xfrm>
        </p:spPr>
        <p:txBody>
          <a:bodyPr>
            <a:normAutofit/>
          </a:bodyPr>
          <a:lstStyle>
            <a:lvl1pPr>
              <a:defRPr sz="1600"/>
            </a:lvl1pPr>
          </a:lstStyle>
          <a:p>
            <a:r>
              <a:rPr kumimoji="1" lang="en-US" altLang="ja-JP" dirty="0"/>
              <a:t>ICON</a:t>
            </a:r>
            <a:endParaRPr kumimoji="1" lang="ja-JP" altLang="en-US" dirty="0"/>
          </a:p>
        </p:txBody>
      </p:sp>
      <p:sp>
        <p:nvSpPr>
          <p:cNvPr id="26" name="テキスト プレースホルダー 11"/>
          <p:cNvSpPr>
            <a:spLocks noGrp="1"/>
          </p:cNvSpPr>
          <p:nvPr>
            <p:ph type="body" sz="quarter" idx="35" hasCustomPrompt="1"/>
          </p:nvPr>
        </p:nvSpPr>
        <p:spPr>
          <a:xfrm>
            <a:off x="1499547" y="3499139"/>
            <a:ext cx="2241182" cy="1035115"/>
          </a:xfrm>
        </p:spPr>
        <p:txBody>
          <a:bodyPr anchor="t">
            <a:noAutofit/>
          </a:bodyPr>
          <a:lstStyle>
            <a:lvl1pPr algn="ctr">
              <a:lnSpc>
                <a:spcPct val="120000"/>
              </a:lnSpc>
              <a:defRPr sz="1400">
                <a:solidFill>
                  <a:schemeClr val="bg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36" hasCustomPrompt="1"/>
          </p:nvPr>
        </p:nvSpPr>
        <p:spPr>
          <a:xfrm>
            <a:off x="1373600" y="5927148"/>
            <a:ext cx="2475275" cy="585065"/>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28" name="図プレースホルダー 7"/>
          <p:cNvSpPr>
            <a:spLocks noGrp="1"/>
          </p:cNvSpPr>
          <p:nvPr>
            <p:ph type="pic" sz="quarter" idx="37" hasCustomPrompt="1"/>
          </p:nvPr>
        </p:nvSpPr>
        <p:spPr>
          <a:xfrm>
            <a:off x="2252876" y="5231249"/>
            <a:ext cx="785909" cy="785909"/>
          </a:xfrm>
        </p:spPr>
        <p:txBody>
          <a:bodyPr>
            <a:normAutofit/>
          </a:bodyPr>
          <a:lstStyle>
            <a:lvl1pPr>
              <a:defRPr sz="1600"/>
            </a:lvl1pPr>
          </a:lstStyle>
          <a:p>
            <a:r>
              <a:rPr kumimoji="1" lang="en-US" altLang="ja-JP" dirty="0"/>
              <a:t>ICON</a:t>
            </a:r>
            <a:endParaRPr kumimoji="1" lang="ja-JP" altLang="en-US" dirty="0"/>
          </a:p>
        </p:txBody>
      </p:sp>
      <p:sp>
        <p:nvSpPr>
          <p:cNvPr id="29" name="テキスト プレースホルダー 11"/>
          <p:cNvSpPr>
            <a:spLocks noGrp="1"/>
          </p:cNvSpPr>
          <p:nvPr>
            <p:ph type="body" sz="quarter" idx="38" hasCustomPrompt="1"/>
          </p:nvPr>
        </p:nvSpPr>
        <p:spPr>
          <a:xfrm>
            <a:off x="1499547" y="6377198"/>
            <a:ext cx="2241182" cy="1035115"/>
          </a:xfrm>
        </p:spPr>
        <p:txBody>
          <a:bodyPr anchor="t">
            <a:noAutofit/>
          </a:bodyPr>
          <a:lstStyle>
            <a:lvl1pPr algn="ctr">
              <a:lnSpc>
                <a:spcPct val="120000"/>
              </a:lnSpc>
              <a:defRPr sz="1400">
                <a:solidFill>
                  <a:schemeClr val="bg1"/>
                </a:solidFill>
                <a:latin typeface="+mn-lt"/>
              </a:defRPr>
            </a:lvl1pPr>
          </a:lstStyle>
          <a:p>
            <a:pPr lvl="0"/>
            <a:r>
              <a:rPr lang="en-US" altLang="ja-JP" dirty="0"/>
              <a:t>Text Here</a:t>
            </a:r>
            <a:endParaRPr lang="en-US" dirty="0"/>
          </a:p>
        </p:txBody>
      </p:sp>
      <p:sp>
        <p:nvSpPr>
          <p:cNvPr id="30" name="テキスト プレースホルダー 11"/>
          <p:cNvSpPr>
            <a:spLocks noGrp="1"/>
          </p:cNvSpPr>
          <p:nvPr>
            <p:ph type="body" sz="quarter" idx="39" hasCustomPrompt="1"/>
          </p:nvPr>
        </p:nvSpPr>
        <p:spPr>
          <a:xfrm>
            <a:off x="6469085" y="5908585"/>
            <a:ext cx="2475275" cy="585065"/>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31" name="図プレースホルダー 7"/>
          <p:cNvSpPr>
            <a:spLocks noGrp="1"/>
          </p:cNvSpPr>
          <p:nvPr>
            <p:ph type="pic" sz="quarter" idx="40" hasCustomPrompt="1"/>
          </p:nvPr>
        </p:nvSpPr>
        <p:spPr>
          <a:xfrm>
            <a:off x="7348361" y="5212686"/>
            <a:ext cx="785909" cy="785909"/>
          </a:xfrm>
        </p:spPr>
        <p:txBody>
          <a:bodyPr>
            <a:normAutofit/>
          </a:bodyPr>
          <a:lstStyle>
            <a:lvl1pPr>
              <a:defRPr sz="1600"/>
            </a:lvl1pPr>
          </a:lstStyle>
          <a:p>
            <a:r>
              <a:rPr kumimoji="1" lang="en-US" altLang="ja-JP" dirty="0"/>
              <a:t>ICON</a:t>
            </a:r>
            <a:endParaRPr kumimoji="1" lang="ja-JP" altLang="en-US" dirty="0"/>
          </a:p>
        </p:txBody>
      </p:sp>
      <p:sp>
        <p:nvSpPr>
          <p:cNvPr id="32" name="テキスト プレースホルダー 11"/>
          <p:cNvSpPr>
            <a:spLocks noGrp="1"/>
          </p:cNvSpPr>
          <p:nvPr>
            <p:ph type="body" sz="quarter" idx="41" hasCustomPrompt="1"/>
          </p:nvPr>
        </p:nvSpPr>
        <p:spPr>
          <a:xfrm>
            <a:off x="6595032" y="6358635"/>
            <a:ext cx="2241182" cy="1035115"/>
          </a:xfrm>
        </p:spPr>
        <p:txBody>
          <a:bodyPr anchor="t">
            <a:noAutofit/>
          </a:bodyPr>
          <a:lstStyle>
            <a:lvl1pPr algn="ctr">
              <a:lnSpc>
                <a:spcPct val="120000"/>
              </a:lnSpc>
              <a:defRPr sz="1400">
                <a:solidFill>
                  <a:schemeClr val="bg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42" hasCustomPrompt="1"/>
          </p:nvPr>
        </p:nvSpPr>
        <p:spPr>
          <a:xfrm>
            <a:off x="3922624" y="7324564"/>
            <a:ext cx="2475275" cy="585065"/>
          </a:xfrm>
        </p:spPr>
        <p:txBody>
          <a:bodyPr anchor="ctr">
            <a:noAutofit/>
          </a:bodyPr>
          <a:lstStyle>
            <a:lvl1pPr algn="ctr">
              <a:lnSpc>
                <a:spcPct val="100000"/>
              </a:lnSpc>
              <a:spcBef>
                <a:spcPts val="0"/>
              </a:spcBef>
              <a:defRPr sz="2400" spc="0" baseline="0">
                <a:solidFill>
                  <a:schemeClr val="bg1"/>
                </a:solidFill>
                <a:latin typeface="+mj-lt"/>
              </a:defRPr>
            </a:lvl1pPr>
          </a:lstStyle>
          <a:p>
            <a:pPr lvl="0"/>
            <a:r>
              <a:rPr lang="en-US" altLang="ja-JP" dirty="0"/>
              <a:t>TEXT HERE</a:t>
            </a:r>
            <a:endParaRPr lang="en-US" dirty="0"/>
          </a:p>
        </p:txBody>
      </p:sp>
      <p:sp>
        <p:nvSpPr>
          <p:cNvPr id="34" name="図プレースホルダー 7"/>
          <p:cNvSpPr>
            <a:spLocks noGrp="1"/>
          </p:cNvSpPr>
          <p:nvPr>
            <p:ph type="pic" sz="quarter" idx="43" hasCustomPrompt="1"/>
          </p:nvPr>
        </p:nvSpPr>
        <p:spPr>
          <a:xfrm>
            <a:off x="4801900" y="6583660"/>
            <a:ext cx="785909" cy="785909"/>
          </a:xfrm>
        </p:spPr>
        <p:txBody>
          <a:bodyPr>
            <a:normAutofit/>
          </a:bodyPr>
          <a:lstStyle>
            <a:lvl1pPr>
              <a:defRPr sz="1600"/>
            </a:lvl1pPr>
          </a:lstStyle>
          <a:p>
            <a:r>
              <a:rPr kumimoji="1" lang="en-US" altLang="ja-JP" dirty="0"/>
              <a:t>ICON</a:t>
            </a:r>
            <a:endParaRPr kumimoji="1" lang="ja-JP" altLang="en-US" dirty="0"/>
          </a:p>
        </p:txBody>
      </p:sp>
      <p:sp>
        <p:nvSpPr>
          <p:cNvPr id="35" name="テキスト プレースホルダー 11"/>
          <p:cNvSpPr>
            <a:spLocks noGrp="1"/>
          </p:cNvSpPr>
          <p:nvPr>
            <p:ph type="body" sz="quarter" idx="44" hasCustomPrompt="1"/>
          </p:nvPr>
        </p:nvSpPr>
        <p:spPr>
          <a:xfrm>
            <a:off x="4048571" y="7729609"/>
            <a:ext cx="2241182" cy="1035115"/>
          </a:xfrm>
        </p:spPr>
        <p:txBody>
          <a:bodyPr anchor="t">
            <a:noAutofit/>
          </a:bodyPr>
          <a:lstStyle>
            <a:lvl1pPr algn="ctr">
              <a:lnSpc>
                <a:spcPct val="120000"/>
              </a:lnSpc>
              <a:defRPr sz="14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15" hasCustomPrompt="1"/>
          </p:nvPr>
        </p:nvSpPr>
        <p:spPr>
          <a:xfrm>
            <a:off x="9548249" y="1228065"/>
            <a:ext cx="7914915" cy="2790310"/>
          </a:xfrm>
        </p:spPr>
        <p:txBody>
          <a:bodyPr anchor="b">
            <a:noAutofit/>
          </a:bodyPr>
          <a:lstStyle>
            <a:lvl1pPr algn="l">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sp>
        <p:nvSpPr>
          <p:cNvPr id="41" name="ホームベース 40"/>
          <p:cNvSpPr/>
          <p:nvPr userDrawn="1"/>
        </p:nvSpPr>
        <p:spPr>
          <a:xfrm>
            <a:off x="9615805" y="4406587"/>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11"/>
          <p:cNvSpPr>
            <a:spLocks noGrp="1"/>
          </p:cNvSpPr>
          <p:nvPr>
            <p:ph type="body" sz="quarter" idx="16" hasCustomPrompt="1"/>
          </p:nvPr>
        </p:nvSpPr>
        <p:spPr>
          <a:xfrm>
            <a:off x="10095502" y="4789931"/>
            <a:ext cx="7328624" cy="1627089"/>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17" hasCustomPrompt="1"/>
          </p:nvPr>
        </p:nvSpPr>
        <p:spPr>
          <a:xfrm>
            <a:off x="10095502" y="4210502"/>
            <a:ext cx="7328624"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44" name="ホームベース 43"/>
          <p:cNvSpPr/>
          <p:nvPr userDrawn="1"/>
        </p:nvSpPr>
        <p:spPr>
          <a:xfrm>
            <a:off x="9615805" y="6824750"/>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プレースホルダー 11"/>
          <p:cNvSpPr>
            <a:spLocks noGrp="1"/>
          </p:cNvSpPr>
          <p:nvPr>
            <p:ph type="body" sz="quarter" idx="45" hasCustomPrompt="1"/>
          </p:nvPr>
        </p:nvSpPr>
        <p:spPr>
          <a:xfrm>
            <a:off x="10095502" y="7208094"/>
            <a:ext cx="7328624" cy="1627089"/>
          </a:xfrm>
        </p:spPr>
        <p:txBody>
          <a:bodyPr anchor="t">
            <a:noAutofit/>
          </a:bodyPr>
          <a:lstStyle>
            <a:lvl1pPr algn="l">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46" name="テキスト プレースホルダー 11"/>
          <p:cNvSpPr>
            <a:spLocks noGrp="1"/>
          </p:cNvSpPr>
          <p:nvPr>
            <p:ph type="body" sz="quarter" idx="19" hasCustomPrompt="1"/>
          </p:nvPr>
        </p:nvSpPr>
        <p:spPr>
          <a:xfrm>
            <a:off x="10095502" y="6628665"/>
            <a:ext cx="7328624"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4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155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oints and Big Title">
    <p:spTree>
      <p:nvGrpSpPr>
        <p:cNvPr id="1" name=""/>
        <p:cNvGrpSpPr/>
        <p:nvPr/>
      </p:nvGrpSpPr>
      <p:grpSpPr>
        <a:xfrm>
          <a:off x="0" y="0"/>
          <a:ext cx="0" cy="0"/>
          <a:chOff x="0" y="0"/>
          <a:chExt cx="0" cy="0"/>
        </a:xfrm>
      </p:grpSpPr>
      <p:sp>
        <p:nvSpPr>
          <p:cNvPr id="32" name="正方形/長方形 31"/>
          <p:cNvSpPr/>
          <p:nvPr userDrawn="1"/>
        </p:nvSpPr>
        <p:spPr>
          <a:xfrm>
            <a:off x="0" y="0"/>
            <a:ext cx="18286413" cy="51435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テキスト プレースホルダー 11"/>
          <p:cNvSpPr>
            <a:spLocks noGrp="1"/>
          </p:cNvSpPr>
          <p:nvPr>
            <p:ph type="body" sz="quarter" idx="15" hasCustomPrompt="1"/>
          </p:nvPr>
        </p:nvSpPr>
        <p:spPr>
          <a:xfrm>
            <a:off x="727271" y="1228065"/>
            <a:ext cx="16831870" cy="2459238"/>
          </a:xfrm>
        </p:spPr>
        <p:txBody>
          <a:bodyPr anchor="b">
            <a:noAutofit/>
          </a:bodyPr>
          <a:lstStyle>
            <a:lvl1pPr algn="ctr">
              <a:lnSpc>
                <a:spcPct val="100000"/>
              </a:lnSpc>
              <a:spcBef>
                <a:spcPts val="0"/>
              </a:spcBef>
              <a:defRPr sz="15000" spc="600" baseline="0">
                <a:solidFill>
                  <a:schemeClr val="bg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22" hasCustomPrompt="1"/>
          </p:nvPr>
        </p:nvSpPr>
        <p:spPr>
          <a:xfrm>
            <a:off x="727272" y="3405437"/>
            <a:ext cx="16831870" cy="990111"/>
          </a:xfrm>
        </p:spPr>
        <p:txBody>
          <a:bodyPr anchor="ctr">
            <a:noAutofit/>
          </a:bodyPr>
          <a:lstStyle>
            <a:lvl1pPr algn="ctr">
              <a:lnSpc>
                <a:spcPct val="100000"/>
              </a:lnSpc>
              <a:spcBef>
                <a:spcPts val="0"/>
              </a:spcBef>
              <a:defRPr sz="3600" spc="1500" baseline="0">
                <a:solidFill>
                  <a:schemeClr val="bg1"/>
                </a:solidFill>
                <a:latin typeface="+mj-lt"/>
              </a:defRPr>
            </a:lvl1pPr>
          </a:lstStyle>
          <a:p>
            <a:pPr lvl="0"/>
            <a:r>
              <a:rPr lang="en-US" altLang="ja-JP" dirty="0"/>
              <a:t>TEXT HERE</a:t>
            </a:r>
            <a:endParaRPr lang="en-US" dirty="0"/>
          </a:p>
        </p:txBody>
      </p:sp>
      <p:sp>
        <p:nvSpPr>
          <p:cNvPr id="35" name="図プレースホルダー 7"/>
          <p:cNvSpPr>
            <a:spLocks noGrp="1"/>
          </p:cNvSpPr>
          <p:nvPr>
            <p:ph type="pic" sz="quarter" idx="18" hasCustomPrompt="1"/>
          </p:nvPr>
        </p:nvSpPr>
        <p:spPr>
          <a:xfrm>
            <a:off x="3202547" y="5638555"/>
            <a:ext cx="1530170" cy="1530170"/>
          </a:xfrm>
        </p:spPr>
        <p:txBody>
          <a:bodyPr>
            <a:normAutofit/>
          </a:bodyPr>
          <a:lstStyle>
            <a:lvl1pPr>
              <a:defRPr sz="1600"/>
            </a:lvl1pPr>
          </a:lstStyle>
          <a:p>
            <a:r>
              <a:rPr kumimoji="1" lang="en-US" altLang="ja-JP" dirty="0"/>
              <a:t>ICON</a:t>
            </a:r>
            <a:endParaRPr kumimoji="1" lang="ja-JP" altLang="en-US" dirty="0"/>
          </a:p>
        </p:txBody>
      </p:sp>
      <p:sp>
        <p:nvSpPr>
          <p:cNvPr id="36" name="テキスト プレースホルダー 11"/>
          <p:cNvSpPr>
            <a:spLocks noGrp="1"/>
          </p:cNvSpPr>
          <p:nvPr>
            <p:ph type="body" sz="quarter" idx="16" hasCustomPrompt="1"/>
          </p:nvPr>
        </p:nvSpPr>
        <p:spPr>
          <a:xfrm>
            <a:off x="1627371" y="7838165"/>
            <a:ext cx="4725525" cy="158081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17" hasCustomPrompt="1"/>
          </p:nvPr>
        </p:nvSpPr>
        <p:spPr>
          <a:xfrm>
            <a:off x="1627371" y="7258735"/>
            <a:ext cx="4725525" cy="773203"/>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38" name="図プレースホルダー 7"/>
          <p:cNvSpPr>
            <a:spLocks noGrp="1"/>
          </p:cNvSpPr>
          <p:nvPr>
            <p:ph type="pic" sz="quarter" idx="23" hasCustomPrompt="1"/>
          </p:nvPr>
        </p:nvSpPr>
        <p:spPr>
          <a:xfrm>
            <a:off x="8378122" y="5638555"/>
            <a:ext cx="1530170" cy="1530170"/>
          </a:xfrm>
        </p:spPr>
        <p:txBody>
          <a:bodyPr>
            <a:normAutofit/>
          </a:bodyPr>
          <a:lstStyle>
            <a:lvl1pPr>
              <a:defRPr sz="1600"/>
            </a:lvl1pPr>
          </a:lstStyle>
          <a:p>
            <a:r>
              <a:rPr kumimoji="1" lang="en-US" altLang="ja-JP" dirty="0"/>
              <a:t>ICON</a:t>
            </a:r>
            <a:endParaRPr kumimoji="1" lang="ja-JP" altLang="en-US" dirty="0"/>
          </a:p>
        </p:txBody>
      </p:sp>
      <p:sp>
        <p:nvSpPr>
          <p:cNvPr id="39" name="テキスト プレースホルダー 11"/>
          <p:cNvSpPr>
            <a:spLocks noGrp="1"/>
          </p:cNvSpPr>
          <p:nvPr>
            <p:ph type="body" sz="quarter" idx="24" hasCustomPrompt="1"/>
          </p:nvPr>
        </p:nvSpPr>
        <p:spPr>
          <a:xfrm>
            <a:off x="6802946" y="7838165"/>
            <a:ext cx="4725525" cy="158081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40" name="テキスト プレースホルダー 11"/>
          <p:cNvSpPr>
            <a:spLocks noGrp="1"/>
          </p:cNvSpPr>
          <p:nvPr>
            <p:ph type="body" sz="quarter" idx="25" hasCustomPrompt="1"/>
          </p:nvPr>
        </p:nvSpPr>
        <p:spPr>
          <a:xfrm>
            <a:off x="6802946" y="7258735"/>
            <a:ext cx="4725525" cy="773203"/>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41" name="図プレースホルダー 7"/>
          <p:cNvSpPr>
            <a:spLocks noGrp="1"/>
          </p:cNvSpPr>
          <p:nvPr>
            <p:ph type="pic" sz="quarter" idx="26" hasCustomPrompt="1"/>
          </p:nvPr>
        </p:nvSpPr>
        <p:spPr>
          <a:xfrm>
            <a:off x="13553697" y="5638555"/>
            <a:ext cx="1530170" cy="1530170"/>
          </a:xfrm>
        </p:spPr>
        <p:txBody>
          <a:bodyPr>
            <a:normAutofit/>
          </a:bodyPr>
          <a:lstStyle>
            <a:lvl1pPr>
              <a:defRPr sz="1600"/>
            </a:lvl1pPr>
          </a:lstStyle>
          <a:p>
            <a:r>
              <a:rPr kumimoji="1" lang="en-US" altLang="ja-JP" dirty="0"/>
              <a:t>ICON</a:t>
            </a:r>
            <a:endParaRPr kumimoji="1" lang="ja-JP" altLang="en-US" dirty="0"/>
          </a:p>
        </p:txBody>
      </p:sp>
      <p:sp>
        <p:nvSpPr>
          <p:cNvPr id="42" name="テキスト プレースホルダー 11"/>
          <p:cNvSpPr>
            <a:spLocks noGrp="1"/>
          </p:cNvSpPr>
          <p:nvPr>
            <p:ph type="body" sz="quarter" idx="27" hasCustomPrompt="1"/>
          </p:nvPr>
        </p:nvSpPr>
        <p:spPr>
          <a:xfrm>
            <a:off x="11978521" y="7838165"/>
            <a:ext cx="4725525" cy="158081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28" hasCustomPrompt="1"/>
          </p:nvPr>
        </p:nvSpPr>
        <p:spPr>
          <a:xfrm>
            <a:off x="11978521" y="7258735"/>
            <a:ext cx="4725525" cy="773203"/>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1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972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ne and Picture">
    <p:spTree>
      <p:nvGrpSpPr>
        <p:cNvPr id="1" name=""/>
        <p:cNvGrpSpPr/>
        <p:nvPr/>
      </p:nvGrpSpPr>
      <p:grpSpPr>
        <a:xfrm>
          <a:off x="0" y="0"/>
          <a:ext cx="0" cy="0"/>
          <a:chOff x="0" y="0"/>
          <a:chExt cx="0" cy="0"/>
        </a:xfrm>
      </p:grpSpPr>
      <p:sp>
        <p:nvSpPr>
          <p:cNvPr id="9" name="図プレースホルダー 8"/>
          <p:cNvSpPr>
            <a:spLocks noGrp="1"/>
          </p:cNvSpPr>
          <p:nvPr>
            <p:ph type="pic" sz="quarter" idx="12" hasCustomPrompt="1"/>
          </p:nvPr>
        </p:nvSpPr>
        <p:spPr>
          <a:xfrm>
            <a:off x="0" y="-1"/>
            <a:ext cx="18286413" cy="6583661"/>
          </a:xfrm>
        </p:spPr>
        <p:txBody>
          <a:bodyPr/>
          <a:lstStyle>
            <a:lvl1pPr>
              <a:defRPr baseline="0"/>
            </a:lvl1pPr>
          </a:lstStyle>
          <a:p>
            <a:r>
              <a:rPr kumimoji="1" lang="en-US" altLang="ja-JP" dirty="0"/>
              <a:t>Add an image</a:t>
            </a:r>
            <a:endParaRPr kumimoji="1" lang="ja-JP" altLang="en-US" dirty="0"/>
          </a:p>
        </p:txBody>
      </p:sp>
      <p:sp>
        <p:nvSpPr>
          <p:cNvPr id="13" name="テキスト プレースホルダー 12"/>
          <p:cNvSpPr>
            <a:spLocks noGrp="1"/>
          </p:cNvSpPr>
          <p:nvPr>
            <p:ph type="body" sz="quarter" idx="14" hasCustomPrompt="1"/>
          </p:nvPr>
        </p:nvSpPr>
        <p:spPr>
          <a:xfrm>
            <a:off x="0" y="4063290"/>
            <a:ext cx="18286413" cy="765175"/>
          </a:xfrm>
          <a:solidFill>
            <a:schemeClr val="accent1">
              <a:alpha val="69000"/>
            </a:schemeClr>
          </a:solidFill>
        </p:spPr>
        <p:txBody>
          <a:bodyPr/>
          <a:lstStyle/>
          <a:p>
            <a:pPr lvl="0"/>
            <a:r>
              <a:rPr kumimoji="1" lang="en-US" altLang="ja-JP" dirty="0"/>
              <a:t> </a:t>
            </a:r>
            <a:endParaRPr kumimoji="1" lang="ja-JP" altLang="en-US" dirty="0"/>
          </a:p>
        </p:txBody>
      </p:sp>
      <p:sp>
        <p:nvSpPr>
          <p:cNvPr id="14" name="テキスト プレースホルダー 12"/>
          <p:cNvSpPr>
            <a:spLocks noGrp="1"/>
          </p:cNvSpPr>
          <p:nvPr>
            <p:ph type="body" sz="quarter" idx="15" hasCustomPrompt="1"/>
          </p:nvPr>
        </p:nvSpPr>
        <p:spPr>
          <a:xfrm>
            <a:off x="0" y="4828951"/>
            <a:ext cx="18286413" cy="1754709"/>
          </a:xfrm>
          <a:solidFill>
            <a:schemeClr val="tx2">
              <a:alpha val="69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3" hasCustomPrompt="1"/>
          </p:nvPr>
        </p:nvSpPr>
        <p:spPr>
          <a:xfrm>
            <a:off x="1311688" y="823020"/>
            <a:ext cx="3691058" cy="5757015"/>
          </a:xfrm>
          <a:blipFill dpi="0" rotWithShape="1">
            <a:blip r:embed="rId2"/>
            <a:srcRect/>
            <a:stretch>
              <a:fillRect b="-27424"/>
            </a:stretch>
          </a:blipFill>
        </p:spPr>
        <p:txBody>
          <a:bodyPr/>
          <a:lstStyle/>
          <a:p>
            <a:pPr lvl="0"/>
            <a:r>
              <a:rPr kumimoji="1" lang="en-US" altLang="ja-JP" dirty="0"/>
              <a:t> </a:t>
            </a:r>
            <a:endParaRPr kumimoji="1" lang="ja-JP" altLang="en-US" dirty="0"/>
          </a:p>
        </p:txBody>
      </p:sp>
      <p:sp>
        <p:nvSpPr>
          <p:cNvPr id="15" name="テキスト プレースホルダー 11"/>
          <p:cNvSpPr>
            <a:spLocks noGrp="1"/>
          </p:cNvSpPr>
          <p:nvPr>
            <p:ph type="body" sz="quarter" idx="17" hasCustomPrompt="1"/>
          </p:nvPr>
        </p:nvSpPr>
        <p:spPr>
          <a:xfrm>
            <a:off x="5137761" y="4052646"/>
            <a:ext cx="12421380" cy="773203"/>
          </a:xfrm>
        </p:spPr>
        <p:txBody>
          <a:bodyPr anchor="t">
            <a:noAutofit/>
          </a:bodyPr>
          <a:lstStyle>
            <a:lvl1pPr algn="l">
              <a:lnSpc>
                <a:spcPct val="120000"/>
              </a:lnSpc>
              <a:defRPr sz="3200" spc="3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16" hasCustomPrompt="1"/>
          </p:nvPr>
        </p:nvSpPr>
        <p:spPr>
          <a:xfrm>
            <a:off x="5137761" y="4880358"/>
            <a:ext cx="12421380" cy="1658297"/>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2" name="図プレースホルダー 21"/>
          <p:cNvSpPr>
            <a:spLocks noGrp="1"/>
          </p:cNvSpPr>
          <p:nvPr>
            <p:ph type="pic" sz="quarter" idx="40" hasCustomPrompt="1"/>
          </p:nvPr>
        </p:nvSpPr>
        <p:spPr>
          <a:xfrm>
            <a:off x="1582417" y="1767765"/>
            <a:ext cx="3149600" cy="4816475"/>
          </a:xfrm>
        </p:spPr>
        <p:txBody>
          <a:bodyPr/>
          <a:lstStyle>
            <a:lvl1pPr>
              <a:defRPr/>
            </a:lvl1pPr>
          </a:lstStyle>
          <a:p>
            <a:r>
              <a:rPr kumimoji="1" lang="en-US" altLang="ja-JP" dirty="0"/>
              <a:t>Add an image</a:t>
            </a:r>
            <a:endParaRPr kumimoji="1" lang="ja-JP" altLang="en-US" dirty="0"/>
          </a:p>
        </p:txBody>
      </p:sp>
      <p:sp>
        <p:nvSpPr>
          <p:cNvPr id="24"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25" name="直線コネクタ 24"/>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787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niters">
    <p:spTree>
      <p:nvGrpSpPr>
        <p:cNvPr id="1" name=""/>
        <p:cNvGrpSpPr/>
        <p:nvPr/>
      </p:nvGrpSpPr>
      <p:grpSpPr>
        <a:xfrm>
          <a:off x="0" y="0"/>
          <a:ext cx="0" cy="0"/>
          <a:chOff x="0" y="0"/>
          <a:chExt cx="0" cy="0"/>
        </a:xfrm>
      </p:grpSpPr>
      <p:sp>
        <p:nvSpPr>
          <p:cNvPr id="5" name="正方形/長方形 4"/>
          <p:cNvSpPr/>
          <p:nvPr userDrawn="1"/>
        </p:nvSpPr>
        <p:spPr>
          <a:xfrm>
            <a:off x="-1" y="0"/>
            <a:ext cx="18286413" cy="6583660"/>
          </a:xfrm>
          <a:prstGeom prst="rect">
            <a:avLst/>
          </a:prstGeom>
          <a:solidFill>
            <a:schemeClr val="accent1">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プレースホルダー 7"/>
          <p:cNvSpPr>
            <a:spLocks noGrp="1"/>
          </p:cNvSpPr>
          <p:nvPr>
            <p:ph type="body" sz="quarter" idx="15" hasCustomPrompt="1"/>
          </p:nvPr>
        </p:nvSpPr>
        <p:spPr>
          <a:xfrm>
            <a:off x="412236" y="1208103"/>
            <a:ext cx="6221087" cy="5033903"/>
          </a:xfrm>
          <a:blipFill dpi="0" rotWithShape="1">
            <a:blip r:embed="rId2"/>
            <a:srcRect/>
            <a:stretch>
              <a:fillRect/>
            </a:stretch>
          </a:blipFill>
        </p:spPr>
        <p:txBody>
          <a:bodyPr/>
          <a:lstStyle/>
          <a:p>
            <a:pPr lvl="0"/>
            <a:r>
              <a:rPr kumimoji="1" lang="en-US" altLang="ja-JP" dirty="0"/>
              <a:t> </a:t>
            </a:r>
            <a:endParaRPr kumimoji="1" lang="ja-JP" altLang="en-US" dirty="0"/>
          </a:p>
        </p:txBody>
      </p:sp>
      <p:sp>
        <p:nvSpPr>
          <p:cNvPr id="10" name="図プレースホルダー 8"/>
          <p:cNvSpPr>
            <a:spLocks noGrp="1"/>
          </p:cNvSpPr>
          <p:nvPr>
            <p:ph type="pic" sz="quarter" idx="16" hasCustomPrompt="1"/>
          </p:nvPr>
        </p:nvSpPr>
        <p:spPr>
          <a:xfrm>
            <a:off x="667031" y="1433128"/>
            <a:ext cx="5733348" cy="3150350"/>
          </a:xfrm>
        </p:spPr>
        <p:txBody>
          <a:bodyPr/>
          <a:lstStyle>
            <a:lvl1pPr>
              <a:defRPr/>
            </a:lvl1pPr>
          </a:lstStyle>
          <a:p>
            <a:r>
              <a:rPr kumimoji="1" lang="en-US" altLang="ja-JP" dirty="0"/>
              <a:t>Add an image</a:t>
            </a:r>
            <a:endParaRPr kumimoji="1" lang="ja-JP" altLang="en-US" dirty="0"/>
          </a:p>
        </p:txBody>
      </p:sp>
      <p:sp>
        <p:nvSpPr>
          <p:cNvPr id="11" name="テキスト プレースホルダー 7"/>
          <p:cNvSpPr>
            <a:spLocks noGrp="1"/>
          </p:cNvSpPr>
          <p:nvPr>
            <p:ph type="body" sz="quarter" idx="17" hasCustomPrompt="1"/>
          </p:nvPr>
        </p:nvSpPr>
        <p:spPr>
          <a:xfrm>
            <a:off x="11588711" y="1201446"/>
            <a:ext cx="6221087" cy="5033903"/>
          </a:xfrm>
          <a:blipFill dpi="0" rotWithShape="1">
            <a:blip r:embed="rId2"/>
            <a:srcRect/>
            <a:stretch>
              <a:fillRect/>
            </a:stretch>
          </a:blipFill>
        </p:spPr>
        <p:txBody>
          <a:bodyPr/>
          <a:lstStyle/>
          <a:p>
            <a:pPr lvl="0"/>
            <a:r>
              <a:rPr kumimoji="1" lang="en-US" altLang="ja-JP" dirty="0"/>
              <a:t> </a:t>
            </a:r>
            <a:endParaRPr kumimoji="1" lang="ja-JP" altLang="en-US" dirty="0"/>
          </a:p>
        </p:txBody>
      </p:sp>
      <p:sp>
        <p:nvSpPr>
          <p:cNvPr id="12" name="図プレースホルダー 8"/>
          <p:cNvSpPr>
            <a:spLocks noGrp="1"/>
          </p:cNvSpPr>
          <p:nvPr>
            <p:ph type="pic" sz="quarter" idx="18" hasCustomPrompt="1"/>
          </p:nvPr>
        </p:nvSpPr>
        <p:spPr>
          <a:xfrm>
            <a:off x="11843506" y="1426471"/>
            <a:ext cx="5733348" cy="3150350"/>
          </a:xfrm>
        </p:spPr>
        <p:txBody>
          <a:bodyPr/>
          <a:lstStyle>
            <a:lvl1pPr>
              <a:defRPr/>
            </a:lvl1pPr>
          </a:lstStyle>
          <a:p>
            <a:r>
              <a:rPr kumimoji="1" lang="en-US" altLang="ja-JP" dirty="0"/>
              <a:t>Add an image</a:t>
            </a:r>
            <a:endParaRPr kumimoji="1" lang="ja-JP" altLang="en-US" dirty="0"/>
          </a:p>
        </p:txBody>
      </p:sp>
      <p:sp>
        <p:nvSpPr>
          <p:cNvPr id="8" name="テキスト プレースホルダー 7"/>
          <p:cNvSpPr>
            <a:spLocks noGrp="1"/>
          </p:cNvSpPr>
          <p:nvPr>
            <p:ph type="body" sz="quarter" idx="14" hasCustomPrompt="1"/>
          </p:nvPr>
        </p:nvSpPr>
        <p:spPr>
          <a:xfrm>
            <a:off x="5546049" y="958035"/>
            <a:ext cx="7197557" cy="5824031"/>
          </a:xfrm>
          <a:blipFill dpi="0" rotWithShape="1">
            <a:blip r:embed="rId2"/>
            <a:srcRect/>
            <a:stretch>
              <a:fillRect/>
            </a:stretch>
          </a:blipFill>
        </p:spPr>
        <p:txBody>
          <a:bodyPr/>
          <a:lstStyle/>
          <a:p>
            <a:pPr lvl="0"/>
            <a:r>
              <a:rPr kumimoji="1" lang="en-US" altLang="ja-JP" dirty="0"/>
              <a:t> </a:t>
            </a:r>
            <a:endParaRPr kumimoji="1" lang="ja-JP" altLang="en-US" dirty="0"/>
          </a:p>
        </p:txBody>
      </p:sp>
      <p:sp>
        <p:nvSpPr>
          <p:cNvPr id="7" name="図プレースホルダー 8"/>
          <p:cNvSpPr>
            <a:spLocks noGrp="1"/>
          </p:cNvSpPr>
          <p:nvPr>
            <p:ph type="pic" sz="quarter" idx="13" hasCustomPrompt="1"/>
          </p:nvPr>
        </p:nvSpPr>
        <p:spPr>
          <a:xfrm>
            <a:off x="5814679" y="1201445"/>
            <a:ext cx="6660740" cy="3645405"/>
          </a:xfrm>
        </p:spPr>
        <p:txBody>
          <a:bodyPr/>
          <a:lstStyle>
            <a:lvl1pPr>
              <a:defRPr/>
            </a:lvl1pPr>
          </a:lstStyle>
          <a:p>
            <a:r>
              <a:rPr kumimoji="1" lang="en-US" altLang="ja-JP" dirty="0"/>
              <a:t>Add an image</a:t>
            </a:r>
            <a:endParaRPr kumimoji="1" lang="ja-JP" altLang="en-US" dirty="0"/>
          </a:p>
        </p:txBody>
      </p:sp>
      <p:sp>
        <p:nvSpPr>
          <p:cNvPr id="13"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14" name="直線コネクタ 13"/>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1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163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正方形/長方形 8"/>
          <p:cNvSpPr/>
          <p:nvPr userDrawn="1"/>
        </p:nvSpPr>
        <p:spPr>
          <a:xfrm>
            <a:off x="-14757" y="3291830"/>
            <a:ext cx="18286413" cy="329183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正方形/長方形 22"/>
          <p:cNvSpPr/>
          <p:nvPr userDrawn="1"/>
        </p:nvSpPr>
        <p:spPr>
          <a:xfrm>
            <a:off x="-7192" y="3722610"/>
            <a:ext cx="18286413" cy="2430270"/>
          </a:xfrm>
          <a:prstGeom prst="rect">
            <a:avLst/>
          </a:prstGeom>
          <a:solidFill>
            <a:schemeClr val="accent1">
              <a:lumMod val="40000"/>
              <a:lumOff val="6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正方形/長方形 4"/>
          <p:cNvSpPr/>
          <p:nvPr userDrawn="1"/>
        </p:nvSpPr>
        <p:spPr>
          <a:xfrm>
            <a:off x="-1" y="0"/>
            <a:ext cx="18286413" cy="329183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正方形/長方形 21"/>
          <p:cNvSpPr/>
          <p:nvPr userDrawn="1"/>
        </p:nvSpPr>
        <p:spPr>
          <a:xfrm>
            <a:off x="0" y="417975"/>
            <a:ext cx="18271655" cy="2430270"/>
          </a:xfrm>
          <a:prstGeom prst="rect">
            <a:avLst/>
          </a:prstGeom>
          <a:solidFill>
            <a:schemeClr val="accent1">
              <a:lumMod val="40000"/>
              <a:lumOff val="6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図プレースホルダー 13"/>
          <p:cNvSpPr>
            <a:spLocks noGrp="1"/>
          </p:cNvSpPr>
          <p:nvPr>
            <p:ph type="pic" sz="quarter" idx="13" hasCustomPrompt="1"/>
          </p:nvPr>
        </p:nvSpPr>
        <p:spPr>
          <a:xfrm>
            <a:off x="9143206" y="3291830"/>
            <a:ext cx="9139924" cy="3291830"/>
          </a:xfrm>
          <a:custGeom>
            <a:avLst/>
            <a:gdLst/>
            <a:ahLst/>
            <a:cxnLst/>
            <a:rect l="l" t="t" r="r" b="b"/>
            <a:pathLst>
              <a:path w="9139924" h="3291830">
                <a:moveTo>
                  <a:pt x="0" y="0"/>
                </a:moveTo>
                <a:lnTo>
                  <a:pt x="1305146" y="0"/>
                </a:lnTo>
                <a:lnTo>
                  <a:pt x="9139924" y="0"/>
                </a:lnTo>
                <a:lnTo>
                  <a:pt x="9139924" y="3291830"/>
                </a:lnTo>
                <a:lnTo>
                  <a:pt x="1305146" y="3291830"/>
                </a:lnTo>
                <a:close/>
              </a:path>
            </a:pathLst>
          </a:custGeom>
        </p:spPr>
        <p:txBody>
          <a:bodyPr/>
          <a:lstStyle>
            <a:lvl1pPr>
              <a:defRPr baseline="0"/>
            </a:lvl1pPr>
          </a:lstStyle>
          <a:p>
            <a:r>
              <a:rPr kumimoji="1" lang="en-US" altLang="ja-JP" dirty="0"/>
              <a:t> Add an image</a:t>
            </a:r>
            <a:endParaRPr kumimoji="1" lang="ja-JP" altLang="en-US" dirty="0"/>
          </a:p>
        </p:txBody>
      </p:sp>
      <p:sp>
        <p:nvSpPr>
          <p:cNvPr id="11" name="図プレースホルダー 10"/>
          <p:cNvSpPr>
            <a:spLocks noGrp="1"/>
          </p:cNvSpPr>
          <p:nvPr>
            <p:ph type="pic" sz="quarter" idx="12" hasCustomPrompt="1"/>
          </p:nvPr>
        </p:nvSpPr>
        <p:spPr>
          <a:xfrm>
            <a:off x="1" y="0"/>
            <a:ext cx="9139924" cy="3291830"/>
          </a:xfrm>
          <a:custGeom>
            <a:avLst/>
            <a:gdLst/>
            <a:ahLst/>
            <a:cxnLst/>
            <a:rect l="l" t="t" r="r" b="b"/>
            <a:pathLst>
              <a:path w="9139924" h="3291830">
                <a:moveTo>
                  <a:pt x="0" y="0"/>
                </a:moveTo>
                <a:lnTo>
                  <a:pt x="7834778" y="0"/>
                </a:lnTo>
                <a:lnTo>
                  <a:pt x="9139924" y="3291830"/>
                </a:lnTo>
                <a:lnTo>
                  <a:pt x="7834778" y="3291830"/>
                </a:lnTo>
                <a:lnTo>
                  <a:pt x="0" y="3291830"/>
                </a:lnTo>
                <a:close/>
              </a:path>
            </a:pathLst>
          </a:cu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5"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16" name="直線コネクタ 15"/>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16" hasCustomPrompt="1"/>
          </p:nvPr>
        </p:nvSpPr>
        <p:spPr>
          <a:xfrm>
            <a:off x="9150226" y="1177425"/>
            <a:ext cx="8498925" cy="144579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17" hasCustomPrompt="1"/>
          </p:nvPr>
        </p:nvSpPr>
        <p:spPr>
          <a:xfrm>
            <a:off x="9150226" y="597995"/>
            <a:ext cx="8498925"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40" hasCustomPrompt="1"/>
          </p:nvPr>
        </p:nvSpPr>
        <p:spPr>
          <a:xfrm>
            <a:off x="599276" y="4513430"/>
            <a:ext cx="8498925" cy="1395156"/>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41" hasCustomPrompt="1"/>
          </p:nvPr>
        </p:nvSpPr>
        <p:spPr>
          <a:xfrm>
            <a:off x="599276" y="3934000"/>
            <a:ext cx="8498925"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4"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97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orkers">
    <p:spTree>
      <p:nvGrpSpPr>
        <p:cNvPr id="1" name=""/>
        <p:cNvGrpSpPr/>
        <p:nvPr/>
      </p:nvGrpSpPr>
      <p:grpSpPr>
        <a:xfrm>
          <a:off x="0" y="0"/>
          <a:ext cx="0" cy="0"/>
          <a:chOff x="0" y="0"/>
          <a:chExt cx="0" cy="0"/>
        </a:xfrm>
      </p:grpSpPr>
      <p:sp>
        <p:nvSpPr>
          <p:cNvPr id="9" name="正方形/長方形 8"/>
          <p:cNvSpPr/>
          <p:nvPr userDrawn="1"/>
        </p:nvSpPr>
        <p:spPr>
          <a:xfrm>
            <a:off x="0" y="5908584"/>
            <a:ext cx="18286413" cy="4378415"/>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テキスト プレースホルダー 11"/>
          <p:cNvSpPr>
            <a:spLocks noGrp="1"/>
          </p:cNvSpPr>
          <p:nvPr>
            <p:ph type="body" sz="quarter" idx="15" hasCustomPrompt="1"/>
          </p:nvPr>
        </p:nvSpPr>
        <p:spPr>
          <a:xfrm>
            <a:off x="727271" y="6448645"/>
            <a:ext cx="16831870" cy="2459238"/>
          </a:xfrm>
        </p:spPr>
        <p:txBody>
          <a:bodyPr anchor="b">
            <a:noAutofit/>
          </a:bodyPr>
          <a:lstStyle>
            <a:lvl1pPr algn="ctr">
              <a:lnSpc>
                <a:spcPct val="100000"/>
              </a:lnSpc>
              <a:spcBef>
                <a:spcPts val="0"/>
              </a:spcBef>
              <a:defRPr sz="15000" spc="600" baseline="0">
                <a:solidFill>
                  <a:schemeClr val="bg1"/>
                </a:solidFill>
                <a:latin typeface="+mj-lt"/>
              </a:defRPr>
            </a:lvl1pPr>
          </a:lstStyle>
          <a:p>
            <a:pPr lvl="0"/>
            <a:r>
              <a:rPr lang="en-US" altLang="ja-JP" dirty="0"/>
              <a:t>MOT CLE</a:t>
            </a:r>
            <a:endParaRPr lang="en-US" dirty="0"/>
          </a:p>
        </p:txBody>
      </p:sp>
      <p:sp>
        <p:nvSpPr>
          <p:cNvPr id="27" name="テキスト プレースホルダー 11"/>
          <p:cNvSpPr>
            <a:spLocks noGrp="1"/>
          </p:cNvSpPr>
          <p:nvPr>
            <p:ph type="body" sz="quarter" idx="22" hasCustomPrompt="1"/>
          </p:nvPr>
        </p:nvSpPr>
        <p:spPr>
          <a:xfrm>
            <a:off x="727272" y="8626017"/>
            <a:ext cx="16831870" cy="990111"/>
          </a:xfrm>
        </p:spPr>
        <p:txBody>
          <a:bodyPr anchor="ctr">
            <a:noAutofit/>
          </a:bodyPr>
          <a:lstStyle>
            <a:lvl1pPr algn="ctr">
              <a:lnSpc>
                <a:spcPct val="100000"/>
              </a:lnSpc>
              <a:spcBef>
                <a:spcPts val="0"/>
              </a:spcBef>
              <a:defRPr sz="3600" spc="0" baseline="0">
                <a:solidFill>
                  <a:schemeClr val="bg1"/>
                </a:solidFill>
                <a:latin typeface="+mj-lt"/>
              </a:defRPr>
            </a:lvl1pPr>
          </a:lstStyle>
          <a:p>
            <a:pPr lvl="0"/>
            <a:r>
              <a:rPr lang="en-US" altLang="ja-JP" dirty="0"/>
              <a:t>PHRASE</a:t>
            </a:r>
            <a:endParaRPr lang="en-US" dirty="0"/>
          </a:p>
        </p:txBody>
      </p:sp>
      <p:sp>
        <p:nvSpPr>
          <p:cNvPr id="13" name="図プレースホルダー 6"/>
          <p:cNvSpPr>
            <a:spLocks noGrp="1"/>
          </p:cNvSpPr>
          <p:nvPr>
            <p:ph type="pic" sz="quarter" idx="23" hasCustomPrompt="1"/>
          </p:nvPr>
        </p:nvSpPr>
        <p:spPr>
          <a:xfrm>
            <a:off x="-22244" y="20260"/>
            <a:ext cx="18308657" cy="5888323"/>
          </a:xfrm>
        </p:spPr>
        <p:txBody>
          <a:bodyPr/>
          <a:lstStyle>
            <a:lvl1pPr>
              <a:defRPr/>
            </a:lvl1pPr>
          </a:lstStyle>
          <a:p>
            <a:r>
              <a:rPr kumimoji="1" lang="en-US" altLang="ja-JP" dirty="0"/>
              <a:t>Image </a:t>
            </a:r>
            <a:r>
              <a:rPr kumimoji="1" lang="en-US" altLang="ja-JP" dirty="0" err="1"/>
              <a:t>d’illustration</a:t>
            </a:r>
            <a:endParaRPr kumimoji="1" lang="ja-JP" altLang="en-US" dirty="0"/>
          </a:p>
        </p:txBody>
      </p:sp>
    </p:spTree>
    <p:extLst>
      <p:ext uri="{BB962C8B-B14F-4D97-AF65-F5344CB8AC3E}">
        <p14:creationId xmlns:p14="http://schemas.microsoft.com/office/powerpoint/2010/main" val="4021662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Big Images">
    <p:spTree>
      <p:nvGrpSpPr>
        <p:cNvPr id="1" name=""/>
        <p:cNvGrpSpPr/>
        <p:nvPr/>
      </p:nvGrpSpPr>
      <p:grpSpPr>
        <a:xfrm>
          <a:off x="0" y="0"/>
          <a:ext cx="0" cy="0"/>
          <a:chOff x="0" y="0"/>
          <a:chExt cx="0" cy="0"/>
        </a:xfrm>
      </p:grpSpPr>
      <p:sp>
        <p:nvSpPr>
          <p:cNvPr id="8" name="図プレースホルダー 7"/>
          <p:cNvSpPr>
            <a:spLocks noGrp="1"/>
          </p:cNvSpPr>
          <p:nvPr>
            <p:ph type="pic" sz="quarter" idx="12" hasCustomPrompt="1"/>
          </p:nvPr>
        </p:nvSpPr>
        <p:spPr>
          <a:xfrm>
            <a:off x="0" y="0"/>
            <a:ext cx="10425055" cy="6583660"/>
          </a:xfrm>
          <a:custGeom>
            <a:avLst/>
            <a:gdLst/>
            <a:ahLst/>
            <a:cxnLst/>
            <a:rect l="l" t="t" r="r" b="b"/>
            <a:pathLst>
              <a:path w="10425055" h="6583660">
                <a:moveTo>
                  <a:pt x="0" y="0"/>
                </a:moveTo>
                <a:lnTo>
                  <a:pt x="7859770" y="0"/>
                </a:lnTo>
                <a:lnTo>
                  <a:pt x="10425055" y="6583660"/>
                </a:lnTo>
                <a:lnTo>
                  <a:pt x="7859770" y="6583660"/>
                </a:lnTo>
                <a:lnTo>
                  <a:pt x="0" y="6583660"/>
                </a:lnTo>
                <a:close/>
              </a:path>
            </a:pathLst>
          </a:custGeom>
        </p:spPr>
        <p:txBody>
          <a:bodyPr/>
          <a:lstStyle>
            <a:lvl1pPr>
              <a:defRPr/>
            </a:lvl1pPr>
          </a:lstStyle>
          <a:p>
            <a:r>
              <a:rPr kumimoji="1" lang="en-US" altLang="ja-JP" dirty="0"/>
              <a:t>Add an image</a:t>
            </a:r>
            <a:endParaRPr kumimoji="1" lang="ja-JP" altLang="en-US" dirty="0"/>
          </a:p>
        </p:txBody>
      </p:sp>
      <p:sp>
        <p:nvSpPr>
          <p:cNvPr id="22" name="図プレースホルダー 21"/>
          <p:cNvSpPr>
            <a:spLocks noGrp="1"/>
          </p:cNvSpPr>
          <p:nvPr>
            <p:ph type="pic" sz="quarter" idx="40" hasCustomPrompt="1"/>
          </p:nvPr>
        </p:nvSpPr>
        <p:spPr>
          <a:xfrm>
            <a:off x="5461000" y="3221875"/>
            <a:ext cx="3951609" cy="788150"/>
          </a:xfrm>
          <a:custGeom>
            <a:avLst/>
            <a:gdLst/>
            <a:ahLst/>
            <a:cxnLst/>
            <a:rect l="l" t="t" r="r" b="b"/>
            <a:pathLst>
              <a:path w="3951609" h="788150">
                <a:moveTo>
                  <a:pt x="0" y="0"/>
                </a:moveTo>
                <a:lnTo>
                  <a:pt x="3644829" y="0"/>
                </a:lnTo>
                <a:lnTo>
                  <a:pt x="3951609" y="788150"/>
                </a:lnTo>
                <a:lnTo>
                  <a:pt x="3644829" y="788150"/>
                </a:lnTo>
                <a:lnTo>
                  <a:pt x="306780" y="788150"/>
                </a:lnTo>
                <a:close/>
              </a:path>
            </a:pathLst>
          </a:custGeom>
          <a:solidFill>
            <a:schemeClr val="accent1">
              <a:alpha val="69000"/>
            </a:schemeClr>
          </a:solidFill>
        </p:spPr>
        <p:txBody>
          <a:bodyPr/>
          <a:lstStyle/>
          <a:p>
            <a:r>
              <a:rPr kumimoji="1" lang="en-US" altLang="ja-JP" dirty="0"/>
              <a:t> </a:t>
            </a:r>
            <a:endParaRPr kumimoji="1" lang="ja-JP" altLang="en-US" dirty="0"/>
          </a:p>
        </p:txBody>
      </p:sp>
      <p:sp>
        <p:nvSpPr>
          <p:cNvPr id="12" name="図プレースホルダー 11"/>
          <p:cNvSpPr>
            <a:spLocks noGrp="1"/>
          </p:cNvSpPr>
          <p:nvPr>
            <p:ph type="pic" sz="quarter" idx="13" hasCustomPrompt="1"/>
          </p:nvPr>
        </p:nvSpPr>
        <p:spPr>
          <a:xfrm>
            <a:off x="7838062" y="-2"/>
            <a:ext cx="10448350" cy="6583660"/>
          </a:xfrm>
          <a:custGeom>
            <a:avLst/>
            <a:gdLst/>
            <a:ahLst/>
            <a:cxnLst/>
            <a:rect l="l" t="t" r="r" b="b"/>
            <a:pathLst>
              <a:path w="10448350" h="6583660">
                <a:moveTo>
                  <a:pt x="0" y="0"/>
                </a:moveTo>
                <a:lnTo>
                  <a:pt x="2565285" y="0"/>
                </a:lnTo>
                <a:lnTo>
                  <a:pt x="10425054" y="0"/>
                </a:lnTo>
                <a:lnTo>
                  <a:pt x="10425054" y="1"/>
                </a:lnTo>
                <a:lnTo>
                  <a:pt x="10448350" y="1"/>
                </a:lnTo>
                <a:lnTo>
                  <a:pt x="10448350" y="6583660"/>
                </a:lnTo>
                <a:lnTo>
                  <a:pt x="10425054" y="6583660"/>
                </a:lnTo>
                <a:lnTo>
                  <a:pt x="9000998" y="6583660"/>
                </a:lnTo>
                <a:lnTo>
                  <a:pt x="2565285" y="6583660"/>
                </a:lnTo>
                <a:close/>
              </a:path>
            </a:pathLst>
          </a:cu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3"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14" name="直線コネクタ 13"/>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41" hasCustomPrompt="1"/>
          </p:nvPr>
        </p:nvSpPr>
        <p:spPr>
          <a:xfrm>
            <a:off x="5746750" y="3228975"/>
            <a:ext cx="3381375" cy="771525"/>
          </a:xfrm>
        </p:spPr>
        <p:txBody>
          <a:bodyPr anchor="ctr">
            <a:noAutofit/>
          </a:bodyPr>
          <a:lstStyle>
            <a:lvl1pPr algn="ctr">
              <a:lnSpc>
                <a:spcPct val="100000"/>
              </a:lnSpc>
              <a:spcBef>
                <a:spcPts val="0"/>
              </a:spcBef>
              <a:defRPr sz="2800" spc="300" baseline="0">
                <a:solidFill>
                  <a:schemeClr val="bg1"/>
                </a:solidFill>
                <a:latin typeface="+mj-lt"/>
              </a:defRPr>
            </a:lvl1pPr>
          </a:lstStyle>
          <a:p>
            <a:pPr lvl="0"/>
            <a:r>
              <a:rPr lang="en-US" altLang="ja-JP" dirty="0"/>
              <a:t>TEXT HERE</a:t>
            </a:r>
            <a:endParaRPr lang="en-US" dirty="0"/>
          </a:p>
        </p:txBody>
      </p:sp>
      <p:sp>
        <p:nvSpPr>
          <p:cNvPr id="24" name="図プレースホルダー 21"/>
          <p:cNvSpPr>
            <a:spLocks noGrp="1"/>
          </p:cNvSpPr>
          <p:nvPr>
            <p:ph type="pic" sz="quarter" idx="42" hasCustomPrompt="1"/>
          </p:nvPr>
        </p:nvSpPr>
        <p:spPr>
          <a:xfrm>
            <a:off x="8777288" y="2424950"/>
            <a:ext cx="3951609" cy="788150"/>
          </a:xfrm>
          <a:custGeom>
            <a:avLst/>
            <a:gdLst/>
            <a:ahLst/>
            <a:cxnLst/>
            <a:rect l="l" t="t" r="r" b="b"/>
            <a:pathLst>
              <a:path w="3951609" h="788150">
                <a:moveTo>
                  <a:pt x="0" y="0"/>
                </a:moveTo>
                <a:lnTo>
                  <a:pt x="3644829" y="0"/>
                </a:lnTo>
                <a:lnTo>
                  <a:pt x="3951609" y="788150"/>
                </a:lnTo>
                <a:lnTo>
                  <a:pt x="3644829" y="788150"/>
                </a:lnTo>
                <a:lnTo>
                  <a:pt x="306780" y="788150"/>
                </a:lnTo>
                <a:close/>
              </a:path>
            </a:pathLst>
          </a:custGeom>
          <a:solidFill>
            <a:schemeClr val="accent1">
              <a:alpha val="69000"/>
            </a:schemeClr>
          </a:solidFill>
        </p:spPr>
        <p:txBody>
          <a:bodyPr/>
          <a:lstStyle/>
          <a:p>
            <a:r>
              <a:rPr kumimoji="1" lang="en-US" altLang="ja-JP" dirty="0"/>
              <a:t> </a:t>
            </a:r>
            <a:endParaRPr kumimoji="1" lang="ja-JP" altLang="en-US" dirty="0"/>
          </a:p>
        </p:txBody>
      </p:sp>
      <p:sp>
        <p:nvSpPr>
          <p:cNvPr id="25" name="テキスト プレースホルダー 11"/>
          <p:cNvSpPr>
            <a:spLocks noGrp="1"/>
          </p:cNvSpPr>
          <p:nvPr>
            <p:ph type="body" sz="quarter" idx="43" hasCustomPrompt="1"/>
          </p:nvPr>
        </p:nvSpPr>
        <p:spPr>
          <a:xfrm>
            <a:off x="9063038" y="2432050"/>
            <a:ext cx="3381375" cy="771525"/>
          </a:xfrm>
        </p:spPr>
        <p:txBody>
          <a:bodyPr anchor="ctr">
            <a:noAutofit/>
          </a:bodyPr>
          <a:lstStyle>
            <a:lvl1pPr algn="ctr">
              <a:lnSpc>
                <a:spcPct val="100000"/>
              </a:lnSpc>
              <a:spcBef>
                <a:spcPts val="0"/>
              </a:spcBef>
              <a:defRPr sz="2800" spc="300" baseline="0">
                <a:solidFill>
                  <a:schemeClr val="bg1"/>
                </a:solidFill>
                <a:latin typeface="+mj-lt"/>
              </a:defRPr>
            </a:lvl1pPr>
          </a:lstStyle>
          <a:p>
            <a:pPr lvl="0"/>
            <a:r>
              <a:rPr lang="en-US" altLang="ja-JP" dirty="0"/>
              <a:t>TEXT HERE</a:t>
            </a:r>
            <a:endParaRPr lang="en-US" dirty="0"/>
          </a:p>
        </p:txBody>
      </p:sp>
      <p:sp>
        <p:nvSpPr>
          <p:cNvPr id="1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519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orld Map 1">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43" y="1016929"/>
            <a:ext cx="13127849" cy="6236485"/>
          </a:xfrm>
          <a:prstGeom prst="rect">
            <a:avLst/>
          </a:prstGeom>
        </p:spPr>
      </p:pic>
      <p:sp>
        <p:nvSpPr>
          <p:cNvPr id="5"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6" name="直線コネクタ 5"/>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8" name="涙形 7"/>
          <p:cNvSpPr/>
          <p:nvPr userDrawn="1"/>
        </p:nvSpPr>
        <p:spPr>
          <a:xfrm rot="8100000">
            <a:off x="3189655" y="1155774"/>
            <a:ext cx="1396314" cy="1396314"/>
          </a:xfrm>
          <a:prstGeom prst="teardrop">
            <a:avLst/>
          </a:prstGeom>
          <a:solidFill>
            <a:schemeClr val="accent1">
              <a:alpha val="7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涙形 8"/>
          <p:cNvSpPr/>
          <p:nvPr userDrawn="1"/>
        </p:nvSpPr>
        <p:spPr>
          <a:xfrm rot="8100000">
            <a:off x="4761885" y="3760571"/>
            <a:ext cx="1396314" cy="1396314"/>
          </a:xfrm>
          <a:prstGeom prst="teardrop">
            <a:avLst/>
          </a:prstGeom>
          <a:solidFill>
            <a:schemeClr val="accent1">
              <a:alpha val="7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涙形 9"/>
          <p:cNvSpPr/>
          <p:nvPr userDrawn="1"/>
        </p:nvSpPr>
        <p:spPr>
          <a:xfrm rot="8100000">
            <a:off x="7802845" y="634312"/>
            <a:ext cx="1396314" cy="1396314"/>
          </a:xfrm>
          <a:prstGeom prst="teardrop">
            <a:avLst/>
          </a:prstGeom>
          <a:solidFill>
            <a:schemeClr val="accent1">
              <a:alpha val="7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涙形 10"/>
          <p:cNvSpPr/>
          <p:nvPr userDrawn="1"/>
        </p:nvSpPr>
        <p:spPr>
          <a:xfrm rot="8100000">
            <a:off x="11596370" y="1306115"/>
            <a:ext cx="1396314" cy="1396314"/>
          </a:xfrm>
          <a:prstGeom prst="teardrop">
            <a:avLst/>
          </a:prstGeom>
          <a:solidFill>
            <a:schemeClr val="accent1">
              <a:alpha val="7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涙形 11"/>
          <p:cNvSpPr/>
          <p:nvPr userDrawn="1"/>
        </p:nvSpPr>
        <p:spPr>
          <a:xfrm rot="8100000">
            <a:off x="8000551" y="3090913"/>
            <a:ext cx="1396314" cy="1396314"/>
          </a:xfrm>
          <a:prstGeom prst="teardrop">
            <a:avLst/>
          </a:prstGeom>
          <a:solidFill>
            <a:schemeClr val="accent1">
              <a:alpha val="7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涙形 12"/>
          <p:cNvSpPr/>
          <p:nvPr userDrawn="1"/>
        </p:nvSpPr>
        <p:spPr>
          <a:xfrm rot="8100000">
            <a:off x="13128605" y="4180702"/>
            <a:ext cx="1396314" cy="1396314"/>
          </a:xfrm>
          <a:prstGeom prst="teardrop">
            <a:avLst/>
          </a:prstGeom>
          <a:solidFill>
            <a:schemeClr val="accent1">
              <a:alpha val="7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テキスト プレースホルダー 11"/>
          <p:cNvSpPr>
            <a:spLocks noGrp="1"/>
          </p:cNvSpPr>
          <p:nvPr>
            <p:ph type="body" sz="quarter" idx="40" hasCustomPrompt="1"/>
          </p:nvPr>
        </p:nvSpPr>
        <p:spPr>
          <a:xfrm>
            <a:off x="611633" y="1652503"/>
            <a:ext cx="2440485" cy="1034754"/>
          </a:xfrm>
        </p:spPr>
        <p:txBody>
          <a:bodyPr anchor="ctr">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41" hasCustomPrompt="1"/>
          </p:nvPr>
        </p:nvSpPr>
        <p:spPr>
          <a:xfrm>
            <a:off x="2112711" y="4108746"/>
            <a:ext cx="2440485" cy="1034754"/>
          </a:xfrm>
        </p:spPr>
        <p:txBody>
          <a:bodyPr anchor="ctr">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42" hasCustomPrompt="1"/>
          </p:nvPr>
        </p:nvSpPr>
        <p:spPr>
          <a:xfrm>
            <a:off x="5227143" y="944025"/>
            <a:ext cx="2440485" cy="1034754"/>
          </a:xfrm>
        </p:spPr>
        <p:txBody>
          <a:bodyPr anchor="ctr">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43" hasCustomPrompt="1"/>
          </p:nvPr>
        </p:nvSpPr>
        <p:spPr>
          <a:xfrm>
            <a:off x="9488346" y="3741660"/>
            <a:ext cx="2440485" cy="1034754"/>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44" hasCustomPrompt="1"/>
          </p:nvPr>
        </p:nvSpPr>
        <p:spPr>
          <a:xfrm>
            <a:off x="13082603" y="1595703"/>
            <a:ext cx="2440485" cy="1034754"/>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45" hasCustomPrompt="1"/>
          </p:nvPr>
        </p:nvSpPr>
        <p:spPr>
          <a:xfrm>
            <a:off x="14595806" y="4361482"/>
            <a:ext cx="2440485" cy="1034754"/>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46" hasCustomPrompt="1"/>
          </p:nvPr>
        </p:nvSpPr>
        <p:spPr>
          <a:xfrm>
            <a:off x="3314987" y="1076656"/>
            <a:ext cx="1157711" cy="1504721"/>
          </a:xfrm>
        </p:spPr>
        <p:txBody>
          <a:bodyPr anchor="ctr">
            <a:noAutofit/>
          </a:bodyPr>
          <a:lstStyle>
            <a:lvl1pPr algn="ctr">
              <a:lnSpc>
                <a:spcPct val="120000"/>
              </a:lnSpc>
              <a:defRPr sz="4400">
                <a:solidFill>
                  <a:schemeClr val="bg1"/>
                </a:solidFill>
                <a:latin typeface="+mj-lt"/>
              </a:defRPr>
            </a:lvl1pPr>
          </a:lstStyle>
          <a:p>
            <a:pPr lvl="0"/>
            <a:r>
              <a:rPr lang="en-US" altLang="ja-JP" dirty="0"/>
              <a:t>00</a:t>
            </a:r>
            <a:endParaRPr lang="en-US" dirty="0"/>
          </a:p>
        </p:txBody>
      </p:sp>
      <p:sp>
        <p:nvSpPr>
          <p:cNvPr id="21" name="テキスト プレースホルダー 11"/>
          <p:cNvSpPr>
            <a:spLocks noGrp="1"/>
          </p:cNvSpPr>
          <p:nvPr>
            <p:ph type="body" sz="quarter" idx="47" hasCustomPrompt="1"/>
          </p:nvPr>
        </p:nvSpPr>
        <p:spPr>
          <a:xfrm>
            <a:off x="4875156" y="3681453"/>
            <a:ext cx="1157711" cy="1504721"/>
          </a:xfrm>
        </p:spPr>
        <p:txBody>
          <a:bodyPr anchor="ctr">
            <a:noAutofit/>
          </a:bodyPr>
          <a:lstStyle>
            <a:lvl1pPr algn="ctr">
              <a:lnSpc>
                <a:spcPct val="120000"/>
              </a:lnSpc>
              <a:defRPr sz="4400">
                <a:solidFill>
                  <a:schemeClr val="bg1"/>
                </a:solidFill>
                <a:latin typeface="+mj-lt"/>
              </a:defRPr>
            </a:lvl1pPr>
          </a:lstStyle>
          <a:p>
            <a:pPr lvl="0"/>
            <a:r>
              <a:rPr lang="en-US" altLang="ja-JP" dirty="0"/>
              <a:t>00</a:t>
            </a:r>
            <a:endParaRPr lang="en-US" dirty="0"/>
          </a:p>
        </p:txBody>
      </p:sp>
      <p:sp>
        <p:nvSpPr>
          <p:cNvPr id="22" name="テキスト プレースホルダー 11"/>
          <p:cNvSpPr>
            <a:spLocks noGrp="1"/>
          </p:cNvSpPr>
          <p:nvPr>
            <p:ph type="body" sz="quarter" idx="48" hasCustomPrompt="1"/>
          </p:nvPr>
        </p:nvSpPr>
        <p:spPr>
          <a:xfrm>
            <a:off x="7922146" y="559279"/>
            <a:ext cx="1157711" cy="1504721"/>
          </a:xfrm>
        </p:spPr>
        <p:txBody>
          <a:bodyPr anchor="ctr">
            <a:noAutofit/>
          </a:bodyPr>
          <a:lstStyle>
            <a:lvl1pPr algn="ctr">
              <a:lnSpc>
                <a:spcPct val="120000"/>
              </a:lnSpc>
              <a:defRPr sz="4400">
                <a:solidFill>
                  <a:schemeClr val="bg1"/>
                </a:solidFill>
                <a:latin typeface="+mj-lt"/>
              </a:defRPr>
            </a:lvl1pPr>
          </a:lstStyle>
          <a:p>
            <a:pPr lvl="0"/>
            <a:r>
              <a:rPr lang="en-US" altLang="ja-JP" dirty="0"/>
              <a:t>00</a:t>
            </a:r>
            <a:endParaRPr lang="en-US" dirty="0"/>
          </a:p>
        </p:txBody>
      </p:sp>
      <p:sp>
        <p:nvSpPr>
          <p:cNvPr id="23" name="テキスト プレースホルダー 11"/>
          <p:cNvSpPr>
            <a:spLocks noGrp="1"/>
          </p:cNvSpPr>
          <p:nvPr>
            <p:ph type="body" sz="quarter" idx="49" hasCustomPrompt="1"/>
          </p:nvPr>
        </p:nvSpPr>
        <p:spPr>
          <a:xfrm>
            <a:off x="8119852" y="3011795"/>
            <a:ext cx="1157711" cy="1504721"/>
          </a:xfrm>
        </p:spPr>
        <p:txBody>
          <a:bodyPr anchor="ctr">
            <a:noAutofit/>
          </a:bodyPr>
          <a:lstStyle>
            <a:lvl1pPr algn="ctr">
              <a:lnSpc>
                <a:spcPct val="120000"/>
              </a:lnSpc>
              <a:defRPr sz="4400">
                <a:solidFill>
                  <a:schemeClr val="bg1"/>
                </a:solidFill>
                <a:latin typeface="+mj-lt"/>
              </a:defRPr>
            </a:lvl1pPr>
          </a:lstStyle>
          <a:p>
            <a:pPr lvl="0"/>
            <a:r>
              <a:rPr lang="en-US" altLang="ja-JP" dirty="0"/>
              <a:t>00</a:t>
            </a:r>
            <a:endParaRPr lang="en-US" dirty="0"/>
          </a:p>
        </p:txBody>
      </p:sp>
      <p:sp>
        <p:nvSpPr>
          <p:cNvPr id="24" name="テキスト プレースホルダー 11"/>
          <p:cNvSpPr>
            <a:spLocks noGrp="1"/>
          </p:cNvSpPr>
          <p:nvPr>
            <p:ph type="body" sz="quarter" idx="50" hasCustomPrompt="1"/>
          </p:nvPr>
        </p:nvSpPr>
        <p:spPr>
          <a:xfrm>
            <a:off x="11718778" y="1226997"/>
            <a:ext cx="1157711" cy="1504721"/>
          </a:xfrm>
        </p:spPr>
        <p:txBody>
          <a:bodyPr anchor="ctr">
            <a:noAutofit/>
          </a:bodyPr>
          <a:lstStyle>
            <a:lvl1pPr algn="ctr">
              <a:lnSpc>
                <a:spcPct val="120000"/>
              </a:lnSpc>
              <a:defRPr sz="4400">
                <a:solidFill>
                  <a:schemeClr val="bg1"/>
                </a:solidFill>
                <a:latin typeface="+mj-lt"/>
              </a:defRPr>
            </a:lvl1pPr>
          </a:lstStyle>
          <a:p>
            <a:pPr lvl="0"/>
            <a:r>
              <a:rPr lang="en-US" altLang="ja-JP" dirty="0"/>
              <a:t>00</a:t>
            </a:r>
            <a:endParaRPr lang="en-US" dirty="0"/>
          </a:p>
        </p:txBody>
      </p:sp>
      <p:sp>
        <p:nvSpPr>
          <p:cNvPr id="25" name="テキスト プレースホルダー 11"/>
          <p:cNvSpPr>
            <a:spLocks noGrp="1"/>
          </p:cNvSpPr>
          <p:nvPr>
            <p:ph type="body" sz="quarter" idx="51" hasCustomPrompt="1"/>
          </p:nvPr>
        </p:nvSpPr>
        <p:spPr>
          <a:xfrm>
            <a:off x="13247906" y="4101584"/>
            <a:ext cx="1157711" cy="1504721"/>
          </a:xfrm>
        </p:spPr>
        <p:txBody>
          <a:bodyPr anchor="ctr">
            <a:noAutofit/>
          </a:bodyPr>
          <a:lstStyle>
            <a:lvl1pPr algn="ctr">
              <a:lnSpc>
                <a:spcPct val="120000"/>
              </a:lnSpc>
              <a:defRPr sz="4400">
                <a:solidFill>
                  <a:schemeClr val="bg1"/>
                </a:solidFill>
                <a:latin typeface="+mj-lt"/>
              </a:defRPr>
            </a:lvl1pPr>
          </a:lstStyle>
          <a:p>
            <a:pPr lvl="0"/>
            <a:r>
              <a:rPr lang="en-US" altLang="ja-JP" dirty="0"/>
              <a:t>00</a:t>
            </a:r>
            <a:endParaRPr lang="en-US" dirty="0"/>
          </a:p>
        </p:txBody>
      </p:sp>
      <p:sp>
        <p:nvSpPr>
          <p:cNvPr id="2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747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orld Map 2">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43" y="1016929"/>
            <a:ext cx="13127849" cy="6236485"/>
          </a:xfrm>
          <a:prstGeom prst="rect">
            <a:avLst/>
          </a:prstGeom>
        </p:spPr>
      </p:pic>
      <p:sp>
        <p:nvSpPr>
          <p:cNvPr id="5"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6" name="直線コネクタ 5"/>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182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5" name="テキスト プレースホルダー 11"/>
          <p:cNvSpPr>
            <a:spLocks noGrp="1"/>
          </p:cNvSpPr>
          <p:nvPr>
            <p:ph type="body" sz="quarter" idx="39" hasCustomPrompt="1"/>
          </p:nvPr>
        </p:nvSpPr>
        <p:spPr>
          <a:xfrm>
            <a:off x="2097255" y="4558434"/>
            <a:ext cx="14102428" cy="1935215"/>
          </a:xfrm>
        </p:spPr>
        <p:txBody>
          <a:bodyPr anchor="t">
            <a:noAutofit/>
          </a:bodyPr>
          <a:lstStyle>
            <a:lvl1pPr algn="ctr">
              <a:lnSpc>
                <a:spcPct val="120000"/>
              </a:lnSpc>
              <a:spcBef>
                <a:spcPts val="0"/>
              </a:spcBef>
              <a:defRPr sz="2400">
                <a:solidFill>
                  <a:schemeClr val="accent1"/>
                </a:solidFill>
                <a:latin typeface="+mn-lt"/>
              </a:defRPr>
            </a:lvl1pPr>
          </a:lstStyle>
          <a:p>
            <a:pPr lvl="0"/>
            <a:r>
              <a:rPr lang="en-US" altLang="ja-JP" dirty="0"/>
              <a:t>Text Here</a:t>
            </a:r>
            <a:endParaRPr lang="en-US" dirty="0"/>
          </a:p>
        </p:txBody>
      </p:sp>
      <p:sp>
        <p:nvSpPr>
          <p:cNvPr id="6" name="図プレースホルダー 7"/>
          <p:cNvSpPr>
            <a:spLocks noGrp="1"/>
          </p:cNvSpPr>
          <p:nvPr>
            <p:ph type="pic" sz="quarter" idx="18" hasCustomPrompt="1"/>
          </p:nvPr>
        </p:nvSpPr>
        <p:spPr>
          <a:xfrm>
            <a:off x="8357297" y="2938255"/>
            <a:ext cx="1550994" cy="1550994"/>
          </a:xfrm>
        </p:spPr>
        <p:txBody>
          <a:bodyPr>
            <a:normAutofit/>
          </a:bodyPr>
          <a:lstStyle>
            <a:lvl1pPr>
              <a:defRPr sz="1600"/>
            </a:lvl1pPr>
          </a:lstStyle>
          <a:p>
            <a:r>
              <a:rPr kumimoji="1" lang="en-US" altLang="ja-JP" dirty="0"/>
              <a:t>ICON</a:t>
            </a:r>
            <a:endParaRPr kumimoji="1" lang="ja-JP" altLang="en-US" dirty="0"/>
          </a:p>
        </p:txBody>
      </p:sp>
      <p:sp>
        <p:nvSpPr>
          <p:cNvPr id="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41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Title Only">
    <p:spTree>
      <p:nvGrpSpPr>
        <p:cNvPr id="1" name=""/>
        <p:cNvGrpSpPr/>
        <p:nvPr/>
      </p:nvGrpSpPr>
      <p:grpSpPr>
        <a:xfrm>
          <a:off x="0" y="0"/>
          <a:ext cx="0" cy="0"/>
          <a:chOff x="0" y="0"/>
          <a:chExt cx="0" cy="0"/>
        </a:xfrm>
      </p:grpSpPr>
      <p:sp>
        <p:nvSpPr>
          <p:cNvPr id="5" name="テキスト プレースホルダー 11"/>
          <p:cNvSpPr>
            <a:spLocks noGrp="1"/>
          </p:cNvSpPr>
          <p:nvPr>
            <p:ph type="body" sz="quarter" idx="38" hasCustomPrompt="1"/>
          </p:nvPr>
        </p:nvSpPr>
        <p:spPr>
          <a:xfrm>
            <a:off x="2842148" y="6619890"/>
            <a:ext cx="12612643" cy="1224261"/>
          </a:xfrm>
        </p:spPr>
        <p:txBody>
          <a:bodyPr anchor="b">
            <a:noAutofit/>
          </a:bodyPr>
          <a:lstStyle>
            <a:lvl1pPr algn="ctr">
              <a:lnSpc>
                <a:spcPct val="100000"/>
              </a:lnSpc>
              <a:spcBef>
                <a:spcPts val="0"/>
              </a:spcBef>
              <a:defRPr sz="5400" spc="600" baseline="0">
                <a:solidFill>
                  <a:schemeClr val="accent1"/>
                </a:solidFill>
                <a:latin typeface="+mj-lt"/>
              </a:defRPr>
            </a:lvl1pPr>
          </a:lstStyle>
          <a:p>
            <a:pPr lvl="0"/>
            <a:r>
              <a:rPr lang="en-US" altLang="ja-JP" dirty="0"/>
              <a:t>TEXT HERE</a:t>
            </a:r>
            <a:endParaRPr lang="en-US" dirty="0"/>
          </a:p>
        </p:txBody>
      </p:sp>
      <p:cxnSp>
        <p:nvCxnSpPr>
          <p:cNvPr id="6" name="直線コネクタ 5"/>
          <p:cNvCxnSpPr/>
          <p:nvPr userDrawn="1"/>
        </p:nvCxnSpPr>
        <p:spPr>
          <a:xfrm flipH="1" flipV="1">
            <a:off x="3332956" y="7853145"/>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テキスト プレースホルダー 11"/>
          <p:cNvSpPr>
            <a:spLocks noGrp="1"/>
          </p:cNvSpPr>
          <p:nvPr>
            <p:ph type="body" sz="quarter" idx="39"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27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3011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TITRE DE LA DIAPOSITIVE</a:t>
            </a:r>
            <a:endParaRPr kumimoji="1" lang="ja-JP" altLang="en-US" dirty="0"/>
          </a:p>
        </p:txBody>
      </p:sp>
      <p:sp>
        <p:nvSpPr>
          <p:cNvPr id="5" name="テキスト プレースホルダー 11"/>
          <p:cNvSpPr>
            <a:spLocks noGrp="1"/>
          </p:cNvSpPr>
          <p:nvPr>
            <p:ph type="body" sz="quarter" idx="14" hasCustomPrompt="1"/>
          </p:nvPr>
        </p:nvSpPr>
        <p:spPr>
          <a:xfrm>
            <a:off x="1096312" y="2803240"/>
            <a:ext cx="16057784" cy="1043694"/>
          </a:xfrm>
        </p:spPr>
        <p:txBody>
          <a:bodyPr anchor="b">
            <a:noAutofit/>
          </a:bodyPr>
          <a:lstStyle>
            <a:lvl1pPr algn="l">
              <a:defRPr sz="5400" spc="300" baseline="0">
                <a:solidFill>
                  <a:schemeClr val="accent1"/>
                </a:solidFill>
                <a:latin typeface="+mj-lt"/>
              </a:defRPr>
            </a:lvl1pPr>
          </a:lstStyle>
          <a:p>
            <a:pPr lvl="0"/>
            <a:r>
              <a:rPr lang="en-US" altLang="ja-JP" dirty="0"/>
              <a:t>TAPEZ VOTRE TEXTE ICI</a:t>
            </a:r>
            <a:endParaRPr lang="en-US" dirty="0"/>
          </a:p>
        </p:txBody>
      </p:sp>
      <p:sp>
        <p:nvSpPr>
          <p:cNvPr id="6" name="テキスト プレースホルダー 11"/>
          <p:cNvSpPr>
            <a:spLocks noGrp="1"/>
          </p:cNvSpPr>
          <p:nvPr>
            <p:ph type="body" sz="quarter" idx="15" hasCustomPrompt="1"/>
          </p:nvPr>
        </p:nvSpPr>
        <p:spPr>
          <a:xfrm>
            <a:off x="1096312" y="4063380"/>
            <a:ext cx="16057784" cy="3240360"/>
          </a:xfrm>
        </p:spPr>
        <p:txBody>
          <a:bodyPr anchor="t">
            <a:noAutofit/>
          </a:bodyPr>
          <a:lstStyle>
            <a:lvl1pPr algn="l">
              <a:lnSpc>
                <a:spcPct val="120000"/>
              </a:lnSpc>
              <a:defRPr sz="2400">
                <a:solidFill>
                  <a:schemeClr val="tx1"/>
                </a:solidFill>
                <a:latin typeface="+mn-lt"/>
              </a:defRPr>
            </a:lvl1pPr>
          </a:lstStyle>
          <a:p>
            <a:pPr lvl="0"/>
            <a:r>
              <a:rPr lang="en-US" altLang="ja-JP" dirty="0" err="1"/>
              <a:t>Tapez</a:t>
            </a:r>
            <a:r>
              <a:rPr lang="en-US" altLang="ja-JP" dirty="0"/>
              <a:t> </a:t>
            </a:r>
            <a:r>
              <a:rPr lang="en-US" altLang="ja-JP" dirty="0" err="1"/>
              <a:t>votre</a:t>
            </a:r>
            <a:r>
              <a:rPr lang="en-US" altLang="ja-JP" dirty="0"/>
              <a:t> </a:t>
            </a:r>
            <a:r>
              <a:rPr lang="en-US" altLang="ja-JP" dirty="0" err="1"/>
              <a:t>texte</a:t>
            </a:r>
            <a:r>
              <a:rPr lang="en-US" altLang="ja-JP" dirty="0"/>
              <a:t> </a:t>
            </a:r>
            <a:r>
              <a:rPr lang="en-US" altLang="ja-JP" dirty="0" err="1"/>
              <a:t>ici</a:t>
            </a:r>
            <a:endParaRPr lang="en-US" dirty="0"/>
          </a:p>
        </p:txBody>
      </p:sp>
      <p:sp>
        <p:nvSpPr>
          <p:cNvPr id="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87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TITRE DE LA DIAPOSITIVE</a:t>
            </a:r>
            <a:endParaRPr kumimoji="1" lang="ja-JP" altLang="en-US" dirty="0"/>
          </a:p>
        </p:txBody>
      </p:sp>
      <p:sp>
        <p:nvSpPr>
          <p:cNvPr id="5" name="テキスト プレースホルダー 11"/>
          <p:cNvSpPr>
            <a:spLocks noGrp="1"/>
          </p:cNvSpPr>
          <p:nvPr>
            <p:ph type="body" sz="quarter" idx="14" hasCustomPrompt="1"/>
          </p:nvPr>
        </p:nvSpPr>
        <p:spPr>
          <a:xfrm>
            <a:off x="1096312" y="1948145"/>
            <a:ext cx="7641849"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2" y="3036843"/>
            <a:ext cx="7641849" cy="5895655"/>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7" name="テキスト プレースホルダー 11"/>
          <p:cNvSpPr>
            <a:spLocks noGrp="1"/>
          </p:cNvSpPr>
          <p:nvPr>
            <p:ph type="body" sz="quarter" idx="16" hasCustomPrompt="1"/>
          </p:nvPr>
        </p:nvSpPr>
        <p:spPr>
          <a:xfrm>
            <a:off x="9503246" y="1948145"/>
            <a:ext cx="7641849"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8" name="テキスト プレースホルダー 11"/>
          <p:cNvSpPr>
            <a:spLocks noGrp="1"/>
          </p:cNvSpPr>
          <p:nvPr>
            <p:ph type="body" sz="quarter" idx="17" hasCustomPrompt="1"/>
          </p:nvPr>
        </p:nvSpPr>
        <p:spPr>
          <a:xfrm>
            <a:off x="9503246" y="3036843"/>
            <a:ext cx="7641849" cy="5895655"/>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9" name="正方形/長方形 8"/>
          <p:cNvSpPr/>
          <p:nvPr userDrawn="1"/>
        </p:nvSpPr>
        <p:spPr>
          <a:xfrm>
            <a:off x="907291" y="2343636"/>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9323226" y="2353190"/>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341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096312" y="1948145"/>
            <a:ext cx="5171868"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096312" y="3036843"/>
            <a:ext cx="5171868" cy="5895655"/>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9" name="テキスト プレースホルダー 11"/>
          <p:cNvSpPr>
            <a:spLocks noGrp="1"/>
          </p:cNvSpPr>
          <p:nvPr>
            <p:ph type="body" sz="quarter" idx="16" hasCustomPrompt="1"/>
          </p:nvPr>
        </p:nvSpPr>
        <p:spPr>
          <a:xfrm>
            <a:off x="6532916" y="1984572"/>
            <a:ext cx="5171868"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10" name="テキスト プレースホルダー 11"/>
          <p:cNvSpPr>
            <a:spLocks noGrp="1"/>
          </p:cNvSpPr>
          <p:nvPr>
            <p:ph type="body" sz="quarter" idx="17" hasCustomPrompt="1"/>
          </p:nvPr>
        </p:nvSpPr>
        <p:spPr>
          <a:xfrm>
            <a:off x="6532916" y="3073270"/>
            <a:ext cx="5171868" cy="5895655"/>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11" name="テキスト プレースホルダー 11"/>
          <p:cNvSpPr>
            <a:spLocks noGrp="1"/>
          </p:cNvSpPr>
          <p:nvPr>
            <p:ph type="body" sz="quarter" idx="18" hasCustomPrompt="1"/>
          </p:nvPr>
        </p:nvSpPr>
        <p:spPr>
          <a:xfrm>
            <a:off x="11978521" y="1984572"/>
            <a:ext cx="5171868" cy="1043694"/>
          </a:xfrm>
        </p:spPr>
        <p:txBody>
          <a:bodyPr anchor="b">
            <a:noAutofit/>
          </a:bodyPr>
          <a:lstStyle>
            <a:lvl1pPr algn="l">
              <a:defRPr sz="3600" spc="30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19" hasCustomPrompt="1"/>
          </p:nvPr>
        </p:nvSpPr>
        <p:spPr>
          <a:xfrm>
            <a:off x="11978521" y="3073270"/>
            <a:ext cx="5171868" cy="5895655"/>
          </a:xfrm>
        </p:spPr>
        <p:txBody>
          <a:bodyPr anchor="t">
            <a:noAutofit/>
          </a:bodyPr>
          <a:lstStyle>
            <a:lvl1pPr algn="l">
              <a:lnSpc>
                <a:spcPct val="120000"/>
              </a:lnSpc>
              <a:spcBef>
                <a:spcPts val="1200"/>
              </a:spcBef>
              <a:defRPr sz="2000">
                <a:solidFill>
                  <a:schemeClr val="tx1"/>
                </a:solidFill>
                <a:latin typeface="+mn-lt"/>
              </a:defRPr>
            </a:lvl1pPr>
          </a:lstStyle>
          <a:p>
            <a:pPr lvl="0"/>
            <a:r>
              <a:rPr lang="en-US" altLang="ja-JP" dirty="0"/>
              <a:t>Text Here</a:t>
            </a:r>
            <a:endParaRPr lang="en-US" dirty="0"/>
          </a:p>
        </p:txBody>
      </p:sp>
      <p:sp>
        <p:nvSpPr>
          <p:cNvPr id="13" name="正方形/長方形 12"/>
          <p:cNvSpPr/>
          <p:nvPr userDrawn="1"/>
        </p:nvSpPr>
        <p:spPr>
          <a:xfrm>
            <a:off x="907291"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a:off x="6352896"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userDrawn="1"/>
        </p:nvSpPr>
        <p:spPr>
          <a:xfrm>
            <a:off x="11798501" y="2356902"/>
            <a:ext cx="72000" cy="135015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654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op 1">
    <p:spTree>
      <p:nvGrpSpPr>
        <p:cNvPr id="1" name=""/>
        <p:cNvGrpSpPr/>
        <p:nvPr/>
      </p:nvGrpSpPr>
      <p:grpSpPr>
        <a:xfrm>
          <a:off x="0" y="0"/>
          <a:ext cx="0" cy="0"/>
          <a:chOff x="0" y="0"/>
          <a:chExt cx="0" cy="0"/>
        </a:xfrm>
      </p:grpSpPr>
      <p:sp>
        <p:nvSpPr>
          <p:cNvPr id="8" name="ドーナツ 7"/>
          <p:cNvSpPr/>
          <p:nvPr userDrawn="1"/>
        </p:nvSpPr>
        <p:spPr>
          <a:xfrm>
            <a:off x="6398903" y="2849730"/>
            <a:ext cx="5461686" cy="5461686"/>
          </a:xfrm>
          <a:prstGeom prst="donut">
            <a:avLst>
              <a:gd name="adj" fmla="val 7805"/>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9" name="環状矢印 8"/>
          <p:cNvSpPr/>
          <p:nvPr userDrawn="1"/>
        </p:nvSpPr>
        <p:spPr>
          <a:xfrm>
            <a:off x="9120950" y="2833652"/>
            <a:ext cx="3024385"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40000"/>
              <a:lumOff val="6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環状矢印 8"/>
          <p:cNvSpPr/>
          <p:nvPr userDrawn="1"/>
        </p:nvSpPr>
        <p:spPr>
          <a:xfrm rot="5400000">
            <a:off x="8975161" y="5717445"/>
            <a:ext cx="3024385"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環状矢印 8"/>
          <p:cNvSpPr/>
          <p:nvPr userDrawn="1"/>
        </p:nvSpPr>
        <p:spPr>
          <a:xfrm rot="10800000">
            <a:off x="6112473" y="5582267"/>
            <a:ext cx="3024385"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環状矢印 8"/>
          <p:cNvSpPr/>
          <p:nvPr userDrawn="1"/>
        </p:nvSpPr>
        <p:spPr>
          <a:xfrm rot="16200000">
            <a:off x="6255121" y="2679785"/>
            <a:ext cx="3024385" cy="2758140"/>
          </a:xfrm>
          <a:custGeom>
            <a:avLst/>
            <a:gdLst>
              <a:gd name="connsiteX0" fmla="*/ 3370992 w 6761982"/>
              <a:gd name="connsiteY0" fmla="*/ 634089 h 6761982"/>
              <a:gd name="connsiteX1" fmla="*/ 6093620 w 6761982"/>
              <a:gd name="connsiteY1" fmla="*/ 2948305 h 6761982"/>
              <a:gd name="connsiteX2" fmla="*/ 6709702 w 6761982"/>
              <a:gd name="connsiteY2" fmla="*/ 3039968 h 6761982"/>
              <a:gd name="connsiteX3" fmla="*/ 5889126 w 6761982"/>
              <a:gd name="connsiteY3" fmla="*/ 3754160 h 6761982"/>
              <a:gd name="connsiteX4" fmla="*/ 5037612 w 6761982"/>
              <a:gd name="connsiteY4" fmla="*/ 2791189 h 6761982"/>
              <a:gd name="connsiteX5" fmla="*/ 5651484 w 6761982"/>
              <a:gd name="connsiteY5" fmla="*/ 2882523 h 6761982"/>
              <a:gd name="connsiteX6" fmla="*/ 3372529 w 6761982"/>
              <a:gd name="connsiteY6" fmla="*/ 1056439 h 6761982"/>
              <a:gd name="connsiteX7" fmla="*/ 3370992 w 6761982"/>
              <a:gd name="connsiteY7" fmla="*/ 634089 h 6761982"/>
              <a:gd name="connsiteX0" fmla="*/ 0 w 3338710"/>
              <a:gd name="connsiteY0" fmla="*/ 19 h 2758140"/>
              <a:gd name="connsiteX1" fmla="*/ 2722628 w 3338710"/>
              <a:gd name="connsiteY1" fmla="*/ 2314235 h 2758140"/>
              <a:gd name="connsiteX2" fmla="*/ 3338710 w 3338710"/>
              <a:gd name="connsiteY2" fmla="*/ 2405898 h 2758140"/>
              <a:gd name="connsiteX3" fmla="*/ 2480034 w 3338710"/>
              <a:gd name="connsiteY3" fmla="*/ 2758140 h 2758140"/>
              <a:gd name="connsiteX4" fmla="*/ 1666620 w 3338710"/>
              <a:gd name="connsiteY4" fmla="*/ 2157119 h 2758140"/>
              <a:gd name="connsiteX5" fmla="*/ 2280492 w 3338710"/>
              <a:gd name="connsiteY5" fmla="*/ 2248453 h 2758140"/>
              <a:gd name="connsiteX6" fmla="*/ 1537 w 3338710"/>
              <a:gd name="connsiteY6" fmla="*/ 422369 h 2758140"/>
              <a:gd name="connsiteX7" fmla="*/ 0 w 3338710"/>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666620 w 3062485"/>
              <a:gd name="connsiteY4" fmla="*/ 21571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80492 w 3062485"/>
              <a:gd name="connsiteY5" fmla="*/ 224845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33319 h 2758140"/>
              <a:gd name="connsiteX5" fmla="*/ 2290017 w 3062485"/>
              <a:gd name="connsiteY5" fmla="*/ 2305603 h 2758140"/>
              <a:gd name="connsiteX6" fmla="*/ 1537 w 3062485"/>
              <a:gd name="connsiteY6" fmla="*/ 422369 h 2758140"/>
              <a:gd name="connsiteX7" fmla="*/ 0 w 3062485"/>
              <a:gd name="connsiteY7" fmla="*/ 19 h 2758140"/>
              <a:gd name="connsiteX0" fmla="*/ 0 w 3062485"/>
              <a:gd name="connsiteY0" fmla="*/ 19 h 2758140"/>
              <a:gd name="connsiteX1" fmla="*/ 2722628 w 3062485"/>
              <a:gd name="connsiteY1" fmla="*/ 2314235 h 2758140"/>
              <a:gd name="connsiteX2" fmla="*/ 3062485 w 3062485"/>
              <a:gd name="connsiteY2" fmla="*/ 2329698 h 2758140"/>
              <a:gd name="connsiteX3" fmla="*/ 2480034 w 3062485"/>
              <a:gd name="connsiteY3" fmla="*/ 2758140 h 2758140"/>
              <a:gd name="connsiteX4" fmla="*/ 1942845 w 3062485"/>
              <a:gd name="connsiteY4" fmla="*/ 2299994 h 2758140"/>
              <a:gd name="connsiteX5" fmla="*/ 2290017 w 3062485"/>
              <a:gd name="connsiteY5" fmla="*/ 2305603 h 2758140"/>
              <a:gd name="connsiteX6" fmla="*/ 1537 w 3062485"/>
              <a:gd name="connsiteY6" fmla="*/ 422369 h 2758140"/>
              <a:gd name="connsiteX7" fmla="*/ 0 w 30624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4284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22628 w 3024385"/>
              <a:gd name="connsiteY1" fmla="*/ 2314235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61895 w 3024385"/>
              <a:gd name="connsiteY4" fmla="*/ 2299994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480034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 name="connsiteX0" fmla="*/ 0 w 3024385"/>
              <a:gd name="connsiteY0" fmla="*/ 19 h 2758140"/>
              <a:gd name="connsiteX1" fmla="*/ 2703578 w 3024385"/>
              <a:gd name="connsiteY1" fmla="*/ 2304710 h 2758140"/>
              <a:gd name="connsiteX2" fmla="*/ 3024385 w 3024385"/>
              <a:gd name="connsiteY2" fmla="*/ 2310648 h 2758140"/>
              <a:gd name="connsiteX3" fmla="*/ 2508609 w 3024385"/>
              <a:gd name="connsiteY3" fmla="*/ 2758140 h 2758140"/>
              <a:gd name="connsiteX4" fmla="*/ 1980945 w 3024385"/>
              <a:gd name="connsiteY4" fmla="*/ 2309519 h 2758140"/>
              <a:gd name="connsiteX5" fmla="*/ 2290017 w 3024385"/>
              <a:gd name="connsiteY5" fmla="*/ 2305603 h 2758140"/>
              <a:gd name="connsiteX6" fmla="*/ 1537 w 3024385"/>
              <a:gd name="connsiteY6" fmla="*/ 422369 h 2758140"/>
              <a:gd name="connsiteX7" fmla="*/ 0 w 3024385"/>
              <a:gd name="connsiteY7" fmla="*/ 19 h 27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85" h="2758140">
                <a:moveTo>
                  <a:pt x="0" y="19"/>
                </a:moveTo>
                <a:cubicBezTo>
                  <a:pt x="1353828" y="-4909"/>
                  <a:pt x="2490326" y="967774"/>
                  <a:pt x="2703578" y="2304710"/>
                </a:cubicBezTo>
                <a:lnTo>
                  <a:pt x="3024385" y="2310648"/>
                </a:lnTo>
                <a:lnTo>
                  <a:pt x="2508609" y="2758140"/>
                </a:lnTo>
                <a:lnTo>
                  <a:pt x="1980945" y="2309519"/>
                </a:lnTo>
                <a:lnTo>
                  <a:pt x="2290017" y="2305603"/>
                </a:lnTo>
                <a:cubicBezTo>
                  <a:pt x="2055228" y="1236154"/>
                  <a:pt x="1096448" y="418384"/>
                  <a:pt x="1537" y="422369"/>
                </a:cubicBezTo>
                <a:cubicBezTo>
                  <a:pt x="1025" y="281586"/>
                  <a:pt x="512" y="140802"/>
                  <a:pt x="0" y="19"/>
                </a:cubicBezTo>
                <a:close/>
              </a:path>
            </a:pathLst>
          </a:cu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円/楕円 15"/>
          <p:cNvSpPr/>
          <p:nvPr userDrawn="1"/>
        </p:nvSpPr>
        <p:spPr>
          <a:xfrm>
            <a:off x="10181969" y="3069064"/>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10181969" y="6379823"/>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6565558" y="3069064"/>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6565558" y="6379823"/>
            <a:ext cx="1433384" cy="1433384"/>
          </a:xfrm>
          <a:prstGeom prst="ellipse">
            <a:avLst/>
          </a:prstGeom>
          <a:solidFill>
            <a:schemeClr val="accent1">
              <a:alpha val="59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図プレースホルダー 7"/>
          <p:cNvSpPr>
            <a:spLocks noGrp="1"/>
          </p:cNvSpPr>
          <p:nvPr>
            <p:ph type="pic" sz="quarter" idx="16" hasCustomPrompt="1"/>
          </p:nvPr>
        </p:nvSpPr>
        <p:spPr>
          <a:xfrm>
            <a:off x="10590604" y="3485051"/>
            <a:ext cx="616114" cy="616114"/>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7"/>
          <p:cNvSpPr>
            <a:spLocks noGrp="1"/>
          </p:cNvSpPr>
          <p:nvPr>
            <p:ph type="pic" sz="quarter" idx="17" hasCustomPrompt="1"/>
          </p:nvPr>
        </p:nvSpPr>
        <p:spPr>
          <a:xfrm>
            <a:off x="10590604" y="6788458"/>
            <a:ext cx="616114" cy="616114"/>
          </a:xfrm>
        </p:spPr>
        <p:txBody>
          <a:bodyPr>
            <a:normAutofit/>
          </a:bodyPr>
          <a:lstStyle>
            <a:lvl1pPr>
              <a:defRPr sz="1600"/>
            </a:lvl1pPr>
          </a:lstStyle>
          <a:p>
            <a:r>
              <a:rPr kumimoji="1" lang="en-US" altLang="ja-JP" dirty="0"/>
              <a:t>ICON</a:t>
            </a:r>
            <a:endParaRPr kumimoji="1" lang="ja-JP" altLang="en-US" dirty="0"/>
          </a:p>
        </p:txBody>
      </p:sp>
      <p:sp>
        <p:nvSpPr>
          <p:cNvPr id="22" name="図プレースホルダー 7"/>
          <p:cNvSpPr>
            <a:spLocks noGrp="1"/>
          </p:cNvSpPr>
          <p:nvPr>
            <p:ph type="pic" sz="quarter" idx="18" hasCustomPrompt="1"/>
          </p:nvPr>
        </p:nvSpPr>
        <p:spPr>
          <a:xfrm>
            <a:off x="6974193" y="3477699"/>
            <a:ext cx="616114" cy="616114"/>
          </a:xfrm>
        </p:spPr>
        <p:txBody>
          <a:bodyPr>
            <a:normAutofit/>
          </a:bodyPr>
          <a:lstStyle>
            <a:lvl1pPr>
              <a:defRPr sz="1600"/>
            </a:lvl1pPr>
          </a:lstStyle>
          <a:p>
            <a:r>
              <a:rPr kumimoji="1" lang="en-US" altLang="ja-JP" dirty="0"/>
              <a:t>ICON</a:t>
            </a:r>
            <a:endParaRPr kumimoji="1" lang="ja-JP" altLang="en-US" dirty="0"/>
          </a:p>
        </p:txBody>
      </p:sp>
      <p:sp>
        <p:nvSpPr>
          <p:cNvPr id="23" name="図プレースホルダー 7"/>
          <p:cNvSpPr>
            <a:spLocks noGrp="1"/>
          </p:cNvSpPr>
          <p:nvPr>
            <p:ph type="pic" sz="quarter" idx="19" hasCustomPrompt="1"/>
          </p:nvPr>
        </p:nvSpPr>
        <p:spPr>
          <a:xfrm>
            <a:off x="6974193" y="6781106"/>
            <a:ext cx="616114" cy="616114"/>
          </a:xfrm>
        </p:spPr>
        <p:txBody>
          <a:bodyPr>
            <a:normAutofit/>
          </a:bodyPr>
          <a:lstStyle>
            <a:lvl1pPr>
              <a:defRPr sz="1600"/>
            </a:lvl1pPr>
          </a:lstStyle>
          <a:p>
            <a:r>
              <a:rPr kumimoji="1" lang="en-US" altLang="ja-JP" dirty="0"/>
              <a:t>ICON</a:t>
            </a:r>
            <a:endParaRPr kumimoji="1" lang="ja-JP" altLang="en-US" dirty="0"/>
          </a:p>
        </p:txBody>
      </p:sp>
      <p:sp>
        <p:nvSpPr>
          <p:cNvPr id="24" name="テキスト プレースホルダー 11"/>
          <p:cNvSpPr>
            <a:spLocks noGrp="1"/>
          </p:cNvSpPr>
          <p:nvPr>
            <p:ph type="body" sz="quarter" idx="15" hasCustomPrompt="1"/>
          </p:nvPr>
        </p:nvSpPr>
        <p:spPr>
          <a:xfrm>
            <a:off x="12586361" y="3115954"/>
            <a:ext cx="4808864"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2586361" y="2536524"/>
            <a:ext cx="4808864"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6" name="テキスト プレースホルダー 11"/>
          <p:cNvSpPr>
            <a:spLocks noGrp="1"/>
          </p:cNvSpPr>
          <p:nvPr>
            <p:ph type="body" sz="quarter" idx="21" hasCustomPrompt="1"/>
          </p:nvPr>
        </p:nvSpPr>
        <p:spPr>
          <a:xfrm>
            <a:off x="12586361" y="7005277"/>
            <a:ext cx="4808864"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22" hasCustomPrompt="1"/>
          </p:nvPr>
        </p:nvSpPr>
        <p:spPr>
          <a:xfrm>
            <a:off x="12586361" y="6425847"/>
            <a:ext cx="4808864"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3" hasCustomPrompt="1"/>
          </p:nvPr>
        </p:nvSpPr>
        <p:spPr>
          <a:xfrm>
            <a:off x="938059" y="3118138"/>
            <a:ext cx="4808864" cy="17441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9" name="テキスト プレースホルダー 11"/>
          <p:cNvSpPr>
            <a:spLocks noGrp="1"/>
          </p:cNvSpPr>
          <p:nvPr>
            <p:ph type="body" sz="quarter" idx="24" hasCustomPrompt="1"/>
          </p:nvPr>
        </p:nvSpPr>
        <p:spPr>
          <a:xfrm>
            <a:off x="938059" y="2538708"/>
            <a:ext cx="4808864" cy="773203"/>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5" hasCustomPrompt="1"/>
          </p:nvPr>
        </p:nvSpPr>
        <p:spPr>
          <a:xfrm>
            <a:off x="938059" y="7007461"/>
            <a:ext cx="4808864" cy="1744121"/>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31" name="テキスト プレースホルダー 11"/>
          <p:cNvSpPr>
            <a:spLocks noGrp="1"/>
          </p:cNvSpPr>
          <p:nvPr>
            <p:ph type="body" sz="quarter" idx="26" hasCustomPrompt="1"/>
          </p:nvPr>
        </p:nvSpPr>
        <p:spPr>
          <a:xfrm>
            <a:off x="938059" y="6428031"/>
            <a:ext cx="4808864" cy="773203"/>
          </a:xfrm>
        </p:spPr>
        <p:txBody>
          <a:bodyPr anchor="t">
            <a:noAutofit/>
          </a:bodyPr>
          <a:lstStyle>
            <a:lvl1pPr algn="r">
              <a:lnSpc>
                <a:spcPct val="120000"/>
              </a:lnSpc>
              <a:defRPr sz="3200" spc="300">
                <a:solidFill>
                  <a:schemeClr val="accent1"/>
                </a:solidFill>
                <a:latin typeface="+mj-lt"/>
              </a:defRPr>
            </a:lvl1pPr>
          </a:lstStyle>
          <a:p>
            <a:pPr lvl="0"/>
            <a:r>
              <a:rPr lang="en-US" altLang="ja-JP" dirty="0"/>
              <a:t>Text Here</a:t>
            </a:r>
            <a:endParaRPr lang="en-US" dirty="0"/>
          </a:p>
        </p:txBody>
      </p:sp>
      <p:grpSp>
        <p:nvGrpSpPr>
          <p:cNvPr id="5" name="グループ化 4"/>
          <p:cNvGrpSpPr/>
          <p:nvPr userDrawn="1"/>
        </p:nvGrpSpPr>
        <p:grpSpPr>
          <a:xfrm>
            <a:off x="6041205" y="2495277"/>
            <a:ext cx="6193030" cy="6193030"/>
            <a:chOff x="4450556" y="450850"/>
            <a:chExt cx="9385300" cy="9385300"/>
          </a:xfrm>
        </p:grpSpPr>
        <p:sp>
          <p:nvSpPr>
            <p:cNvPr id="32" name="円/楕円 31"/>
            <p:cNvSpPr/>
            <p:nvPr userDrawn="1"/>
          </p:nvSpPr>
          <p:spPr>
            <a:xfrm>
              <a:off x="4450556" y="450850"/>
              <a:ext cx="9385300" cy="9385300"/>
            </a:xfrm>
            <a:prstGeom prst="ellipse">
              <a:avLst/>
            </a:prstGeom>
            <a:gradFill>
              <a:gsLst>
                <a:gs pos="100000">
                  <a:schemeClr val="accent1">
                    <a:tint val="66000"/>
                    <a:satMod val="160000"/>
                    <a:alpha val="15000"/>
                  </a:schemeClr>
                </a:gs>
                <a:gs pos="50000">
                  <a:schemeClr val="accent1">
                    <a:tint val="44500"/>
                    <a:satMod val="160000"/>
                    <a:alpha val="1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円/楕円 32"/>
            <p:cNvSpPr/>
            <p:nvPr userDrawn="1"/>
          </p:nvSpPr>
          <p:spPr>
            <a:xfrm>
              <a:off x="5877719" y="1878013"/>
              <a:ext cx="6530975" cy="6530975"/>
            </a:xfrm>
            <a:prstGeom prst="ellipse">
              <a:avLst/>
            </a:prstGeom>
            <a:gradFill>
              <a:gsLst>
                <a:gs pos="100000">
                  <a:schemeClr val="accent1">
                    <a:tint val="66000"/>
                    <a:satMod val="160000"/>
                    <a:alpha val="38000"/>
                  </a:schemeClr>
                </a:gs>
                <a:gs pos="42000">
                  <a:schemeClr val="accent1">
                    <a:tint val="44500"/>
                    <a:satMod val="160000"/>
                    <a:alpha val="24000"/>
                  </a:schemeClr>
                </a:gs>
                <a:gs pos="0">
                  <a:schemeClr val="bg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4"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26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pact 1">
    <p:spTree>
      <p:nvGrpSpPr>
        <p:cNvPr id="1" name=""/>
        <p:cNvGrpSpPr/>
        <p:nvPr/>
      </p:nvGrpSpPr>
      <p:grpSpPr>
        <a:xfrm>
          <a:off x="0" y="0"/>
          <a:ext cx="0" cy="0"/>
          <a:chOff x="0" y="0"/>
          <a:chExt cx="0" cy="0"/>
        </a:xfrm>
      </p:grpSpPr>
      <p:sp>
        <p:nvSpPr>
          <p:cNvPr id="5" name="二等辺三角形 4"/>
          <p:cNvSpPr/>
          <p:nvPr userDrawn="1"/>
        </p:nvSpPr>
        <p:spPr>
          <a:xfrm rot="5400000">
            <a:off x="-391876" y="391876"/>
            <a:ext cx="10286999" cy="9503246"/>
          </a:xfrm>
          <a:custGeom>
            <a:avLst/>
            <a:gdLst/>
            <a:ahLst/>
            <a:cxnLst/>
            <a:rect l="l" t="t" r="r" b="b"/>
            <a:pathLst>
              <a:path w="10286999" h="9503246">
                <a:moveTo>
                  <a:pt x="4934677" y="360040"/>
                </a:moveTo>
                <a:lnTo>
                  <a:pt x="5143500" y="0"/>
                </a:lnTo>
                <a:lnTo>
                  <a:pt x="5352323" y="360040"/>
                </a:lnTo>
                <a:close/>
                <a:moveTo>
                  <a:pt x="0" y="9503246"/>
                </a:moveTo>
                <a:lnTo>
                  <a:pt x="0" y="360833"/>
                </a:lnTo>
                <a:lnTo>
                  <a:pt x="10286999" y="360833"/>
                </a:lnTo>
                <a:lnTo>
                  <a:pt x="10286999" y="950324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プレースホルダー 11"/>
          <p:cNvSpPr>
            <a:spLocks noGrp="1"/>
          </p:cNvSpPr>
          <p:nvPr>
            <p:ph type="body" sz="quarter" idx="15" hasCustomPrompt="1"/>
          </p:nvPr>
        </p:nvSpPr>
        <p:spPr>
          <a:xfrm>
            <a:off x="457241" y="2038155"/>
            <a:ext cx="8325925" cy="6390710"/>
          </a:xfrm>
        </p:spPr>
        <p:txBody>
          <a:bodyPr anchor="ctr">
            <a:noAutofit/>
          </a:bodyPr>
          <a:lstStyle>
            <a:lvl1pPr algn="ctr">
              <a:lnSpc>
                <a:spcPct val="90000"/>
              </a:lnSpc>
              <a:spcBef>
                <a:spcPts val="0"/>
              </a:spcBef>
              <a:defRPr sz="9600" spc="600" baseline="0">
                <a:solidFill>
                  <a:schemeClr val="bg1"/>
                </a:solidFill>
                <a:latin typeface="+mj-lt"/>
              </a:defRPr>
            </a:lvl1pPr>
          </a:lstStyle>
          <a:p>
            <a:pPr lvl="0"/>
            <a:r>
              <a:rPr lang="en-US" altLang="ja-JP" dirty="0"/>
              <a:t>MOT CLE</a:t>
            </a:r>
            <a:endParaRPr lang="en-US" dirty="0"/>
          </a:p>
        </p:txBody>
      </p:sp>
      <p:sp>
        <p:nvSpPr>
          <p:cNvPr id="8" name="テキスト プレースホルダー 11"/>
          <p:cNvSpPr>
            <a:spLocks noGrp="1"/>
          </p:cNvSpPr>
          <p:nvPr>
            <p:ph type="body" sz="quarter" idx="23" hasCustomPrompt="1"/>
          </p:nvPr>
        </p:nvSpPr>
        <p:spPr>
          <a:xfrm>
            <a:off x="9863285" y="1160558"/>
            <a:ext cx="7650851" cy="7965885"/>
          </a:xfrm>
        </p:spPr>
        <p:txBody>
          <a:bodyPr anchor="ctr">
            <a:noAutofit/>
          </a:bodyPr>
          <a:lstStyle>
            <a:lvl1pPr algn="l">
              <a:lnSpc>
                <a:spcPct val="120000"/>
              </a:lnSpc>
              <a:spcBef>
                <a:spcPts val="1200"/>
              </a:spcBef>
              <a:defRPr sz="2000">
                <a:solidFill>
                  <a:schemeClr val="tx1"/>
                </a:solidFill>
                <a:latin typeface="+mn-lt"/>
              </a:defRPr>
            </a:lvl1pPr>
          </a:lstStyle>
          <a:p>
            <a:pPr lvl="0"/>
            <a:r>
              <a:rPr lang="en-US" altLang="ja-JP" dirty="0" err="1"/>
              <a:t>Texte</a:t>
            </a:r>
            <a:endParaRPr lang="en-US" altLang="ja-JP" dirty="0"/>
          </a:p>
        </p:txBody>
      </p:sp>
    </p:spTree>
    <p:extLst>
      <p:ext uri="{BB962C8B-B14F-4D97-AF65-F5344CB8AC3E}">
        <p14:creationId xmlns:p14="http://schemas.microsoft.com/office/powerpoint/2010/main" val="2279402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Images - Horizontal">
    <p:spTree>
      <p:nvGrpSpPr>
        <p:cNvPr id="1" name=""/>
        <p:cNvGrpSpPr/>
        <p:nvPr/>
      </p:nvGrpSpPr>
      <p:grpSpPr>
        <a:xfrm>
          <a:off x="0" y="0"/>
          <a:ext cx="0" cy="0"/>
          <a:chOff x="0" y="0"/>
          <a:chExt cx="0" cy="0"/>
        </a:xfrm>
      </p:grpSpPr>
      <p:sp>
        <p:nvSpPr>
          <p:cNvPr id="24" name="正方形/長方形 23"/>
          <p:cNvSpPr/>
          <p:nvPr userDrawn="1"/>
        </p:nvSpPr>
        <p:spPr>
          <a:xfrm>
            <a:off x="1596993" y="7033710"/>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a:off x="1596993" y="4423420"/>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userDrawn="1"/>
        </p:nvSpPr>
        <p:spPr>
          <a:xfrm>
            <a:off x="1596993" y="1768125"/>
            <a:ext cx="4185465" cy="2340260"/>
          </a:xfrm>
          <a:prstGeom prst="rect">
            <a:avLst/>
          </a:prstGeom>
          <a:solidFill>
            <a:schemeClr val="accent1">
              <a:lumMod val="20000"/>
              <a:lumOff val="80000"/>
              <a:alpha val="3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0" name="図プレースホルダー 9"/>
          <p:cNvSpPr>
            <a:spLocks noGrp="1"/>
          </p:cNvSpPr>
          <p:nvPr>
            <p:ph type="pic" sz="quarter" idx="12" hasCustomPrompt="1"/>
          </p:nvPr>
        </p:nvSpPr>
        <p:spPr>
          <a:xfrm>
            <a:off x="1740034" y="1933890"/>
            <a:ext cx="3899383" cy="2008731"/>
          </a:xfrm>
          <a:prstGeom prst="rect">
            <a:avLst/>
          </a:prstGeom>
        </p:spPr>
        <p:txBody>
          <a:bodyPr/>
          <a:lstStyle>
            <a:lvl1pPr>
              <a:defRPr baseline="0"/>
            </a:lvl1pPr>
          </a:lstStyle>
          <a:p>
            <a:r>
              <a:rPr kumimoji="1" lang="en-US" altLang="ja-JP" dirty="0"/>
              <a:t>Add an image</a:t>
            </a:r>
            <a:endParaRPr kumimoji="1" lang="ja-JP" altLang="en-US" dirty="0"/>
          </a:p>
        </p:txBody>
      </p:sp>
      <p:sp>
        <p:nvSpPr>
          <p:cNvPr id="14" name="図プレースホルダー 9"/>
          <p:cNvSpPr>
            <a:spLocks noGrp="1"/>
          </p:cNvSpPr>
          <p:nvPr>
            <p:ph type="pic" sz="quarter" idx="13" hasCustomPrompt="1"/>
          </p:nvPr>
        </p:nvSpPr>
        <p:spPr>
          <a:xfrm>
            <a:off x="1740034" y="4589185"/>
            <a:ext cx="3899383" cy="2008731"/>
          </a:xfrm>
          <a:prstGeom prst="rect">
            <a:avLst/>
          </a:prstGeom>
        </p:spPr>
        <p:txBody>
          <a:bodyPr/>
          <a:lstStyle/>
          <a:p>
            <a:r>
              <a:rPr kumimoji="1" lang="en-US" altLang="ja-JP" dirty="0"/>
              <a:t>Add an image</a:t>
            </a:r>
            <a:endParaRPr kumimoji="1" lang="ja-JP" altLang="en-US" dirty="0"/>
          </a:p>
        </p:txBody>
      </p:sp>
      <p:sp>
        <p:nvSpPr>
          <p:cNvPr id="16" name="図プレースホルダー 9"/>
          <p:cNvSpPr>
            <a:spLocks noGrp="1"/>
          </p:cNvSpPr>
          <p:nvPr>
            <p:ph type="pic" sz="quarter" idx="14" hasCustomPrompt="1"/>
          </p:nvPr>
        </p:nvSpPr>
        <p:spPr>
          <a:xfrm>
            <a:off x="1740034" y="7199475"/>
            <a:ext cx="3899383" cy="2008731"/>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7" name="テキスト プレースホルダー 11"/>
          <p:cNvSpPr>
            <a:spLocks noGrp="1"/>
          </p:cNvSpPr>
          <p:nvPr>
            <p:ph type="body" sz="quarter" idx="15" hasCustomPrompt="1"/>
          </p:nvPr>
        </p:nvSpPr>
        <p:spPr>
          <a:xfrm>
            <a:off x="6026230" y="2347555"/>
            <a:ext cx="10677816"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16" hasCustomPrompt="1"/>
          </p:nvPr>
        </p:nvSpPr>
        <p:spPr>
          <a:xfrm>
            <a:off x="6026230" y="1768125"/>
            <a:ext cx="10677816"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9" name="テキスト プレースホルダー 11"/>
          <p:cNvSpPr>
            <a:spLocks noGrp="1"/>
          </p:cNvSpPr>
          <p:nvPr>
            <p:ph type="body" sz="quarter" idx="17" hasCustomPrompt="1"/>
          </p:nvPr>
        </p:nvSpPr>
        <p:spPr>
          <a:xfrm>
            <a:off x="6026230" y="5005227"/>
            <a:ext cx="10677816"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8" hasCustomPrompt="1"/>
          </p:nvPr>
        </p:nvSpPr>
        <p:spPr>
          <a:xfrm>
            <a:off x="6026230" y="4425797"/>
            <a:ext cx="10677816"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19" hasCustomPrompt="1"/>
          </p:nvPr>
        </p:nvSpPr>
        <p:spPr>
          <a:xfrm>
            <a:off x="6026230" y="7629849"/>
            <a:ext cx="10677816" cy="1744121"/>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0" hasCustomPrompt="1"/>
          </p:nvPr>
        </p:nvSpPr>
        <p:spPr>
          <a:xfrm>
            <a:off x="6026230" y="7050419"/>
            <a:ext cx="10677816"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348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Images - Virtical">
    <p:spTree>
      <p:nvGrpSpPr>
        <p:cNvPr id="1" name=""/>
        <p:cNvGrpSpPr/>
        <p:nvPr/>
      </p:nvGrpSpPr>
      <p:grpSpPr>
        <a:xfrm>
          <a:off x="0" y="0"/>
          <a:ext cx="0" cy="0"/>
          <a:chOff x="0" y="0"/>
          <a:chExt cx="0" cy="0"/>
        </a:xfrm>
      </p:grpSpPr>
      <p:sp>
        <p:nvSpPr>
          <p:cNvPr id="7" name="正方形/長方形 6"/>
          <p:cNvSpPr/>
          <p:nvPr userDrawn="1"/>
        </p:nvSpPr>
        <p:spPr>
          <a:xfrm>
            <a:off x="1509136" y="1811486"/>
            <a:ext cx="6671037" cy="3996190"/>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図プレースホルダー 9"/>
          <p:cNvSpPr>
            <a:spLocks noGrp="1"/>
          </p:cNvSpPr>
          <p:nvPr>
            <p:ph type="pic" sz="quarter" idx="12" hasCustomPrompt="1"/>
          </p:nvPr>
        </p:nvSpPr>
        <p:spPr>
          <a:xfrm>
            <a:off x="1685611" y="1987943"/>
            <a:ext cx="6318086" cy="3643276"/>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1" name="正方形/長方形 10"/>
          <p:cNvSpPr/>
          <p:nvPr userDrawn="1"/>
        </p:nvSpPr>
        <p:spPr>
          <a:xfrm>
            <a:off x="10050168" y="1811486"/>
            <a:ext cx="6671037" cy="3996190"/>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9"/>
          <p:cNvSpPr>
            <a:spLocks noGrp="1"/>
          </p:cNvSpPr>
          <p:nvPr>
            <p:ph type="pic" sz="quarter" idx="13" hasCustomPrompt="1"/>
          </p:nvPr>
        </p:nvSpPr>
        <p:spPr>
          <a:xfrm>
            <a:off x="10226643" y="1987943"/>
            <a:ext cx="6318086" cy="3643276"/>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3" name="テキスト プレースホルダー 11"/>
          <p:cNvSpPr>
            <a:spLocks noGrp="1"/>
          </p:cNvSpPr>
          <p:nvPr>
            <p:ph type="body" sz="quarter" idx="15" hasCustomPrompt="1"/>
          </p:nvPr>
        </p:nvSpPr>
        <p:spPr>
          <a:xfrm>
            <a:off x="1083526" y="6660065"/>
            <a:ext cx="7393207" cy="244686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1083526" y="6080635"/>
            <a:ext cx="7393207"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9679458" y="6664184"/>
            <a:ext cx="7393207" cy="244686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18" hasCustomPrompt="1"/>
          </p:nvPr>
        </p:nvSpPr>
        <p:spPr>
          <a:xfrm>
            <a:off x="9679458" y="6084754"/>
            <a:ext cx="7393207"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395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 Virtical">
    <p:spTree>
      <p:nvGrpSpPr>
        <p:cNvPr id="1" name=""/>
        <p:cNvGrpSpPr/>
        <p:nvPr/>
      </p:nvGrpSpPr>
      <p:grpSpPr>
        <a:xfrm>
          <a:off x="0" y="0"/>
          <a:ext cx="0" cy="0"/>
          <a:chOff x="0" y="0"/>
          <a:chExt cx="0" cy="0"/>
        </a:xfrm>
      </p:grpSpPr>
      <p:sp>
        <p:nvSpPr>
          <p:cNvPr id="7" name="正方形/長方形 6"/>
          <p:cNvSpPr/>
          <p:nvPr userDrawn="1"/>
        </p:nvSpPr>
        <p:spPr>
          <a:xfrm>
            <a:off x="637261" y="2174129"/>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図プレースホルダー 9"/>
          <p:cNvSpPr>
            <a:spLocks noGrp="1"/>
          </p:cNvSpPr>
          <p:nvPr>
            <p:ph type="pic" sz="quarter" idx="12" hasCustomPrompt="1"/>
          </p:nvPr>
        </p:nvSpPr>
        <p:spPr>
          <a:xfrm>
            <a:off x="812479" y="2337741"/>
            <a:ext cx="5238155" cy="3020542"/>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3" name="テキスト プレースホルダー 11"/>
          <p:cNvSpPr>
            <a:spLocks noGrp="1"/>
          </p:cNvSpPr>
          <p:nvPr>
            <p:ph type="body" sz="quarter" idx="15" hasCustomPrompt="1"/>
          </p:nvPr>
        </p:nvSpPr>
        <p:spPr>
          <a:xfrm>
            <a:off x="637261" y="6218944"/>
            <a:ext cx="5588591" cy="270593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637261" y="5639514"/>
            <a:ext cx="5588591"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正方形/長方形 16"/>
          <p:cNvSpPr/>
          <p:nvPr userDrawn="1"/>
        </p:nvSpPr>
        <p:spPr>
          <a:xfrm>
            <a:off x="6348117" y="2173170"/>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図プレースホルダー 9"/>
          <p:cNvSpPr>
            <a:spLocks noGrp="1"/>
          </p:cNvSpPr>
          <p:nvPr>
            <p:ph type="pic" sz="quarter" idx="17" hasCustomPrompt="1"/>
          </p:nvPr>
        </p:nvSpPr>
        <p:spPr>
          <a:xfrm>
            <a:off x="6523335" y="2336782"/>
            <a:ext cx="5238155" cy="3020542"/>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9" name="テキスト プレースホルダー 11"/>
          <p:cNvSpPr>
            <a:spLocks noGrp="1"/>
          </p:cNvSpPr>
          <p:nvPr>
            <p:ph type="body" sz="quarter" idx="18" hasCustomPrompt="1"/>
          </p:nvPr>
        </p:nvSpPr>
        <p:spPr>
          <a:xfrm>
            <a:off x="6348117" y="6217985"/>
            <a:ext cx="5588591" cy="270593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19" hasCustomPrompt="1"/>
          </p:nvPr>
        </p:nvSpPr>
        <p:spPr>
          <a:xfrm>
            <a:off x="6348117" y="5638555"/>
            <a:ext cx="5588591"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1" name="正方形/長方形 20"/>
          <p:cNvSpPr/>
          <p:nvPr userDrawn="1"/>
        </p:nvSpPr>
        <p:spPr>
          <a:xfrm>
            <a:off x="12023526" y="2174129"/>
            <a:ext cx="5588591" cy="334776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図プレースホルダー 9"/>
          <p:cNvSpPr>
            <a:spLocks noGrp="1"/>
          </p:cNvSpPr>
          <p:nvPr>
            <p:ph type="pic" sz="quarter" idx="20" hasCustomPrompt="1"/>
          </p:nvPr>
        </p:nvSpPr>
        <p:spPr>
          <a:xfrm>
            <a:off x="12198744" y="2337741"/>
            <a:ext cx="5238155" cy="3020542"/>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3" name="テキスト プレースホルダー 11"/>
          <p:cNvSpPr>
            <a:spLocks noGrp="1"/>
          </p:cNvSpPr>
          <p:nvPr>
            <p:ph type="body" sz="quarter" idx="21" hasCustomPrompt="1"/>
          </p:nvPr>
        </p:nvSpPr>
        <p:spPr>
          <a:xfrm>
            <a:off x="12023526" y="6218944"/>
            <a:ext cx="5588591" cy="270593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2" hasCustomPrompt="1"/>
          </p:nvPr>
        </p:nvSpPr>
        <p:spPr>
          <a:xfrm>
            <a:off x="12023526" y="5639514"/>
            <a:ext cx="5588591"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202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pPr/>
              <a:t>‹N°›</a:t>
            </a:fld>
            <a:endParaRPr lang="en-US" dirty="0"/>
          </a:p>
        </p:txBody>
      </p:sp>
      <p:sp>
        <p:nvSpPr>
          <p:cNvPr id="5" name="図プレースホルダー 9"/>
          <p:cNvSpPr>
            <a:spLocks noGrp="1"/>
          </p:cNvSpPr>
          <p:nvPr>
            <p:ph type="pic" sz="quarter" idx="12" hasCustomPrompt="1"/>
          </p:nvPr>
        </p:nvSpPr>
        <p:spPr>
          <a:xfrm>
            <a:off x="0" y="1903140"/>
            <a:ext cx="18267418" cy="4545505"/>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7"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8" name="テキスト プレースホルダー 11"/>
          <p:cNvSpPr>
            <a:spLocks noGrp="1"/>
          </p:cNvSpPr>
          <p:nvPr>
            <p:ph type="body" sz="quarter" idx="16" hasCustomPrompt="1"/>
          </p:nvPr>
        </p:nvSpPr>
        <p:spPr>
          <a:xfrm>
            <a:off x="3157541" y="7568135"/>
            <a:ext cx="11926325" cy="1625815"/>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17" hasCustomPrompt="1"/>
          </p:nvPr>
        </p:nvSpPr>
        <p:spPr>
          <a:xfrm>
            <a:off x="3157541" y="6898695"/>
            <a:ext cx="11926325" cy="773203"/>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8" name="正方形/長方形 7"/>
          <p:cNvSpPr/>
          <p:nvPr userDrawn="1"/>
        </p:nvSpPr>
        <p:spPr>
          <a:xfrm>
            <a:off x="-6324" y="1750729"/>
            <a:ext cx="18292737" cy="4877936"/>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3948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x4 Image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pPr/>
              <a:t>‹N°›</a:t>
            </a:fld>
            <a:endParaRPr lang="en-US" dirty="0"/>
          </a:p>
        </p:txBody>
      </p:sp>
      <p:sp>
        <p:nvSpPr>
          <p:cNvPr id="5" name="図プレースホルダー 9"/>
          <p:cNvSpPr>
            <a:spLocks noGrp="1"/>
          </p:cNvSpPr>
          <p:nvPr>
            <p:ph type="pic" sz="quarter" idx="12" hasCustomPrompt="1"/>
          </p:nvPr>
        </p:nvSpPr>
        <p:spPr>
          <a:xfrm>
            <a:off x="772276" y="1588105"/>
            <a:ext cx="80108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6" name="テキスト プレースホルダー 11"/>
          <p:cNvSpPr>
            <a:spLocks noGrp="1"/>
          </p:cNvSpPr>
          <p:nvPr>
            <p:ph type="body" sz="quarter" idx="15" hasCustomPrompt="1"/>
          </p:nvPr>
        </p:nvSpPr>
        <p:spPr>
          <a:xfrm>
            <a:off x="772276" y="4288405"/>
            <a:ext cx="80108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7" name="図プレースホルダー 9"/>
          <p:cNvSpPr>
            <a:spLocks noGrp="1"/>
          </p:cNvSpPr>
          <p:nvPr>
            <p:ph type="pic" sz="quarter" idx="16" hasCustomPrompt="1"/>
          </p:nvPr>
        </p:nvSpPr>
        <p:spPr>
          <a:xfrm>
            <a:off x="9458241" y="1588105"/>
            <a:ext cx="80108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8" name="テキスト プレースホルダー 11"/>
          <p:cNvSpPr>
            <a:spLocks noGrp="1"/>
          </p:cNvSpPr>
          <p:nvPr>
            <p:ph type="body" sz="quarter" idx="17" hasCustomPrompt="1"/>
          </p:nvPr>
        </p:nvSpPr>
        <p:spPr>
          <a:xfrm>
            <a:off x="9458241" y="4288405"/>
            <a:ext cx="80108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3" name="図プレースホルダー 9"/>
          <p:cNvSpPr>
            <a:spLocks noGrp="1"/>
          </p:cNvSpPr>
          <p:nvPr>
            <p:ph type="pic" sz="quarter" idx="18" hasCustomPrompt="1"/>
          </p:nvPr>
        </p:nvSpPr>
        <p:spPr>
          <a:xfrm>
            <a:off x="772276" y="5548545"/>
            <a:ext cx="80108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4" name="テキスト プレースホルダー 11"/>
          <p:cNvSpPr>
            <a:spLocks noGrp="1"/>
          </p:cNvSpPr>
          <p:nvPr>
            <p:ph type="body" sz="quarter" idx="19" hasCustomPrompt="1"/>
          </p:nvPr>
        </p:nvSpPr>
        <p:spPr>
          <a:xfrm>
            <a:off x="772276" y="8248845"/>
            <a:ext cx="80108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5" name="図プレースホルダー 9"/>
          <p:cNvSpPr>
            <a:spLocks noGrp="1"/>
          </p:cNvSpPr>
          <p:nvPr>
            <p:ph type="pic" sz="quarter" idx="20" hasCustomPrompt="1"/>
          </p:nvPr>
        </p:nvSpPr>
        <p:spPr>
          <a:xfrm>
            <a:off x="9458241" y="5548545"/>
            <a:ext cx="80108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6" name="テキスト プレースホルダー 11"/>
          <p:cNvSpPr>
            <a:spLocks noGrp="1"/>
          </p:cNvSpPr>
          <p:nvPr>
            <p:ph type="body" sz="quarter" idx="21" hasCustomPrompt="1"/>
          </p:nvPr>
        </p:nvSpPr>
        <p:spPr>
          <a:xfrm>
            <a:off x="9458241" y="8248845"/>
            <a:ext cx="80108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Tree>
    <p:extLst>
      <p:ext uri="{BB962C8B-B14F-4D97-AF65-F5344CB8AC3E}">
        <p14:creationId xmlns:p14="http://schemas.microsoft.com/office/powerpoint/2010/main" val="959920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x3 Image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pPr/>
              <a:t>‹N°›</a:t>
            </a:fld>
            <a:endParaRPr lang="en-US" dirty="0"/>
          </a:p>
        </p:txBody>
      </p:sp>
      <p:sp>
        <p:nvSpPr>
          <p:cNvPr id="5" name="図プレースホルダー 9"/>
          <p:cNvSpPr>
            <a:spLocks noGrp="1"/>
          </p:cNvSpPr>
          <p:nvPr>
            <p:ph type="pic" sz="quarter" idx="12" hasCustomPrompt="1"/>
          </p:nvPr>
        </p:nvSpPr>
        <p:spPr>
          <a:xfrm>
            <a:off x="772276" y="1588105"/>
            <a:ext cx="53105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6" name="テキスト プレースホルダー 11"/>
          <p:cNvSpPr>
            <a:spLocks noGrp="1"/>
          </p:cNvSpPr>
          <p:nvPr>
            <p:ph type="body" sz="quarter" idx="15" hasCustomPrompt="1"/>
          </p:nvPr>
        </p:nvSpPr>
        <p:spPr>
          <a:xfrm>
            <a:off x="772276" y="4288405"/>
            <a:ext cx="53105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7" name="図プレースホルダー 9"/>
          <p:cNvSpPr>
            <a:spLocks noGrp="1"/>
          </p:cNvSpPr>
          <p:nvPr>
            <p:ph type="pic" sz="quarter" idx="16" hasCustomPrompt="1"/>
          </p:nvPr>
        </p:nvSpPr>
        <p:spPr>
          <a:xfrm>
            <a:off x="6487911" y="1588105"/>
            <a:ext cx="53105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18" name="テキスト プレースホルダー 11"/>
          <p:cNvSpPr>
            <a:spLocks noGrp="1"/>
          </p:cNvSpPr>
          <p:nvPr>
            <p:ph type="body" sz="quarter" idx="17" hasCustomPrompt="1"/>
          </p:nvPr>
        </p:nvSpPr>
        <p:spPr>
          <a:xfrm>
            <a:off x="6487911" y="4288405"/>
            <a:ext cx="53105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9" name="図プレースホルダー 9"/>
          <p:cNvSpPr>
            <a:spLocks noGrp="1"/>
          </p:cNvSpPr>
          <p:nvPr>
            <p:ph type="pic" sz="quarter" idx="18" hasCustomPrompt="1"/>
          </p:nvPr>
        </p:nvSpPr>
        <p:spPr>
          <a:xfrm>
            <a:off x="12203546" y="1588105"/>
            <a:ext cx="53105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0" name="テキスト プレースホルダー 11"/>
          <p:cNvSpPr>
            <a:spLocks noGrp="1"/>
          </p:cNvSpPr>
          <p:nvPr>
            <p:ph type="body" sz="quarter" idx="19" hasCustomPrompt="1"/>
          </p:nvPr>
        </p:nvSpPr>
        <p:spPr>
          <a:xfrm>
            <a:off x="12203546" y="4288405"/>
            <a:ext cx="53105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1" name="図プレースホルダー 9"/>
          <p:cNvSpPr>
            <a:spLocks noGrp="1"/>
          </p:cNvSpPr>
          <p:nvPr>
            <p:ph type="pic" sz="quarter" idx="20" hasCustomPrompt="1"/>
          </p:nvPr>
        </p:nvSpPr>
        <p:spPr>
          <a:xfrm>
            <a:off x="772276" y="5593550"/>
            <a:ext cx="53105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2" name="テキスト プレースホルダー 11"/>
          <p:cNvSpPr>
            <a:spLocks noGrp="1"/>
          </p:cNvSpPr>
          <p:nvPr>
            <p:ph type="body" sz="quarter" idx="21" hasCustomPrompt="1"/>
          </p:nvPr>
        </p:nvSpPr>
        <p:spPr>
          <a:xfrm>
            <a:off x="772276" y="8293850"/>
            <a:ext cx="53105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3" name="図プレースホルダー 9"/>
          <p:cNvSpPr>
            <a:spLocks noGrp="1"/>
          </p:cNvSpPr>
          <p:nvPr>
            <p:ph type="pic" sz="quarter" idx="22" hasCustomPrompt="1"/>
          </p:nvPr>
        </p:nvSpPr>
        <p:spPr>
          <a:xfrm>
            <a:off x="6487911" y="5593550"/>
            <a:ext cx="53105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4" name="テキスト プレースホルダー 11"/>
          <p:cNvSpPr>
            <a:spLocks noGrp="1"/>
          </p:cNvSpPr>
          <p:nvPr>
            <p:ph type="body" sz="quarter" idx="23" hasCustomPrompt="1"/>
          </p:nvPr>
        </p:nvSpPr>
        <p:spPr>
          <a:xfrm>
            <a:off x="6487911" y="8293850"/>
            <a:ext cx="53105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5" name="図プレースホルダー 9"/>
          <p:cNvSpPr>
            <a:spLocks noGrp="1"/>
          </p:cNvSpPr>
          <p:nvPr>
            <p:ph type="pic" sz="quarter" idx="24" hasCustomPrompt="1"/>
          </p:nvPr>
        </p:nvSpPr>
        <p:spPr>
          <a:xfrm>
            <a:off x="12203546" y="5593550"/>
            <a:ext cx="5310590" cy="2700300"/>
          </a:xfrm>
          <a:prstGeom prst="rect">
            <a:avLst/>
          </a:prstGeom>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Add an image</a:t>
            </a:r>
            <a:endParaRPr kumimoji="1" lang="ja-JP" altLang="en-US" dirty="0"/>
          </a:p>
          <a:p>
            <a:endParaRPr kumimoji="1" lang="ja-JP" altLang="en-US" dirty="0"/>
          </a:p>
        </p:txBody>
      </p:sp>
      <p:sp>
        <p:nvSpPr>
          <p:cNvPr id="26" name="テキスト プレースホルダー 11"/>
          <p:cNvSpPr>
            <a:spLocks noGrp="1"/>
          </p:cNvSpPr>
          <p:nvPr>
            <p:ph type="body" sz="quarter" idx="25" hasCustomPrompt="1"/>
          </p:nvPr>
        </p:nvSpPr>
        <p:spPr>
          <a:xfrm>
            <a:off x="12203546" y="8293850"/>
            <a:ext cx="5310590" cy="117013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28"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Tree>
    <p:extLst>
      <p:ext uri="{BB962C8B-B14F-4D97-AF65-F5344CB8AC3E}">
        <p14:creationId xmlns:p14="http://schemas.microsoft.com/office/powerpoint/2010/main" val="35042607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Image - 1 Column">
    <p:spTree>
      <p:nvGrpSpPr>
        <p:cNvPr id="1" name=""/>
        <p:cNvGrpSpPr/>
        <p:nvPr/>
      </p:nvGrpSpPr>
      <p:grpSpPr>
        <a:xfrm>
          <a:off x="0" y="0"/>
          <a:ext cx="0" cy="0"/>
          <a:chOff x="0" y="0"/>
          <a:chExt cx="0" cy="0"/>
        </a:xfrm>
      </p:grpSpPr>
      <p:sp>
        <p:nvSpPr>
          <p:cNvPr id="10" name="正方形/長方形 9"/>
          <p:cNvSpPr/>
          <p:nvPr userDrawn="1"/>
        </p:nvSpPr>
        <p:spPr>
          <a:xfrm>
            <a:off x="727271" y="2909031"/>
            <a:ext cx="7110790" cy="5069784"/>
          </a:xfrm>
          <a:prstGeom prst="rect">
            <a:avLst/>
          </a:prstGeom>
          <a:solidFill>
            <a:schemeClr val="accent1">
              <a:lumMod val="20000"/>
              <a:lumOff val="80000"/>
              <a:alpha val="30000"/>
            </a:schemeClr>
          </a:solidFill>
          <a:ln w="12700" cmpd="thinThick">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8"/>
          <p:cNvSpPr>
            <a:spLocks noGrp="1"/>
          </p:cNvSpPr>
          <p:nvPr>
            <p:ph type="pic" sz="quarter" idx="12" hasCustomPrompt="1"/>
          </p:nvPr>
        </p:nvSpPr>
        <p:spPr>
          <a:xfrm>
            <a:off x="885185" y="3063876"/>
            <a:ext cx="6794962" cy="4760095"/>
          </a:xfrm>
          <a:prstGeom prst="rect">
            <a:avLst/>
          </a:prstGeom>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8393479" y="2729295"/>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5" hasCustomPrompt="1"/>
          </p:nvPr>
        </p:nvSpPr>
        <p:spPr>
          <a:xfrm>
            <a:off x="8873176" y="3112640"/>
            <a:ext cx="8820980" cy="103511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3" name="テキスト プレースホルダー 11"/>
          <p:cNvSpPr>
            <a:spLocks noGrp="1"/>
          </p:cNvSpPr>
          <p:nvPr>
            <p:ph type="body" sz="quarter" idx="16" hasCustomPrompt="1"/>
          </p:nvPr>
        </p:nvSpPr>
        <p:spPr>
          <a:xfrm>
            <a:off x="8873176" y="2533210"/>
            <a:ext cx="8820980"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4" name="ホームベース 13"/>
          <p:cNvSpPr/>
          <p:nvPr userDrawn="1"/>
        </p:nvSpPr>
        <p:spPr>
          <a:xfrm>
            <a:off x="8393479" y="4716895"/>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11"/>
          <p:cNvSpPr>
            <a:spLocks noGrp="1"/>
          </p:cNvSpPr>
          <p:nvPr>
            <p:ph type="body" sz="quarter" idx="17" hasCustomPrompt="1"/>
          </p:nvPr>
        </p:nvSpPr>
        <p:spPr>
          <a:xfrm>
            <a:off x="8873176" y="5100240"/>
            <a:ext cx="8820980" cy="103511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18" hasCustomPrompt="1"/>
          </p:nvPr>
        </p:nvSpPr>
        <p:spPr>
          <a:xfrm>
            <a:off x="8873176" y="4520810"/>
            <a:ext cx="8820980"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17" name="ホームベース 16"/>
          <p:cNvSpPr/>
          <p:nvPr userDrawn="1"/>
        </p:nvSpPr>
        <p:spPr>
          <a:xfrm>
            <a:off x="8393477" y="6740375"/>
            <a:ext cx="479695" cy="359473"/>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11"/>
          <p:cNvSpPr>
            <a:spLocks noGrp="1"/>
          </p:cNvSpPr>
          <p:nvPr>
            <p:ph type="body" sz="quarter" idx="19" hasCustomPrompt="1"/>
          </p:nvPr>
        </p:nvSpPr>
        <p:spPr>
          <a:xfrm>
            <a:off x="8873174" y="7123720"/>
            <a:ext cx="8820980" cy="103511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0" hasCustomPrompt="1"/>
          </p:nvPr>
        </p:nvSpPr>
        <p:spPr>
          <a:xfrm>
            <a:off x="8873174" y="6544290"/>
            <a:ext cx="8820980"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3"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5"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136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umeric List - 6 Items">
    <p:spTree>
      <p:nvGrpSpPr>
        <p:cNvPr id="1" name=""/>
        <p:cNvGrpSpPr/>
        <p:nvPr/>
      </p:nvGrpSpPr>
      <p:grpSpPr>
        <a:xfrm>
          <a:off x="0" y="0"/>
          <a:ext cx="0" cy="0"/>
          <a:chOff x="0" y="0"/>
          <a:chExt cx="0" cy="0"/>
        </a:xfrm>
      </p:grpSpPr>
      <p:sp>
        <p:nvSpPr>
          <p:cNvPr id="5" name="正方形/長方形 4"/>
          <p:cNvSpPr/>
          <p:nvPr userDrawn="1"/>
        </p:nvSpPr>
        <p:spPr>
          <a:xfrm>
            <a:off x="952296" y="2218131"/>
            <a:ext cx="7739208"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952296" y="2218131"/>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5" hasCustomPrompt="1"/>
          </p:nvPr>
        </p:nvSpPr>
        <p:spPr>
          <a:xfrm>
            <a:off x="937202" y="2856363"/>
            <a:ext cx="775595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852396" y="2128165"/>
            <a:ext cx="683910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21" hasCustomPrompt="1"/>
          </p:nvPr>
        </p:nvSpPr>
        <p:spPr>
          <a:xfrm>
            <a:off x="1042306" y="2128165"/>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21" name="正方形/長方形 20"/>
          <p:cNvSpPr/>
          <p:nvPr userDrawn="1"/>
        </p:nvSpPr>
        <p:spPr>
          <a:xfrm>
            <a:off x="952296" y="4646277"/>
            <a:ext cx="7739208"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ホームベース 21"/>
          <p:cNvSpPr/>
          <p:nvPr userDrawn="1"/>
        </p:nvSpPr>
        <p:spPr>
          <a:xfrm>
            <a:off x="952296" y="4646277"/>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11"/>
          <p:cNvSpPr>
            <a:spLocks noGrp="1"/>
          </p:cNvSpPr>
          <p:nvPr>
            <p:ph type="body" sz="quarter" idx="22" hasCustomPrompt="1"/>
          </p:nvPr>
        </p:nvSpPr>
        <p:spPr>
          <a:xfrm>
            <a:off x="937202" y="5284509"/>
            <a:ext cx="775595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852396" y="4556311"/>
            <a:ext cx="683910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4" hasCustomPrompt="1"/>
          </p:nvPr>
        </p:nvSpPr>
        <p:spPr>
          <a:xfrm>
            <a:off x="1042306" y="4556311"/>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26" name="正方形/長方形 25"/>
          <p:cNvSpPr/>
          <p:nvPr userDrawn="1"/>
        </p:nvSpPr>
        <p:spPr>
          <a:xfrm>
            <a:off x="952295" y="7071120"/>
            <a:ext cx="7739208"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ホームベース 26"/>
          <p:cNvSpPr/>
          <p:nvPr userDrawn="1"/>
        </p:nvSpPr>
        <p:spPr>
          <a:xfrm>
            <a:off x="952295" y="7071120"/>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11"/>
          <p:cNvSpPr>
            <a:spLocks noGrp="1"/>
          </p:cNvSpPr>
          <p:nvPr>
            <p:ph type="body" sz="quarter" idx="25" hasCustomPrompt="1"/>
          </p:nvPr>
        </p:nvSpPr>
        <p:spPr>
          <a:xfrm>
            <a:off x="937201" y="7709352"/>
            <a:ext cx="775595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852395" y="6981154"/>
            <a:ext cx="683910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7" hasCustomPrompt="1"/>
          </p:nvPr>
        </p:nvSpPr>
        <p:spPr>
          <a:xfrm>
            <a:off x="1042305" y="6981154"/>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46" name="正方形/長方形 45"/>
          <p:cNvSpPr/>
          <p:nvPr userDrawn="1"/>
        </p:nvSpPr>
        <p:spPr>
          <a:xfrm>
            <a:off x="9503246" y="2218131"/>
            <a:ext cx="7739208"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ホームベース 46"/>
          <p:cNvSpPr/>
          <p:nvPr userDrawn="1"/>
        </p:nvSpPr>
        <p:spPr>
          <a:xfrm>
            <a:off x="9503246" y="2218131"/>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11"/>
          <p:cNvSpPr>
            <a:spLocks noGrp="1"/>
          </p:cNvSpPr>
          <p:nvPr>
            <p:ph type="body" sz="quarter" idx="28" hasCustomPrompt="1"/>
          </p:nvPr>
        </p:nvSpPr>
        <p:spPr>
          <a:xfrm>
            <a:off x="9488152" y="2856363"/>
            <a:ext cx="775595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49" name="テキスト プレースホルダー 11"/>
          <p:cNvSpPr>
            <a:spLocks noGrp="1"/>
          </p:cNvSpPr>
          <p:nvPr>
            <p:ph type="body" sz="quarter" idx="29" hasCustomPrompt="1"/>
          </p:nvPr>
        </p:nvSpPr>
        <p:spPr>
          <a:xfrm>
            <a:off x="10403346" y="2128165"/>
            <a:ext cx="683910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0" name="テキスト プレースホルダー 11"/>
          <p:cNvSpPr>
            <a:spLocks noGrp="1"/>
          </p:cNvSpPr>
          <p:nvPr>
            <p:ph type="body" sz="quarter" idx="30" hasCustomPrompt="1"/>
          </p:nvPr>
        </p:nvSpPr>
        <p:spPr>
          <a:xfrm>
            <a:off x="9593256" y="2128165"/>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51" name="正方形/長方形 50"/>
          <p:cNvSpPr/>
          <p:nvPr userDrawn="1"/>
        </p:nvSpPr>
        <p:spPr>
          <a:xfrm>
            <a:off x="9503246" y="4646277"/>
            <a:ext cx="7739208"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ホームベース 51"/>
          <p:cNvSpPr/>
          <p:nvPr userDrawn="1"/>
        </p:nvSpPr>
        <p:spPr>
          <a:xfrm>
            <a:off x="9503246" y="4646277"/>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プレースホルダー 11"/>
          <p:cNvSpPr>
            <a:spLocks noGrp="1"/>
          </p:cNvSpPr>
          <p:nvPr>
            <p:ph type="body" sz="quarter" idx="31" hasCustomPrompt="1"/>
          </p:nvPr>
        </p:nvSpPr>
        <p:spPr>
          <a:xfrm>
            <a:off x="9488152" y="5284509"/>
            <a:ext cx="775595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4" name="テキスト プレースホルダー 11"/>
          <p:cNvSpPr>
            <a:spLocks noGrp="1"/>
          </p:cNvSpPr>
          <p:nvPr>
            <p:ph type="body" sz="quarter" idx="32" hasCustomPrompt="1"/>
          </p:nvPr>
        </p:nvSpPr>
        <p:spPr>
          <a:xfrm>
            <a:off x="10403346" y="4556311"/>
            <a:ext cx="683910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5" name="テキスト プレースホルダー 11"/>
          <p:cNvSpPr>
            <a:spLocks noGrp="1"/>
          </p:cNvSpPr>
          <p:nvPr>
            <p:ph type="body" sz="quarter" idx="33" hasCustomPrompt="1"/>
          </p:nvPr>
        </p:nvSpPr>
        <p:spPr>
          <a:xfrm>
            <a:off x="9593256" y="4556311"/>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56" name="正方形/長方形 55"/>
          <p:cNvSpPr/>
          <p:nvPr userDrawn="1"/>
        </p:nvSpPr>
        <p:spPr>
          <a:xfrm>
            <a:off x="9503245" y="7071120"/>
            <a:ext cx="7739208"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ホームベース 56"/>
          <p:cNvSpPr/>
          <p:nvPr userDrawn="1"/>
        </p:nvSpPr>
        <p:spPr>
          <a:xfrm>
            <a:off x="9503245" y="7071120"/>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プレースホルダー 11"/>
          <p:cNvSpPr>
            <a:spLocks noGrp="1"/>
          </p:cNvSpPr>
          <p:nvPr>
            <p:ph type="body" sz="quarter" idx="34" hasCustomPrompt="1"/>
          </p:nvPr>
        </p:nvSpPr>
        <p:spPr>
          <a:xfrm>
            <a:off x="9488151" y="7709352"/>
            <a:ext cx="775595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9" name="テキスト プレースホルダー 11"/>
          <p:cNvSpPr>
            <a:spLocks noGrp="1"/>
          </p:cNvSpPr>
          <p:nvPr>
            <p:ph type="body" sz="quarter" idx="35" hasCustomPrompt="1"/>
          </p:nvPr>
        </p:nvSpPr>
        <p:spPr>
          <a:xfrm>
            <a:off x="10403345" y="6981154"/>
            <a:ext cx="683910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60" name="テキスト プレースホルダー 11"/>
          <p:cNvSpPr>
            <a:spLocks noGrp="1"/>
          </p:cNvSpPr>
          <p:nvPr>
            <p:ph type="body" sz="quarter" idx="36" hasCustomPrompt="1"/>
          </p:nvPr>
        </p:nvSpPr>
        <p:spPr>
          <a:xfrm>
            <a:off x="9593255" y="6981154"/>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3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518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umeric List - 3 Items">
    <p:spTree>
      <p:nvGrpSpPr>
        <p:cNvPr id="1" name=""/>
        <p:cNvGrpSpPr/>
        <p:nvPr/>
      </p:nvGrpSpPr>
      <p:grpSpPr>
        <a:xfrm>
          <a:off x="0" y="0"/>
          <a:ext cx="0" cy="0"/>
          <a:chOff x="0" y="0"/>
          <a:chExt cx="0" cy="0"/>
        </a:xfrm>
      </p:grpSpPr>
      <p:sp>
        <p:nvSpPr>
          <p:cNvPr id="5" name="正方形/長方形 4"/>
          <p:cNvSpPr/>
          <p:nvPr userDrawn="1"/>
        </p:nvSpPr>
        <p:spPr>
          <a:xfrm>
            <a:off x="952295" y="2218131"/>
            <a:ext cx="16137100"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1" name="ホームベース 10"/>
          <p:cNvSpPr/>
          <p:nvPr userDrawn="1"/>
        </p:nvSpPr>
        <p:spPr>
          <a:xfrm>
            <a:off x="952296" y="2218131"/>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5" hasCustomPrompt="1"/>
          </p:nvPr>
        </p:nvSpPr>
        <p:spPr>
          <a:xfrm>
            <a:off x="937202" y="2856363"/>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852395" y="2128165"/>
            <a:ext cx="15237001"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21" hasCustomPrompt="1"/>
          </p:nvPr>
        </p:nvSpPr>
        <p:spPr>
          <a:xfrm>
            <a:off x="1042306" y="2128165"/>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21" name="正方形/長方形 20"/>
          <p:cNvSpPr/>
          <p:nvPr userDrawn="1"/>
        </p:nvSpPr>
        <p:spPr>
          <a:xfrm>
            <a:off x="952295" y="4646277"/>
            <a:ext cx="16137100"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ホームベース 21"/>
          <p:cNvSpPr/>
          <p:nvPr userDrawn="1"/>
        </p:nvSpPr>
        <p:spPr>
          <a:xfrm>
            <a:off x="952296" y="4646277"/>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11"/>
          <p:cNvSpPr>
            <a:spLocks noGrp="1"/>
          </p:cNvSpPr>
          <p:nvPr>
            <p:ph type="body" sz="quarter" idx="22" hasCustomPrompt="1"/>
          </p:nvPr>
        </p:nvSpPr>
        <p:spPr>
          <a:xfrm>
            <a:off x="937202" y="5284509"/>
            <a:ext cx="16126884"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852395" y="4556311"/>
            <a:ext cx="15237001"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24" hasCustomPrompt="1"/>
          </p:nvPr>
        </p:nvSpPr>
        <p:spPr>
          <a:xfrm>
            <a:off x="1042306" y="4556311"/>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26" name="正方形/長方形 25"/>
          <p:cNvSpPr/>
          <p:nvPr userDrawn="1"/>
        </p:nvSpPr>
        <p:spPr>
          <a:xfrm>
            <a:off x="952294" y="7071120"/>
            <a:ext cx="16137101" cy="563185"/>
          </a:xfrm>
          <a:prstGeom prst="rect">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ホームベース 26"/>
          <p:cNvSpPr/>
          <p:nvPr userDrawn="1"/>
        </p:nvSpPr>
        <p:spPr>
          <a:xfrm>
            <a:off x="952295" y="7071120"/>
            <a:ext cx="900100" cy="563185"/>
          </a:xfrm>
          <a:prstGeom prst="homePlat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11"/>
          <p:cNvSpPr>
            <a:spLocks noGrp="1"/>
          </p:cNvSpPr>
          <p:nvPr>
            <p:ph type="body" sz="quarter" idx="25" hasCustomPrompt="1"/>
          </p:nvPr>
        </p:nvSpPr>
        <p:spPr>
          <a:xfrm>
            <a:off x="937200" y="7709352"/>
            <a:ext cx="16126885"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852394" y="6981154"/>
            <a:ext cx="15237001"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7" hasCustomPrompt="1"/>
          </p:nvPr>
        </p:nvSpPr>
        <p:spPr>
          <a:xfrm>
            <a:off x="1042305" y="6981154"/>
            <a:ext cx="630070" cy="756855"/>
          </a:xfrm>
        </p:spPr>
        <p:txBody>
          <a:bodyPr anchor="ctr">
            <a:noAutofit/>
          </a:bodyPr>
          <a:lstStyle>
            <a:lvl1pPr algn="l">
              <a:lnSpc>
                <a:spcPct val="120000"/>
              </a:lnSpc>
              <a:defRPr sz="2800">
                <a:solidFill>
                  <a:schemeClr val="bg1"/>
                </a:solidFill>
                <a:latin typeface="+mn-lt"/>
              </a:defRPr>
            </a:lvl1pPr>
          </a:lstStyle>
          <a:p>
            <a:pPr lvl="0"/>
            <a:r>
              <a:rPr lang="en-US" dirty="0"/>
              <a:t>0</a:t>
            </a:r>
          </a:p>
        </p:txBody>
      </p:sp>
      <p:sp>
        <p:nvSpPr>
          <p:cNvPr id="31"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2"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3"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738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s - Lis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4" hasCustomPrompt="1"/>
          </p:nvPr>
        </p:nvSpPr>
        <p:spPr>
          <a:xfrm>
            <a:off x="1142999" y="1948145"/>
            <a:ext cx="7321380" cy="1453800"/>
          </a:xfrm>
        </p:spPr>
        <p:txBody>
          <a:bodyPr anchor="b">
            <a:noAutofit/>
          </a:bodyPr>
          <a:lstStyle>
            <a:lvl1pPr algn="ctr">
              <a:spcBef>
                <a:spcPts val="0"/>
              </a:spcBef>
              <a:defRPr sz="4000" spc="300">
                <a:solidFill>
                  <a:schemeClr val="accent1"/>
                </a:solidFill>
                <a:latin typeface="+mj-lt"/>
              </a:defRPr>
            </a:lvl1pPr>
          </a:lstStyle>
          <a:p>
            <a:pPr lvl="0"/>
            <a:r>
              <a:rPr lang="en-US" altLang="ja-JP" dirty="0"/>
              <a:t>TEXT HERE</a:t>
            </a:r>
            <a:endParaRPr lang="en-US" dirty="0"/>
          </a:p>
        </p:txBody>
      </p:sp>
      <p:sp>
        <p:nvSpPr>
          <p:cNvPr id="6" name="テキスト プレースホルダー 11"/>
          <p:cNvSpPr>
            <a:spLocks noGrp="1"/>
          </p:cNvSpPr>
          <p:nvPr>
            <p:ph type="body" sz="quarter" idx="15" hasCustomPrompt="1"/>
          </p:nvPr>
        </p:nvSpPr>
        <p:spPr>
          <a:xfrm>
            <a:off x="1133383" y="3747959"/>
            <a:ext cx="7330996" cy="5265971"/>
          </a:xfrm>
        </p:spPr>
        <p:txBody>
          <a:bodyPr anchor="t">
            <a:noAutofit/>
          </a:bodyPr>
          <a:lstStyle>
            <a:lvl1pPr marL="342900" indent="-396000" algn="l">
              <a:lnSpc>
                <a:spcPct val="120000"/>
              </a:lnSpc>
              <a:spcBef>
                <a:spcPts val="1200"/>
              </a:spcBef>
              <a:buClr>
                <a:schemeClr val="accent1"/>
              </a:buClr>
              <a:buFont typeface="Wingdings" panose="05000000000000000000" pitchFamily="2" charset="2"/>
              <a:buChar char="u"/>
              <a:defRPr sz="2400">
                <a:solidFill>
                  <a:schemeClr val="tx2"/>
                </a:solidFill>
                <a:latin typeface="+mn-lt"/>
              </a:defRPr>
            </a:lvl1pPr>
            <a:lvl2pPr marL="792000" indent="-396000">
              <a:buClr>
                <a:schemeClr val="accent1"/>
              </a:buClr>
              <a:buFont typeface="Wingdings" panose="05000000000000000000" pitchFamily="2" charset="2"/>
              <a:buChar char="l"/>
              <a:defRPr sz="2000" baseline="0"/>
            </a:lvl2pPr>
            <a:lvl3pPr marL="1080000" indent="-288000">
              <a:defRPr sz="1800" baseline="0">
                <a:solidFill>
                  <a:schemeClr val="tx2">
                    <a:lumMod val="60000"/>
                    <a:lumOff val="40000"/>
                  </a:schemeClr>
                </a:solidFill>
              </a:defRPr>
            </a:lvl3pPr>
          </a:lstStyle>
          <a:p>
            <a:pPr lvl="0"/>
            <a:r>
              <a:rPr lang="en-US" altLang="ja-JP" dirty="0"/>
              <a:t>Text Here</a:t>
            </a:r>
          </a:p>
          <a:p>
            <a:pPr lvl="1"/>
            <a:r>
              <a:rPr lang="en-US" dirty="0"/>
              <a:t>Level 2</a:t>
            </a:r>
          </a:p>
          <a:p>
            <a:pPr lvl="2"/>
            <a:r>
              <a:rPr lang="en-US" dirty="0"/>
              <a:t>Level 3</a:t>
            </a:r>
          </a:p>
        </p:txBody>
      </p:sp>
      <p:cxnSp>
        <p:nvCxnSpPr>
          <p:cNvPr id="10" name="直線コネクタ 9"/>
          <p:cNvCxnSpPr/>
          <p:nvPr userDrawn="1"/>
        </p:nvCxnSpPr>
        <p:spPr>
          <a:xfrm>
            <a:off x="1127941" y="3642616"/>
            <a:ext cx="7336438"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2" name="テキスト プレースホルダー 11"/>
          <p:cNvSpPr>
            <a:spLocks noGrp="1"/>
          </p:cNvSpPr>
          <p:nvPr>
            <p:ph type="body" sz="quarter" idx="16" hasCustomPrompt="1"/>
          </p:nvPr>
        </p:nvSpPr>
        <p:spPr>
          <a:xfrm>
            <a:off x="9747420" y="1948145"/>
            <a:ext cx="7321380" cy="1453800"/>
          </a:xfrm>
        </p:spPr>
        <p:txBody>
          <a:bodyPr anchor="b">
            <a:noAutofit/>
          </a:bodyPr>
          <a:lstStyle>
            <a:lvl1pPr algn="ctr">
              <a:spcBef>
                <a:spcPts val="0"/>
              </a:spcBef>
              <a:defRPr sz="40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7" hasCustomPrompt="1"/>
          </p:nvPr>
        </p:nvSpPr>
        <p:spPr>
          <a:xfrm>
            <a:off x="9737804" y="3747959"/>
            <a:ext cx="7330996" cy="5265971"/>
          </a:xfrm>
        </p:spPr>
        <p:txBody>
          <a:bodyPr anchor="t">
            <a:noAutofit/>
          </a:bodyPr>
          <a:lstStyle>
            <a:lvl1pPr marL="342900" indent="-396000" algn="l">
              <a:lnSpc>
                <a:spcPct val="120000"/>
              </a:lnSpc>
              <a:spcBef>
                <a:spcPts val="600"/>
              </a:spcBef>
              <a:buClr>
                <a:schemeClr val="accent1"/>
              </a:buClr>
              <a:buFont typeface="Wingdings" panose="05000000000000000000" pitchFamily="2" charset="2"/>
              <a:buChar char="u"/>
              <a:defRPr sz="2400">
                <a:solidFill>
                  <a:schemeClr val="tx2"/>
                </a:solidFill>
                <a:latin typeface="+mn-lt"/>
              </a:defRPr>
            </a:lvl1pPr>
            <a:lvl2pPr marL="792000" indent="-396000">
              <a:buClr>
                <a:schemeClr val="accent1"/>
              </a:buClr>
              <a:buFont typeface="Wingdings" panose="05000000000000000000" pitchFamily="2" charset="2"/>
              <a:buChar char="l"/>
              <a:defRPr sz="2000" baseline="0"/>
            </a:lvl2pPr>
            <a:lvl3pPr marL="1080000" indent="-288000">
              <a:defRPr sz="1800" baseline="0">
                <a:solidFill>
                  <a:schemeClr val="tx2">
                    <a:lumMod val="60000"/>
                    <a:lumOff val="40000"/>
                  </a:schemeClr>
                </a:solidFill>
              </a:defRPr>
            </a:lvl3pPr>
          </a:lstStyle>
          <a:p>
            <a:pPr lvl="0"/>
            <a:r>
              <a:rPr lang="en-US" altLang="ja-JP" dirty="0"/>
              <a:t>Text Here</a:t>
            </a:r>
          </a:p>
          <a:p>
            <a:pPr lvl="1"/>
            <a:r>
              <a:rPr lang="en-US" dirty="0"/>
              <a:t>Level 2</a:t>
            </a:r>
          </a:p>
          <a:p>
            <a:pPr lvl="2"/>
            <a:r>
              <a:rPr lang="en-US" dirty="0"/>
              <a:t>Level 3</a:t>
            </a:r>
          </a:p>
        </p:txBody>
      </p:sp>
      <p:cxnSp>
        <p:nvCxnSpPr>
          <p:cNvPr id="14" name="直線コネクタ 13"/>
          <p:cNvCxnSpPr/>
          <p:nvPr userDrawn="1"/>
        </p:nvCxnSpPr>
        <p:spPr>
          <a:xfrm>
            <a:off x="9732362" y="3642616"/>
            <a:ext cx="7336438"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17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pact 1">
    <p:spTree>
      <p:nvGrpSpPr>
        <p:cNvPr id="1" name=""/>
        <p:cNvGrpSpPr/>
        <p:nvPr/>
      </p:nvGrpSpPr>
      <p:grpSpPr>
        <a:xfrm>
          <a:off x="0" y="0"/>
          <a:ext cx="0" cy="0"/>
          <a:chOff x="0" y="0"/>
          <a:chExt cx="0" cy="0"/>
        </a:xfrm>
      </p:grpSpPr>
      <p:sp>
        <p:nvSpPr>
          <p:cNvPr id="5" name="二等辺三角形 4"/>
          <p:cNvSpPr/>
          <p:nvPr userDrawn="1"/>
        </p:nvSpPr>
        <p:spPr>
          <a:xfrm rot="5400000">
            <a:off x="-1764530" y="1764530"/>
            <a:ext cx="10286999" cy="6757940"/>
          </a:xfrm>
          <a:custGeom>
            <a:avLst/>
            <a:gdLst/>
            <a:ahLst/>
            <a:cxnLst/>
            <a:rect l="l" t="t" r="r" b="b"/>
            <a:pathLst>
              <a:path w="10286999" h="9503246">
                <a:moveTo>
                  <a:pt x="4934677" y="360040"/>
                </a:moveTo>
                <a:lnTo>
                  <a:pt x="5143500" y="0"/>
                </a:lnTo>
                <a:lnTo>
                  <a:pt x="5352323" y="360040"/>
                </a:lnTo>
                <a:close/>
                <a:moveTo>
                  <a:pt x="0" y="9503246"/>
                </a:moveTo>
                <a:lnTo>
                  <a:pt x="0" y="360833"/>
                </a:lnTo>
                <a:lnTo>
                  <a:pt x="10286999" y="360833"/>
                </a:lnTo>
                <a:lnTo>
                  <a:pt x="10286999" y="950324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プレースホルダー 11"/>
          <p:cNvSpPr>
            <a:spLocks noGrp="1"/>
          </p:cNvSpPr>
          <p:nvPr>
            <p:ph type="body" sz="quarter" idx="15" hasCustomPrompt="1"/>
          </p:nvPr>
        </p:nvSpPr>
        <p:spPr>
          <a:xfrm>
            <a:off x="457241" y="2038155"/>
            <a:ext cx="5715635" cy="6390710"/>
          </a:xfrm>
        </p:spPr>
        <p:txBody>
          <a:bodyPr anchor="ctr">
            <a:noAutofit/>
          </a:bodyPr>
          <a:lstStyle>
            <a:lvl1pPr algn="ctr">
              <a:lnSpc>
                <a:spcPct val="90000"/>
              </a:lnSpc>
              <a:spcBef>
                <a:spcPts val="0"/>
              </a:spcBef>
              <a:defRPr sz="9600" spc="600" baseline="0">
                <a:solidFill>
                  <a:schemeClr val="bg1"/>
                </a:solidFill>
                <a:latin typeface="+mj-lt"/>
              </a:defRPr>
            </a:lvl1pPr>
          </a:lstStyle>
          <a:p>
            <a:pPr lvl="0"/>
            <a:r>
              <a:rPr lang="en-US" altLang="ja-JP" dirty="0"/>
              <a:t>MOT </a:t>
            </a:r>
          </a:p>
          <a:p>
            <a:pPr lvl="0"/>
            <a:r>
              <a:rPr lang="en-US" altLang="ja-JP" dirty="0"/>
              <a:t>CLE</a:t>
            </a:r>
            <a:endParaRPr lang="en-US" dirty="0"/>
          </a:p>
        </p:txBody>
      </p:sp>
      <p:sp>
        <p:nvSpPr>
          <p:cNvPr id="8" name="テキスト プレースホルダー 11"/>
          <p:cNvSpPr>
            <a:spLocks noGrp="1"/>
          </p:cNvSpPr>
          <p:nvPr>
            <p:ph type="body" sz="quarter" idx="23" hasCustomPrompt="1"/>
          </p:nvPr>
        </p:nvSpPr>
        <p:spPr>
          <a:xfrm>
            <a:off x="7433017" y="1160558"/>
            <a:ext cx="10081120" cy="7965885"/>
          </a:xfrm>
        </p:spPr>
        <p:txBody>
          <a:bodyPr anchor="ctr">
            <a:noAutofit/>
          </a:bodyPr>
          <a:lstStyle>
            <a:lvl1pPr algn="l">
              <a:lnSpc>
                <a:spcPct val="120000"/>
              </a:lnSpc>
              <a:spcBef>
                <a:spcPts val="1200"/>
              </a:spcBef>
              <a:defRPr sz="2000">
                <a:solidFill>
                  <a:schemeClr val="tx1"/>
                </a:solidFill>
                <a:latin typeface="+mn-lt"/>
              </a:defRPr>
            </a:lvl1pPr>
          </a:lstStyle>
          <a:p>
            <a:pPr lvl="0"/>
            <a:r>
              <a:rPr lang="en-US" altLang="ja-JP" dirty="0" err="1"/>
              <a:t>Texte</a:t>
            </a:r>
            <a:endParaRPr lang="en-US" altLang="ja-JP" dirty="0"/>
          </a:p>
        </p:txBody>
      </p:sp>
    </p:spTree>
    <p:extLst>
      <p:ext uri="{BB962C8B-B14F-4D97-AF65-F5344CB8AC3E}">
        <p14:creationId xmlns:p14="http://schemas.microsoft.com/office/powerpoint/2010/main" val="1916850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ic List - 6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2" name="テキスト プレースホルダー 11"/>
          <p:cNvSpPr>
            <a:spLocks noGrp="1"/>
          </p:cNvSpPr>
          <p:nvPr>
            <p:ph type="body" sz="quarter" idx="15" hasCustomPrompt="1"/>
          </p:nvPr>
        </p:nvSpPr>
        <p:spPr>
          <a:xfrm>
            <a:off x="1582367" y="2856363"/>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13" name="テキスト プレースホルダー 11"/>
          <p:cNvSpPr>
            <a:spLocks noGrp="1"/>
          </p:cNvSpPr>
          <p:nvPr>
            <p:ph type="body" sz="quarter" idx="16" hasCustomPrompt="1"/>
          </p:nvPr>
        </p:nvSpPr>
        <p:spPr>
          <a:xfrm>
            <a:off x="1584018" y="2128165"/>
            <a:ext cx="710913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2" hasCustomPrompt="1"/>
          </p:nvPr>
        </p:nvSpPr>
        <p:spPr>
          <a:xfrm>
            <a:off x="1582367" y="5284509"/>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4" name="テキスト プレースホルダー 11"/>
          <p:cNvSpPr>
            <a:spLocks noGrp="1"/>
          </p:cNvSpPr>
          <p:nvPr>
            <p:ph type="body" sz="quarter" idx="23" hasCustomPrompt="1"/>
          </p:nvPr>
        </p:nvSpPr>
        <p:spPr>
          <a:xfrm>
            <a:off x="1584018" y="4556311"/>
            <a:ext cx="710913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28" name="テキスト プレースホルダー 11"/>
          <p:cNvSpPr>
            <a:spLocks noGrp="1"/>
          </p:cNvSpPr>
          <p:nvPr>
            <p:ph type="body" sz="quarter" idx="25" hasCustomPrompt="1"/>
          </p:nvPr>
        </p:nvSpPr>
        <p:spPr>
          <a:xfrm>
            <a:off x="1582366" y="7709352"/>
            <a:ext cx="7110789"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29" name="テキスト プレースホルダー 11"/>
          <p:cNvSpPr>
            <a:spLocks noGrp="1"/>
          </p:cNvSpPr>
          <p:nvPr>
            <p:ph type="body" sz="quarter" idx="26" hasCustomPrompt="1"/>
          </p:nvPr>
        </p:nvSpPr>
        <p:spPr>
          <a:xfrm>
            <a:off x="1584017" y="6981154"/>
            <a:ext cx="710913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48" name="テキスト プレースホルダー 11"/>
          <p:cNvSpPr>
            <a:spLocks noGrp="1"/>
          </p:cNvSpPr>
          <p:nvPr>
            <p:ph type="body" sz="quarter" idx="28" hasCustomPrompt="1"/>
          </p:nvPr>
        </p:nvSpPr>
        <p:spPr>
          <a:xfrm>
            <a:off x="10133316" y="2856363"/>
            <a:ext cx="7110790"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49" name="テキスト プレースホルダー 11"/>
          <p:cNvSpPr>
            <a:spLocks noGrp="1"/>
          </p:cNvSpPr>
          <p:nvPr>
            <p:ph type="body" sz="quarter" idx="29" hasCustomPrompt="1"/>
          </p:nvPr>
        </p:nvSpPr>
        <p:spPr>
          <a:xfrm>
            <a:off x="10134968" y="2128165"/>
            <a:ext cx="710913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3" name="テキスト プレースホルダー 11"/>
          <p:cNvSpPr>
            <a:spLocks noGrp="1"/>
          </p:cNvSpPr>
          <p:nvPr>
            <p:ph type="body" sz="quarter" idx="31" hasCustomPrompt="1"/>
          </p:nvPr>
        </p:nvSpPr>
        <p:spPr>
          <a:xfrm>
            <a:off x="10133316" y="5284509"/>
            <a:ext cx="7110790"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4" name="テキスト プレースホルダー 11"/>
          <p:cNvSpPr>
            <a:spLocks noGrp="1"/>
          </p:cNvSpPr>
          <p:nvPr>
            <p:ph type="body" sz="quarter" idx="32" hasCustomPrompt="1"/>
          </p:nvPr>
        </p:nvSpPr>
        <p:spPr>
          <a:xfrm>
            <a:off x="10134968" y="4556311"/>
            <a:ext cx="710913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58" name="テキスト プレースホルダー 11"/>
          <p:cNvSpPr>
            <a:spLocks noGrp="1"/>
          </p:cNvSpPr>
          <p:nvPr>
            <p:ph type="body" sz="quarter" idx="34" hasCustomPrompt="1"/>
          </p:nvPr>
        </p:nvSpPr>
        <p:spPr>
          <a:xfrm>
            <a:off x="10133315" y="7709352"/>
            <a:ext cx="7110790" cy="1664618"/>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p>
          <a:p>
            <a:pPr lvl="0"/>
            <a:endParaRPr lang="en-US" dirty="0"/>
          </a:p>
          <a:p>
            <a:pPr lvl="0"/>
            <a:endParaRPr lang="en-US" dirty="0"/>
          </a:p>
        </p:txBody>
      </p:sp>
      <p:sp>
        <p:nvSpPr>
          <p:cNvPr id="59" name="テキスト プレースホルダー 11"/>
          <p:cNvSpPr>
            <a:spLocks noGrp="1"/>
          </p:cNvSpPr>
          <p:nvPr>
            <p:ph type="body" sz="quarter" idx="35" hasCustomPrompt="1"/>
          </p:nvPr>
        </p:nvSpPr>
        <p:spPr>
          <a:xfrm>
            <a:off x="10134967" y="6981154"/>
            <a:ext cx="7109138" cy="773203"/>
          </a:xfrm>
        </p:spPr>
        <p:txBody>
          <a:bodyPr anchor="t">
            <a:noAutofit/>
          </a:bodyPr>
          <a:lstStyle>
            <a:lvl1pPr algn="l">
              <a:lnSpc>
                <a:spcPct val="120000"/>
              </a:lnSpc>
              <a:defRPr sz="3200" spc="300">
                <a:solidFill>
                  <a:schemeClr val="accent1"/>
                </a:solidFill>
                <a:latin typeface="+mj-lt"/>
              </a:defRPr>
            </a:lvl1pPr>
          </a:lstStyle>
          <a:p>
            <a:pPr lvl="0"/>
            <a:r>
              <a:rPr lang="en-US" altLang="ja-JP" dirty="0"/>
              <a:t>Text Here</a:t>
            </a:r>
            <a:endParaRPr lang="en-US" dirty="0"/>
          </a:p>
        </p:txBody>
      </p:sp>
      <p:sp>
        <p:nvSpPr>
          <p:cNvPr id="35" name="図プレースホルダー 7"/>
          <p:cNvSpPr>
            <a:spLocks noGrp="1"/>
          </p:cNvSpPr>
          <p:nvPr>
            <p:ph type="pic" sz="quarter" idx="18" hasCustomPrompt="1"/>
          </p:nvPr>
        </p:nvSpPr>
        <p:spPr>
          <a:xfrm>
            <a:off x="952296" y="2128165"/>
            <a:ext cx="720080" cy="720080"/>
          </a:xfrm>
        </p:spPr>
        <p:txBody>
          <a:bodyPr>
            <a:normAutofit/>
          </a:bodyPr>
          <a:lstStyle>
            <a:lvl1pPr>
              <a:defRPr sz="1600"/>
            </a:lvl1pPr>
          </a:lstStyle>
          <a:p>
            <a:r>
              <a:rPr kumimoji="1" lang="en-US" altLang="ja-JP" dirty="0"/>
              <a:t>ICON</a:t>
            </a:r>
            <a:endParaRPr kumimoji="1" lang="ja-JP" altLang="en-US" dirty="0"/>
          </a:p>
        </p:txBody>
      </p:sp>
      <p:sp>
        <p:nvSpPr>
          <p:cNvPr id="36" name="図プレースホルダー 7"/>
          <p:cNvSpPr>
            <a:spLocks noGrp="1"/>
          </p:cNvSpPr>
          <p:nvPr>
            <p:ph type="pic" sz="quarter" idx="36" hasCustomPrompt="1"/>
          </p:nvPr>
        </p:nvSpPr>
        <p:spPr>
          <a:xfrm>
            <a:off x="952296" y="4558435"/>
            <a:ext cx="720080" cy="720080"/>
          </a:xfrm>
        </p:spPr>
        <p:txBody>
          <a:bodyPr>
            <a:normAutofit/>
          </a:bodyPr>
          <a:lstStyle>
            <a:lvl1pPr>
              <a:defRPr sz="1600"/>
            </a:lvl1pPr>
          </a:lstStyle>
          <a:p>
            <a:r>
              <a:rPr kumimoji="1" lang="en-US" altLang="ja-JP" dirty="0"/>
              <a:t>ICON</a:t>
            </a:r>
            <a:endParaRPr kumimoji="1" lang="ja-JP" altLang="en-US" dirty="0"/>
          </a:p>
        </p:txBody>
      </p:sp>
      <p:sp>
        <p:nvSpPr>
          <p:cNvPr id="37" name="図プレースホルダー 7"/>
          <p:cNvSpPr>
            <a:spLocks noGrp="1"/>
          </p:cNvSpPr>
          <p:nvPr>
            <p:ph type="pic" sz="quarter" idx="37" hasCustomPrompt="1"/>
          </p:nvPr>
        </p:nvSpPr>
        <p:spPr>
          <a:xfrm>
            <a:off x="952296" y="6988705"/>
            <a:ext cx="720080" cy="720080"/>
          </a:xfrm>
        </p:spPr>
        <p:txBody>
          <a:bodyPr>
            <a:normAutofit/>
          </a:bodyPr>
          <a:lstStyle>
            <a:lvl1pPr>
              <a:defRPr sz="1600"/>
            </a:lvl1pPr>
          </a:lstStyle>
          <a:p>
            <a:r>
              <a:rPr kumimoji="1" lang="en-US" altLang="ja-JP" dirty="0"/>
              <a:t>ICON</a:t>
            </a:r>
            <a:endParaRPr kumimoji="1" lang="ja-JP" altLang="en-US" dirty="0"/>
          </a:p>
        </p:txBody>
      </p:sp>
      <p:sp>
        <p:nvSpPr>
          <p:cNvPr id="38" name="図プレースホルダー 7"/>
          <p:cNvSpPr>
            <a:spLocks noGrp="1"/>
          </p:cNvSpPr>
          <p:nvPr>
            <p:ph type="pic" sz="quarter" idx="38" hasCustomPrompt="1"/>
          </p:nvPr>
        </p:nvSpPr>
        <p:spPr>
          <a:xfrm>
            <a:off x="9503246" y="2128165"/>
            <a:ext cx="720080" cy="720080"/>
          </a:xfrm>
        </p:spPr>
        <p:txBody>
          <a:bodyPr>
            <a:normAutofit/>
          </a:bodyPr>
          <a:lstStyle>
            <a:lvl1pPr>
              <a:defRPr sz="1600"/>
            </a:lvl1pPr>
          </a:lstStyle>
          <a:p>
            <a:r>
              <a:rPr kumimoji="1" lang="en-US" altLang="ja-JP" dirty="0"/>
              <a:t>ICON</a:t>
            </a:r>
            <a:endParaRPr kumimoji="1" lang="ja-JP" altLang="en-US" dirty="0"/>
          </a:p>
        </p:txBody>
      </p:sp>
      <p:sp>
        <p:nvSpPr>
          <p:cNvPr id="39" name="図プレースホルダー 7"/>
          <p:cNvSpPr>
            <a:spLocks noGrp="1"/>
          </p:cNvSpPr>
          <p:nvPr>
            <p:ph type="pic" sz="quarter" idx="39" hasCustomPrompt="1"/>
          </p:nvPr>
        </p:nvSpPr>
        <p:spPr>
          <a:xfrm>
            <a:off x="9503246" y="4558435"/>
            <a:ext cx="720080" cy="720080"/>
          </a:xfrm>
        </p:spPr>
        <p:txBody>
          <a:bodyPr>
            <a:normAutofit/>
          </a:bodyPr>
          <a:lstStyle>
            <a:lvl1pPr>
              <a:defRPr sz="1600"/>
            </a:lvl1pPr>
          </a:lstStyle>
          <a:p>
            <a:r>
              <a:rPr kumimoji="1" lang="en-US" altLang="ja-JP" dirty="0"/>
              <a:t>ICON</a:t>
            </a:r>
            <a:endParaRPr kumimoji="1" lang="ja-JP" altLang="en-US" dirty="0"/>
          </a:p>
        </p:txBody>
      </p:sp>
      <p:sp>
        <p:nvSpPr>
          <p:cNvPr id="40" name="図プレースホルダー 7"/>
          <p:cNvSpPr>
            <a:spLocks noGrp="1"/>
          </p:cNvSpPr>
          <p:nvPr>
            <p:ph type="pic" sz="quarter" idx="40" hasCustomPrompt="1"/>
          </p:nvPr>
        </p:nvSpPr>
        <p:spPr>
          <a:xfrm>
            <a:off x="9503246" y="6988705"/>
            <a:ext cx="720080" cy="720080"/>
          </a:xfrm>
        </p:spPr>
        <p:txBody>
          <a:bodyPr>
            <a:normAutofit/>
          </a:bodyPr>
          <a:lstStyle>
            <a:lvl1pPr>
              <a:defRPr sz="1600"/>
            </a:lvl1pPr>
          </a:lstStyle>
          <a:p>
            <a:r>
              <a:rPr kumimoji="1" lang="en-US" altLang="ja-JP" dirty="0"/>
              <a:t>ICON</a:t>
            </a:r>
            <a:endParaRPr kumimoji="1" lang="ja-JP" altLang="en-US" dirty="0"/>
          </a:p>
        </p:txBody>
      </p:sp>
      <p:sp>
        <p:nvSpPr>
          <p:cNvPr id="2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721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Services 2">
    <p:spTree>
      <p:nvGrpSpPr>
        <p:cNvPr id="1" name=""/>
        <p:cNvGrpSpPr/>
        <p:nvPr/>
      </p:nvGrpSpPr>
      <p:grpSpPr>
        <a:xfrm>
          <a:off x="0" y="0"/>
          <a:ext cx="0" cy="0"/>
          <a:chOff x="0" y="0"/>
          <a:chExt cx="0" cy="0"/>
        </a:xfrm>
      </p:grpSpPr>
      <p:sp>
        <p:nvSpPr>
          <p:cNvPr id="23" name="正方形/長方形 22"/>
          <p:cNvSpPr/>
          <p:nvPr userDrawn="1"/>
        </p:nvSpPr>
        <p:spPr>
          <a:xfrm>
            <a:off x="0" y="2128165"/>
            <a:ext cx="18286413" cy="5265585"/>
          </a:xfrm>
          <a:prstGeom prst="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7" name="図プレースホルダー 7"/>
          <p:cNvSpPr>
            <a:spLocks noGrp="1"/>
          </p:cNvSpPr>
          <p:nvPr>
            <p:ph type="pic" sz="quarter" idx="18" hasCustomPrompt="1"/>
          </p:nvPr>
        </p:nvSpPr>
        <p:spPr>
          <a:xfrm>
            <a:off x="2302446" y="2758235"/>
            <a:ext cx="1350150" cy="1350150"/>
          </a:xfrm>
        </p:spPr>
        <p:txBody>
          <a:bodyPr>
            <a:normAutofit/>
          </a:bodyPr>
          <a:lstStyle>
            <a:lvl1pPr>
              <a:defRPr sz="1600"/>
            </a:lvl1pPr>
          </a:lstStyle>
          <a:p>
            <a:r>
              <a:rPr kumimoji="1" lang="en-US" altLang="ja-JP" dirty="0"/>
              <a:t>ICON</a:t>
            </a:r>
            <a:endParaRPr kumimoji="1" lang="ja-JP" altLang="en-US" dirty="0"/>
          </a:p>
        </p:txBody>
      </p:sp>
      <p:sp>
        <p:nvSpPr>
          <p:cNvPr id="8" name="図プレースホルダー 7"/>
          <p:cNvSpPr>
            <a:spLocks noGrp="1"/>
          </p:cNvSpPr>
          <p:nvPr>
            <p:ph type="pic" sz="quarter" idx="19" hasCustomPrompt="1"/>
          </p:nvPr>
        </p:nvSpPr>
        <p:spPr>
          <a:xfrm>
            <a:off x="6412903" y="2758235"/>
            <a:ext cx="1350150" cy="1350150"/>
          </a:xfrm>
        </p:spPr>
        <p:txBody>
          <a:bodyPr>
            <a:normAutofit/>
          </a:bodyPr>
          <a:lstStyle>
            <a:lvl1pPr>
              <a:defRPr sz="1600"/>
            </a:lvl1pPr>
          </a:lstStyle>
          <a:p>
            <a:r>
              <a:rPr kumimoji="1" lang="en-US" altLang="ja-JP" dirty="0"/>
              <a:t>ICON</a:t>
            </a:r>
            <a:endParaRPr kumimoji="1" lang="ja-JP" altLang="en-US" dirty="0"/>
          </a:p>
        </p:txBody>
      </p:sp>
      <p:sp>
        <p:nvSpPr>
          <p:cNvPr id="9" name="図プレースホルダー 7"/>
          <p:cNvSpPr>
            <a:spLocks noGrp="1"/>
          </p:cNvSpPr>
          <p:nvPr>
            <p:ph type="pic" sz="quarter" idx="20" hasCustomPrompt="1"/>
          </p:nvPr>
        </p:nvSpPr>
        <p:spPr>
          <a:xfrm>
            <a:off x="10523360" y="2758235"/>
            <a:ext cx="1350150" cy="1350150"/>
          </a:xfrm>
        </p:spPr>
        <p:txBody>
          <a:bodyPr>
            <a:normAutofit/>
          </a:bodyPr>
          <a:lstStyle>
            <a:lvl1pPr>
              <a:defRPr sz="1600"/>
            </a:lvl1pPr>
          </a:lstStyle>
          <a:p>
            <a:r>
              <a:rPr kumimoji="1" lang="en-US" altLang="ja-JP" dirty="0"/>
              <a:t>ICON</a:t>
            </a:r>
            <a:endParaRPr kumimoji="1" lang="ja-JP" altLang="en-US" dirty="0"/>
          </a:p>
        </p:txBody>
      </p:sp>
      <p:sp>
        <p:nvSpPr>
          <p:cNvPr id="10" name="図プレースホルダー 7"/>
          <p:cNvSpPr>
            <a:spLocks noGrp="1"/>
          </p:cNvSpPr>
          <p:nvPr>
            <p:ph type="pic" sz="quarter" idx="21" hasCustomPrompt="1"/>
          </p:nvPr>
        </p:nvSpPr>
        <p:spPr>
          <a:xfrm>
            <a:off x="14633816" y="2758235"/>
            <a:ext cx="1350150" cy="1350150"/>
          </a:xfrm>
        </p:spPr>
        <p:txBody>
          <a:bodyPr>
            <a:normAutofit/>
          </a:bodyPr>
          <a:lstStyle>
            <a:lvl1pPr>
              <a:defRPr sz="1600"/>
            </a:lvl1pPr>
          </a:lstStyle>
          <a:p>
            <a:r>
              <a:rPr kumimoji="1" lang="en-US" altLang="ja-JP" dirty="0"/>
              <a:t>ICON</a:t>
            </a:r>
            <a:endParaRPr kumimoji="1" lang="ja-JP" altLang="en-US" dirty="0"/>
          </a:p>
        </p:txBody>
      </p:sp>
      <p:sp>
        <p:nvSpPr>
          <p:cNvPr id="11" name="テキスト プレースホルダー 11"/>
          <p:cNvSpPr>
            <a:spLocks noGrp="1"/>
          </p:cNvSpPr>
          <p:nvPr>
            <p:ph type="body" sz="quarter" idx="22" hasCustomPrompt="1"/>
          </p:nvPr>
        </p:nvSpPr>
        <p:spPr>
          <a:xfrm>
            <a:off x="952296" y="4267500"/>
            <a:ext cx="3915435" cy="720080"/>
          </a:xfrm>
        </p:spPr>
        <p:txBody>
          <a:bodyPr anchor="ctr">
            <a:noAutofit/>
          </a:bodyPr>
          <a:lstStyle>
            <a:lvl1pPr algn="ctr">
              <a:lnSpc>
                <a:spcPct val="100000"/>
              </a:lnSpc>
              <a:spcBef>
                <a:spcPts val="0"/>
              </a:spcBef>
              <a:defRPr sz="2800" spc="0">
                <a:solidFill>
                  <a:schemeClr val="accent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23" hasCustomPrompt="1"/>
          </p:nvPr>
        </p:nvSpPr>
        <p:spPr>
          <a:xfrm>
            <a:off x="13328671" y="4267500"/>
            <a:ext cx="3915435" cy="720080"/>
          </a:xfrm>
        </p:spPr>
        <p:txBody>
          <a:bodyPr anchor="ctr">
            <a:noAutofit/>
          </a:bodyPr>
          <a:lstStyle>
            <a:lvl1pPr algn="ctr">
              <a:lnSpc>
                <a:spcPct val="100000"/>
              </a:lnSpc>
              <a:spcBef>
                <a:spcPts val="0"/>
              </a:spcBef>
              <a:defRPr sz="2800" spc="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4" hasCustomPrompt="1"/>
          </p:nvPr>
        </p:nvSpPr>
        <p:spPr>
          <a:xfrm>
            <a:off x="5077754" y="4267500"/>
            <a:ext cx="3915435" cy="720080"/>
          </a:xfrm>
        </p:spPr>
        <p:txBody>
          <a:bodyPr anchor="ctr">
            <a:noAutofit/>
          </a:bodyPr>
          <a:lstStyle>
            <a:lvl1pPr algn="ctr">
              <a:lnSpc>
                <a:spcPct val="100000"/>
              </a:lnSpc>
              <a:spcBef>
                <a:spcPts val="0"/>
              </a:spcBef>
              <a:defRPr sz="2800" spc="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5" hasCustomPrompt="1"/>
          </p:nvPr>
        </p:nvSpPr>
        <p:spPr>
          <a:xfrm>
            <a:off x="9203212" y="4267500"/>
            <a:ext cx="3915435" cy="720080"/>
          </a:xfrm>
        </p:spPr>
        <p:txBody>
          <a:bodyPr anchor="ctr">
            <a:noAutofit/>
          </a:bodyPr>
          <a:lstStyle>
            <a:lvl1pPr algn="ctr">
              <a:lnSpc>
                <a:spcPct val="100000"/>
              </a:lnSpc>
              <a:spcBef>
                <a:spcPts val="0"/>
              </a:spcBef>
              <a:defRPr sz="2800" spc="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15" hasCustomPrompt="1"/>
          </p:nvPr>
        </p:nvSpPr>
        <p:spPr>
          <a:xfrm>
            <a:off x="952296" y="5032585"/>
            <a:ext cx="3915435"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6" hasCustomPrompt="1"/>
          </p:nvPr>
        </p:nvSpPr>
        <p:spPr>
          <a:xfrm>
            <a:off x="13328671" y="5032585"/>
            <a:ext cx="3915435"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7" hasCustomPrompt="1"/>
          </p:nvPr>
        </p:nvSpPr>
        <p:spPr>
          <a:xfrm>
            <a:off x="9203212" y="5032585"/>
            <a:ext cx="3915435"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8" hasCustomPrompt="1"/>
          </p:nvPr>
        </p:nvSpPr>
        <p:spPr>
          <a:xfrm>
            <a:off x="5077754" y="5032585"/>
            <a:ext cx="3915435" cy="1755195"/>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9" hasCustomPrompt="1"/>
          </p:nvPr>
        </p:nvSpPr>
        <p:spPr>
          <a:xfrm>
            <a:off x="1096312" y="7843800"/>
            <a:ext cx="16057784" cy="1260140"/>
          </a:xfrm>
        </p:spPr>
        <p:txBody>
          <a:bodyPr anchor="t">
            <a:noAutofit/>
          </a:bodyPr>
          <a:lstStyle>
            <a:lvl1pPr algn="ctr">
              <a:lnSpc>
                <a:spcPct val="120000"/>
              </a:lnSpc>
              <a:defRPr sz="2400">
                <a:solidFill>
                  <a:schemeClr val="tx1"/>
                </a:solidFill>
                <a:latin typeface="+mn-lt"/>
              </a:defRPr>
            </a:lvl1pPr>
          </a:lstStyle>
          <a:p>
            <a:pPr lvl="0"/>
            <a:r>
              <a:rPr lang="en-US" altLang="ja-JP" dirty="0"/>
              <a:t>Text Here</a:t>
            </a:r>
            <a:endParaRPr lang="en-US" dirty="0"/>
          </a:p>
        </p:txBody>
      </p:sp>
      <p:sp>
        <p:nvSpPr>
          <p:cNvPr id="2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5"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002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角丸四角形 13"/>
          <p:cNvSpPr/>
          <p:nvPr userDrawn="1"/>
        </p:nvSpPr>
        <p:spPr>
          <a:xfrm>
            <a:off x="1762386" y="2330883"/>
            <a:ext cx="7065785" cy="1687492"/>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7" name="円/楕円 6"/>
          <p:cNvSpPr/>
          <p:nvPr userDrawn="1"/>
        </p:nvSpPr>
        <p:spPr>
          <a:xfrm>
            <a:off x="817281" y="1903140"/>
            <a:ext cx="1530170"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11"/>
          <p:cNvSpPr>
            <a:spLocks noGrp="1"/>
          </p:cNvSpPr>
          <p:nvPr>
            <p:ph type="body" sz="quarter" idx="15" hasCustomPrompt="1"/>
          </p:nvPr>
        </p:nvSpPr>
        <p:spPr>
          <a:xfrm>
            <a:off x="1010803" y="2105663"/>
            <a:ext cx="1143127" cy="1125125"/>
          </a:xfrm>
        </p:spPr>
        <p:txBody>
          <a:bodyPr anchor="ctr">
            <a:noAutofit/>
          </a:bodyPr>
          <a:lstStyle>
            <a:lvl1pPr algn="ctr">
              <a:lnSpc>
                <a:spcPct val="100000"/>
              </a:lnSpc>
              <a:spcBef>
                <a:spcPts val="0"/>
              </a:spcBef>
              <a:defRPr sz="2400">
                <a:solidFill>
                  <a:schemeClr val="bg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21" hasCustomPrompt="1"/>
          </p:nvPr>
        </p:nvSpPr>
        <p:spPr>
          <a:xfrm>
            <a:off x="2672275" y="2983260"/>
            <a:ext cx="5625625"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22" hasCustomPrompt="1"/>
          </p:nvPr>
        </p:nvSpPr>
        <p:spPr>
          <a:xfrm>
            <a:off x="2672275" y="2330884"/>
            <a:ext cx="5625625"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34" name="角丸四角形 33"/>
          <p:cNvSpPr/>
          <p:nvPr userDrawn="1"/>
        </p:nvSpPr>
        <p:spPr>
          <a:xfrm>
            <a:off x="1762386" y="4785222"/>
            <a:ext cx="7065785" cy="1687492"/>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userDrawn="1"/>
        </p:nvSpPr>
        <p:spPr>
          <a:xfrm>
            <a:off x="817281" y="4357479"/>
            <a:ext cx="1530170"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プレースホルダー 11"/>
          <p:cNvSpPr>
            <a:spLocks noGrp="1"/>
          </p:cNvSpPr>
          <p:nvPr>
            <p:ph type="body" sz="quarter" idx="23" hasCustomPrompt="1"/>
          </p:nvPr>
        </p:nvSpPr>
        <p:spPr>
          <a:xfrm>
            <a:off x="1010803" y="4560002"/>
            <a:ext cx="1143127" cy="1125125"/>
          </a:xfrm>
        </p:spPr>
        <p:txBody>
          <a:bodyPr anchor="ctr">
            <a:noAutofit/>
          </a:bodyPr>
          <a:lstStyle>
            <a:lvl1pPr algn="ctr">
              <a:lnSpc>
                <a:spcPct val="100000"/>
              </a:lnSpc>
              <a:spcBef>
                <a:spcPts val="0"/>
              </a:spcBef>
              <a:defRPr sz="24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24" hasCustomPrompt="1"/>
          </p:nvPr>
        </p:nvSpPr>
        <p:spPr>
          <a:xfrm>
            <a:off x="2672275" y="5437599"/>
            <a:ext cx="5625625"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25" hasCustomPrompt="1"/>
          </p:nvPr>
        </p:nvSpPr>
        <p:spPr>
          <a:xfrm>
            <a:off x="2672275" y="4785223"/>
            <a:ext cx="5625625"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41" name="角丸四角形 40"/>
          <p:cNvSpPr/>
          <p:nvPr userDrawn="1"/>
        </p:nvSpPr>
        <p:spPr>
          <a:xfrm>
            <a:off x="1762386" y="7236428"/>
            <a:ext cx="7065785" cy="1687492"/>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userDrawn="1"/>
        </p:nvSpPr>
        <p:spPr>
          <a:xfrm>
            <a:off x="817281" y="6808685"/>
            <a:ext cx="1530170"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プレースホルダー 11"/>
          <p:cNvSpPr>
            <a:spLocks noGrp="1"/>
          </p:cNvSpPr>
          <p:nvPr>
            <p:ph type="body" sz="quarter" idx="26" hasCustomPrompt="1"/>
          </p:nvPr>
        </p:nvSpPr>
        <p:spPr>
          <a:xfrm>
            <a:off x="1010803" y="7011208"/>
            <a:ext cx="1143127" cy="1125125"/>
          </a:xfrm>
        </p:spPr>
        <p:txBody>
          <a:bodyPr anchor="ctr">
            <a:noAutofit/>
          </a:bodyPr>
          <a:lstStyle>
            <a:lvl1pPr algn="ctr">
              <a:lnSpc>
                <a:spcPct val="100000"/>
              </a:lnSpc>
              <a:spcBef>
                <a:spcPts val="0"/>
              </a:spcBef>
              <a:defRPr sz="2400">
                <a:solidFill>
                  <a:schemeClr val="bg1"/>
                </a:solidFill>
                <a:latin typeface="+mj-lt"/>
              </a:defRPr>
            </a:lvl1pPr>
          </a:lstStyle>
          <a:p>
            <a:pPr lvl="0"/>
            <a:r>
              <a:rPr lang="en-US" altLang="ja-JP" dirty="0"/>
              <a:t>Text Here</a:t>
            </a:r>
            <a:endParaRPr lang="en-US" dirty="0"/>
          </a:p>
        </p:txBody>
      </p:sp>
      <p:sp>
        <p:nvSpPr>
          <p:cNvPr id="44" name="テキスト プレースホルダー 11"/>
          <p:cNvSpPr>
            <a:spLocks noGrp="1"/>
          </p:cNvSpPr>
          <p:nvPr>
            <p:ph type="body" sz="quarter" idx="27" hasCustomPrompt="1"/>
          </p:nvPr>
        </p:nvSpPr>
        <p:spPr>
          <a:xfrm>
            <a:off x="2672275" y="7888805"/>
            <a:ext cx="5625625"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5" name="テキスト プレースホルダー 11"/>
          <p:cNvSpPr>
            <a:spLocks noGrp="1"/>
          </p:cNvSpPr>
          <p:nvPr>
            <p:ph type="body" sz="quarter" idx="28" hasCustomPrompt="1"/>
          </p:nvPr>
        </p:nvSpPr>
        <p:spPr>
          <a:xfrm>
            <a:off x="2672275" y="7236429"/>
            <a:ext cx="5625625"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46" name="角丸四角形 45"/>
          <p:cNvSpPr/>
          <p:nvPr userDrawn="1"/>
        </p:nvSpPr>
        <p:spPr>
          <a:xfrm>
            <a:off x="10313336" y="2330883"/>
            <a:ext cx="7065785" cy="1687492"/>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userDrawn="1"/>
        </p:nvSpPr>
        <p:spPr>
          <a:xfrm>
            <a:off x="9368231" y="1903140"/>
            <a:ext cx="1530170"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11"/>
          <p:cNvSpPr>
            <a:spLocks noGrp="1"/>
          </p:cNvSpPr>
          <p:nvPr>
            <p:ph type="body" sz="quarter" idx="29" hasCustomPrompt="1"/>
          </p:nvPr>
        </p:nvSpPr>
        <p:spPr>
          <a:xfrm>
            <a:off x="9561753" y="2105663"/>
            <a:ext cx="1143127" cy="1125125"/>
          </a:xfrm>
        </p:spPr>
        <p:txBody>
          <a:bodyPr anchor="ctr">
            <a:noAutofit/>
          </a:bodyPr>
          <a:lstStyle>
            <a:lvl1pPr algn="ctr">
              <a:lnSpc>
                <a:spcPct val="100000"/>
              </a:lnSpc>
              <a:spcBef>
                <a:spcPts val="0"/>
              </a:spcBef>
              <a:defRPr sz="2400">
                <a:solidFill>
                  <a:schemeClr val="bg1"/>
                </a:solidFill>
                <a:latin typeface="+mj-lt"/>
              </a:defRPr>
            </a:lvl1pPr>
          </a:lstStyle>
          <a:p>
            <a:pPr lvl="0"/>
            <a:r>
              <a:rPr lang="en-US" altLang="ja-JP" dirty="0"/>
              <a:t>Text Here</a:t>
            </a:r>
            <a:endParaRPr lang="en-US" dirty="0"/>
          </a:p>
        </p:txBody>
      </p:sp>
      <p:sp>
        <p:nvSpPr>
          <p:cNvPr id="49" name="テキスト プレースホルダー 11"/>
          <p:cNvSpPr>
            <a:spLocks noGrp="1"/>
          </p:cNvSpPr>
          <p:nvPr>
            <p:ph type="body" sz="quarter" idx="30" hasCustomPrompt="1"/>
          </p:nvPr>
        </p:nvSpPr>
        <p:spPr>
          <a:xfrm>
            <a:off x="11223225" y="2983260"/>
            <a:ext cx="5625625"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0" name="テキスト プレースホルダー 11"/>
          <p:cNvSpPr>
            <a:spLocks noGrp="1"/>
          </p:cNvSpPr>
          <p:nvPr>
            <p:ph type="body" sz="quarter" idx="31" hasCustomPrompt="1"/>
          </p:nvPr>
        </p:nvSpPr>
        <p:spPr>
          <a:xfrm>
            <a:off x="11223225" y="2330884"/>
            <a:ext cx="5625625"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51" name="角丸四角形 50"/>
          <p:cNvSpPr/>
          <p:nvPr userDrawn="1"/>
        </p:nvSpPr>
        <p:spPr>
          <a:xfrm>
            <a:off x="10313336" y="4785222"/>
            <a:ext cx="7065785" cy="1687492"/>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userDrawn="1"/>
        </p:nvSpPr>
        <p:spPr>
          <a:xfrm>
            <a:off x="9368231" y="4357479"/>
            <a:ext cx="1530170"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プレースホルダー 11"/>
          <p:cNvSpPr>
            <a:spLocks noGrp="1"/>
          </p:cNvSpPr>
          <p:nvPr>
            <p:ph type="body" sz="quarter" idx="32" hasCustomPrompt="1"/>
          </p:nvPr>
        </p:nvSpPr>
        <p:spPr>
          <a:xfrm>
            <a:off x="9561753" y="4560002"/>
            <a:ext cx="1143127" cy="1125125"/>
          </a:xfrm>
        </p:spPr>
        <p:txBody>
          <a:bodyPr anchor="ctr">
            <a:noAutofit/>
          </a:bodyPr>
          <a:lstStyle>
            <a:lvl1pPr algn="ctr">
              <a:lnSpc>
                <a:spcPct val="100000"/>
              </a:lnSpc>
              <a:spcBef>
                <a:spcPts val="0"/>
              </a:spcBef>
              <a:defRPr sz="2400">
                <a:solidFill>
                  <a:schemeClr val="bg1"/>
                </a:solidFill>
                <a:latin typeface="+mj-lt"/>
              </a:defRPr>
            </a:lvl1pPr>
          </a:lstStyle>
          <a:p>
            <a:pPr lvl="0"/>
            <a:r>
              <a:rPr lang="en-US" altLang="ja-JP" dirty="0"/>
              <a:t>Text Here</a:t>
            </a:r>
            <a:endParaRPr lang="en-US" dirty="0"/>
          </a:p>
        </p:txBody>
      </p:sp>
      <p:sp>
        <p:nvSpPr>
          <p:cNvPr id="54" name="テキスト プレースホルダー 11"/>
          <p:cNvSpPr>
            <a:spLocks noGrp="1"/>
          </p:cNvSpPr>
          <p:nvPr>
            <p:ph type="body" sz="quarter" idx="33" hasCustomPrompt="1"/>
          </p:nvPr>
        </p:nvSpPr>
        <p:spPr>
          <a:xfrm>
            <a:off x="11223225" y="5437599"/>
            <a:ext cx="5625625"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5" name="テキスト プレースホルダー 11"/>
          <p:cNvSpPr>
            <a:spLocks noGrp="1"/>
          </p:cNvSpPr>
          <p:nvPr>
            <p:ph type="body" sz="quarter" idx="34" hasCustomPrompt="1"/>
          </p:nvPr>
        </p:nvSpPr>
        <p:spPr>
          <a:xfrm>
            <a:off x="11223225" y="4785223"/>
            <a:ext cx="5625625"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56" name="角丸四角形 55"/>
          <p:cNvSpPr/>
          <p:nvPr userDrawn="1"/>
        </p:nvSpPr>
        <p:spPr>
          <a:xfrm>
            <a:off x="10313336" y="7236428"/>
            <a:ext cx="7065785" cy="1687492"/>
          </a:xfrm>
          <a:prstGeom prst="roundRect">
            <a:avLst/>
          </a:prstGeom>
          <a:solidFill>
            <a:schemeClr val="accent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userDrawn="1"/>
        </p:nvSpPr>
        <p:spPr>
          <a:xfrm>
            <a:off x="9368231" y="6808685"/>
            <a:ext cx="1530170" cy="1530170"/>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プレースホルダー 11"/>
          <p:cNvSpPr>
            <a:spLocks noGrp="1"/>
          </p:cNvSpPr>
          <p:nvPr>
            <p:ph type="body" sz="quarter" idx="35" hasCustomPrompt="1"/>
          </p:nvPr>
        </p:nvSpPr>
        <p:spPr>
          <a:xfrm>
            <a:off x="9561753" y="7011208"/>
            <a:ext cx="1143127" cy="1125125"/>
          </a:xfrm>
        </p:spPr>
        <p:txBody>
          <a:bodyPr anchor="ctr">
            <a:noAutofit/>
          </a:bodyPr>
          <a:lstStyle>
            <a:lvl1pPr algn="ctr">
              <a:lnSpc>
                <a:spcPct val="100000"/>
              </a:lnSpc>
              <a:spcBef>
                <a:spcPts val="0"/>
              </a:spcBef>
              <a:defRPr sz="2400">
                <a:solidFill>
                  <a:schemeClr val="bg1"/>
                </a:solidFill>
                <a:latin typeface="+mj-lt"/>
              </a:defRPr>
            </a:lvl1pPr>
          </a:lstStyle>
          <a:p>
            <a:pPr lvl="0"/>
            <a:r>
              <a:rPr lang="en-US" altLang="ja-JP" dirty="0"/>
              <a:t>Text Here</a:t>
            </a:r>
            <a:endParaRPr lang="en-US" dirty="0"/>
          </a:p>
        </p:txBody>
      </p:sp>
      <p:sp>
        <p:nvSpPr>
          <p:cNvPr id="59" name="テキスト プレースホルダー 11"/>
          <p:cNvSpPr>
            <a:spLocks noGrp="1"/>
          </p:cNvSpPr>
          <p:nvPr>
            <p:ph type="body" sz="quarter" idx="36" hasCustomPrompt="1"/>
          </p:nvPr>
        </p:nvSpPr>
        <p:spPr>
          <a:xfrm>
            <a:off x="11223225" y="7888805"/>
            <a:ext cx="5625625" cy="900099"/>
          </a:xfrm>
        </p:spPr>
        <p:txBody>
          <a:bodyPr anchor="t">
            <a:noAutofit/>
          </a:bodyPr>
          <a:lstStyle>
            <a:lvl1pPr algn="l">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37" hasCustomPrompt="1"/>
          </p:nvPr>
        </p:nvSpPr>
        <p:spPr>
          <a:xfrm>
            <a:off x="11223225" y="7236429"/>
            <a:ext cx="5625625"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3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4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6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615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8" name="テキスト プレースホルダー 11"/>
          <p:cNvSpPr>
            <a:spLocks noGrp="1"/>
          </p:cNvSpPr>
          <p:nvPr>
            <p:ph type="body" sz="quarter" idx="15" hasCustomPrompt="1"/>
          </p:nvPr>
        </p:nvSpPr>
        <p:spPr>
          <a:xfrm>
            <a:off x="981549" y="3253290"/>
            <a:ext cx="2581038" cy="1237639"/>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0" y="5053490"/>
            <a:ext cx="18286413" cy="135015"/>
          </a:xfrm>
          <a:prstGeom prst="rect">
            <a:avLst/>
          </a:prstGeom>
          <a:solidFill>
            <a:schemeClr val="accent1">
              <a:alpha val="2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1852396" y="4603439"/>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4534694" y="4603439"/>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7216992" y="4589517"/>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9899290" y="4603439"/>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userDrawn="1"/>
        </p:nvSpPr>
        <p:spPr>
          <a:xfrm>
            <a:off x="12581588" y="4603439"/>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15263886" y="4603439"/>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図プレースホルダー 7"/>
          <p:cNvSpPr>
            <a:spLocks noGrp="1"/>
          </p:cNvSpPr>
          <p:nvPr>
            <p:ph type="pic" sz="quarter" idx="16" hasCustomPrompt="1"/>
          </p:nvPr>
        </p:nvSpPr>
        <p:spPr>
          <a:xfrm>
            <a:off x="2061896" y="4812939"/>
            <a:ext cx="616114" cy="616114"/>
          </a:xfrm>
        </p:spPr>
        <p:txBody>
          <a:bodyPr>
            <a:normAutofit/>
          </a:bodyPr>
          <a:lstStyle>
            <a:lvl1pPr>
              <a:defRPr sz="1600"/>
            </a:lvl1pPr>
          </a:lstStyle>
          <a:p>
            <a:r>
              <a:rPr kumimoji="1" lang="en-US" altLang="ja-JP" dirty="0"/>
              <a:t>ICON</a:t>
            </a:r>
            <a:endParaRPr kumimoji="1" lang="ja-JP" altLang="en-US" dirty="0"/>
          </a:p>
        </p:txBody>
      </p:sp>
      <p:sp>
        <p:nvSpPr>
          <p:cNvPr id="23" name="図プレースホルダー 7"/>
          <p:cNvSpPr>
            <a:spLocks noGrp="1"/>
          </p:cNvSpPr>
          <p:nvPr>
            <p:ph type="pic" sz="quarter" idx="17" hasCustomPrompt="1"/>
          </p:nvPr>
        </p:nvSpPr>
        <p:spPr>
          <a:xfrm>
            <a:off x="4744194" y="4812939"/>
            <a:ext cx="616114" cy="616114"/>
          </a:xfrm>
        </p:spPr>
        <p:txBody>
          <a:bodyPr>
            <a:normAutofit/>
          </a:bodyPr>
          <a:lstStyle>
            <a:lvl1pPr>
              <a:defRPr sz="1600"/>
            </a:lvl1pPr>
          </a:lstStyle>
          <a:p>
            <a:r>
              <a:rPr kumimoji="1" lang="en-US" altLang="ja-JP" dirty="0"/>
              <a:t>ICON</a:t>
            </a:r>
            <a:endParaRPr kumimoji="1" lang="ja-JP" altLang="en-US" dirty="0"/>
          </a:p>
        </p:txBody>
      </p:sp>
      <p:sp>
        <p:nvSpPr>
          <p:cNvPr id="24" name="図プレースホルダー 7"/>
          <p:cNvSpPr>
            <a:spLocks noGrp="1"/>
          </p:cNvSpPr>
          <p:nvPr>
            <p:ph type="pic" sz="quarter" idx="18" hasCustomPrompt="1"/>
          </p:nvPr>
        </p:nvSpPr>
        <p:spPr>
          <a:xfrm>
            <a:off x="7426492" y="4799017"/>
            <a:ext cx="616114" cy="616114"/>
          </a:xfrm>
        </p:spPr>
        <p:txBody>
          <a:bodyPr>
            <a:normAutofit/>
          </a:bodyPr>
          <a:lstStyle>
            <a:lvl1pPr>
              <a:defRPr sz="1600"/>
            </a:lvl1pPr>
          </a:lstStyle>
          <a:p>
            <a:r>
              <a:rPr kumimoji="1" lang="en-US" altLang="ja-JP" dirty="0"/>
              <a:t>ICON</a:t>
            </a:r>
            <a:endParaRPr kumimoji="1" lang="ja-JP" altLang="en-US" dirty="0"/>
          </a:p>
        </p:txBody>
      </p:sp>
      <p:sp>
        <p:nvSpPr>
          <p:cNvPr id="25" name="図プレースホルダー 7"/>
          <p:cNvSpPr>
            <a:spLocks noGrp="1"/>
          </p:cNvSpPr>
          <p:nvPr>
            <p:ph type="pic" sz="quarter" idx="19" hasCustomPrompt="1"/>
          </p:nvPr>
        </p:nvSpPr>
        <p:spPr>
          <a:xfrm>
            <a:off x="10108790" y="4812939"/>
            <a:ext cx="616114" cy="616114"/>
          </a:xfrm>
        </p:spPr>
        <p:txBody>
          <a:bodyPr>
            <a:normAutofit/>
          </a:bodyPr>
          <a:lstStyle>
            <a:lvl1pPr>
              <a:defRPr sz="1600"/>
            </a:lvl1pPr>
          </a:lstStyle>
          <a:p>
            <a:r>
              <a:rPr kumimoji="1" lang="en-US" altLang="ja-JP" dirty="0"/>
              <a:t>ICON</a:t>
            </a:r>
            <a:endParaRPr kumimoji="1" lang="ja-JP" altLang="en-US" dirty="0"/>
          </a:p>
        </p:txBody>
      </p:sp>
      <p:sp>
        <p:nvSpPr>
          <p:cNvPr id="26" name="図プレースホルダー 7"/>
          <p:cNvSpPr>
            <a:spLocks noGrp="1"/>
          </p:cNvSpPr>
          <p:nvPr>
            <p:ph type="pic" sz="quarter" idx="20" hasCustomPrompt="1"/>
          </p:nvPr>
        </p:nvSpPr>
        <p:spPr>
          <a:xfrm>
            <a:off x="12791088" y="4812939"/>
            <a:ext cx="616114" cy="616114"/>
          </a:xfrm>
        </p:spPr>
        <p:txBody>
          <a:bodyPr>
            <a:normAutofit/>
          </a:bodyPr>
          <a:lstStyle>
            <a:lvl1pPr>
              <a:defRPr sz="1600"/>
            </a:lvl1pPr>
          </a:lstStyle>
          <a:p>
            <a:r>
              <a:rPr kumimoji="1" lang="en-US" altLang="ja-JP" dirty="0"/>
              <a:t>ICON</a:t>
            </a:r>
            <a:endParaRPr kumimoji="1" lang="ja-JP" altLang="en-US" dirty="0"/>
          </a:p>
        </p:txBody>
      </p:sp>
      <p:sp>
        <p:nvSpPr>
          <p:cNvPr id="27" name="図プレースホルダー 7"/>
          <p:cNvSpPr>
            <a:spLocks noGrp="1"/>
          </p:cNvSpPr>
          <p:nvPr>
            <p:ph type="pic" sz="quarter" idx="21" hasCustomPrompt="1"/>
          </p:nvPr>
        </p:nvSpPr>
        <p:spPr>
          <a:xfrm>
            <a:off x="15473386" y="4812939"/>
            <a:ext cx="616114" cy="616114"/>
          </a:xfrm>
        </p:spPr>
        <p:txBody>
          <a:bodyPr>
            <a:normAutofit/>
          </a:bodyPr>
          <a:lstStyle>
            <a:lvl1pPr>
              <a:defRPr sz="1600"/>
            </a:lvl1pPr>
          </a:lstStyle>
          <a:p>
            <a:r>
              <a:rPr kumimoji="1" lang="en-US" altLang="ja-JP" dirty="0"/>
              <a:t>ICON</a:t>
            </a:r>
            <a:endParaRPr kumimoji="1" lang="ja-JP" altLang="en-US" dirty="0"/>
          </a:p>
        </p:txBody>
      </p:sp>
      <p:sp>
        <p:nvSpPr>
          <p:cNvPr id="28" name="テキスト プレースホルダー 11"/>
          <p:cNvSpPr>
            <a:spLocks noGrp="1"/>
          </p:cNvSpPr>
          <p:nvPr>
            <p:ph type="body" sz="quarter" idx="22" hasCustomPrompt="1"/>
          </p:nvPr>
        </p:nvSpPr>
        <p:spPr>
          <a:xfrm>
            <a:off x="11795349" y="3253290"/>
            <a:ext cx="2581038" cy="1237639"/>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29" name="テキスト プレースホルダー 11"/>
          <p:cNvSpPr>
            <a:spLocks noGrp="1"/>
          </p:cNvSpPr>
          <p:nvPr>
            <p:ph type="body" sz="quarter" idx="23" hasCustomPrompt="1"/>
          </p:nvPr>
        </p:nvSpPr>
        <p:spPr>
          <a:xfrm>
            <a:off x="3684999" y="3253290"/>
            <a:ext cx="2581038" cy="1237639"/>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9091899" y="3253290"/>
            <a:ext cx="2581038" cy="1237639"/>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25" hasCustomPrompt="1"/>
          </p:nvPr>
        </p:nvSpPr>
        <p:spPr>
          <a:xfrm>
            <a:off x="6388449" y="3253290"/>
            <a:ext cx="2581038" cy="1237639"/>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26" hasCustomPrompt="1"/>
          </p:nvPr>
        </p:nvSpPr>
        <p:spPr>
          <a:xfrm>
            <a:off x="14498801" y="3253290"/>
            <a:ext cx="2581038" cy="1237639"/>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042306"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8" hasCustomPrompt="1"/>
          </p:nvPr>
        </p:nvSpPr>
        <p:spPr>
          <a:xfrm>
            <a:off x="11824601"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5" name="テキスト プレースホルダー 11"/>
          <p:cNvSpPr>
            <a:spLocks noGrp="1"/>
          </p:cNvSpPr>
          <p:nvPr>
            <p:ph type="body" sz="quarter" idx="29" hasCustomPrompt="1"/>
          </p:nvPr>
        </p:nvSpPr>
        <p:spPr>
          <a:xfrm>
            <a:off x="3745756"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30" hasCustomPrompt="1"/>
          </p:nvPr>
        </p:nvSpPr>
        <p:spPr>
          <a:xfrm>
            <a:off x="9127453"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31" hasCustomPrompt="1"/>
          </p:nvPr>
        </p:nvSpPr>
        <p:spPr>
          <a:xfrm>
            <a:off x="6449206"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2" hasCustomPrompt="1"/>
          </p:nvPr>
        </p:nvSpPr>
        <p:spPr>
          <a:xfrm>
            <a:off x="14528053" y="5886081"/>
            <a:ext cx="2581038" cy="3172854"/>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4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092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8" name="テキスト プレースホルダー 11"/>
          <p:cNvSpPr>
            <a:spLocks noGrp="1"/>
          </p:cNvSpPr>
          <p:nvPr>
            <p:ph type="body" sz="quarter" idx="15" hasCustomPrompt="1"/>
          </p:nvPr>
        </p:nvSpPr>
        <p:spPr>
          <a:xfrm>
            <a:off x="1042306" y="1588105"/>
            <a:ext cx="3285365" cy="645791"/>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9" name="正方形/長方形 8"/>
          <p:cNvSpPr/>
          <p:nvPr userDrawn="1"/>
        </p:nvSpPr>
        <p:spPr>
          <a:xfrm>
            <a:off x="-2" y="2803240"/>
            <a:ext cx="18279220" cy="4899329"/>
          </a:xfrm>
          <a:custGeom>
            <a:avLst/>
            <a:gdLst/>
            <a:ahLst/>
            <a:cxnLst/>
            <a:rect l="l" t="t" r="r" b="b"/>
            <a:pathLst>
              <a:path w="18279220" h="4899329">
                <a:moveTo>
                  <a:pt x="5814596" y="4758098"/>
                </a:moveTo>
                <a:lnTo>
                  <a:pt x="18279220" y="4758098"/>
                </a:lnTo>
                <a:lnTo>
                  <a:pt x="18279220" y="4899329"/>
                </a:lnTo>
                <a:lnTo>
                  <a:pt x="5814596" y="4899329"/>
                </a:lnTo>
                <a:close/>
                <a:moveTo>
                  <a:pt x="12878622" y="0"/>
                </a:moveTo>
                <a:cubicBezTo>
                  <a:pt x="13571433" y="0"/>
                  <a:pt x="14134305" y="559284"/>
                  <a:pt x="14138736" y="1252080"/>
                </a:cubicBezTo>
                <a:cubicBezTo>
                  <a:pt x="14143162" y="1944076"/>
                  <a:pt x="13588778" y="2510006"/>
                  <a:pt x="12897140" y="2520026"/>
                </a:cubicBezTo>
                <a:lnTo>
                  <a:pt x="12897140" y="2520280"/>
                </a:lnTo>
                <a:lnTo>
                  <a:pt x="5798523" y="2520280"/>
                </a:lnTo>
                <a:lnTo>
                  <a:pt x="5798551" y="2522469"/>
                </a:lnTo>
                <a:cubicBezTo>
                  <a:pt x="5184591" y="2530323"/>
                  <a:pt x="4692121" y="3032335"/>
                  <a:pt x="4696048" y="3646333"/>
                </a:cubicBezTo>
                <a:cubicBezTo>
                  <a:pt x="4699975" y="4260331"/>
                  <a:pt x="5198827" y="4756002"/>
                  <a:pt x="5812837" y="4756002"/>
                </a:cubicBezTo>
                <a:lnTo>
                  <a:pt x="5812837" y="4899329"/>
                </a:lnTo>
                <a:cubicBezTo>
                  <a:pt x="5120026" y="4899329"/>
                  <a:pt x="4557154" y="4340045"/>
                  <a:pt x="4552723" y="3647249"/>
                </a:cubicBezTo>
                <a:cubicBezTo>
                  <a:pt x="4548296" y="2955081"/>
                  <a:pt x="5102957" y="2389041"/>
                  <a:pt x="5794836" y="2379271"/>
                </a:cubicBezTo>
                <a:lnTo>
                  <a:pt x="5794836" y="2379049"/>
                </a:lnTo>
                <a:lnTo>
                  <a:pt x="12892936" y="2379049"/>
                </a:lnTo>
                <a:lnTo>
                  <a:pt x="12892908" y="2376860"/>
                </a:lnTo>
                <a:cubicBezTo>
                  <a:pt x="13506868" y="2369006"/>
                  <a:pt x="13999338" y="1866994"/>
                  <a:pt x="13995411" y="1252996"/>
                </a:cubicBezTo>
                <a:cubicBezTo>
                  <a:pt x="13991484" y="638998"/>
                  <a:pt x="13492632" y="143327"/>
                  <a:pt x="12878622" y="143327"/>
                </a:cubicBezTo>
                <a:close/>
                <a:moveTo>
                  <a:pt x="0" y="0"/>
                </a:moveTo>
                <a:lnTo>
                  <a:pt x="12878621" y="0"/>
                </a:lnTo>
                <a:lnTo>
                  <a:pt x="12878621" y="135015"/>
                </a:lnTo>
                <a:lnTo>
                  <a:pt x="0" y="135015"/>
                </a:lnTo>
                <a:close/>
              </a:path>
            </a:pathLst>
          </a:custGeom>
          <a:solidFill>
            <a:schemeClr val="accent1">
              <a:alpha val="2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2167431" y="2346406"/>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図プレースホルダー 7"/>
          <p:cNvSpPr>
            <a:spLocks noGrp="1"/>
          </p:cNvSpPr>
          <p:nvPr>
            <p:ph type="pic" sz="quarter" idx="16" hasCustomPrompt="1"/>
          </p:nvPr>
        </p:nvSpPr>
        <p:spPr>
          <a:xfrm>
            <a:off x="2376931" y="2555906"/>
            <a:ext cx="616114" cy="616114"/>
          </a:xfrm>
        </p:spPr>
        <p:txBody>
          <a:bodyPr>
            <a:normAutofit/>
          </a:bodyPr>
          <a:lstStyle>
            <a:lvl1pPr>
              <a:defRPr sz="1600"/>
            </a:lvl1pPr>
          </a:lstStyle>
          <a:p>
            <a:r>
              <a:rPr kumimoji="1" lang="en-US" altLang="ja-JP" dirty="0"/>
              <a:t>ICON</a:t>
            </a:r>
            <a:endParaRPr kumimoji="1" lang="ja-JP" altLang="en-US" dirty="0"/>
          </a:p>
        </p:txBody>
      </p:sp>
      <p:sp>
        <p:nvSpPr>
          <p:cNvPr id="33" name="テキスト プレースホルダー 11"/>
          <p:cNvSpPr>
            <a:spLocks noGrp="1"/>
          </p:cNvSpPr>
          <p:nvPr>
            <p:ph type="body" sz="quarter" idx="27" hasCustomPrompt="1"/>
          </p:nvPr>
        </p:nvSpPr>
        <p:spPr>
          <a:xfrm>
            <a:off x="1042305"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28" hasCustomPrompt="1"/>
          </p:nvPr>
        </p:nvSpPr>
        <p:spPr>
          <a:xfrm>
            <a:off x="4732716" y="1588105"/>
            <a:ext cx="3285365" cy="645791"/>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44" name="円/楕円 43"/>
          <p:cNvSpPr/>
          <p:nvPr userDrawn="1"/>
        </p:nvSpPr>
        <p:spPr>
          <a:xfrm>
            <a:off x="5857841" y="2346406"/>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図プレースホルダー 7"/>
          <p:cNvSpPr>
            <a:spLocks noGrp="1"/>
          </p:cNvSpPr>
          <p:nvPr>
            <p:ph type="pic" sz="quarter" idx="29" hasCustomPrompt="1"/>
          </p:nvPr>
        </p:nvSpPr>
        <p:spPr>
          <a:xfrm>
            <a:off x="6067341" y="2555906"/>
            <a:ext cx="616114" cy="616114"/>
          </a:xfrm>
        </p:spPr>
        <p:txBody>
          <a:bodyPr>
            <a:normAutofit/>
          </a:bodyPr>
          <a:lstStyle>
            <a:lvl1pPr>
              <a:defRPr sz="1600"/>
            </a:lvl1pPr>
          </a:lstStyle>
          <a:p>
            <a:r>
              <a:rPr kumimoji="1" lang="en-US" altLang="ja-JP" dirty="0"/>
              <a:t>ICON</a:t>
            </a:r>
            <a:endParaRPr kumimoji="1" lang="ja-JP" altLang="en-US" dirty="0"/>
          </a:p>
        </p:txBody>
      </p:sp>
      <p:sp>
        <p:nvSpPr>
          <p:cNvPr id="46" name="テキスト プレースホルダー 11"/>
          <p:cNvSpPr>
            <a:spLocks noGrp="1"/>
          </p:cNvSpPr>
          <p:nvPr>
            <p:ph type="body" sz="quarter" idx="30" hasCustomPrompt="1"/>
          </p:nvPr>
        </p:nvSpPr>
        <p:spPr>
          <a:xfrm>
            <a:off x="4732715"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47" name="テキスト プレースホルダー 11"/>
          <p:cNvSpPr>
            <a:spLocks noGrp="1"/>
          </p:cNvSpPr>
          <p:nvPr>
            <p:ph type="body" sz="quarter" idx="31" hasCustomPrompt="1"/>
          </p:nvPr>
        </p:nvSpPr>
        <p:spPr>
          <a:xfrm>
            <a:off x="8468131" y="1588105"/>
            <a:ext cx="3285365" cy="645791"/>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48" name="円/楕円 47"/>
          <p:cNvSpPr/>
          <p:nvPr userDrawn="1"/>
        </p:nvSpPr>
        <p:spPr>
          <a:xfrm>
            <a:off x="9593256" y="2346406"/>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図プレースホルダー 7"/>
          <p:cNvSpPr>
            <a:spLocks noGrp="1"/>
          </p:cNvSpPr>
          <p:nvPr>
            <p:ph type="pic" sz="quarter" idx="32" hasCustomPrompt="1"/>
          </p:nvPr>
        </p:nvSpPr>
        <p:spPr>
          <a:xfrm>
            <a:off x="9802756" y="2555906"/>
            <a:ext cx="616114" cy="616114"/>
          </a:xfrm>
        </p:spPr>
        <p:txBody>
          <a:bodyPr>
            <a:normAutofit/>
          </a:bodyPr>
          <a:lstStyle>
            <a:lvl1pPr>
              <a:defRPr sz="1600"/>
            </a:lvl1pPr>
          </a:lstStyle>
          <a:p>
            <a:r>
              <a:rPr kumimoji="1" lang="en-US" altLang="ja-JP" dirty="0"/>
              <a:t>ICON</a:t>
            </a:r>
            <a:endParaRPr kumimoji="1" lang="ja-JP" altLang="en-US" dirty="0"/>
          </a:p>
        </p:txBody>
      </p:sp>
      <p:sp>
        <p:nvSpPr>
          <p:cNvPr id="50" name="テキスト プレースホルダー 11"/>
          <p:cNvSpPr>
            <a:spLocks noGrp="1"/>
          </p:cNvSpPr>
          <p:nvPr>
            <p:ph type="body" sz="quarter" idx="33" hasCustomPrompt="1"/>
          </p:nvPr>
        </p:nvSpPr>
        <p:spPr>
          <a:xfrm>
            <a:off x="8468130" y="3517104"/>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1" name="テキスト プレースホルダー 11"/>
          <p:cNvSpPr>
            <a:spLocks noGrp="1"/>
          </p:cNvSpPr>
          <p:nvPr>
            <p:ph type="body" sz="quarter" idx="34" hasCustomPrompt="1"/>
          </p:nvPr>
        </p:nvSpPr>
        <p:spPr>
          <a:xfrm>
            <a:off x="6622927" y="6268625"/>
            <a:ext cx="3285365" cy="668100"/>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52" name="円/楕円 51"/>
          <p:cNvSpPr/>
          <p:nvPr userDrawn="1"/>
        </p:nvSpPr>
        <p:spPr>
          <a:xfrm>
            <a:off x="7748052" y="7049235"/>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図プレースホルダー 7"/>
          <p:cNvSpPr>
            <a:spLocks noGrp="1"/>
          </p:cNvSpPr>
          <p:nvPr>
            <p:ph type="pic" sz="quarter" idx="35" hasCustomPrompt="1"/>
          </p:nvPr>
        </p:nvSpPr>
        <p:spPr>
          <a:xfrm>
            <a:off x="7957552" y="7258735"/>
            <a:ext cx="616114" cy="616114"/>
          </a:xfrm>
        </p:spPr>
        <p:txBody>
          <a:bodyPr>
            <a:normAutofit/>
          </a:bodyPr>
          <a:lstStyle>
            <a:lvl1pPr>
              <a:defRPr sz="1600"/>
            </a:lvl1pPr>
          </a:lstStyle>
          <a:p>
            <a:r>
              <a:rPr kumimoji="1" lang="en-US" altLang="ja-JP" dirty="0"/>
              <a:t>ICON</a:t>
            </a:r>
            <a:endParaRPr kumimoji="1" lang="ja-JP" altLang="en-US" dirty="0"/>
          </a:p>
        </p:txBody>
      </p:sp>
      <p:sp>
        <p:nvSpPr>
          <p:cNvPr id="54" name="テキスト プレースホルダー 11"/>
          <p:cNvSpPr>
            <a:spLocks noGrp="1"/>
          </p:cNvSpPr>
          <p:nvPr>
            <p:ph type="body" sz="quarter" idx="36" hasCustomPrompt="1"/>
          </p:nvPr>
        </p:nvSpPr>
        <p:spPr>
          <a:xfrm>
            <a:off x="6622926"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5" name="テキスト プレースホルダー 11"/>
          <p:cNvSpPr>
            <a:spLocks noGrp="1"/>
          </p:cNvSpPr>
          <p:nvPr>
            <p:ph type="body" sz="quarter" idx="37" hasCustomPrompt="1"/>
          </p:nvPr>
        </p:nvSpPr>
        <p:spPr>
          <a:xfrm>
            <a:off x="10313337" y="6268625"/>
            <a:ext cx="3285365" cy="668100"/>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56" name="円/楕円 55"/>
          <p:cNvSpPr/>
          <p:nvPr userDrawn="1"/>
        </p:nvSpPr>
        <p:spPr>
          <a:xfrm>
            <a:off x="11438462" y="7049235"/>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図プレースホルダー 7"/>
          <p:cNvSpPr>
            <a:spLocks noGrp="1"/>
          </p:cNvSpPr>
          <p:nvPr>
            <p:ph type="pic" sz="quarter" idx="38" hasCustomPrompt="1"/>
          </p:nvPr>
        </p:nvSpPr>
        <p:spPr>
          <a:xfrm>
            <a:off x="11647962" y="7258735"/>
            <a:ext cx="616114" cy="616114"/>
          </a:xfrm>
        </p:spPr>
        <p:txBody>
          <a:bodyPr>
            <a:normAutofit/>
          </a:bodyPr>
          <a:lstStyle>
            <a:lvl1pPr>
              <a:defRPr sz="1600"/>
            </a:lvl1pPr>
          </a:lstStyle>
          <a:p>
            <a:r>
              <a:rPr kumimoji="1" lang="en-US" altLang="ja-JP" dirty="0"/>
              <a:t>ICON</a:t>
            </a:r>
            <a:endParaRPr kumimoji="1" lang="ja-JP" altLang="en-US" dirty="0"/>
          </a:p>
        </p:txBody>
      </p:sp>
      <p:sp>
        <p:nvSpPr>
          <p:cNvPr id="58" name="テキスト プレースホルダー 11"/>
          <p:cNvSpPr>
            <a:spLocks noGrp="1"/>
          </p:cNvSpPr>
          <p:nvPr>
            <p:ph type="body" sz="quarter" idx="39" hasCustomPrompt="1"/>
          </p:nvPr>
        </p:nvSpPr>
        <p:spPr>
          <a:xfrm>
            <a:off x="10313336"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0" hasCustomPrompt="1"/>
          </p:nvPr>
        </p:nvSpPr>
        <p:spPr>
          <a:xfrm>
            <a:off x="14048752" y="6268625"/>
            <a:ext cx="3285365" cy="668100"/>
          </a:xfrm>
        </p:spPr>
        <p:txBody>
          <a:bodyPr anchor="b">
            <a:noAutofit/>
          </a:bodyPr>
          <a:lstStyle>
            <a:lvl1pPr algn="ctr">
              <a:lnSpc>
                <a:spcPct val="100000"/>
              </a:lnSpc>
              <a:spcBef>
                <a:spcPts val="0"/>
              </a:spcBef>
              <a:defRPr sz="2800">
                <a:solidFill>
                  <a:schemeClr val="accent1"/>
                </a:solidFill>
                <a:latin typeface="+mj-lt"/>
              </a:defRPr>
            </a:lvl1pPr>
          </a:lstStyle>
          <a:p>
            <a:pPr lvl="0"/>
            <a:r>
              <a:rPr lang="en-US" altLang="ja-JP" dirty="0"/>
              <a:t>Text Here</a:t>
            </a:r>
            <a:endParaRPr lang="en-US" dirty="0"/>
          </a:p>
        </p:txBody>
      </p:sp>
      <p:sp>
        <p:nvSpPr>
          <p:cNvPr id="60" name="円/楕円 59"/>
          <p:cNvSpPr/>
          <p:nvPr userDrawn="1"/>
        </p:nvSpPr>
        <p:spPr>
          <a:xfrm>
            <a:off x="15173877" y="7049235"/>
            <a:ext cx="1035115" cy="1035115"/>
          </a:xfrm>
          <a:prstGeom prst="ellipse">
            <a:avLst/>
          </a:prstGeom>
          <a:solidFill>
            <a:schemeClr val="accent1"/>
          </a:solidFill>
          <a:ln w="984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図プレースホルダー 7"/>
          <p:cNvSpPr>
            <a:spLocks noGrp="1"/>
          </p:cNvSpPr>
          <p:nvPr>
            <p:ph type="pic" sz="quarter" idx="41" hasCustomPrompt="1"/>
          </p:nvPr>
        </p:nvSpPr>
        <p:spPr>
          <a:xfrm>
            <a:off x="15383377" y="7258735"/>
            <a:ext cx="616114" cy="616114"/>
          </a:xfrm>
        </p:spPr>
        <p:txBody>
          <a:bodyPr>
            <a:normAutofit/>
          </a:bodyPr>
          <a:lstStyle>
            <a:lvl1pPr>
              <a:defRPr sz="1600"/>
            </a:lvl1pPr>
          </a:lstStyle>
          <a:p>
            <a:r>
              <a:rPr kumimoji="1" lang="en-US" altLang="ja-JP" dirty="0"/>
              <a:t>ICON</a:t>
            </a:r>
            <a:endParaRPr kumimoji="1" lang="ja-JP" altLang="en-US" dirty="0"/>
          </a:p>
        </p:txBody>
      </p:sp>
      <p:sp>
        <p:nvSpPr>
          <p:cNvPr id="62" name="テキスト プレースホルダー 11"/>
          <p:cNvSpPr>
            <a:spLocks noGrp="1"/>
          </p:cNvSpPr>
          <p:nvPr>
            <p:ph type="body" sz="quarter" idx="42" hasCustomPrompt="1"/>
          </p:nvPr>
        </p:nvSpPr>
        <p:spPr>
          <a:xfrm>
            <a:off x="14048751" y="8219933"/>
            <a:ext cx="3285365" cy="1356366"/>
          </a:xfrm>
        </p:spPr>
        <p:txBody>
          <a:bodyPr anchor="t">
            <a:noAutofit/>
          </a:bodyPr>
          <a:lstStyle>
            <a:lvl1pPr algn="ctr">
              <a:lnSpc>
                <a:spcPct val="100000"/>
              </a:lnSpc>
              <a:spcBef>
                <a:spcPts val="0"/>
              </a:spcBef>
              <a:defRPr sz="2000">
                <a:solidFill>
                  <a:schemeClr val="tx1"/>
                </a:solidFill>
                <a:latin typeface="+mn-lt"/>
              </a:defRPr>
            </a:lvl1pPr>
          </a:lstStyle>
          <a:p>
            <a:pPr lvl="0"/>
            <a:r>
              <a:rPr lang="en-US" altLang="ja-JP" dirty="0"/>
              <a:t>Text Here</a:t>
            </a:r>
            <a:endParaRPr lang="en-US" dirty="0"/>
          </a:p>
        </p:txBody>
      </p:sp>
      <p:sp>
        <p:nvSpPr>
          <p:cNvPr id="3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693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WOT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正方形/長方形 4"/>
          <p:cNvSpPr/>
          <p:nvPr userDrawn="1"/>
        </p:nvSpPr>
        <p:spPr>
          <a:xfrm>
            <a:off x="10837992" y="5592511"/>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0" y="5582770"/>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10837992" y="2184073"/>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p:cNvSpPr/>
          <p:nvPr userDrawn="1"/>
        </p:nvSpPr>
        <p:spPr>
          <a:xfrm>
            <a:off x="0" y="2184073"/>
            <a:ext cx="7448421" cy="3150350"/>
          </a:xfrm>
          <a:prstGeom prst="rect">
            <a:avLst/>
          </a:prstGeom>
          <a:solidFill>
            <a:schemeClr val="accent1">
              <a:lumMod val="20000"/>
              <a:lumOff val="8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 name="グループ化 8"/>
          <p:cNvGrpSpPr/>
          <p:nvPr userDrawn="1"/>
        </p:nvGrpSpPr>
        <p:grpSpPr>
          <a:xfrm>
            <a:off x="5863506" y="5582771"/>
            <a:ext cx="3160090" cy="3150350"/>
            <a:chOff x="6037861" y="5413530"/>
            <a:chExt cx="2889225" cy="2880320"/>
          </a:xfrm>
        </p:grpSpPr>
        <p:sp>
          <p:nvSpPr>
            <p:cNvPr id="10" name="涙形 9"/>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涙形 10"/>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涙形 11"/>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涙形 12"/>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14" name="グループ化 13"/>
          <p:cNvGrpSpPr/>
          <p:nvPr userDrawn="1"/>
        </p:nvGrpSpPr>
        <p:grpSpPr>
          <a:xfrm rot="5400000">
            <a:off x="5868376" y="2188943"/>
            <a:ext cx="3160090" cy="3150350"/>
            <a:chOff x="6037861" y="5413530"/>
            <a:chExt cx="2889225" cy="2880320"/>
          </a:xfrm>
        </p:grpSpPr>
        <p:sp>
          <p:nvSpPr>
            <p:cNvPr id="15" name="涙形 14"/>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涙形 15"/>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涙形 16"/>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涙形 17"/>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19" name="グループ化 18"/>
          <p:cNvGrpSpPr/>
          <p:nvPr userDrawn="1"/>
        </p:nvGrpSpPr>
        <p:grpSpPr>
          <a:xfrm rot="10800000">
            <a:off x="9278221" y="2193813"/>
            <a:ext cx="3160090" cy="3150350"/>
            <a:chOff x="6037861" y="5413530"/>
            <a:chExt cx="2889225" cy="2880320"/>
          </a:xfrm>
        </p:grpSpPr>
        <p:sp>
          <p:nvSpPr>
            <p:cNvPr id="20" name="涙形 19"/>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涙形 20"/>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涙形 21"/>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涙形 22"/>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24" name="グループ化 23"/>
          <p:cNvGrpSpPr/>
          <p:nvPr userDrawn="1"/>
        </p:nvGrpSpPr>
        <p:grpSpPr>
          <a:xfrm rot="16200000">
            <a:off x="9273351" y="5587641"/>
            <a:ext cx="3160090" cy="3150350"/>
            <a:chOff x="6037861" y="5413530"/>
            <a:chExt cx="2889225" cy="2880320"/>
          </a:xfrm>
        </p:grpSpPr>
        <p:sp>
          <p:nvSpPr>
            <p:cNvPr id="25" name="涙形 24"/>
            <p:cNvSpPr/>
            <p:nvPr userDrawn="1"/>
          </p:nvSpPr>
          <p:spPr>
            <a:xfrm>
              <a:off x="6037861"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涙形 25"/>
            <p:cNvSpPr/>
            <p:nvPr userDrawn="1"/>
          </p:nvSpPr>
          <p:spPr>
            <a:xfrm>
              <a:off x="6046766" y="5413530"/>
              <a:ext cx="2880320" cy="2880320"/>
            </a:xfrm>
            <a:prstGeom prst="teardrop">
              <a:avLst/>
            </a:prstGeom>
            <a:solidFill>
              <a:schemeClr val="accent1">
                <a:lumMod val="20000"/>
                <a:lumOff val="8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涙形 26"/>
            <p:cNvSpPr/>
            <p:nvPr userDrawn="1"/>
          </p:nvSpPr>
          <p:spPr>
            <a:xfrm>
              <a:off x="6037861" y="5413530"/>
              <a:ext cx="2880320" cy="2880320"/>
            </a:xfrm>
            <a:prstGeom prst="teardrop">
              <a:avLst/>
            </a:prstGeom>
            <a:solidFill>
              <a:schemeClr val="accent1">
                <a:lumMod val="60000"/>
                <a:lumOff val="40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涙形 27"/>
            <p:cNvSpPr/>
            <p:nvPr userDrawn="1"/>
          </p:nvSpPr>
          <p:spPr>
            <a:xfrm>
              <a:off x="6172876" y="5548545"/>
              <a:ext cx="2610290" cy="2610290"/>
            </a:xfrm>
            <a:prstGeom prst="teardrop">
              <a:avLst/>
            </a:prstGeom>
            <a:solidFill>
              <a:schemeClr val="bg1">
                <a:lumMod val="95000"/>
              </a:schemeClr>
            </a:solidFill>
            <a:ln w="1270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9" name="テキスト プレースホルダー 11"/>
          <p:cNvSpPr>
            <a:spLocks noGrp="1"/>
          </p:cNvSpPr>
          <p:nvPr>
            <p:ph type="body" sz="quarter" idx="15" hasCustomPrompt="1"/>
          </p:nvPr>
        </p:nvSpPr>
        <p:spPr>
          <a:xfrm>
            <a:off x="6262886" y="4066561"/>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16" hasCustomPrompt="1"/>
          </p:nvPr>
        </p:nvSpPr>
        <p:spPr>
          <a:xfrm>
            <a:off x="6262886" y="2713230"/>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31" name="テキスト プレースホルダー 11"/>
          <p:cNvSpPr>
            <a:spLocks noGrp="1"/>
          </p:cNvSpPr>
          <p:nvPr>
            <p:ph type="body" sz="quarter" idx="17" hasCustomPrompt="1"/>
          </p:nvPr>
        </p:nvSpPr>
        <p:spPr>
          <a:xfrm>
            <a:off x="9674034" y="4066561"/>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32" name="テキスト プレースホルダー 11"/>
          <p:cNvSpPr>
            <a:spLocks noGrp="1"/>
          </p:cNvSpPr>
          <p:nvPr>
            <p:ph type="body" sz="quarter" idx="18" hasCustomPrompt="1"/>
          </p:nvPr>
        </p:nvSpPr>
        <p:spPr>
          <a:xfrm>
            <a:off x="9674034" y="2713230"/>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33" name="テキスト プレースホルダー 11"/>
          <p:cNvSpPr>
            <a:spLocks noGrp="1"/>
          </p:cNvSpPr>
          <p:nvPr>
            <p:ph type="body" sz="quarter" idx="19" hasCustomPrompt="1"/>
          </p:nvPr>
        </p:nvSpPr>
        <p:spPr>
          <a:xfrm>
            <a:off x="6244999" y="7351926"/>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20" hasCustomPrompt="1"/>
          </p:nvPr>
        </p:nvSpPr>
        <p:spPr>
          <a:xfrm>
            <a:off x="6244999" y="5998595"/>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35" name="テキスト プレースホルダー 11"/>
          <p:cNvSpPr>
            <a:spLocks noGrp="1"/>
          </p:cNvSpPr>
          <p:nvPr>
            <p:ph type="body" sz="quarter" idx="21" hasCustomPrompt="1"/>
          </p:nvPr>
        </p:nvSpPr>
        <p:spPr>
          <a:xfrm>
            <a:off x="9656147" y="7351926"/>
            <a:ext cx="2394497" cy="761903"/>
          </a:xfrm>
        </p:spPr>
        <p:txBody>
          <a:bodyPr anchor="t">
            <a:noAutofit/>
          </a:bodyPr>
          <a:lstStyle>
            <a:lvl1pPr algn="ctr">
              <a:lnSpc>
                <a:spcPct val="120000"/>
              </a:lnSpc>
              <a:defRPr sz="2400">
                <a:solidFill>
                  <a:schemeClr val="tx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22" hasCustomPrompt="1"/>
          </p:nvPr>
        </p:nvSpPr>
        <p:spPr>
          <a:xfrm>
            <a:off x="9656147" y="5998595"/>
            <a:ext cx="2394497" cy="1631084"/>
          </a:xfrm>
        </p:spPr>
        <p:txBody>
          <a:bodyPr anchor="b">
            <a:noAutofit/>
          </a:bodyPr>
          <a:lstStyle>
            <a:lvl1pPr algn="ctr">
              <a:lnSpc>
                <a:spcPct val="100000"/>
              </a:lnSpc>
              <a:spcBef>
                <a:spcPts val="0"/>
              </a:spcBef>
              <a:defRPr sz="8800">
                <a:solidFill>
                  <a:schemeClr val="accent1"/>
                </a:solidFill>
                <a:latin typeface="+mj-lt"/>
              </a:defRPr>
            </a:lvl1pPr>
          </a:lstStyle>
          <a:p>
            <a:pPr lvl="0"/>
            <a:r>
              <a:rPr lang="en-US" altLang="ja-JP" dirty="0"/>
              <a:t>A</a:t>
            </a:r>
            <a:endParaRPr lang="en-US" dirty="0"/>
          </a:p>
        </p:txBody>
      </p:sp>
      <p:sp>
        <p:nvSpPr>
          <p:cNvPr id="37" name="テキスト プレースホルダー 11"/>
          <p:cNvSpPr>
            <a:spLocks noGrp="1"/>
          </p:cNvSpPr>
          <p:nvPr>
            <p:ph type="body" sz="quarter" idx="23" hasCustomPrompt="1"/>
          </p:nvPr>
        </p:nvSpPr>
        <p:spPr>
          <a:xfrm>
            <a:off x="637261" y="2769138"/>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637261" y="5964493"/>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39" name="テキスト プレースホルダー 11"/>
          <p:cNvSpPr>
            <a:spLocks noGrp="1"/>
          </p:cNvSpPr>
          <p:nvPr>
            <p:ph type="body" sz="quarter" idx="25" hasCustomPrompt="1"/>
          </p:nvPr>
        </p:nvSpPr>
        <p:spPr>
          <a:xfrm>
            <a:off x="12608591" y="2814143"/>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0" name="テキスト プレースホルダー 11"/>
          <p:cNvSpPr>
            <a:spLocks noGrp="1"/>
          </p:cNvSpPr>
          <p:nvPr>
            <p:ph type="body" sz="quarter" idx="26" hasCustomPrompt="1"/>
          </p:nvPr>
        </p:nvSpPr>
        <p:spPr>
          <a:xfrm>
            <a:off x="12608591" y="6009498"/>
            <a:ext cx="5040560" cy="2205245"/>
          </a:xfrm>
        </p:spPr>
        <p:txBody>
          <a:bodyPr anchor="ctr">
            <a:noAutofit/>
          </a:bodyPr>
          <a:lstStyle>
            <a:lvl1pPr marL="342900" indent="-360000" algn="l">
              <a:lnSpc>
                <a:spcPct val="120000"/>
              </a:lnSpc>
              <a:buClr>
                <a:schemeClr val="accent1"/>
              </a:buClr>
              <a:buFont typeface="Wingdings" panose="05000000000000000000" pitchFamily="2" charset="2"/>
              <a:buChar char="u"/>
              <a:defRPr sz="2000">
                <a:solidFill>
                  <a:schemeClr val="tx1"/>
                </a:solidFill>
                <a:latin typeface="+mn-lt"/>
              </a:defRPr>
            </a:lvl1pPr>
          </a:lstStyle>
          <a:p>
            <a:pPr lvl="0"/>
            <a:r>
              <a:rPr lang="en-US" altLang="ja-JP" dirty="0"/>
              <a:t>Text Here</a:t>
            </a:r>
            <a:endParaRPr lang="en-US" dirty="0"/>
          </a:p>
        </p:txBody>
      </p:sp>
      <p:sp>
        <p:nvSpPr>
          <p:cNvPr id="41" name="図プレースホルダー 7"/>
          <p:cNvSpPr>
            <a:spLocks noGrp="1"/>
          </p:cNvSpPr>
          <p:nvPr>
            <p:ph type="pic" sz="quarter" idx="37" hasCustomPrompt="1"/>
          </p:nvPr>
        </p:nvSpPr>
        <p:spPr>
          <a:xfrm>
            <a:off x="637261" y="1546270"/>
            <a:ext cx="1222868" cy="1222868"/>
          </a:xfrm>
        </p:spPr>
        <p:txBody>
          <a:bodyPr>
            <a:normAutofit/>
          </a:bodyPr>
          <a:lstStyle>
            <a:lvl1pPr>
              <a:defRPr sz="1600"/>
            </a:lvl1pPr>
          </a:lstStyle>
          <a:p>
            <a:r>
              <a:rPr kumimoji="1" lang="en-US" altLang="ja-JP" dirty="0"/>
              <a:t>ICON</a:t>
            </a:r>
            <a:endParaRPr kumimoji="1" lang="ja-JP" altLang="en-US" dirty="0"/>
          </a:p>
        </p:txBody>
      </p:sp>
      <p:sp>
        <p:nvSpPr>
          <p:cNvPr id="42" name="図プレースホルダー 7"/>
          <p:cNvSpPr>
            <a:spLocks noGrp="1"/>
          </p:cNvSpPr>
          <p:nvPr>
            <p:ph type="pic" sz="quarter" idx="38" hasCustomPrompt="1"/>
          </p:nvPr>
        </p:nvSpPr>
        <p:spPr>
          <a:xfrm>
            <a:off x="16434016" y="1572639"/>
            <a:ext cx="1222868" cy="1222868"/>
          </a:xfrm>
        </p:spPr>
        <p:txBody>
          <a:bodyPr>
            <a:normAutofit/>
          </a:bodyPr>
          <a:lstStyle>
            <a:lvl1pPr>
              <a:defRPr sz="1600"/>
            </a:lvl1pPr>
          </a:lstStyle>
          <a:p>
            <a:r>
              <a:rPr kumimoji="1" lang="en-US" altLang="ja-JP" dirty="0"/>
              <a:t>ICON</a:t>
            </a:r>
            <a:endParaRPr kumimoji="1" lang="ja-JP" altLang="en-US" dirty="0"/>
          </a:p>
        </p:txBody>
      </p:sp>
      <p:sp>
        <p:nvSpPr>
          <p:cNvPr id="43" name="図プレースホルダー 7"/>
          <p:cNvSpPr>
            <a:spLocks noGrp="1"/>
          </p:cNvSpPr>
          <p:nvPr>
            <p:ph type="pic" sz="quarter" idx="39" hasCustomPrompt="1"/>
          </p:nvPr>
        </p:nvSpPr>
        <p:spPr>
          <a:xfrm>
            <a:off x="637261" y="8169738"/>
            <a:ext cx="1222868" cy="1222868"/>
          </a:xfrm>
        </p:spPr>
        <p:txBody>
          <a:bodyPr>
            <a:normAutofit/>
          </a:bodyPr>
          <a:lstStyle>
            <a:lvl1pPr>
              <a:defRPr sz="1600"/>
            </a:lvl1pPr>
          </a:lstStyle>
          <a:p>
            <a:r>
              <a:rPr kumimoji="1" lang="en-US" altLang="ja-JP" dirty="0"/>
              <a:t>ICON</a:t>
            </a:r>
            <a:endParaRPr kumimoji="1" lang="ja-JP" altLang="en-US" dirty="0"/>
          </a:p>
        </p:txBody>
      </p:sp>
      <p:sp>
        <p:nvSpPr>
          <p:cNvPr id="44" name="図プレースホルダー 7"/>
          <p:cNvSpPr>
            <a:spLocks noGrp="1"/>
          </p:cNvSpPr>
          <p:nvPr>
            <p:ph type="pic" sz="quarter" idx="40" hasCustomPrompt="1"/>
          </p:nvPr>
        </p:nvSpPr>
        <p:spPr>
          <a:xfrm>
            <a:off x="16434016" y="8196107"/>
            <a:ext cx="1222868" cy="1222868"/>
          </a:xfrm>
        </p:spPr>
        <p:txBody>
          <a:bodyPr>
            <a:normAutofit/>
          </a:bodyPr>
          <a:lstStyle>
            <a:lvl1pPr>
              <a:defRPr sz="1600"/>
            </a:lvl1pPr>
          </a:lstStyle>
          <a:p>
            <a:r>
              <a:rPr kumimoji="1" lang="en-US" altLang="ja-JP" dirty="0"/>
              <a:t>ICON</a:t>
            </a:r>
            <a:endParaRPr kumimoji="1" lang="ja-JP" altLang="en-US" dirty="0"/>
          </a:p>
        </p:txBody>
      </p:sp>
      <p:sp>
        <p:nvSpPr>
          <p:cNvPr id="4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4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359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x4 Images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円/楕円 4"/>
          <p:cNvSpPr/>
          <p:nvPr userDrawn="1"/>
        </p:nvSpPr>
        <p:spPr>
          <a:xfrm>
            <a:off x="1498356" y="163438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6" name="図プレースホルダー 9"/>
          <p:cNvSpPr>
            <a:spLocks noGrp="1"/>
          </p:cNvSpPr>
          <p:nvPr>
            <p:ph type="pic" sz="quarter" idx="12" hasCustomPrompt="1"/>
          </p:nvPr>
        </p:nvSpPr>
        <p:spPr>
          <a:xfrm>
            <a:off x="1644130" y="1780168"/>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7" name="テキスト プレースホルダー 6"/>
          <p:cNvSpPr>
            <a:spLocks noGrp="1"/>
          </p:cNvSpPr>
          <p:nvPr>
            <p:ph type="body" sz="quarter" idx="16" hasCustomPrompt="1"/>
          </p:nvPr>
        </p:nvSpPr>
        <p:spPr>
          <a:xfrm>
            <a:off x="1087311" y="4784731"/>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8" name="円/楕円 7"/>
          <p:cNvSpPr/>
          <p:nvPr userDrawn="1"/>
        </p:nvSpPr>
        <p:spPr>
          <a:xfrm>
            <a:off x="5548806" y="1634380"/>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9" name="図プレースホルダー 9"/>
          <p:cNvSpPr>
            <a:spLocks noGrp="1"/>
          </p:cNvSpPr>
          <p:nvPr>
            <p:ph type="pic" sz="quarter" idx="17" hasCustomPrompt="1"/>
          </p:nvPr>
        </p:nvSpPr>
        <p:spPr>
          <a:xfrm>
            <a:off x="5694580" y="178016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0" name="テキスト プレースホルダー 6"/>
          <p:cNvSpPr>
            <a:spLocks noGrp="1"/>
          </p:cNvSpPr>
          <p:nvPr>
            <p:ph type="body" sz="quarter" idx="18" hasCustomPrompt="1"/>
          </p:nvPr>
        </p:nvSpPr>
        <p:spPr>
          <a:xfrm>
            <a:off x="5137761" y="4784730"/>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11" name="円/楕円 10"/>
          <p:cNvSpPr/>
          <p:nvPr userDrawn="1"/>
        </p:nvSpPr>
        <p:spPr>
          <a:xfrm>
            <a:off x="9612852" y="1634381"/>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12" name="図プレースホルダー 9"/>
          <p:cNvSpPr>
            <a:spLocks noGrp="1"/>
          </p:cNvSpPr>
          <p:nvPr>
            <p:ph type="pic" sz="quarter" idx="19" hasCustomPrompt="1"/>
          </p:nvPr>
        </p:nvSpPr>
        <p:spPr>
          <a:xfrm>
            <a:off x="9758626" y="1780168"/>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3" name="テキスト プレースホルダー 6"/>
          <p:cNvSpPr>
            <a:spLocks noGrp="1"/>
          </p:cNvSpPr>
          <p:nvPr>
            <p:ph type="body" sz="quarter" idx="20" hasCustomPrompt="1"/>
          </p:nvPr>
        </p:nvSpPr>
        <p:spPr>
          <a:xfrm>
            <a:off x="9201807" y="4784731"/>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14" name="円/楕円 13"/>
          <p:cNvSpPr/>
          <p:nvPr userDrawn="1"/>
        </p:nvSpPr>
        <p:spPr>
          <a:xfrm>
            <a:off x="13663302" y="1634380"/>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15" name="図プレースホルダー 9"/>
          <p:cNvSpPr>
            <a:spLocks noGrp="1"/>
          </p:cNvSpPr>
          <p:nvPr>
            <p:ph type="pic" sz="quarter" idx="21" hasCustomPrompt="1"/>
          </p:nvPr>
        </p:nvSpPr>
        <p:spPr>
          <a:xfrm>
            <a:off x="13809076" y="178016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6" name="テキスト プレースホルダー 6"/>
          <p:cNvSpPr>
            <a:spLocks noGrp="1"/>
          </p:cNvSpPr>
          <p:nvPr>
            <p:ph type="body" sz="quarter" idx="22" hasCustomPrompt="1"/>
          </p:nvPr>
        </p:nvSpPr>
        <p:spPr>
          <a:xfrm>
            <a:off x="13252257" y="4784730"/>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17" name="円/楕円 16"/>
          <p:cNvSpPr/>
          <p:nvPr userDrawn="1"/>
        </p:nvSpPr>
        <p:spPr>
          <a:xfrm>
            <a:off x="1498356" y="5711370"/>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18" name="図プレースホルダー 9"/>
          <p:cNvSpPr>
            <a:spLocks noGrp="1"/>
          </p:cNvSpPr>
          <p:nvPr>
            <p:ph type="pic" sz="quarter" idx="23" hasCustomPrompt="1"/>
          </p:nvPr>
        </p:nvSpPr>
        <p:spPr>
          <a:xfrm>
            <a:off x="1644130" y="585715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19" name="テキスト プレースホルダー 6"/>
          <p:cNvSpPr>
            <a:spLocks noGrp="1"/>
          </p:cNvSpPr>
          <p:nvPr>
            <p:ph type="body" sz="quarter" idx="24" hasCustomPrompt="1"/>
          </p:nvPr>
        </p:nvSpPr>
        <p:spPr>
          <a:xfrm>
            <a:off x="1087311" y="8835181"/>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20" name="円/楕円 19"/>
          <p:cNvSpPr/>
          <p:nvPr userDrawn="1"/>
        </p:nvSpPr>
        <p:spPr>
          <a:xfrm>
            <a:off x="5548806" y="5711369"/>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21" name="図プレースホルダー 9"/>
          <p:cNvSpPr>
            <a:spLocks noGrp="1"/>
          </p:cNvSpPr>
          <p:nvPr>
            <p:ph type="pic" sz="quarter" idx="25" hasCustomPrompt="1"/>
          </p:nvPr>
        </p:nvSpPr>
        <p:spPr>
          <a:xfrm>
            <a:off x="5694580" y="5857156"/>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2" name="テキスト プレースホルダー 6"/>
          <p:cNvSpPr>
            <a:spLocks noGrp="1"/>
          </p:cNvSpPr>
          <p:nvPr>
            <p:ph type="body" sz="quarter" idx="26" hasCustomPrompt="1"/>
          </p:nvPr>
        </p:nvSpPr>
        <p:spPr>
          <a:xfrm>
            <a:off x="5137761" y="8835180"/>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23" name="円/楕円 22"/>
          <p:cNvSpPr/>
          <p:nvPr userDrawn="1"/>
        </p:nvSpPr>
        <p:spPr>
          <a:xfrm>
            <a:off x="9612852" y="5711370"/>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24" name="図プレースホルダー 9"/>
          <p:cNvSpPr>
            <a:spLocks noGrp="1"/>
          </p:cNvSpPr>
          <p:nvPr>
            <p:ph type="pic" sz="quarter" idx="27" hasCustomPrompt="1"/>
          </p:nvPr>
        </p:nvSpPr>
        <p:spPr>
          <a:xfrm>
            <a:off x="9758626" y="5857157"/>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5" name="テキスト プレースホルダー 6"/>
          <p:cNvSpPr>
            <a:spLocks noGrp="1"/>
          </p:cNvSpPr>
          <p:nvPr>
            <p:ph type="body" sz="quarter" idx="28" hasCustomPrompt="1"/>
          </p:nvPr>
        </p:nvSpPr>
        <p:spPr>
          <a:xfrm>
            <a:off x="9201807" y="8835181"/>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26" name="円/楕円 25"/>
          <p:cNvSpPr/>
          <p:nvPr userDrawn="1"/>
        </p:nvSpPr>
        <p:spPr>
          <a:xfrm>
            <a:off x="13663302" y="5711369"/>
            <a:ext cx="3063774" cy="306404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27" name="図プレースホルダー 9"/>
          <p:cNvSpPr>
            <a:spLocks noGrp="1"/>
          </p:cNvSpPr>
          <p:nvPr>
            <p:ph type="pic" sz="quarter" idx="29" hasCustomPrompt="1"/>
          </p:nvPr>
        </p:nvSpPr>
        <p:spPr>
          <a:xfrm>
            <a:off x="13809076" y="5857156"/>
            <a:ext cx="2772227" cy="2772467"/>
          </a:xfrm>
          <a:prstGeom prst="ellipse">
            <a:avLst/>
          </a:prstGeom>
        </p:spPr>
        <p:txBody>
          <a:bodyPr/>
          <a:lstStyle>
            <a:lvl1pPr>
              <a:defRPr/>
            </a:lvl1pPr>
          </a:lstStyle>
          <a:p>
            <a:r>
              <a:rPr kumimoji="1" lang="en-US" altLang="ja-JP" dirty="0"/>
              <a:t>Add Image</a:t>
            </a:r>
            <a:endParaRPr kumimoji="1" lang="ja-JP" altLang="en-US" dirty="0"/>
          </a:p>
        </p:txBody>
      </p:sp>
      <p:sp>
        <p:nvSpPr>
          <p:cNvPr id="28" name="テキスト プレースホルダー 6"/>
          <p:cNvSpPr>
            <a:spLocks noGrp="1"/>
          </p:cNvSpPr>
          <p:nvPr>
            <p:ph type="body" sz="quarter" idx="30" hasCustomPrompt="1"/>
          </p:nvPr>
        </p:nvSpPr>
        <p:spPr>
          <a:xfrm>
            <a:off x="13252257" y="8835180"/>
            <a:ext cx="3885863" cy="673804"/>
          </a:xfrm>
          <a:prstGeom prst="rect">
            <a:avLst/>
          </a:prstGeom>
        </p:spPr>
        <p:txBody>
          <a:bodyPr anchor="t">
            <a:normAutofit/>
          </a:bodyPr>
          <a:lstStyle>
            <a:lvl1pPr marL="0" indent="0" algn="ctr">
              <a:buNone/>
              <a:defRPr sz="2800" baseline="0">
                <a:solidFill>
                  <a:schemeClr val="accent1"/>
                </a:solidFill>
                <a:latin typeface="+mj-lt"/>
              </a:defRPr>
            </a:lvl1pPr>
          </a:lstStyle>
          <a:p>
            <a:pPr lvl="0"/>
            <a:r>
              <a:rPr kumimoji="1" lang="en-US" altLang="ja-JP" dirty="0"/>
              <a:t>TEXT HERE</a:t>
            </a:r>
            <a:endParaRPr kumimoji="1" lang="ja-JP" altLang="en-US" dirty="0"/>
          </a:p>
        </p:txBody>
      </p:sp>
      <p:sp>
        <p:nvSpPr>
          <p:cNvPr id="2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471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x4 Images 2">
    <p:spTree>
      <p:nvGrpSpPr>
        <p:cNvPr id="1" name=""/>
        <p:cNvGrpSpPr/>
        <p:nvPr/>
      </p:nvGrpSpPr>
      <p:grpSpPr>
        <a:xfrm>
          <a:off x="0" y="0"/>
          <a:ext cx="0" cy="0"/>
          <a:chOff x="0" y="0"/>
          <a:chExt cx="0" cy="0"/>
        </a:xfrm>
      </p:grpSpPr>
      <p:sp>
        <p:nvSpPr>
          <p:cNvPr id="20" name="円/楕円 19"/>
          <p:cNvSpPr/>
          <p:nvPr userDrawn="1"/>
        </p:nvSpPr>
        <p:spPr>
          <a:xfrm>
            <a:off x="1024052" y="1849270"/>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16" name="テキスト プレースホルダー 11"/>
          <p:cNvSpPr>
            <a:spLocks noGrp="1"/>
          </p:cNvSpPr>
          <p:nvPr>
            <p:ph type="body" sz="quarter" idx="16" hasCustomPrompt="1"/>
          </p:nvPr>
        </p:nvSpPr>
        <p:spPr>
          <a:xfrm>
            <a:off x="658927" y="4513430"/>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19" name="図プレースホルダー 18"/>
          <p:cNvSpPr>
            <a:spLocks noGrp="1"/>
          </p:cNvSpPr>
          <p:nvPr>
            <p:ph type="pic" sz="quarter" idx="17" hasCustomPrompt="1"/>
          </p:nvPr>
        </p:nvSpPr>
        <p:spPr>
          <a:xfrm>
            <a:off x="1214552" y="2030245"/>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23" name="直線コネクタ 22"/>
          <p:cNvCxnSpPr/>
          <p:nvPr userDrawn="1"/>
        </p:nvCxnSpPr>
        <p:spPr>
          <a:xfrm>
            <a:off x="906314" y="446167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7" name="円/楕円 19"/>
          <p:cNvSpPr/>
          <p:nvPr userDrawn="1"/>
        </p:nvSpPr>
        <p:spPr>
          <a:xfrm>
            <a:off x="5285379" y="1849270"/>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11"/>
          <p:cNvSpPr>
            <a:spLocks noGrp="1"/>
          </p:cNvSpPr>
          <p:nvPr>
            <p:ph type="body" sz="quarter" idx="18" hasCustomPrompt="1"/>
          </p:nvPr>
        </p:nvSpPr>
        <p:spPr>
          <a:xfrm>
            <a:off x="4920254" y="4513430"/>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29" name="図プレースホルダー 18"/>
          <p:cNvSpPr>
            <a:spLocks noGrp="1"/>
          </p:cNvSpPr>
          <p:nvPr>
            <p:ph type="pic" sz="quarter" idx="19" hasCustomPrompt="1"/>
          </p:nvPr>
        </p:nvSpPr>
        <p:spPr>
          <a:xfrm>
            <a:off x="5475879" y="2030245"/>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0" name="直線コネクタ 29"/>
          <p:cNvCxnSpPr/>
          <p:nvPr userDrawn="1"/>
        </p:nvCxnSpPr>
        <p:spPr>
          <a:xfrm>
            <a:off x="5167641" y="446167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1" name="円/楕円 19"/>
          <p:cNvSpPr/>
          <p:nvPr userDrawn="1"/>
        </p:nvSpPr>
        <p:spPr>
          <a:xfrm>
            <a:off x="9567188" y="1851025"/>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プレースホルダー 11"/>
          <p:cNvSpPr>
            <a:spLocks noGrp="1"/>
          </p:cNvSpPr>
          <p:nvPr>
            <p:ph type="body" sz="quarter" idx="20" hasCustomPrompt="1"/>
          </p:nvPr>
        </p:nvSpPr>
        <p:spPr>
          <a:xfrm>
            <a:off x="9202063" y="4515185"/>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33" name="図プレースホルダー 18"/>
          <p:cNvSpPr>
            <a:spLocks noGrp="1"/>
          </p:cNvSpPr>
          <p:nvPr>
            <p:ph type="pic" sz="quarter" idx="21" hasCustomPrompt="1"/>
          </p:nvPr>
        </p:nvSpPr>
        <p:spPr>
          <a:xfrm>
            <a:off x="9757688" y="2032000"/>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4" name="直線コネクタ 33"/>
          <p:cNvCxnSpPr/>
          <p:nvPr userDrawn="1"/>
        </p:nvCxnSpPr>
        <p:spPr>
          <a:xfrm>
            <a:off x="9449450" y="446342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5" name="円/楕円 19"/>
          <p:cNvSpPr/>
          <p:nvPr userDrawn="1"/>
        </p:nvSpPr>
        <p:spPr>
          <a:xfrm>
            <a:off x="13828515" y="1851025"/>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プレースホルダー 11"/>
          <p:cNvSpPr>
            <a:spLocks noGrp="1"/>
          </p:cNvSpPr>
          <p:nvPr>
            <p:ph type="body" sz="quarter" idx="22" hasCustomPrompt="1"/>
          </p:nvPr>
        </p:nvSpPr>
        <p:spPr>
          <a:xfrm>
            <a:off x="13463390" y="4515185"/>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37" name="図プレースホルダー 18"/>
          <p:cNvSpPr>
            <a:spLocks noGrp="1"/>
          </p:cNvSpPr>
          <p:nvPr>
            <p:ph type="pic" sz="quarter" idx="23" hasCustomPrompt="1"/>
          </p:nvPr>
        </p:nvSpPr>
        <p:spPr>
          <a:xfrm>
            <a:off x="14019015" y="2032000"/>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38" name="直線コネクタ 37"/>
          <p:cNvCxnSpPr/>
          <p:nvPr userDrawn="1"/>
        </p:nvCxnSpPr>
        <p:spPr>
          <a:xfrm>
            <a:off x="13710777" y="446342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9" name="円/楕円 19"/>
          <p:cNvSpPr/>
          <p:nvPr userDrawn="1"/>
        </p:nvSpPr>
        <p:spPr>
          <a:xfrm>
            <a:off x="1047391" y="5627935"/>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プレースホルダー 11"/>
          <p:cNvSpPr>
            <a:spLocks noGrp="1"/>
          </p:cNvSpPr>
          <p:nvPr>
            <p:ph type="body" sz="quarter" idx="24" hasCustomPrompt="1"/>
          </p:nvPr>
        </p:nvSpPr>
        <p:spPr>
          <a:xfrm>
            <a:off x="682266" y="8292095"/>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41" name="図プレースホルダー 18"/>
          <p:cNvSpPr>
            <a:spLocks noGrp="1"/>
          </p:cNvSpPr>
          <p:nvPr>
            <p:ph type="pic" sz="quarter" idx="25" hasCustomPrompt="1"/>
          </p:nvPr>
        </p:nvSpPr>
        <p:spPr>
          <a:xfrm>
            <a:off x="1237891" y="5808910"/>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42" name="直線コネクタ 41"/>
          <p:cNvCxnSpPr/>
          <p:nvPr userDrawn="1"/>
        </p:nvCxnSpPr>
        <p:spPr>
          <a:xfrm>
            <a:off x="929653" y="824033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3" name="円/楕円 19"/>
          <p:cNvSpPr/>
          <p:nvPr userDrawn="1"/>
        </p:nvSpPr>
        <p:spPr>
          <a:xfrm>
            <a:off x="5308718" y="5627935"/>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プレースホルダー 11"/>
          <p:cNvSpPr>
            <a:spLocks noGrp="1"/>
          </p:cNvSpPr>
          <p:nvPr>
            <p:ph type="body" sz="quarter" idx="26" hasCustomPrompt="1"/>
          </p:nvPr>
        </p:nvSpPr>
        <p:spPr>
          <a:xfrm>
            <a:off x="4943593" y="8292095"/>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45" name="図プレースホルダー 18"/>
          <p:cNvSpPr>
            <a:spLocks noGrp="1"/>
          </p:cNvSpPr>
          <p:nvPr>
            <p:ph type="pic" sz="quarter" idx="27" hasCustomPrompt="1"/>
          </p:nvPr>
        </p:nvSpPr>
        <p:spPr>
          <a:xfrm>
            <a:off x="5499218" y="5808910"/>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46" name="直線コネクタ 45"/>
          <p:cNvCxnSpPr/>
          <p:nvPr userDrawn="1"/>
        </p:nvCxnSpPr>
        <p:spPr>
          <a:xfrm>
            <a:off x="5190980" y="8240336"/>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7" name="円/楕円 19"/>
          <p:cNvSpPr/>
          <p:nvPr userDrawn="1"/>
        </p:nvSpPr>
        <p:spPr>
          <a:xfrm>
            <a:off x="9590527" y="5629690"/>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プレースホルダー 11"/>
          <p:cNvSpPr>
            <a:spLocks noGrp="1"/>
          </p:cNvSpPr>
          <p:nvPr>
            <p:ph type="body" sz="quarter" idx="28" hasCustomPrompt="1"/>
          </p:nvPr>
        </p:nvSpPr>
        <p:spPr>
          <a:xfrm>
            <a:off x="9225402" y="8293850"/>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49" name="図プレースホルダー 18"/>
          <p:cNvSpPr>
            <a:spLocks noGrp="1"/>
          </p:cNvSpPr>
          <p:nvPr>
            <p:ph type="pic" sz="quarter" idx="29" hasCustomPrompt="1"/>
          </p:nvPr>
        </p:nvSpPr>
        <p:spPr>
          <a:xfrm>
            <a:off x="9781027" y="5810665"/>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50" name="直線コネクタ 49"/>
          <p:cNvCxnSpPr/>
          <p:nvPr userDrawn="1"/>
        </p:nvCxnSpPr>
        <p:spPr>
          <a:xfrm>
            <a:off x="9472789" y="824209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1" name="円/楕円 19"/>
          <p:cNvSpPr/>
          <p:nvPr userDrawn="1"/>
        </p:nvSpPr>
        <p:spPr>
          <a:xfrm>
            <a:off x="13851854" y="5629690"/>
            <a:ext cx="3365500" cy="2608430"/>
          </a:xfrm>
          <a:custGeom>
            <a:avLst/>
            <a:gdLst/>
            <a:ahLst/>
            <a:cxnLst/>
            <a:rect l="l" t="t" r="r" b="b"/>
            <a:pathLst>
              <a:path w="3365500" h="2608430">
                <a:moveTo>
                  <a:pt x="1682750" y="0"/>
                </a:moveTo>
                <a:cubicBezTo>
                  <a:pt x="2612107" y="0"/>
                  <a:pt x="3365500" y="753393"/>
                  <a:pt x="3365500" y="1682750"/>
                </a:cubicBezTo>
                <a:cubicBezTo>
                  <a:pt x="3365500" y="2024906"/>
                  <a:pt x="3263382" y="2343211"/>
                  <a:pt x="3087324" y="2608430"/>
                </a:cubicBezTo>
                <a:lnTo>
                  <a:pt x="278177" y="2608430"/>
                </a:lnTo>
                <a:cubicBezTo>
                  <a:pt x="102119" y="2343211"/>
                  <a:pt x="0" y="2024906"/>
                  <a:pt x="0" y="1682750"/>
                </a:cubicBezTo>
                <a:cubicBezTo>
                  <a:pt x="0" y="753393"/>
                  <a:pt x="753393" y="0"/>
                  <a:pt x="1682750" y="0"/>
                </a:cubicBezTo>
                <a:close/>
              </a:path>
            </a:pathLst>
          </a:custGeom>
          <a:solidFill>
            <a:schemeClr val="accent1">
              <a:lumMod val="20000"/>
              <a:lumOff val="80000"/>
              <a:alpha val="3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プレースホルダー 11"/>
          <p:cNvSpPr>
            <a:spLocks noGrp="1"/>
          </p:cNvSpPr>
          <p:nvPr>
            <p:ph type="body" sz="quarter" idx="30" hasCustomPrompt="1"/>
          </p:nvPr>
        </p:nvSpPr>
        <p:spPr>
          <a:xfrm>
            <a:off x="13486729" y="8293850"/>
            <a:ext cx="4095751" cy="720080"/>
          </a:xfrm>
        </p:spPr>
        <p:txBody>
          <a:bodyPr anchor="t">
            <a:noAutofit/>
          </a:bodyPr>
          <a:lstStyle>
            <a:lvl1pPr algn="ctr">
              <a:lnSpc>
                <a:spcPct val="120000"/>
              </a:lnSpc>
              <a:defRPr sz="2400" spc="300">
                <a:solidFill>
                  <a:schemeClr val="accent1"/>
                </a:solidFill>
                <a:latin typeface="+mj-lt"/>
              </a:defRPr>
            </a:lvl1pPr>
          </a:lstStyle>
          <a:p>
            <a:pPr lvl="0"/>
            <a:r>
              <a:rPr lang="en-US" altLang="ja-JP" dirty="0"/>
              <a:t>TEXT HERE</a:t>
            </a:r>
            <a:endParaRPr lang="en-US" dirty="0"/>
          </a:p>
        </p:txBody>
      </p:sp>
      <p:sp>
        <p:nvSpPr>
          <p:cNvPr id="53" name="図プレースホルダー 18"/>
          <p:cNvSpPr>
            <a:spLocks noGrp="1"/>
          </p:cNvSpPr>
          <p:nvPr>
            <p:ph type="pic" sz="quarter" idx="31" hasCustomPrompt="1"/>
          </p:nvPr>
        </p:nvSpPr>
        <p:spPr>
          <a:xfrm>
            <a:off x="14042354" y="5810665"/>
            <a:ext cx="2984500" cy="2425700"/>
          </a:xfrm>
          <a:custGeom>
            <a:avLst/>
            <a:gdLst/>
            <a:ahLst/>
            <a:cxnLst/>
            <a:rect l="l" t="t" r="r" b="b"/>
            <a:pathLst>
              <a:path w="2984500" h="2425700">
                <a:moveTo>
                  <a:pt x="1492250" y="0"/>
                </a:moveTo>
                <a:cubicBezTo>
                  <a:pt x="2316397" y="0"/>
                  <a:pt x="2984500" y="668103"/>
                  <a:pt x="2984500" y="1492250"/>
                </a:cubicBezTo>
                <a:cubicBezTo>
                  <a:pt x="2984500" y="1845748"/>
                  <a:pt x="2861585" y="2170537"/>
                  <a:pt x="2655528" y="2425700"/>
                </a:cubicBezTo>
                <a:lnTo>
                  <a:pt x="328973" y="2425700"/>
                </a:lnTo>
                <a:cubicBezTo>
                  <a:pt x="122916" y="2170537"/>
                  <a:pt x="0" y="1845748"/>
                  <a:pt x="0" y="1492250"/>
                </a:cubicBezTo>
                <a:cubicBezTo>
                  <a:pt x="0" y="668103"/>
                  <a:pt x="668103" y="0"/>
                  <a:pt x="1492250" y="0"/>
                </a:cubicBezTo>
                <a:close/>
              </a:path>
            </a:pathLst>
          </a:custGeom>
        </p:spPr>
        <p:txBody>
          <a:bodyPr/>
          <a:lstStyle/>
          <a:p>
            <a:r>
              <a:rPr kumimoji="1" lang="en-US" altLang="ja-JP" dirty="0"/>
              <a:t> </a:t>
            </a:r>
            <a:endParaRPr kumimoji="1" lang="ja-JP" altLang="en-US" dirty="0"/>
          </a:p>
        </p:txBody>
      </p:sp>
      <p:cxnSp>
        <p:nvCxnSpPr>
          <p:cNvPr id="54" name="直線コネクタ 53"/>
          <p:cNvCxnSpPr/>
          <p:nvPr userDrawn="1"/>
        </p:nvCxnSpPr>
        <p:spPr>
          <a:xfrm>
            <a:off x="13734116" y="8242091"/>
            <a:ext cx="3600000"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5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5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879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円/楕円 4"/>
          <p:cNvSpPr/>
          <p:nvPr userDrawn="1"/>
        </p:nvSpPr>
        <p:spPr>
          <a:xfrm>
            <a:off x="723837" y="2490310"/>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6" name="図プレースホルダー 9"/>
          <p:cNvSpPr>
            <a:spLocks noGrp="1"/>
          </p:cNvSpPr>
          <p:nvPr>
            <p:ph type="pic" sz="quarter" idx="12" hasCustomPrompt="1"/>
          </p:nvPr>
        </p:nvSpPr>
        <p:spPr>
          <a:xfrm>
            <a:off x="892777" y="2659265"/>
            <a:ext cx="3433693" cy="3433990"/>
          </a:xfrm>
          <a:prstGeom prst="ellipse">
            <a:avLst/>
          </a:prstGeom>
        </p:spPr>
        <p:txBody>
          <a:bodyPr/>
          <a:lstStyle>
            <a:lvl1pPr>
              <a:defRPr/>
            </a:lvl1pPr>
          </a:lstStyle>
          <a:p>
            <a:r>
              <a:rPr kumimoji="1" lang="en-US" altLang="ja-JP" dirty="0"/>
              <a:t>Add Image</a:t>
            </a:r>
            <a:endParaRPr kumimoji="1" lang="ja-JP" altLang="en-US" dirty="0"/>
          </a:p>
        </p:txBody>
      </p:sp>
      <p:sp>
        <p:nvSpPr>
          <p:cNvPr id="7" name="円/楕円 6"/>
          <p:cNvSpPr/>
          <p:nvPr userDrawn="1"/>
        </p:nvSpPr>
        <p:spPr>
          <a:xfrm>
            <a:off x="5066860" y="2490310"/>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8" name="図プレースホルダー 9"/>
          <p:cNvSpPr>
            <a:spLocks noGrp="1"/>
          </p:cNvSpPr>
          <p:nvPr>
            <p:ph type="pic" sz="quarter" idx="13" hasCustomPrompt="1"/>
          </p:nvPr>
        </p:nvSpPr>
        <p:spPr>
          <a:xfrm>
            <a:off x="5235800" y="2659265"/>
            <a:ext cx="3433693" cy="3433990"/>
          </a:xfrm>
          <a:prstGeom prst="ellipse">
            <a:avLst/>
          </a:prstGeom>
        </p:spPr>
        <p:txBody>
          <a:bodyPr/>
          <a:lstStyle>
            <a:lvl1pPr>
              <a:defRPr/>
            </a:lvl1pPr>
          </a:lstStyle>
          <a:p>
            <a:r>
              <a:rPr kumimoji="1" lang="en-US" altLang="ja-JP" dirty="0"/>
              <a:t>Add Image</a:t>
            </a:r>
            <a:endParaRPr kumimoji="1" lang="ja-JP" altLang="en-US" dirty="0"/>
          </a:p>
        </p:txBody>
      </p:sp>
      <p:sp>
        <p:nvSpPr>
          <p:cNvPr id="9" name="円/楕円 8"/>
          <p:cNvSpPr/>
          <p:nvPr userDrawn="1"/>
        </p:nvSpPr>
        <p:spPr>
          <a:xfrm>
            <a:off x="9409883" y="2452210"/>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10" name="図プレースホルダー 9"/>
          <p:cNvSpPr>
            <a:spLocks noGrp="1"/>
          </p:cNvSpPr>
          <p:nvPr>
            <p:ph type="pic" sz="quarter" idx="14" hasCustomPrompt="1"/>
          </p:nvPr>
        </p:nvSpPr>
        <p:spPr>
          <a:xfrm>
            <a:off x="9578823" y="2621165"/>
            <a:ext cx="3433693" cy="3433990"/>
          </a:xfrm>
          <a:prstGeom prst="ellipse">
            <a:avLst/>
          </a:prstGeom>
        </p:spPr>
        <p:txBody>
          <a:bodyPr/>
          <a:lstStyle>
            <a:lvl1pPr>
              <a:defRPr/>
            </a:lvl1pPr>
          </a:lstStyle>
          <a:p>
            <a:r>
              <a:rPr kumimoji="1" lang="en-US" altLang="ja-JP" dirty="0"/>
              <a:t>Add Image</a:t>
            </a:r>
            <a:endParaRPr kumimoji="1" lang="ja-JP" altLang="en-US" dirty="0"/>
          </a:p>
        </p:txBody>
      </p:sp>
      <p:sp>
        <p:nvSpPr>
          <p:cNvPr id="11" name="円/楕円 10"/>
          <p:cNvSpPr/>
          <p:nvPr userDrawn="1"/>
        </p:nvSpPr>
        <p:spPr>
          <a:xfrm>
            <a:off x="13752906" y="2452210"/>
            <a:ext cx="3771573" cy="3771900"/>
          </a:xfrm>
          <a:prstGeom prst="ellipse">
            <a:avLst/>
          </a:prstGeom>
          <a:solidFill>
            <a:schemeClr val="accent1">
              <a:lumMod val="20000"/>
              <a:lumOff val="80000"/>
              <a:alpha val="30000"/>
            </a:schemeClr>
          </a:solidFill>
          <a:ln w="127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solidFill>
                <a:schemeClr val="tx1"/>
              </a:solidFill>
              <a:latin typeface="+mj-lt"/>
            </a:endParaRPr>
          </a:p>
        </p:txBody>
      </p:sp>
      <p:sp>
        <p:nvSpPr>
          <p:cNvPr id="12" name="図プレースホルダー 9"/>
          <p:cNvSpPr>
            <a:spLocks noGrp="1"/>
          </p:cNvSpPr>
          <p:nvPr>
            <p:ph type="pic" sz="quarter" idx="15" hasCustomPrompt="1"/>
          </p:nvPr>
        </p:nvSpPr>
        <p:spPr>
          <a:xfrm>
            <a:off x="13921846" y="2621165"/>
            <a:ext cx="3433693" cy="3433990"/>
          </a:xfrm>
          <a:prstGeom prst="ellipse">
            <a:avLst/>
          </a:prstGeom>
        </p:spPr>
        <p:txBody>
          <a:bodyPr/>
          <a:lstStyle>
            <a:lvl1pPr>
              <a:defRPr/>
            </a:lvl1pPr>
          </a:lstStyle>
          <a:p>
            <a:r>
              <a:rPr kumimoji="1" lang="en-US" altLang="ja-JP" dirty="0"/>
              <a:t>Add Image</a:t>
            </a:r>
            <a:endParaRPr kumimoji="1" lang="ja-JP" altLang="en-US" dirty="0"/>
          </a:p>
        </p:txBody>
      </p:sp>
      <p:sp>
        <p:nvSpPr>
          <p:cNvPr id="13" name="テキスト プレースホルダー 6"/>
          <p:cNvSpPr>
            <a:spLocks noGrp="1"/>
          </p:cNvSpPr>
          <p:nvPr>
            <p:ph type="body" sz="quarter" idx="16" hasCustomPrompt="1"/>
          </p:nvPr>
        </p:nvSpPr>
        <p:spPr>
          <a:xfrm>
            <a:off x="685740" y="6483905"/>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4" name="テキスト プレースホルダー 6"/>
          <p:cNvSpPr>
            <a:spLocks noGrp="1"/>
          </p:cNvSpPr>
          <p:nvPr>
            <p:ph type="body" sz="quarter" idx="17" hasCustomPrompt="1"/>
          </p:nvPr>
        </p:nvSpPr>
        <p:spPr>
          <a:xfrm>
            <a:off x="5028763" y="6483905"/>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5" name="テキスト プレースホルダー 6"/>
          <p:cNvSpPr>
            <a:spLocks noGrp="1"/>
          </p:cNvSpPr>
          <p:nvPr>
            <p:ph type="body" sz="quarter" idx="18" hasCustomPrompt="1"/>
          </p:nvPr>
        </p:nvSpPr>
        <p:spPr>
          <a:xfrm>
            <a:off x="9447980" y="6483905"/>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6" name="テキスト プレースホルダー 6"/>
          <p:cNvSpPr>
            <a:spLocks noGrp="1"/>
          </p:cNvSpPr>
          <p:nvPr>
            <p:ph type="body" sz="quarter" idx="19" hasCustomPrompt="1"/>
          </p:nvPr>
        </p:nvSpPr>
        <p:spPr>
          <a:xfrm>
            <a:off x="13791003" y="6483905"/>
            <a:ext cx="3885863" cy="693830"/>
          </a:xfrm>
          <a:prstGeom prst="rect">
            <a:avLst/>
          </a:prstGeom>
        </p:spPr>
        <p:txBody>
          <a:bodyPr anchor="t">
            <a:normAutofit/>
          </a:bodyPr>
          <a:lstStyle>
            <a:lvl1pPr marL="0" indent="0" algn="ctr">
              <a:buNone/>
              <a:defRPr sz="3200" baseline="0">
                <a:solidFill>
                  <a:schemeClr val="accent1"/>
                </a:solidFill>
                <a:latin typeface="+mj-lt"/>
              </a:defRPr>
            </a:lvl1pPr>
          </a:lstStyle>
          <a:p>
            <a:pPr lvl="0"/>
            <a:r>
              <a:rPr kumimoji="1" lang="en-US" altLang="ja-JP" dirty="0"/>
              <a:t>TEXT HERE</a:t>
            </a:r>
            <a:endParaRPr kumimoji="1" lang="ja-JP" altLang="en-US" dirty="0"/>
          </a:p>
        </p:txBody>
      </p:sp>
      <p:sp>
        <p:nvSpPr>
          <p:cNvPr id="17" name="テキスト プレースホルダー 11"/>
          <p:cNvSpPr>
            <a:spLocks noGrp="1"/>
          </p:cNvSpPr>
          <p:nvPr>
            <p:ph type="body" sz="quarter" idx="20" hasCustomPrompt="1"/>
          </p:nvPr>
        </p:nvSpPr>
        <p:spPr>
          <a:xfrm>
            <a:off x="685740" y="7042720"/>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1" hasCustomPrompt="1"/>
          </p:nvPr>
        </p:nvSpPr>
        <p:spPr>
          <a:xfrm>
            <a:off x="5028763" y="7042720"/>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2" hasCustomPrompt="1"/>
          </p:nvPr>
        </p:nvSpPr>
        <p:spPr>
          <a:xfrm>
            <a:off x="9447980" y="7042720"/>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3" hasCustomPrompt="1"/>
          </p:nvPr>
        </p:nvSpPr>
        <p:spPr>
          <a:xfrm>
            <a:off x="13791003" y="7042720"/>
            <a:ext cx="3925243" cy="1872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2"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3"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295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テキスト プレースホルダー 11"/>
          <p:cNvSpPr>
            <a:spLocks noGrp="1"/>
          </p:cNvSpPr>
          <p:nvPr>
            <p:ph type="body" sz="quarter" idx="15" hasCustomPrompt="1"/>
          </p:nvPr>
        </p:nvSpPr>
        <p:spPr>
          <a:xfrm>
            <a:off x="959042" y="6697585"/>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6" name="直線コネクタ 5"/>
          <p:cNvCxnSpPr/>
          <p:nvPr userDrawn="1"/>
        </p:nvCxnSpPr>
        <p:spPr>
          <a:xfrm flipH="1">
            <a:off x="870142" y="5863580"/>
            <a:ext cx="5032704"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テキスト プレースホルダー 11"/>
          <p:cNvSpPr>
            <a:spLocks noGrp="1"/>
          </p:cNvSpPr>
          <p:nvPr>
            <p:ph type="body" sz="quarter" idx="16" hasCustomPrompt="1"/>
          </p:nvPr>
        </p:nvSpPr>
        <p:spPr>
          <a:xfrm>
            <a:off x="961319" y="6043600"/>
            <a:ext cx="4850349"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16" name="円/楕円 15"/>
          <p:cNvSpPr/>
          <p:nvPr userDrawn="1"/>
        </p:nvSpPr>
        <p:spPr>
          <a:xfrm>
            <a:off x="1782598" y="2315840"/>
            <a:ext cx="3187700" cy="3187700"/>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11"/>
          <p:cNvSpPr>
            <a:spLocks noGrp="1"/>
          </p:cNvSpPr>
          <p:nvPr>
            <p:ph type="body" sz="quarter" idx="21" hasCustomPrompt="1"/>
          </p:nvPr>
        </p:nvSpPr>
        <p:spPr>
          <a:xfrm>
            <a:off x="1870884" y="3459640"/>
            <a:ext cx="3011127" cy="900100"/>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2" hasCustomPrompt="1"/>
          </p:nvPr>
        </p:nvSpPr>
        <p:spPr>
          <a:xfrm>
            <a:off x="6725007" y="6697585"/>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19" name="直線コネクタ 18"/>
          <p:cNvCxnSpPr/>
          <p:nvPr userDrawn="1"/>
        </p:nvCxnSpPr>
        <p:spPr>
          <a:xfrm flipH="1">
            <a:off x="6636107" y="5863580"/>
            <a:ext cx="5032704"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0" name="テキスト プレースホルダー 11"/>
          <p:cNvSpPr>
            <a:spLocks noGrp="1"/>
          </p:cNvSpPr>
          <p:nvPr>
            <p:ph type="body" sz="quarter" idx="23" hasCustomPrompt="1"/>
          </p:nvPr>
        </p:nvSpPr>
        <p:spPr>
          <a:xfrm>
            <a:off x="6727284" y="6043600"/>
            <a:ext cx="4850349"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1" name="円/楕円 20"/>
          <p:cNvSpPr/>
          <p:nvPr userDrawn="1"/>
        </p:nvSpPr>
        <p:spPr>
          <a:xfrm>
            <a:off x="7548563" y="2315840"/>
            <a:ext cx="3187700" cy="3187700"/>
          </a:xfrm>
          <a:prstGeom prst="ellipse">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プレースホルダー 11"/>
          <p:cNvSpPr>
            <a:spLocks noGrp="1"/>
          </p:cNvSpPr>
          <p:nvPr>
            <p:ph type="body" sz="quarter" idx="24" hasCustomPrompt="1"/>
          </p:nvPr>
        </p:nvSpPr>
        <p:spPr>
          <a:xfrm>
            <a:off x="7636849" y="3459640"/>
            <a:ext cx="3011127" cy="900100"/>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12472466" y="6697585"/>
            <a:ext cx="4854903" cy="2091320"/>
          </a:xfrm>
        </p:spPr>
        <p:txBody>
          <a:bodyPr anchor="t">
            <a:noAutofit/>
          </a:bodyPr>
          <a:lstStyle>
            <a:lvl1pPr algn="l">
              <a:lnSpc>
                <a:spcPct val="120000"/>
              </a:lnSpc>
              <a:spcBef>
                <a:spcPts val="600"/>
              </a:spcBef>
              <a:defRPr sz="2000">
                <a:solidFill>
                  <a:schemeClr val="tx1"/>
                </a:solidFill>
                <a:latin typeface="+mn-lt"/>
              </a:defRPr>
            </a:lvl1pPr>
          </a:lstStyle>
          <a:p>
            <a:pPr lvl="0"/>
            <a:r>
              <a:rPr lang="en-US" altLang="ja-JP" dirty="0"/>
              <a:t>Text Here</a:t>
            </a:r>
            <a:endParaRPr lang="en-US" dirty="0"/>
          </a:p>
        </p:txBody>
      </p:sp>
      <p:cxnSp>
        <p:nvCxnSpPr>
          <p:cNvPr id="24" name="直線コネクタ 23"/>
          <p:cNvCxnSpPr/>
          <p:nvPr userDrawn="1"/>
        </p:nvCxnSpPr>
        <p:spPr>
          <a:xfrm flipH="1">
            <a:off x="12383566" y="5863580"/>
            <a:ext cx="5032704"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5" name="テキスト プレースホルダー 11"/>
          <p:cNvSpPr>
            <a:spLocks noGrp="1"/>
          </p:cNvSpPr>
          <p:nvPr>
            <p:ph type="body" sz="quarter" idx="26" hasCustomPrompt="1"/>
          </p:nvPr>
        </p:nvSpPr>
        <p:spPr>
          <a:xfrm>
            <a:off x="12474743" y="6043600"/>
            <a:ext cx="4850349" cy="720080"/>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6" name="円/楕円 25"/>
          <p:cNvSpPr/>
          <p:nvPr userDrawn="1"/>
        </p:nvSpPr>
        <p:spPr>
          <a:xfrm>
            <a:off x="13296022" y="2315840"/>
            <a:ext cx="3187700" cy="3187700"/>
          </a:xfrm>
          <a:prstGeom prst="ellipse">
            <a:avLst/>
          </a:prstGeom>
          <a:solidFill>
            <a:schemeClr val="accent1">
              <a:lumMod val="5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11"/>
          <p:cNvSpPr>
            <a:spLocks noGrp="1"/>
          </p:cNvSpPr>
          <p:nvPr>
            <p:ph type="body" sz="quarter" idx="27" hasCustomPrompt="1"/>
          </p:nvPr>
        </p:nvSpPr>
        <p:spPr>
          <a:xfrm>
            <a:off x="13384308" y="3459640"/>
            <a:ext cx="3011127" cy="900100"/>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28" name="涙形 27"/>
          <p:cNvSpPr/>
          <p:nvPr userDrawn="1"/>
        </p:nvSpPr>
        <p:spPr>
          <a:xfrm rot="5400000">
            <a:off x="1447350" y="2171533"/>
            <a:ext cx="848875" cy="848875"/>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userDrawn="1"/>
        </p:nvSpPr>
        <p:spPr>
          <a:xfrm>
            <a:off x="1665641" y="2315840"/>
            <a:ext cx="412292" cy="584775"/>
          </a:xfrm>
          <a:prstGeom prst="rect">
            <a:avLst/>
          </a:prstGeom>
          <a:noFill/>
        </p:spPr>
        <p:txBody>
          <a:bodyPr wrap="none" rtlCol="0">
            <a:spAutoFit/>
          </a:bodyPr>
          <a:lstStyle/>
          <a:p>
            <a:r>
              <a:rPr kumimoji="1" lang="en-US" altLang="ja-JP" dirty="0">
                <a:solidFill>
                  <a:schemeClr val="accent1"/>
                </a:solidFill>
              </a:rPr>
              <a:t>1</a:t>
            </a:r>
            <a:endParaRPr kumimoji="1" lang="ja-JP" altLang="en-US" dirty="0">
              <a:solidFill>
                <a:schemeClr val="accent1"/>
              </a:solidFill>
            </a:endParaRPr>
          </a:p>
        </p:txBody>
      </p:sp>
      <p:sp>
        <p:nvSpPr>
          <p:cNvPr id="30" name="涙形 29"/>
          <p:cNvSpPr/>
          <p:nvPr userDrawn="1"/>
        </p:nvSpPr>
        <p:spPr>
          <a:xfrm rot="5400000">
            <a:off x="7214211" y="2171532"/>
            <a:ext cx="848875" cy="848875"/>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userDrawn="1"/>
        </p:nvSpPr>
        <p:spPr>
          <a:xfrm>
            <a:off x="7432502" y="2315839"/>
            <a:ext cx="412292" cy="584775"/>
          </a:xfrm>
          <a:prstGeom prst="rect">
            <a:avLst/>
          </a:prstGeom>
          <a:noFill/>
        </p:spPr>
        <p:txBody>
          <a:bodyPr wrap="none" rtlCol="0">
            <a:spAutoFit/>
          </a:bodyPr>
          <a:lstStyle/>
          <a:p>
            <a:r>
              <a:rPr kumimoji="1" lang="en-US" altLang="ja-JP" dirty="0">
                <a:solidFill>
                  <a:schemeClr val="accent1"/>
                </a:solidFill>
              </a:rPr>
              <a:t>2</a:t>
            </a:r>
            <a:endParaRPr kumimoji="1" lang="ja-JP" altLang="en-US" dirty="0">
              <a:solidFill>
                <a:schemeClr val="accent1"/>
              </a:solidFill>
            </a:endParaRPr>
          </a:p>
        </p:txBody>
      </p:sp>
      <p:sp>
        <p:nvSpPr>
          <p:cNvPr id="32" name="涙形 31"/>
          <p:cNvSpPr/>
          <p:nvPr userDrawn="1"/>
        </p:nvSpPr>
        <p:spPr>
          <a:xfrm rot="5400000">
            <a:off x="13006902" y="2198824"/>
            <a:ext cx="848875" cy="848875"/>
          </a:xfrm>
          <a:prstGeom prst="teardrop">
            <a:avLst/>
          </a:prstGeom>
          <a:solidFill>
            <a:schemeClr val="accent1">
              <a:lumMod val="20000"/>
              <a:lumOff val="80000"/>
            </a:schemeClr>
          </a:solidFill>
          <a:ln w="76200" cmpd="sng">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userDrawn="1"/>
        </p:nvSpPr>
        <p:spPr>
          <a:xfrm>
            <a:off x="13225193" y="2343131"/>
            <a:ext cx="412292" cy="584775"/>
          </a:xfrm>
          <a:prstGeom prst="rect">
            <a:avLst/>
          </a:prstGeom>
          <a:noFill/>
        </p:spPr>
        <p:txBody>
          <a:bodyPr wrap="none" rtlCol="0">
            <a:spAutoFit/>
          </a:bodyPr>
          <a:lstStyle/>
          <a:p>
            <a:r>
              <a:rPr kumimoji="1" lang="en-US" altLang="ja-JP" dirty="0">
                <a:solidFill>
                  <a:schemeClr val="accent1"/>
                </a:solidFill>
              </a:rPr>
              <a:t>3</a:t>
            </a:r>
            <a:endParaRPr kumimoji="1" lang="ja-JP" altLang="en-US" dirty="0">
              <a:solidFill>
                <a:schemeClr val="accent1"/>
              </a:solidFill>
            </a:endParaRPr>
          </a:p>
        </p:txBody>
      </p:sp>
      <p:sp>
        <p:nvSpPr>
          <p:cNvPr id="34"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4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Image 1">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0" y="0"/>
            <a:ext cx="18286413" cy="10287000"/>
          </a:xfrm>
        </p:spPr>
        <p:txBody>
          <a:bodyPr/>
          <a:lstStyle>
            <a:lvl1pPr>
              <a:defRPr baseline="0"/>
            </a:lvl1pPr>
          </a:lstStyle>
          <a:p>
            <a:r>
              <a:rPr kumimoji="1" lang="en-US" altLang="ja-JP" dirty="0" err="1"/>
              <a:t>Ajouter</a:t>
            </a:r>
            <a:r>
              <a:rPr kumimoji="1" lang="en-US" altLang="ja-JP" dirty="0"/>
              <a:t> </a:t>
            </a:r>
            <a:r>
              <a:rPr kumimoji="1" lang="en-US" altLang="ja-JP" dirty="0" err="1"/>
              <a:t>une</a:t>
            </a:r>
            <a:r>
              <a:rPr kumimoji="1" lang="en-US" altLang="ja-JP" dirty="0"/>
              <a:t> image</a:t>
            </a:r>
            <a:endParaRPr kumimoji="1" lang="ja-JP" altLang="en-US" dirty="0"/>
          </a:p>
        </p:txBody>
      </p:sp>
      <p:sp>
        <p:nvSpPr>
          <p:cNvPr id="12" name="テキスト プレースホルダー 11"/>
          <p:cNvSpPr>
            <a:spLocks noGrp="1"/>
          </p:cNvSpPr>
          <p:nvPr>
            <p:ph type="body" sz="quarter" idx="11" hasCustomPrompt="1"/>
          </p:nvPr>
        </p:nvSpPr>
        <p:spPr>
          <a:xfrm>
            <a:off x="0" y="6718300"/>
            <a:ext cx="18286413" cy="990600"/>
          </a:xfrm>
          <a:solidFill>
            <a:schemeClr val="accent1">
              <a:alpha val="69000"/>
            </a:schemeClr>
          </a:solidFill>
        </p:spPr>
        <p:txBody>
          <a:bodyPr anchor="ctr">
            <a:noAutofit/>
          </a:bodyPr>
          <a:lstStyle>
            <a:lvl1pPr algn="ctr">
              <a:defRPr sz="4000" spc="600">
                <a:solidFill>
                  <a:schemeClr val="bg1"/>
                </a:solidFill>
                <a:latin typeface="+mj-lt"/>
              </a:defRPr>
            </a:lvl1pPr>
          </a:lstStyle>
          <a:p>
            <a:pPr lvl="0"/>
            <a:r>
              <a:rPr kumimoji="1" lang="en-US" altLang="ja-JP" dirty="0"/>
              <a:t>MOT CLE</a:t>
            </a:r>
            <a:endParaRPr kumimoji="1" lang="ja-JP" altLang="en-US" dirty="0"/>
          </a:p>
        </p:txBody>
      </p:sp>
      <p:sp>
        <p:nvSpPr>
          <p:cNvPr id="13" name="テキスト プレースホルダー 11"/>
          <p:cNvSpPr>
            <a:spLocks noGrp="1"/>
          </p:cNvSpPr>
          <p:nvPr>
            <p:ph type="body" sz="quarter" idx="12" hasCustomPrompt="1"/>
          </p:nvPr>
        </p:nvSpPr>
        <p:spPr>
          <a:xfrm>
            <a:off x="-794" y="7708784"/>
            <a:ext cx="18286413" cy="2578215"/>
          </a:xfrm>
          <a:solidFill>
            <a:schemeClr val="tx2">
              <a:alpha val="69000"/>
            </a:schemeClr>
          </a:solidFill>
        </p:spPr>
        <p:txBody>
          <a:bodyPr anchor="t">
            <a:noAutofit/>
          </a:bodyPr>
          <a:lstStyle>
            <a:lvl1pPr algn="ctr">
              <a:lnSpc>
                <a:spcPct val="120000"/>
              </a:lnSpc>
              <a:spcBef>
                <a:spcPts val="0"/>
              </a:spcBef>
              <a:defRPr sz="2400" baseline="0">
                <a:solidFill>
                  <a:schemeClr val="bg1"/>
                </a:solidFill>
              </a:defRPr>
            </a:lvl1pPr>
          </a:lstStyle>
          <a:p>
            <a:pPr lvl="0"/>
            <a:r>
              <a:rPr kumimoji="1" lang="en-US" altLang="ja-JP" dirty="0"/>
              <a:t>TEXTE</a:t>
            </a:r>
          </a:p>
        </p:txBody>
      </p:sp>
    </p:spTree>
    <p:extLst>
      <p:ext uri="{BB962C8B-B14F-4D97-AF65-F5344CB8AC3E}">
        <p14:creationId xmlns:p14="http://schemas.microsoft.com/office/powerpoint/2010/main" val="2149190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Points 2">
    <p:spTree>
      <p:nvGrpSpPr>
        <p:cNvPr id="1" name=""/>
        <p:cNvGrpSpPr/>
        <p:nvPr/>
      </p:nvGrpSpPr>
      <p:grpSpPr>
        <a:xfrm>
          <a:off x="0" y="0"/>
          <a:ext cx="0" cy="0"/>
          <a:chOff x="0" y="0"/>
          <a:chExt cx="0" cy="0"/>
        </a:xfrm>
      </p:grpSpPr>
      <p:sp>
        <p:nvSpPr>
          <p:cNvPr id="7" name="六角形 6"/>
          <p:cNvSpPr/>
          <p:nvPr userDrawn="1"/>
        </p:nvSpPr>
        <p:spPr>
          <a:xfrm rot="5400000">
            <a:off x="7899295" y="2331670"/>
            <a:ext cx="3603388" cy="3106369"/>
          </a:xfrm>
          <a:prstGeom prst="hexagon">
            <a:avLst>
              <a:gd name="adj" fmla="val 29917"/>
              <a:gd name="vf" fmla="val 11547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6" name="テキスト プレースホルダー 11"/>
          <p:cNvSpPr>
            <a:spLocks noGrp="1"/>
          </p:cNvSpPr>
          <p:nvPr>
            <p:ph type="body" sz="quarter" idx="21" hasCustomPrompt="1"/>
          </p:nvPr>
        </p:nvSpPr>
        <p:spPr>
          <a:xfrm>
            <a:off x="8195426" y="3208286"/>
            <a:ext cx="3011127" cy="1368824"/>
          </a:xfrm>
        </p:spPr>
        <p:txBody>
          <a:bodyPr anchor="ctr">
            <a:noAutofit/>
          </a:bodyPr>
          <a:lstStyle>
            <a:lvl1pPr algn="ctr">
              <a:lnSpc>
                <a:spcPct val="100000"/>
              </a:lnSpc>
              <a:spcBef>
                <a:spcPts val="0"/>
              </a:spcBef>
              <a:defRPr sz="2800" spc="300">
                <a:solidFill>
                  <a:schemeClr val="bg1"/>
                </a:solidFill>
                <a:latin typeface="+mj-lt"/>
              </a:defRPr>
            </a:lvl1pPr>
          </a:lstStyle>
          <a:p>
            <a:pPr lvl="0"/>
            <a:r>
              <a:rPr lang="en-US" altLang="ja-JP" dirty="0"/>
              <a:t>TEXT HERE</a:t>
            </a:r>
            <a:endParaRPr lang="en-US" dirty="0"/>
          </a:p>
        </p:txBody>
      </p:sp>
      <p:sp>
        <p:nvSpPr>
          <p:cNvPr id="8" name="六角形 7"/>
          <p:cNvSpPr/>
          <p:nvPr userDrawn="1"/>
        </p:nvSpPr>
        <p:spPr>
          <a:xfrm rot="5400000">
            <a:off x="9092208" y="5749061"/>
            <a:ext cx="3603388" cy="3106369"/>
          </a:xfrm>
          <a:prstGeom prst="hexagon">
            <a:avLst>
              <a:gd name="adj" fmla="val 29917"/>
              <a:gd name="vf" fmla="val 115470"/>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11"/>
          <p:cNvSpPr>
            <a:spLocks noGrp="1"/>
          </p:cNvSpPr>
          <p:nvPr>
            <p:ph type="body" sz="quarter" idx="22" hasCustomPrompt="1"/>
          </p:nvPr>
        </p:nvSpPr>
        <p:spPr>
          <a:xfrm>
            <a:off x="9388339" y="6625677"/>
            <a:ext cx="3011127" cy="1368824"/>
          </a:xfrm>
        </p:spPr>
        <p:txBody>
          <a:bodyPr anchor="ctr">
            <a:noAutofit/>
          </a:bodyPr>
          <a:lstStyle>
            <a:lvl1pPr algn="ctr">
              <a:lnSpc>
                <a:spcPct val="100000"/>
              </a:lnSpc>
              <a:spcBef>
                <a:spcPts val="0"/>
              </a:spcBef>
              <a:defRPr sz="2800" spc="300">
                <a:solidFill>
                  <a:schemeClr val="bg1"/>
                </a:solidFill>
                <a:latin typeface="+mj-lt"/>
              </a:defRPr>
            </a:lvl1pPr>
          </a:lstStyle>
          <a:p>
            <a:pPr lvl="0"/>
            <a:r>
              <a:rPr lang="en-US" altLang="ja-JP" dirty="0"/>
              <a:t>TEXT HERE</a:t>
            </a:r>
            <a:endParaRPr lang="en-US" dirty="0"/>
          </a:p>
        </p:txBody>
      </p:sp>
      <p:sp>
        <p:nvSpPr>
          <p:cNvPr id="10" name="六角形 9"/>
          <p:cNvSpPr/>
          <p:nvPr userDrawn="1"/>
        </p:nvSpPr>
        <p:spPr>
          <a:xfrm rot="5400000">
            <a:off x="5492833" y="5028981"/>
            <a:ext cx="3603388" cy="3106369"/>
          </a:xfrm>
          <a:prstGeom prst="hexagon">
            <a:avLst>
              <a:gd name="adj" fmla="val 29917"/>
              <a:gd name="vf" fmla="val 115470"/>
            </a:avLst>
          </a:prstGeom>
          <a:solidFill>
            <a:schemeClr val="accent1">
              <a:lumMod val="5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11"/>
          <p:cNvSpPr>
            <a:spLocks noGrp="1"/>
          </p:cNvSpPr>
          <p:nvPr>
            <p:ph type="body" sz="quarter" idx="23" hasCustomPrompt="1"/>
          </p:nvPr>
        </p:nvSpPr>
        <p:spPr>
          <a:xfrm>
            <a:off x="5788964" y="5905597"/>
            <a:ext cx="3011127" cy="1368824"/>
          </a:xfrm>
        </p:spPr>
        <p:txBody>
          <a:bodyPr anchor="ctr">
            <a:noAutofit/>
          </a:bodyPr>
          <a:lstStyle>
            <a:lvl1pPr algn="ctr">
              <a:lnSpc>
                <a:spcPct val="100000"/>
              </a:lnSpc>
              <a:spcBef>
                <a:spcPts val="0"/>
              </a:spcBef>
              <a:defRPr sz="2800" spc="300">
                <a:solidFill>
                  <a:schemeClr val="bg1"/>
                </a:solidFill>
                <a:latin typeface="+mj-lt"/>
              </a:defRPr>
            </a:lvl1pPr>
          </a:lstStyle>
          <a:p>
            <a:pPr lvl="0"/>
            <a:r>
              <a:rPr lang="en-US" altLang="ja-JP" dirty="0"/>
              <a:t>TEXT HERE</a:t>
            </a:r>
            <a:endParaRPr lang="en-US" dirty="0"/>
          </a:p>
        </p:txBody>
      </p:sp>
      <p:sp>
        <p:nvSpPr>
          <p:cNvPr id="12" name="テキスト プレースホルダー 11"/>
          <p:cNvSpPr>
            <a:spLocks noGrp="1"/>
          </p:cNvSpPr>
          <p:nvPr>
            <p:ph type="body" sz="quarter" idx="16" hasCustomPrompt="1"/>
          </p:nvPr>
        </p:nvSpPr>
        <p:spPr>
          <a:xfrm>
            <a:off x="11411974" y="2649472"/>
            <a:ext cx="5247068" cy="720080"/>
          </a:xfrm>
        </p:spPr>
        <p:txBody>
          <a:bodyPr anchor="ctr">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20" hasCustomPrompt="1"/>
          </p:nvPr>
        </p:nvSpPr>
        <p:spPr>
          <a:xfrm>
            <a:off x="11426086" y="3299162"/>
            <a:ext cx="5206468" cy="170932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24" hasCustomPrompt="1"/>
          </p:nvPr>
        </p:nvSpPr>
        <p:spPr>
          <a:xfrm>
            <a:off x="12582103" y="6088602"/>
            <a:ext cx="5247068" cy="720080"/>
          </a:xfrm>
        </p:spPr>
        <p:txBody>
          <a:bodyPr anchor="ctr">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5" hasCustomPrompt="1"/>
          </p:nvPr>
        </p:nvSpPr>
        <p:spPr>
          <a:xfrm>
            <a:off x="12596215" y="6738292"/>
            <a:ext cx="5206468" cy="170932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6" hasCustomPrompt="1"/>
          </p:nvPr>
        </p:nvSpPr>
        <p:spPr>
          <a:xfrm>
            <a:off x="371636" y="5282921"/>
            <a:ext cx="5247068" cy="720080"/>
          </a:xfrm>
        </p:spPr>
        <p:txBody>
          <a:bodyPr anchor="ctr">
            <a:noAutofit/>
          </a:bodyPr>
          <a:lstStyle>
            <a:lvl1pPr algn="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27" hasCustomPrompt="1"/>
          </p:nvPr>
        </p:nvSpPr>
        <p:spPr>
          <a:xfrm>
            <a:off x="385748" y="5932611"/>
            <a:ext cx="5206468" cy="1709320"/>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1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447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角丸四角形 4"/>
          <p:cNvSpPr/>
          <p:nvPr userDrawn="1"/>
        </p:nvSpPr>
        <p:spPr>
          <a:xfrm>
            <a:off x="939800"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userDrawn="1"/>
        </p:nvSpPr>
        <p:spPr>
          <a:xfrm>
            <a:off x="5194300"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userDrawn="1"/>
        </p:nvSpPr>
        <p:spPr>
          <a:xfrm>
            <a:off x="9448800"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userDrawn="1"/>
        </p:nvSpPr>
        <p:spPr>
          <a:xfrm>
            <a:off x="13703300" y="361950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7"/>
          <p:cNvSpPr>
            <a:spLocks noGrp="1"/>
          </p:cNvSpPr>
          <p:nvPr>
            <p:ph type="pic" sz="quarter" idx="42" hasCustomPrompt="1"/>
          </p:nvPr>
        </p:nvSpPr>
        <p:spPr>
          <a:xfrm>
            <a:off x="2108918" y="3810718"/>
            <a:ext cx="1141564" cy="1141564"/>
          </a:xfrm>
        </p:spPr>
        <p:txBody>
          <a:bodyPr>
            <a:normAutofit/>
          </a:bodyPr>
          <a:lstStyle>
            <a:lvl1pPr>
              <a:defRPr sz="1600"/>
            </a:lvl1pPr>
          </a:lstStyle>
          <a:p>
            <a:r>
              <a:rPr kumimoji="1" lang="en-US" altLang="ja-JP" dirty="0"/>
              <a:t>ICON</a:t>
            </a:r>
            <a:endParaRPr kumimoji="1" lang="ja-JP" altLang="en-US" dirty="0"/>
          </a:p>
        </p:txBody>
      </p:sp>
      <p:sp>
        <p:nvSpPr>
          <p:cNvPr id="11" name="図プレースホルダー 7"/>
          <p:cNvSpPr>
            <a:spLocks noGrp="1"/>
          </p:cNvSpPr>
          <p:nvPr>
            <p:ph type="pic" sz="quarter" idx="43" hasCustomPrompt="1"/>
          </p:nvPr>
        </p:nvSpPr>
        <p:spPr>
          <a:xfrm>
            <a:off x="6363418" y="3810718"/>
            <a:ext cx="1141564" cy="1141564"/>
          </a:xfrm>
        </p:spPr>
        <p:txBody>
          <a:bodyPr>
            <a:normAutofit/>
          </a:bodyPr>
          <a:lstStyle>
            <a:lvl1pPr>
              <a:defRPr sz="1600"/>
            </a:lvl1pPr>
          </a:lstStyle>
          <a:p>
            <a:r>
              <a:rPr kumimoji="1" lang="en-US" altLang="ja-JP" dirty="0"/>
              <a:t>ICON</a:t>
            </a:r>
            <a:endParaRPr kumimoji="1" lang="ja-JP" altLang="en-US" dirty="0"/>
          </a:p>
        </p:txBody>
      </p:sp>
      <p:sp>
        <p:nvSpPr>
          <p:cNvPr id="12" name="図プレースホルダー 7"/>
          <p:cNvSpPr>
            <a:spLocks noGrp="1"/>
          </p:cNvSpPr>
          <p:nvPr>
            <p:ph type="pic" sz="quarter" idx="44" hasCustomPrompt="1"/>
          </p:nvPr>
        </p:nvSpPr>
        <p:spPr>
          <a:xfrm>
            <a:off x="10617918" y="3810718"/>
            <a:ext cx="1141564" cy="1141564"/>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7"/>
          <p:cNvSpPr>
            <a:spLocks noGrp="1"/>
          </p:cNvSpPr>
          <p:nvPr>
            <p:ph type="pic" sz="quarter" idx="45" hasCustomPrompt="1"/>
          </p:nvPr>
        </p:nvSpPr>
        <p:spPr>
          <a:xfrm>
            <a:off x="14872418" y="3810718"/>
            <a:ext cx="1141564" cy="1141564"/>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11"/>
          <p:cNvSpPr>
            <a:spLocks noGrp="1"/>
          </p:cNvSpPr>
          <p:nvPr>
            <p:ph type="body" sz="quarter" idx="16" hasCustomPrompt="1"/>
          </p:nvPr>
        </p:nvSpPr>
        <p:spPr>
          <a:xfrm>
            <a:off x="658927" y="536433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46" hasCustomPrompt="1"/>
          </p:nvPr>
        </p:nvSpPr>
        <p:spPr>
          <a:xfrm>
            <a:off x="4904393" y="536433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47" hasCustomPrompt="1"/>
          </p:nvPr>
        </p:nvSpPr>
        <p:spPr>
          <a:xfrm>
            <a:off x="9149859" y="536433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48" hasCustomPrompt="1"/>
          </p:nvPr>
        </p:nvSpPr>
        <p:spPr>
          <a:xfrm>
            <a:off x="13395324" y="536433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0" hasCustomPrompt="1"/>
          </p:nvPr>
        </p:nvSpPr>
        <p:spPr>
          <a:xfrm>
            <a:off x="673040" y="6014020"/>
            <a:ext cx="4064060"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1" hasCustomPrompt="1"/>
          </p:nvPr>
        </p:nvSpPr>
        <p:spPr>
          <a:xfrm>
            <a:off x="4904393" y="6014020"/>
            <a:ext cx="4064060"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2" hasCustomPrompt="1"/>
          </p:nvPr>
        </p:nvSpPr>
        <p:spPr>
          <a:xfrm>
            <a:off x="9149859" y="6014020"/>
            <a:ext cx="4064060"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3395324" y="6014020"/>
            <a:ext cx="4064060" cy="3015680"/>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49" hasCustomPrompt="1"/>
          </p:nvPr>
        </p:nvSpPr>
        <p:spPr>
          <a:xfrm>
            <a:off x="1922433" y="1784920"/>
            <a:ext cx="14439960" cy="1390080"/>
          </a:xfrm>
        </p:spPr>
        <p:txBody>
          <a:bodyPr anchor="ctr">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23"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4"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5"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5021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e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角丸四角形 4"/>
          <p:cNvSpPr/>
          <p:nvPr userDrawn="1"/>
        </p:nvSpPr>
        <p:spPr>
          <a:xfrm>
            <a:off x="939800"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userDrawn="1"/>
        </p:nvSpPr>
        <p:spPr>
          <a:xfrm>
            <a:off x="5194300"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userDrawn="1"/>
        </p:nvSpPr>
        <p:spPr>
          <a:xfrm>
            <a:off x="9448800"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userDrawn="1"/>
        </p:nvSpPr>
        <p:spPr>
          <a:xfrm>
            <a:off x="13703300" y="4873470"/>
            <a:ext cx="3479800" cy="1524000"/>
          </a:xfrm>
          <a:prstGeom prst="roundRect">
            <a:avLst>
              <a:gd name="adj" fmla="val 10000"/>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7"/>
          <p:cNvSpPr>
            <a:spLocks noGrp="1"/>
          </p:cNvSpPr>
          <p:nvPr>
            <p:ph type="pic" sz="quarter" idx="42" hasCustomPrompt="1"/>
          </p:nvPr>
        </p:nvSpPr>
        <p:spPr>
          <a:xfrm>
            <a:off x="2108918" y="5064688"/>
            <a:ext cx="1141564" cy="1141564"/>
          </a:xfrm>
        </p:spPr>
        <p:txBody>
          <a:bodyPr>
            <a:normAutofit/>
          </a:bodyPr>
          <a:lstStyle>
            <a:lvl1pPr>
              <a:defRPr sz="1600"/>
            </a:lvl1pPr>
          </a:lstStyle>
          <a:p>
            <a:r>
              <a:rPr kumimoji="1" lang="en-US" altLang="ja-JP" dirty="0"/>
              <a:t>ICON</a:t>
            </a:r>
            <a:endParaRPr kumimoji="1" lang="ja-JP" altLang="en-US" dirty="0"/>
          </a:p>
        </p:txBody>
      </p:sp>
      <p:sp>
        <p:nvSpPr>
          <p:cNvPr id="11" name="図プレースホルダー 7"/>
          <p:cNvSpPr>
            <a:spLocks noGrp="1"/>
          </p:cNvSpPr>
          <p:nvPr>
            <p:ph type="pic" sz="quarter" idx="43" hasCustomPrompt="1"/>
          </p:nvPr>
        </p:nvSpPr>
        <p:spPr>
          <a:xfrm>
            <a:off x="6363418" y="5064688"/>
            <a:ext cx="1141564" cy="1141564"/>
          </a:xfrm>
        </p:spPr>
        <p:txBody>
          <a:bodyPr>
            <a:normAutofit/>
          </a:bodyPr>
          <a:lstStyle>
            <a:lvl1pPr>
              <a:defRPr sz="1600"/>
            </a:lvl1pPr>
          </a:lstStyle>
          <a:p>
            <a:r>
              <a:rPr kumimoji="1" lang="en-US" altLang="ja-JP" dirty="0"/>
              <a:t>ICON</a:t>
            </a:r>
            <a:endParaRPr kumimoji="1" lang="ja-JP" altLang="en-US" dirty="0"/>
          </a:p>
        </p:txBody>
      </p:sp>
      <p:sp>
        <p:nvSpPr>
          <p:cNvPr id="12" name="図プレースホルダー 7"/>
          <p:cNvSpPr>
            <a:spLocks noGrp="1"/>
          </p:cNvSpPr>
          <p:nvPr>
            <p:ph type="pic" sz="quarter" idx="44" hasCustomPrompt="1"/>
          </p:nvPr>
        </p:nvSpPr>
        <p:spPr>
          <a:xfrm>
            <a:off x="10617918" y="5064688"/>
            <a:ext cx="1141564" cy="1141564"/>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7"/>
          <p:cNvSpPr>
            <a:spLocks noGrp="1"/>
          </p:cNvSpPr>
          <p:nvPr>
            <p:ph type="pic" sz="quarter" idx="45" hasCustomPrompt="1"/>
          </p:nvPr>
        </p:nvSpPr>
        <p:spPr>
          <a:xfrm>
            <a:off x="14872418" y="5064688"/>
            <a:ext cx="1141564" cy="1141564"/>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11"/>
          <p:cNvSpPr>
            <a:spLocks noGrp="1"/>
          </p:cNvSpPr>
          <p:nvPr>
            <p:ph type="body" sz="quarter" idx="16" hasCustomPrompt="1"/>
          </p:nvPr>
        </p:nvSpPr>
        <p:spPr>
          <a:xfrm>
            <a:off x="658927" y="661830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46" hasCustomPrompt="1"/>
          </p:nvPr>
        </p:nvSpPr>
        <p:spPr>
          <a:xfrm>
            <a:off x="4904393" y="661830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47" hasCustomPrompt="1"/>
          </p:nvPr>
        </p:nvSpPr>
        <p:spPr>
          <a:xfrm>
            <a:off x="9149859" y="661830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48" hasCustomPrompt="1"/>
          </p:nvPr>
        </p:nvSpPr>
        <p:spPr>
          <a:xfrm>
            <a:off x="13395324" y="6618300"/>
            <a:ext cx="4095751" cy="720080"/>
          </a:xfrm>
        </p:spPr>
        <p:txBody>
          <a:bodyPr anchor="ctr">
            <a:noAutofit/>
          </a:bodyPr>
          <a:lstStyle>
            <a:lvl1pPr algn="ctr">
              <a:lnSpc>
                <a:spcPct val="120000"/>
              </a:lnSpc>
              <a:defRPr sz="2800" spc="300">
                <a:solidFill>
                  <a:schemeClr val="accent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0" hasCustomPrompt="1"/>
          </p:nvPr>
        </p:nvSpPr>
        <p:spPr>
          <a:xfrm>
            <a:off x="673040" y="7267990"/>
            <a:ext cx="4064060" cy="187478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1" hasCustomPrompt="1"/>
          </p:nvPr>
        </p:nvSpPr>
        <p:spPr>
          <a:xfrm>
            <a:off x="4904393" y="7267990"/>
            <a:ext cx="4064060" cy="187478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0" name="テキスト プレースホルダー 11"/>
          <p:cNvSpPr>
            <a:spLocks noGrp="1"/>
          </p:cNvSpPr>
          <p:nvPr>
            <p:ph type="body" sz="quarter" idx="22" hasCustomPrompt="1"/>
          </p:nvPr>
        </p:nvSpPr>
        <p:spPr>
          <a:xfrm>
            <a:off x="9149859" y="7267990"/>
            <a:ext cx="4064060" cy="187478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3395324" y="7267990"/>
            <a:ext cx="4064060" cy="1874785"/>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3" name="角丸四角形 22"/>
          <p:cNvSpPr/>
          <p:nvPr userDrawn="1"/>
        </p:nvSpPr>
        <p:spPr>
          <a:xfrm>
            <a:off x="7402513" y="1993150"/>
            <a:ext cx="3479800" cy="1524000"/>
          </a:xfrm>
          <a:prstGeom prst="roundRect">
            <a:avLst>
              <a:gd name="adj" fmla="val 10000"/>
            </a:avLst>
          </a:prstGeom>
          <a:solidFill>
            <a:schemeClr val="accent1">
              <a:lumMod val="7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図プレースホルダー 7"/>
          <p:cNvSpPr>
            <a:spLocks noGrp="1"/>
          </p:cNvSpPr>
          <p:nvPr>
            <p:ph type="pic" sz="quarter" idx="49" hasCustomPrompt="1"/>
          </p:nvPr>
        </p:nvSpPr>
        <p:spPr>
          <a:xfrm>
            <a:off x="8571631" y="2184368"/>
            <a:ext cx="1141564" cy="1141564"/>
          </a:xfrm>
        </p:spPr>
        <p:txBody>
          <a:bodyPr>
            <a:normAutofit/>
          </a:bodyPr>
          <a:lstStyle>
            <a:lvl1pPr>
              <a:defRPr sz="1600"/>
            </a:lvl1pPr>
          </a:lstStyle>
          <a:p>
            <a:r>
              <a:rPr kumimoji="1" lang="en-US" altLang="ja-JP" dirty="0"/>
              <a:t>ICON</a:t>
            </a:r>
            <a:endParaRPr kumimoji="1" lang="ja-JP" altLang="en-US" dirty="0"/>
          </a:p>
        </p:txBody>
      </p:sp>
      <p:cxnSp>
        <p:nvCxnSpPr>
          <p:cNvPr id="25" name="直線コネクタ 24"/>
          <p:cNvCxnSpPr>
            <a:stCxn id="23" idx="2"/>
            <a:endCxn id="5" idx="0"/>
          </p:cNvCxnSpPr>
          <p:nvPr userDrawn="1"/>
        </p:nvCxnSpPr>
        <p:spPr>
          <a:xfrm flipH="1">
            <a:off x="2679700" y="3517150"/>
            <a:ext cx="6462713"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23" idx="2"/>
            <a:endCxn id="6" idx="0"/>
          </p:cNvCxnSpPr>
          <p:nvPr userDrawn="1"/>
        </p:nvCxnSpPr>
        <p:spPr>
          <a:xfrm flipH="1">
            <a:off x="6934200" y="3517150"/>
            <a:ext cx="2208213"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7" idx="0"/>
            <a:endCxn id="23" idx="2"/>
          </p:cNvCxnSpPr>
          <p:nvPr userDrawn="1"/>
        </p:nvCxnSpPr>
        <p:spPr>
          <a:xfrm flipH="1" flipV="1">
            <a:off x="9142413" y="3517150"/>
            <a:ext cx="2046287"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8" idx="0"/>
            <a:endCxn id="23" idx="2"/>
          </p:cNvCxnSpPr>
          <p:nvPr userDrawn="1"/>
        </p:nvCxnSpPr>
        <p:spPr>
          <a:xfrm flipH="1" flipV="1">
            <a:off x="9142413" y="3517150"/>
            <a:ext cx="6300787" cy="1356320"/>
          </a:xfrm>
          <a:prstGeom prst="line">
            <a:avLst/>
          </a:prstGeom>
          <a:ln w="28575">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969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二等辺三角形 25"/>
          <p:cNvSpPr/>
          <p:nvPr userDrawn="1"/>
        </p:nvSpPr>
        <p:spPr>
          <a:xfrm>
            <a:off x="1456190" y="2173170"/>
            <a:ext cx="7883076" cy="6795755"/>
          </a:xfrm>
          <a:custGeom>
            <a:avLst/>
            <a:gdLst/>
            <a:ahLst/>
            <a:cxnLst/>
            <a:rect l="l" t="t" r="r" b="b"/>
            <a:pathLst>
              <a:path w="7883076" h="6795755">
                <a:moveTo>
                  <a:pt x="1" y="6795754"/>
                </a:moveTo>
                <a:lnTo>
                  <a:pt x="7883075" y="6795754"/>
                </a:lnTo>
                <a:lnTo>
                  <a:pt x="7883076" y="6795755"/>
                </a:lnTo>
                <a:lnTo>
                  <a:pt x="0" y="6795755"/>
                </a:lnTo>
                <a:close/>
                <a:moveTo>
                  <a:pt x="978756" y="5108245"/>
                </a:moveTo>
                <a:lnTo>
                  <a:pt x="6904320" y="5108245"/>
                </a:lnTo>
                <a:lnTo>
                  <a:pt x="7856558" y="6750035"/>
                </a:lnTo>
                <a:lnTo>
                  <a:pt x="26518" y="6750035"/>
                </a:lnTo>
                <a:close/>
                <a:moveTo>
                  <a:pt x="1957511" y="3420736"/>
                </a:moveTo>
                <a:lnTo>
                  <a:pt x="5925565" y="3420736"/>
                </a:lnTo>
                <a:lnTo>
                  <a:pt x="6877803" y="5062526"/>
                </a:lnTo>
                <a:lnTo>
                  <a:pt x="1005273" y="5062526"/>
                </a:lnTo>
                <a:close/>
                <a:moveTo>
                  <a:pt x="2936267" y="1733227"/>
                </a:moveTo>
                <a:lnTo>
                  <a:pt x="4946810" y="1733227"/>
                </a:lnTo>
                <a:lnTo>
                  <a:pt x="5899048" y="3375017"/>
                </a:lnTo>
                <a:lnTo>
                  <a:pt x="1984028" y="3375017"/>
                </a:lnTo>
                <a:close/>
                <a:moveTo>
                  <a:pt x="3941538" y="0"/>
                </a:moveTo>
                <a:lnTo>
                  <a:pt x="4920293" y="1687508"/>
                </a:lnTo>
                <a:lnTo>
                  <a:pt x="2962784" y="1687508"/>
                </a:lnTo>
                <a:close/>
              </a:path>
            </a:pathLst>
          </a:cu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平行四辺形 5"/>
          <p:cNvSpPr/>
          <p:nvPr userDrawn="1"/>
        </p:nvSpPr>
        <p:spPr>
          <a:xfrm flipH="1">
            <a:off x="5397728" y="2173170"/>
            <a:ext cx="7869667" cy="1684455"/>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6"/>
          <p:cNvSpPr/>
          <p:nvPr userDrawn="1"/>
        </p:nvSpPr>
        <p:spPr>
          <a:xfrm flipH="1">
            <a:off x="6398666" y="3905251"/>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平行四辺形 7"/>
          <p:cNvSpPr/>
          <p:nvPr userDrawn="1"/>
        </p:nvSpPr>
        <p:spPr>
          <a:xfrm flipH="1">
            <a:off x="7381102" y="5596447"/>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平行四辺形 8"/>
          <p:cNvSpPr/>
          <p:nvPr userDrawn="1"/>
        </p:nvSpPr>
        <p:spPr>
          <a:xfrm flipH="1">
            <a:off x="8359002" y="7285547"/>
            <a:ext cx="7869667" cy="1636830"/>
          </a:xfrm>
          <a:prstGeom prst="parallelogram">
            <a:avLst>
              <a:gd name="adj" fmla="val 58019"/>
            </a:avLst>
          </a:prstGeom>
          <a:solidFill>
            <a:schemeClr val="bg1">
              <a:lumMod val="95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11"/>
          <p:cNvSpPr>
            <a:spLocks noGrp="1"/>
          </p:cNvSpPr>
          <p:nvPr>
            <p:ph type="body" sz="quarter" idx="16" hasCustomPrompt="1"/>
          </p:nvPr>
        </p:nvSpPr>
        <p:spPr>
          <a:xfrm>
            <a:off x="4140428" y="4787166"/>
            <a:ext cx="2514600" cy="720080"/>
          </a:xfrm>
        </p:spPr>
        <p:txBody>
          <a:bodyPr anchor="ctr">
            <a:noAutofit/>
          </a:bodyPr>
          <a:lstStyle>
            <a:lvl1pPr algn="ctr">
              <a:lnSpc>
                <a:spcPct val="120000"/>
              </a:lnSpc>
              <a:defRPr sz="2400" spc="0">
                <a:solidFill>
                  <a:schemeClr val="bg1"/>
                </a:solidFill>
                <a:latin typeface="+mj-lt"/>
              </a:defRPr>
            </a:lvl1pPr>
          </a:lstStyle>
          <a:p>
            <a:pPr lvl="0"/>
            <a:r>
              <a:rPr lang="en-US" altLang="ja-JP" dirty="0"/>
              <a:t>TEXT HERE</a:t>
            </a:r>
            <a:endParaRPr lang="en-US" dirty="0"/>
          </a:p>
        </p:txBody>
      </p:sp>
      <p:sp>
        <p:nvSpPr>
          <p:cNvPr id="11" name="テキスト プレースホルダー 11"/>
          <p:cNvSpPr>
            <a:spLocks noGrp="1"/>
          </p:cNvSpPr>
          <p:nvPr>
            <p:ph type="body" sz="quarter" idx="17" hasCustomPrompt="1"/>
          </p:nvPr>
        </p:nvSpPr>
        <p:spPr>
          <a:xfrm>
            <a:off x="4730978" y="3103730"/>
            <a:ext cx="1333500" cy="720080"/>
          </a:xfrm>
        </p:spPr>
        <p:txBody>
          <a:bodyPr anchor="ctr">
            <a:noAutofit/>
          </a:bodyPr>
          <a:lstStyle>
            <a:lvl1pPr algn="ctr">
              <a:lnSpc>
                <a:spcPct val="120000"/>
              </a:lnSpc>
              <a:defRPr sz="2400" spc="0">
                <a:solidFill>
                  <a:schemeClr val="bg1"/>
                </a:solidFill>
                <a:latin typeface="+mj-lt"/>
              </a:defRPr>
            </a:lvl1pPr>
          </a:lstStyle>
          <a:p>
            <a:pPr lvl="0"/>
            <a:r>
              <a:rPr lang="en-US" altLang="ja-JP" dirty="0"/>
              <a:t>WORD</a:t>
            </a:r>
            <a:endParaRPr lang="en-US" dirty="0"/>
          </a:p>
        </p:txBody>
      </p:sp>
      <p:sp>
        <p:nvSpPr>
          <p:cNvPr id="12" name="テキスト プレースホルダー 11"/>
          <p:cNvSpPr>
            <a:spLocks noGrp="1"/>
          </p:cNvSpPr>
          <p:nvPr>
            <p:ph type="body" sz="quarter" idx="18" hasCustomPrompt="1"/>
          </p:nvPr>
        </p:nvSpPr>
        <p:spPr>
          <a:xfrm>
            <a:off x="3012463" y="6465662"/>
            <a:ext cx="4770530" cy="720080"/>
          </a:xfrm>
        </p:spPr>
        <p:txBody>
          <a:bodyPr anchor="ctr">
            <a:noAutofit/>
          </a:bodyPr>
          <a:lstStyle>
            <a:lvl1pPr algn="ctr">
              <a:lnSpc>
                <a:spcPct val="120000"/>
              </a:lnSpc>
              <a:defRPr sz="2400" spc="0">
                <a:solidFill>
                  <a:schemeClr val="bg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9" hasCustomPrompt="1"/>
          </p:nvPr>
        </p:nvSpPr>
        <p:spPr>
          <a:xfrm>
            <a:off x="3012463" y="8201562"/>
            <a:ext cx="4770530" cy="720080"/>
          </a:xfrm>
        </p:spPr>
        <p:txBody>
          <a:bodyPr anchor="ctr">
            <a:noAutofit/>
          </a:bodyPr>
          <a:lstStyle>
            <a:lvl1pPr algn="ctr">
              <a:lnSpc>
                <a:spcPct val="120000"/>
              </a:lnSpc>
              <a:defRPr sz="2400" spc="0">
                <a:solidFill>
                  <a:schemeClr val="bg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20" hasCustomPrompt="1"/>
          </p:nvPr>
        </p:nvSpPr>
        <p:spPr>
          <a:xfrm>
            <a:off x="6577921" y="2308185"/>
            <a:ext cx="5535615" cy="1440160"/>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21" hasCustomPrompt="1"/>
          </p:nvPr>
        </p:nvSpPr>
        <p:spPr>
          <a:xfrm>
            <a:off x="7523026" y="4018375"/>
            <a:ext cx="5535615" cy="1440160"/>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2" hasCustomPrompt="1"/>
          </p:nvPr>
        </p:nvSpPr>
        <p:spPr>
          <a:xfrm>
            <a:off x="8548127" y="5683560"/>
            <a:ext cx="5535615" cy="1440160"/>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23" hasCustomPrompt="1"/>
          </p:nvPr>
        </p:nvSpPr>
        <p:spPr>
          <a:xfrm>
            <a:off x="9458241" y="7383882"/>
            <a:ext cx="5535615" cy="1440160"/>
          </a:xfrm>
        </p:spPr>
        <p:txBody>
          <a:bodyPr anchor="ctr">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482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5" name="正方形/長方形 4"/>
          <p:cNvSpPr/>
          <p:nvPr userDrawn="1"/>
        </p:nvSpPr>
        <p:spPr>
          <a:xfrm>
            <a:off x="1" y="4028745"/>
            <a:ext cx="10943406" cy="765083"/>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平行四辺形 5"/>
          <p:cNvSpPr/>
          <p:nvPr userDrawn="1"/>
        </p:nvSpPr>
        <p:spPr>
          <a:xfrm rot="9000000">
            <a:off x="6914248" y="5105537"/>
            <a:ext cx="4505265" cy="675997"/>
          </a:xfrm>
          <a:prstGeom prst="parallelogram">
            <a:avLst>
              <a:gd name="adj" fmla="val 58044"/>
            </a:avLst>
          </a:prstGeom>
          <a:solidFill>
            <a:schemeClr val="bg1">
              <a:lumMod val="7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7383248" y="6083608"/>
            <a:ext cx="10903165" cy="781200"/>
          </a:xfrm>
          <a:prstGeom prst="rect">
            <a:avLst/>
          </a:prstGeom>
          <a:solidFill>
            <a:schemeClr val="bg1">
              <a:lumMod val="9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テキスト プレースホルダー 11"/>
          <p:cNvSpPr>
            <a:spLocks noGrp="1"/>
          </p:cNvSpPr>
          <p:nvPr>
            <p:ph type="body" sz="quarter" idx="24" hasCustomPrompt="1"/>
          </p:nvPr>
        </p:nvSpPr>
        <p:spPr>
          <a:xfrm>
            <a:off x="862287" y="3974098"/>
            <a:ext cx="2771440" cy="848975"/>
          </a:xfrm>
        </p:spPr>
        <p:txBody>
          <a:bodyPr anchor="ctr">
            <a:noAutofit/>
          </a:bodyPr>
          <a:lstStyle>
            <a:lvl1pPr algn="ctr">
              <a:spcBef>
                <a:spcPts val="0"/>
              </a:spcBef>
              <a:defRPr sz="2800" spc="300">
                <a:solidFill>
                  <a:schemeClr val="accent1"/>
                </a:solidFill>
                <a:latin typeface="+mj-lt"/>
              </a:defRPr>
            </a:lvl1pPr>
          </a:lstStyle>
          <a:p>
            <a:pPr lvl="0"/>
            <a:r>
              <a:rPr lang="en-US" altLang="ja-JP" dirty="0"/>
              <a:t>WORD</a:t>
            </a:r>
            <a:endParaRPr lang="en-US" dirty="0"/>
          </a:p>
        </p:txBody>
      </p:sp>
      <p:sp>
        <p:nvSpPr>
          <p:cNvPr id="9" name="テキスト プレースホルダー 11"/>
          <p:cNvSpPr>
            <a:spLocks noGrp="1"/>
          </p:cNvSpPr>
          <p:nvPr>
            <p:ph type="body" sz="quarter" idx="25" hasCustomPrompt="1"/>
          </p:nvPr>
        </p:nvSpPr>
        <p:spPr>
          <a:xfrm>
            <a:off x="3909559" y="3974098"/>
            <a:ext cx="2771440" cy="848975"/>
          </a:xfrm>
        </p:spPr>
        <p:txBody>
          <a:bodyPr anchor="ctr">
            <a:noAutofit/>
          </a:bodyPr>
          <a:lstStyle>
            <a:lvl1pPr algn="ctr">
              <a:spcBef>
                <a:spcPts val="0"/>
              </a:spcBef>
              <a:defRPr sz="2800" spc="300">
                <a:solidFill>
                  <a:schemeClr val="accent1"/>
                </a:solidFill>
                <a:latin typeface="+mj-lt"/>
              </a:defRPr>
            </a:lvl1pPr>
          </a:lstStyle>
          <a:p>
            <a:pPr lvl="0"/>
            <a:r>
              <a:rPr lang="en-US" altLang="ja-JP" dirty="0"/>
              <a:t>WORD</a:t>
            </a:r>
          </a:p>
        </p:txBody>
      </p:sp>
      <p:sp>
        <p:nvSpPr>
          <p:cNvPr id="10" name="テキスト プレースホルダー 11"/>
          <p:cNvSpPr>
            <a:spLocks noGrp="1"/>
          </p:cNvSpPr>
          <p:nvPr>
            <p:ph type="body" sz="quarter" idx="26" hasCustomPrompt="1"/>
          </p:nvPr>
        </p:nvSpPr>
        <p:spPr>
          <a:xfrm>
            <a:off x="6956831" y="3974098"/>
            <a:ext cx="2771440" cy="848975"/>
          </a:xfrm>
        </p:spPr>
        <p:txBody>
          <a:bodyPr anchor="ctr">
            <a:noAutofit/>
          </a:bodyPr>
          <a:lstStyle>
            <a:lvl1pPr algn="ctr">
              <a:spcBef>
                <a:spcPts val="0"/>
              </a:spcBef>
              <a:defRPr sz="2800" spc="300">
                <a:solidFill>
                  <a:schemeClr val="accent1"/>
                </a:solidFill>
                <a:latin typeface="+mj-lt"/>
              </a:defRPr>
            </a:lvl1pPr>
          </a:lstStyle>
          <a:p>
            <a:pPr lvl="0"/>
            <a:r>
              <a:rPr lang="en-US" altLang="ja-JP" dirty="0"/>
              <a:t>WORD</a:t>
            </a:r>
          </a:p>
        </p:txBody>
      </p:sp>
      <p:sp>
        <p:nvSpPr>
          <p:cNvPr id="11" name="テキスト プレースホルダー 11"/>
          <p:cNvSpPr>
            <a:spLocks noGrp="1"/>
          </p:cNvSpPr>
          <p:nvPr>
            <p:ph type="body" sz="quarter" idx="27" hasCustomPrompt="1"/>
          </p:nvPr>
        </p:nvSpPr>
        <p:spPr>
          <a:xfrm>
            <a:off x="8558142" y="6049720"/>
            <a:ext cx="2771440" cy="848975"/>
          </a:xfrm>
        </p:spPr>
        <p:txBody>
          <a:bodyPr anchor="ctr">
            <a:noAutofit/>
          </a:bodyPr>
          <a:lstStyle>
            <a:lvl1pPr algn="ctr">
              <a:spcBef>
                <a:spcPts val="0"/>
              </a:spcBef>
              <a:defRPr sz="2800" spc="300">
                <a:solidFill>
                  <a:schemeClr val="accent1"/>
                </a:solidFill>
                <a:latin typeface="+mj-lt"/>
              </a:defRPr>
            </a:lvl1pPr>
          </a:lstStyle>
          <a:p>
            <a:pPr lvl="0"/>
            <a:r>
              <a:rPr lang="en-US" altLang="ja-JP" dirty="0"/>
              <a:t>WORD</a:t>
            </a:r>
          </a:p>
        </p:txBody>
      </p:sp>
      <p:sp>
        <p:nvSpPr>
          <p:cNvPr id="12" name="テキスト プレースホルダー 11"/>
          <p:cNvSpPr>
            <a:spLocks noGrp="1"/>
          </p:cNvSpPr>
          <p:nvPr>
            <p:ph type="body" sz="quarter" idx="28" hasCustomPrompt="1"/>
          </p:nvPr>
        </p:nvSpPr>
        <p:spPr>
          <a:xfrm>
            <a:off x="11605414" y="6049720"/>
            <a:ext cx="2771440" cy="848975"/>
          </a:xfrm>
        </p:spPr>
        <p:txBody>
          <a:bodyPr anchor="ctr">
            <a:noAutofit/>
          </a:bodyPr>
          <a:lstStyle>
            <a:lvl1pPr algn="ctr">
              <a:spcBef>
                <a:spcPts val="0"/>
              </a:spcBef>
              <a:defRPr sz="2800" spc="300">
                <a:solidFill>
                  <a:schemeClr val="accent1"/>
                </a:solidFill>
                <a:latin typeface="+mj-lt"/>
              </a:defRPr>
            </a:lvl1pPr>
          </a:lstStyle>
          <a:p>
            <a:pPr lvl="0"/>
            <a:r>
              <a:rPr lang="en-US" altLang="ja-JP" dirty="0"/>
              <a:t>WORD</a:t>
            </a:r>
          </a:p>
        </p:txBody>
      </p:sp>
      <p:sp>
        <p:nvSpPr>
          <p:cNvPr id="13" name="テキスト プレースホルダー 11"/>
          <p:cNvSpPr>
            <a:spLocks noGrp="1"/>
          </p:cNvSpPr>
          <p:nvPr>
            <p:ph type="body" sz="quarter" idx="29" hasCustomPrompt="1"/>
          </p:nvPr>
        </p:nvSpPr>
        <p:spPr>
          <a:xfrm>
            <a:off x="14652686" y="6049720"/>
            <a:ext cx="2771440" cy="848975"/>
          </a:xfrm>
        </p:spPr>
        <p:txBody>
          <a:bodyPr anchor="ctr">
            <a:noAutofit/>
          </a:bodyPr>
          <a:lstStyle>
            <a:lvl1pPr algn="ctr">
              <a:spcBef>
                <a:spcPts val="0"/>
              </a:spcBef>
              <a:defRPr sz="2800" spc="300">
                <a:solidFill>
                  <a:schemeClr val="accent1"/>
                </a:solidFill>
                <a:latin typeface="+mj-lt"/>
              </a:defRPr>
            </a:lvl1pPr>
          </a:lstStyle>
          <a:p>
            <a:pPr lvl="0"/>
            <a:r>
              <a:rPr lang="en-US" altLang="ja-JP" dirty="0"/>
              <a:t>WORD</a:t>
            </a:r>
          </a:p>
        </p:txBody>
      </p:sp>
      <p:grpSp>
        <p:nvGrpSpPr>
          <p:cNvPr id="16" name="グループ化 15"/>
          <p:cNvGrpSpPr/>
          <p:nvPr userDrawn="1"/>
        </p:nvGrpSpPr>
        <p:grpSpPr>
          <a:xfrm>
            <a:off x="817281" y="2263180"/>
            <a:ext cx="2925325" cy="1706701"/>
            <a:chOff x="817281" y="2038155"/>
            <a:chExt cx="2925325" cy="1706701"/>
          </a:xfrm>
          <a:solidFill>
            <a:schemeClr val="accent1">
              <a:lumMod val="20000"/>
              <a:lumOff val="80000"/>
            </a:schemeClr>
          </a:solidFill>
        </p:grpSpPr>
        <p:sp>
          <p:nvSpPr>
            <p:cNvPr id="14" name="正方形/長方形 13"/>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プレースホルダー 11"/>
          <p:cNvSpPr>
            <a:spLocks noGrp="1"/>
          </p:cNvSpPr>
          <p:nvPr>
            <p:ph type="body" sz="quarter" idx="20" hasCustomPrompt="1"/>
          </p:nvPr>
        </p:nvSpPr>
        <p:spPr>
          <a:xfrm>
            <a:off x="907290" y="2353190"/>
            <a:ext cx="2700301"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18" name="グループ化 17"/>
          <p:cNvGrpSpPr/>
          <p:nvPr userDrawn="1"/>
        </p:nvGrpSpPr>
        <p:grpSpPr>
          <a:xfrm>
            <a:off x="3895006" y="2257255"/>
            <a:ext cx="2925325" cy="1706701"/>
            <a:chOff x="817281" y="2038155"/>
            <a:chExt cx="2925325" cy="1706701"/>
          </a:xfrm>
          <a:solidFill>
            <a:schemeClr val="accent1">
              <a:lumMod val="20000"/>
              <a:lumOff val="80000"/>
            </a:schemeClr>
          </a:solidFill>
        </p:grpSpPr>
        <p:sp>
          <p:nvSpPr>
            <p:cNvPr id="19" name="正方形/長方形 18"/>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プレースホルダー 11"/>
          <p:cNvSpPr>
            <a:spLocks noGrp="1"/>
          </p:cNvSpPr>
          <p:nvPr>
            <p:ph type="body" sz="quarter" idx="30" hasCustomPrompt="1"/>
          </p:nvPr>
        </p:nvSpPr>
        <p:spPr>
          <a:xfrm>
            <a:off x="3985015" y="2347265"/>
            <a:ext cx="2700301"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22" name="グループ化 21"/>
          <p:cNvGrpSpPr/>
          <p:nvPr userDrawn="1"/>
        </p:nvGrpSpPr>
        <p:grpSpPr>
          <a:xfrm>
            <a:off x="6972731" y="2266669"/>
            <a:ext cx="2925325" cy="1706701"/>
            <a:chOff x="817281" y="2038155"/>
            <a:chExt cx="2925325" cy="1706701"/>
          </a:xfrm>
          <a:solidFill>
            <a:schemeClr val="accent1">
              <a:lumMod val="20000"/>
              <a:lumOff val="80000"/>
            </a:schemeClr>
          </a:solidFill>
        </p:grpSpPr>
        <p:sp>
          <p:nvSpPr>
            <p:cNvPr id="23" name="正方形/長方形 22"/>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プレースホルダー 11"/>
          <p:cNvSpPr>
            <a:spLocks noGrp="1"/>
          </p:cNvSpPr>
          <p:nvPr>
            <p:ph type="body" sz="quarter" idx="31" hasCustomPrompt="1"/>
          </p:nvPr>
        </p:nvSpPr>
        <p:spPr>
          <a:xfrm>
            <a:off x="7062740" y="2356679"/>
            <a:ext cx="2700301"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26" name="グループ化 25"/>
          <p:cNvGrpSpPr/>
          <p:nvPr userDrawn="1"/>
        </p:nvGrpSpPr>
        <p:grpSpPr>
          <a:xfrm rot="10800000">
            <a:off x="8523371" y="6943700"/>
            <a:ext cx="2925325" cy="1706701"/>
            <a:chOff x="817281" y="2038155"/>
            <a:chExt cx="2925325" cy="1706701"/>
          </a:xfrm>
          <a:solidFill>
            <a:schemeClr val="accent1">
              <a:lumMod val="20000"/>
              <a:lumOff val="80000"/>
            </a:schemeClr>
          </a:solidFill>
        </p:grpSpPr>
        <p:sp>
          <p:nvSpPr>
            <p:cNvPr id="27" name="正方形/長方形 26"/>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プレースホルダー 11"/>
          <p:cNvSpPr>
            <a:spLocks noGrp="1"/>
          </p:cNvSpPr>
          <p:nvPr>
            <p:ph type="body" sz="quarter" idx="32" hasCustomPrompt="1"/>
          </p:nvPr>
        </p:nvSpPr>
        <p:spPr>
          <a:xfrm>
            <a:off x="8613380" y="7258735"/>
            <a:ext cx="2700301"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30" name="グループ化 29"/>
          <p:cNvGrpSpPr/>
          <p:nvPr userDrawn="1"/>
        </p:nvGrpSpPr>
        <p:grpSpPr>
          <a:xfrm rot="10800000">
            <a:off x="11601096" y="6937775"/>
            <a:ext cx="2925325" cy="1706701"/>
            <a:chOff x="817281" y="2038155"/>
            <a:chExt cx="2925325" cy="1706701"/>
          </a:xfrm>
          <a:solidFill>
            <a:schemeClr val="accent1">
              <a:lumMod val="20000"/>
              <a:lumOff val="80000"/>
            </a:schemeClr>
          </a:solidFill>
        </p:grpSpPr>
        <p:sp>
          <p:nvSpPr>
            <p:cNvPr id="31" name="正方形/長方形 30"/>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プレースホルダー 11"/>
          <p:cNvSpPr>
            <a:spLocks noGrp="1"/>
          </p:cNvSpPr>
          <p:nvPr>
            <p:ph type="body" sz="quarter" idx="33" hasCustomPrompt="1"/>
          </p:nvPr>
        </p:nvSpPr>
        <p:spPr>
          <a:xfrm>
            <a:off x="11691105" y="7252810"/>
            <a:ext cx="2700301"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grpSp>
        <p:nvGrpSpPr>
          <p:cNvPr id="34" name="グループ化 33"/>
          <p:cNvGrpSpPr/>
          <p:nvPr userDrawn="1"/>
        </p:nvGrpSpPr>
        <p:grpSpPr>
          <a:xfrm rot="10800000">
            <a:off x="14678821" y="6947189"/>
            <a:ext cx="2925325" cy="1706701"/>
            <a:chOff x="817281" y="2038155"/>
            <a:chExt cx="2925325" cy="1706701"/>
          </a:xfrm>
          <a:solidFill>
            <a:schemeClr val="accent1">
              <a:lumMod val="20000"/>
              <a:lumOff val="80000"/>
            </a:schemeClr>
          </a:solidFill>
        </p:grpSpPr>
        <p:sp>
          <p:nvSpPr>
            <p:cNvPr id="35" name="正方形/長方形 34"/>
            <p:cNvSpPr/>
            <p:nvPr userDrawn="1"/>
          </p:nvSpPr>
          <p:spPr>
            <a:xfrm>
              <a:off x="817281" y="2038155"/>
              <a:ext cx="2925325" cy="1485165"/>
            </a:xfrm>
            <a:prstGeom prst="rect">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p:cNvSpPr/>
            <p:nvPr userDrawn="1"/>
          </p:nvSpPr>
          <p:spPr>
            <a:xfrm rot="10800000">
              <a:off x="2022961" y="3301784"/>
              <a:ext cx="513963" cy="443072"/>
            </a:xfrm>
            <a:prstGeom prst="triangle">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プレースホルダー 11"/>
          <p:cNvSpPr>
            <a:spLocks noGrp="1"/>
          </p:cNvSpPr>
          <p:nvPr>
            <p:ph type="body" sz="quarter" idx="34" hasCustomPrompt="1"/>
          </p:nvPr>
        </p:nvSpPr>
        <p:spPr>
          <a:xfrm>
            <a:off x="14768830" y="7262224"/>
            <a:ext cx="2700301" cy="1260140"/>
          </a:xfrm>
        </p:spPr>
        <p:txBody>
          <a:bodyPr anchor="ctr">
            <a:noAutofit/>
          </a:bodyPr>
          <a:lstStyle>
            <a:lvl1pPr algn="l">
              <a:lnSpc>
                <a:spcPct val="120000"/>
              </a:lnSpc>
              <a:defRPr sz="1600">
                <a:solidFill>
                  <a:schemeClr val="tx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5" hasCustomPrompt="1"/>
          </p:nvPr>
        </p:nvSpPr>
        <p:spPr>
          <a:xfrm>
            <a:off x="743139" y="5844138"/>
            <a:ext cx="6229592" cy="2809752"/>
          </a:xfrm>
        </p:spPr>
        <p:txBody>
          <a:bodyPr anchor="b">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9"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40"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1"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13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23216" y="1993150"/>
            <a:ext cx="3344415" cy="5760640"/>
          </a:xfrm>
        </p:spPr>
        <p:txBody>
          <a:bodyPr/>
          <a:lstStyle>
            <a:lvl1pPr>
              <a:defRPr/>
            </a:lvl1pPr>
          </a:lstStyle>
          <a:p>
            <a:r>
              <a:rPr kumimoji="1" lang="en-US" altLang="ja-JP" dirty="0"/>
              <a:t>Add an image</a:t>
            </a:r>
            <a:endParaRPr kumimoji="1" lang="ja-JP" altLang="en-US" dirty="0"/>
          </a:p>
        </p:txBody>
      </p:sp>
      <p:sp>
        <p:nvSpPr>
          <p:cNvPr id="7" name="図プレースホルダー 5"/>
          <p:cNvSpPr>
            <a:spLocks noGrp="1"/>
          </p:cNvSpPr>
          <p:nvPr>
            <p:ph type="pic" sz="quarter" idx="13" hasCustomPrompt="1"/>
          </p:nvPr>
        </p:nvSpPr>
        <p:spPr>
          <a:xfrm>
            <a:off x="4045352" y="1993150"/>
            <a:ext cx="3344415" cy="5760640"/>
          </a:xfrm>
        </p:spPr>
        <p:txBody>
          <a:bodyPr/>
          <a:lstStyle>
            <a:lvl1pPr>
              <a:defRPr/>
            </a:lvl1pPr>
          </a:lstStyle>
          <a:p>
            <a:r>
              <a:rPr kumimoji="1" lang="en-US" altLang="ja-JP" dirty="0"/>
              <a:t>Add an image</a:t>
            </a:r>
            <a:endParaRPr kumimoji="1" lang="ja-JP" altLang="en-US" dirty="0"/>
          </a:p>
        </p:txBody>
      </p:sp>
      <p:sp>
        <p:nvSpPr>
          <p:cNvPr id="8" name="図プレースホルダー 5"/>
          <p:cNvSpPr>
            <a:spLocks noGrp="1"/>
          </p:cNvSpPr>
          <p:nvPr>
            <p:ph type="pic" sz="quarter" idx="14" hasCustomPrompt="1"/>
          </p:nvPr>
        </p:nvSpPr>
        <p:spPr>
          <a:xfrm>
            <a:off x="7467488" y="1993150"/>
            <a:ext cx="3344415" cy="5760640"/>
          </a:xfrm>
        </p:spPr>
        <p:txBody>
          <a:bodyPr/>
          <a:lstStyle>
            <a:lvl1pPr>
              <a:defRPr/>
            </a:lvl1pPr>
          </a:lstStyle>
          <a:p>
            <a:r>
              <a:rPr kumimoji="1" lang="en-US" altLang="ja-JP" dirty="0"/>
              <a:t>Add an image</a:t>
            </a:r>
            <a:endParaRPr kumimoji="1" lang="ja-JP" altLang="en-US" dirty="0"/>
          </a:p>
        </p:txBody>
      </p:sp>
      <p:sp>
        <p:nvSpPr>
          <p:cNvPr id="9" name="図プレースホルダー 5"/>
          <p:cNvSpPr>
            <a:spLocks noGrp="1"/>
          </p:cNvSpPr>
          <p:nvPr>
            <p:ph type="pic" sz="quarter" idx="15" hasCustomPrompt="1"/>
          </p:nvPr>
        </p:nvSpPr>
        <p:spPr>
          <a:xfrm>
            <a:off x="10889624" y="1993150"/>
            <a:ext cx="3344415" cy="5760640"/>
          </a:xfrm>
        </p:spPr>
        <p:txBody>
          <a:bodyPr/>
          <a:lstStyle>
            <a:lvl1pPr>
              <a:defRPr/>
            </a:lvl1pPr>
          </a:lstStyle>
          <a:p>
            <a:r>
              <a:rPr kumimoji="1" lang="en-US" altLang="ja-JP" dirty="0"/>
              <a:t>Add an image</a:t>
            </a:r>
            <a:endParaRPr kumimoji="1" lang="ja-JP" altLang="en-US" dirty="0"/>
          </a:p>
        </p:txBody>
      </p:sp>
      <p:sp>
        <p:nvSpPr>
          <p:cNvPr id="10" name="図プレースホルダー 5"/>
          <p:cNvSpPr>
            <a:spLocks noGrp="1"/>
          </p:cNvSpPr>
          <p:nvPr>
            <p:ph type="pic" sz="quarter" idx="16" hasCustomPrompt="1"/>
          </p:nvPr>
        </p:nvSpPr>
        <p:spPr>
          <a:xfrm>
            <a:off x="14311758" y="1993150"/>
            <a:ext cx="3344415" cy="5760640"/>
          </a:xfrm>
        </p:spPr>
        <p:txBody>
          <a:bodyPr/>
          <a:lstStyle>
            <a:lvl1pPr>
              <a:defRPr/>
            </a:lvl1pPr>
          </a:lstStyle>
          <a:p>
            <a:r>
              <a:rPr kumimoji="1" lang="en-US" altLang="ja-JP" dirty="0"/>
              <a:t>Add an image</a:t>
            </a:r>
            <a:endParaRPr kumimoji="1" lang="ja-JP" altLang="en-US" dirty="0"/>
          </a:p>
        </p:txBody>
      </p:sp>
      <p:sp>
        <p:nvSpPr>
          <p:cNvPr id="15" name="図プレースホルダー 14"/>
          <p:cNvSpPr>
            <a:spLocks noGrp="1"/>
          </p:cNvSpPr>
          <p:nvPr>
            <p:ph type="pic" sz="quarter" idx="33" hasCustomPrompt="1"/>
          </p:nvPr>
        </p:nvSpPr>
        <p:spPr>
          <a:xfrm>
            <a:off x="1408776" y="7213730"/>
            <a:ext cx="2558855" cy="542788"/>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11" name="テキスト プレースホルダー 11"/>
          <p:cNvSpPr>
            <a:spLocks noGrp="1"/>
          </p:cNvSpPr>
          <p:nvPr>
            <p:ph type="body" sz="quarter" idx="32" hasCustomPrompt="1"/>
          </p:nvPr>
        </p:nvSpPr>
        <p:spPr>
          <a:xfrm>
            <a:off x="2955019" y="8023820"/>
            <a:ext cx="12376375" cy="1305145"/>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6" name="図プレースホルダー 14"/>
          <p:cNvSpPr>
            <a:spLocks noGrp="1"/>
          </p:cNvSpPr>
          <p:nvPr>
            <p:ph type="pic" sz="quarter" idx="34" hasCustomPrompt="1"/>
          </p:nvPr>
        </p:nvSpPr>
        <p:spPr>
          <a:xfrm>
            <a:off x="4830912" y="7213730"/>
            <a:ext cx="2558855" cy="542788"/>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7" name="図プレースホルダー 14"/>
          <p:cNvSpPr>
            <a:spLocks noGrp="1"/>
          </p:cNvSpPr>
          <p:nvPr>
            <p:ph type="pic" sz="quarter" idx="35" hasCustomPrompt="1"/>
          </p:nvPr>
        </p:nvSpPr>
        <p:spPr>
          <a:xfrm>
            <a:off x="8253048" y="7213730"/>
            <a:ext cx="2558855" cy="542788"/>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8" name="図プレースホルダー 14"/>
          <p:cNvSpPr>
            <a:spLocks noGrp="1"/>
          </p:cNvSpPr>
          <p:nvPr>
            <p:ph type="pic" sz="quarter" idx="36" hasCustomPrompt="1"/>
          </p:nvPr>
        </p:nvSpPr>
        <p:spPr>
          <a:xfrm>
            <a:off x="11675184" y="7213730"/>
            <a:ext cx="2558855" cy="542788"/>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19" name="図プレースホルダー 14"/>
          <p:cNvSpPr>
            <a:spLocks noGrp="1"/>
          </p:cNvSpPr>
          <p:nvPr>
            <p:ph type="pic" sz="quarter" idx="37" hasCustomPrompt="1"/>
          </p:nvPr>
        </p:nvSpPr>
        <p:spPr>
          <a:xfrm>
            <a:off x="15097318" y="7213730"/>
            <a:ext cx="2558855" cy="542788"/>
          </a:xfrm>
          <a:custGeom>
            <a:avLst/>
            <a:gdLst/>
            <a:ahLst/>
            <a:cxnLst/>
            <a:rect l="l" t="t" r="r" b="b"/>
            <a:pathLst>
              <a:path w="1710190" h="362768">
                <a:moveTo>
                  <a:pt x="1710190" y="0"/>
                </a:moveTo>
                <a:lnTo>
                  <a:pt x="1710190" y="362768"/>
                </a:lnTo>
                <a:lnTo>
                  <a:pt x="0" y="362768"/>
                </a:lnTo>
                <a:close/>
              </a:path>
            </a:pathLst>
          </a:custGeom>
          <a:solidFill>
            <a:schemeClr val="accent1">
              <a:alpha val="50000"/>
            </a:schemeClr>
          </a:solidFill>
        </p:spPr>
        <p:txBody>
          <a:bodyPr/>
          <a:lstStyle/>
          <a:p>
            <a:r>
              <a:rPr kumimoji="1" lang="en-US" altLang="ja-JP" dirty="0"/>
              <a:t> </a:t>
            </a:r>
            <a:endParaRPr kumimoji="1" lang="ja-JP" altLang="en-US" dirty="0"/>
          </a:p>
        </p:txBody>
      </p:sp>
      <p:sp>
        <p:nvSpPr>
          <p:cNvPr id="2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391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Images and Captions">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23214" y="1993150"/>
            <a:ext cx="4212000" cy="5760640"/>
          </a:xfrm>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11" name="テキスト プレースホルダー 11"/>
          <p:cNvSpPr>
            <a:spLocks noGrp="1"/>
          </p:cNvSpPr>
          <p:nvPr>
            <p:ph type="body" sz="quarter" idx="32" hasCustomPrompt="1"/>
          </p:nvPr>
        </p:nvSpPr>
        <p:spPr>
          <a:xfrm>
            <a:off x="2955019" y="8023820"/>
            <a:ext cx="12376375" cy="1305145"/>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20" name="図プレースホルダー 5"/>
          <p:cNvSpPr>
            <a:spLocks noGrp="1"/>
          </p:cNvSpPr>
          <p:nvPr>
            <p:ph type="pic" sz="quarter" idx="33" hasCustomPrompt="1"/>
          </p:nvPr>
        </p:nvSpPr>
        <p:spPr>
          <a:xfrm>
            <a:off x="4894526" y="1993150"/>
            <a:ext cx="4212000" cy="5760640"/>
          </a:xfrm>
        </p:spPr>
        <p:txBody>
          <a:bodyPr/>
          <a:lstStyle>
            <a:lvl1pPr>
              <a:defRPr/>
            </a:lvl1pPr>
          </a:lstStyle>
          <a:p>
            <a:r>
              <a:rPr kumimoji="1" lang="en-US" altLang="ja-JP" dirty="0"/>
              <a:t>Add an image</a:t>
            </a:r>
            <a:endParaRPr kumimoji="1" lang="ja-JP" altLang="en-US" dirty="0"/>
          </a:p>
        </p:txBody>
      </p:sp>
      <p:sp>
        <p:nvSpPr>
          <p:cNvPr id="21" name="図プレースホルダー 5"/>
          <p:cNvSpPr>
            <a:spLocks noGrp="1"/>
          </p:cNvSpPr>
          <p:nvPr>
            <p:ph type="pic" sz="quarter" idx="34" hasCustomPrompt="1"/>
          </p:nvPr>
        </p:nvSpPr>
        <p:spPr>
          <a:xfrm>
            <a:off x="9165838" y="1993150"/>
            <a:ext cx="4212000" cy="5760640"/>
          </a:xfrm>
        </p:spPr>
        <p:txBody>
          <a:bodyPr/>
          <a:lstStyle>
            <a:lvl1pPr>
              <a:defRPr/>
            </a:lvl1pPr>
          </a:lstStyle>
          <a:p>
            <a:r>
              <a:rPr kumimoji="1" lang="en-US" altLang="ja-JP" dirty="0"/>
              <a:t>Add an image</a:t>
            </a:r>
            <a:endParaRPr kumimoji="1" lang="ja-JP" altLang="en-US" dirty="0"/>
          </a:p>
        </p:txBody>
      </p:sp>
      <p:sp>
        <p:nvSpPr>
          <p:cNvPr id="22" name="図プレースホルダー 5"/>
          <p:cNvSpPr>
            <a:spLocks noGrp="1"/>
          </p:cNvSpPr>
          <p:nvPr>
            <p:ph type="pic" sz="quarter" idx="35" hasCustomPrompt="1"/>
          </p:nvPr>
        </p:nvSpPr>
        <p:spPr>
          <a:xfrm>
            <a:off x="13437151" y="1993150"/>
            <a:ext cx="4212000" cy="5760640"/>
          </a:xfrm>
        </p:spPr>
        <p:txBody>
          <a:bodyPr/>
          <a:lstStyle>
            <a:lvl1pPr>
              <a:defRPr/>
            </a:lvl1pPr>
          </a:lstStyle>
          <a:p>
            <a:r>
              <a:rPr kumimoji="1" lang="en-US" altLang="ja-JP" dirty="0"/>
              <a:t>Add an image</a:t>
            </a:r>
            <a:endParaRPr kumimoji="1" lang="ja-JP" altLang="en-US" dirty="0"/>
          </a:p>
        </p:txBody>
      </p:sp>
      <p:sp>
        <p:nvSpPr>
          <p:cNvPr id="12" name="テキスト プレースホルダー 11"/>
          <p:cNvSpPr>
            <a:spLocks noGrp="1"/>
          </p:cNvSpPr>
          <p:nvPr>
            <p:ph type="body" sz="quarter" idx="36" hasCustomPrompt="1"/>
          </p:nvPr>
        </p:nvSpPr>
        <p:spPr>
          <a:xfrm>
            <a:off x="623214" y="6403641"/>
            <a:ext cx="4212000" cy="1349710"/>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3" name="テキスト プレースホルダー 11"/>
          <p:cNvSpPr>
            <a:spLocks noGrp="1"/>
          </p:cNvSpPr>
          <p:nvPr>
            <p:ph type="body" sz="quarter" idx="37" hasCustomPrompt="1"/>
          </p:nvPr>
        </p:nvSpPr>
        <p:spPr>
          <a:xfrm>
            <a:off x="623214" y="5818575"/>
            <a:ext cx="4212000" cy="584625"/>
          </a:xfrm>
          <a:solidFill>
            <a:schemeClr val="accent1">
              <a:alpha val="65000"/>
            </a:schemeClr>
          </a:solidFill>
        </p:spPr>
        <p:txBody>
          <a:bodyPr anchor="ctr">
            <a:noAutofit/>
          </a:bodyPr>
          <a:lstStyle>
            <a:lvl1pPr>
              <a:spcBef>
                <a:spcPts val="0"/>
              </a:spcBef>
              <a:defRPr sz="2800" spc="300">
                <a:solidFill>
                  <a:schemeClr val="bg1"/>
                </a:solidFill>
                <a:latin typeface="+mj-lt"/>
              </a:defRPr>
            </a:lvl1pPr>
          </a:lstStyle>
          <a:p>
            <a:pPr lvl="0"/>
            <a:r>
              <a:rPr kumimoji="1" lang="en-US" altLang="ja-JP" dirty="0"/>
              <a:t>TEXT</a:t>
            </a:r>
            <a:endParaRPr kumimoji="1" lang="ja-JP" altLang="en-US" dirty="0"/>
          </a:p>
        </p:txBody>
      </p:sp>
      <p:sp>
        <p:nvSpPr>
          <p:cNvPr id="24" name="テキスト プレースホルダー 11"/>
          <p:cNvSpPr>
            <a:spLocks noGrp="1"/>
          </p:cNvSpPr>
          <p:nvPr>
            <p:ph type="body" sz="quarter" idx="38" hasCustomPrompt="1"/>
          </p:nvPr>
        </p:nvSpPr>
        <p:spPr>
          <a:xfrm>
            <a:off x="4894526" y="6403640"/>
            <a:ext cx="4212000" cy="1349710"/>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5" name="テキスト プレースホルダー 11"/>
          <p:cNvSpPr>
            <a:spLocks noGrp="1"/>
          </p:cNvSpPr>
          <p:nvPr>
            <p:ph type="body" sz="quarter" idx="39" hasCustomPrompt="1"/>
          </p:nvPr>
        </p:nvSpPr>
        <p:spPr>
          <a:xfrm>
            <a:off x="4894526" y="5818574"/>
            <a:ext cx="4212000" cy="584625"/>
          </a:xfrm>
          <a:solidFill>
            <a:schemeClr val="accent1">
              <a:alpha val="65000"/>
            </a:schemeClr>
          </a:solidFill>
        </p:spPr>
        <p:txBody>
          <a:bodyPr anchor="ctr">
            <a:noAutofit/>
          </a:bodyPr>
          <a:lstStyle>
            <a:lvl1pPr>
              <a:spcBef>
                <a:spcPts val="0"/>
              </a:spcBef>
              <a:defRPr sz="2800" spc="300">
                <a:solidFill>
                  <a:schemeClr val="bg1"/>
                </a:solidFill>
                <a:latin typeface="+mj-lt"/>
              </a:defRPr>
            </a:lvl1pPr>
          </a:lstStyle>
          <a:p>
            <a:pPr lvl="0"/>
            <a:r>
              <a:rPr kumimoji="1" lang="en-US" altLang="ja-JP" dirty="0"/>
              <a:t>TEXT</a:t>
            </a:r>
            <a:endParaRPr kumimoji="1" lang="ja-JP" altLang="en-US" dirty="0"/>
          </a:p>
        </p:txBody>
      </p:sp>
      <p:sp>
        <p:nvSpPr>
          <p:cNvPr id="26" name="テキスト プレースホルダー 11"/>
          <p:cNvSpPr>
            <a:spLocks noGrp="1"/>
          </p:cNvSpPr>
          <p:nvPr>
            <p:ph type="body" sz="quarter" idx="40" hasCustomPrompt="1"/>
          </p:nvPr>
        </p:nvSpPr>
        <p:spPr>
          <a:xfrm>
            <a:off x="9165838" y="6404080"/>
            <a:ext cx="4212000" cy="1349710"/>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7" name="テキスト プレースホルダー 11"/>
          <p:cNvSpPr>
            <a:spLocks noGrp="1"/>
          </p:cNvSpPr>
          <p:nvPr>
            <p:ph type="body" sz="quarter" idx="41" hasCustomPrompt="1"/>
          </p:nvPr>
        </p:nvSpPr>
        <p:spPr>
          <a:xfrm>
            <a:off x="9165838" y="5819014"/>
            <a:ext cx="4212000" cy="584625"/>
          </a:xfrm>
          <a:solidFill>
            <a:schemeClr val="accent1">
              <a:alpha val="65000"/>
            </a:schemeClr>
          </a:solidFill>
        </p:spPr>
        <p:txBody>
          <a:bodyPr anchor="ctr">
            <a:noAutofit/>
          </a:bodyPr>
          <a:lstStyle>
            <a:lvl1pPr>
              <a:spcBef>
                <a:spcPts val="0"/>
              </a:spcBef>
              <a:defRPr sz="2800" spc="300">
                <a:solidFill>
                  <a:schemeClr val="bg1"/>
                </a:solidFill>
                <a:latin typeface="+mj-lt"/>
              </a:defRPr>
            </a:lvl1pPr>
          </a:lstStyle>
          <a:p>
            <a:pPr lvl="0"/>
            <a:r>
              <a:rPr kumimoji="1" lang="en-US" altLang="ja-JP" dirty="0"/>
              <a:t>TEXT</a:t>
            </a:r>
            <a:endParaRPr kumimoji="1" lang="ja-JP" altLang="en-US" dirty="0"/>
          </a:p>
        </p:txBody>
      </p:sp>
      <p:sp>
        <p:nvSpPr>
          <p:cNvPr id="28" name="テキスト プレースホルダー 11"/>
          <p:cNvSpPr>
            <a:spLocks noGrp="1"/>
          </p:cNvSpPr>
          <p:nvPr>
            <p:ph type="body" sz="quarter" idx="42" hasCustomPrompt="1"/>
          </p:nvPr>
        </p:nvSpPr>
        <p:spPr>
          <a:xfrm>
            <a:off x="13437151" y="6404079"/>
            <a:ext cx="4212000" cy="1349710"/>
          </a:xfrm>
          <a:solidFill>
            <a:schemeClr val="tx2">
              <a:alpha val="65000"/>
            </a:schemeClr>
          </a:solidFill>
        </p:spPr>
        <p:txBody>
          <a:bodyPr/>
          <a:lstStyle>
            <a:lvl1pPr>
              <a:lnSpc>
                <a:spcPct val="120000"/>
              </a:lnSpc>
              <a:defRPr>
                <a:solidFill>
                  <a:schemeClr val="bg1"/>
                </a:solidFill>
              </a:defRPr>
            </a:lvl1pPr>
          </a:lstStyle>
          <a:p>
            <a:pPr lvl="0"/>
            <a:r>
              <a:rPr kumimoji="1" lang="en-US" altLang="ja-JP" dirty="0"/>
              <a:t>TEXT</a:t>
            </a:r>
            <a:endParaRPr kumimoji="1" lang="ja-JP" altLang="en-US" dirty="0"/>
          </a:p>
        </p:txBody>
      </p:sp>
      <p:sp>
        <p:nvSpPr>
          <p:cNvPr id="29" name="テキスト プレースホルダー 11"/>
          <p:cNvSpPr>
            <a:spLocks noGrp="1"/>
          </p:cNvSpPr>
          <p:nvPr>
            <p:ph type="body" sz="quarter" idx="43" hasCustomPrompt="1"/>
          </p:nvPr>
        </p:nvSpPr>
        <p:spPr>
          <a:xfrm>
            <a:off x="13437151" y="5819013"/>
            <a:ext cx="4212000" cy="584625"/>
          </a:xfrm>
          <a:solidFill>
            <a:schemeClr val="accent1">
              <a:alpha val="65000"/>
            </a:schemeClr>
          </a:solidFill>
        </p:spPr>
        <p:txBody>
          <a:bodyPr anchor="ctr">
            <a:noAutofit/>
          </a:bodyPr>
          <a:lstStyle>
            <a:lvl1pPr>
              <a:spcBef>
                <a:spcPts val="0"/>
              </a:spcBef>
              <a:defRPr sz="2800" spc="300">
                <a:solidFill>
                  <a:schemeClr val="bg1"/>
                </a:solidFill>
                <a:latin typeface="+mj-lt"/>
              </a:defRPr>
            </a:lvl1pPr>
          </a:lstStyle>
          <a:p>
            <a:pPr lvl="0"/>
            <a:r>
              <a:rPr kumimoji="1" lang="en-US" altLang="ja-JP" dirty="0"/>
              <a:t>TEXT</a:t>
            </a:r>
            <a:endParaRPr kumimoji="1" lang="ja-JP" altLang="en-US" dirty="0"/>
          </a:p>
        </p:txBody>
      </p:sp>
      <p:sp>
        <p:nvSpPr>
          <p:cNvPr id="18"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9"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0"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184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rc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lang="en-US" altLang="ja-JP" dirty="0"/>
              <a:t>SLIDE TITLE HERE</a:t>
            </a:r>
            <a:endParaRPr kumimoji="1" lang="ja-JP" altLang="en-US" dirty="0"/>
          </a:p>
        </p:txBody>
      </p:sp>
      <p:sp>
        <p:nvSpPr>
          <p:cNvPr id="3" name="フッター プレースホルダー 2"/>
          <p:cNvSpPr>
            <a:spLocks noGrp="1"/>
          </p:cNvSpPr>
          <p:nvPr>
            <p:ph type="ftr" sz="quarter" idx="10"/>
          </p:nvPr>
        </p:nvSpPr>
        <p:spPr/>
        <p:txBody>
          <a:bodyPr/>
          <a:lstStyle/>
          <a:p>
            <a:r>
              <a:rPr lang="en-US"/>
              <a:t>The Power of PowerPoint | thepopp.com</a:t>
            </a:r>
            <a:endParaRPr lang="en-US" dirty="0"/>
          </a:p>
        </p:txBody>
      </p:sp>
      <p:sp>
        <p:nvSpPr>
          <p:cNvPr id="4" name="スライド番号プレースホルダー 3"/>
          <p:cNvSpPr>
            <a:spLocks noGrp="1"/>
          </p:cNvSpPr>
          <p:nvPr>
            <p:ph type="sldNum" sz="quarter" idx="11"/>
          </p:nvPr>
        </p:nvSpPr>
        <p:spPr/>
        <p:txBody>
          <a:bodyPr/>
          <a:lstStyle/>
          <a:p>
            <a:fld id="{387164BF-D67A-46C0-81D2-5BAF67C00C80}" type="slidenum">
              <a:rPr lang="en-US" smtClean="0"/>
              <a:pPr/>
              <a:t>‹N°›</a:t>
            </a:fld>
            <a:endParaRPr lang="en-US" dirty="0"/>
          </a:p>
        </p:txBody>
      </p:sp>
      <p:sp>
        <p:nvSpPr>
          <p:cNvPr id="5" name="ドーナツ 4"/>
          <p:cNvSpPr/>
          <p:nvPr userDrawn="1"/>
        </p:nvSpPr>
        <p:spPr>
          <a:xfrm>
            <a:off x="6262886" y="2579009"/>
            <a:ext cx="5760642" cy="5769284"/>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6" name="アーチ 6"/>
          <p:cNvSpPr/>
          <p:nvPr userDrawn="1"/>
        </p:nvSpPr>
        <p:spPr>
          <a:xfrm>
            <a:off x="9178776" y="2579009"/>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7" name="アーチ 6"/>
          <p:cNvSpPr/>
          <p:nvPr userDrawn="1"/>
        </p:nvSpPr>
        <p:spPr>
          <a:xfrm rot="5400000">
            <a:off x="9021655" y="5346420"/>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8" name="アーチ 6"/>
          <p:cNvSpPr/>
          <p:nvPr userDrawn="1"/>
        </p:nvSpPr>
        <p:spPr>
          <a:xfrm rot="10800000">
            <a:off x="6254245" y="5189298"/>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9" name="アーチ 6"/>
          <p:cNvSpPr/>
          <p:nvPr userDrawn="1"/>
        </p:nvSpPr>
        <p:spPr>
          <a:xfrm rot="16200000">
            <a:off x="6411365" y="2421095"/>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40000"/>
              <a:lumOff val="6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8" name="テキスト プレースホルダー 11"/>
          <p:cNvSpPr>
            <a:spLocks noGrp="1"/>
          </p:cNvSpPr>
          <p:nvPr>
            <p:ph type="body" sz="quarter" idx="31" hasCustomPrompt="1"/>
          </p:nvPr>
        </p:nvSpPr>
        <p:spPr>
          <a:xfrm>
            <a:off x="12158541" y="3397743"/>
            <a:ext cx="5490610" cy="165113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2" hasCustomPrompt="1"/>
          </p:nvPr>
        </p:nvSpPr>
        <p:spPr>
          <a:xfrm>
            <a:off x="12158541" y="2660883"/>
            <a:ext cx="5490610" cy="773203"/>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33" hasCustomPrompt="1"/>
          </p:nvPr>
        </p:nvSpPr>
        <p:spPr>
          <a:xfrm>
            <a:off x="12158541" y="6683108"/>
            <a:ext cx="5490610" cy="1651134"/>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4" hasCustomPrompt="1"/>
          </p:nvPr>
        </p:nvSpPr>
        <p:spPr>
          <a:xfrm>
            <a:off x="12158541" y="5946248"/>
            <a:ext cx="5490610" cy="773203"/>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5" hasCustomPrompt="1"/>
          </p:nvPr>
        </p:nvSpPr>
        <p:spPr>
          <a:xfrm>
            <a:off x="637261" y="3411794"/>
            <a:ext cx="5490610" cy="165113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36" hasCustomPrompt="1"/>
          </p:nvPr>
        </p:nvSpPr>
        <p:spPr>
          <a:xfrm>
            <a:off x="637261" y="2674934"/>
            <a:ext cx="5490610" cy="773203"/>
          </a:xfrm>
        </p:spPr>
        <p:txBody>
          <a:bodyPr anchor="b">
            <a:noAutofit/>
          </a:bodyPr>
          <a:lstStyle>
            <a:lvl1pPr algn="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37" hasCustomPrompt="1"/>
          </p:nvPr>
        </p:nvSpPr>
        <p:spPr>
          <a:xfrm>
            <a:off x="637261" y="6697159"/>
            <a:ext cx="5490610" cy="1651134"/>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38" hasCustomPrompt="1"/>
          </p:nvPr>
        </p:nvSpPr>
        <p:spPr>
          <a:xfrm>
            <a:off x="637261" y="5960299"/>
            <a:ext cx="5490610" cy="773203"/>
          </a:xfrm>
        </p:spPr>
        <p:txBody>
          <a:bodyPr anchor="b">
            <a:noAutofit/>
          </a:bodyPr>
          <a:lstStyle>
            <a:lvl1pPr algn="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6" name="テキスト プレースホルダー 11"/>
          <p:cNvSpPr>
            <a:spLocks noGrp="1"/>
          </p:cNvSpPr>
          <p:nvPr>
            <p:ph type="body" sz="quarter" idx="39" hasCustomPrompt="1"/>
          </p:nvPr>
        </p:nvSpPr>
        <p:spPr>
          <a:xfrm>
            <a:off x="6982966" y="5008485"/>
            <a:ext cx="4275474" cy="773203"/>
          </a:xfrm>
        </p:spPr>
        <p:txBody>
          <a:bodyPr anchor="ctr">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27" name="円/楕円 26"/>
          <p:cNvSpPr/>
          <p:nvPr userDrawn="1"/>
        </p:nvSpPr>
        <p:spPr>
          <a:xfrm>
            <a:off x="10444030" y="3163280"/>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図プレースホルダー 7"/>
          <p:cNvSpPr>
            <a:spLocks noGrp="1"/>
          </p:cNvSpPr>
          <p:nvPr>
            <p:ph type="pic" sz="quarter" idx="17" hasCustomPrompt="1"/>
          </p:nvPr>
        </p:nvSpPr>
        <p:spPr>
          <a:xfrm>
            <a:off x="10793062" y="3478952"/>
            <a:ext cx="684364" cy="684364"/>
          </a:xfrm>
        </p:spPr>
        <p:txBody>
          <a:bodyPr>
            <a:normAutofit/>
          </a:bodyPr>
          <a:lstStyle>
            <a:lvl1pPr>
              <a:defRPr sz="1600"/>
            </a:lvl1pPr>
          </a:lstStyle>
          <a:p>
            <a:r>
              <a:rPr kumimoji="1" lang="en-US" altLang="ja-JP" dirty="0"/>
              <a:t>ICON</a:t>
            </a:r>
            <a:endParaRPr kumimoji="1" lang="ja-JP" altLang="en-US" dirty="0"/>
          </a:p>
        </p:txBody>
      </p:sp>
      <p:sp>
        <p:nvSpPr>
          <p:cNvPr id="28" name="円/楕円 27"/>
          <p:cNvSpPr/>
          <p:nvPr userDrawn="1"/>
        </p:nvSpPr>
        <p:spPr>
          <a:xfrm>
            <a:off x="10448351" y="6528729"/>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図プレースホルダー 7"/>
          <p:cNvSpPr>
            <a:spLocks noGrp="1"/>
          </p:cNvSpPr>
          <p:nvPr>
            <p:ph type="pic" sz="quarter" idx="40" hasCustomPrompt="1"/>
          </p:nvPr>
        </p:nvSpPr>
        <p:spPr>
          <a:xfrm>
            <a:off x="10797383" y="6844401"/>
            <a:ext cx="684364" cy="684364"/>
          </a:xfrm>
        </p:spPr>
        <p:txBody>
          <a:bodyPr>
            <a:normAutofit/>
          </a:bodyPr>
          <a:lstStyle>
            <a:lvl1pPr>
              <a:defRPr sz="1600"/>
            </a:lvl1pPr>
          </a:lstStyle>
          <a:p>
            <a:r>
              <a:rPr kumimoji="1" lang="en-US" altLang="ja-JP" dirty="0"/>
              <a:t>ICON</a:t>
            </a:r>
            <a:endParaRPr kumimoji="1" lang="ja-JP" altLang="en-US" dirty="0"/>
          </a:p>
        </p:txBody>
      </p:sp>
      <p:sp>
        <p:nvSpPr>
          <p:cNvPr id="30" name="円/楕円 29"/>
          <p:cNvSpPr/>
          <p:nvPr userDrawn="1"/>
        </p:nvSpPr>
        <p:spPr>
          <a:xfrm>
            <a:off x="6543924" y="6528729"/>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図プレースホルダー 7"/>
          <p:cNvSpPr>
            <a:spLocks noGrp="1"/>
          </p:cNvSpPr>
          <p:nvPr>
            <p:ph type="pic" sz="quarter" idx="41" hasCustomPrompt="1"/>
          </p:nvPr>
        </p:nvSpPr>
        <p:spPr>
          <a:xfrm>
            <a:off x="6892956" y="6844401"/>
            <a:ext cx="684364" cy="684364"/>
          </a:xfrm>
        </p:spPr>
        <p:txBody>
          <a:bodyPr>
            <a:normAutofit/>
          </a:bodyPr>
          <a:lstStyle>
            <a:lvl1pPr>
              <a:defRPr sz="1600"/>
            </a:lvl1pPr>
          </a:lstStyle>
          <a:p>
            <a:r>
              <a:rPr kumimoji="1" lang="en-US" altLang="ja-JP" dirty="0"/>
              <a:t>ICON</a:t>
            </a:r>
            <a:endParaRPr kumimoji="1" lang="ja-JP" altLang="en-US" dirty="0"/>
          </a:p>
        </p:txBody>
      </p:sp>
      <p:sp>
        <p:nvSpPr>
          <p:cNvPr id="32" name="円/楕円 31"/>
          <p:cNvSpPr/>
          <p:nvPr userDrawn="1"/>
        </p:nvSpPr>
        <p:spPr>
          <a:xfrm>
            <a:off x="6543924" y="3163280"/>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図プレースホルダー 7"/>
          <p:cNvSpPr>
            <a:spLocks noGrp="1"/>
          </p:cNvSpPr>
          <p:nvPr>
            <p:ph type="pic" sz="quarter" idx="42" hasCustomPrompt="1"/>
          </p:nvPr>
        </p:nvSpPr>
        <p:spPr>
          <a:xfrm>
            <a:off x="6892956" y="3478952"/>
            <a:ext cx="684364" cy="684364"/>
          </a:xfrm>
        </p:spPr>
        <p:txBody>
          <a:bodyPr>
            <a:normAutofit/>
          </a:bodyPr>
          <a:lstStyle>
            <a:lvl1pPr>
              <a:defRPr sz="1600"/>
            </a:lvl1pPr>
          </a:lstStyle>
          <a:p>
            <a:r>
              <a:rPr kumimoji="1" lang="en-US" altLang="ja-JP" dirty="0"/>
              <a:t>ICON</a:t>
            </a:r>
            <a:endParaRPr kumimoji="1" lang="ja-JP" altLang="en-US" dirty="0"/>
          </a:p>
        </p:txBody>
      </p:sp>
    </p:spTree>
    <p:extLst>
      <p:ext uri="{BB962C8B-B14F-4D97-AF65-F5344CB8AC3E}">
        <p14:creationId xmlns:p14="http://schemas.microsoft.com/office/powerpoint/2010/main" val="567497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ircle 2">
    <p:spTree>
      <p:nvGrpSpPr>
        <p:cNvPr id="1" name=""/>
        <p:cNvGrpSpPr/>
        <p:nvPr/>
      </p:nvGrpSpPr>
      <p:grpSpPr>
        <a:xfrm>
          <a:off x="0" y="0"/>
          <a:ext cx="0" cy="0"/>
          <a:chOff x="0" y="0"/>
          <a:chExt cx="0" cy="0"/>
        </a:xfrm>
      </p:grpSpPr>
      <p:sp>
        <p:nvSpPr>
          <p:cNvPr id="47" name="図プレースホルダー 46"/>
          <p:cNvSpPr>
            <a:spLocks noGrp="1"/>
          </p:cNvSpPr>
          <p:nvPr>
            <p:ph type="pic" sz="quarter" idx="42" hasCustomPrompt="1"/>
          </p:nvPr>
        </p:nvSpPr>
        <p:spPr>
          <a:xfrm>
            <a:off x="6857758" y="5484220"/>
            <a:ext cx="2245748" cy="2253696"/>
          </a:xfrm>
          <a:custGeom>
            <a:avLst/>
            <a:gdLst/>
            <a:ahLst/>
            <a:cxnLst/>
            <a:rect l="l" t="t" r="r" b="b"/>
            <a:pathLst>
              <a:path w="2153093" h="2160713">
                <a:moveTo>
                  <a:pt x="2151584" y="0"/>
                </a:moveTo>
                <a:lnTo>
                  <a:pt x="2153093" y="0"/>
                </a:lnTo>
                <a:lnTo>
                  <a:pt x="2153093" y="2160637"/>
                </a:lnTo>
                <a:cubicBezTo>
                  <a:pt x="2152590" y="2160713"/>
                  <a:pt x="2152087" y="2160713"/>
                  <a:pt x="2151584" y="2160713"/>
                </a:cubicBezTo>
                <a:cubicBezTo>
                  <a:pt x="963297" y="2160713"/>
                  <a:pt x="0" y="1197416"/>
                  <a:pt x="0" y="9129"/>
                </a:cubicBezTo>
                <a:lnTo>
                  <a:pt x="2151584" y="9129"/>
                </a:lnTo>
                <a:close/>
              </a:path>
            </a:pathLst>
          </a:custGeom>
        </p:spPr>
        <p:txBody>
          <a:bodyPr/>
          <a:lstStyle/>
          <a:p>
            <a:r>
              <a:rPr kumimoji="1" lang="en-US" altLang="ja-JP" dirty="0"/>
              <a:t> </a:t>
            </a:r>
            <a:endParaRPr kumimoji="1" lang="ja-JP" altLang="en-US" dirty="0"/>
          </a:p>
        </p:txBody>
      </p:sp>
      <p:sp>
        <p:nvSpPr>
          <p:cNvPr id="45" name="図プレースホルダー 44"/>
          <p:cNvSpPr>
            <a:spLocks noGrp="1"/>
          </p:cNvSpPr>
          <p:nvPr>
            <p:ph type="pic" sz="quarter" idx="41" hasCustomPrompt="1"/>
          </p:nvPr>
        </p:nvSpPr>
        <p:spPr>
          <a:xfrm>
            <a:off x="9161994" y="5484548"/>
            <a:ext cx="2253696" cy="2245748"/>
          </a:xfrm>
          <a:custGeom>
            <a:avLst/>
            <a:gdLst/>
            <a:ahLst/>
            <a:cxnLst/>
            <a:rect l="l" t="t" r="r" b="b"/>
            <a:pathLst>
              <a:path w="2160713" h="2153093">
                <a:moveTo>
                  <a:pt x="0" y="0"/>
                </a:moveTo>
                <a:lnTo>
                  <a:pt x="2160637" y="0"/>
                </a:lnTo>
                <a:cubicBezTo>
                  <a:pt x="2160713" y="503"/>
                  <a:pt x="2160713" y="1006"/>
                  <a:pt x="2160713" y="1509"/>
                </a:cubicBezTo>
                <a:cubicBezTo>
                  <a:pt x="2160713" y="1189796"/>
                  <a:pt x="1197416" y="2153093"/>
                  <a:pt x="9129" y="2153093"/>
                </a:cubicBezTo>
                <a:lnTo>
                  <a:pt x="9129" y="1509"/>
                </a:lnTo>
                <a:lnTo>
                  <a:pt x="0" y="1509"/>
                </a:lnTo>
                <a:close/>
              </a:path>
            </a:pathLst>
          </a:custGeom>
        </p:spPr>
        <p:txBody>
          <a:bodyPr/>
          <a:lstStyle/>
          <a:p>
            <a:r>
              <a:rPr kumimoji="1" lang="en-US" altLang="ja-JP" dirty="0"/>
              <a:t> </a:t>
            </a:r>
            <a:endParaRPr kumimoji="1" lang="ja-JP" altLang="en-US" dirty="0"/>
          </a:p>
        </p:txBody>
      </p:sp>
      <p:sp>
        <p:nvSpPr>
          <p:cNvPr id="43" name="図プレースホルダー 42"/>
          <p:cNvSpPr>
            <a:spLocks noGrp="1"/>
          </p:cNvSpPr>
          <p:nvPr>
            <p:ph type="pic" sz="quarter" idx="40" hasCustomPrompt="1"/>
          </p:nvPr>
        </p:nvSpPr>
        <p:spPr>
          <a:xfrm>
            <a:off x="9162322" y="3181184"/>
            <a:ext cx="2245748" cy="2253696"/>
          </a:xfrm>
          <a:custGeom>
            <a:avLst/>
            <a:gdLst/>
            <a:ahLst/>
            <a:cxnLst/>
            <a:rect l="l" t="t" r="r" b="b"/>
            <a:pathLst>
              <a:path w="2153093" h="2160713">
                <a:moveTo>
                  <a:pt x="1509" y="0"/>
                </a:moveTo>
                <a:cubicBezTo>
                  <a:pt x="1189796" y="0"/>
                  <a:pt x="2153093" y="963297"/>
                  <a:pt x="2153093" y="2151584"/>
                </a:cubicBezTo>
                <a:lnTo>
                  <a:pt x="1509" y="2151584"/>
                </a:lnTo>
                <a:lnTo>
                  <a:pt x="1509" y="2160713"/>
                </a:lnTo>
                <a:lnTo>
                  <a:pt x="0" y="2160713"/>
                </a:lnTo>
                <a:lnTo>
                  <a:pt x="0" y="76"/>
                </a:lnTo>
                <a:cubicBezTo>
                  <a:pt x="503" y="0"/>
                  <a:pt x="1006" y="0"/>
                  <a:pt x="1509" y="0"/>
                </a:cubicBezTo>
                <a:close/>
              </a:path>
            </a:pathLst>
          </a:custGeom>
        </p:spPr>
        <p:txBody>
          <a:bodyPr/>
          <a:lstStyle/>
          <a:p>
            <a:r>
              <a:rPr kumimoji="1" lang="en-US" altLang="ja-JP" dirty="0"/>
              <a:t> </a:t>
            </a:r>
            <a:endParaRPr kumimoji="1" lang="ja-JP" altLang="en-US" dirty="0"/>
          </a:p>
        </p:txBody>
      </p:sp>
      <p:sp>
        <p:nvSpPr>
          <p:cNvPr id="41" name="図プレースホルダー 40"/>
          <p:cNvSpPr>
            <a:spLocks noGrp="1"/>
          </p:cNvSpPr>
          <p:nvPr>
            <p:ph type="pic" sz="quarter" idx="39" hasCustomPrompt="1"/>
          </p:nvPr>
        </p:nvSpPr>
        <p:spPr>
          <a:xfrm>
            <a:off x="6858001" y="3189132"/>
            <a:ext cx="2253696" cy="2245748"/>
          </a:xfrm>
          <a:custGeom>
            <a:avLst/>
            <a:gdLst/>
            <a:ahLst/>
            <a:cxnLst/>
            <a:rect l="l" t="t" r="r" b="b"/>
            <a:pathLst>
              <a:path w="2160713" h="2153093">
                <a:moveTo>
                  <a:pt x="2151584" y="0"/>
                </a:moveTo>
                <a:lnTo>
                  <a:pt x="2151584" y="2151584"/>
                </a:lnTo>
                <a:lnTo>
                  <a:pt x="2160713" y="2151584"/>
                </a:lnTo>
                <a:lnTo>
                  <a:pt x="2160713" y="2153093"/>
                </a:lnTo>
                <a:lnTo>
                  <a:pt x="76" y="2153093"/>
                </a:lnTo>
                <a:cubicBezTo>
                  <a:pt x="0" y="2152590"/>
                  <a:pt x="0" y="2152087"/>
                  <a:pt x="0" y="2151584"/>
                </a:cubicBezTo>
                <a:cubicBezTo>
                  <a:pt x="0" y="963297"/>
                  <a:pt x="963297" y="0"/>
                  <a:pt x="2151584" y="0"/>
                </a:cubicBezTo>
                <a:close/>
              </a:path>
            </a:pathLst>
          </a:custGeom>
        </p:spPr>
        <p:txBody>
          <a:bodyPr/>
          <a:lstStyle/>
          <a:p>
            <a:r>
              <a:rPr kumimoji="1" lang="en-US" altLang="ja-JP" dirty="0"/>
              <a:t> </a:t>
            </a:r>
            <a:endParaRPr kumimoji="1" lang="ja-JP" altLang="en-US" dirty="0"/>
          </a:p>
        </p:txBody>
      </p:sp>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ドーナツ 4"/>
          <p:cNvSpPr/>
          <p:nvPr userDrawn="1"/>
        </p:nvSpPr>
        <p:spPr>
          <a:xfrm>
            <a:off x="6263526" y="2579009"/>
            <a:ext cx="5760000" cy="5760000"/>
          </a:xfrm>
          <a:prstGeom prst="donut">
            <a:avLst>
              <a:gd name="adj" fmla="val 8728"/>
            </a:avLst>
          </a:prstGeom>
          <a:solidFill>
            <a:schemeClr val="bg1">
              <a:lumMod val="95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6" name="アーチ 6"/>
          <p:cNvSpPr/>
          <p:nvPr userDrawn="1"/>
        </p:nvSpPr>
        <p:spPr>
          <a:xfrm>
            <a:off x="9178776" y="2579009"/>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7" name="アーチ 6"/>
          <p:cNvSpPr/>
          <p:nvPr userDrawn="1"/>
        </p:nvSpPr>
        <p:spPr>
          <a:xfrm rot="5400000">
            <a:off x="9021655" y="5346420"/>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8" name="アーチ 6"/>
          <p:cNvSpPr/>
          <p:nvPr userDrawn="1"/>
        </p:nvSpPr>
        <p:spPr>
          <a:xfrm rot="10800000">
            <a:off x="6254245" y="5189298"/>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9" name="アーチ 6"/>
          <p:cNvSpPr/>
          <p:nvPr userDrawn="1"/>
        </p:nvSpPr>
        <p:spPr>
          <a:xfrm rot="16200000">
            <a:off x="6411365" y="2421095"/>
            <a:ext cx="2844750" cy="3158992"/>
          </a:xfrm>
          <a:custGeom>
            <a:avLst/>
            <a:gdLst/>
            <a:ahLst/>
            <a:cxnLst/>
            <a:rect l="l" t="t" r="r" b="b"/>
            <a:pathLst>
              <a:path w="2844750" h="3158992">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chemeClr val="accent1">
              <a:lumMod val="60000"/>
              <a:lumOff val="40000"/>
            </a:scheme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18" name="テキスト プレースホルダー 11"/>
          <p:cNvSpPr>
            <a:spLocks noGrp="1"/>
          </p:cNvSpPr>
          <p:nvPr>
            <p:ph type="body" sz="quarter" idx="31" hasCustomPrompt="1"/>
          </p:nvPr>
        </p:nvSpPr>
        <p:spPr>
          <a:xfrm>
            <a:off x="12158541" y="3397742"/>
            <a:ext cx="5490610" cy="1925777"/>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32" hasCustomPrompt="1"/>
          </p:nvPr>
        </p:nvSpPr>
        <p:spPr>
          <a:xfrm>
            <a:off x="12158541" y="2384854"/>
            <a:ext cx="5490610" cy="1111017"/>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0" name="テキスト プレースホルダー 11"/>
          <p:cNvSpPr>
            <a:spLocks noGrp="1"/>
          </p:cNvSpPr>
          <p:nvPr>
            <p:ph type="body" sz="quarter" idx="33" hasCustomPrompt="1"/>
          </p:nvPr>
        </p:nvSpPr>
        <p:spPr>
          <a:xfrm>
            <a:off x="12158541" y="6683107"/>
            <a:ext cx="5490610" cy="1925777"/>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34" hasCustomPrompt="1"/>
          </p:nvPr>
        </p:nvSpPr>
        <p:spPr>
          <a:xfrm>
            <a:off x="12158541" y="5670219"/>
            <a:ext cx="5490610" cy="1111017"/>
          </a:xfrm>
        </p:spPr>
        <p:txBody>
          <a:bodyPr anchor="b">
            <a:noAutofit/>
          </a:bodyPr>
          <a:lstStyle>
            <a:lvl1pPr algn="l">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35" hasCustomPrompt="1"/>
          </p:nvPr>
        </p:nvSpPr>
        <p:spPr>
          <a:xfrm>
            <a:off x="637261" y="3411793"/>
            <a:ext cx="5490610" cy="1925777"/>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3" name="テキスト プレースホルダー 11"/>
          <p:cNvSpPr>
            <a:spLocks noGrp="1"/>
          </p:cNvSpPr>
          <p:nvPr>
            <p:ph type="body" sz="quarter" idx="36" hasCustomPrompt="1"/>
          </p:nvPr>
        </p:nvSpPr>
        <p:spPr>
          <a:xfrm>
            <a:off x="637261" y="2398905"/>
            <a:ext cx="5490610" cy="1111017"/>
          </a:xfrm>
        </p:spPr>
        <p:txBody>
          <a:bodyPr anchor="b">
            <a:noAutofit/>
          </a:bodyPr>
          <a:lstStyle>
            <a:lvl1pPr algn="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37" hasCustomPrompt="1"/>
          </p:nvPr>
        </p:nvSpPr>
        <p:spPr>
          <a:xfrm>
            <a:off x="637261" y="6697158"/>
            <a:ext cx="5490610" cy="1925777"/>
          </a:xfrm>
        </p:spPr>
        <p:txBody>
          <a:bodyPr anchor="t">
            <a:noAutofit/>
          </a:bodyPr>
          <a:lstStyle>
            <a:lvl1pPr algn="r">
              <a:lnSpc>
                <a:spcPct val="120000"/>
              </a:lnSpc>
              <a:defRPr sz="2000">
                <a:solidFill>
                  <a:schemeClr val="tx1"/>
                </a:solidFill>
                <a:latin typeface="+mn-lt"/>
              </a:defRPr>
            </a:lvl1pPr>
          </a:lstStyle>
          <a:p>
            <a:pPr lvl="0"/>
            <a:r>
              <a:rPr lang="en-US" altLang="ja-JP" dirty="0"/>
              <a:t>Text Here</a:t>
            </a:r>
            <a:endParaRPr lang="en-US" dirty="0"/>
          </a:p>
        </p:txBody>
      </p:sp>
      <p:sp>
        <p:nvSpPr>
          <p:cNvPr id="25" name="テキスト プレースホルダー 11"/>
          <p:cNvSpPr>
            <a:spLocks noGrp="1"/>
          </p:cNvSpPr>
          <p:nvPr>
            <p:ph type="body" sz="quarter" idx="38" hasCustomPrompt="1"/>
          </p:nvPr>
        </p:nvSpPr>
        <p:spPr>
          <a:xfrm>
            <a:off x="637261" y="5684270"/>
            <a:ext cx="5490610" cy="1111017"/>
          </a:xfrm>
        </p:spPr>
        <p:txBody>
          <a:bodyPr anchor="b">
            <a:noAutofit/>
          </a:bodyPr>
          <a:lstStyle>
            <a:lvl1pPr algn="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027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山形 4"/>
          <p:cNvSpPr/>
          <p:nvPr userDrawn="1"/>
        </p:nvSpPr>
        <p:spPr>
          <a:xfrm>
            <a:off x="660400" y="4386533"/>
            <a:ext cx="3530600" cy="469900"/>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山形 5"/>
          <p:cNvSpPr/>
          <p:nvPr userDrawn="1"/>
        </p:nvSpPr>
        <p:spPr>
          <a:xfrm>
            <a:off x="4035425" y="4386533"/>
            <a:ext cx="3530600" cy="469900"/>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山形 6"/>
          <p:cNvSpPr/>
          <p:nvPr userDrawn="1"/>
        </p:nvSpPr>
        <p:spPr>
          <a:xfrm>
            <a:off x="7410450" y="4386533"/>
            <a:ext cx="3530600" cy="469900"/>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山形 7"/>
          <p:cNvSpPr/>
          <p:nvPr userDrawn="1"/>
        </p:nvSpPr>
        <p:spPr>
          <a:xfrm>
            <a:off x="10785475" y="4386533"/>
            <a:ext cx="3530600" cy="469900"/>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山形 8"/>
          <p:cNvSpPr/>
          <p:nvPr userDrawn="1"/>
        </p:nvSpPr>
        <p:spPr>
          <a:xfrm>
            <a:off x="14160500" y="4386533"/>
            <a:ext cx="3530600" cy="469900"/>
          </a:xfrm>
          <a:prstGeom prst="chevron">
            <a:avLst/>
          </a:prstGeom>
          <a:solidFill>
            <a:schemeClr val="accent1">
              <a:lumMod val="60000"/>
              <a:lumOff val="4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楕円 9"/>
          <p:cNvSpPr/>
          <p:nvPr userDrawn="1"/>
        </p:nvSpPr>
        <p:spPr>
          <a:xfrm>
            <a:off x="1750625" y="3946408"/>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7"/>
          <p:cNvSpPr>
            <a:spLocks noGrp="1"/>
          </p:cNvSpPr>
          <p:nvPr>
            <p:ph type="pic" sz="quarter" idx="42" hasCustomPrompt="1"/>
          </p:nvPr>
        </p:nvSpPr>
        <p:spPr>
          <a:xfrm>
            <a:off x="2099657" y="4262080"/>
            <a:ext cx="684364" cy="684364"/>
          </a:xfrm>
        </p:spPr>
        <p:txBody>
          <a:bodyPr>
            <a:normAutofit/>
          </a:bodyPr>
          <a:lstStyle>
            <a:lvl1pPr>
              <a:defRPr sz="1600"/>
            </a:lvl1pPr>
          </a:lstStyle>
          <a:p>
            <a:r>
              <a:rPr kumimoji="1" lang="en-US" altLang="ja-JP" dirty="0"/>
              <a:t>ICON</a:t>
            </a:r>
            <a:endParaRPr kumimoji="1" lang="ja-JP" altLang="en-US" dirty="0"/>
          </a:p>
        </p:txBody>
      </p:sp>
      <p:sp>
        <p:nvSpPr>
          <p:cNvPr id="12" name="円/楕円 11"/>
          <p:cNvSpPr/>
          <p:nvPr userDrawn="1"/>
        </p:nvSpPr>
        <p:spPr>
          <a:xfrm>
            <a:off x="5092756" y="3946408"/>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図プレースホルダー 7"/>
          <p:cNvSpPr>
            <a:spLocks noGrp="1"/>
          </p:cNvSpPr>
          <p:nvPr>
            <p:ph type="pic" sz="quarter" idx="43" hasCustomPrompt="1"/>
          </p:nvPr>
        </p:nvSpPr>
        <p:spPr>
          <a:xfrm>
            <a:off x="5441788" y="4262080"/>
            <a:ext cx="684364" cy="684364"/>
          </a:xfrm>
        </p:spPr>
        <p:txBody>
          <a:bodyPr>
            <a:normAutofit/>
          </a:bodyPr>
          <a:lstStyle>
            <a:lvl1pPr>
              <a:defRPr sz="1600"/>
            </a:lvl1pPr>
          </a:lstStyle>
          <a:p>
            <a:r>
              <a:rPr kumimoji="1" lang="en-US" altLang="ja-JP" dirty="0"/>
              <a:t>ICON</a:t>
            </a:r>
            <a:endParaRPr kumimoji="1" lang="ja-JP" altLang="en-US" dirty="0"/>
          </a:p>
        </p:txBody>
      </p:sp>
      <p:sp>
        <p:nvSpPr>
          <p:cNvPr id="14" name="円/楕円 13"/>
          <p:cNvSpPr/>
          <p:nvPr userDrawn="1"/>
        </p:nvSpPr>
        <p:spPr>
          <a:xfrm>
            <a:off x="8467338" y="3946408"/>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7"/>
          <p:cNvSpPr>
            <a:spLocks noGrp="1"/>
          </p:cNvSpPr>
          <p:nvPr>
            <p:ph type="pic" sz="quarter" idx="44" hasCustomPrompt="1"/>
          </p:nvPr>
        </p:nvSpPr>
        <p:spPr>
          <a:xfrm>
            <a:off x="8816370" y="4262080"/>
            <a:ext cx="684364" cy="684364"/>
          </a:xfrm>
        </p:spPr>
        <p:txBody>
          <a:bodyPr>
            <a:normAutofit/>
          </a:bodyPr>
          <a:lstStyle>
            <a:lvl1pPr>
              <a:defRPr sz="1600"/>
            </a:lvl1pPr>
          </a:lstStyle>
          <a:p>
            <a:r>
              <a:rPr kumimoji="1" lang="en-US" altLang="ja-JP" dirty="0"/>
              <a:t>ICON</a:t>
            </a:r>
            <a:endParaRPr kumimoji="1" lang="ja-JP" altLang="en-US" dirty="0"/>
          </a:p>
        </p:txBody>
      </p:sp>
      <p:sp>
        <p:nvSpPr>
          <p:cNvPr id="16" name="円/楕円 15"/>
          <p:cNvSpPr/>
          <p:nvPr userDrawn="1"/>
        </p:nvSpPr>
        <p:spPr>
          <a:xfrm>
            <a:off x="11875700" y="3946408"/>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図プレースホルダー 7"/>
          <p:cNvSpPr>
            <a:spLocks noGrp="1"/>
          </p:cNvSpPr>
          <p:nvPr>
            <p:ph type="pic" sz="quarter" idx="45" hasCustomPrompt="1"/>
          </p:nvPr>
        </p:nvSpPr>
        <p:spPr>
          <a:xfrm>
            <a:off x="12224732" y="4262080"/>
            <a:ext cx="684364" cy="684364"/>
          </a:xfrm>
        </p:spPr>
        <p:txBody>
          <a:bodyPr>
            <a:normAutofit/>
          </a:bodyPr>
          <a:lstStyle>
            <a:lvl1pPr>
              <a:defRPr sz="1600"/>
            </a:lvl1pPr>
          </a:lstStyle>
          <a:p>
            <a:r>
              <a:rPr kumimoji="1" lang="en-US" altLang="ja-JP" dirty="0"/>
              <a:t>ICON</a:t>
            </a:r>
            <a:endParaRPr kumimoji="1" lang="ja-JP" altLang="en-US" dirty="0"/>
          </a:p>
        </p:txBody>
      </p:sp>
      <p:sp>
        <p:nvSpPr>
          <p:cNvPr id="18" name="円/楕円 17"/>
          <p:cNvSpPr/>
          <p:nvPr userDrawn="1"/>
        </p:nvSpPr>
        <p:spPr>
          <a:xfrm>
            <a:off x="15250725" y="3946408"/>
            <a:ext cx="1350150" cy="1350150"/>
          </a:xfrm>
          <a:prstGeom prst="ellipse">
            <a:avLst/>
          </a:prstGeom>
          <a:solidFill>
            <a:schemeClr val="accent1"/>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図プレースホルダー 7"/>
          <p:cNvSpPr>
            <a:spLocks noGrp="1"/>
          </p:cNvSpPr>
          <p:nvPr>
            <p:ph type="pic" sz="quarter" idx="46" hasCustomPrompt="1"/>
          </p:nvPr>
        </p:nvSpPr>
        <p:spPr>
          <a:xfrm>
            <a:off x="15599757" y="4262080"/>
            <a:ext cx="684364" cy="684364"/>
          </a:xfrm>
        </p:spPr>
        <p:txBody>
          <a:bodyPr>
            <a:normAutofit/>
          </a:bodyPr>
          <a:lstStyle>
            <a:lvl1pPr>
              <a:defRPr sz="16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36" hasCustomPrompt="1"/>
          </p:nvPr>
        </p:nvSpPr>
        <p:spPr>
          <a:xfrm>
            <a:off x="817281" y="2360141"/>
            <a:ext cx="3240360" cy="1531337"/>
          </a:xfrm>
        </p:spPr>
        <p:txBody>
          <a:bodyPr anchor="b">
            <a:noAutofit/>
          </a:bodyPr>
          <a:lstStyle>
            <a:lvl1pPr algn="ct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47" hasCustomPrompt="1"/>
          </p:nvPr>
        </p:nvSpPr>
        <p:spPr>
          <a:xfrm>
            <a:off x="4147651" y="2360141"/>
            <a:ext cx="3240360" cy="1531337"/>
          </a:xfrm>
        </p:spPr>
        <p:txBody>
          <a:bodyPr anchor="b">
            <a:noAutofit/>
          </a:bodyPr>
          <a:lstStyle>
            <a:lvl1pPr algn="ct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48" hasCustomPrompt="1"/>
          </p:nvPr>
        </p:nvSpPr>
        <p:spPr>
          <a:xfrm>
            <a:off x="7523026" y="2360141"/>
            <a:ext cx="3240360" cy="1531337"/>
          </a:xfrm>
        </p:spPr>
        <p:txBody>
          <a:bodyPr anchor="b">
            <a:noAutofit/>
          </a:bodyPr>
          <a:lstStyle>
            <a:lvl1pPr algn="ct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49" hasCustomPrompt="1"/>
          </p:nvPr>
        </p:nvSpPr>
        <p:spPr>
          <a:xfrm>
            <a:off x="10853396" y="2360141"/>
            <a:ext cx="3240360" cy="1531337"/>
          </a:xfrm>
        </p:spPr>
        <p:txBody>
          <a:bodyPr anchor="b">
            <a:noAutofit/>
          </a:bodyPr>
          <a:lstStyle>
            <a:lvl1pPr algn="ct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4" name="テキスト プレースホルダー 11"/>
          <p:cNvSpPr>
            <a:spLocks noGrp="1"/>
          </p:cNvSpPr>
          <p:nvPr>
            <p:ph type="body" sz="quarter" idx="50" hasCustomPrompt="1"/>
          </p:nvPr>
        </p:nvSpPr>
        <p:spPr>
          <a:xfrm>
            <a:off x="14305620" y="2360141"/>
            <a:ext cx="3240360" cy="1531337"/>
          </a:xfrm>
        </p:spPr>
        <p:txBody>
          <a:bodyPr anchor="b">
            <a:noAutofit/>
          </a:bodyPr>
          <a:lstStyle>
            <a:lvl1pPr algn="ctr">
              <a:lnSpc>
                <a:spcPct val="100000"/>
              </a:lnSpc>
              <a:spcBef>
                <a:spcPts val="0"/>
              </a:spcBef>
              <a:defRPr sz="2800" spc="300">
                <a:solidFill>
                  <a:schemeClr val="accent1"/>
                </a:solidFill>
                <a:latin typeface="+mj-lt"/>
              </a:defRPr>
            </a:lvl1pPr>
          </a:lstStyle>
          <a:p>
            <a:pPr lvl="0"/>
            <a:r>
              <a:rPr lang="en-US" altLang="ja-JP" dirty="0"/>
              <a:t>TEXT HERE</a:t>
            </a:r>
            <a:endParaRPr lang="en-US" dirty="0"/>
          </a:p>
        </p:txBody>
      </p:sp>
      <p:sp>
        <p:nvSpPr>
          <p:cNvPr id="25" name="テキスト プレースホルダー 11"/>
          <p:cNvSpPr>
            <a:spLocks noGrp="1"/>
          </p:cNvSpPr>
          <p:nvPr>
            <p:ph type="body" sz="quarter" idx="35" hasCustomPrompt="1"/>
          </p:nvPr>
        </p:nvSpPr>
        <p:spPr>
          <a:xfrm>
            <a:off x="817281" y="5386080"/>
            <a:ext cx="3218144" cy="2907769"/>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51" hasCustomPrompt="1"/>
          </p:nvPr>
        </p:nvSpPr>
        <p:spPr>
          <a:xfrm>
            <a:off x="4192656" y="5386080"/>
            <a:ext cx="3218144" cy="2907769"/>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7" name="テキスト プレースホルダー 11"/>
          <p:cNvSpPr>
            <a:spLocks noGrp="1"/>
          </p:cNvSpPr>
          <p:nvPr>
            <p:ph type="body" sz="quarter" idx="52" hasCustomPrompt="1"/>
          </p:nvPr>
        </p:nvSpPr>
        <p:spPr>
          <a:xfrm>
            <a:off x="7568031" y="5386080"/>
            <a:ext cx="3218144" cy="2907769"/>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53" hasCustomPrompt="1"/>
          </p:nvPr>
        </p:nvSpPr>
        <p:spPr>
          <a:xfrm>
            <a:off x="10943406" y="5386080"/>
            <a:ext cx="3218144" cy="2907769"/>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29" name="テキスト プレースホルダー 11"/>
          <p:cNvSpPr>
            <a:spLocks noGrp="1"/>
          </p:cNvSpPr>
          <p:nvPr>
            <p:ph type="body" sz="quarter" idx="54" hasCustomPrompt="1"/>
          </p:nvPr>
        </p:nvSpPr>
        <p:spPr>
          <a:xfrm>
            <a:off x="14318781" y="5386080"/>
            <a:ext cx="3218144" cy="2907769"/>
          </a:xfrm>
        </p:spPr>
        <p:txBody>
          <a:bodyPr anchor="t">
            <a:noAutofit/>
          </a:bodyPr>
          <a:lstStyle>
            <a:lvl1pPr algn="l">
              <a:lnSpc>
                <a:spcPct val="120000"/>
              </a:lnSpc>
              <a:defRPr sz="2000">
                <a:solidFill>
                  <a:schemeClr val="tx1"/>
                </a:solidFill>
                <a:latin typeface="+mn-lt"/>
              </a:defRPr>
            </a:lvl1pPr>
          </a:lstStyle>
          <a:p>
            <a:pPr lvl="0"/>
            <a:r>
              <a:rPr lang="en-US" altLang="ja-JP" dirty="0"/>
              <a:t>Text Here</a:t>
            </a:r>
            <a:endParaRPr lang="en-US" dirty="0"/>
          </a:p>
        </p:txBody>
      </p:sp>
      <p:sp>
        <p:nvSpPr>
          <p:cNvPr id="3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33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Contents - BG">
    <p:spTree>
      <p:nvGrpSpPr>
        <p:cNvPr id="1" name=""/>
        <p:cNvGrpSpPr/>
        <p:nvPr/>
      </p:nvGrpSpPr>
      <p:grpSpPr>
        <a:xfrm>
          <a:off x="0" y="0"/>
          <a:ext cx="0" cy="0"/>
          <a:chOff x="0" y="0"/>
          <a:chExt cx="0" cy="0"/>
        </a:xfrm>
      </p:grpSpPr>
      <p:sp>
        <p:nvSpPr>
          <p:cNvPr id="4" name="正方形/長方形 3"/>
          <p:cNvSpPr/>
          <p:nvPr userDrawn="1"/>
        </p:nvSpPr>
        <p:spPr>
          <a:xfrm>
            <a:off x="0" y="0"/>
            <a:ext cx="18286413"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5218539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6" name="図プレースホルダー 5"/>
          <p:cNvSpPr>
            <a:spLocks noGrp="1"/>
          </p:cNvSpPr>
          <p:nvPr>
            <p:ph type="pic" sz="quarter" idx="12" hasCustomPrompt="1"/>
          </p:nvPr>
        </p:nvSpPr>
        <p:spPr>
          <a:xfrm>
            <a:off x="-794" y="1903140"/>
            <a:ext cx="18286413" cy="4545506"/>
          </a:xfrm>
        </p:spPr>
        <p:txBody>
          <a:bodyPr/>
          <a:lstStyle>
            <a:lvl1pPr>
              <a:defRPr baseline="0"/>
            </a:lvl1pPr>
          </a:lstStyle>
          <a:p>
            <a:r>
              <a:rPr kumimoji="1" lang="en-US" altLang="ja-JP" dirty="0"/>
              <a:t>Add an image</a:t>
            </a:r>
            <a:endParaRPr kumimoji="1" lang="ja-JP" altLang="en-US" dirty="0"/>
          </a:p>
        </p:txBody>
      </p:sp>
      <p:sp>
        <p:nvSpPr>
          <p:cNvPr id="10" name="テキスト プレースホルダー 9"/>
          <p:cNvSpPr>
            <a:spLocks noGrp="1"/>
          </p:cNvSpPr>
          <p:nvPr>
            <p:ph type="body" sz="quarter" idx="13" hasCustomPrompt="1"/>
          </p:nvPr>
        </p:nvSpPr>
        <p:spPr>
          <a:xfrm>
            <a:off x="9142413" y="1903413"/>
            <a:ext cx="9144000" cy="4545012"/>
          </a:xfrm>
          <a:solidFill>
            <a:schemeClr val="tx2">
              <a:alpha val="80000"/>
            </a:schemeClr>
          </a:solidFill>
        </p:spPr>
        <p:txBody>
          <a:bodyPr/>
          <a:lstStyle>
            <a:lvl1pPr>
              <a:defRPr baseline="0"/>
            </a:lvl1pPr>
          </a:lstStyle>
          <a:p>
            <a:pPr lvl="0"/>
            <a:r>
              <a:rPr kumimoji="1" lang="en-US" altLang="ja-JP" dirty="0"/>
              <a:t> </a:t>
            </a:r>
            <a:endParaRPr kumimoji="1" lang="ja-JP" altLang="en-US" dirty="0"/>
          </a:p>
        </p:txBody>
      </p:sp>
      <p:sp>
        <p:nvSpPr>
          <p:cNvPr id="11" name="テキスト プレースホルダー 11"/>
          <p:cNvSpPr>
            <a:spLocks noGrp="1"/>
          </p:cNvSpPr>
          <p:nvPr>
            <p:ph type="body" sz="quarter" idx="16" hasCustomPrompt="1"/>
          </p:nvPr>
        </p:nvSpPr>
        <p:spPr>
          <a:xfrm>
            <a:off x="3157541" y="7568135"/>
            <a:ext cx="11926325" cy="1625815"/>
          </a:xfrm>
        </p:spPr>
        <p:txBody>
          <a:bodyPr anchor="t">
            <a:noAutofit/>
          </a:bodyPr>
          <a:lstStyle>
            <a:lvl1pPr algn="ctr">
              <a:lnSpc>
                <a:spcPct val="120000"/>
              </a:lnSpc>
              <a:spcBef>
                <a:spcPts val="0"/>
              </a:spcBef>
              <a:defRPr sz="2000">
                <a:solidFill>
                  <a:schemeClr val="tx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3157541" y="6898695"/>
            <a:ext cx="11926325" cy="773203"/>
          </a:xfrm>
        </p:spPr>
        <p:txBody>
          <a:bodyPr anchor="t">
            <a:noAutofit/>
          </a:bodyPr>
          <a:lstStyle>
            <a:lvl1pPr algn="ctr">
              <a:lnSpc>
                <a:spcPct val="120000"/>
              </a:lnSpc>
              <a:defRPr sz="3200" spc="300">
                <a:solidFill>
                  <a:schemeClr val="accent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8" hasCustomPrompt="1"/>
          </p:nvPr>
        </p:nvSpPr>
        <p:spPr>
          <a:xfrm>
            <a:off x="9323226" y="2083160"/>
            <a:ext cx="900100" cy="1102622"/>
          </a:xfrm>
        </p:spPr>
        <p:txBody>
          <a:bodyPr anchor="ctr">
            <a:noAutofit/>
          </a:bodyPr>
          <a:lstStyle>
            <a:lvl1pPr algn="r">
              <a:lnSpc>
                <a:spcPct val="120000"/>
              </a:lnSpc>
              <a:defRPr sz="4400" spc="0">
                <a:solidFill>
                  <a:schemeClr val="bg1"/>
                </a:solidFill>
                <a:latin typeface="+mn-lt"/>
              </a:defRPr>
            </a:lvl1pPr>
          </a:lstStyle>
          <a:p>
            <a:pPr lvl="0"/>
            <a:r>
              <a:rPr lang="en-US" altLang="ja-JP" dirty="0"/>
              <a:t>0</a:t>
            </a:r>
            <a:endParaRPr lang="en-US" dirty="0"/>
          </a:p>
        </p:txBody>
      </p:sp>
      <p:sp>
        <p:nvSpPr>
          <p:cNvPr id="14" name="テキスト プレースホルダー 9"/>
          <p:cNvSpPr>
            <a:spLocks noGrp="1"/>
          </p:cNvSpPr>
          <p:nvPr>
            <p:ph type="body" sz="quarter" idx="19" hasCustomPrompt="1"/>
          </p:nvPr>
        </p:nvSpPr>
        <p:spPr>
          <a:xfrm>
            <a:off x="10268331" y="2199732"/>
            <a:ext cx="90010" cy="900100"/>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15" name="テキスト プレースホルダー 11"/>
          <p:cNvSpPr>
            <a:spLocks noGrp="1"/>
          </p:cNvSpPr>
          <p:nvPr>
            <p:ph type="body" sz="quarter" idx="20" hasCustomPrompt="1"/>
          </p:nvPr>
        </p:nvSpPr>
        <p:spPr>
          <a:xfrm>
            <a:off x="10403346" y="2173170"/>
            <a:ext cx="7290810"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6" name="テキスト プレースホルダー 11"/>
          <p:cNvSpPr>
            <a:spLocks noGrp="1"/>
          </p:cNvSpPr>
          <p:nvPr>
            <p:ph type="body" sz="quarter" idx="21" hasCustomPrompt="1"/>
          </p:nvPr>
        </p:nvSpPr>
        <p:spPr>
          <a:xfrm>
            <a:off x="9323226" y="3091713"/>
            <a:ext cx="900100" cy="1102622"/>
          </a:xfrm>
        </p:spPr>
        <p:txBody>
          <a:bodyPr anchor="ctr">
            <a:noAutofit/>
          </a:bodyPr>
          <a:lstStyle>
            <a:lvl1pPr algn="r">
              <a:lnSpc>
                <a:spcPct val="120000"/>
              </a:lnSpc>
              <a:defRPr sz="4400" spc="0">
                <a:solidFill>
                  <a:schemeClr val="bg1"/>
                </a:solidFill>
                <a:latin typeface="+mn-lt"/>
              </a:defRPr>
            </a:lvl1pPr>
          </a:lstStyle>
          <a:p>
            <a:pPr lvl="0"/>
            <a:r>
              <a:rPr lang="en-US" altLang="ja-JP" dirty="0"/>
              <a:t>0</a:t>
            </a:r>
            <a:endParaRPr lang="en-US" dirty="0"/>
          </a:p>
        </p:txBody>
      </p:sp>
      <p:sp>
        <p:nvSpPr>
          <p:cNvPr id="17" name="テキスト プレースホルダー 9"/>
          <p:cNvSpPr>
            <a:spLocks noGrp="1"/>
          </p:cNvSpPr>
          <p:nvPr>
            <p:ph type="body" sz="quarter" idx="22" hasCustomPrompt="1"/>
          </p:nvPr>
        </p:nvSpPr>
        <p:spPr>
          <a:xfrm>
            <a:off x="10268331" y="3208285"/>
            <a:ext cx="90010" cy="900100"/>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18" name="テキスト プレースホルダー 11"/>
          <p:cNvSpPr>
            <a:spLocks noGrp="1"/>
          </p:cNvSpPr>
          <p:nvPr>
            <p:ph type="body" sz="quarter" idx="23" hasCustomPrompt="1"/>
          </p:nvPr>
        </p:nvSpPr>
        <p:spPr>
          <a:xfrm>
            <a:off x="10403346" y="3181723"/>
            <a:ext cx="7290810"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4" hasCustomPrompt="1"/>
          </p:nvPr>
        </p:nvSpPr>
        <p:spPr>
          <a:xfrm>
            <a:off x="9323226" y="4108385"/>
            <a:ext cx="900100" cy="1102622"/>
          </a:xfrm>
        </p:spPr>
        <p:txBody>
          <a:bodyPr anchor="ctr">
            <a:noAutofit/>
          </a:bodyPr>
          <a:lstStyle>
            <a:lvl1pPr algn="r">
              <a:lnSpc>
                <a:spcPct val="120000"/>
              </a:lnSpc>
              <a:defRPr sz="4400" spc="0">
                <a:solidFill>
                  <a:schemeClr val="bg1"/>
                </a:solidFill>
                <a:latin typeface="+mn-lt"/>
              </a:defRPr>
            </a:lvl1pPr>
          </a:lstStyle>
          <a:p>
            <a:pPr lvl="0"/>
            <a:r>
              <a:rPr lang="en-US" altLang="ja-JP" dirty="0"/>
              <a:t>0</a:t>
            </a:r>
            <a:endParaRPr lang="en-US" dirty="0"/>
          </a:p>
        </p:txBody>
      </p:sp>
      <p:sp>
        <p:nvSpPr>
          <p:cNvPr id="20" name="テキスト プレースホルダー 9"/>
          <p:cNvSpPr>
            <a:spLocks noGrp="1"/>
          </p:cNvSpPr>
          <p:nvPr>
            <p:ph type="body" sz="quarter" idx="25" hasCustomPrompt="1"/>
          </p:nvPr>
        </p:nvSpPr>
        <p:spPr>
          <a:xfrm>
            <a:off x="10268331" y="4224957"/>
            <a:ext cx="90010" cy="900100"/>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21" name="テキスト プレースホルダー 11"/>
          <p:cNvSpPr>
            <a:spLocks noGrp="1"/>
          </p:cNvSpPr>
          <p:nvPr>
            <p:ph type="body" sz="quarter" idx="26" hasCustomPrompt="1"/>
          </p:nvPr>
        </p:nvSpPr>
        <p:spPr>
          <a:xfrm>
            <a:off x="10403346" y="4198395"/>
            <a:ext cx="7290810"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7" hasCustomPrompt="1"/>
          </p:nvPr>
        </p:nvSpPr>
        <p:spPr>
          <a:xfrm>
            <a:off x="9323226" y="5098495"/>
            <a:ext cx="900100" cy="1102622"/>
          </a:xfrm>
        </p:spPr>
        <p:txBody>
          <a:bodyPr anchor="ctr">
            <a:noAutofit/>
          </a:bodyPr>
          <a:lstStyle>
            <a:lvl1pPr algn="r">
              <a:lnSpc>
                <a:spcPct val="120000"/>
              </a:lnSpc>
              <a:defRPr sz="4400" spc="0">
                <a:solidFill>
                  <a:schemeClr val="bg1"/>
                </a:solidFill>
                <a:latin typeface="+mn-lt"/>
              </a:defRPr>
            </a:lvl1pPr>
          </a:lstStyle>
          <a:p>
            <a:pPr lvl="0"/>
            <a:r>
              <a:rPr lang="en-US" altLang="ja-JP" dirty="0"/>
              <a:t>0</a:t>
            </a:r>
            <a:endParaRPr lang="en-US" dirty="0"/>
          </a:p>
        </p:txBody>
      </p:sp>
      <p:sp>
        <p:nvSpPr>
          <p:cNvPr id="23" name="テキスト プレースホルダー 9"/>
          <p:cNvSpPr>
            <a:spLocks noGrp="1"/>
          </p:cNvSpPr>
          <p:nvPr>
            <p:ph type="body" sz="quarter" idx="28" hasCustomPrompt="1"/>
          </p:nvPr>
        </p:nvSpPr>
        <p:spPr>
          <a:xfrm>
            <a:off x="10268331" y="5215067"/>
            <a:ext cx="90010" cy="900100"/>
          </a:xfrm>
          <a:solidFill>
            <a:schemeClr val="accent1">
              <a:alpha val="69000"/>
            </a:schemeClr>
          </a:solidFill>
        </p:spPr>
        <p:txBody>
          <a:bodyPr/>
          <a:lstStyle>
            <a:lvl1pPr>
              <a:defRPr baseline="0"/>
            </a:lvl1pPr>
          </a:lstStyle>
          <a:p>
            <a:pPr lvl="0"/>
            <a:r>
              <a:rPr kumimoji="1" lang="en-US" altLang="ja-JP" dirty="0"/>
              <a:t> </a:t>
            </a:r>
            <a:endParaRPr kumimoji="1" lang="ja-JP" altLang="en-US" dirty="0"/>
          </a:p>
        </p:txBody>
      </p:sp>
      <p:sp>
        <p:nvSpPr>
          <p:cNvPr id="24" name="テキスト プレースホルダー 11"/>
          <p:cNvSpPr>
            <a:spLocks noGrp="1"/>
          </p:cNvSpPr>
          <p:nvPr>
            <p:ph type="body" sz="quarter" idx="29" hasCustomPrompt="1"/>
          </p:nvPr>
        </p:nvSpPr>
        <p:spPr>
          <a:xfrm>
            <a:off x="10403346" y="5188505"/>
            <a:ext cx="7290810" cy="945105"/>
          </a:xfrm>
        </p:spPr>
        <p:txBody>
          <a:bodyPr anchor="ctr">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2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2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27"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33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26" name="グループ化 25"/>
          <p:cNvGrpSpPr/>
          <p:nvPr userDrawn="1"/>
        </p:nvGrpSpPr>
        <p:grpSpPr>
          <a:xfrm>
            <a:off x="7952769" y="2287309"/>
            <a:ext cx="3234708" cy="3259869"/>
            <a:chOff x="3775000" y="2576471"/>
            <a:chExt cx="5088444" cy="5128022"/>
          </a:xfrm>
          <a:solidFill>
            <a:schemeClr val="accent1">
              <a:lumMod val="60000"/>
              <a:lumOff val="40000"/>
            </a:schemeClr>
          </a:solidFill>
        </p:grpSpPr>
        <p:sp>
          <p:nvSpPr>
            <p:cNvPr id="5" name="ドーナツ 4"/>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台形 5"/>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台形 9"/>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userDrawn="1"/>
          </p:nvGrpSpPr>
          <p:grpSpPr>
            <a:xfrm rot="8683707">
              <a:off x="5919624" y="2599846"/>
              <a:ext cx="776534" cy="5087308"/>
              <a:chOff x="9953296" y="2728871"/>
              <a:chExt cx="776534" cy="5087308"/>
            </a:xfrm>
            <a:grpFill/>
          </p:grpSpPr>
          <p:sp>
            <p:nvSpPr>
              <p:cNvPr id="11" name="台形 1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台形 1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userDrawn="1"/>
          </p:nvGrpSpPr>
          <p:grpSpPr>
            <a:xfrm rot="6486146">
              <a:off x="5930387" y="2598115"/>
              <a:ext cx="776534" cy="5087308"/>
              <a:chOff x="9953296" y="2728871"/>
              <a:chExt cx="776534" cy="5087308"/>
            </a:xfrm>
            <a:grpFill/>
          </p:grpSpPr>
          <p:sp>
            <p:nvSpPr>
              <p:cNvPr id="17" name="台形 1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台形 1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p:cNvGrpSpPr/>
            <p:nvPr userDrawn="1"/>
          </p:nvGrpSpPr>
          <p:grpSpPr>
            <a:xfrm rot="4265237">
              <a:off x="5931523" y="2576485"/>
              <a:ext cx="776534" cy="5087308"/>
              <a:chOff x="9953296" y="2728871"/>
              <a:chExt cx="776534" cy="5087308"/>
            </a:xfrm>
            <a:grpFill/>
          </p:grpSpPr>
          <p:sp>
            <p:nvSpPr>
              <p:cNvPr id="20" name="台形 19"/>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台形 20"/>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userDrawn="1"/>
          </p:nvGrpSpPr>
          <p:grpSpPr>
            <a:xfrm rot="2213029">
              <a:off x="5911663" y="2617185"/>
              <a:ext cx="776534" cy="5087308"/>
              <a:chOff x="9953296" y="2728871"/>
              <a:chExt cx="776534" cy="5087308"/>
            </a:xfrm>
            <a:grpFill/>
          </p:grpSpPr>
          <p:sp>
            <p:nvSpPr>
              <p:cNvPr id="23" name="台形 2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台形 2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7" name="グループ化 26"/>
          <p:cNvGrpSpPr/>
          <p:nvPr userDrawn="1"/>
        </p:nvGrpSpPr>
        <p:grpSpPr>
          <a:xfrm>
            <a:off x="10821438" y="4862070"/>
            <a:ext cx="1954027" cy="1969226"/>
            <a:chOff x="3775000" y="2576471"/>
            <a:chExt cx="5088444" cy="5128022"/>
          </a:xfrm>
          <a:solidFill>
            <a:schemeClr val="accent1">
              <a:lumMod val="60000"/>
              <a:lumOff val="40000"/>
            </a:schemeClr>
          </a:solidFill>
        </p:grpSpPr>
        <p:sp>
          <p:nvSpPr>
            <p:cNvPr id="28" name="ドーナツ 27"/>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台形 28"/>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台形 29"/>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userDrawn="1"/>
          </p:nvGrpSpPr>
          <p:grpSpPr>
            <a:xfrm rot="8683707">
              <a:off x="5919624" y="2599846"/>
              <a:ext cx="776534" cy="5087308"/>
              <a:chOff x="9953296" y="2728871"/>
              <a:chExt cx="776534" cy="5087308"/>
            </a:xfrm>
            <a:grpFill/>
          </p:grpSpPr>
          <p:sp>
            <p:nvSpPr>
              <p:cNvPr id="41" name="台形 4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台形 4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userDrawn="1"/>
          </p:nvGrpSpPr>
          <p:grpSpPr>
            <a:xfrm rot="6486146">
              <a:off x="5930387" y="2598115"/>
              <a:ext cx="776534" cy="5087308"/>
              <a:chOff x="9953296" y="2728871"/>
              <a:chExt cx="776534" cy="5087308"/>
            </a:xfrm>
            <a:grpFill/>
          </p:grpSpPr>
          <p:sp>
            <p:nvSpPr>
              <p:cNvPr id="39" name="台形 3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台形 3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p:cNvGrpSpPr/>
            <p:nvPr userDrawn="1"/>
          </p:nvGrpSpPr>
          <p:grpSpPr>
            <a:xfrm rot="4265237">
              <a:off x="5931523" y="2576485"/>
              <a:ext cx="776534" cy="5087308"/>
              <a:chOff x="9953296" y="2728871"/>
              <a:chExt cx="776534" cy="5087308"/>
            </a:xfrm>
            <a:grpFill/>
          </p:grpSpPr>
          <p:sp>
            <p:nvSpPr>
              <p:cNvPr id="37" name="台形 3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台形 3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p:cNvGrpSpPr/>
            <p:nvPr userDrawn="1"/>
          </p:nvGrpSpPr>
          <p:grpSpPr>
            <a:xfrm rot="2213029">
              <a:off x="5911663" y="2617185"/>
              <a:ext cx="776534" cy="5087308"/>
              <a:chOff x="9953296" y="2728871"/>
              <a:chExt cx="776534" cy="5087308"/>
            </a:xfrm>
            <a:grpFill/>
          </p:grpSpPr>
          <p:sp>
            <p:nvSpPr>
              <p:cNvPr id="35" name="台形 3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台形 3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3" name="グループ化 42"/>
          <p:cNvGrpSpPr/>
          <p:nvPr userDrawn="1"/>
        </p:nvGrpSpPr>
        <p:grpSpPr>
          <a:xfrm>
            <a:off x="6720664" y="5228491"/>
            <a:ext cx="2475236" cy="2494489"/>
            <a:chOff x="3775000" y="2576471"/>
            <a:chExt cx="5088444" cy="5128022"/>
          </a:xfrm>
          <a:solidFill>
            <a:schemeClr val="accent1">
              <a:lumMod val="60000"/>
              <a:lumOff val="40000"/>
            </a:schemeClr>
          </a:solidFill>
        </p:grpSpPr>
        <p:sp>
          <p:nvSpPr>
            <p:cNvPr id="44" name="ドーナツ 43"/>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台形 44"/>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台形 45"/>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p:cNvGrpSpPr/>
            <p:nvPr userDrawn="1"/>
          </p:nvGrpSpPr>
          <p:grpSpPr>
            <a:xfrm rot="8683707">
              <a:off x="5919624" y="2599846"/>
              <a:ext cx="776534" cy="5087308"/>
              <a:chOff x="9953296" y="2728871"/>
              <a:chExt cx="776534" cy="5087308"/>
            </a:xfrm>
            <a:grpFill/>
          </p:grpSpPr>
          <p:sp>
            <p:nvSpPr>
              <p:cNvPr id="57" name="台形 5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台形 5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userDrawn="1"/>
          </p:nvGrpSpPr>
          <p:grpSpPr>
            <a:xfrm rot="6486146">
              <a:off x="5930387" y="2598115"/>
              <a:ext cx="776534" cy="5087308"/>
              <a:chOff x="9953296" y="2728871"/>
              <a:chExt cx="776534" cy="5087308"/>
            </a:xfrm>
            <a:grpFill/>
          </p:grpSpPr>
          <p:sp>
            <p:nvSpPr>
              <p:cNvPr id="55" name="台形 5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台形 5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p:cNvGrpSpPr/>
            <p:nvPr userDrawn="1"/>
          </p:nvGrpSpPr>
          <p:grpSpPr>
            <a:xfrm rot="4265237">
              <a:off x="5931523" y="2576485"/>
              <a:ext cx="776534" cy="5087308"/>
              <a:chOff x="9953296" y="2728871"/>
              <a:chExt cx="776534" cy="5087308"/>
            </a:xfrm>
            <a:grpFill/>
          </p:grpSpPr>
          <p:sp>
            <p:nvSpPr>
              <p:cNvPr id="53" name="台形 5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台形 5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userDrawn="1"/>
          </p:nvGrpSpPr>
          <p:grpSpPr>
            <a:xfrm rot="2213029">
              <a:off x="5911663" y="2617185"/>
              <a:ext cx="776534" cy="5087308"/>
              <a:chOff x="9953296" y="2728871"/>
              <a:chExt cx="776534" cy="5087308"/>
            </a:xfrm>
            <a:grpFill/>
          </p:grpSpPr>
          <p:sp>
            <p:nvSpPr>
              <p:cNvPr id="51" name="台形 5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台形 5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9" name="グループ化 58"/>
          <p:cNvGrpSpPr/>
          <p:nvPr userDrawn="1"/>
        </p:nvGrpSpPr>
        <p:grpSpPr>
          <a:xfrm>
            <a:off x="4850094" y="3546320"/>
            <a:ext cx="2368323" cy="2386745"/>
            <a:chOff x="3775000" y="2576471"/>
            <a:chExt cx="5088444" cy="5128022"/>
          </a:xfrm>
          <a:solidFill>
            <a:schemeClr val="accent1">
              <a:lumMod val="60000"/>
              <a:lumOff val="40000"/>
            </a:schemeClr>
          </a:solidFill>
        </p:grpSpPr>
        <p:sp>
          <p:nvSpPr>
            <p:cNvPr id="60" name="ドーナツ 59"/>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台形 60"/>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台形 61"/>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p:cNvGrpSpPr/>
            <p:nvPr userDrawn="1"/>
          </p:nvGrpSpPr>
          <p:grpSpPr>
            <a:xfrm rot="8683707">
              <a:off x="5919624" y="2599846"/>
              <a:ext cx="776534" cy="5087308"/>
              <a:chOff x="9953296" y="2728871"/>
              <a:chExt cx="776534" cy="5087308"/>
            </a:xfrm>
            <a:grpFill/>
          </p:grpSpPr>
          <p:sp>
            <p:nvSpPr>
              <p:cNvPr id="73" name="台形 7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台形 7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4" name="グループ化 63"/>
            <p:cNvGrpSpPr/>
            <p:nvPr userDrawn="1"/>
          </p:nvGrpSpPr>
          <p:grpSpPr>
            <a:xfrm rot="6486146">
              <a:off x="5930387" y="2598115"/>
              <a:ext cx="776534" cy="5087308"/>
              <a:chOff x="9953296" y="2728871"/>
              <a:chExt cx="776534" cy="5087308"/>
            </a:xfrm>
            <a:grpFill/>
          </p:grpSpPr>
          <p:sp>
            <p:nvSpPr>
              <p:cNvPr id="71" name="台形 70"/>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台形 71"/>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グループ化 64"/>
            <p:cNvGrpSpPr/>
            <p:nvPr userDrawn="1"/>
          </p:nvGrpSpPr>
          <p:grpSpPr>
            <a:xfrm rot="4265237">
              <a:off x="5931523" y="2576485"/>
              <a:ext cx="776534" cy="5087308"/>
              <a:chOff x="9953296" y="2728871"/>
              <a:chExt cx="776534" cy="5087308"/>
            </a:xfrm>
            <a:grpFill/>
          </p:grpSpPr>
          <p:sp>
            <p:nvSpPr>
              <p:cNvPr id="69" name="台形 6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台形 6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グループ化 65"/>
            <p:cNvGrpSpPr/>
            <p:nvPr userDrawn="1"/>
          </p:nvGrpSpPr>
          <p:grpSpPr>
            <a:xfrm rot="2213029">
              <a:off x="5911663" y="2617185"/>
              <a:ext cx="776534" cy="5087308"/>
              <a:chOff x="9953296" y="2728871"/>
              <a:chExt cx="776534" cy="5087308"/>
            </a:xfrm>
            <a:grpFill/>
          </p:grpSpPr>
          <p:sp>
            <p:nvSpPr>
              <p:cNvPr id="67" name="台形 6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台形 6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5" name="グループ化 74"/>
          <p:cNvGrpSpPr/>
          <p:nvPr userDrawn="1"/>
        </p:nvGrpSpPr>
        <p:grpSpPr>
          <a:xfrm>
            <a:off x="3068709" y="4765313"/>
            <a:ext cx="2077973" cy="2094136"/>
            <a:chOff x="3775000" y="2576471"/>
            <a:chExt cx="5088444" cy="5128022"/>
          </a:xfrm>
          <a:solidFill>
            <a:schemeClr val="accent1">
              <a:lumMod val="60000"/>
              <a:lumOff val="40000"/>
            </a:schemeClr>
          </a:solidFill>
        </p:grpSpPr>
        <p:sp>
          <p:nvSpPr>
            <p:cNvPr id="76" name="ドーナツ 75"/>
            <p:cNvSpPr/>
            <p:nvPr userDrawn="1"/>
          </p:nvSpPr>
          <p:spPr>
            <a:xfrm>
              <a:off x="4282666" y="3118275"/>
              <a:ext cx="4050450" cy="4050450"/>
            </a:xfrm>
            <a:prstGeom prst="donut">
              <a:avLst>
                <a:gd name="adj" fmla="val 10789"/>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7" name="台形 76"/>
            <p:cNvSpPr/>
            <p:nvPr userDrawn="1"/>
          </p:nvSpPr>
          <p:spPr>
            <a:xfrm>
              <a:off x="5919624" y="25764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台形 77"/>
            <p:cNvSpPr/>
            <p:nvPr userDrawn="1"/>
          </p:nvSpPr>
          <p:spPr>
            <a:xfrm rot="10800000">
              <a:off x="5919624" y="67648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p:cNvGrpSpPr/>
            <p:nvPr userDrawn="1"/>
          </p:nvGrpSpPr>
          <p:grpSpPr>
            <a:xfrm rot="8683707">
              <a:off x="5919624" y="2599846"/>
              <a:ext cx="776534" cy="5087308"/>
              <a:chOff x="9953296" y="2728871"/>
              <a:chExt cx="776534" cy="5087308"/>
            </a:xfrm>
            <a:grpFill/>
          </p:grpSpPr>
          <p:sp>
            <p:nvSpPr>
              <p:cNvPr id="89" name="台形 88"/>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台形 89"/>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グループ化 79"/>
            <p:cNvGrpSpPr/>
            <p:nvPr userDrawn="1"/>
          </p:nvGrpSpPr>
          <p:grpSpPr>
            <a:xfrm rot="6486146">
              <a:off x="5930387" y="2598115"/>
              <a:ext cx="776534" cy="5087308"/>
              <a:chOff x="9953296" y="2728871"/>
              <a:chExt cx="776534" cy="5087308"/>
            </a:xfrm>
            <a:grpFill/>
          </p:grpSpPr>
          <p:sp>
            <p:nvSpPr>
              <p:cNvPr id="87" name="台形 86"/>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台形 87"/>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1" name="グループ化 80"/>
            <p:cNvGrpSpPr/>
            <p:nvPr userDrawn="1"/>
          </p:nvGrpSpPr>
          <p:grpSpPr>
            <a:xfrm rot="4265237">
              <a:off x="5931523" y="2576485"/>
              <a:ext cx="776534" cy="5087308"/>
              <a:chOff x="9953296" y="2728871"/>
              <a:chExt cx="776534" cy="5087308"/>
            </a:xfrm>
            <a:grpFill/>
          </p:grpSpPr>
          <p:sp>
            <p:nvSpPr>
              <p:cNvPr id="85" name="台形 84"/>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台形 85"/>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p:cNvGrpSpPr/>
            <p:nvPr userDrawn="1"/>
          </p:nvGrpSpPr>
          <p:grpSpPr>
            <a:xfrm rot="2213029">
              <a:off x="5911663" y="2617185"/>
              <a:ext cx="776534" cy="5087308"/>
              <a:chOff x="9953296" y="2728871"/>
              <a:chExt cx="776534" cy="5087308"/>
            </a:xfrm>
            <a:grpFill/>
          </p:grpSpPr>
          <p:sp>
            <p:nvSpPr>
              <p:cNvPr id="83" name="台形 82"/>
              <p:cNvSpPr/>
              <p:nvPr userDrawn="1"/>
            </p:nvSpPr>
            <p:spPr>
              <a:xfrm>
                <a:off x="9953296" y="2728871"/>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台形 83"/>
              <p:cNvSpPr/>
              <p:nvPr userDrawn="1"/>
            </p:nvSpPr>
            <p:spPr>
              <a:xfrm rot="10800000">
                <a:off x="9953296" y="6917275"/>
                <a:ext cx="776534" cy="898904"/>
              </a:xfrm>
              <a:prstGeom prst="trapezoid">
                <a:avLst/>
              </a:prstGeom>
              <a:grp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91" name="テキスト プレースホルダー 11"/>
          <p:cNvSpPr>
            <a:spLocks noGrp="1"/>
          </p:cNvSpPr>
          <p:nvPr>
            <p:ph type="body" sz="quarter" idx="16" hasCustomPrompt="1"/>
          </p:nvPr>
        </p:nvSpPr>
        <p:spPr>
          <a:xfrm>
            <a:off x="1057972" y="7777592"/>
            <a:ext cx="4294891"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2" name="テキスト プレースホルダー 11"/>
          <p:cNvSpPr>
            <a:spLocks noGrp="1"/>
          </p:cNvSpPr>
          <p:nvPr>
            <p:ph type="body" sz="quarter" idx="17" hasCustomPrompt="1"/>
          </p:nvPr>
        </p:nvSpPr>
        <p:spPr>
          <a:xfrm>
            <a:off x="1057972" y="7236332"/>
            <a:ext cx="4294891"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93" name="テキスト プレースホルダー 11"/>
          <p:cNvSpPr>
            <a:spLocks noGrp="1"/>
          </p:cNvSpPr>
          <p:nvPr>
            <p:ph type="body" sz="quarter" idx="18" hasCustomPrompt="1"/>
          </p:nvPr>
        </p:nvSpPr>
        <p:spPr>
          <a:xfrm>
            <a:off x="805021" y="2473401"/>
            <a:ext cx="4312026"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4" name="テキスト プレースホルダー 11"/>
          <p:cNvSpPr>
            <a:spLocks noGrp="1"/>
          </p:cNvSpPr>
          <p:nvPr>
            <p:ph type="body" sz="quarter" idx="19" hasCustomPrompt="1"/>
          </p:nvPr>
        </p:nvSpPr>
        <p:spPr>
          <a:xfrm>
            <a:off x="805021" y="1932141"/>
            <a:ext cx="4312026"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95" name="テキスト プレースホルダー 11"/>
          <p:cNvSpPr>
            <a:spLocks noGrp="1"/>
          </p:cNvSpPr>
          <p:nvPr>
            <p:ph type="body" sz="quarter" idx="20" hasCustomPrompt="1"/>
          </p:nvPr>
        </p:nvSpPr>
        <p:spPr>
          <a:xfrm>
            <a:off x="13103646" y="5342450"/>
            <a:ext cx="4905545"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6" name="テキスト プレースホルダー 11"/>
          <p:cNvSpPr>
            <a:spLocks noGrp="1"/>
          </p:cNvSpPr>
          <p:nvPr>
            <p:ph type="body" sz="quarter" idx="21" hasCustomPrompt="1"/>
          </p:nvPr>
        </p:nvSpPr>
        <p:spPr>
          <a:xfrm>
            <a:off x="13103646" y="4801190"/>
            <a:ext cx="4905545"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97" name="テキスト プレースホルダー 11"/>
          <p:cNvSpPr>
            <a:spLocks noGrp="1"/>
          </p:cNvSpPr>
          <p:nvPr>
            <p:ph type="body" sz="quarter" idx="22" hasCustomPrompt="1"/>
          </p:nvPr>
        </p:nvSpPr>
        <p:spPr>
          <a:xfrm>
            <a:off x="11667139" y="2506057"/>
            <a:ext cx="4905545"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98" name="テキスト プレースホルダー 11"/>
          <p:cNvSpPr>
            <a:spLocks noGrp="1"/>
          </p:cNvSpPr>
          <p:nvPr>
            <p:ph type="body" sz="quarter" idx="23" hasCustomPrompt="1"/>
          </p:nvPr>
        </p:nvSpPr>
        <p:spPr>
          <a:xfrm>
            <a:off x="11667139" y="1964797"/>
            <a:ext cx="4905545"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99" name="テキスト プレースホルダー 11"/>
          <p:cNvSpPr>
            <a:spLocks noGrp="1"/>
          </p:cNvSpPr>
          <p:nvPr>
            <p:ph type="body" sz="quarter" idx="24" hasCustomPrompt="1"/>
          </p:nvPr>
        </p:nvSpPr>
        <p:spPr>
          <a:xfrm>
            <a:off x="9341327" y="7815212"/>
            <a:ext cx="4905545" cy="1625815"/>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100" name="テキスト プレースホルダー 11"/>
          <p:cNvSpPr>
            <a:spLocks noGrp="1"/>
          </p:cNvSpPr>
          <p:nvPr>
            <p:ph type="body" sz="quarter" idx="25" hasCustomPrompt="1"/>
          </p:nvPr>
        </p:nvSpPr>
        <p:spPr>
          <a:xfrm>
            <a:off x="9341327" y="7273952"/>
            <a:ext cx="4905545"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103" name="円/楕円 102"/>
          <p:cNvSpPr/>
          <p:nvPr userDrawn="1"/>
        </p:nvSpPr>
        <p:spPr>
          <a:xfrm>
            <a:off x="4023054" y="5726081"/>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userDrawn="1"/>
        </p:nvSpPr>
        <p:spPr>
          <a:xfrm>
            <a:off x="7872755" y="6385186"/>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p:nvPr userDrawn="1"/>
        </p:nvSpPr>
        <p:spPr>
          <a:xfrm>
            <a:off x="9482906" y="3818529"/>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p:nvPr userDrawn="1"/>
        </p:nvSpPr>
        <p:spPr>
          <a:xfrm>
            <a:off x="11714086" y="5767828"/>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userDrawn="1"/>
        </p:nvSpPr>
        <p:spPr>
          <a:xfrm>
            <a:off x="5948968" y="4630257"/>
            <a:ext cx="160028" cy="160028"/>
          </a:xfrm>
          <a:prstGeom prst="ellipse">
            <a:avLst/>
          </a:prstGeom>
          <a:solidFill>
            <a:schemeClr val="accent1"/>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リーフォーム 116"/>
          <p:cNvSpPr/>
          <p:nvPr userDrawn="1"/>
        </p:nvSpPr>
        <p:spPr>
          <a:xfrm>
            <a:off x="5214551" y="2965622"/>
            <a:ext cx="853068" cy="1729946"/>
          </a:xfrm>
          <a:custGeom>
            <a:avLst/>
            <a:gdLst>
              <a:gd name="connsiteX0" fmla="*/ 803190 w 853068"/>
              <a:gd name="connsiteY0" fmla="*/ 2384854 h 2384854"/>
              <a:gd name="connsiteX1" fmla="*/ 766119 w 853068"/>
              <a:gd name="connsiteY1" fmla="*/ 877329 h 2384854"/>
              <a:gd name="connsiteX2" fmla="*/ 0 w 853068"/>
              <a:gd name="connsiteY2" fmla="*/ 0 h 2384854"/>
            </a:gdLst>
            <a:ahLst/>
            <a:cxnLst>
              <a:cxn ang="0">
                <a:pos x="connsiteX0" y="connsiteY0"/>
              </a:cxn>
              <a:cxn ang="0">
                <a:pos x="connsiteX1" y="connsiteY1"/>
              </a:cxn>
              <a:cxn ang="0">
                <a:pos x="connsiteX2" y="connsiteY2"/>
              </a:cxn>
            </a:cxnLst>
            <a:rect l="l" t="t" r="r" b="b"/>
            <a:pathLst>
              <a:path w="853068" h="2384854">
                <a:moveTo>
                  <a:pt x="803190" y="2384854"/>
                </a:moveTo>
                <a:cubicBezTo>
                  <a:pt x="851587" y="1829829"/>
                  <a:pt x="899984" y="1274805"/>
                  <a:pt x="766119" y="877329"/>
                </a:cubicBezTo>
                <a:cubicBezTo>
                  <a:pt x="632254" y="479853"/>
                  <a:pt x="316127" y="239926"/>
                  <a:pt x="0" y="0"/>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リーフォーム 120"/>
          <p:cNvSpPr/>
          <p:nvPr userDrawn="1"/>
        </p:nvSpPr>
        <p:spPr>
          <a:xfrm>
            <a:off x="9564130" y="2323070"/>
            <a:ext cx="1952367" cy="1544595"/>
          </a:xfrm>
          <a:custGeom>
            <a:avLst/>
            <a:gdLst>
              <a:gd name="connsiteX0" fmla="*/ 0 w 1952367"/>
              <a:gd name="connsiteY0" fmla="*/ 1544595 h 1544595"/>
              <a:gd name="connsiteX1" fmla="*/ 642551 w 1952367"/>
              <a:gd name="connsiteY1" fmla="*/ 308919 h 1544595"/>
              <a:gd name="connsiteX2" fmla="*/ 1952367 w 1952367"/>
              <a:gd name="connsiteY2" fmla="*/ 0 h 1544595"/>
            </a:gdLst>
            <a:ahLst/>
            <a:cxnLst>
              <a:cxn ang="0">
                <a:pos x="connsiteX0" y="connsiteY0"/>
              </a:cxn>
              <a:cxn ang="0">
                <a:pos x="connsiteX1" y="connsiteY1"/>
              </a:cxn>
              <a:cxn ang="0">
                <a:pos x="connsiteX2" y="connsiteY2"/>
              </a:cxn>
            </a:cxnLst>
            <a:rect l="l" t="t" r="r" b="b"/>
            <a:pathLst>
              <a:path w="1952367" h="1544595">
                <a:moveTo>
                  <a:pt x="0" y="1544595"/>
                </a:moveTo>
                <a:cubicBezTo>
                  <a:pt x="158578" y="1055473"/>
                  <a:pt x="317157" y="566351"/>
                  <a:pt x="642551" y="308919"/>
                </a:cubicBezTo>
                <a:cubicBezTo>
                  <a:pt x="967945" y="51487"/>
                  <a:pt x="1460156" y="25743"/>
                  <a:pt x="1952367" y="0"/>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フリーフォーム 121"/>
          <p:cNvSpPr/>
          <p:nvPr userDrawn="1"/>
        </p:nvSpPr>
        <p:spPr>
          <a:xfrm>
            <a:off x="1977081" y="5807676"/>
            <a:ext cx="2075935" cy="1359243"/>
          </a:xfrm>
          <a:custGeom>
            <a:avLst/>
            <a:gdLst>
              <a:gd name="connsiteX0" fmla="*/ 2075935 w 2075935"/>
              <a:gd name="connsiteY0" fmla="*/ 0 h 1359243"/>
              <a:gd name="connsiteX1" fmla="*/ 778476 w 2075935"/>
              <a:gd name="connsiteY1" fmla="*/ 358346 h 1359243"/>
              <a:gd name="connsiteX2" fmla="*/ 0 w 2075935"/>
              <a:gd name="connsiteY2" fmla="*/ 1359243 h 1359243"/>
            </a:gdLst>
            <a:ahLst/>
            <a:cxnLst>
              <a:cxn ang="0">
                <a:pos x="connsiteX0" y="connsiteY0"/>
              </a:cxn>
              <a:cxn ang="0">
                <a:pos x="connsiteX1" y="connsiteY1"/>
              </a:cxn>
              <a:cxn ang="0">
                <a:pos x="connsiteX2" y="connsiteY2"/>
              </a:cxn>
            </a:cxnLst>
            <a:rect l="l" t="t" r="r" b="b"/>
            <a:pathLst>
              <a:path w="2075935" h="1359243">
                <a:moveTo>
                  <a:pt x="2075935" y="0"/>
                </a:moveTo>
                <a:cubicBezTo>
                  <a:pt x="1600200" y="65903"/>
                  <a:pt x="1124465" y="131806"/>
                  <a:pt x="778476" y="358346"/>
                </a:cubicBezTo>
                <a:cubicBezTo>
                  <a:pt x="432487" y="584886"/>
                  <a:pt x="216243" y="972064"/>
                  <a:pt x="0" y="1359243"/>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リーフォーム 123"/>
          <p:cNvSpPr/>
          <p:nvPr userDrawn="1"/>
        </p:nvSpPr>
        <p:spPr>
          <a:xfrm>
            <a:off x="7970108" y="6524368"/>
            <a:ext cx="1334530" cy="1075037"/>
          </a:xfrm>
          <a:custGeom>
            <a:avLst/>
            <a:gdLst>
              <a:gd name="connsiteX0" fmla="*/ 0 w 1334530"/>
              <a:gd name="connsiteY0" fmla="*/ 0 h 1075037"/>
              <a:gd name="connsiteX1" fmla="*/ 494270 w 1334530"/>
              <a:gd name="connsiteY1" fmla="*/ 790832 h 1075037"/>
              <a:gd name="connsiteX2" fmla="*/ 1334530 w 1334530"/>
              <a:gd name="connsiteY2" fmla="*/ 1075037 h 1075037"/>
            </a:gdLst>
            <a:ahLst/>
            <a:cxnLst>
              <a:cxn ang="0">
                <a:pos x="connsiteX0" y="connsiteY0"/>
              </a:cxn>
              <a:cxn ang="0">
                <a:pos x="connsiteX1" y="connsiteY1"/>
              </a:cxn>
              <a:cxn ang="0">
                <a:pos x="connsiteX2" y="connsiteY2"/>
              </a:cxn>
            </a:cxnLst>
            <a:rect l="l" t="t" r="r" b="b"/>
            <a:pathLst>
              <a:path w="1334530" h="1075037">
                <a:moveTo>
                  <a:pt x="0" y="0"/>
                </a:moveTo>
                <a:cubicBezTo>
                  <a:pt x="135924" y="305829"/>
                  <a:pt x="271848" y="611659"/>
                  <a:pt x="494270" y="790832"/>
                </a:cubicBezTo>
                <a:cubicBezTo>
                  <a:pt x="716692" y="970005"/>
                  <a:pt x="1025611" y="1022521"/>
                  <a:pt x="1334530" y="1075037"/>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userDrawn="1"/>
        </p:nvSpPr>
        <p:spPr>
          <a:xfrm>
            <a:off x="11813059" y="5075269"/>
            <a:ext cx="1223319" cy="757120"/>
          </a:xfrm>
          <a:custGeom>
            <a:avLst/>
            <a:gdLst>
              <a:gd name="connsiteX0" fmla="*/ 0 w 1223319"/>
              <a:gd name="connsiteY0" fmla="*/ 757120 h 757120"/>
              <a:gd name="connsiteX1" fmla="*/ 593125 w 1223319"/>
              <a:gd name="connsiteY1" fmla="*/ 114569 h 757120"/>
              <a:gd name="connsiteX2" fmla="*/ 1223319 w 1223319"/>
              <a:gd name="connsiteY2" fmla="*/ 3358 h 757120"/>
            </a:gdLst>
            <a:ahLst/>
            <a:cxnLst>
              <a:cxn ang="0">
                <a:pos x="connsiteX0" y="connsiteY0"/>
              </a:cxn>
              <a:cxn ang="0">
                <a:pos x="connsiteX1" y="connsiteY1"/>
              </a:cxn>
              <a:cxn ang="0">
                <a:pos x="connsiteX2" y="connsiteY2"/>
              </a:cxn>
            </a:cxnLst>
            <a:rect l="l" t="t" r="r" b="b"/>
            <a:pathLst>
              <a:path w="1223319" h="757120">
                <a:moveTo>
                  <a:pt x="0" y="757120"/>
                </a:moveTo>
                <a:cubicBezTo>
                  <a:pt x="194619" y="498658"/>
                  <a:pt x="389239" y="240196"/>
                  <a:pt x="593125" y="114569"/>
                </a:cubicBezTo>
                <a:cubicBezTo>
                  <a:pt x="797011" y="-11058"/>
                  <a:pt x="1010165" y="-3850"/>
                  <a:pt x="1223319" y="3358"/>
                </a:cubicBezTo>
              </a:path>
            </a:pathLst>
          </a:custGeom>
          <a:noFill/>
          <a:ln w="12700" cmpd="thinThick">
            <a:solidFill>
              <a:schemeClr val="accent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13"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14"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288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lan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13" name="グループ化 12"/>
          <p:cNvGrpSpPr/>
          <p:nvPr userDrawn="1"/>
        </p:nvGrpSpPr>
        <p:grpSpPr>
          <a:xfrm>
            <a:off x="1582365" y="1826282"/>
            <a:ext cx="4545506" cy="5621309"/>
            <a:chOff x="1582365" y="2308464"/>
            <a:chExt cx="4545506" cy="5621309"/>
          </a:xfrm>
        </p:grpSpPr>
        <p:sp>
          <p:nvSpPr>
            <p:cNvPr id="5" name="角丸四角形 4"/>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テキスト プレースホルダー 11"/>
          <p:cNvSpPr>
            <a:spLocks noGrp="1"/>
          </p:cNvSpPr>
          <p:nvPr>
            <p:ph type="body" sz="quarter" idx="36" hasCustomPrompt="1"/>
          </p:nvPr>
        </p:nvSpPr>
        <p:spPr>
          <a:xfrm>
            <a:off x="1582365" y="1817885"/>
            <a:ext cx="4545505" cy="773203"/>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37" hasCustomPrompt="1"/>
          </p:nvPr>
        </p:nvSpPr>
        <p:spPr>
          <a:xfrm>
            <a:off x="1582364" y="6907531"/>
            <a:ext cx="4545505"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38" hasCustomPrompt="1"/>
          </p:nvPr>
        </p:nvSpPr>
        <p:spPr>
          <a:xfrm>
            <a:off x="1582366" y="2591088"/>
            <a:ext cx="4545505" cy="1440160"/>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17" name="ホームベース 16"/>
          <p:cNvSpPr/>
          <p:nvPr userDrawn="1"/>
        </p:nvSpPr>
        <p:spPr>
          <a:xfrm>
            <a:off x="1807391" y="4278776"/>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テキスト プレースホルダー 11"/>
          <p:cNvSpPr>
            <a:spLocks noGrp="1"/>
          </p:cNvSpPr>
          <p:nvPr>
            <p:ph type="body" sz="quarter" idx="39" hasCustomPrompt="1"/>
          </p:nvPr>
        </p:nvSpPr>
        <p:spPr>
          <a:xfrm>
            <a:off x="2167432" y="4166263"/>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9" name="ホームベース 18"/>
          <p:cNvSpPr/>
          <p:nvPr userDrawn="1"/>
        </p:nvSpPr>
        <p:spPr>
          <a:xfrm>
            <a:off x="1798874" y="497323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テキスト プレースホルダー 11"/>
          <p:cNvSpPr>
            <a:spLocks noGrp="1"/>
          </p:cNvSpPr>
          <p:nvPr>
            <p:ph type="body" sz="quarter" idx="40" hasCustomPrompt="1"/>
          </p:nvPr>
        </p:nvSpPr>
        <p:spPr>
          <a:xfrm>
            <a:off x="2158915" y="4860725"/>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1" name="ホームベース 20"/>
          <p:cNvSpPr/>
          <p:nvPr userDrawn="1"/>
        </p:nvSpPr>
        <p:spPr>
          <a:xfrm>
            <a:off x="1807391" y="5649061"/>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プレースホルダー 11"/>
          <p:cNvSpPr>
            <a:spLocks noGrp="1"/>
          </p:cNvSpPr>
          <p:nvPr>
            <p:ph type="body" sz="quarter" idx="41" hasCustomPrompt="1"/>
          </p:nvPr>
        </p:nvSpPr>
        <p:spPr>
          <a:xfrm>
            <a:off x="2167432" y="5536548"/>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3" name="ホームベース 22"/>
          <p:cNvSpPr/>
          <p:nvPr userDrawn="1"/>
        </p:nvSpPr>
        <p:spPr>
          <a:xfrm>
            <a:off x="1807391" y="6326503"/>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テキスト プレースホルダー 11"/>
          <p:cNvSpPr>
            <a:spLocks noGrp="1"/>
          </p:cNvSpPr>
          <p:nvPr>
            <p:ph type="body" sz="quarter" idx="42" hasCustomPrompt="1"/>
          </p:nvPr>
        </p:nvSpPr>
        <p:spPr>
          <a:xfrm>
            <a:off x="2167432" y="6213990"/>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25" name="グループ化 24"/>
          <p:cNvGrpSpPr/>
          <p:nvPr userDrawn="1"/>
        </p:nvGrpSpPr>
        <p:grpSpPr>
          <a:xfrm>
            <a:off x="6869660" y="1830319"/>
            <a:ext cx="4545506" cy="5621309"/>
            <a:chOff x="1582365" y="2308464"/>
            <a:chExt cx="4545506" cy="5621309"/>
          </a:xfrm>
        </p:grpSpPr>
        <p:sp>
          <p:nvSpPr>
            <p:cNvPr id="26" name="角丸四角形 25"/>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正方形/長方形 26"/>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正方形/長方形 27"/>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9" name="テキスト プレースホルダー 11"/>
          <p:cNvSpPr>
            <a:spLocks noGrp="1"/>
          </p:cNvSpPr>
          <p:nvPr>
            <p:ph type="body" sz="quarter" idx="43" hasCustomPrompt="1"/>
          </p:nvPr>
        </p:nvSpPr>
        <p:spPr>
          <a:xfrm>
            <a:off x="6869660" y="1821922"/>
            <a:ext cx="4545505" cy="773203"/>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6869659" y="6911568"/>
            <a:ext cx="4545505"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6869661" y="2595125"/>
            <a:ext cx="4545505" cy="1440160"/>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32" name="ホームベース 31"/>
          <p:cNvSpPr/>
          <p:nvPr userDrawn="1"/>
        </p:nvSpPr>
        <p:spPr>
          <a:xfrm>
            <a:off x="7094686" y="4282813"/>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テキスト プレースホルダー 11"/>
          <p:cNvSpPr>
            <a:spLocks noGrp="1"/>
          </p:cNvSpPr>
          <p:nvPr>
            <p:ph type="body" sz="quarter" idx="46" hasCustomPrompt="1"/>
          </p:nvPr>
        </p:nvSpPr>
        <p:spPr>
          <a:xfrm>
            <a:off x="7454727" y="4170300"/>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4" name="ホームベース 33"/>
          <p:cNvSpPr/>
          <p:nvPr userDrawn="1"/>
        </p:nvSpPr>
        <p:spPr>
          <a:xfrm>
            <a:off x="7086169" y="4977275"/>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テキスト プレースホルダー 11"/>
          <p:cNvSpPr>
            <a:spLocks noGrp="1"/>
          </p:cNvSpPr>
          <p:nvPr>
            <p:ph type="body" sz="quarter" idx="47" hasCustomPrompt="1"/>
          </p:nvPr>
        </p:nvSpPr>
        <p:spPr>
          <a:xfrm>
            <a:off x="7446210" y="4864762"/>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6" name="ホームベース 35"/>
          <p:cNvSpPr/>
          <p:nvPr userDrawn="1"/>
        </p:nvSpPr>
        <p:spPr>
          <a:xfrm>
            <a:off x="7094686" y="565309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テキスト プレースホルダー 11"/>
          <p:cNvSpPr>
            <a:spLocks noGrp="1"/>
          </p:cNvSpPr>
          <p:nvPr>
            <p:ph type="body" sz="quarter" idx="48" hasCustomPrompt="1"/>
          </p:nvPr>
        </p:nvSpPr>
        <p:spPr>
          <a:xfrm>
            <a:off x="7454727" y="5540585"/>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8" name="ホームベース 37"/>
          <p:cNvSpPr/>
          <p:nvPr userDrawn="1"/>
        </p:nvSpPr>
        <p:spPr>
          <a:xfrm>
            <a:off x="7094686" y="63305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テキスト プレースホルダー 11"/>
          <p:cNvSpPr>
            <a:spLocks noGrp="1"/>
          </p:cNvSpPr>
          <p:nvPr>
            <p:ph type="body" sz="quarter" idx="49" hasCustomPrompt="1"/>
          </p:nvPr>
        </p:nvSpPr>
        <p:spPr>
          <a:xfrm>
            <a:off x="7454727" y="6218027"/>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40" name="グループ化 39"/>
          <p:cNvGrpSpPr/>
          <p:nvPr userDrawn="1"/>
        </p:nvGrpSpPr>
        <p:grpSpPr>
          <a:xfrm>
            <a:off x="12158542" y="1812181"/>
            <a:ext cx="4545506" cy="5621309"/>
            <a:chOff x="1582365" y="2308464"/>
            <a:chExt cx="4545506" cy="5621309"/>
          </a:xfrm>
        </p:grpSpPr>
        <p:sp>
          <p:nvSpPr>
            <p:cNvPr id="41" name="角丸四角形 40"/>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正方形/長方形 41"/>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正方形/長方形 42"/>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4" name="テキスト プレースホルダー 11"/>
          <p:cNvSpPr>
            <a:spLocks noGrp="1"/>
          </p:cNvSpPr>
          <p:nvPr>
            <p:ph type="body" sz="quarter" idx="50" hasCustomPrompt="1"/>
          </p:nvPr>
        </p:nvSpPr>
        <p:spPr>
          <a:xfrm>
            <a:off x="12158542" y="1803784"/>
            <a:ext cx="4545505" cy="773203"/>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45" name="テキスト プレースホルダー 11"/>
          <p:cNvSpPr>
            <a:spLocks noGrp="1"/>
          </p:cNvSpPr>
          <p:nvPr>
            <p:ph type="body" sz="quarter" idx="51" hasCustomPrompt="1"/>
          </p:nvPr>
        </p:nvSpPr>
        <p:spPr>
          <a:xfrm>
            <a:off x="12158541" y="6893430"/>
            <a:ext cx="4545505"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46" name="テキスト プレースホルダー 11"/>
          <p:cNvSpPr>
            <a:spLocks noGrp="1"/>
          </p:cNvSpPr>
          <p:nvPr>
            <p:ph type="body" sz="quarter" idx="52" hasCustomPrompt="1"/>
          </p:nvPr>
        </p:nvSpPr>
        <p:spPr>
          <a:xfrm>
            <a:off x="12158543" y="2576987"/>
            <a:ext cx="4545505" cy="1440160"/>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47" name="ホームベース 46"/>
          <p:cNvSpPr/>
          <p:nvPr userDrawn="1"/>
        </p:nvSpPr>
        <p:spPr>
          <a:xfrm>
            <a:off x="12383568" y="4264675"/>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8" name="テキスト プレースホルダー 11"/>
          <p:cNvSpPr>
            <a:spLocks noGrp="1"/>
          </p:cNvSpPr>
          <p:nvPr>
            <p:ph type="body" sz="quarter" idx="53" hasCustomPrompt="1"/>
          </p:nvPr>
        </p:nvSpPr>
        <p:spPr>
          <a:xfrm>
            <a:off x="12743609" y="4152162"/>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49" name="ホームベース 48"/>
          <p:cNvSpPr/>
          <p:nvPr userDrawn="1"/>
        </p:nvSpPr>
        <p:spPr>
          <a:xfrm>
            <a:off x="12375051" y="495913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0" name="テキスト プレースホルダー 11"/>
          <p:cNvSpPr>
            <a:spLocks noGrp="1"/>
          </p:cNvSpPr>
          <p:nvPr>
            <p:ph type="body" sz="quarter" idx="54" hasCustomPrompt="1"/>
          </p:nvPr>
        </p:nvSpPr>
        <p:spPr>
          <a:xfrm>
            <a:off x="12735092" y="4846624"/>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51" name="ホームベース 50"/>
          <p:cNvSpPr/>
          <p:nvPr userDrawn="1"/>
        </p:nvSpPr>
        <p:spPr>
          <a:xfrm>
            <a:off x="12383568" y="563496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テキスト プレースホルダー 11"/>
          <p:cNvSpPr>
            <a:spLocks noGrp="1"/>
          </p:cNvSpPr>
          <p:nvPr>
            <p:ph type="body" sz="quarter" idx="55" hasCustomPrompt="1"/>
          </p:nvPr>
        </p:nvSpPr>
        <p:spPr>
          <a:xfrm>
            <a:off x="12743609" y="5522447"/>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53" name="ホームベース 52"/>
          <p:cNvSpPr/>
          <p:nvPr userDrawn="1"/>
        </p:nvSpPr>
        <p:spPr>
          <a:xfrm>
            <a:off x="12383568" y="631240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テキスト プレースホルダー 11"/>
          <p:cNvSpPr>
            <a:spLocks noGrp="1"/>
          </p:cNvSpPr>
          <p:nvPr>
            <p:ph type="body" sz="quarter" idx="56" hasCustomPrompt="1"/>
          </p:nvPr>
        </p:nvSpPr>
        <p:spPr>
          <a:xfrm>
            <a:off x="12743609" y="6199889"/>
            <a:ext cx="3780419"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cxnSp>
        <p:nvCxnSpPr>
          <p:cNvPr id="55" name="直線コネクタ 54"/>
          <p:cNvCxnSpPr/>
          <p:nvPr userDrawn="1"/>
        </p:nvCxnSpPr>
        <p:spPr>
          <a:xfrm flipH="1" flipV="1">
            <a:off x="3332956" y="7753789"/>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テキスト プレースホルダー 11"/>
          <p:cNvSpPr>
            <a:spLocks noGrp="1"/>
          </p:cNvSpPr>
          <p:nvPr>
            <p:ph type="body" sz="quarter" idx="57"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cxnSp>
        <p:nvCxnSpPr>
          <p:cNvPr id="6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63" name="フッター プレースホルダー 4"/>
          <p:cNvSpPr>
            <a:spLocks noGrp="1"/>
          </p:cNvSpPr>
          <p:nvPr>
            <p:ph type="ftr" sz="quarter" idx="3"/>
          </p:nvPr>
        </p:nvSpPr>
        <p:spPr>
          <a:xfrm>
            <a:off x="9430621" y="96163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64" name="スライド番号プレースホルダー 5"/>
          <p:cNvSpPr>
            <a:spLocks noGrp="1"/>
          </p:cNvSpPr>
          <p:nvPr>
            <p:ph type="sldNum" sz="quarter" idx="4"/>
          </p:nvPr>
        </p:nvSpPr>
        <p:spPr>
          <a:xfrm>
            <a:off x="17351502" y="96163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65" name="直線コネクタ 12"/>
          <p:cNvCxnSpPr/>
          <p:nvPr userDrawn="1"/>
        </p:nvCxnSpPr>
        <p:spPr>
          <a:xfrm flipV="1">
            <a:off x="17351501" y="96613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0579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lan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grpSp>
        <p:nvGrpSpPr>
          <p:cNvPr id="13" name="グループ化 12"/>
          <p:cNvGrpSpPr/>
          <p:nvPr userDrawn="1"/>
        </p:nvGrpSpPr>
        <p:grpSpPr>
          <a:xfrm>
            <a:off x="817282" y="1826282"/>
            <a:ext cx="3780420" cy="5621309"/>
            <a:chOff x="1582365" y="2308464"/>
            <a:chExt cx="4545506" cy="5621309"/>
          </a:xfrm>
        </p:grpSpPr>
        <p:sp>
          <p:nvSpPr>
            <p:cNvPr id="5" name="角丸四角形 4"/>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テキスト プレースホルダー 11"/>
          <p:cNvSpPr>
            <a:spLocks noGrp="1"/>
          </p:cNvSpPr>
          <p:nvPr>
            <p:ph type="body" sz="quarter" idx="36" hasCustomPrompt="1"/>
          </p:nvPr>
        </p:nvSpPr>
        <p:spPr>
          <a:xfrm>
            <a:off x="817282" y="1817885"/>
            <a:ext cx="3780419" cy="773203"/>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37" hasCustomPrompt="1"/>
          </p:nvPr>
        </p:nvSpPr>
        <p:spPr>
          <a:xfrm>
            <a:off x="817281" y="6907531"/>
            <a:ext cx="3780419"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38" hasCustomPrompt="1"/>
          </p:nvPr>
        </p:nvSpPr>
        <p:spPr>
          <a:xfrm>
            <a:off x="817283" y="2591088"/>
            <a:ext cx="3780419" cy="1440160"/>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17" name="ホームベース 16"/>
          <p:cNvSpPr/>
          <p:nvPr userDrawn="1"/>
        </p:nvSpPr>
        <p:spPr>
          <a:xfrm>
            <a:off x="1042305" y="4278776"/>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テキスト プレースホルダー 11"/>
          <p:cNvSpPr>
            <a:spLocks noGrp="1"/>
          </p:cNvSpPr>
          <p:nvPr>
            <p:ph type="body" sz="quarter" idx="39" hasCustomPrompt="1"/>
          </p:nvPr>
        </p:nvSpPr>
        <p:spPr>
          <a:xfrm>
            <a:off x="1365859" y="4166263"/>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9" name="ホームベース 18"/>
          <p:cNvSpPr/>
          <p:nvPr userDrawn="1"/>
        </p:nvSpPr>
        <p:spPr>
          <a:xfrm>
            <a:off x="1033788" y="497323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テキスト プレースホルダー 11"/>
          <p:cNvSpPr>
            <a:spLocks noGrp="1"/>
          </p:cNvSpPr>
          <p:nvPr>
            <p:ph type="body" sz="quarter" idx="40" hasCustomPrompt="1"/>
          </p:nvPr>
        </p:nvSpPr>
        <p:spPr>
          <a:xfrm>
            <a:off x="1357342" y="486072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1" name="ホームベース 20"/>
          <p:cNvSpPr/>
          <p:nvPr userDrawn="1"/>
        </p:nvSpPr>
        <p:spPr>
          <a:xfrm>
            <a:off x="1042305" y="5649061"/>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プレースホルダー 11"/>
          <p:cNvSpPr>
            <a:spLocks noGrp="1"/>
          </p:cNvSpPr>
          <p:nvPr>
            <p:ph type="body" sz="quarter" idx="41" hasCustomPrompt="1"/>
          </p:nvPr>
        </p:nvSpPr>
        <p:spPr>
          <a:xfrm>
            <a:off x="1365859" y="5536548"/>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23" name="ホームベース 22"/>
          <p:cNvSpPr/>
          <p:nvPr userDrawn="1"/>
        </p:nvSpPr>
        <p:spPr>
          <a:xfrm>
            <a:off x="1042305" y="6326503"/>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テキスト プレースホルダー 11"/>
          <p:cNvSpPr>
            <a:spLocks noGrp="1"/>
          </p:cNvSpPr>
          <p:nvPr>
            <p:ph type="body" sz="quarter" idx="42" hasCustomPrompt="1"/>
          </p:nvPr>
        </p:nvSpPr>
        <p:spPr>
          <a:xfrm>
            <a:off x="1365859" y="6213990"/>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25" name="グループ化 24"/>
          <p:cNvGrpSpPr/>
          <p:nvPr userDrawn="1"/>
        </p:nvGrpSpPr>
        <p:grpSpPr>
          <a:xfrm>
            <a:off x="5101276" y="1830319"/>
            <a:ext cx="3780420" cy="5621309"/>
            <a:chOff x="1582365" y="2308464"/>
            <a:chExt cx="4545506" cy="5621309"/>
          </a:xfrm>
        </p:grpSpPr>
        <p:sp>
          <p:nvSpPr>
            <p:cNvPr id="26" name="角丸四角形 25"/>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正方形/長方形 26"/>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正方形/長方形 27"/>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29" name="テキスト プレースホルダー 11"/>
          <p:cNvSpPr>
            <a:spLocks noGrp="1"/>
          </p:cNvSpPr>
          <p:nvPr>
            <p:ph type="body" sz="quarter" idx="43" hasCustomPrompt="1"/>
          </p:nvPr>
        </p:nvSpPr>
        <p:spPr>
          <a:xfrm>
            <a:off x="5101276" y="1821922"/>
            <a:ext cx="3780419" cy="773203"/>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5101275" y="6911568"/>
            <a:ext cx="3780419"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5101277" y="2595125"/>
            <a:ext cx="3780419" cy="1440160"/>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32" name="ホームベース 31"/>
          <p:cNvSpPr/>
          <p:nvPr userDrawn="1"/>
        </p:nvSpPr>
        <p:spPr>
          <a:xfrm>
            <a:off x="5326299" y="4282813"/>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テキスト プレースホルダー 11"/>
          <p:cNvSpPr>
            <a:spLocks noGrp="1"/>
          </p:cNvSpPr>
          <p:nvPr>
            <p:ph type="body" sz="quarter" idx="46" hasCustomPrompt="1"/>
          </p:nvPr>
        </p:nvSpPr>
        <p:spPr>
          <a:xfrm>
            <a:off x="5649853" y="4170300"/>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4" name="ホームベース 33"/>
          <p:cNvSpPr/>
          <p:nvPr userDrawn="1"/>
        </p:nvSpPr>
        <p:spPr>
          <a:xfrm>
            <a:off x="5317782" y="4977275"/>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テキスト プレースホルダー 11"/>
          <p:cNvSpPr>
            <a:spLocks noGrp="1"/>
          </p:cNvSpPr>
          <p:nvPr>
            <p:ph type="body" sz="quarter" idx="47" hasCustomPrompt="1"/>
          </p:nvPr>
        </p:nvSpPr>
        <p:spPr>
          <a:xfrm>
            <a:off x="5641336" y="4864762"/>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6" name="ホームベース 35"/>
          <p:cNvSpPr/>
          <p:nvPr userDrawn="1"/>
        </p:nvSpPr>
        <p:spPr>
          <a:xfrm>
            <a:off x="5326299" y="565309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テキスト プレースホルダー 11"/>
          <p:cNvSpPr>
            <a:spLocks noGrp="1"/>
          </p:cNvSpPr>
          <p:nvPr>
            <p:ph type="body" sz="quarter" idx="48" hasCustomPrompt="1"/>
          </p:nvPr>
        </p:nvSpPr>
        <p:spPr>
          <a:xfrm>
            <a:off x="5649853" y="554058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38" name="ホームベース 37"/>
          <p:cNvSpPr/>
          <p:nvPr userDrawn="1"/>
        </p:nvSpPr>
        <p:spPr>
          <a:xfrm>
            <a:off x="5326299" y="633054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テキスト プレースホルダー 11"/>
          <p:cNvSpPr>
            <a:spLocks noGrp="1"/>
          </p:cNvSpPr>
          <p:nvPr>
            <p:ph type="body" sz="quarter" idx="49" hasCustomPrompt="1"/>
          </p:nvPr>
        </p:nvSpPr>
        <p:spPr>
          <a:xfrm>
            <a:off x="5649853" y="621802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cxnSp>
        <p:nvCxnSpPr>
          <p:cNvPr id="55" name="直線コネクタ 54"/>
          <p:cNvCxnSpPr/>
          <p:nvPr userDrawn="1"/>
        </p:nvCxnSpPr>
        <p:spPr>
          <a:xfrm flipH="1" flipV="1">
            <a:off x="3476491" y="7753789"/>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テキスト プレースホルダー 11"/>
          <p:cNvSpPr>
            <a:spLocks noGrp="1"/>
          </p:cNvSpPr>
          <p:nvPr>
            <p:ph type="body" sz="quarter" idx="57"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grpSp>
        <p:nvGrpSpPr>
          <p:cNvPr id="72" name="グループ化 71"/>
          <p:cNvGrpSpPr/>
          <p:nvPr userDrawn="1"/>
        </p:nvGrpSpPr>
        <p:grpSpPr>
          <a:xfrm>
            <a:off x="9368232" y="1832544"/>
            <a:ext cx="3780420" cy="5621309"/>
            <a:chOff x="1582365" y="2308464"/>
            <a:chExt cx="4545506" cy="5621309"/>
          </a:xfrm>
        </p:grpSpPr>
        <p:sp>
          <p:nvSpPr>
            <p:cNvPr id="73" name="角丸四角形 72"/>
            <p:cNvSpPr/>
            <p:nvPr userDrawn="1"/>
          </p:nvSpPr>
          <p:spPr>
            <a:xfrm>
              <a:off x="1582366" y="2308464"/>
              <a:ext cx="4545505" cy="5621309"/>
            </a:xfrm>
            <a:prstGeom prst="roundRect">
              <a:avLst>
                <a:gd name="adj" fmla="val 2803"/>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4" name="正方形/長方形 73"/>
            <p:cNvSpPr/>
            <p:nvPr userDrawn="1"/>
          </p:nvSpPr>
          <p:spPr>
            <a:xfrm>
              <a:off x="1582366" y="3073270"/>
              <a:ext cx="4545505" cy="1440160"/>
            </a:xfrm>
            <a:prstGeom prst="rect">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5" name="正方形/長方形 74"/>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76" name="テキスト プレースホルダー 11"/>
          <p:cNvSpPr>
            <a:spLocks noGrp="1"/>
          </p:cNvSpPr>
          <p:nvPr>
            <p:ph type="body" sz="quarter" idx="58" hasCustomPrompt="1"/>
          </p:nvPr>
        </p:nvSpPr>
        <p:spPr>
          <a:xfrm>
            <a:off x="9368232" y="1824147"/>
            <a:ext cx="3780419" cy="773203"/>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77" name="テキスト プレースホルダー 11"/>
          <p:cNvSpPr>
            <a:spLocks noGrp="1"/>
          </p:cNvSpPr>
          <p:nvPr>
            <p:ph type="body" sz="quarter" idx="59" hasCustomPrompt="1"/>
          </p:nvPr>
        </p:nvSpPr>
        <p:spPr>
          <a:xfrm>
            <a:off x="9368231" y="6913793"/>
            <a:ext cx="3780419"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78" name="テキスト プレースホルダー 11"/>
          <p:cNvSpPr>
            <a:spLocks noGrp="1"/>
          </p:cNvSpPr>
          <p:nvPr>
            <p:ph type="body" sz="quarter" idx="60" hasCustomPrompt="1"/>
          </p:nvPr>
        </p:nvSpPr>
        <p:spPr>
          <a:xfrm>
            <a:off x="9368233" y="2597350"/>
            <a:ext cx="3780419" cy="1440160"/>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79" name="ホームベース 78"/>
          <p:cNvSpPr/>
          <p:nvPr userDrawn="1"/>
        </p:nvSpPr>
        <p:spPr>
          <a:xfrm>
            <a:off x="9593255" y="4285038"/>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テキスト プレースホルダー 11"/>
          <p:cNvSpPr>
            <a:spLocks noGrp="1"/>
          </p:cNvSpPr>
          <p:nvPr>
            <p:ph type="body" sz="quarter" idx="61" hasCustomPrompt="1"/>
          </p:nvPr>
        </p:nvSpPr>
        <p:spPr>
          <a:xfrm>
            <a:off x="9916809" y="4172525"/>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1" name="ホームベース 80"/>
          <p:cNvSpPr/>
          <p:nvPr userDrawn="1"/>
        </p:nvSpPr>
        <p:spPr>
          <a:xfrm>
            <a:off x="9584738" y="497950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2" name="テキスト プレースホルダー 11"/>
          <p:cNvSpPr>
            <a:spLocks noGrp="1"/>
          </p:cNvSpPr>
          <p:nvPr>
            <p:ph type="body" sz="quarter" idx="62" hasCustomPrompt="1"/>
          </p:nvPr>
        </p:nvSpPr>
        <p:spPr>
          <a:xfrm>
            <a:off x="9908292" y="486698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3" name="ホームベース 82"/>
          <p:cNvSpPr/>
          <p:nvPr userDrawn="1"/>
        </p:nvSpPr>
        <p:spPr>
          <a:xfrm>
            <a:off x="9593255" y="5655323"/>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4" name="テキスト プレースホルダー 11"/>
          <p:cNvSpPr>
            <a:spLocks noGrp="1"/>
          </p:cNvSpPr>
          <p:nvPr>
            <p:ph type="body" sz="quarter" idx="63" hasCustomPrompt="1"/>
          </p:nvPr>
        </p:nvSpPr>
        <p:spPr>
          <a:xfrm>
            <a:off x="9916809" y="5542810"/>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85" name="ホームベース 84"/>
          <p:cNvSpPr/>
          <p:nvPr userDrawn="1"/>
        </p:nvSpPr>
        <p:spPr>
          <a:xfrm>
            <a:off x="9593255" y="6332765"/>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6" name="テキスト プレースホルダー 11"/>
          <p:cNvSpPr>
            <a:spLocks noGrp="1"/>
          </p:cNvSpPr>
          <p:nvPr>
            <p:ph type="body" sz="quarter" idx="64" hasCustomPrompt="1"/>
          </p:nvPr>
        </p:nvSpPr>
        <p:spPr>
          <a:xfrm>
            <a:off x="9916809" y="6220252"/>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grpSp>
        <p:nvGrpSpPr>
          <p:cNvPr id="87" name="グループ化 86"/>
          <p:cNvGrpSpPr/>
          <p:nvPr userDrawn="1"/>
        </p:nvGrpSpPr>
        <p:grpSpPr>
          <a:xfrm>
            <a:off x="13652226" y="1836581"/>
            <a:ext cx="3780420" cy="5621309"/>
            <a:chOff x="1582365" y="2308464"/>
            <a:chExt cx="4545506" cy="5621309"/>
          </a:xfrm>
        </p:grpSpPr>
        <p:sp>
          <p:nvSpPr>
            <p:cNvPr id="88" name="角丸四角形 87"/>
            <p:cNvSpPr/>
            <p:nvPr userDrawn="1"/>
          </p:nvSpPr>
          <p:spPr>
            <a:xfrm>
              <a:off x="1582366" y="2308464"/>
              <a:ext cx="4545505" cy="5621309"/>
            </a:xfrm>
            <a:prstGeom prst="roundRect">
              <a:avLst>
                <a:gd name="adj" fmla="val 2803"/>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9" name="正方形/長方形 88"/>
            <p:cNvSpPr/>
            <p:nvPr userDrawn="1"/>
          </p:nvSpPr>
          <p:spPr>
            <a:xfrm>
              <a:off x="1582366" y="3073270"/>
              <a:ext cx="4545505" cy="144016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0" name="正方形/長方形 89"/>
            <p:cNvSpPr/>
            <p:nvPr userDrawn="1"/>
          </p:nvSpPr>
          <p:spPr>
            <a:xfrm>
              <a:off x="1582365" y="4513430"/>
              <a:ext cx="4545505" cy="2876283"/>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91" name="テキスト プレースホルダー 11"/>
          <p:cNvSpPr>
            <a:spLocks noGrp="1"/>
          </p:cNvSpPr>
          <p:nvPr>
            <p:ph type="body" sz="quarter" idx="65" hasCustomPrompt="1"/>
          </p:nvPr>
        </p:nvSpPr>
        <p:spPr>
          <a:xfrm>
            <a:off x="13652226" y="1828184"/>
            <a:ext cx="3780419" cy="773203"/>
          </a:xfrm>
        </p:spPr>
        <p:txBody>
          <a:bodyPr anchor="ctr">
            <a:noAutofit/>
          </a:bodyPr>
          <a:lstStyle>
            <a:lvl1pPr algn="ctr">
              <a:lnSpc>
                <a:spcPct val="120000"/>
              </a:lnSpc>
              <a:defRPr sz="2800" spc="300">
                <a:solidFill>
                  <a:schemeClr val="bg1"/>
                </a:solidFill>
                <a:latin typeface="+mj-lt"/>
              </a:defRPr>
            </a:lvl1pPr>
          </a:lstStyle>
          <a:p>
            <a:pPr lvl="0"/>
            <a:r>
              <a:rPr lang="en-US" altLang="ja-JP" dirty="0"/>
              <a:t>TEXT HERE</a:t>
            </a:r>
            <a:endParaRPr lang="en-US" dirty="0"/>
          </a:p>
        </p:txBody>
      </p:sp>
      <p:sp>
        <p:nvSpPr>
          <p:cNvPr id="92" name="テキスト プレースホルダー 11"/>
          <p:cNvSpPr>
            <a:spLocks noGrp="1"/>
          </p:cNvSpPr>
          <p:nvPr>
            <p:ph type="body" sz="quarter" idx="66" hasCustomPrompt="1"/>
          </p:nvPr>
        </p:nvSpPr>
        <p:spPr>
          <a:xfrm>
            <a:off x="13652225" y="6917830"/>
            <a:ext cx="3780419" cy="540060"/>
          </a:xfrm>
        </p:spPr>
        <p:txBody>
          <a:bodyPr anchor="ctr">
            <a:noAutofit/>
          </a:bodyPr>
          <a:lstStyle>
            <a:lvl1pPr algn="ctr">
              <a:lnSpc>
                <a:spcPct val="120000"/>
              </a:lnSpc>
              <a:defRPr sz="2000" spc="300">
                <a:solidFill>
                  <a:schemeClr val="bg1"/>
                </a:solidFill>
                <a:latin typeface="+mj-lt"/>
              </a:defRPr>
            </a:lvl1pPr>
          </a:lstStyle>
          <a:p>
            <a:pPr lvl="0"/>
            <a:r>
              <a:rPr lang="en-US" altLang="ja-JP" dirty="0"/>
              <a:t>TEXT HERE</a:t>
            </a:r>
            <a:endParaRPr lang="en-US" dirty="0"/>
          </a:p>
        </p:txBody>
      </p:sp>
      <p:sp>
        <p:nvSpPr>
          <p:cNvPr id="93" name="テキスト プレースホルダー 11"/>
          <p:cNvSpPr>
            <a:spLocks noGrp="1"/>
          </p:cNvSpPr>
          <p:nvPr>
            <p:ph type="body" sz="quarter" idx="67" hasCustomPrompt="1"/>
          </p:nvPr>
        </p:nvSpPr>
        <p:spPr>
          <a:xfrm>
            <a:off x="13652227" y="2601387"/>
            <a:ext cx="3780419" cy="1440160"/>
          </a:xfrm>
        </p:spPr>
        <p:txBody>
          <a:bodyPr anchor="ctr">
            <a:noAutofit/>
          </a:bodyPr>
          <a:lstStyle>
            <a:lvl1pPr algn="ctr">
              <a:lnSpc>
                <a:spcPct val="120000"/>
              </a:lnSpc>
              <a:defRPr sz="6600" spc="300">
                <a:solidFill>
                  <a:schemeClr val="bg1"/>
                </a:solidFill>
                <a:latin typeface="+mj-lt"/>
              </a:defRPr>
            </a:lvl1pPr>
          </a:lstStyle>
          <a:p>
            <a:pPr lvl="0"/>
            <a:r>
              <a:rPr lang="en-US" altLang="ja-JP" dirty="0"/>
              <a:t>WORD</a:t>
            </a:r>
            <a:endParaRPr lang="en-US" dirty="0"/>
          </a:p>
        </p:txBody>
      </p:sp>
      <p:sp>
        <p:nvSpPr>
          <p:cNvPr id="94" name="ホームベース 93"/>
          <p:cNvSpPr/>
          <p:nvPr userDrawn="1"/>
        </p:nvSpPr>
        <p:spPr>
          <a:xfrm>
            <a:off x="13877249" y="4289075"/>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5" name="テキスト プレースホルダー 11"/>
          <p:cNvSpPr>
            <a:spLocks noGrp="1"/>
          </p:cNvSpPr>
          <p:nvPr>
            <p:ph type="body" sz="quarter" idx="68" hasCustomPrompt="1"/>
          </p:nvPr>
        </p:nvSpPr>
        <p:spPr>
          <a:xfrm>
            <a:off x="14200803" y="4176562"/>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96" name="ホームベース 95"/>
          <p:cNvSpPr/>
          <p:nvPr userDrawn="1"/>
        </p:nvSpPr>
        <p:spPr>
          <a:xfrm>
            <a:off x="13868732" y="4983537"/>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7" name="テキスト プレースホルダー 11"/>
          <p:cNvSpPr>
            <a:spLocks noGrp="1"/>
          </p:cNvSpPr>
          <p:nvPr>
            <p:ph type="body" sz="quarter" idx="69" hasCustomPrompt="1"/>
          </p:nvPr>
        </p:nvSpPr>
        <p:spPr>
          <a:xfrm>
            <a:off x="14192286" y="4871024"/>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98" name="ホームベース 97"/>
          <p:cNvSpPr/>
          <p:nvPr userDrawn="1"/>
        </p:nvSpPr>
        <p:spPr>
          <a:xfrm>
            <a:off x="13877249" y="5659360"/>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9" name="テキスト プレースホルダー 11"/>
          <p:cNvSpPr>
            <a:spLocks noGrp="1"/>
          </p:cNvSpPr>
          <p:nvPr>
            <p:ph type="body" sz="quarter" idx="70" hasCustomPrompt="1"/>
          </p:nvPr>
        </p:nvSpPr>
        <p:spPr>
          <a:xfrm>
            <a:off x="14200803" y="5546847"/>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100" name="ホームベース 99"/>
          <p:cNvSpPr/>
          <p:nvPr userDrawn="1"/>
        </p:nvSpPr>
        <p:spPr>
          <a:xfrm>
            <a:off x="13877249" y="6336802"/>
            <a:ext cx="405045" cy="315035"/>
          </a:xfrm>
          <a:prstGeom prst="homePlat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1" name="テキスト プレースホルダー 11"/>
          <p:cNvSpPr>
            <a:spLocks noGrp="1"/>
          </p:cNvSpPr>
          <p:nvPr>
            <p:ph type="body" sz="quarter" idx="71" hasCustomPrompt="1"/>
          </p:nvPr>
        </p:nvSpPr>
        <p:spPr>
          <a:xfrm>
            <a:off x="14200803" y="6224289"/>
            <a:ext cx="3051823" cy="540060"/>
          </a:xfrm>
        </p:spPr>
        <p:txBody>
          <a:bodyPr anchor="ctr">
            <a:noAutofit/>
          </a:bodyPr>
          <a:lstStyle>
            <a:lvl1pPr algn="l">
              <a:lnSpc>
                <a:spcPct val="120000"/>
              </a:lnSpc>
              <a:defRPr sz="1800" spc="0">
                <a:solidFill>
                  <a:schemeClr val="tx1"/>
                </a:solidFill>
                <a:latin typeface="+mn-lt"/>
              </a:defRPr>
            </a:lvl1pPr>
          </a:lstStyle>
          <a:p>
            <a:pPr lvl="0"/>
            <a:r>
              <a:rPr lang="en-US" altLang="ja-JP" dirty="0"/>
              <a:t>TEXT HERE</a:t>
            </a:r>
            <a:endParaRPr lang="en-US" dirty="0"/>
          </a:p>
        </p:txBody>
      </p:sp>
      <p:sp>
        <p:nvSpPr>
          <p:cNvPr id="67"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68"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69"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184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ormal Tab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7"/>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4878870" y="1890577"/>
            <a:ext cx="4042080"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8989720" y="1890577"/>
            <a:ext cx="4042080"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1 つの角を丸めた四角形 7"/>
          <p:cNvSpPr/>
          <p:nvPr userDrawn="1"/>
        </p:nvSpPr>
        <p:spPr>
          <a:xfrm>
            <a:off x="13100571" y="1890577"/>
            <a:ext cx="4042080"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正方形/長方形 8"/>
          <p:cNvSpPr/>
          <p:nvPr userDrawn="1"/>
        </p:nvSpPr>
        <p:spPr>
          <a:xfrm>
            <a:off x="1037960" y="3009661"/>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userDrawn="1"/>
        </p:nvSpPr>
        <p:spPr>
          <a:xfrm>
            <a:off x="1037960" y="3756355"/>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正方形/長方形 10"/>
          <p:cNvSpPr/>
          <p:nvPr userDrawn="1"/>
        </p:nvSpPr>
        <p:spPr>
          <a:xfrm>
            <a:off x="1037960" y="4503049"/>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正方形/長方形 11"/>
          <p:cNvSpPr/>
          <p:nvPr userDrawn="1"/>
        </p:nvSpPr>
        <p:spPr>
          <a:xfrm>
            <a:off x="1037960" y="5249743"/>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userDrawn="1"/>
        </p:nvSpPr>
        <p:spPr>
          <a:xfrm>
            <a:off x="1037960" y="5996437"/>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1 つの角を丸めた四角形 13"/>
          <p:cNvSpPr/>
          <p:nvPr userDrawn="1"/>
        </p:nvSpPr>
        <p:spPr>
          <a:xfrm flipH="1" flipV="1">
            <a:off x="1037960" y="6743133"/>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正方形/長方形 16"/>
          <p:cNvSpPr/>
          <p:nvPr userDrawn="1"/>
        </p:nvSpPr>
        <p:spPr>
          <a:xfrm>
            <a:off x="4878870" y="3009661"/>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正方形/長方形 17"/>
          <p:cNvSpPr/>
          <p:nvPr userDrawn="1"/>
        </p:nvSpPr>
        <p:spPr>
          <a:xfrm>
            <a:off x="4878870" y="3756355"/>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正方形/長方形 18"/>
          <p:cNvSpPr/>
          <p:nvPr userDrawn="1"/>
        </p:nvSpPr>
        <p:spPr>
          <a:xfrm>
            <a:off x="4878870" y="450304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userDrawn="1"/>
        </p:nvSpPr>
        <p:spPr>
          <a:xfrm>
            <a:off x="4878870" y="524974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正方形/長方形 20"/>
          <p:cNvSpPr/>
          <p:nvPr userDrawn="1"/>
        </p:nvSpPr>
        <p:spPr>
          <a:xfrm>
            <a:off x="4878870" y="599643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正方形/長方形 21"/>
          <p:cNvSpPr/>
          <p:nvPr userDrawn="1"/>
        </p:nvSpPr>
        <p:spPr>
          <a:xfrm>
            <a:off x="4878870" y="674313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正方形/長方形 22"/>
          <p:cNvSpPr/>
          <p:nvPr userDrawn="1"/>
        </p:nvSpPr>
        <p:spPr>
          <a:xfrm>
            <a:off x="8989720" y="3009661"/>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正方形/長方形 23"/>
          <p:cNvSpPr/>
          <p:nvPr userDrawn="1"/>
        </p:nvSpPr>
        <p:spPr>
          <a:xfrm>
            <a:off x="8989720" y="3756355"/>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正方形/長方形 24"/>
          <p:cNvSpPr/>
          <p:nvPr userDrawn="1"/>
        </p:nvSpPr>
        <p:spPr>
          <a:xfrm>
            <a:off x="8989720" y="450304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正方形/長方形 25"/>
          <p:cNvSpPr/>
          <p:nvPr userDrawn="1"/>
        </p:nvSpPr>
        <p:spPr>
          <a:xfrm>
            <a:off x="8989720" y="524974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正方形/長方形 26"/>
          <p:cNvSpPr/>
          <p:nvPr userDrawn="1"/>
        </p:nvSpPr>
        <p:spPr>
          <a:xfrm>
            <a:off x="8989720" y="599643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正方形/長方形 27"/>
          <p:cNvSpPr/>
          <p:nvPr userDrawn="1"/>
        </p:nvSpPr>
        <p:spPr>
          <a:xfrm>
            <a:off x="8989720" y="674313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正方形/長方形 28"/>
          <p:cNvSpPr/>
          <p:nvPr userDrawn="1"/>
        </p:nvSpPr>
        <p:spPr>
          <a:xfrm>
            <a:off x="13100571" y="3009661"/>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正方形/長方形 29"/>
          <p:cNvSpPr/>
          <p:nvPr userDrawn="1"/>
        </p:nvSpPr>
        <p:spPr>
          <a:xfrm>
            <a:off x="13100571" y="3756355"/>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userDrawn="1"/>
        </p:nvSpPr>
        <p:spPr>
          <a:xfrm>
            <a:off x="13100571" y="450304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userDrawn="1"/>
        </p:nvSpPr>
        <p:spPr>
          <a:xfrm>
            <a:off x="13100571" y="524974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正方形/長方形 32"/>
          <p:cNvSpPr/>
          <p:nvPr userDrawn="1"/>
        </p:nvSpPr>
        <p:spPr>
          <a:xfrm>
            <a:off x="13100571" y="599643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1 つの角を丸めた四角形 33"/>
          <p:cNvSpPr/>
          <p:nvPr userDrawn="1"/>
        </p:nvSpPr>
        <p:spPr>
          <a:xfrm flipV="1">
            <a:off x="13100571" y="6743133"/>
            <a:ext cx="4042080"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テキスト プレースホルダー 11"/>
          <p:cNvSpPr>
            <a:spLocks noGrp="1"/>
          </p:cNvSpPr>
          <p:nvPr>
            <p:ph type="body" sz="quarter" idx="36" hasCustomPrompt="1"/>
          </p:nvPr>
        </p:nvSpPr>
        <p:spPr>
          <a:xfrm>
            <a:off x="4878871" y="2028221"/>
            <a:ext cx="4042080"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9000490" y="2028221"/>
            <a:ext cx="4042080"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3086627" y="2028221"/>
            <a:ext cx="4042080"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0" y="3027398"/>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0" y="3756355"/>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0" y="4503049"/>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0" y="5249743"/>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0" y="6014148"/>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0" y="6755490"/>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878870" y="304508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875528" y="3774041"/>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28" y="4520735"/>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878870" y="526742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883808" y="603183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2" y="6773176"/>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9007908" y="304508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9004566" y="3774041"/>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6" y="4520735"/>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9007908" y="526742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9012846" y="603183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0" y="6773176"/>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3100571" y="304508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3097229" y="3774041"/>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29" y="4520735"/>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3100571" y="526742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3105509" y="603183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3" y="6773176"/>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6" y="7753789"/>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7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7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7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5110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ormal Table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2668225"/>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4878870" y="2668225"/>
            <a:ext cx="4042080"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8989720" y="2668225"/>
            <a:ext cx="4042080"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1 つの角を丸めた四角形 7"/>
          <p:cNvSpPr/>
          <p:nvPr userDrawn="1"/>
        </p:nvSpPr>
        <p:spPr>
          <a:xfrm>
            <a:off x="13100571" y="2668225"/>
            <a:ext cx="4042080"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正方形/長方形 8"/>
          <p:cNvSpPr/>
          <p:nvPr userDrawn="1"/>
        </p:nvSpPr>
        <p:spPr>
          <a:xfrm>
            <a:off x="1037960" y="3787309"/>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userDrawn="1"/>
        </p:nvSpPr>
        <p:spPr>
          <a:xfrm>
            <a:off x="1037960" y="4534003"/>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正方形/長方形 10"/>
          <p:cNvSpPr/>
          <p:nvPr userDrawn="1"/>
        </p:nvSpPr>
        <p:spPr>
          <a:xfrm>
            <a:off x="1037960" y="5280697"/>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1 つの角を丸めた四角形 13"/>
          <p:cNvSpPr/>
          <p:nvPr userDrawn="1"/>
        </p:nvSpPr>
        <p:spPr>
          <a:xfrm flipH="1" flipV="1">
            <a:off x="1037960" y="6011158"/>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正方形/長方形 16"/>
          <p:cNvSpPr/>
          <p:nvPr userDrawn="1"/>
        </p:nvSpPr>
        <p:spPr>
          <a:xfrm>
            <a:off x="4878870" y="378730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正方形/長方形 17"/>
          <p:cNvSpPr/>
          <p:nvPr userDrawn="1"/>
        </p:nvSpPr>
        <p:spPr>
          <a:xfrm>
            <a:off x="4878870" y="453400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正方形/長方形 18"/>
          <p:cNvSpPr/>
          <p:nvPr userDrawn="1"/>
        </p:nvSpPr>
        <p:spPr>
          <a:xfrm>
            <a:off x="4878870" y="528069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正方形/長方形 21"/>
          <p:cNvSpPr/>
          <p:nvPr userDrawn="1"/>
        </p:nvSpPr>
        <p:spPr>
          <a:xfrm>
            <a:off x="4878870" y="6011158"/>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正方形/長方形 22"/>
          <p:cNvSpPr/>
          <p:nvPr userDrawn="1"/>
        </p:nvSpPr>
        <p:spPr>
          <a:xfrm>
            <a:off x="8989720" y="378730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正方形/長方形 23"/>
          <p:cNvSpPr/>
          <p:nvPr userDrawn="1"/>
        </p:nvSpPr>
        <p:spPr>
          <a:xfrm>
            <a:off x="8989720" y="453400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正方形/長方形 24"/>
          <p:cNvSpPr/>
          <p:nvPr userDrawn="1"/>
        </p:nvSpPr>
        <p:spPr>
          <a:xfrm>
            <a:off x="8989720" y="528069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正方形/長方形 27"/>
          <p:cNvSpPr/>
          <p:nvPr userDrawn="1"/>
        </p:nvSpPr>
        <p:spPr>
          <a:xfrm>
            <a:off x="8989720" y="6011158"/>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正方形/長方形 28"/>
          <p:cNvSpPr/>
          <p:nvPr userDrawn="1"/>
        </p:nvSpPr>
        <p:spPr>
          <a:xfrm>
            <a:off x="13100571" y="378730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正方形/長方形 29"/>
          <p:cNvSpPr/>
          <p:nvPr userDrawn="1"/>
        </p:nvSpPr>
        <p:spPr>
          <a:xfrm>
            <a:off x="13100571" y="453400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userDrawn="1"/>
        </p:nvSpPr>
        <p:spPr>
          <a:xfrm>
            <a:off x="13100571" y="528069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1 つの角を丸めた四角形 33"/>
          <p:cNvSpPr/>
          <p:nvPr userDrawn="1"/>
        </p:nvSpPr>
        <p:spPr>
          <a:xfrm flipV="1">
            <a:off x="13100571" y="6011158"/>
            <a:ext cx="4042080"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テキスト プレースホルダー 11"/>
          <p:cNvSpPr>
            <a:spLocks noGrp="1"/>
          </p:cNvSpPr>
          <p:nvPr>
            <p:ph type="body" sz="quarter" idx="36" hasCustomPrompt="1"/>
          </p:nvPr>
        </p:nvSpPr>
        <p:spPr>
          <a:xfrm>
            <a:off x="4878871" y="2805869"/>
            <a:ext cx="4042080"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9000490" y="2805869"/>
            <a:ext cx="4042080"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3086627" y="2805869"/>
            <a:ext cx="4042080"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0" y="3805046"/>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0" y="4534003"/>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0" y="5280697"/>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0" y="6023515"/>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878870" y="3822732"/>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875528" y="455168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28" y="5298383"/>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2" y="6041201"/>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9007908" y="3822732"/>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9004566" y="455168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6" y="5298383"/>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0" y="6041201"/>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3100571" y="3822732"/>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3097229" y="455168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29" y="5298383"/>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3" y="6041201"/>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6" y="7753789"/>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46"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47"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8"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8486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Normal Tabl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7"/>
            <a:ext cx="3780420" cy="1048493"/>
          </a:xfrm>
          <a:prstGeom prst="round1Rect">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4912736" y="1890577"/>
            <a:ext cx="3029416"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8018081" y="1890577"/>
            <a:ext cx="3029416"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1 つの角を丸めた四角形 7"/>
          <p:cNvSpPr/>
          <p:nvPr userDrawn="1"/>
        </p:nvSpPr>
        <p:spPr>
          <a:xfrm>
            <a:off x="14259561" y="1890577"/>
            <a:ext cx="2883089" cy="1048493"/>
          </a:xfrm>
          <a:prstGeom prst="round1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正方形/長方形 8"/>
          <p:cNvSpPr/>
          <p:nvPr userDrawn="1"/>
        </p:nvSpPr>
        <p:spPr>
          <a:xfrm>
            <a:off x="1037960" y="3009661"/>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userDrawn="1"/>
        </p:nvSpPr>
        <p:spPr>
          <a:xfrm>
            <a:off x="1037960" y="3756355"/>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正方形/長方形 10"/>
          <p:cNvSpPr/>
          <p:nvPr userDrawn="1"/>
        </p:nvSpPr>
        <p:spPr>
          <a:xfrm>
            <a:off x="1037960" y="4503049"/>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正方形/長方形 11"/>
          <p:cNvSpPr/>
          <p:nvPr userDrawn="1"/>
        </p:nvSpPr>
        <p:spPr>
          <a:xfrm>
            <a:off x="1037960" y="5249743"/>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userDrawn="1"/>
        </p:nvSpPr>
        <p:spPr>
          <a:xfrm>
            <a:off x="1037960" y="5996437"/>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1 つの角を丸めた四角形 13"/>
          <p:cNvSpPr/>
          <p:nvPr userDrawn="1"/>
        </p:nvSpPr>
        <p:spPr>
          <a:xfrm flipH="1" flipV="1">
            <a:off x="1037960" y="6743133"/>
            <a:ext cx="3777078" cy="660290"/>
          </a:xfrm>
          <a:prstGeom prst="round1Rect">
            <a:avLst>
              <a:gd name="adj" fmla="val 31639"/>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正方形/長方形 16"/>
          <p:cNvSpPr/>
          <p:nvPr userDrawn="1"/>
        </p:nvSpPr>
        <p:spPr>
          <a:xfrm>
            <a:off x="4912736" y="3009661"/>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正方形/長方形 17"/>
          <p:cNvSpPr/>
          <p:nvPr userDrawn="1"/>
        </p:nvSpPr>
        <p:spPr>
          <a:xfrm>
            <a:off x="4912736" y="3756355"/>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正方形/長方形 18"/>
          <p:cNvSpPr/>
          <p:nvPr userDrawn="1"/>
        </p:nvSpPr>
        <p:spPr>
          <a:xfrm>
            <a:off x="4912736" y="4503049"/>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userDrawn="1"/>
        </p:nvSpPr>
        <p:spPr>
          <a:xfrm>
            <a:off x="4912736" y="5249743"/>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正方形/長方形 20"/>
          <p:cNvSpPr/>
          <p:nvPr userDrawn="1"/>
        </p:nvSpPr>
        <p:spPr>
          <a:xfrm>
            <a:off x="4912736" y="5996437"/>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正方形/長方形 21"/>
          <p:cNvSpPr/>
          <p:nvPr userDrawn="1"/>
        </p:nvSpPr>
        <p:spPr>
          <a:xfrm>
            <a:off x="4912736" y="6743133"/>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正方形/長方形 22"/>
          <p:cNvSpPr/>
          <p:nvPr userDrawn="1"/>
        </p:nvSpPr>
        <p:spPr>
          <a:xfrm>
            <a:off x="8018081" y="3009661"/>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正方形/長方形 23"/>
          <p:cNvSpPr/>
          <p:nvPr userDrawn="1"/>
        </p:nvSpPr>
        <p:spPr>
          <a:xfrm>
            <a:off x="8018081" y="3756355"/>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正方形/長方形 24"/>
          <p:cNvSpPr/>
          <p:nvPr userDrawn="1"/>
        </p:nvSpPr>
        <p:spPr>
          <a:xfrm>
            <a:off x="8018081" y="4503049"/>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正方形/長方形 25"/>
          <p:cNvSpPr/>
          <p:nvPr userDrawn="1"/>
        </p:nvSpPr>
        <p:spPr>
          <a:xfrm>
            <a:off x="8018081" y="5249743"/>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正方形/長方形 26"/>
          <p:cNvSpPr/>
          <p:nvPr userDrawn="1"/>
        </p:nvSpPr>
        <p:spPr>
          <a:xfrm>
            <a:off x="8018081" y="5996437"/>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正方形/長方形 27"/>
          <p:cNvSpPr/>
          <p:nvPr userDrawn="1"/>
        </p:nvSpPr>
        <p:spPr>
          <a:xfrm>
            <a:off x="8018081" y="6743133"/>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正方形/長方形 28"/>
          <p:cNvSpPr/>
          <p:nvPr userDrawn="1"/>
        </p:nvSpPr>
        <p:spPr>
          <a:xfrm>
            <a:off x="14259561" y="3009661"/>
            <a:ext cx="288308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正方形/長方形 29"/>
          <p:cNvSpPr/>
          <p:nvPr userDrawn="1"/>
        </p:nvSpPr>
        <p:spPr>
          <a:xfrm>
            <a:off x="14259561" y="3756355"/>
            <a:ext cx="288308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userDrawn="1"/>
        </p:nvSpPr>
        <p:spPr>
          <a:xfrm>
            <a:off x="14259561" y="4503049"/>
            <a:ext cx="288308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userDrawn="1"/>
        </p:nvSpPr>
        <p:spPr>
          <a:xfrm>
            <a:off x="14259561" y="5249743"/>
            <a:ext cx="2883089"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正方形/長方形 32"/>
          <p:cNvSpPr/>
          <p:nvPr userDrawn="1"/>
        </p:nvSpPr>
        <p:spPr>
          <a:xfrm>
            <a:off x="14259561" y="5996437"/>
            <a:ext cx="2883089"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1 つの角を丸めた四角形 33"/>
          <p:cNvSpPr/>
          <p:nvPr userDrawn="1"/>
        </p:nvSpPr>
        <p:spPr>
          <a:xfrm flipV="1">
            <a:off x="14259561" y="6743133"/>
            <a:ext cx="2883089" cy="660290"/>
          </a:xfrm>
          <a:prstGeom prst="round1Rect">
            <a:avLst>
              <a:gd name="adj" fmla="val 33510"/>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5" name="テキスト プレースホルダー 11"/>
          <p:cNvSpPr>
            <a:spLocks noGrp="1"/>
          </p:cNvSpPr>
          <p:nvPr>
            <p:ph type="body" sz="quarter" idx="36" hasCustomPrompt="1"/>
          </p:nvPr>
        </p:nvSpPr>
        <p:spPr>
          <a:xfrm>
            <a:off x="4912737" y="2028221"/>
            <a:ext cx="3029416"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37" hasCustomPrompt="1"/>
          </p:nvPr>
        </p:nvSpPr>
        <p:spPr>
          <a:xfrm>
            <a:off x="8028851" y="2028221"/>
            <a:ext cx="3029416"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7" name="テキスト プレースホルダー 11"/>
          <p:cNvSpPr>
            <a:spLocks noGrp="1"/>
          </p:cNvSpPr>
          <p:nvPr>
            <p:ph type="body" sz="quarter" idx="38" hasCustomPrompt="1"/>
          </p:nvPr>
        </p:nvSpPr>
        <p:spPr>
          <a:xfrm>
            <a:off x="14245617" y="2028221"/>
            <a:ext cx="2883089"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9" hasCustomPrompt="1"/>
          </p:nvPr>
        </p:nvSpPr>
        <p:spPr>
          <a:xfrm>
            <a:off x="1037960" y="3027398"/>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39" name="テキスト プレースホルダー 11"/>
          <p:cNvSpPr>
            <a:spLocks noGrp="1"/>
          </p:cNvSpPr>
          <p:nvPr>
            <p:ph type="body" sz="quarter" idx="40" hasCustomPrompt="1"/>
          </p:nvPr>
        </p:nvSpPr>
        <p:spPr>
          <a:xfrm>
            <a:off x="1037960" y="3756355"/>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41" hasCustomPrompt="1"/>
          </p:nvPr>
        </p:nvSpPr>
        <p:spPr>
          <a:xfrm>
            <a:off x="1037960" y="4503049"/>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0" y="5249743"/>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0" y="6014148"/>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0" y="6755490"/>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56" name="テキスト プレースホルダー 11"/>
          <p:cNvSpPr>
            <a:spLocks noGrp="1"/>
          </p:cNvSpPr>
          <p:nvPr>
            <p:ph type="body" sz="quarter" idx="45" hasCustomPrompt="1"/>
          </p:nvPr>
        </p:nvSpPr>
        <p:spPr>
          <a:xfrm>
            <a:off x="4912736" y="3045084"/>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7" name="テキスト プレースホルダー 11"/>
          <p:cNvSpPr>
            <a:spLocks noGrp="1"/>
          </p:cNvSpPr>
          <p:nvPr>
            <p:ph type="body" sz="quarter" idx="46" hasCustomPrompt="1"/>
          </p:nvPr>
        </p:nvSpPr>
        <p:spPr>
          <a:xfrm>
            <a:off x="4909394" y="3774041"/>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909394" y="4520735"/>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912736" y="5267429"/>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917674" y="6031834"/>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905318" y="6773176"/>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51" hasCustomPrompt="1"/>
          </p:nvPr>
        </p:nvSpPr>
        <p:spPr>
          <a:xfrm>
            <a:off x="8036269" y="3045084"/>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3" name="テキスト プレースホルダー 11"/>
          <p:cNvSpPr>
            <a:spLocks noGrp="1"/>
          </p:cNvSpPr>
          <p:nvPr>
            <p:ph type="body" sz="quarter" idx="52" hasCustomPrompt="1"/>
          </p:nvPr>
        </p:nvSpPr>
        <p:spPr>
          <a:xfrm>
            <a:off x="8032927" y="3774041"/>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8032927" y="4520735"/>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8036269" y="5267429"/>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8041207" y="6031834"/>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8028851" y="6773176"/>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8" name="テキスト プレースホルダー 11"/>
          <p:cNvSpPr>
            <a:spLocks noGrp="1"/>
          </p:cNvSpPr>
          <p:nvPr>
            <p:ph type="body" sz="quarter" idx="57" hasCustomPrompt="1"/>
          </p:nvPr>
        </p:nvSpPr>
        <p:spPr>
          <a:xfrm>
            <a:off x="14259561" y="3045084"/>
            <a:ext cx="288308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9" name="テキスト プレースホルダー 11"/>
          <p:cNvSpPr>
            <a:spLocks noGrp="1"/>
          </p:cNvSpPr>
          <p:nvPr>
            <p:ph type="body" sz="quarter" idx="58" hasCustomPrompt="1"/>
          </p:nvPr>
        </p:nvSpPr>
        <p:spPr>
          <a:xfrm>
            <a:off x="14256219" y="3774041"/>
            <a:ext cx="288308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4256219" y="4520735"/>
            <a:ext cx="288308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4259561" y="5267429"/>
            <a:ext cx="288308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4264499" y="6031834"/>
            <a:ext cx="288308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4252143" y="6773176"/>
            <a:ext cx="2883089"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6" y="7753789"/>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76" name="正方形/長方形 75"/>
          <p:cNvSpPr/>
          <p:nvPr userDrawn="1"/>
        </p:nvSpPr>
        <p:spPr>
          <a:xfrm>
            <a:off x="11131224" y="1890577"/>
            <a:ext cx="3029416" cy="1048493"/>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7" name="正方形/長方形 76"/>
          <p:cNvSpPr/>
          <p:nvPr userDrawn="1"/>
        </p:nvSpPr>
        <p:spPr>
          <a:xfrm>
            <a:off x="11131224" y="3009661"/>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8" name="正方形/長方形 77"/>
          <p:cNvSpPr/>
          <p:nvPr userDrawn="1"/>
        </p:nvSpPr>
        <p:spPr>
          <a:xfrm>
            <a:off x="11131224" y="3756355"/>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正方形/長方形 78"/>
          <p:cNvSpPr/>
          <p:nvPr userDrawn="1"/>
        </p:nvSpPr>
        <p:spPr>
          <a:xfrm>
            <a:off x="11131224" y="4503049"/>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0" name="正方形/長方形 79"/>
          <p:cNvSpPr/>
          <p:nvPr userDrawn="1"/>
        </p:nvSpPr>
        <p:spPr>
          <a:xfrm>
            <a:off x="11131224" y="5249743"/>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1" name="正方形/長方形 80"/>
          <p:cNvSpPr/>
          <p:nvPr userDrawn="1"/>
        </p:nvSpPr>
        <p:spPr>
          <a:xfrm>
            <a:off x="11131224" y="5996437"/>
            <a:ext cx="3029416"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2" name="正方形/長方形 81"/>
          <p:cNvSpPr/>
          <p:nvPr userDrawn="1"/>
        </p:nvSpPr>
        <p:spPr>
          <a:xfrm>
            <a:off x="11131224" y="6743133"/>
            <a:ext cx="3029416"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3" name="テキスト プレースホルダー 11"/>
          <p:cNvSpPr>
            <a:spLocks noGrp="1"/>
          </p:cNvSpPr>
          <p:nvPr>
            <p:ph type="body" sz="quarter" idx="64" hasCustomPrompt="1"/>
          </p:nvPr>
        </p:nvSpPr>
        <p:spPr>
          <a:xfrm>
            <a:off x="11141994" y="2028221"/>
            <a:ext cx="3029416" cy="773203"/>
          </a:xfrm>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84" name="テキスト プレースホルダー 11"/>
          <p:cNvSpPr>
            <a:spLocks noGrp="1"/>
          </p:cNvSpPr>
          <p:nvPr>
            <p:ph type="body" sz="quarter" idx="65" hasCustomPrompt="1"/>
          </p:nvPr>
        </p:nvSpPr>
        <p:spPr>
          <a:xfrm>
            <a:off x="11149412" y="3045084"/>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5" name="テキスト プレースホルダー 11"/>
          <p:cNvSpPr>
            <a:spLocks noGrp="1"/>
          </p:cNvSpPr>
          <p:nvPr>
            <p:ph type="body" sz="quarter" idx="66" hasCustomPrompt="1"/>
          </p:nvPr>
        </p:nvSpPr>
        <p:spPr>
          <a:xfrm>
            <a:off x="11146070" y="3774041"/>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6" name="テキスト プレースホルダー 11"/>
          <p:cNvSpPr>
            <a:spLocks noGrp="1"/>
          </p:cNvSpPr>
          <p:nvPr>
            <p:ph type="body" sz="quarter" idx="67" hasCustomPrompt="1"/>
          </p:nvPr>
        </p:nvSpPr>
        <p:spPr>
          <a:xfrm>
            <a:off x="11146070" y="4520735"/>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7" name="テキスト プレースホルダー 11"/>
          <p:cNvSpPr>
            <a:spLocks noGrp="1"/>
          </p:cNvSpPr>
          <p:nvPr>
            <p:ph type="body" sz="quarter" idx="68" hasCustomPrompt="1"/>
          </p:nvPr>
        </p:nvSpPr>
        <p:spPr>
          <a:xfrm>
            <a:off x="11149412" y="5267429"/>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8" name="テキスト プレースホルダー 11"/>
          <p:cNvSpPr>
            <a:spLocks noGrp="1"/>
          </p:cNvSpPr>
          <p:nvPr>
            <p:ph type="body" sz="quarter" idx="69" hasCustomPrompt="1"/>
          </p:nvPr>
        </p:nvSpPr>
        <p:spPr>
          <a:xfrm>
            <a:off x="11154350" y="6031834"/>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89" name="テキスト プレースホルダー 11"/>
          <p:cNvSpPr>
            <a:spLocks noGrp="1"/>
          </p:cNvSpPr>
          <p:nvPr>
            <p:ph type="body" sz="quarter" idx="70" hasCustomPrompt="1"/>
          </p:nvPr>
        </p:nvSpPr>
        <p:spPr>
          <a:xfrm>
            <a:off x="11141994" y="6773176"/>
            <a:ext cx="3029416"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9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9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9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529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lang="en-US" altLang="ja-JP" dirty="0"/>
              <a:t>SLIDE TITLE HERE</a:t>
            </a:r>
            <a:endParaRPr kumimoji="1" lang="ja-JP" altLang="en-US" dirty="0"/>
          </a:p>
        </p:txBody>
      </p:sp>
      <p:sp>
        <p:nvSpPr>
          <p:cNvPr id="5" name="1 つの角を丸めた四角形 4"/>
          <p:cNvSpPr/>
          <p:nvPr userDrawn="1"/>
        </p:nvSpPr>
        <p:spPr>
          <a:xfrm flipH="1">
            <a:off x="1034618" y="1890577"/>
            <a:ext cx="3780420" cy="2520000"/>
          </a:xfrm>
          <a:prstGeom prst="round1Rect">
            <a:avLst>
              <a:gd name="adj" fmla="val 6860"/>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正方形/長方形 10"/>
          <p:cNvSpPr/>
          <p:nvPr userDrawn="1"/>
        </p:nvSpPr>
        <p:spPr>
          <a:xfrm>
            <a:off x="1037960" y="4503049"/>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正方形/長方形 11"/>
          <p:cNvSpPr/>
          <p:nvPr userDrawn="1"/>
        </p:nvSpPr>
        <p:spPr>
          <a:xfrm>
            <a:off x="1037960" y="5249743"/>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a:p>
        </p:txBody>
      </p:sp>
      <p:sp>
        <p:nvSpPr>
          <p:cNvPr id="13" name="正方形/長方形 12"/>
          <p:cNvSpPr/>
          <p:nvPr userDrawn="1"/>
        </p:nvSpPr>
        <p:spPr>
          <a:xfrm>
            <a:off x="1037960" y="5996437"/>
            <a:ext cx="3777078" cy="660290"/>
          </a:xfrm>
          <a:prstGeom prst="rect">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1 つの角を丸めた四角形 13"/>
          <p:cNvSpPr/>
          <p:nvPr userDrawn="1"/>
        </p:nvSpPr>
        <p:spPr>
          <a:xfrm flipH="1" flipV="1">
            <a:off x="1037960" y="6743133"/>
            <a:ext cx="3777078" cy="660290"/>
          </a:xfrm>
          <a:prstGeom prst="round1Rect">
            <a:avLst>
              <a:gd name="adj" fmla="val 29767"/>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a:p>
        </p:txBody>
      </p:sp>
      <p:sp>
        <p:nvSpPr>
          <p:cNvPr id="19" name="正方形/長方形 18"/>
          <p:cNvSpPr/>
          <p:nvPr userDrawn="1"/>
        </p:nvSpPr>
        <p:spPr>
          <a:xfrm>
            <a:off x="4878870" y="450304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0" name="正方形/長方形 19"/>
          <p:cNvSpPr/>
          <p:nvPr userDrawn="1"/>
        </p:nvSpPr>
        <p:spPr>
          <a:xfrm>
            <a:off x="4878870" y="524974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正方形/長方形 20"/>
          <p:cNvSpPr/>
          <p:nvPr userDrawn="1"/>
        </p:nvSpPr>
        <p:spPr>
          <a:xfrm>
            <a:off x="4878870" y="599643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正方形/長方形 21"/>
          <p:cNvSpPr/>
          <p:nvPr userDrawn="1"/>
        </p:nvSpPr>
        <p:spPr>
          <a:xfrm>
            <a:off x="4878870" y="674313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正方形/長方形 24"/>
          <p:cNvSpPr/>
          <p:nvPr userDrawn="1"/>
        </p:nvSpPr>
        <p:spPr>
          <a:xfrm>
            <a:off x="8989720" y="450304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正方形/長方形 25"/>
          <p:cNvSpPr/>
          <p:nvPr userDrawn="1"/>
        </p:nvSpPr>
        <p:spPr>
          <a:xfrm>
            <a:off x="8989720" y="524974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正方形/長方形 26"/>
          <p:cNvSpPr/>
          <p:nvPr userDrawn="1"/>
        </p:nvSpPr>
        <p:spPr>
          <a:xfrm>
            <a:off x="8989720" y="599643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正方形/長方形 27"/>
          <p:cNvSpPr/>
          <p:nvPr userDrawn="1"/>
        </p:nvSpPr>
        <p:spPr>
          <a:xfrm>
            <a:off x="8989720" y="674313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userDrawn="1"/>
        </p:nvSpPr>
        <p:spPr>
          <a:xfrm>
            <a:off x="13100571" y="4503049"/>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userDrawn="1"/>
        </p:nvSpPr>
        <p:spPr>
          <a:xfrm>
            <a:off x="13100571" y="5249743"/>
            <a:ext cx="4042080" cy="660290"/>
          </a:xfrm>
          <a:prstGeom prst="rect">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3" name="正方形/長方形 32"/>
          <p:cNvSpPr/>
          <p:nvPr userDrawn="1"/>
        </p:nvSpPr>
        <p:spPr>
          <a:xfrm>
            <a:off x="13100571" y="5996437"/>
            <a:ext cx="4042080" cy="660290"/>
          </a:xfrm>
          <a:prstGeom prst="rect">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1 つの角を丸めた四角形 33"/>
          <p:cNvSpPr/>
          <p:nvPr userDrawn="1"/>
        </p:nvSpPr>
        <p:spPr>
          <a:xfrm flipV="1">
            <a:off x="13100571" y="6743133"/>
            <a:ext cx="4042080" cy="660290"/>
          </a:xfrm>
          <a:prstGeom prst="round1Rect">
            <a:avLst>
              <a:gd name="adj" fmla="val 27896"/>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テキスト プレースホルダー 11"/>
          <p:cNvSpPr>
            <a:spLocks noGrp="1"/>
          </p:cNvSpPr>
          <p:nvPr>
            <p:ph type="body" sz="quarter" idx="41" hasCustomPrompt="1"/>
          </p:nvPr>
        </p:nvSpPr>
        <p:spPr>
          <a:xfrm>
            <a:off x="1037960" y="4503049"/>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1" name="テキスト プレースホルダー 11"/>
          <p:cNvSpPr>
            <a:spLocks noGrp="1"/>
          </p:cNvSpPr>
          <p:nvPr>
            <p:ph type="body" sz="quarter" idx="42" hasCustomPrompt="1"/>
          </p:nvPr>
        </p:nvSpPr>
        <p:spPr>
          <a:xfrm>
            <a:off x="1037960" y="5249743"/>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43" hasCustomPrompt="1"/>
          </p:nvPr>
        </p:nvSpPr>
        <p:spPr>
          <a:xfrm>
            <a:off x="1037960" y="6014148"/>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43" name="テキスト プレースホルダー 11"/>
          <p:cNvSpPr>
            <a:spLocks noGrp="1"/>
          </p:cNvSpPr>
          <p:nvPr>
            <p:ph type="body" sz="quarter" idx="44" hasCustomPrompt="1"/>
          </p:nvPr>
        </p:nvSpPr>
        <p:spPr>
          <a:xfrm>
            <a:off x="1037960" y="6755490"/>
            <a:ext cx="3777078" cy="624867"/>
          </a:xfrm>
        </p:spPr>
        <p:txBody>
          <a:bodyPr anchor="ctr">
            <a:noAutofit/>
          </a:bodyPr>
          <a:lstStyle>
            <a:lvl1pPr algn="r">
              <a:lnSpc>
                <a:spcPct val="120000"/>
              </a:lnSpc>
              <a:defRPr sz="2400" spc="300">
                <a:solidFill>
                  <a:schemeClr val="bg1"/>
                </a:solidFill>
                <a:latin typeface="+mj-lt"/>
              </a:defRPr>
            </a:lvl1pPr>
          </a:lstStyle>
          <a:p>
            <a:pPr lvl="0"/>
            <a:r>
              <a:rPr lang="en-US" altLang="ja-JP" dirty="0"/>
              <a:t>TEXT HERE</a:t>
            </a:r>
            <a:endParaRPr lang="en-US" dirty="0"/>
          </a:p>
        </p:txBody>
      </p:sp>
      <p:sp>
        <p:nvSpPr>
          <p:cNvPr id="58" name="テキスト プレースホルダー 11"/>
          <p:cNvSpPr>
            <a:spLocks noGrp="1"/>
          </p:cNvSpPr>
          <p:nvPr>
            <p:ph type="body" sz="quarter" idx="47" hasCustomPrompt="1"/>
          </p:nvPr>
        </p:nvSpPr>
        <p:spPr>
          <a:xfrm>
            <a:off x="4875528" y="4520735"/>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59" name="テキスト プレースホルダー 11"/>
          <p:cNvSpPr>
            <a:spLocks noGrp="1"/>
          </p:cNvSpPr>
          <p:nvPr>
            <p:ph type="body" sz="quarter" idx="48" hasCustomPrompt="1"/>
          </p:nvPr>
        </p:nvSpPr>
        <p:spPr>
          <a:xfrm>
            <a:off x="4878870" y="526742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49" hasCustomPrompt="1"/>
          </p:nvPr>
        </p:nvSpPr>
        <p:spPr>
          <a:xfrm>
            <a:off x="4883808" y="603183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1" name="テキスト プレースホルダー 11"/>
          <p:cNvSpPr>
            <a:spLocks noGrp="1"/>
          </p:cNvSpPr>
          <p:nvPr>
            <p:ph type="body" sz="quarter" idx="50" hasCustomPrompt="1"/>
          </p:nvPr>
        </p:nvSpPr>
        <p:spPr>
          <a:xfrm>
            <a:off x="4871452" y="6773176"/>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53" hasCustomPrompt="1"/>
          </p:nvPr>
        </p:nvSpPr>
        <p:spPr>
          <a:xfrm>
            <a:off x="9004566" y="4520735"/>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5" name="テキスト プレースホルダー 11"/>
          <p:cNvSpPr>
            <a:spLocks noGrp="1"/>
          </p:cNvSpPr>
          <p:nvPr>
            <p:ph type="body" sz="quarter" idx="54" hasCustomPrompt="1"/>
          </p:nvPr>
        </p:nvSpPr>
        <p:spPr>
          <a:xfrm>
            <a:off x="9007908" y="526742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6" name="テキスト プレースホルダー 11"/>
          <p:cNvSpPr>
            <a:spLocks noGrp="1"/>
          </p:cNvSpPr>
          <p:nvPr>
            <p:ph type="body" sz="quarter" idx="55" hasCustomPrompt="1"/>
          </p:nvPr>
        </p:nvSpPr>
        <p:spPr>
          <a:xfrm>
            <a:off x="9012846" y="603183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67" name="テキスト プレースホルダー 11"/>
          <p:cNvSpPr>
            <a:spLocks noGrp="1"/>
          </p:cNvSpPr>
          <p:nvPr>
            <p:ph type="body" sz="quarter" idx="56" hasCustomPrompt="1"/>
          </p:nvPr>
        </p:nvSpPr>
        <p:spPr>
          <a:xfrm>
            <a:off x="9000490" y="6773176"/>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0" name="テキスト プレースホルダー 11"/>
          <p:cNvSpPr>
            <a:spLocks noGrp="1"/>
          </p:cNvSpPr>
          <p:nvPr>
            <p:ph type="body" sz="quarter" idx="59" hasCustomPrompt="1"/>
          </p:nvPr>
        </p:nvSpPr>
        <p:spPr>
          <a:xfrm>
            <a:off x="13097229" y="4520735"/>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1" name="テキスト プレースホルダー 11"/>
          <p:cNvSpPr>
            <a:spLocks noGrp="1"/>
          </p:cNvSpPr>
          <p:nvPr>
            <p:ph type="body" sz="quarter" idx="60" hasCustomPrompt="1"/>
          </p:nvPr>
        </p:nvSpPr>
        <p:spPr>
          <a:xfrm>
            <a:off x="13100571" y="5267429"/>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2" name="テキスト プレースホルダー 11"/>
          <p:cNvSpPr>
            <a:spLocks noGrp="1"/>
          </p:cNvSpPr>
          <p:nvPr>
            <p:ph type="body" sz="quarter" idx="61" hasCustomPrompt="1"/>
          </p:nvPr>
        </p:nvSpPr>
        <p:spPr>
          <a:xfrm>
            <a:off x="13105509" y="6031834"/>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sp>
        <p:nvSpPr>
          <p:cNvPr id="73" name="テキスト プレースホルダー 11"/>
          <p:cNvSpPr>
            <a:spLocks noGrp="1"/>
          </p:cNvSpPr>
          <p:nvPr>
            <p:ph type="body" sz="quarter" idx="62" hasCustomPrompt="1"/>
          </p:nvPr>
        </p:nvSpPr>
        <p:spPr>
          <a:xfrm>
            <a:off x="13093153" y="6773176"/>
            <a:ext cx="4042080" cy="624867"/>
          </a:xfrm>
        </p:spPr>
        <p:txBody>
          <a:bodyPr anchor="ctr">
            <a:noAutofit/>
          </a:bodyPr>
          <a:lstStyle>
            <a:lvl1pPr algn="ctr">
              <a:lnSpc>
                <a:spcPct val="120000"/>
              </a:lnSpc>
              <a:defRPr sz="2000" spc="0">
                <a:solidFill>
                  <a:schemeClr val="tx1"/>
                </a:solidFill>
                <a:latin typeface="+mn-lt"/>
              </a:defRPr>
            </a:lvl1pPr>
          </a:lstStyle>
          <a:p>
            <a:pPr lvl="0"/>
            <a:r>
              <a:rPr lang="en-US" altLang="ja-JP" dirty="0"/>
              <a:t>TEXT HERE</a:t>
            </a:r>
            <a:endParaRPr lang="en-US" dirty="0"/>
          </a:p>
        </p:txBody>
      </p:sp>
      <p:cxnSp>
        <p:nvCxnSpPr>
          <p:cNvPr id="74" name="直線コネクタ 73"/>
          <p:cNvCxnSpPr/>
          <p:nvPr userDrawn="1"/>
        </p:nvCxnSpPr>
        <p:spPr>
          <a:xfrm flipH="1" flipV="1">
            <a:off x="3332956" y="7753789"/>
            <a:ext cx="11620500" cy="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テキスト プレースホルダー 11"/>
          <p:cNvSpPr>
            <a:spLocks noGrp="1"/>
          </p:cNvSpPr>
          <p:nvPr>
            <p:ph type="body" sz="quarter" idx="63" hasCustomPrompt="1"/>
          </p:nvPr>
        </p:nvSpPr>
        <p:spPr>
          <a:xfrm>
            <a:off x="2097255" y="7975591"/>
            <a:ext cx="14102428" cy="1539112"/>
          </a:xfrm>
        </p:spPr>
        <p:txBody>
          <a:bodyPr anchor="t">
            <a:noAutofit/>
          </a:bodyPr>
          <a:lstStyle>
            <a:lvl1pPr algn="ctr">
              <a:lnSpc>
                <a:spcPct val="120000"/>
              </a:lnSpc>
              <a:spcBef>
                <a:spcPts val="0"/>
              </a:spcBef>
              <a:defRPr sz="2400">
                <a:solidFill>
                  <a:schemeClr val="tx1"/>
                </a:solidFill>
                <a:latin typeface="+mn-lt"/>
              </a:defRPr>
            </a:lvl1pPr>
          </a:lstStyle>
          <a:p>
            <a:pPr lvl="0"/>
            <a:r>
              <a:rPr lang="en-US" altLang="ja-JP" dirty="0"/>
              <a:t>Text Here</a:t>
            </a:r>
            <a:endParaRPr lang="en-US" dirty="0"/>
          </a:p>
        </p:txBody>
      </p:sp>
      <p:sp>
        <p:nvSpPr>
          <p:cNvPr id="16" name="図プレースホルダー 15"/>
          <p:cNvSpPr>
            <a:spLocks noGrp="1"/>
          </p:cNvSpPr>
          <p:nvPr>
            <p:ph type="pic" sz="quarter" idx="64" hasCustomPrompt="1"/>
          </p:nvPr>
        </p:nvSpPr>
        <p:spPr>
          <a:xfrm>
            <a:off x="4878870" y="1890713"/>
            <a:ext cx="4042080" cy="2519362"/>
          </a:xfrm>
        </p:spPr>
        <p:txBody>
          <a:bodyPr/>
          <a:lstStyle>
            <a:lvl1pPr>
              <a:defRPr/>
            </a:lvl1pPr>
          </a:lstStyle>
          <a:p>
            <a:r>
              <a:rPr kumimoji="1" lang="en-US" altLang="ja-JP" dirty="0"/>
              <a:t>Add an image</a:t>
            </a:r>
            <a:endParaRPr kumimoji="1" lang="ja-JP" altLang="en-US" dirty="0"/>
          </a:p>
        </p:txBody>
      </p:sp>
      <p:sp>
        <p:nvSpPr>
          <p:cNvPr id="76" name="図プレースホルダー 15"/>
          <p:cNvSpPr>
            <a:spLocks noGrp="1"/>
          </p:cNvSpPr>
          <p:nvPr>
            <p:ph type="pic" sz="quarter" idx="65" hasCustomPrompt="1"/>
          </p:nvPr>
        </p:nvSpPr>
        <p:spPr>
          <a:xfrm>
            <a:off x="8989720" y="1890577"/>
            <a:ext cx="4042080" cy="2519362"/>
          </a:xfrm>
        </p:spPr>
        <p:txBody>
          <a:bodyPr/>
          <a:lstStyle>
            <a:lvl1pPr>
              <a:defRPr baseline="0"/>
            </a:lvl1pPr>
          </a:lstStyle>
          <a:p>
            <a:r>
              <a:rPr kumimoji="1" lang="en-US" altLang="ja-JP" dirty="0"/>
              <a:t>Add an image</a:t>
            </a:r>
            <a:endParaRPr kumimoji="1" lang="ja-JP" altLang="en-US" dirty="0"/>
          </a:p>
        </p:txBody>
      </p:sp>
      <p:sp>
        <p:nvSpPr>
          <p:cNvPr id="77" name="図プレースホルダー 15"/>
          <p:cNvSpPr>
            <a:spLocks noGrp="1"/>
          </p:cNvSpPr>
          <p:nvPr>
            <p:ph type="pic" sz="quarter" idx="66" hasCustomPrompt="1"/>
          </p:nvPr>
        </p:nvSpPr>
        <p:spPr>
          <a:xfrm>
            <a:off x="13100571" y="1891215"/>
            <a:ext cx="4042080" cy="2519362"/>
          </a:xfrm>
          <a:prstGeom prst="round1Rect">
            <a:avLst>
              <a:gd name="adj" fmla="val 9800"/>
            </a:avLst>
          </a:prstGeom>
        </p:spPr>
        <p:txBody>
          <a:bodyPr/>
          <a:lstStyle>
            <a:lvl1pPr>
              <a:defRPr baseline="0"/>
            </a:lvl1pPr>
          </a:lstStyle>
          <a:p>
            <a:r>
              <a:rPr kumimoji="1" lang="en-US" altLang="ja-JP" dirty="0"/>
              <a:t>Add an image</a:t>
            </a:r>
            <a:endParaRPr kumimoji="1" lang="ja-JP" altLang="en-US" dirty="0"/>
          </a:p>
        </p:txBody>
      </p:sp>
      <p:sp>
        <p:nvSpPr>
          <p:cNvPr id="78" name="テキスト プレースホルダー 11"/>
          <p:cNvSpPr>
            <a:spLocks noGrp="1"/>
          </p:cNvSpPr>
          <p:nvPr>
            <p:ph type="body" sz="quarter" idx="67" hasCustomPrompt="1"/>
          </p:nvPr>
        </p:nvSpPr>
        <p:spPr>
          <a:xfrm>
            <a:off x="4878870" y="3785710"/>
            <a:ext cx="4042080" cy="624867"/>
          </a:xfrm>
          <a:solidFill>
            <a:schemeClr val="accent1">
              <a:alpha val="69000"/>
            </a:schemeClr>
          </a:solidFill>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79" name="テキスト プレースホルダー 11"/>
          <p:cNvSpPr>
            <a:spLocks noGrp="1"/>
          </p:cNvSpPr>
          <p:nvPr>
            <p:ph type="body" sz="quarter" idx="68" hasCustomPrompt="1"/>
          </p:nvPr>
        </p:nvSpPr>
        <p:spPr>
          <a:xfrm>
            <a:off x="8989720" y="3785710"/>
            <a:ext cx="4042080" cy="624867"/>
          </a:xfrm>
          <a:solidFill>
            <a:schemeClr val="accent1">
              <a:alpha val="69000"/>
            </a:schemeClr>
          </a:solidFill>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80" name="テキスト プレースホルダー 11"/>
          <p:cNvSpPr>
            <a:spLocks noGrp="1"/>
          </p:cNvSpPr>
          <p:nvPr>
            <p:ph type="body" sz="quarter" idx="69" hasCustomPrompt="1"/>
          </p:nvPr>
        </p:nvSpPr>
        <p:spPr>
          <a:xfrm>
            <a:off x="13100571" y="3785710"/>
            <a:ext cx="4042080" cy="624867"/>
          </a:xfrm>
          <a:solidFill>
            <a:schemeClr val="accent1">
              <a:alpha val="69000"/>
            </a:schemeClr>
          </a:solidFill>
        </p:spPr>
        <p:txBody>
          <a:bodyPr anchor="ctr">
            <a:noAutofit/>
          </a:bodyPr>
          <a:lstStyle>
            <a:lvl1pPr algn="ctr">
              <a:lnSpc>
                <a:spcPct val="120000"/>
              </a:lnSpc>
              <a:defRPr sz="2400" spc="300">
                <a:solidFill>
                  <a:schemeClr val="bg1"/>
                </a:solidFill>
                <a:latin typeface="+mj-lt"/>
              </a:defRPr>
            </a:lvl1pPr>
          </a:lstStyle>
          <a:p>
            <a:pPr lvl="0"/>
            <a:r>
              <a:rPr lang="en-US" altLang="ja-JP" dirty="0"/>
              <a:t>TEXT HERE</a:t>
            </a:r>
            <a:endParaRPr lang="en-US" dirty="0"/>
          </a:p>
        </p:txBody>
      </p:sp>
      <p:sp>
        <p:nvSpPr>
          <p:cNvPr id="83" name="テキスト プレースホルダー 11"/>
          <p:cNvSpPr>
            <a:spLocks noGrp="1"/>
          </p:cNvSpPr>
          <p:nvPr>
            <p:ph type="body" sz="quarter" idx="70" hasCustomPrompt="1"/>
          </p:nvPr>
        </p:nvSpPr>
        <p:spPr>
          <a:xfrm>
            <a:off x="1556942" y="3474651"/>
            <a:ext cx="2783592" cy="567626"/>
          </a:xfrm>
        </p:spPr>
        <p:txBody>
          <a:bodyPr anchor="ctr">
            <a:noAutofit/>
          </a:bodyPr>
          <a:lstStyle>
            <a:lvl1pPr algn="ctr">
              <a:lnSpc>
                <a:spcPct val="120000"/>
              </a:lnSpc>
              <a:defRPr sz="2000" spc="0">
                <a:solidFill>
                  <a:schemeClr val="bg1"/>
                </a:solidFill>
                <a:latin typeface="+mj-lt"/>
              </a:defRPr>
            </a:lvl1pPr>
          </a:lstStyle>
          <a:p>
            <a:pPr lvl="0"/>
            <a:r>
              <a:rPr lang="en-US" altLang="ja-JP" dirty="0"/>
              <a:t>TEXT HERE</a:t>
            </a:r>
            <a:endParaRPr lang="en-US" dirty="0"/>
          </a:p>
        </p:txBody>
      </p:sp>
      <p:sp>
        <p:nvSpPr>
          <p:cNvPr id="84" name="テキスト プレースホルダー 11"/>
          <p:cNvSpPr>
            <a:spLocks noGrp="1"/>
          </p:cNvSpPr>
          <p:nvPr>
            <p:ph type="body" sz="quarter" idx="71" hasCustomPrompt="1"/>
          </p:nvPr>
        </p:nvSpPr>
        <p:spPr>
          <a:xfrm>
            <a:off x="1696014" y="2718146"/>
            <a:ext cx="2711628" cy="534661"/>
          </a:xfrm>
        </p:spPr>
        <p:txBody>
          <a:bodyPr anchor="ctr">
            <a:noAutofit/>
          </a:bodyPr>
          <a:lstStyle>
            <a:lvl1pPr algn="r">
              <a:lnSpc>
                <a:spcPct val="120000"/>
              </a:lnSpc>
              <a:defRPr sz="2000" spc="0">
                <a:solidFill>
                  <a:schemeClr val="bg1"/>
                </a:solidFill>
                <a:latin typeface="+mj-lt"/>
              </a:defRPr>
            </a:lvl1pPr>
          </a:lstStyle>
          <a:p>
            <a:pPr lvl="0"/>
            <a:r>
              <a:rPr lang="en-US" altLang="ja-JP" dirty="0"/>
              <a:t>TEXT HERE</a:t>
            </a:r>
            <a:endParaRPr lang="en-US" dirty="0"/>
          </a:p>
        </p:txBody>
      </p:sp>
      <p:pic>
        <p:nvPicPr>
          <p:cNvPr id="44" name="図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2892" y="2705099"/>
            <a:ext cx="585177" cy="585177"/>
          </a:xfrm>
          <a:prstGeom prst="rect">
            <a:avLst/>
          </a:prstGeom>
        </p:spPr>
      </p:pic>
      <p:pic>
        <p:nvPicPr>
          <p:cNvPr id="85" name="図 8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72010" y="3848432"/>
            <a:ext cx="585177" cy="585177"/>
          </a:xfrm>
          <a:prstGeom prst="rect">
            <a:avLst/>
          </a:prstGeom>
        </p:spPr>
      </p:pic>
      <p:sp>
        <p:nvSpPr>
          <p:cNvPr id="5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5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52"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726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bbles">
    <p:spTree>
      <p:nvGrpSpPr>
        <p:cNvPr id="1" name=""/>
        <p:cNvGrpSpPr/>
        <p:nvPr/>
      </p:nvGrpSpPr>
      <p:grpSpPr>
        <a:xfrm>
          <a:off x="0" y="0"/>
          <a:ext cx="0" cy="0"/>
          <a:chOff x="0" y="0"/>
          <a:chExt cx="0" cy="0"/>
        </a:xfrm>
      </p:grpSpPr>
      <p:sp>
        <p:nvSpPr>
          <p:cNvPr id="27" name="円/楕円 26"/>
          <p:cNvSpPr/>
          <p:nvPr userDrawn="1"/>
        </p:nvSpPr>
        <p:spPr>
          <a:xfrm>
            <a:off x="14198282" y="6213600"/>
            <a:ext cx="1188926" cy="1188926"/>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userDrawn="1"/>
        </p:nvSpPr>
        <p:spPr>
          <a:xfrm>
            <a:off x="13530104" y="1966361"/>
            <a:ext cx="1037296" cy="1037296"/>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userDrawn="1"/>
        </p:nvSpPr>
        <p:spPr>
          <a:xfrm>
            <a:off x="3684623" y="2033869"/>
            <a:ext cx="902281" cy="90228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userDrawn="1"/>
        </p:nvSpPr>
        <p:spPr>
          <a:xfrm>
            <a:off x="5109198" y="5722650"/>
            <a:ext cx="1025291" cy="102529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userDrawn="1"/>
        </p:nvSpPr>
        <p:spPr>
          <a:xfrm>
            <a:off x="495076" y="6032126"/>
            <a:ext cx="1482480" cy="1482480"/>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4363786" y="2938255"/>
            <a:ext cx="3297041" cy="329704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10808391" y="1666041"/>
            <a:ext cx="3375375" cy="3375375"/>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userDrawn="1"/>
        </p:nvSpPr>
        <p:spPr>
          <a:xfrm>
            <a:off x="11123426" y="3929158"/>
            <a:ext cx="4004652" cy="4004652"/>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userDrawn="1"/>
        </p:nvSpPr>
        <p:spPr>
          <a:xfrm>
            <a:off x="412236" y="2124975"/>
            <a:ext cx="3130641" cy="313064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1222326" y="4018375"/>
            <a:ext cx="3533742" cy="3533742"/>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5" name="円/楕円 4"/>
          <p:cNvSpPr/>
          <p:nvPr userDrawn="1"/>
        </p:nvSpPr>
        <p:spPr>
          <a:xfrm>
            <a:off x="3697601" y="1913757"/>
            <a:ext cx="4004652" cy="4004652"/>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6662184" y="2803240"/>
            <a:ext cx="4904752" cy="4904752"/>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6" hasCustomPrompt="1"/>
          </p:nvPr>
        </p:nvSpPr>
        <p:spPr>
          <a:xfrm>
            <a:off x="2493649" y="7843800"/>
            <a:ext cx="132982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3" name="テキスト プレースホルダー 11"/>
          <p:cNvSpPr>
            <a:spLocks noGrp="1"/>
          </p:cNvSpPr>
          <p:nvPr>
            <p:ph type="body" sz="quarter" idx="17" hasCustomPrompt="1"/>
          </p:nvPr>
        </p:nvSpPr>
        <p:spPr>
          <a:xfrm>
            <a:off x="7280296" y="4308267"/>
            <a:ext cx="3724232" cy="773203"/>
          </a:xfrm>
        </p:spPr>
        <p:txBody>
          <a:bodyPr anchor="t">
            <a:noAutofit/>
          </a:bodyPr>
          <a:lstStyle>
            <a:lvl1pPr algn="ctr">
              <a:lnSpc>
                <a:spcPct val="120000"/>
              </a:lnSpc>
              <a:defRPr sz="3200" spc="300">
                <a:solidFill>
                  <a:schemeClr val="bg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18" hasCustomPrompt="1"/>
          </p:nvPr>
        </p:nvSpPr>
        <p:spPr>
          <a:xfrm>
            <a:off x="7117980" y="5098495"/>
            <a:ext cx="4005445" cy="1350150"/>
          </a:xfrm>
        </p:spPr>
        <p:txBody>
          <a:bodyPr anchor="t">
            <a:noAutofit/>
          </a:bodyPr>
          <a:lstStyle>
            <a:lvl1pPr algn="ctr">
              <a:lnSpc>
                <a:spcPct val="120000"/>
              </a:lnSpc>
              <a:defRPr sz="2000">
                <a:solidFill>
                  <a:schemeClr val="bg1"/>
                </a:solidFill>
                <a:latin typeface="+mn-lt"/>
              </a:defRPr>
            </a:lvl1pPr>
          </a:lstStyle>
          <a:p>
            <a:pPr lvl="0"/>
            <a:r>
              <a:rPr lang="en-US" altLang="ja-JP" dirty="0"/>
              <a:t>Text Here</a:t>
            </a:r>
            <a:endParaRPr lang="en-US" dirty="0"/>
          </a:p>
        </p:txBody>
      </p:sp>
      <p:sp>
        <p:nvSpPr>
          <p:cNvPr id="15" name="テキスト プレースホルダー 11"/>
          <p:cNvSpPr>
            <a:spLocks noGrp="1"/>
          </p:cNvSpPr>
          <p:nvPr>
            <p:ph type="body" sz="quarter" idx="19" hasCustomPrompt="1"/>
          </p:nvPr>
        </p:nvSpPr>
        <p:spPr>
          <a:xfrm>
            <a:off x="11600776" y="4918475"/>
            <a:ext cx="3180243" cy="773203"/>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0" hasCustomPrompt="1"/>
          </p:nvPr>
        </p:nvSpPr>
        <p:spPr>
          <a:xfrm>
            <a:off x="11438461" y="5708703"/>
            <a:ext cx="34203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7" name="テキスト プレースホルダー 11"/>
          <p:cNvSpPr>
            <a:spLocks noGrp="1"/>
          </p:cNvSpPr>
          <p:nvPr>
            <p:ph type="body" sz="quarter" idx="21" hasCustomPrompt="1"/>
          </p:nvPr>
        </p:nvSpPr>
        <p:spPr>
          <a:xfrm>
            <a:off x="4152052" y="2856034"/>
            <a:ext cx="3180243" cy="773203"/>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18" name="テキスト プレースホルダー 11"/>
          <p:cNvSpPr>
            <a:spLocks noGrp="1"/>
          </p:cNvSpPr>
          <p:nvPr>
            <p:ph type="body" sz="quarter" idx="22" hasCustomPrompt="1"/>
          </p:nvPr>
        </p:nvSpPr>
        <p:spPr>
          <a:xfrm>
            <a:off x="3989737" y="3646262"/>
            <a:ext cx="3420380" cy="1350150"/>
          </a:xfrm>
        </p:spPr>
        <p:txBody>
          <a:bodyPr anchor="t">
            <a:noAutofit/>
          </a:bodyPr>
          <a:lstStyle>
            <a:lvl1pPr algn="ctr">
              <a:lnSpc>
                <a:spcPct val="120000"/>
              </a:lnSpc>
              <a:defRPr sz="2000">
                <a:solidFill>
                  <a:schemeClr val="tx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23" hasCustomPrompt="1"/>
          </p:nvPr>
        </p:nvSpPr>
        <p:spPr>
          <a:xfrm>
            <a:off x="1399075" y="5326819"/>
            <a:ext cx="3180243" cy="773203"/>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1" name="テキスト プレースホルダー 11"/>
          <p:cNvSpPr>
            <a:spLocks noGrp="1"/>
          </p:cNvSpPr>
          <p:nvPr>
            <p:ph type="body" sz="quarter" idx="24" hasCustomPrompt="1"/>
          </p:nvPr>
        </p:nvSpPr>
        <p:spPr>
          <a:xfrm>
            <a:off x="362634" y="3172787"/>
            <a:ext cx="3180243" cy="773203"/>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2" name="テキスト プレースホルダー 11"/>
          <p:cNvSpPr>
            <a:spLocks noGrp="1"/>
          </p:cNvSpPr>
          <p:nvPr>
            <p:ph type="body" sz="quarter" idx="25" hasCustomPrompt="1"/>
          </p:nvPr>
        </p:nvSpPr>
        <p:spPr>
          <a:xfrm>
            <a:off x="10905956" y="2930720"/>
            <a:ext cx="3180243" cy="773203"/>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3" name="テキスト プレースホルダー 11"/>
          <p:cNvSpPr>
            <a:spLocks noGrp="1"/>
          </p:cNvSpPr>
          <p:nvPr>
            <p:ph type="body" sz="quarter" idx="26" hasCustomPrompt="1"/>
          </p:nvPr>
        </p:nvSpPr>
        <p:spPr>
          <a:xfrm>
            <a:off x="14422184" y="4200173"/>
            <a:ext cx="3180243" cy="773203"/>
          </a:xfrm>
        </p:spPr>
        <p:txBody>
          <a:bodyPr anchor="t">
            <a:noAutofit/>
          </a:bodyPr>
          <a:lstStyle>
            <a:lvl1pPr algn="ctr">
              <a:lnSpc>
                <a:spcPct val="120000"/>
              </a:lnSpc>
              <a:defRPr sz="3200" spc="300">
                <a:solidFill>
                  <a:schemeClr val="tx1"/>
                </a:solidFill>
                <a:latin typeface="+mj-lt"/>
              </a:defRPr>
            </a:lvl1pPr>
          </a:lstStyle>
          <a:p>
            <a:pPr lvl="0"/>
            <a:r>
              <a:rPr lang="en-US" altLang="ja-JP" dirty="0"/>
              <a:t>TEXT HERE</a:t>
            </a:r>
            <a:endParaRPr lang="en-US" dirty="0"/>
          </a:p>
        </p:txBody>
      </p:sp>
      <p:sp>
        <p:nvSpPr>
          <p:cNvPr id="24" name="円/楕円 23"/>
          <p:cNvSpPr/>
          <p:nvPr userDrawn="1"/>
        </p:nvSpPr>
        <p:spPr>
          <a:xfrm>
            <a:off x="7343006" y="1750498"/>
            <a:ext cx="902281" cy="902281"/>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userDrawn="1"/>
        </p:nvSpPr>
        <p:spPr>
          <a:xfrm>
            <a:off x="17066364" y="6007589"/>
            <a:ext cx="1188926" cy="1188926"/>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32"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33"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5641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5" name="円/楕円 4"/>
          <p:cNvSpPr/>
          <p:nvPr userDrawn="1"/>
        </p:nvSpPr>
        <p:spPr>
          <a:xfrm>
            <a:off x="5992856" y="2443200"/>
            <a:ext cx="6300700" cy="6300700"/>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a:spLocks noChangeAspect="1"/>
          </p:cNvSpPr>
          <p:nvPr userDrawn="1"/>
        </p:nvSpPr>
        <p:spPr>
          <a:xfrm>
            <a:off x="5992856" y="2443200"/>
            <a:ext cx="6300700" cy="6300700"/>
          </a:xfrm>
          <a:prstGeom prst="ellipse">
            <a:avLst/>
          </a:prstGeom>
          <a:solidFill>
            <a:schemeClr val="accent1">
              <a:lumMod val="5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637261" y="192950"/>
            <a:ext cx="16741860" cy="1125125"/>
          </a:xfrm>
        </p:spPr>
        <p:txBody>
          <a:bodyPr/>
          <a:lstStyle>
            <a:lvl1pPr>
              <a:defRPr spc="1000" baseline="0"/>
            </a:lvl1pPr>
          </a:lstStyle>
          <a:p>
            <a:r>
              <a:rPr lang="en-US" altLang="ja-JP" dirty="0"/>
              <a:t>SLIDE TITLE HERE</a:t>
            </a:r>
            <a:endParaRPr kumimoji="1" lang="ja-JP" altLang="en-US" dirty="0"/>
          </a:p>
        </p:txBody>
      </p:sp>
      <p:sp>
        <p:nvSpPr>
          <p:cNvPr id="10" name="円/楕円 9"/>
          <p:cNvSpPr>
            <a:spLocks noChangeAspect="1"/>
          </p:cNvSpPr>
          <p:nvPr userDrawn="1"/>
        </p:nvSpPr>
        <p:spPr>
          <a:xfrm>
            <a:off x="6399353" y="3256194"/>
            <a:ext cx="5487706" cy="5487706"/>
          </a:xfrm>
          <a:prstGeom prst="ellipse">
            <a:avLst/>
          </a:prstGeom>
          <a:solidFill>
            <a:schemeClr val="accent1">
              <a:lumMod val="75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a:spLocks noChangeAspect="1"/>
          </p:cNvSpPr>
          <p:nvPr userDrawn="1"/>
        </p:nvSpPr>
        <p:spPr>
          <a:xfrm>
            <a:off x="6805850" y="4069187"/>
            <a:ext cx="4674713" cy="4674713"/>
          </a:xfrm>
          <a:prstGeom prst="ellipse">
            <a:avLst/>
          </a:prstGeom>
          <a:solidFill>
            <a:schemeClr val="accent1"/>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a:spLocks noChangeAspect="1"/>
          </p:cNvSpPr>
          <p:nvPr userDrawn="1"/>
        </p:nvSpPr>
        <p:spPr>
          <a:xfrm>
            <a:off x="7212347" y="4882181"/>
            <a:ext cx="3861719" cy="3861719"/>
          </a:xfrm>
          <a:prstGeom prst="ellipse">
            <a:avLst/>
          </a:prstGeom>
          <a:solidFill>
            <a:schemeClr val="accent1">
              <a:lumMod val="60000"/>
              <a:lumOff val="4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7618843" y="5695174"/>
            <a:ext cx="3048726" cy="3048726"/>
          </a:xfrm>
          <a:prstGeom prst="ellipse">
            <a:avLst/>
          </a:prstGeom>
          <a:solidFill>
            <a:schemeClr val="accent1">
              <a:lumMod val="40000"/>
              <a:lumOff val="6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8025340" y="6508168"/>
            <a:ext cx="2235732" cy="2235732"/>
          </a:xfrm>
          <a:prstGeom prst="ellipse">
            <a:avLst/>
          </a:prstGeom>
          <a:solidFill>
            <a:schemeClr val="accent1">
              <a:lumMod val="20000"/>
              <a:lumOff val="80000"/>
            </a:schemeClr>
          </a:solidFill>
          <a:ln w="12700" cmpd="thinThick">
            <a:no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11"/>
          <p:cNvSpPr>
            <a:spLocks noGrp="1"/>
          </p:cNvSpPr>
          <p:nvPr>
            <p:ph type="body" sz="quarter" idx="18" hasCustomPrompt="1"/>
          </p:nvPr>
        </p:nvSpPr>
        <p:spPr>
          <a:xfrm>
            <a:off x="8013777" y="7337131"/>
            <a:ext cx="2258859"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3" name="テキスト プレースホルダー 11"/>
          <p:cNvSpPr>
            <a:spLocks noGrp="1"/>
          </p:cNvSpPr>
          <p:nvPr>
            <p:ph type="body" sz="quarter" idx="19" hasCustomPrompt="1"/>
          </p:nvPr>
        </p:nvSpPr>
        <p:spPr>
          <a:xfrm>
            <a:off x="8013777" y="5821478"/>
            <a:ext cx="2258859"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4" name="テキスト プレースホルダー 11"/>
          <p:cNvSpPr>
            <a:spLocks noGrp="1"/>
          </p:cNvSpPr>
          <p:nvPr>
            <p:ph type="body" sz="quarter" idx="20" hasCustomPrompt="1"/>
          </p:nvPr>
        </p:nvSpPr>
        <p:spPr>
          <a:xfrm>
            <a:off x="8013777" y="5008485"/>
            <a:ext cx="2258859" cy="585065"/>
          </a:xfrm>
        </p:spPr>
        <p:txBody>
          <a:bodyPr anchor="ctr">
            <a:noAutofit/>
          </a:bodyPr>
          <a:lstStyle>
            <a:lvl1pPr algn="ctr">
              <a:lnSpc>
                <a:spcPct val="120000"/>
              </a:lnSpc>
              <a:defRPr sz="2000">
                <a:solidFill>
                  <a:schemeClr val="tx1"/>
                </a:solidFill>
                <a:latin typeface="+mj-lt"/>
              </a:defRPr>
            </a:lvl1pPr>
          </a:lstStyle>
          <a:p>
            <a:pPr lvl="0"/>
            <a:r>
              <a:rPr lang="en-US" altLang="ja-JP" dirty="0"/>
              <a:t>Text Here</a:t>
            </a:r>
            <a:endParaRPr lang="en-US" dirty="0"/>
          </a:p>
        </p:txBody>
      </p:sp>
      <p:sp>
        <p:nvSpPr>
          <p:cNvPr id="15" name="テキスト プレースホルダー 11"/>
          <p:cNvSpPr>
            <a:spLocks noGrp="1"/>
          </p:cNvSpPr>
          <p:nvPr>
            <p:ph type="body" sz="quarter" idx="21" hasCustomPrompt="1"/>
          </p:nvPr>
        </p:nvSpPr>
        <p:spPr>
          <a:xfrm>
            <a:off x="8013777" y="4141776"/>
            <a:ext cx="2258859"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sp>
        <p:nvSpPr>
          <p:cNvPr id="16" name="テキスト プレースホルダー 11"/>
          <p:cNvSpPr>
            <a:spLocks noGrp="1"/>
          </p:cNvSpPr>
          <p:nvPr>
            <p:ph type="body" sz="quarter" idx="22" hasCustomPrompt="1"/>
          </p:nvPr>
        </p:nvSpPr>
        <p:spPr>
          <a:xfrm>
            <a:off x="8013777" y="3331686"/>
            <a:ext cx="2258859"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sp>
        <p:nvSpPr>
          <p:cNvPr id="17" name="テキスト プレースホルダー 11"/>
          <p:cNvSpPr>
            <a:spLocks noGrp="1"/>
          </p:cNvSpPr>
          <p:nvPr>
            <p:ph type="body" sz="quarter" idx="23" hasCustomPrompt="1"/>
          </p:nvPr>
        </p:nvSpPr>
        <p:spPr>
          <a:xfrm>
            <a:off x="8013777" y="2521596"/>
            <a:ext cx="2258859" cy="585065"/>
          </a:xfrm>
        </p:spPr>
        <p:txBody>
          <a:bodyPr anchor="ctr">
            <a:noAutofit/>
          </a:bodyPr>
          <a:lstStyle>
            <a:lvl1pPr algn="ctr">
              <a:lnSpc>
                <a:spcPct val="120000"/>
              </a:lnSpc>
              <a:defRPr sz="2000">
                <a:solidFill>
                  <a:schemeClr val="bg1"/>
                </a:solidFill>
                <a:latin typeface="+mj-lt"/>
              </a:defRPr>
            </a:lvl1pPr>
          </a:lstStyle>
          <a:p>
            <a:pPr lvl="0"/>
            <a:r>
              <a:rPr lang="en-US" altLang="ja-JP" dirty="0"/>
              <a:t>Text Here</a:t>
            </a:r>
            <a:endParaRPr lang="en-US" dirty="0"/>
          </a:p>
        </p:txBody>
      </p:sp>
      <p:cxnSp>
        <p:nvCxnSpPr>
          <p:cNvPr id="19" name="直線コネクタ 18"/>
          <p:cNvCxnSpPr/>
          <p:nvPr userDrawn="1"/>
        </p:nvCxnSpPr>
        <p:spPr>
          <a:xfrm flipH="1">
            <a:off x="10268332" y="2836631"/>
            <a:ext cx="2617548" cy="0"/>
          </a:xfrm>
          <a:prstGeom prst="line">
            <a:avLst/>
          </a:prstGeom>
          <a:ln w="12700">
            <a:solidFill>
              <a:schemeClr val="accent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userDrawn="1"/>
        </p:nvCxnSpPr>
        <p:spPr>
          <a:xfrm flipH="1">
            <a:off x="5490542" y="3691726"/>
            <a:ext cx="2527539" cy="0"/>
          </a:xfrm>
          <a:prstGeom prst="line">
            <a:avLst/>
          </a:prstGeom>
          <a:ln w="12700">
            <a:solidFill>
              <a:schemeClr val="accent1">
                <a:lumMod val="7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userDrawn="1"/>
        </p:nvCxnSpPr>
        <p:spPr>
          <a:xfrm flipH="1">
            <a:off x="10358341" y="4501816"/>
            <a:ext cx="2527539" cy="0"/>
          </a:xfrm>
          <a:prstGeom prst="line">
            <a:avLst/>
          </a:prstGeom>
          <a:ln w="12700">
            <a:solidFill>
              <a:schemeClr val="accent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userDrawn="1"/>
        </p:nvCxnSpPr>
        <p:spPr>
          <a:xfrm flipH="1">
            <a:off x="5497801" y="5356911"/>
            <a:ext cx="2527539" cy="0"/>
          </a:xfrm>
          <a:prstGeom prst="line">
            <a:avLst/>
          </a:prstGeom>
          <a:ln w="12700">
            <a:solidFill>
              <a:schemeClr val="accent1">
                <a:lumMod val="60000"/>
                <a:lumOff val="4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userDrawn="1"/>
        </p:nvCxnSpPr>
        <p:spPr>
          <a:xfrm flipH="1">
            <a:off x="10216069" y="6167001"/>
            <a:ext cx="2669811" cy="0"/>
          </a:xfrm>
          <a:prstGeom prst="line">
            <a:avLst/>
          </a:prstGeom>
          <a:ln w="12700">
            <a:solidFill>
              <a:schemeClr val="accent1">
                <a:lumMod val="40000"/>
                <a:lumOff val="6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userDrawn="1"/>
        </p:nvCxnSpPr>
        <p:spPr>
          <a:xfrm flipH="1">
            <a:off x="5497801" y="6977091"/>
            <a:ext cx="2925325" cy="0"/>
          </a:xfrm>
          <a:prstGeom prst="line">
            <a:avLst/>
          </a:prstGeom>
          <a:ln w="12700">
            <a:solidFill>
              <a:schemeClr val="accent1">
                <a:lumMod val="20000"/>
                <a:lumOff val="80000"/>
              </a:schemeClr>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2" name="テキスト プレースホルダー 11"/>
          <p:cNvSpPr>
            <a:spLocks noGrp="1"/>
          </p:cNvSpPr>
          <p:nvPr>
            <p:ph type="body" sz="quarter" idx="24" hasCustomPrompt="1"/>
          </p:nvPr>
        </p:nvSpPr>
        <p:spPr>
          <a:xfrm>
            <a:off x="13013636" y="3017852"/>
            <a:ext cx="4860540" cy="89890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3" name="テキスト プレースホルダー 11"/>
          <p:cNvSpPr>
            <a:spLocks noGrp="1"/>
          </p:cNvSpPr>
          <p:nvPr>
            <p:ph type="body" sz="quarter" idx="25" hasCustomPrompt="1"/>
          </p:nvPr>
        </p:nvSpPr>
        <p:spPr>
          <a:xfrm>
            <a:off x="13013636" y="2476591"/>
            <a:ext cx="4860540"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34" name="テキスト プレースホルダー 11"/>
          <p:cNvSpPr>
            <a:spLocks noGrp="1"/>
          </p:cNvSpPr>
          <p:nvPr>
            <p:ph type="body" sz="quarter" idx="26" hasCustomPrompt="1"/>
          </p:nvPr>
        </p:nvSpPr>
        <p:spPr>
          <a:xfrm>
            <a:off x="13013636" y="4683037"/>
            <a:ext cx="4860540" cy="89890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5" name="テキスト プレースホルダー 11"/>
          <p:cNvSpPr>
            <a:spLocks noGrp="1"/>
          </p:cNvSpPr>
          <p:nvPr>
            <p:ph type="body" sz="quarter" idx="27" hasCustomPrompt="1"/>
          </p:nvPr>
        </p:nvSpPr>
        <p:spPr>
          <a:xfrm>
            <a:off x="13013636" y="4141776"/>
            <a:ext cx="4860540"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36" name="テキスト プレースホルダー 11"/>
          <p:cNvSpPr>
            <a:spLocks noGrp="1"/>
          </p:cNvSpPr>
          <p:nvPr>
            <p:ph type="body" sz="quarter" idx="28" hasCustomPrompt="1"/>
          </p:nvPr>
        </p:nvSpPr>
        <p:spPr>
          <a:xfrm>
            <a:off x="13013636" y="6348221"/>
            <a:ext cx="4860540" cy="898900"/>
          </a:xfrm>
        </p:spPr>
        <p:txBody>
          <a:bodyPr anchor="t">
            <a:noAutofit/>
          </a:bodyPr>
          <a:lstStyle>
            <a:lvl1pPr algn="l">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7" name="テキスト プレースホルダー 11"/>
          <p:cNvSpPr>
            <a:spLocks noGrp="1"/>
          </p:cNvSpPr>
          <p:nvPr>
            <p:ph type="body" sz="quarter" idx="29" hasCustomPrompt="1"/>
          </p:nvPr>
        </p:nvSpPr>
        <p:spPr>
          <a:xfrm>
            <a:off x="13013636" y="5806960"/>
            <a:ext cx="4860540" cy="645023"/>
          </a:xfrm>
        </p:spPr>
        <p:txBody>
          <a:bodyPr anchor="b">
            <a:noAutofit/>
          </a:bodyPr>
          <a:lstStyle>
            <a:lvl1pPr algn="l">
              <a:lnSpc>
                <a:spcPct val="120000"/>
              </a:lnSpc>
              <a:defRPr sz="2400" spc="300">
                <a:solidFill>
                  <a:schemeClr val="accent1"/>
                </a:solidFill>
                <a:latin typeface="+mj-lt"/>
              </a:defRPr>
            </a:lvl1pPr>
          </a:lstStyle>
          <a:p>
            <a:pPr lvl="0"/>
            <a:r>
              <a:rPr lang="en-US" altLang="ja-JP" dirty="0"/>
              <a:t>TEXT HERE</a:t>
            </a:r>
            <a:endParaRPr lang="en-US" dirty="0"/>
          </a:p>
        </p:txBody>
      </p:sp>
      <p:sp>
        <p:nvSpPr>
          <p:cNvPr id="38" name="テキスト プレースホルダー 11"/>
          <p:cNvSpPr>
            <a:spLocks noGrp="1"/>
          </p:cNvSpPr>
          <p:nvPr>
            <p:ph type="body" sz="quarter" idx="30" hasCustomPrompt="1"/>
          </p:nvPr>
        </p:nvSpPr>
        <p:spPr>
          <a:xfrm>
            <a:off x="637261" y="3885412"/>
            <a:ext cx="4860540" cy="898900"/>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39" name="テキスト プレースホルダー 11"/>
          <p:cNvSpPr>
            <a:spLocks noGrp="1"/>
          </p:cNvSpPr>
          <p:nvPr>
            <p:ph type="body" sz="quarter" idx="31" hasCustomPrompt="1"/>
          </p:nvPr>
        </p:nvSpPr>
        <p:spPr>
          <a:xfrm>
            <a:off x="637261" y="3344151"/>
            <a:ext cx="4860540" cy="645023"/>
          </a:xfrm>
        </p:spPr>
        <p:txBody>
          <a:bodyPr anchor="b">
            <a:noAutofit/>
          </a:bodyPr>
          <a:lstStyle>
            <a:lvl1pPr algn="r">
              <a:lnSpc>
                <a:spcPct val="120000"/>
              </a:lnSpc>
              <a:defRPr sz="2400" spc="300">
                <a:solidFill>
                  <a:schemeClr val="accent1"/>
                </a:solidFill>
                <a:latin typeface="+mj-lt"/>
              </a:defRPr>
            </a:lvl1pPr>
          </a:lstStyle>
          <a:p>
            <a:pPr lvl="0"/>
            <a:r>
              <a:rPr lang="en-US" altLang="ja-JP" dirty="0"/>
              <a:t>TEXT HERE</a:t>
            </a:r>
            <a:endParaRPr lang="en-US" dirty="0"/>
          </a:p>
        </p:txBody>
      </p:sp>
      <p:sp>
        <p:nvSpPr>
          <p:cNvPr id="40" name="テキスト プレースホルダー 11"/>
          <p:cNvSpPr>
            <a:spLocks noGrp="1"/>
          </p:cNvSpPr>
          <p:nvPr>
            <p:ph type="body" sz="quarter" idx="32" hasCustomPrompt="1"/>
          </p:nvPr>
        </p:nvSpPr>
        <p:spPr>
          <a:xfrm>
            <a:off x="637261" y="5550597"/>
            <a:ext cx="4860540" cy="898900"/>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41" name="テキスト プレースホルダー 11"/>
          <p:cNvSpPr>
            <a:spLocks noGrp="1"/>
          </p:cNvSpPr>
          <p:nvPr>
            <p:ph type="body" sz="quarter" idx="33" hasCustomPrompt="1"/>
          </p:nvPr>
        </p:nvSpPr>
        <p:spPr>
          <a:xfrm>
            <a:off x="637261" y="5009336"/>
            <a:ext cx="4860540" cy="645023"/>
          </a:xfrm>
        </p:spPr>
        <p:txBody>
          <a:bodyPr anchor="b">
            <a:noAutofit/>
          </a:bodyPr>
          <a:lstStyle>
            <a:lvl1pPr algn="r">
              <a:lnSpc>
                <a:spcPct val="120000"/>
              </a:lnSpc>
              <a:defRPr sz="2400" spc="300">
                <a:solidFill>
                  <a:schemeClr val="accent1"/>
                </a:solidFill>
                <a:latin typeface="+mj-lt"/>
              </a:defRPr>
            </a:lvl1pPr>
          </a:lstStyle>
          <a:p>
            <a:pPr lvl="0"/>
            <a:r>
              <a:rPr lang="en-US" altLang="ja-JP" dirty="0"/>
              <a:t>TEXT HERE</a:t>
            </a:r>
            <a:endParaRPr lang="en-US" dirty="0"/>
          </a:p>
        </p:txBody>
      </p:sp>
      <p:sp>
        <p:nvSpPr>
          <p:cNvPr id="42" name="テキスト プレースホルダー 11"/>
          <p:cNvSpPr>
            <a:spLocks noGrp="1"/>
          </p:cNvSpPr>
          <p:nvPr>
            <p:ph type="body" sz="quarter" idx="34" hasCustomPrompt="1"/>
          </p:nvPr>
        </p:nvSpPr>
        <p:spPr>
          <a:xfrm>
            <a:off x="637261" y="7215781"/>
            <a:ext cx="4860540" cy="898900"/>
          </a:xfrm>
        </p:spPr>
        <p:txBody>
          <a:bodyPr anchor="t">
            <a:noAutofit/>
          </a:bodyPr>
          <a:lstStyle>
            <a:lvl1pPr algn="r">
              <a:lnSpc>
                <a:spcPct val="120000"/>
              </a:lnSpc>
              <a:spcBef>
                <a:spcPts val="0"/>
              </a:spcBef>
              <a:defRPr sz="1800">
                <a:solidFill>
                  <a:schemeClr val="tx1"/>
                </a:solidFill>
                <a:latin typeface="+mn-lt"/>
              </a:defRPr>
            </a:lvl1pPr>
          </a:lstStyle>
          <a:p>
            <a:pPr lvl="0"/>
            <a:r>
              <a:rPr lang="en-US" altLang="ja-JP" dirty="0"/>
              <a:t>Text Here</a:t>
            </a:r>
            <a:endParaRPr lang="en-US" dirty="0"/>
          </a:p>
        </p:txBody>
      </p:sp>
      <p:sp>
        <p:nvSpPr>
          <p:cNvPr id="43" name="テキスト プレースホルダー 11"/>
          <p:cNvSpPr>
            <a:spLocks noGrp="1"/>
          </p:cNvSpPr>
          <p:nvPr>
            <p:ph type="body" sz="quarter" idx="35" hasCustomPrompt="1"/>
          </p:nvPr>
        </p:nvSpPr>
        <p:spPr>
          <a:xfrm>
            <a:off x="637261" y="6674520"/>
            <a:ext cx="4860540" cy="645023"/>
          </a:xfrm>
        </p:spPr>
        <p:txBody>
          <a:bodyPr anchor="b">
            <a:noAutofit/>
          </a:bodyPr>
          <a:lstStyle>
            <a:lvl1pPr algn="r">
              <a:lnSpc>
                <a:spcPct val="120000"/>
              </a:lnSpc>
              <a:defRPr sz="2400" spc="300">
                <a:solidFill>
                  <a:schemeClr val="accent1"/>
                </a:solidFill>
                <a:latin typeface="+mj-lt"/>
              </a:defRPr>
            </a:lvl1pPr>
          </a:lstStyle>
          <a:p>
            <a:pPr lvl="0"/>
            <a:r>
              <a:rPr lang="en-US" altLang="ja-JP" dirty="0"/>
              <a:t>TEXT HERE</a:t>
            </a:r>
            <a:endParaRPr lang="en-US" dirty="0"/>
          </a:p>
        </p:txBody>
      </p:sp>
      <p:sp>
        <p:nvSpPr>
          <p:cNvPr id="44"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45"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46" name="直線コネクタ 12"/>
          <p:cNvCxnSpPr/>
          <p:nvPr userDrawn="1"/>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48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theme" Target="../theme/theme2.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image" Target="../media/image1.jpeg"/><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image" Target="../media/image3.png"/><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image" Target="../media/image1.jpeg"/><Relationship Id="rId5" Type="http://schemas.openxmlformats.org/officeDocument/2006/relationships/slideLayout" Target="../slideLayouts/slideLayout6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image" Target="../media/image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image" Target="../media/image2.png"/><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theme" Target="../theme/theme4.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image" Target="../media/image3.png"/><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image" Target="../media/image1.jpe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50" Type="http://schemas.openxmlformats.org/officeDocument/2006/relationships/slideLayout" Target="../slideLayouts/slideLayout208.xml"/><Relationship Id="rId55" Type="http://schemas.openxmlformats.org/officeDocument/2006/relationships/image" Target="../media/image2.png"/><Relationship Id="rId7" Type="http://schemas.openxmlformats.org/officeDocument/2006/relationships/slideLayout" Target="../slideLayouts/slideLayout16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9" Type="http://schemas.openxmlformats.org/officeDocument/2006/relationships/slideLayout" Target="../slideLayouts/slideLayout187.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53" Type="http://schemas.openxmlformats.org/officeDocument/2006/relationships/theme" Target="../theme/theme5.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56" Type="http://schemas.openxmlformats.org/officeDocument/2006/relationships/image" Target="../media/image3.png"/><Relationship Id="rId8" Type="http://schemas.openxmlformats.org/officeDocument/2006/relationships/slideLayout" Target="../slideLayouts/slideLayout166.xml"/><Relationship Id="rId51" Type="http://schemas.openxmlformats.org/officeDocument/2006/relationships/slideLayout" Target="../slideLayouts/slideLayout209.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46" Type="http://schemas.openxmlformats.org/officeDocument/2006/relationships/slideLayout" Target="../slideLayouts/slideLayout204.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54" Type="http://schemas.openxmlformats.org/officeDocument/2006/relationships/image" Target="../media/image1.jpe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slideLayout" Target="../slideLayouts/slideLayout20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13.xml"/><Relationship Id="rId7" Type="http://schemas.openxmlformats.org/officeDocument/2006/relationships/image" Target="../media/image2.png"/><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image" Target="../media/image21.png"/><Relationship Id="rId5" Type="http://schemas.openxmlformats.org/officeDocument/2006/relationships/theme" Target="../theme/theme6.xml"/><Relationship Id="rId4" Type="http://schemas.openxmlformats.org/officeDocument/2006/relationships/slideLayout" Target="../slideLayouts/slideLayout2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テキスト プレースホルダー 7"/>
          <p:cNvSpPr>
            <a:spLocks noGrp="1"/>
          </p:cNvSpPr>
          <p:nvPr>
            <p:ph type="body" idx="1"/>
          </p:nvPr>
        </p:nvSpPr>
        <p:spPr>
          <a:xfrm>
            <a:off x="914400" y="2400300"/>
            <a:ext cx="16457613" cy="6789738"/>
          </a:xfrm>
          <a:prstGeom prst="rect">
            <a:avLst/>
          </a:prstGeom>
        </p:spPr>
        <p:txBody>
          <a:bodyPr vert="horz" lIns="91440" tIns="45720" rIns="91440" bIns="45720" rtlCol="0">
            <a:normAutofit/>
          </a:bodyPr>
          <a:lstStyle/>
          <a:p>
            <a:pPr lvl="0"/>
            <a:r>
              <a:rPr lang="en-US" dirty="0"/>
              <a:t>Master Text</a:t>
            </a:r>
          </a:p>
        </p:txBody>
      </p:sp>
    </p:spTree>
    <p:extLst>
      <p:ext uri="{BB962C8B-B14F-4D97-AF65-F5344CB8AC3E}">
        <p14:creationId xmlns:p14="http://schemas.microsoft.com/office/powerpoint/2010/main" val="252730720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854" r:id="rId3"/>
    <p:sldLayoutId id="2147483809" r:id="rId4"/>
    <p:sldLayoutId id="2147483842" r:id="rId5"/>
    <p:sldLayoutId id="2147483847" r:id="rId6"/>
    <p:sldLayoutId id="2147483967" r:id="rId7"/>
    <p:sldLayoutId id="2147483810" r:id="rId8"/>
    <p:sldLayoutId id="2147483829" r:id="rId9"/>
    <p:sldLayoutId id="2147483858" r:id="rId10"/>
    <p:sldLayoutId id="2147483848" r:id="rId11"/>
    <p:sldLayoutId id="2147483860" r:id="rId12"/>
    <p:sldLayoutId id="2147483864" r:id="rId13"/>
    <p:sldLayoutId id="2147483853" r:id="rId14"/>
  </p:sldLayoutIdLst>
  <p:hf hdr="0" dt="0"/>
  <p:txStyles>
    <p:titleStyle>
      <a:lvl1pPr algn="ctr" defTabSz="1632753" rtl="0" eaLnBrk="1" latinLnBrk="0" hangingPunct="1">
        <a:spcBef>
          <a:spcPct val="0"/>
        </a:spcBef>
        <a:buNone/>
        <a:defRPr sz="7900" kern="120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4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5011485" y="113545"/>
            <a:ext cx="3259036" cy="4502092"/>
          </a:xfrm>
          <a:prstGeom prst="rect">
            <a:avLst/>
          </a:prstGeom>
        </p:spPr>
      </p:pic>
      <p:sp>
        <p:nvSpPr>
          <p:cNvPr id="3" name="テキスト プレースホルダー 2"/>
          <p:cNvSpPr>
            <a:spLocks noGrp="1"/>
          </p:cNvSpPr>
          <p:nvPr>
            <p:ph type="body" idx="1"/>
          </p:nvPr>
        </p:nvSpPr>
        <p:spPr>
          <a:xfrm>
            <a:off x="914321" y="1831132"/>
            <a:ext cx="16457772" cy="7358114"/>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10"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11"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12" name="直線コネクタ 12"/>
          <p:cNvCxnSpPr/>
          <p:nvPr/>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581200"/>
      </p:ext>
    </p:extLst>
  </p:cSld>
  <p:clrMap bg1="lt1" tx1="dk1" bg2="lt2" tx2="dk2" accent1="accent1" accent2="accent2" accent3="accent3" accent4="accent4" accent5="accent5" accent6="accent6" hlink="hlink" folHlink="folHlink"/>
  <p:sldLayoutIdLst>
    <p:sldLayoutId id="2147483743" r:id="rId1"/>
    <p:sldLayoutId id="2147483745" r:id="rId2"/>
    <p:sldLayoutId id="2147483742" r:id="rId3"/>
    <p:sldLayoutId id="2147483966" r:id="rId4"/>
    <p:sldLayoutId id="2147483744" r:id="rId5"/>
    <p:sldLayoutId id="2147483790" r:id="rId6"/>
    <p:sldLayoutId id="2147483727" r:id="rId7"/>
    <p:sldLayoutId id="2147483824" r:id="rId8"/>
    <p:sldLayoutId id="2147483747" r:id="rId9"/>
    <p:sldLayoutId id="2147483728" r:id="rId10"/>
    <p:sldLayoutId id="2147483729" r:id="rId11"/>
    <p:sldLayoutId id="2147483749" r:id="rId12"/>
    <p:sldLayoutId id="2147483754" r:id="rId13"/>
    <p:sldLayoutId id="2147483756" r:id="rId14"/>
    <p:sldLayoutId id="2147483757" r:id="rId15"/>
    <p:sldLayoutId id="2147483759" r:id="rId16"/>
    <p:sldLayoutId id="2147483761" r:id="rId17"/>
    <p:sldLayoutId id="2147483837" r:id="rId18"/>
    <p:sldLayoutId id="2147483762" r:id="rId19"/>
    <p:sldLayoutId id="2147483777" r:id="rId20"/>
    <p:sldLayoutId id="2147483775" r:id="rId21"/>
    <p:sldLayoutId id="2147483767" r:id="rId22"/>
    <p:sldLayoutId id="2147483763" r:id="rId23"/>
    <p:sldLayoutId id="2147483779" r:id="rId24"/>
    <p:sldLayoutId id="2147483796" r:id="rId25"/>
    <p:sldLayoutId id="2147483797" r:id="rId26"/>
    <p:sldLayoutId id="2147483813" r:id="rId27"/>
    <p:sldLayoutId id="2147483794" r:id="rId28"/>
    <p:sldLayoutId id="2147483768" r:id="rId29"/>
    <p:sldLayoutId id="2147483795" r:id="rId30"/>
    <p:sldLayoutId id="2147483836" r:id="rId31"/>
    <p:sldLayoutId id="2147483803" r:id="rId32"/>
    <p:sldLayoutId id="2147483798" r:id="rId33"/>
    <p:sldLayoutId id="2147483814" r:id="rId34"/>
    <p:sldLayoutId id="2147483815" r:id="rId35"/>
    <p:sldLayoutId id="2147483825" r:id="rId36"/>
    <p:sldLayoutId id="2147483818" r:id="rId37"/>
    <p:sldLayoutId id="2147483835" r:id="rId38"/>
    <p:sldLayoutId id="2147483849" r:id="rId39"/>
    <p:sldLayoutId id="2147483839" r:id="rId40"/>
    <p:sldLayoutId id="2147483838" r:id="rId41"/>
  </p:sldLayoutIdLst>
  <p:hf hdr="0" dt="0"/>
  <p:txStyles>
    <p:titleStyle>
      <a:lvl1pPr algn="l" defTabSz="1632753" rtl="0" eaLnBrk="1" latinLnBrk="0" hangingPunct="1">
        <a:spcBef>
          <a:spcPct val="0"/>
        </a:spcBef>
        <a:buNone/>
        <a:defRPr sz="6000" kern="1200" spc="300" baseline="0">
          <a:solidFill>
            <a:schemeClr val="accent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5011485" y="113545"/>
            <a:ext cx="3259036" cy="4502092"/>
          </a:xfrm>
          <a:prstGeom prst="rect">
            <a:avLst/>
          </a:prstGeom>
        </p:spPr>
      </p:pic>
      <p:sp>
        <p:nvSpPr>
          <p:cNvPr id="2" name="タイトル プレースホルダー 1"/>
          <p:cNvSpPr>
            <a:spLocks noGrp="1"/>
          </p:cNvSpPr>
          <p:nvPr>
            <p:ph type="title"/>
          </p:nvPr>
        </p:nvSpPr>
        <p:spPr>
          <a:xfrm>
            <a:off x="592256" y="192950"/>
            <a:ext cx="16741860" cy="1125125"/>
          </a:xfrm>
          <a:prstGeom prst="rect">
            <a:avLst/>
          </a:prstGeom>
        </p:spPr>
        <p:txBody>
          <a:bodyPr vert="horz" lIns="163275" tIns="81638" rIns="163275" bIns="81638" rtlCol="0" anchor="ctr">
            <a:noAutofit/>
          </a:bodyPr>
          <a:lstStyle/>
          <a:p>
            <a:r>
              <a:rPr lang="en-US" altLang="ja-JP" dirty="0"/>
              <a:t>TITRE DE LA DIAPOSITIVE</a:t>
            </a:r>
            <a:endParaRPr lang="en-US" dirty="0"/>
          </a:p>
        </p:txBody>
      </p:sp>
      <p:sp>
        <p:nvSpPr>
          <p:cNvPr id="3" name="テキスト プレースホルダー 2"/>
          <p:cNvSpPr>
            <a:spLocks noGrp="1"/>
          </p:cNvSpPr>
          <p:nvPr>
            <p:ph type="body" idx="1"/>
          </p:nvPr>
        </p:nvSpPr>
        <p:spPr>
          <a:xfrm>
            <a:off x="914321" y="1831132"/>
            <a:ext cx="16457772" cy="7358114"/>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5" name="フッター プレースホルダー 4"/>
          <p:cNvSpPr>
            <a:spLocks noGrp="1"/>
          </p:cNvSpPr>
          <p:nvPr>
            <p:ph type="ftr" sz="quarter" idx="3"/>
          </p:nvPr>
        </p:nvSpPr>
        <p:spPr>
          <a:xfrm>
            <a:off x="9278221" y="9463980"/>
            <a:ext cx="7776864" cy="547688"/>
          </a:xfrm>
          <a:prstGeom prst="rect">
            <a:avLst/>
          </a:prstGeom>
        </p:spPr>
        <p:txBody>
          <a:bodyPr vert="horz" lIns="163275" tIns="81638" rIns="163275" bIns="81638" rtlCol="0" anchor="ctr"/>
          <a:lstStyle>
            <a:lvl1pPr algn="r">
              <a:defRPr sz="2100">
                <a:solidFill>
                  <a:schemeClr val="bg1">
                    <a:lumMod val="50000"/>
                    <a:alpha val="70000"/>
                  </a:schemeClr>
                </a:solidFill>
              </a:defRPr>
            </a:lvl1pPr>
          </a:lstStyle>
          <a:p>
            <a:r>
              <a:rPr lang="en-US" dirty="0"/>
              <a:t>www.aeris-data.fr</a:t>
            </a:r>
          </a:p>
        </p:txBody>
      </p:sp>
      <p:sp>
        <p:nvSpPr>
          <p:cNvPr id="6" name="スライド番号プレースホルダー 5"/>
          <p:cNvSpPr>
            <a:spLocks noGrp="1"/>
          </p:cNvSpPr>
          <p:nvPr>
            <p:ph type="sldNum" sz="quarter" idx="4"/>
          </p:nvPr>
        </p:nvSpPr>
        <p:spPr>
          <a:xfrm>
            <a:off x="17199102" y="9463980"/>
            <a:ext cx="1080120" cy="540060"/>
          </a:xfrm>
          <a:prstGeom prst="rect">
            <a:avLst/>
          </a:prstGeom>
        </p:spPr>
        <p:txBody>
          <a:bodyPr vert="horz" lIns="163275" tIns="81638" rIns="163275" bIns="81638" rtlCol="0" anchor="ctr"/>
          <a:lstStyle>
            <a:lvl1pPr algn="l">
              <a:defRPr sz="3200">
                <a:solidFill>
                  <a:schemeClr val="bg2">
                    <a:lumMod val="75000"/>
                  </a:schemeClr>
                </a:solidFill>
                <a:latin typeface="+mj-lt"/>
              </a:defRPr>
            </a:lvl1pPr>
          </a:lstStyle>
          <a:p>
            <a:fld id="{387164BF-D67A-46C0-81D2-5BAF67C00C80}" type="slidenum">
              <a:rPr lang="en-US" smtClean="0"/>
              <a:pPr/>
              <a:t>‹N°›</a:t>
            </a:fld>
            <a:endParaRPr lang="en-US" dirty="0"/>
          </a:p>
        </p:txBody>
      </p:sp>
      <p:cxnSp>
        <p:nvCxnSpPr>
          <p:cNvPr id="7" name="直線コネクタ 6"/>
          <p:cNvCxnSpPr/>
          <p:nvPr/>
        </p:nvCxnSpPr>
        <p:spPr>
          <a:xfrm>
            <a:off x="603507" y="1273070"/>
            <a:ext cx="17079398"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17199101" y="9508985"/>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026" name="Picture 2" descr="C:\Users\sedoo\Downloads\Sirius\Icons\logo.pn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edoo\Desktop\punchlineAeris.pn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57522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 id="2147483905" r:id="rId38"/>
    <p:sldLayoutId id="2147483906" r:id="rId39"/>
    <p:sldLayoutId id="2147483907" r:id="rId40"/>
    <p:sldLayoutId id="2147483908" r:id="rId41"/>
    <p:sldLayoutId id="2147483909" r:id="rId42"/>
    <p:sldLayoutId id="2147483910" r:id="rId43"/>
    <p:sldLayoutId id="2147483911" r:id="rId44"/>
    <p:sldLayoutId id="2147483912" r:id="rId45"/>
    <p:sldLayoutId id="2147483913" r:id="rId46"/>
    <p:sldLayoutId id="2147483914" r:id="rId47"/>
    <p:sldLayoutId id="2147483915" r:id="rId48"/>
    <p:sldLayoutId id="2147483916" r:id="rId49"/>
    <p:sldLayoutId id="2147483917" r:id="rId50"/>
    <p:sldLayoutId id="2147483968" r:id="rId51"/>
  </p:sldLayoutIdLst>
  <p:hf hdr="0" dt="0"/>
  <p:txStyles>
    <p:titleStyle>
      <a:lvl1pPr algn="l" defTabSz="1632753" rtl="0" eaLnBrk="1" latinLnBrk="0" hangingPunct="1">
        <a:spcBef>
          <a:spcPct val="0"/>
        </a:spcBef>
        <a:buNone/>
        <a:defRPr sz="5400" kern="1200" spc="1000" baseline="0">
          <a:solidFill>
            <a:schemeClr val="accent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5011486" y="113546"/>
            <a:ext cx="3259035" cy="4502093"/>
          </a:xfrm>
          <a:prstGeom prst="rect">
            <a:avLst/>
          </a:prstGeom>
        </p:spPr>
      </p:pic>
      <p:sp>
        <p:nvSpPr>
          <p:cNvPr id="2" name="タイトル プレースホルダー 1"/>
          <p:cNvSpPr>
            <a:spLocks noGrp="1"/>
          </p:cNvSpPr>
          <p:nvPr>
            <p:ph type="title"/>
          </p:nvPr>
        </p:nvSpPr>
        <p:spPr>
          <a:xfrm>
            <a:off x="592257" y="192952"/>
            <a:ext cx="16741859" cy="1125125"/>
          </a:xfrm>
          <a:prstGeom prst="rect">
            <a:avLst/>
          </a:prstGeom>
        </p:spPr>
        <p:txBody>
          <a:bodyPr vert="horz" lIns="163265" tIns="81632" rIns="163265" bIns="81632" rtlCol="0" anchor="ctr">
            <a:noAutofit/>
          </a:bodyPr>
          <a:lstStyle/>
          <a:p>
            <a:r>
              <a:rPr lang="en-US" altLang="ja-JP" dirty="0"/>
              <a:t>TITRE DE LA DIAPOSITIVE</a:t>
            </a:r>
            <a:endParaRPr lang="en-US" dirty="0"/>
          </a:p>
        </p:txBody>
      </p:sp>
      <p:sp>
        <p:nvSpPr>
          <p:cNvPr id="3" name="テキスト プレースホルダー 2"/>
          <p:cNvSpPr>
            <a:spLocks noGrp="1"/>
          </p:cNvSpPr>
          <p:nvPr>
            <p:ph type="body" idx="1"/>
          </p:nvPr>
        </p:nvSpPr>
        <p:spPr>
          <a:xfrm>
            <a:off x="914321" y="1831133"/>
            <a:ext cx="16457772" cy="7358114"/>
          </a:xfrm>
          <a:prstGeom prst="rect">
            <a:avLst/>
          </a:prstGeom>
        </p:spPr>
        <p:txBody>
          <a:bodyPr vert="horz" lIns="163265" tIns="81632" rIns="163265" bIns="81632" rtlCol="0">
            <a:normAutofit/>
          </a:bodyPr>
          <a:lstStyle/>
          <a:p>
            <a:pPr lvl="0"/>
            <a:r>
              <a:rPr lang="en-US" altLang="ja-JP" dirty="0"/>
              <a:t>Master Text</a:t>
            </a:r>
            <a:endParaRPr lang="ja-JP" altLang="en-US" dirty="0"/>
          </a:p>
        </p:txBody>
      </p:sp>
      <p:sp>
        <p:nvSpPr>
          <p:cNvPr id="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defTabSz="1632649"/>
            <a:r>
              <a:rPr lang="en-US" dirty="0">
                <a:solidFill>
                  <a:srgbClr val="FFFFFF">
                    <a:lumMod val="50000"/>
                    <a:alpha val="70000"/>
                  </a:srgbClr>
                </a:solidFill>
              </a:rPr>
              <a:t>www.aeris-data.fr</a:t>
            </a:r>
          </a:p>
        </p:txBody>
      </p:sp>
      <p:sp>
        <p:nvSpPr>
          <p:cNvPr id="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defTabSz="1632649"/>
            <a:fld id="{387164BF-D67A-46C0-81D2-5BAF67C00C80}" type="slidenum">
              <a:rPr lang="en-US" smtClean="0">
                <a:solidFill>
                  <a:srgbClr val="D8D8D8">
                    <a:lumMod val="75000"/>
                  </a:srgbClr>
                </a:solidFill>
              </a:rPr>
              <a:pPr defTabSz="1632649"/>
              <a:t>‹N°›</a:t>
            </a:fld>
            <a:endParaRPr lang="en-US" dirty="0">
              <a:solidFill>
                <a:srgbClr val="D8D8D8">
                  <a:lumMod val="75000"/>
                </a:srgbClr>
              </a:solidFill>
            </a:endParaRPr>
          </a:p>
        </p:txBody>
      </p:sp>
      <p:cxnSp>
        <p:nvCxnSpPr>
          <p:cNvPr id="7" name="直線コネクタ 6"/>
          <p:cNvCxnSpPr/>
          <p:nvPr/>
        </p:nvCxnSpPr>
        <p:spPr>
          <a:xfrm>
            <a:off x="603508" y="1273070"/>
            <a:ext cx="17079398"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026" name="Picture 2" descr="C:\Users\sedoo\Downloads\Sirius\Icons\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171652" y="9280535"/>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edoo\Desktop\punchlineAeris.png"/>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060697"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541675"/>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0" r:id="rId41"/>
    <p:sldLayoutId id="2147484011" r:id="rId42"/>
    <p:sldLayoutId id="2147484012" r:id="rId43"/>
    <p:sldLayoutId id="2147484013" r:id="rId44"/>
    <p:sldLayoutId id="2147484014" r:id="rId45"/>
    <p:sldLayoutId id="2147484015" r:id="rId46"/>
    <p:sldLayoutId id="2147484016" r:id="rId47"/>
    <p:sldLayoutId id="2147484017" r:id="rId48"/>
    <p:sldLayoutId id="2147484018" r:id="rId49"/>
    <p:sldLayoutId id="2147484019" r:id="rId50"/>
    <p:sldLayoutId id="2147484020" r:id="rId51"/>
    <p:sldLayoutId id="2147484021" r:id="rId52"/>
  </p:sldLayoutIdLst>
  <p:hf hdr="0" dt="0"/>
  <p:txStyles>
    <p:titleStyle>
      <a:lvl1pPr algn="l" defTabSz="1632649" rtl="0" eaLnBrk="1" latinLnBrk="0" hangingPunct="1">
        <a:spcBef>
          <a:spcPct val="0"/>
        </a:spcBef>
        <a:buNone/>
        <a:defRPr sz="5400" kern="1200" spc="1000" baseline="0">
          <a:solidFill>
            <a:schemeClr val="accent1"/>
          </a:solidFill>
          <a:latin typeface="+mj-lt"/>
          <a:ea typeface="+mj-ea"/>
          <a:cs typeface="+mj-cs"/>
        </a:defRPr>
      </a:lvl1pPr>
    </p:titleStyle>
    <p:bodyStyle>
      <a:lvl1pPr marL="0" indent="0" algn="l" defTabSz="1632649"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6528" indent="-510203"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2040810" indent="-408161"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2857135" indent="-408161"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3673458" indent="-408161"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4489782"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107"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430"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8754"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649" rtl="0" eaLnBrk="1" latinLnBrk="0" hangingPunct="1">
        <a:defRPr sz="3200" kern="1200">
          <a:solidFill>
            <a:schemeClr val="tx1"/>
          </a:solidFill>
          <a:latin typeface="+mn-lt"/>
          <a:ea typeface="+mn-ea"/>
          <a:cs typeface="+mn-cs"/>
        </a:defRPr>
      </a:lvl1pPr>
      <a:lvl2pPr marL="816325" algn="l" defTabSz="1632649" rtl="0" eaLnBrk="1" latinLnBrk="0" hangingPunct="1">
        <a:defRPr sz="3200" kern="1200">
          <a:solidFill>
            <a:schemeClr val="tx1"/>
          </a:solidFill>
          <a:latin typeface="+mn-lt"/>
          <a:ea typeface="+mn-ea"/>
          <a:cs typeface="+mn-cs"/>
        </a:defRPr>
      </a:lvl2pPr>
      <a:lvl3pPr marL="1632649" algn="l" defTabSz="1632649" rtl="0" eaLnBrk="1" latinLnBrk="0" hangingPunct="1">
        <a:defRPr sz="3200" kern="1200">
          <a:solidFill>
            <a:schemeClr val="tx1"/>
          </a:solidFill>
          <a:latin typeface="+mn-lt"/>
          <a:ea typeface="+mn-ea"/>
          <a:cs typeface="+mn-cs"/>
        </a:defRPr>
      </a:lvl3pPr>
      <a:lvl4pPr marL="2448972" algn="l" defTabSz="1632649" rtl="0" eaLnBrk="1" latinLnBrk="0" hangingPunct="1">
        <a:defRPr sz="3200" kern="1200">
          <a:solidFill>
            <a:schemeClr val="tx1"/>
          </a:solidFill>
          <a:latin typeface="+mn-lt"/>
          <a:ea typeface="+mn-ea"/>
          <a:cs typeface="+mn-cs"/>
        </a:defRPr>
      </a:lvl4pPr>
      <a:lvl5pPr marL="3265296" algn="l" defTabSz="1632649" rtl="0" eaLnBrk="1" latinLnBrk="0" hangingPunct="1">
        <a:defRPr sz="3200" kern="1200">
          <a:solidFill>
            <a:schemeClr val="tx1"/>
          </a:solidFill>
          <a:latin typeface="+mn-lt"/>
          <a:ea typeface="+mn-ea"/>
          <a:cs typeface="+mn-cs"/>
        </a:defRPr>
      </a:lvl5pPr>
      <a:lvl6pPr marL="4081621" algn="l" defTabSz="1632649" rtl="0" eaLnBrk="1" latinLnBrk="0" hangingPunct="1">
        <a:defRPr sz="3200" kern="1200">
          <a:solidFill>
            <a:schemeClr val="tx1"/>
          </a:solidFill>
          <a:latin typeface="+mn-lt"/>
          <a:ea typeface="+mn-ea"/>
          <a:cs typeface="+mn-cs"/>
        </a:defRPr>
      </a:lvl6pPr>
      <a:lvl7pPr marL="4897944" algn="l" defTabSz="1632649" rtl="0" eaLnBrk="1" latinLnBrk="0" hangingPunct="1">
        <a:defRPr sz="3200" kern="1200">
          <a:solidFill>
            <a:schemeClr val="tx1"/>
          </a:solidFill>
          <a:latin typeface="+mn-lt"/>
          <a:ea typeface="+mn-ea"/>
          <a:cs typeface="+mn-cs"/>
        </a:defRPr>
      </a:lvl7pPr>
      <a:lvl8pPr marL="5714268" algn="l" defTabSz="1632649" rtl="0" eaLnBrk="1" latinLnBrk="0" hangingPunct="1">
        <a:defRPr sz="3200" kern="1200">
          <a:solidFill>
            <a:schemeClr val="tx1"/>
          </a:solidFill>
          <a:latin typeface="+mn-lt"/>
          <a:ea typeface="+mn-ea"/>
          <a:cs typeface="+mn-cs"/>
        </a:defRPr>
      </a:lvl8pPr>
      <a:lvl9pPr marL="6530593" algn="l" defTabSz="1632649"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5011486" y="113546"/>
            <a:ext cx="3259035" cy="4502093"/>
          </a:xfrm>
          <a:prstGeom prst="rect">
            <a:avLst/>
          </a:prstGeom>
        </p:spPr>
      </p:pic>
      <p:sp>
        <p:nvSpPr>
          <p:cNvPr id="2" name="タイトル プレースホルダー 1"/>
          <p:cNvSpPr>
            <a:spLocks noGrp="1"/>
          </p:cNvSpPr>
          <p:nvPr>
            <p:ph type="title"/>
          </p:nvPr>
        </p:nvSpPr>
        <p:spPr>
          <a:xfrm>
            <a:off x="592257" y="192952"/>
            <a:ext cx="16741859" cy="1125125"/>
          </a:xfrm>
          <a:prstGeom prst="rect">
            <a:avLst/>
          </a:prstGeom>
        </p:spPr>
        <p:txBody>
          <a:bodyPr vert="horz" lIns="163265" tIns="81632" rIns="163265" bIns="81632" rtlCol="0" anchor="ctr">
            <a:noAutofit/>
          </a:bodyPr>
          <a:lstStyle/>
          <a:p>
            <a:r>
              <a:rPr lang="en-US" altLang="ja-JP" dirty="0"/>
              <a:t>TITRE DE LA DIAPOSITIVE</a:t>
            </a:r>
            <a:endParaRPr lang="en-US" dirty="0"/>
          </a:p>
        </p:txBody>
      </p:sp>
      <p:sp>
        <p:nvSpPr>
          <p:cNvPr id="3" name="テキスト プレースホルダー 2"/>
          <p:cNvSpPr>
            <a:spLocks noGrp="1"/>
          </p:cNvSpPr>
          <p:nvPr>
            <p:ph type="body" idx="1"/>
          </p:nvPr>
        </p:nvSpPr>
        <p:spPr>
          <a:xfrm>
            <a:off x="914321" y="1831133"/>
            <a:ext cx="16457772" cy="7358114"/>
          </a:xfrm>
          <a:prstGeom prst="rect">
            <a:avLst/>
          </a:prstGeom>
        </p:spPr>
        <p:txBody>
          <a:bodyPr vert="horz" lIns="163265" tIns="81632" rIns="163265" bIns="81632" rtlCol="0">
            <a:normAutofit/>
          </a:bodyPr>
          <a:lstStyle/>
          <a:p>
            <a:pPr lvl="0"/>
            <a:r>
              <a:rPr lang="en-US" altLang="ja-JP" dirty="0"/>
              <a:t>Master Text</a:t>
            </a:r>
            <a:endParaRPr lang="ja-JP" altLang="en-US" dirty="0"/>
          </a:p>
        </p:txBody>
      </p:sp>
      <p:sp>
        <p:nvSpPr>
          <p:cNvPr id="5" name="フッター プレースホルダー 4"/>
          <p:cNvSpPr>
            <a:spLocks noGrp="1"/>
          </p:cNvSpPr>
          <p:nvPr>
            <p:ph type="ftr" sz="quarter" idx="3"/>
          </p:nvPr>
        </p:nvSpPr>
        <p:spPr>
          <a:xfrm>
            <a:off x="9278222" y="9463981"/>
            <a:ext cx="7776863" cy="547688"/>
          </a:xfrm>
          <a:prstGeom prst="rect">
            <a:avLst/>
          </a:prstGeom>
        </p:spPr>
        <p:txBody>
          <a:bodyPr vert="horz" lIns="163265" tIns="81632" rIns="163265" bIns="81632" rtlCol="0" anchor="ctr"/>
          <a:lstStyle>
            <a:lvl1pPr algn="r">
              <a:defRPr sz="2100">
                <a:solidFill>
                  <a:schemeClr val="bg1">
                    <a:lumMod val="50000"/>
                    <a:alpha val="70000"/>
                  </a:schemeClr>
                </a:solidFill>
              </a:defRPr>
            </a:lvl1pPr>
          </a:lstStyle>
          <a:p>
            <a:pPr marL="0" marR="0" lvl="0" indent="0" algn="r" defTabSz="163264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スライド番号プレースホルダー 5"/>
          <p:cNvSpPr>
            <a:spLocks noGrp="1"/>
          </p:cNvSpPr>
          <p:nvPr>
            <p:ph type="sldNum" sz="quarter" idx="4"/>
          </p:nvPr>
        </p:nvSpPr>
        <p:spPr>
          <a:xfrm>
            <a:off x="17199102" y="9463980"/>
            <a:ext cx="1080120" cy="540060"/>
          </a:xfrm>
          <a:prstGeom prst="rect">
            <a:avLst/>
          </a:prstGeom>
        </p:spPr>
        <p:txBody>
          <a:bodyPr vert="horz" lIns="163265" tIns="81632" rIns="163265" bIns="81632" rtlCol="0" anchor="ctr"/>
          <a:lstStyle>
            <a:lvl1pPr algn="l">
              <a:defRPr sz="3200">
                <a:solidFill>
                  <a:schemeClr val="bg2">
                    <a:lumMod val="75000"/>
                  </a:schemeClr>
                </a:solidFill>
                <a:latin typeface="+mj-lt"/>
              </a:defRPr>
            </a:lvl1pPr>
          </a:lstStyle>
          <a:p>
            <a:pPr marL="0" marR="0" lvl="0" indent="0" algn="l" defTabSz="1632649"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649" rtl="0" eaLnBrk="1" fontAlgn="auto" latinLnBrk="0" hangingPunct="1">
                <a:lnSpc>
                  <a:spcPct val="100000"/>
                </a:lnSpc>
                <a:spcBef>
                  <a:spcPts val="0"/>
                </a:spcBef>
                <a:spcAft>
                  <a:spcPts val="0"/>
                </a:spcAft>
                <a:buClrTx/>
                <a:buSzTx/>
                <a:buFontTx/>
                <a:buNone/>
                <a:tabLst/>
                <a:defRPr/>
              </a:pPr>
              <a:t>‹N°›</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cxnSp>
        <p:nvCxnSpPr>
          <p:cNvPr id="7" name="直線コネクタ 6"/>
          <p:cNvCxnSpPr/>
          <p:nvPr/>
        </p:nvCxnSpPr>
        <p:spPr>
          <a:xfrm>
            <a:off x="603508" y="1273070"/>
            <a:ext cx="17079398" cy="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17199101" y="9508987"/>
            <a:ext cx="0" cy="77801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026" name="Picture 2" descr="C:\Users\sedoo\Downloads\Sirius\Icons\logo.pn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171652" y="9280535"/>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edoo\Desktop\punchlineAeris.png"/>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060697"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3457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 id="2147484037" r:id="rId14"/>
    <p:sldLayoutId id="2147484038" r:id="rId15"/>
    <p:sldLayoutId id="2147484039" r:id="rId16"/>
    <p:sldLayoutId id="2147484040" r:id="rId17"/>
    <p:sldLayoutId id="2147484041" r:id="rId18"/>
    <p:sldLayoutId id="2147484042" r:id="rId19"/>
    <p:sldLayoutId id="2147484043" r:id="rId20"/>
    <p:sldLayoutId id="2147484044" r:id="rId21"/>
    <p:sldLayoutId id="2147484045" r:id="rId22"/>
    <p:sldLayoutId id="2147484046" r:id="rId23"/>
    <p:sldLayoutId id="2147484047" r:id="rId24"/>
    <p:sldLayoutId id="2147484048" r:id="rId25"/>
    <p:sldLayoutId id="2147484049" r:id="rId26"/>
    <p:sldLayoutId id="2147484050" r:id="rId27"/>
    <p:sldLayoutId id="2147484051" r:id="rId28"/>
    <p:sldLayoutId id="2147484052" r:id="rId29"/>
    <p:sldLayoutId id="2147484053" r:id="rId30"/>
    <p:sldLayoutId id="2147484054" r:id="rId31"/>
    <p:sldLayoutId id="2147484055" r:id="rId32"/>
    <p:sldLayoutId id="2147484056" r:id="rId33"/>
    <p:sldLayoutId id="2147484057" r:id="rId34"/>
    <p:sldLayoutId id="2147484058" r:id="rId35"/>
    <p:sldLayoutId id="2147484059" r:id="rId36"/>
    <p:sldLayoutId id="2147484060" r:id="rId37"/>
    <p:sldLayoutId id="2147484061" r:id="rId38"/>
    <p:sldLayoutId id="2147484062" r:id="rId39"/>
    <p:sldLayoutId id="2147484063" r:id="rId40"/>
    <p:sldLayoutId id="2147484064" r:id="rId41"/>
    <p:sldLayoutId id="2147484065" r:id="rId42"/>
    <p:sldLayoutId id="2147484066" r:id="rId43"/>
    <p:sldLayoutId id="2147484067" r:id="rId44"/>
    <p:sldLayoutId id="2147484068" r:id="rId45"/>
    <p:sldLayoutId id="2147484069" r:id="rId46"/>
    <p:sldLayoutId id="2147484070" r:id="rId47"/>
    <p:sldLayoutId id="2147484071" r:id="rId48"/>
    <p:sldLayoutId id="2147484072" r:id="rId49"/>
    <p:sldLayoutId id="2147484073" r:id="rId50"/>
    <p:sldLayoutId id="2147484074" r:id="rId51"/>
    <p:sldLayoutId id="2147484075" r:id="rId52"/>
  </p:sldLayoutIdLst>
  <p:hf hdr="0" dt="0"/>
  <p:txStyles>
    <p:titleStyle>
      <a:lvl1pPr algn="l" defTabSz="1632649" rtl="0" eaLnBrk="1" latinLnBrk="0" hangingPunct="1">
        <a:spcBef>
          <a:spcPct val="0"/>
        </a:spcBef>
        <a:buNone/>
        <a:defRPr sz="5400" kern="1200" spc="1000" baseline="0">
          <a:solidFill>
            <a:schemeClr val="accent1"/>
          </a:solidFill>
          <a:latin typeface="+mj-lt"/>
          <a:ea typeface="+mj-ea"/>
          <a:cs typeface="+mj-cs"/>
        </a:defRPr>
      </a:lvl1pPr>
    </p:titleStyle>
    <p:bodyStyle>
      <a:lvl1pPr marL="0" indent="0" algn="l" defTabSz="1632649"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6528" indent="-510203"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2040810" indent="-408161"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2857135" indent="-408161"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3673458" indent="-408161" algn="l" defTabSz="163264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4489782"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107"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430"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8754" indent="-408161" algn="l" defTabSz="1632649"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649" rtl="0" eaLnBrk="1" latinLnBrk="0" hangingPunct="1">
        <a:defRPr sz="3200" kern="1200">
          <a:solidFill>
            <a:schemeClr val="tx1"/>
          </a:solidFill>
          <a:latin typeface="+mn-lt"/>
          <a:ea typeface="+mn-ea"/>
          <a:cs typeface="+mn-cs"/>
        </a:defRPr>
      </a:lvl1pPr>
      <a:lvl2pPr marL="816325" algn="l" defTabSz="1632649" rtl="0" eaLnBrk="1" latinLnBrk="0" hangingPunct="1">
        <a:defRPr sz="3200" kern="1200">
          <a:solidFill>
            <a:schemeClr val="tx1"/>
          </a:solidFill>
          <a:latin typeface="+mn-lt"/>
          <a:ea typeface="+mn-ea"/>
          <a:cs typeface="+mn-cs"/>
        </a:defRPr>
      </a:lvl2pPr>
      <a:lvl3pPr marL="1632649" algn="l" defTabSz="1632649" rtl="0" eaLnBrk="1" latinLnBrk="0" hangingPunct="1">
        <a:defRPr sz="3200" kern="1200">
          <a:solidFill>
            <a:schemeClr val="tx1"/>
          </a:solidFill>
          <a:latin typeface="+mn-lt"/>
          <a:ea typeface="+mn-ea"/>
          <a:cs typeface="+mn-cs"/>
        </a:defRPr>
      </a:lvl3pPr>
      <a:lvl4pPr marL="2448972" algn="l" defTabSz="1632649" rtl="0" eaLnBrk="1" latinLnBrk="0" hangingPunct="1">
        <a:defRPr sz="3200" kern="1200">
          <a:solidFill>
            <a:schemeClr val="tx1"/>
          </a:solidFill>
          <a:latin typeface="+mn-lt"/>
          <a:ea typeface="+mn-ea"/>
          <a:cs typeface="+mn-cs"/>
        </a:defRPr>
      </a:lvl4pPr>
      <a:lvl5pPr marL="3265296" algn="l" defTabSz="1632649" rtl="0" eaLnBrk="1" latinLnBrk="0" hangingPunct="1">
        <a:defRPr sz="3200" kern="1200">
          <a:solidFill>
            <a:schemeClr val="tx1"/>
          </a:solidFill>
          <a:latin typeface="+mn-lt"/>
          <a:ea typeface="+mn-ea"/>
          <a:cs typeface="+mn-cs"/>
        </a:defRPr>
      </a:lvl5pPr>
      <a:lvl6pPr marL="4081621" algn="l" defTabSz="1632649" rtl="0" eaLnBrk="1" latinLnBrk="0" hangingPunct="1">
        <a:defRPr sz="3200" kern="1200">
          <a:solidFill>
            <a:schemeClr val="tx1"/>
          </a:solidFill>
          <a:latin typeface="+mn-lt"/>
          <a:ea typeface="+mn-ea"/>
          <a:cs typeface="+mn-cs"/>
        </a:defRPr>
      </a:lvl6pPr>
      <a:lvl7pPr marL="4897944" algn="l" defTabSz="1632649" rtl="0" eaLnBrk="1" latinLnBrk="0" hangingPunct="1">
        <a:defRPr sz="3200" kern="1200">
          <a:solidFill>
            <a:schemeClr val="tx1"/>
          </a:solidFill>
          <a:latin typeface="+mn-lt"/>
          <a:ea typeface="+mn-ea"/>
          <a:cs typeface="+mn-cs"/>
        </a:defRPr>
      </a:lvl7pPr>
      <a:lvl8pPr marL="5714268" algn="l" defTabSz="1632649" rtl="0" eaLnBrk="1" latinLnBrk="0" hangingPunct="1">
        <a:defRPr sz="3200" kern="1200">
          <a:solidFill>
            <a:schemeClr val="tx1"/>
          </a:solidFill>
          <a:latin typeface="+mn-lt"/>
          <a:ea typeface="+mn-ea"/>
          <a:cs typeface="+mn-cs"/>
        </a:defRPr>
      </a:lvl8pPr>
      <a:lvl9pPr marL="6530593" algn="l" defTabSz="1632649"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0" y="0"/>
            <a:ext cx="18286413" cy="10287000"/>
          </a:xfrm>
          <a:prstGeom prst="rect">
            <a:avLst/>
          </a:prstGeom>
          <a:gradFill flip="none" rotWithShape="1">
            <a:gsLst>
              <a:gs pos="100000">
                <a:schemeClr val="accent1">
                  <a:tint val="66000"/>
                  <a:satMod val="160000"/>
                  <a:alpha val="29000"/>
                </a:schemeClr>
              </a:gs>
              <a:gs pos="50000">
                <a:schemeClr val="accent1">
                  <a:tint val="44500"/>
                  <a:satMod val="160000"/>
                  <a:alpha val="24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32753"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595959"/>
              </a:solidFill>
              <a:effectLst/>
              <a:uLnTx/>
              <a:uFillTx/>
              <a:latin typeface="Corbel"/>
              <a:cs typeface="+mn-cs"/>
            </a:endParaRPr>
          </a:p>
        </p:txBody>
      </p:sp>
      <p:sp>
        <p:nvSpPr>
          <p:cNvPr id="8" name="テキスト プレースホルダー 7"/>
          <p:cNvSpPr>
            <a:spLocks noGrp="1"/>
          </p:cNvSpPr>
          <p:nvPr>
            <p:ph type="body" idx="1"/>
          </p:nvPr>
        </p:nvSpPr>
        <p:spPr>
          <a:xfrm>
            <a:off x="914400" y="2400300"/>
            <a:ext cx="16457613" cy="6789738"/>
          </a:xfrm>
          <a:prstGeom prst="rect">
            <a:avLst/>
          </a:prstGeom>
        </p:spPr>
        <p:txBody>
          <a:bodyPr vert="horz" lIns="91440" tIns="45720" rIns="91440" bIns="45720" rtlCol="0">
            <a:normAutofit/>
          </a:bodyPr>
          <a:lstStyle/>
          <a:p>
            <a:pPr lvl="0"/>
            <a:r>
              <a:rPr lang="en-US" dirty="0"/>
              <a:t>Master Text</a:t>
            </a:r>
          </a:p>
        </p:txBody>
      </p:sp>
      <p:pic>
        <p:nvPicPr>
          <p:cNvPr id="6" name="Picture 3" descr="C:\Users\sedoo\Downloads\Sirius\terreAeris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2756" y="1630816"/>
            <a:ext cx="7965885" cy="8013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edoo\Downloads\Sirius\Icons\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652" y="9280534"/>
            <a:ext cx="1799034" cy="948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edoo\Desktop\punchlineAeri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0696" y="9640574"/>
            <a:ext cx="40671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72669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Lst>
  <p:hf hdr="0" dt="0"/>
  <p:txStyles>
    <p:titleStyle>
      <a:lvl1pPr algn="ctr" defTabSz="1632753" rtl="0" eaLnBrk="1" latinLnBrk="0" hangingPunct="1">
        <a:spcBef>
          <a:spcPct val="0"/>
        </a:spcBef>
        <a:buNone/>
        <a:defRPr sz="7900" kern="120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4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11.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8.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8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s://data.hemera-h2020.eu/" TargetMode="External"/><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hyperlink" Target="https://www.safire.fr/en/" TargetMode="External"/><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hyperlink" Target="https://safireplus.aeris-data.fr/" TargetMode="External"/><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41.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6.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56.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ctrTitle"/>
          </p:nvPr>
        </p:nvSpPr>
        <p:spPr>
          <a:xfrm>
            <a:off x="907291" y="1903140"/>
            <a:ext cx="16426825" cy="3665032"/>
          </a:xfrm>
        </p:spPr>
        <p:txBody>
          <a:bodyPr/>
          <a:lstStyle/>
          <a:p>
            <a:r>
              <a:rPr lang="en-US" dirty="0" err="1"/>
              <a:t>Airbone</a:t>
            </a:r>
            <a:r>
              <a:rPr lang="en-US" dirty="0"/>
              <a:t> data strategy in the French National cluster AERIS</a:t>
            </a:r>
          </a:p>
        </p:txBody>
      </p:sp>
      <p:sp>
        <p:nvSpPr>
          <p:cNvPr id="7" name="Sous-titre 2"/>
          <p:cNvSpPr>
            <a:spLocks noGrp="1"/>
          </p:cNvSpPr>
          <p:nvPr>
            <p:ph type="subTitle" idx="1"/>
          </p:nvPr>
        </p:nvSpPr>
        <p:spPr>
          <a:xfrm>
            <a:off x="2266442" y="5368525"/>
            <a:ext cx="13753528" cy="1440160"/>
          </a:xfrm>
        </p:spPr>
        <p:txBody>
          <a:bodyPr>
            <a:normAutofit fontScale="85000" lnSpcReduction="20000"/>
          </a:bodyPr>
          <a:lstStyle/>
          <a:p>
            <a:endParaRPr lang="en-US" dirty="0"/>
          </a:p>
          <a:p>
            <a:r>
              <a:rPr lang="fr-FR" dirty="0"/>
              <a:t>Olivier Bex-Chauvet, </a:t>
            </a:r>
            <a:r>
              <a:rPr lang="fr-FR" b="1" dirty="0"/>
              <a:t>Sébastien </a:t>
            </a:r>
            <a:r>
              <a:rPr lang="fr-FR" b="1" dirty="0" err="1"/>
              <a:t>Payan</a:t>
            </a:r>
            <a:r>
              <a:rPr lang="fr-FR" dirty="0"/>
              <a:t>, Damien Boulanger, </a:t>
            </a:r>
            <a:r>
              <a:rPr lang="fr-FR" dirty="0" err="1"/>
              <a:t>Asmae</a:t>
            </a:r>
            <a:r>
              <a:rPr lang="fr-FR" dirty="0"/>
              <a:t> </a:t>
            </a:r>
            <a:r>
              <a:rPr lang="fr-FR" dirty="0" err="1"/>
              <a:t>Bouhouili</a:t>
            </a:r>
            <a:r>
              <a:rPr lang="fr-FR" dirty="0"/>
              <a:t>, Vianney </a:t>
            </a:r>
            <a:r>
              <a:rPr lang="fr-FR" dirty="0" err="1"/>
              <a:t>Retornard</a:t>
            </a:r>
            <a:r>
              <a:rPr lang="fr-FR" dirty="0"/>
              <a:t>, and Cathy </a:t>
            </a:r>
            <a:r>
              <a:rPr lang="fr-FR" dirty="0" err="1"/>
              <a:t>Boonne</a:t>
            </a:r>
            <a:endParaRPr lang="fr-FR" dirty="0"/>
          </a:p>
        </p:txBody>
      </p:sp>
      <p:sp>
        <p:nvSpPr>
          <p:cNvPr id="8" name="Espace réservé du texte 3"/>
          <p:cNvSpPr>
            <a:spLocks noGrp="1"/>
          </p:cNvSpPr>
          <p:nvPr>
            <p:ph type="body" sz="quarter" idx="22"/>
          </p:nvPr>
        </p:nvSpPr>
        <p:spPr>
          <a:xfrm>
            <a:off x="2319655" y="7078715"/>
            <a:ext cx="13700315" cy="630070"/>
          </a:xfrm>
        </p:spPr>
        <p:txBody>
          <a:bodyPr/>
          <a:lstStyle/>
          <a:p>
            <a:r>
              <a:rPr lang="fr-FR" dirty="0"/>
              <a:t>EGU22-8371 - GI6.2</a:t>
            </a:r>
            <a:r>
              <a:rPr lang="en-US" dirty="0"/>
              <a:t> – EGU 2022, Vienna</a:t>
            </a:r>
            <a:endParaRPr lang="en-GB" dirty="0"/>
          </a:p>
        </p:txBody>
      </p:sp>
      <p:pic>
        <p:nvPicPr>
          <p:cNvPr id="3" name="Image 2">
            <a:extLst>
              <a:ext uri="{FF2B5EF4-FFF2-40B4-BE49-F238E27FC236}">
                <a16:creationId xmlns:a16="http://schemas.microsoft.com/office/drawing/2014/main" id="{38343E4A-06F4-4218-A3EF-1D9D6892E4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9021" y="7078715"/>
            <a:ext cx="1325463" cy="1855648"/>
          </a:xfrm>
          <a:prstGeom prst="rect">
            <a:avLst/>
          </a:prstGeom>
        </p:spPr>
      </p:pic>
      <p:pic>
        <p:nvPicPr>
          <p:cNvPr id="5" name="Image 4">
            <a:extLst>
              <a:ext uri="{FF2B5EF4-FFF2-40B4-BE49-F238E27FC236}">
                <a16:creationId xmlns:a16="http://schemas.microsoft.com/office/drawing/2014/main" id="{04AC056B-587B-419C-8337-8CBD68435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3878" y="7348746"/>
            <a:ext cx="1585618" cy="1585618"/>
          </a:xfrm>
          <a:prstGeom prst="rect">
            <a:avLst/>
          </a:prstGeom>
        </p:spPr>
      </p:pic>
      <p:pic>
        <p:nvPicPr>
          <p:cNvPr id="9" name="Image 8"/>
          <p:cNvPicPr>
            <a:picLocks noChangeAspect="1"/>
          </p:cNvPicPr>
          <p:nvPr/>
        </p:nvPicPr>
        <p:blipFill>
          <a:blip r:embed="rId5"/>
          <a:stretch>
            <a:fillRect/>
          </a:stretch>
        </p:blipFill>
        <p:spPr>
          <a:xfrm>
            <a:off x="6217881" y="9418975"/>
            <a:ext cx="1305145" cy="535406"/>
          </a:xfrm>
          <a:prstGeom prst="rect">
            <a:avLst/>
          </a:prstGeom>
        </p:spPr>
      </p:pic>
    </p:spTree>
    <p:extLst>
      <p:ext uri="{BB962C8B-B14F-4D97-AF65-F5344CB8AC3E}">
        <p14:creationId xmlns:p14="http://schemas.microsoft.com/office/powerpoint/2010/main" val="3325469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Airborne campaigns</a:t>
            </a:r>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10</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997301" y="1543100"/>
            <a:ext cx="9406045" cy="7200800"/>
          </a:xfrm>
        </p:spPr>
        <p:txBody>
          <a:bodyPr/>
          <a:lstStyle/>
          <a:p>
            <a:pPr marL="342900" indent="-342900">
              <a:buFont typeface="Wingdings" panose="05000000000000000000" pitchFamily="2" charset="2"/>
              <a:buChar char="§"/>
            </a:pPr>
            <a:r>
              <a:rPr lang="en-US" sz="3200" dirty="0">
                <a:sym typeface="Wingdings" panose="05000000000000000000" pitchFamily="2" charset="2"/>
              </a:rPr>
              <a:t>AERIS supports airborne campaigns</a:t>
            </a:r>
          </a:p>
          <a:p>
            <a:pPr marL="342900" indent="-342900">
              <a:buFont typeface="Wingdings" panose="05000000000000000000" pitchFamily="2" charset="2"/>
              <a:buChar char="§"/>
            </a:pPr>
            <a:r>
              <a:rPr lang="en-US" sz="3200" dirty="0">
                <a:sym typeface="Wingdings" panose="05000000000000000000" pitchFamily="2" charset="2"/>
              </a:rPr>
              <a:t> Operational websites providing digital tools to facilitate the organization of the campaigns </a:t>
            </a:r>
          </a:p>
          <a:p>
            <a:pPr marL="1669512" lvl="1" indent="-342900">
              <a:buFont typeface="Wingdings" panose="05000000000000000000" pitchFamily="2" charset="2"/>
              <a:buChar char="§"/>
            </a:pPr>
            <a:r>
              <a:rPr lang="en-US" sz="3200" dirty="0">
                <a:sym typeface="Wingdings" panose="05000000000000000000" pitchFamily="2" charset="2"/>
              </a:rPr>
              <a:t>Data repository with secure storage and standardized data access (e.g. </a:t>
            </a:r>
            <a:r>
              <a:rPr lang="en-US" sz="3200" dirty="0" err="1">
                <a:sym typeface="Wingdings" panose="05000000000000000000" pitchFamily="2" charset="2"/>
              </a:rPr>
              <a:t>OPeNDAP</a:t>
            </a:r>
            <a:r>
              <a:rPr lang="en-US" sz="3200" dirty="0">
                <a:sym typeface="Wingdings" panose="05000000000000000000" pitchFamily="2" charset="2"/>
              </a:rPr>
              <a:t>)</a:t>
            </a:r>
          </a:p>
          <a:p>
            <a:pPr marL="1669512" lvl="1" indent="-342900">
              <a:buFont typeface="Wingdings" panose="05000000000000000000" pitchFamily="2" charset="2"/>
              <a:buChar char="§"/>
            </a:pPr>
            <a:r>
              <a:rPr lang="en-US" sz="3200" dirty="0">
                <a:sym typeface="Wingdings" panose="05000000000000000000" pitchFamily="2" charset="2"/>
              </a:rPr>
              <a:t>Specific products (e.g. forecasts from various data </a:t>
            </a:r>
            <a:r>
              <a:rPr lang="en-US" sz="3200" dirty="0" err="1">
                <a:sym typeface="Wingdings" panose="05000000000000000000" pitchFamily="2" charset="2"/>
              </a:rPr>
              <a:t>centres</a:t>
            </a:r>
            <a:r>
              <a:rPr lang="en-US" sz="3200" dirty="0">
                <a:sym typeface="Wingdings" panose="05000000000000000000" pitchFamily="2" charset="2"/>
              </a:rPr>
              <a:t> like ECWMF, satellite observations, etc.)</a:t>
            </a:r>
          </a:p>
          <a:p>
            <a:pPr marL="1669512" lvl="1" indent="-342900">
              <a:buFont typeface="Wingdings" panose="05000000000000000000" pitchFamily="2" charset="2"/>
              <a:buChar char="§"/>
            </a:pPr>
            <a:r>
              <a:rPr lang="en-US" sz="3200" dirty="0" err="1">
                <a:sym typeface="Wingdings" panose="05000000000000000000" pitchFamily="2" charset="2"/>
              </a:rPr>
              <a:t>Quicklooks</a:t>
            </a:r>
            <a:endParaRPr lang="en-US" sz="3200" dirty="0">
              <a:sym typeface="Wingdings" panose="05000000000000000000" pitchFamily="2" charset="2"/>
            </a:endParaRPr>
          </a:p>
          <a:p>
            <a:pPr marL="1669512" lvl="1" indent="-342900">
              <a:buFont typeface="Wingdings" panose="05000000000000000000" pitchFamily="2" charset="2"/>
              <a:buChar char="§"/>
            </a:pPr>
            <a:r>
              <a:rPr lang="en-US" sz="3200" dirty="0">
                <a:sym typeface="Wingdings" panose="05000000000000000000" pitchFamily="2" charset="2"/>
              </a:rPr>
              <a:t>Trajectory forecast</a:t>
            </a:r>
          </a:p>
          <a:p>
            <a:pPr marL="1669512" lvl="1" indent="-342900">
              <a:buFont typeface="Wingdings" panose="05000000000000000000" pitchFamily="2" charset="2"/>
              <a:buChar char="§"/>
            </a:pPr>
            <a:r>
              <a:rPr lang="en-US" sz="3200" dirty="0">
                <a:sym typeface="Wingdings" panose="05000000000000000000" pitchFamily="2" charset="2"/>
              </a:rPr>
              <a:t>Satellite colocation</a:t>
            </a:r>
          </a:p>
          <a:p>
            <a:pPr marL="342900" indent="-342900">
              <a:buFont typeface="Wingdings" panose="05000000000000000000" pitchFamily="2" charset="2"/>
              <a:buChar char="§"/>
            </a:pPr>
            <a:r>
              <a:rPr lang="en-US" sz="3200" dirty="0">
                <a:sym typeface="Wingdings" panose="05000000000000000000" pitchFamily="2" charset="2"/>
              </a:rPr>
              <a:t>Catalogues for discovery and publication of the data acquired during the campaigns</a:t>
            </a:r>
            <a:endParaRPr lang="fr-FR" sz="3200" dirty="0">
              <a:sym typeface="Wingdings" panose="05000000000000000000" pitchFamily="2" charset="2"/>
            </a:endParaRPr>
          </a:p>
        </p:txBody>
      </p:sp>
      <p:pic>
        <p:nvPicPr>
          <p:cNvPr id="4" name="Image 3">
            <a:extLst>
              <a:ext uri="{FF2B5EF4-FFF2-40B4-BE49-F238E27FC236}">
                <a16:creationId xmlns:a16="http://schemas.microsoft.com/office/drawing/2014/main" id="{39481F06-E831-4E24-B0F5-84730C4A127A}"/>
              </a:ext>
            </a:extLst>
          </p:cNvPr>
          <p:cNvPicPr>
            <a:picLocks noChangeAspect="1"/>
          </p:cNvPicPr>
          <p:nvPr/>
        </p:nvPicPr>
        <p:blipFill rotWithShape="1">
          <a:blip r:embed="rId3">
            <a:extLst>
              <a:ext uri="{28A0092B-C50C-407E-A947-70E740481C1C}">
                <a14:useLocalDpi xmlns:a14="http://schemas.microsoft.com/office/drawing/2010/main" val="0"/>
              </a:ext>
            </a:extLst>
          </a:blip>
          <a:srcRect l="18387" t="8127" r="8233" b="2624"/>
          <a:stretch/>
        </p:blipFill>
        <p:spPr>
          <a:xfrm>
            <a:off x="10424879" y="2578215"/>
            <a:ext cx="7539307" cy="55806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0620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Data management and </a:t>
            </a:r>
            <a:r>
              <a:rPr lang="fr-FR" dirty="0" err="1"/>
              <a:t>interoperability</a:t>
            </a:r>
            <a:endParaRPr lang="en-US" dirty="0"/>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11</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997301" y="1543100"/>
            <a:ext cx="16057784" cy="7200800"/>
          </a:xfrm>
        </p:spPr>
        <p:txBody>
          <a:bodyPr/>
          <a:lstStyle/>
          <a:p>
            <a:pPr marL="342900" indent="-342900">
              <a:buFont typeface="Wingdings" panose="05000000000000000000" pitchFamily="2" charset="2"/>
              <a:buChar char="§"/>
            </a:pPr>
            <a:r>
              <a:rPr lang="en-US" sz="3200" dirty="0">
                <a:sym typeface="Wingdings" panose="05000000000000000000" pitchFamily="2" charset="2"/>
              </a:rPr>
              <a:t>All the data are openly accessible to the scientific community</a:t>
            </a:r>
          </a:p>
          <a:p>
            <a:pPr marL="342900" indent="-342900">
              <a:buFont typeface="Wingdings" panose="05000000000000000000" pitchFamily="2" charset="2"/>
              <a:buChar char="§"/>
            </a:pPr>
            <a:r>
              <a:rPr lang="en-US" sz="3200" dirty="0">
                <a:sym typeface="Wingdings" panose="05000000000000000000" pitchFamily="2" charset="2"/>
              </a:rPr>
              <a:t>Application of the FAIR principles with an emphasis on the implementation of interoperability</a:t>
            </a:r>
          </a:p>
          <a:p>
            <a:pPr marL="342900" indent="-342900">
              <a:buFont typeface="Wingdings" panose="05000000000000000000" pitchFamily="2" charset="2"/>
              <a:buChar char="§"/>
            </a:pPr>
            <a:r>
              <a:rPr lang="en-US" sz="3200" dirty="0">
                <a:sym typeface="Wingdings" panose="05000000000000000000" pitchFamily="2" charset="2"/>
              </a:rPr>
              <a:t>Cross discovery of all the datasets is implemented or under development on the different data portals with links between AERIS airborne datasets and external ones (e.g. cross discovery of SAFIRE flights on the EUFAR data portal)</a:t>
            </a:r>
          </a:p>
          <a:p>
            <a:pPr marL="342900" indent="-342900">
              <a:buFont typeface="Wingdings" panose="05000000000000000000" pitchFamily="2" charset="2"/>
              <a:buChar char="§"/>
            </a:pPr>
            <a:endParaRPr lang="fr-FR" sz="3200" dirty="0">
              <a:sym typeface="Wingdings" panose="05000000000000000000" pitchFamily="2" charset="2"/>
            </a:endParaRPr>
          </a:p>
        </p:txBody>
      </p:sp>
      <p:pic>
        <p:nvPicPr>
          <p:cNvPr id="3" name="Image 2">
            <a:extLst>
              <a:ext uri="{FF2B5EF4-FFF2-40B4-BE49-F238E27FC236}">
                <a16:creationId xmlns:a16="http://schemas.microsoft.com/office/drawing/2014/main" id="{D88854C7-6636-451E-9CDA-6D959DAC4323}"/>
              </a:ext>
            </a:extLst>
          </p:cNvPr>
          <p:cNvPicPr>
            <a:picLocks noChangeAspect="1"/>
          </p:cNvPicPr>
          <p:nvPr/>
        </p:nvPicPr>
        <p:blipFill>
          <a:blip r:embed="rId3"/>
          <a:stretch>
            <a:fillRect/>
          </a:stretch>
        </p:blipFill>
        <p:spPr>
          <a:xfrm>
            <a:off x="6667931" y="5573488"/>
            <a:ext cx="6686550" cy="4419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30694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913" b="5913"/>
          <a:stretch>
            <a:fillRect/>
          </a:stretch>
        </p:blipFill>
        <p:spPr>
          <a:xfrm>
            <a:off x="0" y="-156755"/>
            <a:ext cx="18286413" cy="7708785"/>
          </a:xfrm>
        </p:spPr>
      </p:pic>
      <p:sp>
        <p:nvSpPr>
          <p:cNvPr id="3" name="Espace réservé du texte 2"/>
          <p:cNvSpPr>
            <a:spLocks noGrp="1"/>
          </p:cNvSpPr>
          <p:nvPr>
            <p:ph type="body" sz="quarter" idx="11"/>
          </p:nvPr>
        </p:nvSpPr>
        <p:spPr>
          <a:xfrm>
            <a:off x="0" y="7708785"/>
            <a:ext cx="18286413" cy="990600"/>
          </a:xfrm>
        </p:spPr>
        <p:txBody>
          <a:bodyPr/>
          <a:lstStyle/>
          <a:p>
            <a:r>
              <a:rPr lang="fr-FR" dirty="0" err="1"/>
              <a:t>Thank</a:t>
            </a:r>
            <a:r>
              <a:rPr lang="fr-FR" dirty="0"/>
              <a:t> </a:t>
            </a:r>
            <a:r>
              <a:rPr lang="fr-FR" dirty="0" err="1"/>
              <a:t>you</a:t>
            </a:r>
            <a:r>
              <a:rPr lang="fr-FR" dirty="0"/>
              <a:t> for </a:t>
            </a:r>
            <a:r>
              <a:rPr lang="fr-FR" dirty="0" err="1"/>
              <a:t>your</a:t>
            </a:r>
            <a:r>
              <a:rPr lang="fr-FR" dirty="0"/>
              <a:t> attention</a:t>
            </a:r>
          </a:p>
        </p:txBody>
      </p:sp>
      <p:pic>
        <p:nvPicPr>
          <p:cNvPr id="2" name="Image 1"/>
          <p:cNvPicPr>
            <a:picLocks noChangeAspect="1"/>
          </p:cNvPicPr>
          <p:nvPr/>
        </p:nvPicPr>
        <p:blipFill>
          <a:blip r:embed="rId3"/>
          <a:stretch>
            <a:fillRect/>
          </a:stretch>
        </p:blipFill>
        <p:spPr>
          <a:xfrm>
            <a:off x="4372676" y="597995"/>
            <a:ext cx="1864138" cy="1890210"/>
          </a:xfrm>
          <a:prstGeom prst="rect">
            <a:avLst/>
          </a:prstGeom>
        </p:spPr>
      </p:pic>
      <p:sp>
        <p:nvSpPr>
          <p:cNvPr id="5" name="Espace réservé du texte 7"/>
          <p:cNvSpPr>
            <a:spLocks noGrp="1"/>
          </p:cNvSpPr>
          <p:nvPr>
            <p:ph type="body" sz="quarter" idx="4294967295"/>
          </p:nvPr>
        </p:nvSpPr>
        <p:spPr>
          <a:xfrm>
            <a:off x="6667931" y="327965"/>
            <a:ext cx="11251249" cy="4590510"/>
          </a:xfrm>
          <a:prstGeom prst="rect">
            <a:avLst/>
          </a:prstGeom>
        </p:spPr>
        <p:txBody>
          <a:bodyPr>
            <a:normAutofit/>
          </a:bodyPr>
          <a:lstStyle/>
          <a:p>
            <a:pPr algn="ctr"/>
            <a:r>
              <a:rPr lang="en-US" sz="4400" i="1" dirty="0" smtClean="0">
                <a:solidFill>
                  <a:schemeClr val="bg1"/>
                </a:solidFill>
              </a:rPr>
              <a:t>Don’t miss TM AERIS:</a:t>
            </a:r>
          </a:p>
          <a:p>
            <a:pPr algn="ctr"/>
            <a:r>
              <a:rPr lang="en-US" sz="3600" i="1" dirty="0" smtClean="0">
                <a:solidFill>
                  <a:schemeClr val="bg1"/>
                </a:solidFill>
              </a:rPr>
              <a:t> </a:t>
            </a:r>
            <a:r>
              <a:rPr lang="en-US" sz="3600" i="1" dirty="0">
                <a:solidFill>
                  <a:schemeClr val="bg1"/>
                </a:solidFill>
              </a:rPr>
              <a:t>A unique data cluster for atmospheric data and services </a:t>
            </a:r>
            <a:endParaRPr lang="fr-FR" sz="4400" i="1" dirty="0" smtClean="0">
              <a:solidFill>
                <a:schemeClr val="bg1"/>
              </a:solidFill>
            </a:endParaRPr>
          </a:p>
          <a:p>
            <a:pPr algn="ctr"/>
            <a:r>
              <a:rPr lang="en-US" sz="4400" i="1" dirty="0" smtClean="0">
                <a:solidFill>
                  <a:schemeClr val="bg1"/>
                </a:solidFill>
              </a:rPr>
              <a:t>Tue</a:t>
            </a:r>
            <a:r>
              <a:rPr lang="en-US" sz="4400" i="1" dirty="0">
                <a:solidFill>
                  <a:schemeClr val="bg1"/>
                </a:solidFill>
              </a:rPr>
              <a:t>, 24 May, 19:00–20:00 (CEST) </a:t>
            </a:r>
            <a:r>
              <a:rPr lang="en-US" sz="4400" i="1" dirty="0" smtClean="0">
                <a:solidFill>
                  <a:schemeClr val="bg1"/>
                </a:solidFill>
              </a:rPr>
              <a:t> - Room </a:t>
            </a:r>
            <a:r>
              <a:rPr lang="en-US" sz="4400" i="1" dirty="0">
                <a:solidFill>
                  <a:schemeClr val="bg1"/>
                </a:solidFill>
              </a:rPr>
              <a:t>G1</a:t>
            </a:r>
          </a:p>
          <a:p>
            <a:pPr algn="ctr"/>
            <a:endParaRPr lang="fr-FR" sz="4400" i="1" dirty="0" smtClean="0">
              <a:solidFill>
                <a:schemeClr val="bg1"/>
              </a:solidFill>
            </a:endParaRPr>
          </a:p>
          <a:p>
            <a:pPr algn="ctr"/>
            <a:endParaRPr lang="fr-FR" sz="4400" i="1" dirty="0" smtClean="0">
              <a:solidFill>
                <a:schemeClr val="bg1"/>
              </a:solidFill>
            </a:endParaRPr>
          </a:p>
        </p:txBody>
      </p:sp>
    </p:spTree>
    <p:extLst>
      <p:ext uri="{BB962C8B-B14F-4D97-AF65-F5344CB8AC3E}">
        <p14:creationId xmlns:p14="http://schemas.microsoft.com/office/powerpoint/2010/main" val="1944902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en-US" dirty="0" smtClean="0"/>
              <a:t>General Context</a:t>
            </a:r>
            <a:endParaRPr lang="en-US" dirty="0"/>
          </a:p>
        </p:txBody>
      </p:sp>
      <p:sp>
        <p:nvSpPr>
          <p:cNvPr id="8" name="Espace réservé du texte 7"/>
          <p:cNvSpPr>
            <a:spLocks noGrp="1"/>
          </p:cNvSpPr>
          <p:nvPr>
            <p:ph type="body" sz="quarter" idx="32"/>
          </p:nvPr>
        </p:nvSpPr>
        <p:spPr>
          <a:xfrm>
            <a:off x="11920473" y="934326"/>
            <a:ext cx="5961810" cy="1096805"/>
          </a:xfrm>
        </p:spPr>
        <p:txBody>
          <a:bodyPr/>
          <a:lstStyle/>
          <a:p>
            <a:pPr algn="ctr"/>
            <a:r>
              <a:rPr lang="en-US" sz="3200" dirty="0"/>
              <a:t>A 20-year heritage</a:t>
            </a:r>
          </a:p>
        </p:txBody>
      </p:sp>
      <p:sp>
        <p:nvSpPr>
          <p:cNvPr id="9" name="Espace réservé du texte 8"/>
          <p:cNvSpPr>
            <a:spLocks noGrp="1"/>
          </p:cNvSpPr>
          <p:nvPr>
            <p:ph type="body" sz="quarter" idx="33"/>
          </p:nvPr>
        </p:nvSpPr>
        <p:spPr>
          <a:xfrm>
            <a:off x="11736126" y="6197925"/>
            <a:ext cx="6558131" cy="1622308"/>
          </a:xfrm>
        </p:spPr>
        <p:txBody>
          <a:bodyPr/>
          <a:lstStyle/>
          <a:p>
            <a:pPr marL="342900" indent="-342900">
              <a:buFont typeface="Arial" panose="020B0604020202020204" pitchFamily="34" charset="0"/>
              <a:buChar char="•"/>
            </a:pPr>
            <a:r>
              <a:rPr lang="en-US" sz="2400" dirty="0"/>
              <a:t>+ than 200 projects </a:t>
            </a:r>
            <a:r>
              <a:rPr lang="en-US" sz="2400" dirty="0" smtClean="0"/>
              <a:t>(</a:t>
            </a:r>
            <a:r>
              <a:rPr lang="en-US" sz="2400" dirty="0"/>
              <a:t>satellite, ground, balloons, planes, campaigns, databases, tools) including many structuring European projects (ACTRIS, HEMERA, </a:t>
            </a:r>
            <a:r>
              <a:rPr lang="en-US" sz="2400" dirty="0" err="1"/>
              <a:t>Eurochamp</a:t>
            </a:r>
            <a:r>
              <a:rPr lang="en-US" sz="2400" dirty="0"/>
              <a:t>)</a:t>
            </a:r>
          </a:p>
          <a:p>
            <a:pPr marL="342900" indent="-342900">
              <a:buFont typeface="Arial" panose="020B0604020202020204" pitchFamily="34" charset="0"/>
              <a:buChar char="•"/>
            </a:pPr>
            <a:r>
              <a:rPr lang="en-US" sz="2400" dirty="0"/>
              <a:t>Of which 82 projects submitted </a:t>
            </a:r>
            <a:r>
              <a:rPr lang="en-US" sz="2400" dirty="0" smtClean="0"/>
              <a:t>by the way of </a:t>
            </a:r>
            <a:r>
              <a:rPr lang="en-US" sz="2400" dirty="0"/>
              <a:t>the AERIS call for projects, 90% concentrated in 3 areas of activity: campaigns, operation of satellites, ACTRIS-FR</a:t>
            </a:r>
            <a:endParaRPr lang="en-US" dirty="0"/>
          </a:p>
        </p:txBody>
      </p:sp>
      <p:sp>
        <p:nvSpPr>
          <p:cNvPr id="10" name="Espace réservé du texte 9"/>
          <p:cNvSpPr>
            <a:spLocks noGrp="1"/>
          </p:cNvSpPr>
          <p:nvPr>
            <p:ph type="body" sz="quarter" idx="34"/>
          </p:nvPr>
        </p:nvSpPr>
        <p:spPr>
          <a:xfrm>
            <a:off x="12383566" y="5368457"/>
            <a:ext cx="5739907" cy="820557"/>
          </a:xfrm>
        </p:spPr>
        <p:txBody>
          <a:bodyPr/>
          <a:lstStyle/>
          <a:p>
            <a:r>
              <a:rPr lang="en-US" dirty="0" smtClean="0"/>
              <a:t> </a:t>
            </a:r>
            <a:r>
              <a:rPr lang="en-US" sz="3200" dirty="0"/>
              <a:t>Project management</a:t>
            </a:r>
          </a:p>
        </p:txBody>
      </p:sp>
      <p:sp>
        <p:nvSpPr>
          <p:cNvPr id="12" name="Espace réservé du texte 11"/>
          <p:cNvSpPr>
            <a:spLocks noGrp="1"/>
          </p:cNvSpPr>
          <p:nvPr>
            <p:ph type="body" sz="quarter" idx="36"/>
          </p:nvPr>
        </p:nvSpPr>
        <p:spPr>
          <a:xfrm>
            <a:off x="319667" y="870886"/>
            <a:ext cx="5490611" cy="1111017"/>
          </a:xfrm>
        </p:spPr>
        <p:txBody>
          <a:bodyPr/>
          <a:lstStyle/>
          <a:p>
            <a:pPr algn="ctr"/>
            <a:r>
              <a:rPr lang="en-US" sz="3200" dirty="0" smtClean="0"/>
              <a:t>Objectives</a:t>
            </a:r>
            <a:endParaRPr lang="en-US" sz="3200" dirty="0"/>
          </a:p>
        </p:txBody>
      </p:sp>
      <p:sp>
        <p:nvSpPr>
          <p:cNvPr id="16" name="Espace réservé du numéro de diapositive 15"/>
          <p:cNvSpPr>
            <a:spLocks noGrp="1"/>
          </p:cNvSpPr>
          <p:nvPr>
            <p:ph type="sldNum" sz="quarter" idx="4"/>
          </p:nvPr>
        </p:nvSpPr>
        <p:spPr/>
        <p:txBody>
          <a:bodyPr/>
          <a:lstStyle/>
          <a:p>
            <a:fld id="{387164BF-D67A-46C0-81D2-5BAF67C00C80}" type="slidenum">
              <a:rPr lang="en-US" smtClean="0">
                <a:solidFill>
                  <a:srgbClr val="D8D8D8">
                    <a:lumMod val="75000"/>
                  </a:srgbClr>
                </a:solidFill>
              </a:rPr>
              <a:pPr/>
              <a:t>2</a:t>
            </a:fld>
            <a:endParaRPr lang="en-US" dirty="0">
              <a:solidFill>
                <a:srgbClr val="D8D8D8">
                  <a:lumMod val="75000"/>
                </a:srgbClr>
              </a:solidFill>
            </a:endParaRPr>
          </a:p>
        </p:txBody>
      </p:sp>
      <p:pic>
        <p:nvPicPr>
          <p:cNvPr id="1026" name="Picture 2" descr="C:\Users\cblanke\Desktop\AERIS\Communication\logoAer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066" y="3955616"/>
            <a:ext cx="3872055" cy="2041808"/>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texte 2"/>
          <p:cNvSpPr txBox="1">
            <a:spLocks/>
          </p:cNvSpPr>
          <p:nvPr/>
        </p:nvSpPr>
        <p:spPr>
          <a:xfrm>
            <a:off x="-1117120" y="2266881"/>
            <a:ext cx="7321380" cy="1453800"/>
          </a:xfrm>
          <a:prstGeom prst="rect">
            <a:avLst/>
          </a:prstGeom>
        </p:spPr>
        <p:txBody>
          <a:bodyPr/>
          <a:lstStyle>
            <a:lvl1pPr marL="0" indent="0" algn="l" defTabSz="1624977"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0292" indent="-507804" algn="l" defTabSz="162497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2pPr>
            <a:lvl3pPr marL="2031220" indent="-406251" algn="l" defTabSz="162497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2843701" indent="-406251" algn="l" defTabSz="162497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3656185" indent="-406251" algn="l" defTabSz="162497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4468670" indent="-406251" algn="l" defTabSz="1624977"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1160" indent="-406251" algn="l" defTabSz="1624977"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3646" indent="-406251" algn="l" defTabSz="1624977"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6129" indent="-406251" algn="l" defTabSz="1624977"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pPr>
            <a:endParaRPr lang="en-US" sz="4000" dirty="0">
              <a:solidFill>
                <a:srgbClr val="595959"/>
              </a:solidFill>
            </a:endParaRPr>
          </a:p>
        </p:txBody>
      </p:sp>
      <p:pic>
        <p:nvPicPr>
          <p:cNvPr id="19" name="Picture 3">
            <a:extLst>
              <a:ext uri="{FF2B5EF4-FFF2-40B4-BE49-F238E27FC236}">
                <a16:creationId xmlns:a16="http://schemas.microsoft.com/office/drawing/2014/main" id="{231E9729-9E0A-DD4B-8972-DCE54A67404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073"/>
          <a:stretch/>
        </p:blipFill>
        <p:spPr bwMode="auto">
          <a:xfrm>
            <a:off x="13040044" y="2217760"/>
            <a:ext cx="4047746" cy="3036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5"/>
          <a:stretch>
            <a:fillRect/>
          </a:stretch>
        </p:blipFill>
        <p:spPr>
          <a:xfrm>
            <a:off x="7718786" y="6176487"/>
            <a:ext cx="2854613" cy="1171040"/>
          </a:xfrm>
          <a:prstGeom prst="rect">
            <a:avLst/>
          </a:prstGeom>
        </p:spPr>
      </p:pic>
      <p:sp>
        <p:nvSpPr>
          <p:cNvPr id="15" name="Espace réservé du texte 7"/>
          <p:cNvSpPr>
            <a:spLocks noGrp="1"/>
          </p:cNvSpPr>
          <p:nvPr>
            <p:ph type="body" sz="quarter" idx="32"/>
          </p:nvPr>
        </p:nvSpPr>
        <p:spPr>
          <a:xfrm>
            <a:off x="5982281" y="8915578"/>
            <a:ext cx="5961810" cy="548402"/>
          </a:xfrm>
        </p:spPr>
        <p:txBody>
          <a:bodyPr/>
          <a:lstStyle/>
          <a:p>
            <a:pPr algn="ctr"/>
            <a:r>
              <a:rPr lang="en-US" sz="2400" i="1" dirty="0" smtClean="0"/>
              <a:t>https://www.aeris-data.fr/</a:t>
            </a:r>
            <a:endParaRPr lang="en-US" sz="2400" i="1" dirty="0"/>
          </a:p>
        </p:txBody>
      </p:sp>
      <p:sp>
        <p:nvSpPr>
          <p:cNvPr id="3" name="Rectangle 2"/>
          <p:cNvSpPr/>
          <p:nvPr/>
        </p:nvSpPr>
        <p:spPr>
          <a:xfrm>
            <a:off x="363324" y="2083311"/>
            <a:ext cx="5692609" cy="6986528"/>
          </a:xfrm>
          <a:prstGeom prst="rect">
            <a:avLst/>
          </a:prstGeom>
        </p:spPr>
        <p:txBody>
          <a:bodyPr wrap="square">
            <a:spAutoFit/>
          </a:bodyPr>
          <a:lstStyle/>
          <a:p>
            <a:pPr marL="342900" indent="-342900">
              <a:buFont typeface="Wingdings" panose="05000000000000000000" pitchFamily="2" charset="2"/>
              <a:buChar char="§"/>
            </a:pPr>
            <a:r>
              <a:rPr lang="en-US" sz="2800" dirty="0">
                <a:sym typeface="Wingdings" panose="05000000000000000000" pitchFamily="2" charset="2"/>
              </a:rPr>
              <a:t>AERIS is the French Data and Services Cluster for </a:t>
            </a:r>
            <a:r>
              <a:rPr lang="en-US" sz="2800" dirty="0" smtClean="0">
                <a:sym typeface="Wingdings" panose="05000000000000000000" pitchFamily="2" charset="2"/>
              </a:rPr>
              <a:t>Atmosphere</a:t>
            </a:r>
          </a:p>
          <a:p>
            <a:pPr marL="342900" indent="-342900">
              <a:buFont typeface="Wingdings" panose="05000000000000000000" pitchFamily="2" charset="2"/>
              <a:buChar char="§"/>
            </a:pPr>
            <a:r>
              <a:rPr lang="en-US" sz="2800" dirty="0" smtClean="0">
                <a:sym typeface="Wingdings" panose="05000000000000000000" pitchFamily="2" charset="2"/>
              </a:rPr>
              <a:t>Facilitate, enhance, </a:t>
            </a:r>
            <a:r>
              <a:rPr lang="en-US" sz="2800" dirty="0" smtClean="0"/>
              <a:t>bring </a:t>
            </a:r>
            <a:r>
              <a:rPr lang="en-US" sz="2800" dirty="0"/>
              <a:t>together observation and campaign data produced by the </a:t>
            </a:r>
            <a:r>
              <a:rPr lang="en-US" sz="2800" dirty="0" smtClean="0"/>
              <a:t>French atmospheric </a:t>
            </a:r>
            <a:r>
              <a:rPr lang="en-US" sz="2800" dirty="0"/>
              <a:t>science </a:t>
            </a:r>
            <a:r>
              <a:rPr lang="en-US" sz="2800" dirty="0" smtClean="0"/>
              <a:t>community :</a:t>
            </a:r>
          </a:p>
          <a:p>
            <a:pPr marL="1159276" lvl="1" indent="-342900">
              <a:buFont typeface="Wingdings" panose="05000000000000000000" pitchFamily="2" charset="2"/>
              <a:buChar char="§"/>
            </a:pPr>
            <a:r>
              <a:rPr lang="en-US" sz="2800" dirty="0" smtClean="0"/>
              <a:t>Satellite</a:t>
            </a:r>
          </a:p>
          <a:p>
            <a:pPr marL="1159276" lvl="1" indent="-342900">
              <a:buFont typeface="Wingdings" panose="05000000000000000000" pitchFamily="2" charset="2"/>
              <a:buChar char="§"/>
            </a:pPr>
            <a:r>
              <a:rPr lang="en-US" sz="2800" dirty="0" smtClean="0"/>
              <a:t>In situ</a:t>
            </a:r>
          </a:p>
          <a:p>
            <a:pPr marL="1159276" lvl="1" indent="-342900">
              <a:buFont typeface="Wingdings" panose="05000000000000000000" pitchFamily="2" charset="2"/>
              <a:buChar char="§"/>
            </a:pPr>
            <a:r>
              <a:rPr lang="en-US" sz="2800" dirty="0" smtClean="0"/>
              <a:t>Aircraft</a:t>
            </a:r>
          </a:p>
          <a:p>
            <a:pPr marL="1159276" lvl="1" indent="-342900">
              <a:buFont typeface="Wingdings" panose="05000000000000000000" pitchFamily="2" charset="2"/>
              <a:buChar char="§"/>
            </a:pPr>
            <a:r>
              <a:rPr lang="en-US" sz="2800" dirty="0" smtClean="0"/>
              <a:t>Balloon</a:t>
            </a:r>
          </a:p>
          <a:p>
            <a:pPr marL="342900" indent="-342900">
              <a:buFont typeface="Wingdings" panose="05000000000000000000" pitchFamily="2" charset="2"/>
              <a:buChar char="§"/>
            </a:pPr>
            <a:r>
              <a:rPr lang="en-US" sz="2800" dirty="0" smtClean="0"/>
              <a:t>Deliver </a:t>
            </a:r>
            <a:r>
              <a:rPr lang="en-US" sz="2800" dirty="0"/>
              <a:t>enhanced data and products to </a:t>
            </a:r>
            <a:r>
              <a:rPr lang="en-US" sz="2800" dirty="0" smtClean="0"/>
              <a:t>users</a:t>
            </a:r>
          </a:p>
          <a:p>
            <a:pPr marL="342900" indent="-342900">
              <a:buFont typeface="Wingdings" panose="05000000000000000000" pitchFamily="2" charset="2"/>
              <a:buChar char="§"/>
            </a:pPr>
            <a:r>
              <a:rPr lang="en-US" sz="2800" dirty="0" smtClean="0"/>
              <a:t>Enable </a:t>
            </a:r>
            <a:r>
              <a:rPr lang="en-US" sz="2800" dirty="0"/>
              <a:t>optimal exploitation of observation systems for studies at local, regional, continental and global scales</a:t>
            </a:r>
            <a:r>
              <a:rPr lang="en-US" sz="2800" dirty="0" smtClean="0"/>
              <a:t>.</a:t>
            </a:r>
            <a:endParaRPr lang="en-US" sz="2800" dirty="0"/>
          </a:p>
        </p:txBody>
      </p:sp>
      <p:pic>
        <p:nvPicPr>
          <p:cNvPr id="20" name="Image 19">
            <a:extLst>
              <a:ext uri="{FF2B5EF4-FFF2-40B4-BE49-F238E27FC236}">
                <a16:creationId xmlns:a16="http://schemas.microsoft.com/office/drawing/2014/main" id="{09FCB22C-4BF9-4557-9632-2DA72876E0BB}"/>
              </a:ext>
            </a:extLst>
          </p:cNvPr>
          <p:cNvPicPr>
            <a:picLocks noChangeAspect="1"/>
          </p:cNvPicPr>
          <p:nvPr/>
        </p:nvPicPr>
        <p:blipFill rotWithShape="1">
          <a:blip r:embed="rId6"/>
          <a:srcRect b="112"/>
          <a:stretch/>
        </p:blipFill>
        <p:spPr>
          <a:xfrm>
            <a:off x="5721991" y="2293595"/>
            <a:ext cx="6995518" cy="6300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33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uiExpand="1" build="p"/>
      <p:bldP spid="10" grpId="0" build="p"/>
      <p:bldP spid="12" grpId="0" build="p"/>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36453" y="144727"/>
            <a:ext cx="18144206" cy="1125125"/>
          </a:xfrm>
        </p:spPr>
        <p:txBody>
          <a:bodyPr/>
          <a:lstStyle/>
          <a:p>
            <a:r>
              <a:rPr lang="en-US" dirty="0" smtClean="0"/>
              <a:t>AERIS: </a:t>
            </a:r>
            <a:r>
              <a:rPr lang="en-US" sz="5400" dirty="0" smtClean="0"/>
              <a:t>integrated data and services </a:t>
            </a:r>
            <a:r>
              <a:rPr lang="en-US" sz="5400" dirty="0" err="1" smtClean="0"/>
              <a:t>centres</a:t>
            </a:r>
            <a:endParaRPr lang="en-US" sz="5400" dirty="0"/>
          </a:p>
        </p:txBody>
      </p:sp>
      <p:sp>
        <p:nvSpPr>
          <p:cNvPr id="15" name="Espace réservé du pied de page 14"/>
          <p:cNvSpPr>
            <a:spLocks noGrp="1"/>
          </p:cNvSpPr>
          <p:nvPr>
            <p:ph type="ftr" sz="quarter" idx="3"/>
          </p:nvPr>
        </p:nvSpPr>
        <p:spPr/>
        <p:txBody>
          <a:bodyPr/>
          <a:lstStyle/>
          <a:p>
            <a:pPr marL="0" marR="0" lvl="0" indent="0" algn="r" defTabSz="16249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FFFFFF">
                    <a:lumMod val="50000"/>
                    <a:alpha val="70000"/>
                  </a:srgbClr>
                </a:solidFill>
                <a:effectLst/>
                <a:uLnTx/>
                <a:uFillTx/>
                <a:latin typeface="Corbel"/>
                <a:cs typeface="+mn-cs"/>
              </a:rPr>
              <a:t>www.aeris-data.fr</a:t>
            </a:r>
          </a:p>
        </p:txBody>
      </p:sp>
      <p:pic>
        <p:nvPicPr>
          <p:cNvPr id="1026" name="Picture 2" descr="C:\Users\cblanke\Desktop\AERIS\Communication\logoAe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996" y="3703340"/>
            <a:ext cx="3590958" cy="1893580"/>
          </a:xfrm>
          <a:prstGeom prst="rect">
            <a:avLst/>
          </a:prstGeom>
          <a:noFill/>
          <a:extLst>
            <a:ext uri="{909E8E84-426E-40DD-AFC4-6F175D3DCCD1}">
              <a14:hiddenFill xmlns:a14="http://schemas.microsoft.com/office/drawing/2010/main">
                <a:solidFill>
                  <a:srgbClr val="FFFFFF"/>
                </a:solidFill>
              </a14:hiddenFill>
            </a:ext>
          </a:extLst>
        </p:spPr>
      </p:pic>
      <p:sp>
        <p:nvSpPr>
          <p:cNvPr id="19" name="Espace réservé du texte 6"/>
          <p:cNvSpPr>
            <a:spLocks noGrp="1"/>
          </p:cNvSpPr>
          <p:nvPr>
            <p:ph type="body" sz="quarter" idx="31"/>
          </p:nvPr>
        </p:nvSpPr>
        <p:spPr>
          <a:xfrm>
            <a:off x="12158583" y="2814276"/>
            <a:ext cx="2475233" cy="3769384"/>
          </a:xfrm>
        </p:spPr>
        <p:txBody>
          <a:bodyPr/>
          <a:lstStyle/>
          <a:p>
            <a:pPr marL="342900" indent="-342900">
              <a:buFont typeface="Arial" panose="020B0604020202020204" pitchFamily="34" charset="0"/>
              <a:buChar char="•"/>
            </a:pPr>
            <a:r>
              <a:rPr lang="en-US" sz="2400" dirty="0" smtClean="0"/>
              <a:t>Satellite-ground co-location</a:t>
            </a:r>
          </a:p>
          <a:p>
            <a:pPr marL="342900" indent="-342900">
              <a:buFont typeface="Arial" panose="020B0604020202020204" pitchFamily="34" charset="0"/>
              <a:buChar char="•"/>
            </a:pPr>
            <a:r>
              <a:rPr lang="en-US" sz="2400" dirty="0" smtClean="0"/>
              <a:t>Visualization</a:t>
            </a:r>
          </a:p>
          <a:p>
            <a:pPr marL="342900" indent="-342900">
              <a:buFont typeface="Arial" panose="020B0604020202020204" pitchFamily="34" charset="0"/>
              <a:buChar char="•"/>
            </a:pPr>
            <a:r>
              <a:rPr lang="en-US" sz="2400" dirty="0" smtClean="0"/>
              <a:t>Campaign support</a:t>
            </a:r>
            <a:endParaRPr lang="en-US" dirty="0" smtClean="0"/>
          </a:p>
          <a:p>
            <a:endParaRPr lang="en-US" dirty="0"/>
          </a:p>
        </p:txBody>
      </p:sp>
      <p:sp>
        <p:nvSpPr>
          <p:cNvPr id="28" name="Espace réservé du texte 7"/>
          <p:cNvSpPr>
            <a:spLocks noGrp="1"/>
          </p:cNvSpPr>
          <p:nvPr>
            <p:ph type="body" sz="quarter" idx="32"/>
          </p:nvPr>
        </p:nvSpPr>
        <p:spPr>
          <a:xfrm>
            <a:off x="11353478" y="1639375"/>
            <a:ext cx="3640378" cy="773204"/>
          </a:xfrm>
        </p:spPr>
        <p:txBody>
          <a:bodyPr/>
          <a:lstStyle/>
          <a:p>
            <a:r>
              <a:rPr lang="en-US" sz="3200" dirty="0" smtClean="0"/>
              <a:t>Tools/Services</a:t>
            </a:r>
            <a:endParaRPr lang="en-US" sz="3200" dirty="0"/>
          </a:p>
        </p:txBody>
      </p:sp>
      <p:sp>
        <p:nvSpPr>
          <p:cNvPr id="30" name="Espace réservé du texte 11"/>
          <p:cNvSpPr>
            <a:spLocks noGrp="1"/>
          </p:cNvSpPr>
          <p:nvPr>
            <p:ph type="body" sz="quarter" idx="34"/>
          </p:nvPr>
        </p:nvSpPr>
        <p:spPr>
          <a:xfrm>
            <a:off x="12293556" y="6448645"/>
            <a:ext cx="5490611" cy="773204"/>
          </a:xfrm>
        </p:spPr>
        <p:txBody>
          <a:bodyPr/>
          <a:lstStyle/>
          <a:p>
            <a:r>
              <a:rPr lang="en-US" sz="3200" dirty="0" smtClean="0"/>
              <a:t>Satellite data</a:t>
            </a:r>
            <a:endParaRPr lang="en-US" sz="3200" dirty="0"/>
          </a:p>
        </p:txBody>
      </p:sp>
      <p:sp>
        <p:nvSpPr>
          <p:cNvPr id="32" name="Espace réservé du texte 18"/>
          <p:cNvSpPr>
            <a:spLocks noGrp="1"/>
          </p:cNvSpPr>
          <p:nvPr>
            <p:ph type="body" sz="quarter" idx="36"/>
          </p:nvPr>
        </p:nvSpPr>
        <p:spPr>
          <a:xfrm>
            <a:off x="70891" y="1601521"/>
            <a:ext cx="9567370" cy="759788"/>
          </a:xfrm>
        </p:spPr>
        <p:txBody>
          <a:bodyPr/>
          <a:lstStyle/>
          <a:p>
            <a:pPr algn="l"/>
            <a:r>
              <a:rPr lang="en-US" sz="3200" dirty="0" smtClean="0"/>
              <a:t>Ground and airborne data (planes, balloons)</a:t>
            </a:r>
            <a:endParaRPr lang="en-US" sz="2800" dirty="0"/>
          </a:p>
        </p:txBody>
      </p:sp>
      <p:sp>
        <p:nvSpPr>
          <p:cNvPr id="33" name="Espace réservé du texte 19"/>
          <p:cNvSpPr>
            <a:spLocks noGrp="1"/>
          </p:cNvSpPr>
          <p:nvPr>
            <p:ph type="body" sz="quarter" idx="37"/>
          </p:nvPr>
        </p:nvSpPr>
        <p:spPr>
          <a:xfrm>
            <a:off x="3652596" y="6594095"/>
            <a:ext cx="2790310" cy="1651134"/>
          </a:xfrm>
        </p:spPr>
        <p:txBody>
          <a:bodyPr/>
          <a:lstStyle/>
          <a:p>
            <a:pPr marL="342900" indent="-342900" algn="l">
              <a:buFont typeface="Arial" panose="020B0604020202020204" pitchFamily="34" charset="0"/>
              <a:buChar char="•"/>
            </a:pPr>
            <a:r>
              <a:rPr lang="en-US" sz="2400" dirty="0" smtClean="0"/>
              <a:t>ECCAD</a:t>
            </a:r>
          </a:p>
          <a:p>
            <a:pPr marL="342900" indent="-342900" algn="l">
              <a:buFont typeface="Arial" panose="020B0604020202020204" pitchFamily="34" charset="0"/>
              <a:buChar char="•"/>
            </a:pPr>
            <a:r>
              <a:rPr lang="en-US" sz="2400" dirty="0" smtClean="0"/>
              <a:t>IUPAC</a:t>
            </a:r>
          </a:p>
          <a:p>
            <a:pPr marL="342900" indent="-342900" algn="l">
              <a:buFont typeface="Arial" panose="020B0604020202020204" pitchFamily="34" charset="0"/>
              <a:buChar char="•"/>
            </a:pPr>
            <a:r>
              <a:rPr lang="en-US" sz="2400" dirty="0" smtClean="0"/>
              <a:t>GEISA    </a:t>
            </a:r>
          </a:p>
          <a:p>
            <a:pPr marL="342900" indent="-342900" algn="l">
              <a:buFont typeface="Arial" panose="020B0604020202020204" pitchFamily="34" charset="0"/>
              <a:buChar char="•"/>
            </a:pPr>
            <a:endParaRPr lang="en-US" dirty="0"/>
          </a:p>
        </p:txBody>
      </p:sp>
      <p:sp>
        <p:nvSpPr>
          <p:cNvPr id="34" name="Espace réservé du texte 20"/>
          <p:cNvSpPr>
            <a:spLocks noGrp="1"/>
          </p:cNvSpPr>
          <p:nvPr>
            <p:ph type="body" sz="quarter" idx="38"/>
          </p:nvPr>
        </p:nvSpPr>
        <p:spPr>
          <a:xfrm>
            <a:off x="666877" y="5585431"/>
            <a:ext cx="5490611" cy="773204"/>
          </a:xfrm>
        </p:spPr>
        <p:txBody>
          <a:bodyPr/>
          <a:lstStyle/>
          <a:p>
            <a:pPr algn="l"/>
            <a:r>
              <a:rPr lang="en-US" sz="3200" dirty="0" smtClean="0"/>
              <a:t>Laboratory / Databases</a:t>
            </a:r>
            <a:endParaRPr lang="en-US" sz="3200" dirty="0"/>
          </a:p>
        </p:txBody>
      </p:sp>
      <p:pic>
        <p:nvPicPr>
          <p:cNvPr id="35" name="Image 34"/>
          <p:cNvPicPr>
            <a:picLocks noChangeAspect="1"/>
          </p:cNvPicPr>
          <p:nvPr/>
        </p:nvPicPr>
        <p:blipFill>
          <a:blip r:embed="rId3"/>
          <a:stretch>
            <a:fillRect/>
          </a:stretch>
        </p:blipFill>
        <p:spPr>
          <a:xfrm>
            <a:off x="11803475" y="7183613"/>
            <a:ext cx="5665656" cy="2803340"/>
          </a:xfrm>
          <a:prstGeom prst="rect">
            <a:avLst/>
          </a:prstGeom>
          <a:ln>
            <a:noFill/>
          </a:ln>
          <a:effectLst>
            <a:outerShdw blurRad="292100" dist="139700" dir="2700000" algn="tl" rotWithShape="0">
              <a:srgbClr val="333333">
                <a:alpha val="65000"/>
              </a:srgbClr>
            </a:outerShdw>
          </a:effectLst>
        </p:spPr>
      </p:pic>
      <p:pic>
        <p:nvPicPr>
          <p:cNvPr id="36" name="Image 35"/>
          <p:cNvPicPr>
            <a:picLocks noChangeAspect="1"/>
          </p:cNvPicPr>
          <p:nvPr/>
        </p:nvPicPr>
        <p:blipFill>
          <a:blip r:embed="rId4"/>
          <a:stretch>
            <a:fillRect/>
          </a:stretch>
        </p:blipFill>
        <p:spPr>
          <a:xfrm>
            <a:off x="14678821" y="1445065"/>
            <a:ext cx="2628938" cy="1899599"/>
          </a:xfrm>
          <a:prstGeom prst="rect">
            <a:avLst/>
          </a:prstGeom>
          <a:ln>
            <a:noFill/>
          </a:ln>
          <a:effectLst>
            <a:outerShdw blurRad="292100" dist="139700" dir="2700000" algn="tl" rotWithShape="0">
              <a:srgbClr val="333333">
                <a:alpha val="65000"/>
              </a:srgbClr>
            </a:outerShdw>
          </a:effectLst>
        </p:spPr>
      </p:pic>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5" y="2415509"/>
            <a:ext cx="6237783" cy="2988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descr="https://screenshotscdn.firefoxusercontent.com/images/89cf0b5d-9ea3-495f-a3f4-e5d0f53aab0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9890"/>
          <a:stretch/>
        </p:blipFill>
        <p:spPr bwMode="auto">
          <a:xfrm rot="532922">
            <a:off x="4958911" y="7799428"/>
            <a:ext cx="3053966" cy="1686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258617" y="5768160"/>
            <a:ext cx="4049089" cy="1077218"/>
          </a:xfrm>
          <a:prstGeom prst="rect">
            <a:avLst/>
          </a:prstGeom>
        </p:spPr>
        <p:txBody>
          <a:bodyPr wrap="square">
            <a:spAutoFit/>
          </a:bodyPr>
          <a:lstStyle/>
          <a:p>
            <a:pPr lvl="0" algn="ctr">
              <a:defRPr/>
            </a:pPr>
            <a:r>
              <a:rPr lang="en-US" b="1" dirty="0" smtClean="0">
                <a:solidFill>
                  <a:srgbClr val="595959"/>
                </a:solidFill>
              </a:rPr>
              <a:t>A single entry for the atmosphere data</a:t>
            </a:r>
            <a:endParaRPr kumimoji="0" lang="en-US" sz="3200" b="1" i="0" u="none" strike="noStrike" kern="1200" cap="none" spc="0" normalizeH="0" baseline="0" dirty="0">
              <a:ln>
                <a:noFill/>
              </a:ln>
              <a:solidFill>
                <a:srgbClr val="595959"/>
              </a:solidFill>
              <a:effectLst/>
              <a:uLnTx/>
              <a:uFillTx/>
              <a:latin typeface="Corbel"/>
            </a:endParaRP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79011" y="3427009"/>
            <a:ext cx="2987400" cy="299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266" y="6403640"/>
            <a:ext cx="2774922" cy="3002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space réservé du texte 7"/>
          <p:cNvSpPr>
            <a:spLocks noGrp="1"/>
          </p:cNvSpPr>
          <p:nvPr>
            <p:ph type="body" sz="quarter" idx="32"/>
          </p:nvPr>
        </p:nvSpPr>
        <p:spPr>
          <a:xfrm>
            <a:off x="6657356" y="9655097"/>
            <a:ext cx="5961810" cy="548402"/>
          </a:xfrm>
        </p:spPr>
        <p:txBody>
          <a:bodyPr/>
          <a:lstStyle/>
          <a:p>
            <a:pPr algn="ctr"/>
            <a:r>
              <a:rPr lang="en-US" sz="2400" i="1" dirty="0" smtClean="0"/>
              <a:t>https://www.aeris-data.fr/</a:t>
            </a:r>
            <a:endParaRPr lang="en-US" sz="2400" i="1" dirty="0"/>
          </a:p>
        </p:txBody>
      </p:sp>
    </p:spTree>
    <p:extLst>
      <p:ext uri="{BB962C8B-B14F-4D97-AF65-F5344CB8AC3E}">
        <p14:creationId xmlns:p14="http://schemas.microsoft.com/office/powerpoint/2010/main" val="374708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8" grpId="0" build="p"/>
      <p:bldP spid="30" grpId="0" build="p"/>
      <p:bldP spid="32" grpId="0" build="p"/>
      <p:bldP spid="33" grpId="0" uiExpand="1" build="p"/>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HEMERA</a:t>
            </a:r>
            <a:endParaRPr lang="en-US" dirty="0"/>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4</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502246" y="1475592"/>
            <a:ext cx="11386265" cy="7200800"/>
          </a:xfrm>
        </p:spPr>
        <p:txBody>
          <a:bodyPr/>
          <a:lstStyle/>
          <a:p>
            <a:pPr marL="342900" indent="-342900">
              <a:buFont typeface="Wingdings" panose="05000000000000000000" pitchFamily="2" charset="2"/>
              <a:buChar char="§"/>
            </a:pPr>
            <a:r>
              <a:rPr lang="en-US" sz="3200" dirty="0">
                <a:sym typeface="Wingdings" panose="05000000000000000000" pitchFamily="2" charset="2"/>
              </a:rPr>
              <a:t>Integrated access to balloon-borne platforms for innovative research and technology</a:t>
            </a:r>
          </a:p>
          <a:p>
            <a:pPr marL="342900" indent="-342900">
              <a:buFont typeface="Wingdings" panose="05000000000000000000" pitchFamily="2" charset="2"/>
              <a:buChar char="§"/>
            </a:pPr>
            <a:r>
              <a:rPr lang="en-US" sz="3200" dirty="0">
                <a:sym typeface="Wingdings" panose="05000000000000000000" pitchFamily="2" charset="2"/>
              </a:rPr>
              <a:t>Data from balloon survey campaigns operated by the international science community </a:t>
            </a:r>
          </a:p>
          <a:p>
            <a:pPr marL="342900" indent="-342900">
              <a:buFont typeface="Wingdings" panose="05000000000000000000" pitchFamily="2" charset="2"/>
              <a:buChar char="§"/>
            </a:pPr>
            <a:r>
              <a:rPr lang="en-US" sz="3200" dirty="0">
                <a:sym typeface="Wingdings" panose="05000000000000000000" pitchFamily="2" charset="2"/>
              </a:rPr>
              <a:t>The database also includes all French data measured on balloons</a:t>
            </a:r>
          </a:p>
          <a:p>
            <a:pPr marL="342900" indent="-342900">
              <a:buFont typeface="Wingdings" panose="05000000000000000000" pitchFamily="2" charset="2"/>
              <a:buChar char="§"/>
            </a:pPr>
            <a:r>
              <a:rPr lang="en-US" sz="3200" dirty="0">
                <a:sym typeface="Wingdings" panose="05000000000000000000" pitchFamily="2" charset="2"/>
              </a:rPr>
              <a:t>Hemera data portal</a:t>
            </a:r>
          </a:p>
          <a:p>
            <a:pPr marL="1669512" lvl="1" indent="-342900">
              <a:buFont typeface="Wingdings" panose="05000000000000000000" pitchFamily="2" charset="2"/>
              <a:buChar char="§"/>
            </a:pPr>
            <a:r>
              <a:rPr lang="en-US" sz="3200" dirty="0">
                <a:sym typeface="Wingdings" panose="05000000000000000000" pitchFamily="2" charset="2"/>
              </a:rPr>
              <a:t>Data managed and distributed in a unified fashion (</a:t>
            </a:r>
            <a:r>
              <a:rPr lang="en-US" sz="3200" dirty="0" err="1">
                <a:sym typeface="Wingdings" panose="05000000000000000000" pitchFamily="2" charset="2"/>
              </a:rPr>
              <a:t>NetCDF</a:t>
            </a:r>
            <a:r>
              <a:rPr lang="en-US" sz="3200" dirty="0">
                <a:sym typeface="Wingdings" panose="05000000000000000000" pitchFamily="2" charset="2"/>
              </a:rPr>
              <a:t>)</a:t>
            </a:r>
          </a:p>
          <a:p>
            <a:pPr marL="1669512" lvl="1" indent="-342900">
              <a:buFont typeface="Wingdings" panose="05000000000000000000" pitchFamily="2" charset="2"/>
              <a:buChar char="§"/>
            </a:pPr>
            <a:r>
              <a:rPr lang="en-US" sz="3200" dirty="0">
                <a:sym typeface="Wingdings" panose="05000000000000000000" pitchFamily="2" charset="2"/>
              </a:rPr>
              <a:t>Archive balloon survey data</a:t>
            </a:r>
          </a:p>
          <a:p>
            <a:pPr marL="1669512" lvl="1" indent="-342900">
              <a:buFont typeface="Wingdings" panose="05000000000000000000" pitchFamily="2" charset="2"/>
              <a:buChar char="§"/>
            </a:pPr>
            <a:r>
              <a:rPr lang="en-US" sz="3200" dirty="0">
                <a:sym typeface="Wingdings" panose="05000000000000000000" pitchFamily="2" charset="2"/>
              </a:rPr>
              <a:t>Environment to accommodate future campaigns</a:t>
            </a:r>
          </a:p>
          <a:p>
            <a:pPr marL="342900" indent="-342900">
              <a:buFont typeface="Wingdings" panose="05000000000000000000" pitchFamily="2" charset="2"/>
              <a:buChar char="§"/>
            </a:pPr>
            <a:r>
              <a:rPr lang="en-US" sz="3200" dirty="0">
                <a:sym typeface="Wingdings" panose="05000000000000000000" pitchFamily="2" charset="2"/>
              </a:rPr>
              <a:t>Dedicated tools for visualization of  balloons trajectories, profiles, etc.</a:t>
            </a:r>
          </a:p>
          <a:p>
            <a:pPr marL="1669512" lvl="1" indent="-342900">
              <a:buFont typeface="Wingdings" panose="05000000000000000000" pitchFamily="2" charset="2"/>
              <a:buChar char="§"/>
            </a:pPr>
            <a:endParaRPr lang="fr-FR" sz="3200" dirty="0">
              <a:sym typeface="Wingdings" panose="05000000000000000000" pitchFamily="2" charset="2"/>
            </a:endParaRPr>
          </a:p>
        </p:txBody>
      </p:sp>
      <p:pic>
        <p:nvPicPr>
          <p:cNvPr id="8" name="Image 7">
            <a:extLst>
              <a:ext uri="{FF2B5EF4-FFF2-40B4-BE49-F238E27FC236}">
                <a16:creationId xmlns:a16="http://schemas.microsoft.com/office/drawing/2014/main" id="{D774341F-34B2-423E-9112-69ED02003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8911" y="6593232"/>
            <a:ext cx="2350101" cy="2488205"/>
          </a:xfrm>
          <a:prstGeom prst="rect">
            <a:avLst/>
          </a:prstGeom>
        </p:spPr>
      </p:pic>
      <p:pic>
        <p:nvPicPr>
          <p:cNvPr id="7" name="Image 6">
            <a:extLst>
              <a:ext uri="{FF2B5EF4-FFF2-40B4-BE49-F238E27FC236}">
                <a16:creationId xmlns:a16="http://schemas.microsoft.com/office/drawing/2014/main" id="{65CDDAFC-101E-408F-AA7C-04375EFA3BB6}"/>
              </a:ext>
            </a:extLst>
          </p:cNvPr>
          <p:cNvPicPr>
            <a:picLocks noChangeAspect="1"/>
          </p:cNvPicPr>
          <p:nvPr/>
        </p:nvPicPr>
        <p:blipFill>
          <a:blip r:embed="rId4"/>
          <a:stretch>
            <a:fillRect/>
          </a:stretch>
        </p:blipFill>
        <p:spPr>
          <a:xfrm>
            <a:off x="11854804" y="1357081"/>
            <a:ext cx="6156871" cy="4140460"/>
          </a:xfrm>
          <a:prstGeom prst="rect">
            <a:avLst/>
          </a:prstGeom>
        </p:spPr>
      </p:pic>
    </p:spTree>
    <p:extLst>
      <p:ext uri="{BB962C8B-B14F-4D97-AF65-F5344CB8AC3E}">
        <p14:creationId xmlns:p14="http://schemas.microsoft.com/office/powerpoint/2010/main" val="1950026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HEMERA – Data Portal</a:t>
            </a:r>
            <a:endParaRPr lang="en-US" dirty="0"/>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5</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997301" y="1543100"/>
            <a:ext cx="16057784" cy="7200800"/>
          </a:xfrm>
        </p:spPr>
        <p:txBody>
          <a:bodyPr/>
          <a:lstStyle/>
          <a:p>
            <a:pPr marL="342900" indent="-342900">
              <a:buFont typeface="Wingdings" panose="05000000000000000000" pitchFamily="2" charset="2"/>
              <a:buChar char="§"/>
            </a:pPr>
            <a:r>
              <a:rPr lang="en-US" sz="3200" dirty="0">
                <a:sym typeface="Wingdings" panose="05000000000000000000" pitchFamily="2" charset="2"/>
                <a:hlinkClick r:id="rId3"/>
              </a:rPr>
              <a:t>https://data.hemera-h2020.eu</a:t>
            </a:r>
            <a:r>
              <a:rPr lang="en-US" sz="3200" dirty="0">
                <a:sym typeface="Wingdings" panose="05000000000000000000" pitchFamily="2" charset="2"/>
              </a:rPr>
              <a:t> </a:t>
            </a:r>
          </a:p>
          <a:p>
            <a:pPr marL="342900" indent="-342900">
              <a:buFont typeface="Wingdings" panose="05000000000000000000" pitchFamily="2" charset="2"/>
              <a:buChar char="§"/>
            </a:pPr>
            <a:endParaRPr lang="en-US" sz="3200" dirty="0">
              <a:sym typeface="Wingdings" panose="05000000000000000000" pitchFamily="2" charset="2"/>
            </a:endParaRPr>
          </a:p>
        </p:txBody>
      </p:sp>
      <p:pic>
        <p:nvPicPr>
          <p:cNvPr id="7" name="Image 6">
            <a:extLst>
              <a:ext uri="{FF2B5EF4-FFF2-40B4-BE49-F238E27FC236}">
                <a16:creationId xmlns:a16="http://schemas.microsoft.com/office/drawing/2014/main" id="{D30CD461-42CC-4DAF-BAA0-38568B46DC92}"/>
              </a:ext>
            </a:extLst>
          </p:cNvPr>
          <p:cNvPicPr>
            <a:picLocks noChangeAspect="1"/>
          </p:cNvPicPr>
          <p:nvPr/>
        </p:nvPicPr>
        <p:blipFill>
          <a:blip r:embed="rId4"/>
          <a:stretch>
            <a:fillRect/>
          </a:stretch>
        </p:blipFill>
        <p:spPr>
          <a:xfrm>
            <a:off x="2032416" y="2398195"/>
            <a:ext cx="12870026" cy="70207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Image 7">
            <a:extLst>
              <a:ext uri="{FF2B5EF4-FFF2-40B4-BE49-F238E27FC236}">
                <a16:creationId xmlns:a16="http://schemas.microsoft.com/office/drawing/2014/main" id="{29F740FE-99DE-4BF4-B604-774415607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88911" y="6593232"/>
            <a:ext cx="2350101" cy="2488205"/>
          </a:xfrm>
          <a:prstGeom prst="rect">
            <a:avLst/>
          </a:prstGeom>
        </p:spPr>
      </p:pic>
      <p:pic>
        <p:nvPicPr>
          <p:cNvPr id="9" name="Image 8"/>
          <p:cNvPicPr>
            <a:picLocks noChangeAspect="1"/>
          </p:cNvPicPr>
          <p:nvPr/>
        </p:nvPicPr>
        <p:blipFill>
          <a:blip r:embed="rId6"/>
          <a:stretch>
            <a:fillRect/>
          </a:stretch>
        </p:blipFill>
        <p:spPr>
          <a:xfrm>
            <a:off x="9851175" y="1543100"/>
            <a:ext cx="8228910" cy="2944468"/>
          </a:xfrm>
          <a:prstGeom prst="rect">
            <a:avLst/>
          </a:prstGeom>
          <a:ln>
            <a:solidFill>
              <a:schemeClr val="accent1"/>
            </a:solidFill>
          </a:ln>
        </p:spPr>
      </p:pic>
      <p:pic>
        <p:nvPicPr>
          <p:cNvPr id="11" name="Image 10"/>
          <p:cNvPicPr>
            <a:picLocks noChangeAspect="1"/>
          </p:cNvPicPr>
          <p:nvPr/>
        </p:nvPicPr>
        <p:blipFill rotWithShape="1">
          <a:blip r:embed="rId7"/>
          <a:srcRect l="782" t="12201" r="1569" b="48740"/>
          <a:stretch/>
        </p:blipFill>
        <p:spPr>
          <a:xfrm>
            <a:off x="650781" y="4975692"/>
            <a:ext cx="12940316" cy="3235079"/>
          </a:xfrm>
          <a:prstGeom prst="rect">
            <a:avLst/>
          </a:prstGeom>
          <a:ln>
            <a:solidFill>
              <a:schemeClr val="accent1"/>
            </a:solidFill>
          </a:ln>
        </p:spPr>
      </p:pic>
    </p:spTree>
    <p:extLst>
      <p:ext uri="{BB962C8B-B14F-4D97-AF65-F5344CB8AC3E}">
        <p14:creationId xmlns:p14="http://schemas.microsoft.com/office/powerpoint/2010/main" val="182597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SAFIRE+</a:t>
            </a:r>
            <a:endParaRPr lang="en-US" dirty="0"/>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6</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997301" y="1723120"/>
            <a:ext cx="16057784" cy="7020780"/>
          </a:xfrm>
        </p:spPr>
        <p:txBody>
          <a:bodyPr/>
          <a:lstStyle/>
          <a:p>
            <a:pPr marL="342900" indent="-342900">
              <a:buFont typeface="Wingdings" panose="05000000000000000000" pitchFamily="2" charset="2"/>
              <a:buChar char="§"/>
            </a:pPr>
            <a:r>
              <a:rPr lang="en-US" sz="3200" dirty="0">
                <a:sym typeface="Wingdings" panose="05000000000000000000" pitchFamily="2" charset="2"/>
              </a:rPr>
              <a:t>Data from airborne scientific survey campaigns flown over nearly 30 years, by French research aircraft today operated by the SAFIRE unit (</a:t>
            </a:r>
            <a:r>
              <a:rPr lang="en-US" sz="3200" dirty="0">
                <a:sym typeface="Wingdings" panose="05000000000000000000" pitchFamily="2" charset="2"/>
                <a:hlinkClick r:id="rId3"/>
              </a:rPr>
              <a:t>https://www.safire.fr/en/</a:t>
            </a:r>
            <a:r>
              <a:rPr lang="en-US" sz="3200" dirty="0">
                <a:sym typeface="Wingdings" panose="05000000000000000000" pitchFamily="2" charset="2"/>
              </a:rPr>
              <a:t>)</a:t>
            </a:r>
          </a:p>
          <a:p>
            <a:pPr marL="342900" indent="-342900">
              <a:buFont typeface="Wingdings" panose="05000000000000000000" pitchFamily="2" charset="2"/>
              <a:buChar char="§"/>
            </a:pPr>
            <a:r>
              <a:rPr lang="en-US" sz="3200" dirty="0">
                <a:sym typeface="Wingdings" panose="05000000000000000000" pitchFamily="2" charset="2"/>
              </a:rPr>
              <a:t>The database includes</a:t>
            </a:r>
          </a:p>
          <a:p>
            <a:pPr marL="1669512" lvl="1" indent="-342900">
              <a:buFont typeface="Wingdings" panose="05000000000000000000" pitchFamily="2" charset="2"/>
              <a:buChar char="§"/>
            </a:pPr>
            <a:r>
              <a:rPr lang="en-US" sz="3200" dirty="0">
                <a:sym typeface="Wingdings" panose="05000000000000000000" pitchFamily="2" charset="2"/>
              </a:rPr>
              <a:t>Data from core instruments operated by SAFIRE</a:t>
            </a:r>
          </a:p>
          <a:p>
            <a:pPr marL="1669512" lvl="1" indent="-342900">
              <a:buFont typeface="Wingdings" panose="05000000000000000000" pitchFamily="2" charset="2"/>
              <a:buChar char="§"/>
            </a:pPr>
            <a:r>
              <a:rPr lang="en-US" sz="3200" dirty="0">
                <a:sym typeface="Wingdings" panose="05000000000000000000" pitchFamily="2" charset="2"/>
              </a:rPr>
              <a:t>Data from instruments hosted for the campaigns</a:t>
            </a:r>
          </a:p>
          <a:p>
            <a:pPr marL="342900" indent="-342900">
              <a:buFont typeface="Wingdings" panose="05000000000000000000" pitchFamily="2" charset="2"/>
              <a:buChar char="§"/>
            </a:pPr>
            <a:r>
              <a:rPr lang="en-US" sz="3200" dirty="0">
                <a:sym typeface="Wingdings" panose="05000000000000000000" pitchFamily="2" charset="2"/>
              </a:rPr>
              <a:t>Work still in progress to collect data from some old campaigns</a:t>
            </a:r>
          </a:p>
          <a:p>
            <a:pPr marL="342900" indent="-342900">
              <a:buFont typeface="Wingdings" panose="05000000000000000000" pitchFamily="2" charset="2"/>
              <a:buChar char="§"/>
            </a:pPr>
            <a:r>
              <a:rPr lang="en-US" sz="3200" dirty="0">
                <a:sym typeface="Wingdings" panose="05000000000000000000" pitchFamily="2" charset="2"/>
              </a:rPr>
              <a:t>Data Portal</a:t>
            </a:r>
          </a:p>
          <a:p>
            <a:pPr marL="1669512" lvl="1" indent="-342900">
              <a:buFont typeface="Wingdings" panose="05000000000000000000" pitchFamily="2" charset="2"/>
              <a:buChar char="§"/>
            </a:pPr>
            <a:r>
              <a:rPr lang="en-US" sz="3200" dirty="0">
                <a:sym typeface="Wingdings" panose="05000000000000000000" pitchFamily="2" charset="2"/>
              </a:rPr>
              <a:t>Discovery of the datasets : campaigns, instruments, variables, trajectories, etc.</a:t>
            </a:r>
          </a:p>
          <a:p>
            <a:pPr marL="1669512" lvl="1" indent="-342900">
              <a:buFont typeface="Wingdings" panose="05000000000000000000" pitchFamily="2" charset="2"/>
              <a:buChar char="§"/>
            </a:pPr>
            <a:r>
              <a:rPr lang="en-US" sz="3200" dirty="0">
                <a:sym typeface="Wingdings" panose="05000000000000000000" pitchFamily="2" charset="2"/>
              </a:rPr>
              <a:t>Tools for the PIs of the campaigns: metadata edition, data upload, etc.</a:t>
            </a:r>
          </a:p>
          <a:p>
            <a:pPr marL="1669512" lvl="1" indent="-342900">
              <a:buFont typeface="Wingdings" panose="05000000000000000000" pitchFamily="2" charset="2"/>
              <a:buChar char="§"/>
            </a:pPr>
            <a:r>
              <a:rPr lang="en-US" sz="3200" dirty="0"/>
              <a:t>The data download can be done by campaign, aircraft or flight</a:t>
            </a:r>
          </a:p>
          <a:p>
            <a:pPr marL="1669512" lvl="1" indent="-342900">
              <a:buFont typeface="Wingdings" panose="05000000000000000000" pitchFamily="2" charset="2"/>
              <a:buChar char="§"/>
            </a:pPr>
            <a:r>
              <a:rPr lang="en-US" sz="3200" dirty="0">
                <a:sym typeface="Wingdings" panose="05000000000000000000" pitchFamily="2" charset="2"/>
              </a:rPr>
              <a:t>Visualization tools under development (</a:t>
            </a:r>
            <a:r>
              <a:rPr lang="en-US" sz="3200" dirty="0" err="1">
                <a:sym typeface="Wingdings" panose="05000000000000000000" pitchFamily="2" charset="2"/>
              </a:rPr>
              <a:t>quicklooks</a:t>
            </a:r>
            <a:r>
              <a:rPr lang="en-US" sz="3200" dirty="0">
                <a:sym typeface="Wingdings" panose="05000000000000000000" pitchFamily="2" charset="2"/>
              </a:rPr>
              <a:t>, profiles, etc.)</a:t>
            </a:r>
          </a:p>
          <a:p>
            <a:pPr marL="342900" indent="-342900">
              <a:buFont typeface="Wingdings" panose="05000000000000000000" pitchFamily="2" charset="2"/>
              <a:buChar char="§"/>
            </a:pPr>
            <a:r>
              <a:rPr lang="en-US" sz="3200" dirty="0">
                <a:sym typeface="Wingdings" panose="05000000000000000000" pitchFamily="2" charset="2"/>
              </a:rPr>
              <a:t>Data catalogue tool also used for EUFAR</a:t>
            </a:r>
          </a:p>
          <a:p>
            <a:pPr marL="342900" lvl="0" indent="-342900">
              <a:buFont typeface="Wingdings" panose="05000000000000000000" pitchFamily="2" charset="2"/>
              <a:buChar char="§"/>
            </a:pPr>
            <a:endParaRPr lang="en-US" sz="3200" dirty="0">
              <a:solidFill>
                <a:srgbClr val="595959"/>
              </a:solidFill>
              <a:sym typeface="Wingdings" panose="05000000000000000000" pitchFamily="2" charset="2"/>
            </a:endParaRPr>
          </a:p>
          <a:p>
            <a:endParaRPr lang="fr-FR" sz="3200" dirty="0">
              <a:sym typeface="Wingdings" panose="05000000000000000000" pitchFamily="2" charset="2"/>
            </a:endParaRPr>
          </a:p>
        </p:txBody>
      </p:sp>
      <p:pic>
        <p:nvPicPr>
          <p:cNvPr id="7" name="Image 6">
            <a:extLst>
              <a:ext uri="{FF2B5EF4-FFF2-40B4-BE49-F238E27FC236}">
                <a16:creationId xmlns:a16="http://schemas.microsoft.com/office/drawing/2014/main" id="{80D388C0-9FCC-4C18-9768-CEFCD6726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23826" y="4018375"/>
            <a:ext cx="3189099" cy="1600092"/>
          </a:xfrm>
          <a:prstGeom prst="rect">
            <a:avLst/>
          </a:prstGeom>
        </p:spPr>
      </p:pic>
    </p:spTree>
    <p:extLst>
      <p:ext uri="{BB962C8B-B14F-4D97-AF65-F5344CB8AC3E}">
        <p14:creationId xmlns:p14="http://schemas.microsoft.com/office/powerpoint/2010/main" val="2829314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SAFIRE+ - Data Portal</a:t>
            </a:r>
            <a:endParaRPr lang="en-US" dirty="0"/>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7</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997301" y="1543100"/>
            <a:ext cx="16057784" cy="7200800"/>
          </a:xfrm>
        </p:spPr>
        <p:txBody>
          <a:bodyPr/>
          <a:lstStyle/>
          <a:p>
            <a:pPr marL="342900" indent="-342900">
              <a:buFont typeface="Wingdings" panose="05000000000000000000" pitchFamily="2" charset="2"/>
              <a:buChar char="§"/>
            </a:pPr>
            <a:r>
              <a:rPr lang="en-US" sz="3200" dirty="0">
                <a:sym typeface="Wingdings" panose="05000000000000000000" pitchFamily="2" charset="2"/>
                <a:hlinkClick r:id="rId3"/>
              </a:rPr>
              <a:t>https://safireplus.aeris-data.fr</a:t>
            </a:r>
            <a:r>
              <a:rPr lang="en-US" sz="3200" dirty="0">
                <a:sym typeface="Wingdings" panose="05000000000000000000" pitchFamily="2" charset="2"/>
              </a:rPr>
              <a:t> </a:t>
            </a:r>
          </a:p>
          <a:p>
            <a:pPr marL="342900" lvl="0" indent="-342900">
              <a:buFont typeface="Wingdings" panose="05000000000000000000" pitchFamily="2" charset="2"/>
              <a:buChar char="§"/>
            </a:pPr>
            <a:endParaRPr lang="en-US" sz="3200" dirty="0">
              <a:solidFill>
                <a:srgbClr val="595959"/>
              </a:solidFill>
              <a:sym typeface="Wingdings" panose="05000000000000000000" pitchFamily="2" charset="2"/>
            </a:endParaRPr>
          </a:p>
          <a:p>
            <a:endParaRPr lang="fr-FR" sz="3200" dirty="0">
              <a:sym typeface="Wingdings" panose="05000000000000000000" pitchFamily="2" charset="2"/>
            </a:endParaRPr>
          </a:p>
        </p:txBody>
      </p:sp>
      <p:pic>
        <p:nvPicPr>
          <p:cNvPr id="8" name="Image 7">
            <a:extLst>
              <a:ext uri="{FF2B5EF4-FFF2-40B4-BE49-F238E27FC236}">
                <a16:creationId xmlns:a16="http://schemas.microsoft.com/office/drawing/2014/main" id="{CCEFEFE2-4B25-42DC-AE5B-6D967F2A1B79}"/>
              </a:ext>
            </a:extLst>
          </p:cNvPr>
          <p:cNvPicPr>
            <a:picLocks noChangeAspect="1"/>
          </p:cNvPicPr>
          <p:nvPr/>
        </p:nvPicPr>
        <p:blipFill rotWithShape="1">
          <a:blip r:embed="rId4"/>
          <a:srcRect l="1024" t="17502" r="1231" b="4496"/>
          <a:stretch/>
        </p:blipFill>
        <p:spPr>
          <a:xfrm>
            <a:off x="457241" y="2773682"/>
            <a:ext cx="13796141" cy="6195243"/>
          </a:xfrm>
          <a:prstGeom prst="rect">
            <a:avLst/>
          </a:prstGeom>
          <a:effectLst>
            <a:outerShdw blurRad="50800" dist="38100" dir="5400000" algn="t" rotWithShape="0">
              <a:prstClr val="black">
                <a:alpha val="40000"/>
              </a:prstClr>
            </a:outerShdw>
          </a:effectLst>
        </p:spPr>
      </p:pic>
      <p:pic>
        <p:nvPicPr>
          <p:cNvPr id="9" name="Image 8">
            <a:extLst>
              <a:ext uri="{FF2B5EF4-FFF2-40B4-BE49-F238E27FC236}">
                <a16:creationId xmlns:a16="http://schemas.microsoft.com/office/drawing/2014/main" id="{2E557DB3-57FF-4DD3-BB53-C2278D160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23826" y="4018375"/>
            <a:ext cx="3189099" cy="1600092"/>
          </a:xfrm>
          <a:prstGeom prst="rect">
            <a:avLst/>
          </a:prstGeom>
        </p:spPr>
      </p:pic>
    </p:spTree>
    <p:extLst>
      <p:ext uri="{BB962C8B-B14F-4D97-AF65-F5344CB8AC3E}">
        <p14:creationId xmlns:p14="http://schemas.microsoft.com/office/powerpoint/2010/main" val="1836435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IAGOS</a:t>
            </a:r>
            <a:endParaRPr lang="en-US" dirty="0"/>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8</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997301" y="1543100"/>
            <a:ext cx="16057784" cy="7200800"/>
          </a:xfrm>
        </p:spPr>
        <p:txBody>
          <a:bodyPr/>
          <a:lstStyle/>
          <a:p>
            <a:pPr marL="342900" indent="-342900">
              <a:buFont typeface="Wingdings" panose="05000000000000000000" pitchFamily="2" charset="2"/>
              <a:buChar char="§"/>
            </a:pPr>
            <a:r>
              <a:rPr lang="en-US" sz="3200" dirty="0">
                <a:sym typeface="Wingdings" panose="05000000000000000000" pitchFamily="2" charset="2"/>
              </a:rPr>
              <a:t>See presentation: </a:t>
            </a:r>
          </a:p>
          <a:p>
            <a:r>
              <a:rPr lang="en-US" sz="3200" b="1" dirty="0">
                <a:sym typeface="Wingdings" panose="05000000000000000000" pitchFamily="2" charset="2"/>
              </a:rPr>
              <a:t>The new IAGOS Data Portal</a:t>
            </a:r>
          </a:p>
          <a:p>
            <a:r>
              <a:rPr lang="en-US" sz="2800" b="1" i="1" dirty="0">
                <a:sym typeface="Wingdings" panose="05000000000000000000" pitchFamily="2" charset="2"/>
              </a:rPr>
              <a:t>Damien Boulanger</a:t>
            </a:r>
            <a:r>
              <a:rPr lang="en-US" sz="2800" i="1" dirty="0">
                <a:sym typeface="Wingdings" panose="05000000000000000000" pitchFamily="2" charset="2"/>
              </a:rPr>
              <a:t>, </a:t>
            </a:r>
            <a:r>
              <a:rPr lang="en-US" sz="2800" i="1" dirty="0" err="1">
                <a:sym typeface="Wingdings" panose="05000000000000000000" pitchFamily="2" charset="2"/>
              </a:rPr>
              <a:t>Asmae</a:t>
            </a:r>
            <a:r>
              <a:rPr lang="en-US" sz="2800" i="1" dirty="0">
                <a:sym typeface="Wingdings" panose="05000000000000000000" pitchFamily="2" charset="2"/>
              </a:rPr>
              <a:t> </a:t>
            </a:r>
            <a:r>
              <a:rPr lang="en-US" sz="2800" i="1" dirty="0" err="1">
                <a:sym typeface="Wingdings" panose="05000000000000000000" pitchFamily="2" charset="2"/>
              </a:rPr>
              <a:t>Bouhouili</a:t>
            </a:r>
            <a:r>
              <a:rPr lang="en-US" sz="2800" i="1" dirty="0">
                <a:sym typeface="Wingdings" panose="05000000000000000000" pitchFamily="2" charset="2"/>
              </a:rPr>
              <a:t>, Olivier Bex-Chauvet, Pawel Wolff, Valérie </a:t>
            </a:r>
            <a:r>
              <a:rPr lang="en-US" sz="2800" i="1" dirty="0" err="1">
                <a:sym typeface="Wingdings" panose="05000000000000000000" pitchFamily="2" charset="2"/>
              </a:rPr>
              <a:t>Thouret</a:t>
            </a:r>
            <a:r>
              <a:rPr lang="en-US" sz="2800" i="1" dirty="0">
                <a:sym typeface="Wingdings" panose="05000000000000000000" pitchFamily="2" charset="2"/>
              </a:rPr>
              <a:t>, and Hannah Clark</a:t>
            </a:r>
          </a:p>
          <a:p>
            <a:r>
              <a:rPr lang="fr-FR" sz="3200" dirty="0">
                <a:sym typeface="Wingdings" panose="05000000000000000000" pitchFamily="2" charset="2"/>
              </a:rPr>
              <a:t>EGU22-7775</a:t>
            </a:r>
          </a:p>
        </p:txBody>
      </p:sp>
      <p:pic>
        <p:nvPicPr>
          <p:cNvPr id="7" name="Image 6">
            <a:extLst>
              <a:ext uri="{FF2B5EF4-FFF2-40B4-BE49-F238E27FC236}">
                <a16:creationId xmlns:a16="http://schemas.microsoft.com/office/drawing/2014/main" id="{4093602A-2ECA-4D7B-905C-D2BD5B54A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6787" y="305301"/>
            <a:ext cx="3393625" cy="1103551"/>
          </a:xfrm>
          <a:prstGeom prst="rect">
            <a:avLst/>
          </a:prstGeom>
        </p:spPr>
      </p:pic>
      <p:pic>
        <p:nvPicPr>
          <p:cNvPr id="8" name="Image 7">
            <a:extLst>
              <a:ext uri="{FF2B5EF4-FFF2-40B4-BE49-F238E27FC236}">
                <a16:creationId xmlns:a16="http://schemas.microsoft.com/office/drawing/2014/main" id="{8B01C2CE-173F-43FA-AE2D-8C3383B08AA7}"/>
              </a:ext>
            </a:extLst>
          </p:cNvPr>
          <p:cNvPicPr>
            <a:picLocks noChangeAspect="1"/>
          </p:cNvPicPr>
          <p:nvPr/>
        </p:nvPicPr>
        <p:blipFill>
          <a:blip r:embed="rId4"/>
          <a:stretch>
            <a:fillRect/>
          </a:stretch>
        </p:blipFill>
        <p:spPr>
          <a:xfrm>
            <a:off x="6847951" y="3703340"/>
            <a:ext cx="8761985" cy="6123968"/>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48575DCF-4E08-4F36-942D-9B2F8FC3FA98}"/>
              </a:ext>
            </a:extLst>
          </p:cNvPr>
          <p:cNvPicPr>
            <a:picLocks noChangeAspect="1"/>
          </p:cNvPicPr>
          <p:nvPr/>
        </p:nvPicPr>
        <p:blipFill>
          <a:blip r:embed="rId5"/>
          <a:stretch>
            <a:fillRect/>
          </a:stretch>
        </p:blipFill>
        <p:spPr>
          <a:xfrm>
            <a:off x="2842506" y="5278515"/>
            <a:ext cx="1710190" cy="1710190"/>
          </a:xfrm>
          <a:prstGeom prst="rect">
            <a:avLst/>
          </a:prstGeom>
        </p:spPr>
      </p:pic>
    </p:spTree>
    <p:extLst>
      <p:ext uri="{BB962C8B-B14F-4D97-AF65-F5344CB8AC3E}">
        <p14:creationId xmlns:p14="http://schemas.microsoft.com/office/powerpoint/2010/main" val="2015088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EUFAR</a:t>
            </a:r>
            <a:endParaRPr lang="en-US" dirty="0"/>
          </a:p>
        </p:txBody>
      </p:sp>
      <p:sp>
        <p:nvSpPr>
          <p:cNvPr id="5" name="Espace réservé du pied de page 4"/>
          <p:cNvSpPr>
            <a:spLocks noGrp="1"/>
          </p:cNvSpPr>
          <p:nvPr>
            <p:ph type="ftr" sz="quarter" idx="3"/>
          </p:nvPr>
        </p:nvSpPr>
        <p:spPr>
          <a:xfrm>
            <a:off x="9278221" y="9463980"/>
            <a:ext cx="7776864" cy="547688"/>
          </a:xfrm>
        </p:spPr>
        <p:txBody>
          <a:bodyPr/>
          <a:lstStyle/>
          <a:p>
            <a:pPr marL="0" marR="0" lvl="0" indent="0" algn="r" defTabSz="163275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lumMod val="50000"/>
                    <a:alpha val="70000"/>
                  </a:srgbClr>
                </a:solidFill>
                <a:effectLst/>
                <a:uLnTx/>
                <a:uFillTx/>
                <a:latin typeface="Corbel"/>
                <a:cs typeface="+mn-cs"/>
              </a:rPr>
              <a:t>www.aeris-data.fr</a:t>
            </a:r>
          </a:p>
        </p:txBody>
      </p:sp>
      <p:sp>
        <p:nvSpPr>
          <p:cNvPr id="6" name="Espace réservé du numéro de diapositive 5"/>
          <p:cNvSpPr>
            <a:spLocks noGrp="1"/>
          </p:cNvSpPr>
          <p:nvPr>
            <p:ph type="sldNum" sz="quarter" idx="4"/>
          </p:nvPr>
        </p:nvSpPr>
        <p:spPr/>
        <p:txBody>
          <a:bodyPr/>
          <a:lstStyle/>
          <a:p>
            <a:pPr marL="0" marR="0" lvl="0" indent="0" algn="l" defTabSz="1632753" rtl="0" eaLnBrk="1" fontAlgn="auto" latinLnBrk="0" hangingPunct="1">
              <a:lnSpc>
                <a:spcPct val="100000"/>
              </a:lnSpc>
              <a:spcBef>
                <a:spcPts val="0"/>
              </a:spcBef>
              <a:spcAft>
                <a:spcPts val="0"/>
              </a:spcAft>
              <a:buClrTx/>
              <a:buSzTx/>
              <a:buFontTx/>
              <a:buNone/>
              <a:tabLst/>
              <a:defRPr/>
            </a:pPr>
            <a:fld id="{387164BF-D67A-46C0-81D2-5BAF67C00C80}" type="slidenum">
              <a:rPr kumimoji="0" lang="en-US" sz="3200" b="0" i="0" u="none" strike="noStrike" kern="1200" cap="none" spc="0" normalizeH="0" baseline="0" noProof="0" smtClean="0">
                <a:ln>
                  <a:noFill/>
                </a:ln>
                <a:solidFill>
                  <a:srgbClr val="D8D8D8">
                    <a:lumMod val="75000"/>
                  </a:srgbClr>
                </a:solidFill>
                <a:effectLst/>
                <a:uLnTx/>
                <a:uFillTx/>
                <a:latin typeface="Corbel"/>
                <a:cs typeface="+mn-cs"/>
              </a:rPr>
              <a:pPr marL="0" marR="0" lvl="0" indent="0" algn="l" defTabSz="1632753" rtl="0" eaLnBrk="1" fontAlgn="auto" latinLnBrk="0" hangingPunct="1">
                <a:lnSpc>
                  <a:spcPct val="100000"/>
                </a:lnSpc>
                <a:spcBef>
                  <a:spcPts val="0"/>
                </a:spcBef>
                <a:spcAft>
                  <a:spcPts val="0"/>
                </a:spcAft>
                <a:buClrTx/>
                <a:buSzTx/>
                <a:buFontTx/>
                <a:buNone/>
                <a:tabLst/>
                <a:defRPr/>
              </a:pPr>
              <a:t>9</a:t>
            </a:fld>
            <a:endParaRPr kumimoji="0" lang="en-US" sz="3200" b="0" i="0" u="none" strike="noStrike" kern="1200" cap="none" spc="0" normalizeH="0" baseline="0" noProof="0" dirty="0">
              <a:ln>
                <a:noFill/>
              </a:ln>
              <a:solidFill>
                <a:srgbClr val="D8D8D8">
                  <a:lumMod val="75000"/>
                </a:srgbClr>
              </a:solidFill>
              <a:effectLst/>
              <a:uLnTx/>
              <a:uFillTx/>
              <a:latin typeface="Corbel"/>
              <a:cs typeface="+mn-cs"/>
            </a:endParaRPr>
          </a:p>
        </p:txBody>
      </p:sp>
      <p:sp>
        <p:nvSpPr>
          <p:cNvPr id="10" name="Espace réservé du texte 3"/>
          <p:cNvSpPr>
            <a:spLocks noGrp="1"/>
          </p:cNvSpPr>
          <p:nvPr>
            <p:ph type="body" sz="quarter" idx="15"/>
          </p:nvPr>
        </p:nvSpPr>
        <p:spPr>
          <a:xfrm>
            <a:off x="997301" y="1543100"/>
            <a:ext cx="16057784" cy="7200800"/>
          </a:xfrm>
        </p:spPr>
        <p:txBody>
          <a:bodyPr/>
          <a:lstStyle/>
          <a:p>
            <a:pPr marL="342900" indent="-342900">
              <a:buFont typeface="Wingdings" panose="05000000000000000000" pitchFamily="2" charset="2"/>
              <a:buChar char="§"/>
            </a:pPr>
            <a:r>
              <a:rPr lang="en-US" sz="3200" dirty="0">
                <a:sym typeface="Wingdings" panose="05000000000000000000" pitchFamily="2" charset="2"/>
              </a:rPr>
              <a:t>See presentation: </a:t>
            </a:r>
          </a:p>
          <a:p>
            <a:r>
              <a:rPr lang="en-US" sz="3200" b="1" dirty="0">
                <a:sym typeface="Wingdings" panose="05000000000000000000" pitchFamily="2" charset="2"/>
              </a:rPr>
              <a:t>New EUFAR flight finder</a:t>
            </a:r>
          </a:p>
          <a:p>
            <a:r>
              <a:rPr lang="en-US" sz="2800" i="1" dirty="0">
                <a:sym typeface="Wingdings" panose="05000000000000000000" pitchFamily="2" charset="2"/>
              </a:rPr>
              <a:t>Vianney </a:t>
            </a:r>
            <a:r>
              <a:rPr lang="en-US" sz="2800" i="1" dirty="0" err="1">
                <a:sym typeface="Wingdings" panose="05000000000000000000" pitchFamily="2" charset="2"/>
              </a:rPr>
              <a:t>Retornard</a:t>
            </a:r>
            <a:r>
              <a:rPr lang="en-US" sz="2800" i="1" dirty="0">
                <a:sym typeface="Wingdings" panose="05000000000000000000" pitchFamily="2" charset="2"/>
              </a:rPr>
              <a:t>, </a:t>
            </a:r>
            <a:r>
              <a:rPr lang="en-US" sz="2800" b="1" i="1" dirty="0">
                <a:sym typeface="Wingdings" panose="05000000000000000000" pitchFamily="2" charset="2"/>
              </a:rPr>
              <a:t>Damien Boulanger</a:t>
            </a:r>
            <a:r>
              <a:rPr lang="en-US" sz="2800" i="1" dirty="0">
                <a:sym typeface="Wingdings" panose="05000000000000000000" pitchFamily="2" charset="2"/>
              </a:rPr>
              <a:t>, Wendy Garland, and Paola </a:t>
            </a:r>
            <a:r>
              <a:rPr lang="en-US" sz="2800" i="1" dirty="0" err="1">
                <a:sym typeface="Wingdings" panose="05000000000000000000" pitchFamily="2" charset="2"/>
              </a:rPr>
              <a:t>Formenti</a:t>
            </a:r>
            <a:endParaRPr lang="en-US" sz="2800" i="1" dirty="0">
              <a:sym typeface="Wingdings" panose="05000000000000000000" pitchFamily="2" charset="2"/>
            </a:endParaRPr>
          </a:p>
          <a:p>
            <a:r>
              <a:rPr lang="fr-FR" sz="3200" dirty="0">
                <a:sym typeface="Wingdings" panose="05000000000000000000" pitchFamily="2" charset="2"/>
              </a:rPr>
              <a:t>EGU22-8353</a:t>
            </a:r>
          </a:p>
        </p:txBody>
      </p:sp>
      <p:pic>
        <p:nvPicPr>
          <p:cNvPr id="7" name="Image 6">
            <a:extLst>
              <a:ext uri="{FF2B5EF4-FFF2-40B4-BE49-F238E27FC236}">
                <a16:creationId xmlns:a16="http://schemas.microsoft.com/office/drawing/2014/main" id="{B197E8A5-C188-4002-9EEB-8C34D376C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8911" y="256940"/>
            <a:ext cx="2400267" cy="1350150"/>
          </a:xfrm>
          <a:prstGeom prst="rect">
            <a:avLst/>
          </a:prstGeom>
        </p:spPr>
      </p:pic>
      <p:pic>
        <p:nvPicPr>
          <p:cNvPr id="9" name="Image 8">
            <a:extLst>
              <a:ext uri="{FF2B5EF4-FFF2-40B4-BE49-F238E27FC236}">
                <a16:creationId xmlns:a16="http://schemas.microsoft.com/office/drawing/2014/main" id="{7E559741-A27D-441A-8B9C-6804E55CD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2406" y="5323520"/>
            <a:ext cx="1710190" cy="1710190"/>
          </a:xfrm>
          <a:prstGeom prst="rect">
            <a:avLst/>
          </a:prstGeom>
        </p:spPr>
      </p:pic>
      <p:pic>
        <p:nvPicPr>
          <p:cNvPr id="3" name="Image 2">
            <a:extLst>
              <a:ext uri="{FF2B5EF4-FFF2-40B4-BE49-F238E27FC236}">
                <a16:creationId xmlns:a16="http://schemas.microsoft.com/office/drawing/2014/main" id="{7289C457-CEB7-40DC-A27D-2EDD7AAEDCF1}"/>
              </a:ext>
            </a:extLst>
          </p:cNvPr>
          <p:cNvPicPr>
            <a:picLocks noChangeAspect="1"/>
          </p:cNvPicPr>
          <p:nvPr/>
        </p:nvPicPr>
        <p:blipFill>
          <a:blip r:embed="rId5"/>
          <a:stretch>
            <a:fillRect/>
          </a:stretch>
        </p:blipFill>
        <p:spPr>
          <a:xfrm>
            <a:off x="6622926" y="3869246"/>
            <a:ext cx="9075504" cy="5234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8636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apositive blanche">
  <a:themeElements>
    <a:clrScheme name="AerisMoustache">
      <a:dk1>
        <a:srgbClr val="595959"/>
      </a:dk1>
      <a:lt1>
        <a:srgbClr val="FFFFFF"/>
      </a:lt1>
      <a:dk2>
        <a:srgbClr val="3F3F3F"/>
      </a:dk2>
      <a:lt2>
        <a:srgbClr val="D8D8D8"/>
      </a:lt2>
      <a:accent1>
        <a:srgbClr val="0B6CB3"/>
      </a:accent1>
      <a:accent2>
        <a:srgbClr val="F73B3B"/>
      </a:accent2>
      <a:accent3>
        <a:srgbClr val="05416C"/>
      </a:accent3>
      <a:accent4>
        <a:srgbClr val="FF99FF"/>
      </a:accent4>
      <a:accent5>
        <a:srgbClr val="5396C6"/>
      </a:accent5>
      <a:accent6>
        <a:srgbClr val="F79646"/>
      </a:accent6>
      <a:hlink>
        <a:srgbClr val="4BACC6"/>
      </a:hlink>
      <a:folHlink>
        <a:srgbClr val="31859B"/>
      </a:folHlink>
    </a:clrScheme>
    <a:fontScheme name="Arial-FA">
      <a:majorFont>
        <a:latin typeface="Corbel"/>
        <a:ea typeface="Spica Neue"/>
        <a:cs typeface=""/>
      </a:majorFont>
      <a:minorFont>
        <a:latin typeface="Corbel"/>
        <a:ea typeface="Spica Neue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Contents">
  <a:themeElements>
    <a:clrScheme name="AerisMoustache">
      <a:dk1>
        <a:srgbClr val="595959"/>
      </a:dk1>
      <a:lt1>
        <a:srgbClr val="FFFFFF"/>
      </a:lt1>
      <a:dk2>
        <a:srgbClr val="3F3F3F"/>
      </a:dk2>
      <a:lt2>
        <a:srgbClr val="D8D8D8"/>
      </a:lt2>
      <a:accent1>
        <a:srgbClr val="0B6CB3"/>
      </a:accent1>
      <a:accent2>
        <a:srgbClr val="F73B3B"/>
      </a:accent2>
      <a:accent3>
        <a:srgbClr val="05416C"/>
      </a:accent3>
      <a:accent4>
        <a:srgbClr val="FF99FF"/>
      </a:accent4>
      <a:accent5>
        <a:srgbClr val="5396C6"/>
      </a:accent5>
      <a:accent6>
        <a:srgbClr val="F79646"/>
      </a:accent6>
      <a:hlink>
        <a:srgbClr val="4BACC6"/>
      </a:hlink>
      <a:folHlink>
        <a:srgbClr val="31859B"/>
      </a:folHlink>
    </a:clrScheme>
    <a:fontScheme name="Arial-FA">
      <a:majorFont>
        <a:latin typeface="Corbel"/>
        <a:ea typeface="Spica Neue"/>
        <a:cs typeface=""/>
      </a:majorFont>
      <a:minorFont>
        <a:latin typeface="Corbel"/>
        <a:ea typeface="Spica Neue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76200" cmpd="sng">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_Contents">
  <a:themeElements>
    <a:clrScheme name="Aeris">
      <a:dk1>
        <a:srgbClr val="595959"/>
      </a:dk1>
      <a:lt1>
        <a:srgbClr val="FFFFFF"/>
      </a:lt1>
      <a:dk2>
        <a:srgbClr val="3F3F3F"/>
      </a:dk2>
      <a:lt2>
        <a:srgbClr val="D8D8D8"/>
      </a:lt2>
      <a:accent1>
        <a:srgbClr val="0B6CB3"/>
      </a:accent1>
      <a:accent2>
        <a:srgbClr val="F73B3B"/>
      </a:accent2>
      <a:accent3>
        <a:srgbClr val="05416C"/>
      </a:accent3>
      <a:accent4>
        <a:srgbClr val="FF99FF"/>
      </a:accent4>
      <a:accent5>
        <a:srgbClr val="5396C6"/>
      </a:accent5>
      <a:accent6>
        <a:srgbClr val="F79646"/>
      </a:accent6>
      <a:hlink>
        <a:srgbClr val="4BACC6"/>
      </a:hlink>
      <a:folHlink>
        <a:srgbClr val="31859B"/>
      </a:folHlink>
    </a:clrScheme>
    <a:fontScheme name="Arial-FA">
      <a:majorFont>
        <a:latin typeface="Corbel"/>
        <a:ea typeface="Spica Neue"/>
        <a:cs typeface=""/>
      </a:majorFont>
      <a:minorFont>
        <a:latin typeface="Corbel"/>
        <a:ea typeface="Spica Neue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mpd="thinThick">
          <a:noFill/>
          <a:tailEnd type="triangle" w="lg" len="lg"/>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prstDash val="solid"/>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3_Contents">
  <a:themeElements>
    <a:clrScheme name="Aeris">
      <a:dk1>
        <a:srgbClr val="595959"/>
      </a:dk1>
      <a:lt1>
        <a:srgbClr val="FFFFFF"/>
      </a:lt1>
      <a:dk2>
        <a:srgbClr val="3F3F3F"/>
      </a:dk2>
      <a:lt2>
        <a:srgbClr val="D8D8D8"/>
      </a:lt2>
      <a:accent1>
        <a:srgbClr val="0B6CB3"/>
      </a:accent1>
      <a:accent2>
        <a:srgbClr val="F73B3B"/>
      </a:accent2>
      <a:accent3>
        <a:srgbClr val="05416C"/>
      </a:accent3>
      <a:accent4>
        <a:srgbClr val="FF99FF"/>
      </a:accent4>
      <a:accent5>
        <a:srgbClr val="5396C6"/>
      </a:accent5>
      <a:accent6>
        <a:srgbClr val="F79646"/>
      </a:accent6>
      <a:hlink>
        <a:srgbClr val="4BACC6"/>
      </a:hlink>
      <a:folHlink>
        <a:srgbClr val="31859B"/>
      </a:folHlink>
    </a:clrScheme>
    <a:fontScheme name="Arial-FA">
      <a:majorFont>
        <a:latin typeface="Corbel"/>
        <a:ea typeface="Spica Neue"/>
        <a:cs typeface=""/>
      </a:majorFont>
      <a:minorFont>
        <a:latin typeface="Corbel"/>
        <a:ea typeface="Spica Neue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mpd="thinThick">
          <a:noFill/>
          <a:tailEnd type="triangle" w="lg" len="lg"/>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prstDash val="solid"/>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6_Contents">
  <a:themeElements>
    <a:clrScheme name="Aeris">
      <a:dk1>
        <a:srgbClr val="595959"/>
      </a:dk1>
      <a:lt1>
        <a:srgbClr val="FFFFFF"/>
      </a:lt1>
      <a:dk2>
        <a:srgbClr val="3F3F3F"/>
      </a:dk2>
      <a:lt2>
        <a:srgbClr val="D8D8D8"/>
      </a:lt2>
      <a:accent1>
        <a:srgbClr val="0B6CB3"/>
      </a:accent1>
      <a:accent2>
        <a:srgbClr val="F73B3B"/>
      </a:accent2>
      <a:accent3>
        <a:srgbClr val="05416C"/>
      </a:accent3>
      <a:accent4>
        <a:srgbClr val="FF99FF"/>
      </a:accent4>
      <a:accent5>
        <a:srgbClr val="5396C6"/>
      </a:accent5>
      <a:accent6>
        <a:srgbClr val="F79646"/>
      </a:accent6>
      <a:hlink>
        <a:srgbClr val="4BACC6"/>
      </a:hlink>
      <a:folHlink>
        <a:srgbClr val="31859B"/>
      </a:folHlink>
    </a:clrScheme>
    <a:fontScheme name="Arial-FA">
      <a:majorFont>
        <a:latin typeface="Corbel"/>
        <a:ea typeface="Spica Neue"/>
        <a:cs typeface=""/>
      </a:majorFont>
      <a:minorFont>
        <a:latin typeface="Corbel"/>
        <a:ea typeface="Spica Neue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mpd="thinThick">
          <a:noFill/>
          <a:tailEnd type="triangle" w="lg" len="lg"/>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prstDash val="solid"/>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1_Diapositive bleue">
  <a:themeElements>
    <a:clrScheme name="AerisMoustache">
      <a:dk1>
        <a:srgbClr val="595959"/>
      </a:dk1>
      <a:lt1>
        <a:srgbClr val="FFFFFF"/>
      </a:lt1>
      <a:dk2>
        <a:srgbClr val="3F3F3F"/>
      </a:dk2>
      <a:lt2>
        <a:srgbClr val="D8D8D8"/>
      </a:lt2>
      <a:accent1>
        <a:srgbClr val="0B6CB3"/>
      </a:accent1>
      <a:accent2>
        <a:srgbClr val="F73B3B"/>
      </a:accent2>
      <a:accent3>
        <a:srgbClr val="05416C"/>
      </a:accent3>
      <a:accent4>
        <a:srgbClr val="FF99FF"/>
      </a:accent4>
      <a:accent5>
        <a:srgbClr val="5396C6"/>
      </a:accent5>
      <a:accent6>
        <a:srgbClr val="F79646"/>
      </a:accent6>
      <a:hlink>
        <a:srgbClr val="4BACC6"/>
      </a:hlink>
      <a:folHlink>
        <a:srgbClr val="31859B"/>
      </a:folHlink>
    </a:clrScheme>
    <a:fontScheme name="Arial-FA">
      <a:majorFont>
        <a:latin typeface="Corbel"/>
        <a:ea typeface="Spica Neue"/>
        <a:cs typeface=""/>
      </a:majorFont>
      <a:minorFont>
        <a:latin typeface="Corbel"/>
        <a:ea typeface="Spica Neue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176FA16097824FB99D599EAA1CA2C0" ma:contentTypeVersion="0" ma:contentTypeDescription="Crée un document." ma:contentTypeScope="" ma:versionID="87d9bd781f8f06a74a80bf384b8712e1">
  <xsd:schema xmlns:xsd="http://www.w3.org/2001/XMLSchema" xmlns:xs="http://www.w3.org/2001/XMLSchema" xmlns:p="http://schemas.microsoft.com/office/2006/metadata/properties" targetNamespace="http://schemas.microsoft.com/office/2006/metadata/properties" ma:root="true" ma:fieldsID="b929d331a105c8938e0f56b370c64f3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C242F5-D9AB-4D9E-B131-30D0DA630F23}">
  <ds:schemaRefs>
    <ds:schemaRef ds:uri="http://schemas.microsoft.com/office/infopath/2007/PartnerControls"/>
    <ds:schemaRef ds:uri="http://www.w3.org/XML/1998/namespace"/>
    <ds:schemaRef ds:uri="http://purl.org/dc/elements/1.1/"/>
    <ds:schemaRef ds:uri="http://purl.org/dc/terms/"/>
    <ds:schemaRef ds:uri="http://schemas.openxmlformats.org/package/2006/metadata/core-properties"/>
    <ds:schemaRef ds:uri="http://purl.org/dc/dcmitype/"/>
    <ds:schemaRef ds:uri="http://schemas.microsoft.com/office/2006/metadata/properties"/>
    <ds:schemaRef ds:uri="http://schemas.microsoft.com/office/2006/documentManagement/types"/>
  </ds:schemaRefs>
</ds:datastoreItem>
</file>

<file path=customXml/itemProps2.xml><?xml version="1.0" encoding="utf-8"?>
<ds:datastoreItem xmlns:ds="http://schemas.openxmlformats.org/officeDocument/2006/customXml" ds:itemID="{43CC5C20-7F36-445A-9EE9-88F386CC67A5}">
  <ds:schemaRefs>
    <ds:schemaRef ds:uri="http://schemas.microsoft.com/sharepoint/v3/contenttype/forms"/>
  </ds:schemaRefs>
</ds:datastoreItem>
</file>

<file path=customXml/itemProps3.xml><?xml version="1.0" encoding="utf-8"?>
<ds:datastoreItem xmlns:ds="http://schemas.openxmlformats.org/officeDocument/2006/customXml" ds:itemID="{03BF40BF-8515-42AD-8F0B-53480F5E7B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668</Words>
  <Application>Microsoft Office PowerPoint</Application>
  <PresentationFormat>Personnalisé</PresentationFormat>
  <Paragraphs>113</Paragraphs>
  <Slides>12</Slides>
  <Notes>10</Notes>
  <HiddenSlides>0</HiddenSlides>
  <MMClips>0</MMClips>
  <ScaleCrop>false</ScaleCrop>
  <HeadingPairs>
    <vt:vector size="6" baseType="variant">
      <vt:variant>
        <vt:lpstr>Polices utilisées</vt:lpstr>
      </vt:variant>
      <vt:variant>
        <vt:i4>7</vt:i4>
      </vt:variant>
      <vt:variant>
        <vt:lpstr>Thème</vt:lpstr>
      </vt:variant>
      <vt:variant>
        <vt:i4>6</vt:i4>
      </vt:variant>
      <vt:variant>
        <vt:lpstr>Titres des diapositives</vt:lpstr>
      </vt:variant>
      <vt:variant>
        <vt:i4>12</vt:i4>
      </vt:variant>
    </vt:vector>
  </HeadingPairs>
  <TitlesOfParts>
    <vt:vector size="25" baseType="lpstr">
      <vt:lpstr>ＭＳ Ｐゴシック</vt:lpstr>
      <vt:lpstr>Arial</vt:lpstr>
      <vt:lpstr>Calibri</vt:lpstr>
      <vt:lpstr>Corbel</vt:lpstr>
      <vt:lpstr>Spica Neue</vt:lpstr>
      <vt:lpstr>Spica Neue Light</vt:lpstr>
      <vt:lpstr>Wingdings</vt:lpstr>
      <vt:lpstr>Diapositive blanche</vt:lpstr>
      <vt:lpstr>1_Contents</vt:lpstr>
      <vt:lpstr>2_Contents</vt:lpstr>
      <vt:lpstr>3_Contents</vt:lpstr>
      <vt:lpstr>6_Contents</vt:lpstr>
      <vt:lpstr>1_Diapositive bleue</vt:lpstr>
      <vt:lpstr>Airbone data strategy in the French National cluster AERIS</vt:lpstr>
      <vt:lpstr>General Context</vt:lpstr>
      <vt:lpstr>AERIS: integrated data and services centres</vt:lpstr>
      <vt:lpstr>HEMERA</vt:lpstr>
      <vt:lpstr>HEMERA – Data Portal</vt:lpstr>
      <vt:lpstr>SAFIRE+</vt:lpstr>
      <vt:lpstr>SAFIRE+ - Data Portal</vt:lpstr>
      <vt:lpstr>IAGOS</vt:lpstr>
      <vt:lpstr>EUFAR</vt:lpstr>
      <vt:lpstr>Airborne campaigns</vt:lpstr>
      <vt:lpstr>Data management and interoperability</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Sirius</dc:title>
  <dc:creator>Jun</dc:creator>
  <cp:lastModifiedBy>Sébastien Payan</cp:lastModifiedBy>
  <cp:revision>2360</cp:revision>
  <dcterms:created xsi:type="dcterms:W3CDTF">2015-01-09T17:56:04Z</dcterms:created>
  <dcterms:modified xsi:type="dcterms:W3CDTF">2022-05-16T11:45:32Z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0x0101005E176FA16097824FB99D599EAA1CA2C0</vt:lpwstr>
  </property>
</Properties>
</file>