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9" r:id="rId4"/>
    <p:sldId id="258" r:id="rId5"/>
    <p:sldId id="260" r:id="rId6"/>
    <p:sldId id="261" r:id="rId7"/>
    <p:sldId id="262" r:id="rId8"/>
    <p:sldId id="263" r:id="rId9"/>
    <p:sldId id="264" r:id="rId10"/>
    <p:sldId id="274" r:id="rId11"/>
    <p:sldId id="275" r:id="rId12"/>
    <p:sldId id="277"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99FF"/>
    <a:srgbClr val="CC99FF"/>
    <a:srgbClr val="CCCCFF"/>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30488F-F349-446B-8998-5B00D6F91A6C}" v="127" dt="2022-05-25T20:35:50.2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77" d="100"/>
          <a:sy n="77" d="100"/>
        </p:scale>
        <p:origin x="72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kitasha Chatterjee" userId="abd5c65896b92790" providerId="LiveId" clId="{BE30488F-F349-446B-8998-5B00D6F91A6C}"/>
    <pc:docChg chg="undo custSel addSld delSld modSld sldOrd modMainMaster">
      <pc:chgData name="Nikitasha Chatterjee" userId="abd5c65896b92790" providerId="LiveId" clId="{BE30488F-F349-446B-8998-5B00D6F91A6C}" dt="2022-05-25T21:07:26.162" v="7238" actId="20577"/>
      <pc:docMkLst>
        <pc:docMk/>
      </pc:docMkLst>
      <pc:sldChg chg="addSp delSp modSp mod modTransition modAnim">
        <pc:chgData name="Nikitasha Chatterjee" userId="abd5c65896b92790" providerId="LiveId" clId="{BE30488F-F349-446B-8998-5B00D6F91A6C}" dt="2022-05-25T20:35:50.203" v="7229"/>
        <pc:sldMkLst>
          <pc:docMk/>
          <pc:sldMk cId="1689354382" sldId="256"/>
        </pc:sldMkLst>
        <pc:spChg chg="add mod">
          <ac:chgData name="Nikitasha Chatterjee" userId="abd5c65896b92790" providerId="LiveId" clId="{BE30488F-F349-446B-8998-5B00D6F91A6C}" dt="2022-05-25T06:52:27.357" v="6824" actId="947"/>
          <ac:spMkLst>
            <pc:docMk/>
            <pc:sldMk cId="1689354382" sldId="256"/>
            <ac:spMk id="9" creationId="{9A85CC1E-FEE2-C589-90A0-8FF09494F330}"/>
          </ac:spMkLst>
        </pc:spChg>
        <pc:spChg chg="mod">
          <ac:chgData name="Nikitasha Chatterjee" userId="abd5c65896b92790" providerId="LiveId" clId="{BE30488F-F349-446B-8998-5B00D6F91A6C}" dt="2022-05-25T04:22:40.032" v="5470" actId="1076"/>
          <ac:spMkLst>
            <pc:docMk/>
            <pc:sldMk cId="1689354382" sldId="256"/>
            <ac:spMk id="14" creationId="{07F10EB9-7F82-3113-1C20-31E5B34D4635}"/>
          </ac:spMkLst>
        </pc:spChg>
        <pc:spChg chg="mod">
          <ac:chgData name="Nikitasha Chatterjee" userId="abd5c65896b92790" providerId="LiveId" clId="{BE30488F-F349-446B-8998-5B00D6F91A6C}" dt="2022-05-25T04:27:50.134" v="5590" actId="1076"/>
          <ac:spMkLst>
            <pc:docMk/>
            <pc:sldMk cId="1689354382" sldId="256"/>
            <ac:spMk id="16" creationId="{9EA5D011-2779-1924-BD3F-6BF1BC6911D8}"/>
          </ac:spMkLst>
        </pc:spChg>
        <pc:spChg chg="mod">
          <ac:chgData name="Nikitasha Chatterjee" userId="abd5c65896b92790" providerId="LiveId" clId="{BE30488F-F349-446B-8998-5B00D6F91A6C}" dt="2022-05-25T04:27:38.488" v="5589" actId="20577"/>
          <ac:spMkLst>
            <pc:docMk/>
            <pc:sldMk cId="1689354382" sldId="256"/>
            <ac:spMk id="18" creationId="{B66FAD2D-7DC6-A14A-0F48-0CD5100DD14F}"/>
          </ac:spMkLst>
        </pc:spChg>
        <pc:picChg chg="add del mod">
          <ac:chgData name="Nikitasha Chatterjee" userId="abd5c65896b92790" providerId="LiveId" clId="{BE30488F-F349-446B-8998-5B00D6F91A6C}" dt="2022-05-25T20:14:08.988" v="7204"/>
          <ac:picMkLst>
            <pc:docMk/>
            <pc:sldMk cId="1689354382" sldId="256"/>
            <ac:picMk id="2" creationId="{AFDAF8FB-40DB-C190-4506-666DE564C558}"/>
          </ac:picMkLst>
        </pc:picChg>
        <pc:picChg chg="add del mod">
          <ac:chgData name="Nikitasha Chatterjee" userId="abd5c65896b92790" providerId="LiveId" clId="{BE30488F-F349-446B-8998-5B00D6F91A6C}" dt="2022-05-25T20:14:29.193" v="7206"/>
          <ac:picMkLst>
            <pc:docMk/>
            <pc:sldMk cId="1689354382" sldId="256"/>
            <ac:picMk id="3" creationId="{557802F0-529B-B85F-287B-C06C356B7BCF}"/>
          </ac:picMkLst>
        </pc:picChg>
        <pc:picChg chg="add del mod">
          <ac:chgData name="Nikitasha Chatterjee" userId="abd5c65896b92790" providerId="LiveId" clId="{BE30488F-F349-446B-8998-5B00D6F91A6C}" dt="2022-05-25T20:16:31.810" v="7208"/>
          <ac:picMkLst>
            <pc:docMk/>
            <pc:sldMk cId="1689354382" sldId="256"/>
            <ac:picMk id="4" creationId="{D58C53C1-A22F-229F-811F-13DB5969182F}"/>
          </ac:picMkLst>
        </pc:picChg>
        <pc:picChg chg="mod">
          <ac:chgData name="Nikitasha Chatterjee" userId="abd5c65896b92790" providerId="LiveId" clId="{BE30488F-F349-446B-8998-5B00D6F91A6C}" dt="2022-05-25T06:52:29.111" v="6825" actId="1076"/>
          <ac:picMkLst>
            <pc:docMk/>
            <pc:sldMk cId="1689354382" sldId="256"/>
            <ac:picMk id="5" creationId="{7946CB72-CC4D-DCD3-06A2-A4EED090F217}"/>
          </ac:picMkLst>
        </pc:picChg>
        <pc:picChg chg="add del mod">
          <ac:chgData name="Nikitasha Chatterjee" userId="abd5c65896b92790" providerId="LiveId" clId="{BE30488F-F349-446B-8998-5B00D6F91A6C}" dt="2022-05-25T20:27:59.767" v="7223"/>
          <ac:picMkLst>
            <pc:docMk/>
            <pc:sldMk cId="1689354382" sldId="256"/>
            <ac:picMk id="6" creationId="{932A82C7-6FEC-8763-A781-89FD7A5A1FBA}"/>
          </ac:picMkLst>
        </pc:picChg>
        <pc:picChg chg="add del mod">
          <ac:chgData name="Nikitasha Chatterjee" userId="abd5c65896b92790" providerId="LiveId" clId="{BE30488F-F349-446B-8998-5B00D6F91A6C}" dt="2022-05-25T20:30:37.340" v="7228"/>
          <ac:picMkLst>
            <pc:docMk/>
            <pc:sldMk cId="1689354382" sldId="256"/>
            <ac:picMk id="7" creationId="{E5987477-34CA-1460-8A8C-244524B9A18F}"/>
          </ac:picMkLst>
        </pc:picChg>
        <pc:picChg chg="add mod">
          <ac:chgData name="Nikitasha Chatterjee" userId="abd5c65896b92790" providerId="LiveId" clId="{BE30488F-F349-446B-8998-5B00D6F91A6C}" dt="2022-05-24T16:06:31.559" v="3144" actId="1076"/>
          <ac:picMkLst>
            <pc:docMk/>
            <pc:sldMk cId="1689354382" sldId="256"/>
            <ac:picMk id="8" creationId="{754D2766-4ED1-9F59-AFDF-467DE3243E9C}"/>
          </ac:picMkLst>
        </pc:picChg>
        <pc:picChg chg="add mod">
          <ac:chgData name="Nikitasha Chatterjee" userId="abd5c65896b92790" providerId="LiveId" clId="{BE30488F-F349-446B-8998-5B00D6F91A6C}" dt="2022-05-25T20:35:50.203" v="7229"/>
          <ac:picMkLst>
            <pc:docMk/>
            <pc:sldMk cId="1689354382" sldId="256"/>
            <ac:picMk id="10" creationId="{6942AA4A-4113-35CB-BB43-9A620A893CCA}"/>
          </ac:picMkLst>
        </pc:picChg>
        <pc:picChg chg="add del mod">
          <ac:chgData name="Nikitasha Chatterjee" userId="abd5c65896b92790" providerId="LiveId" clId="{BE30488F-F349-446B-8998-5B00D6F91A6C}" dt="2022-05-24T16:05:15.372" v="3133" actId="478"/>
          <ac:picMkLst>
            <pc:docMk/>
            <pc:sldMk cId="1689354382" sldId="256"/>
            <ac:picMk id="10" creationId="{F7EF69F1-011C-64EE-CAD8-7ABF2F569314}"/>
          </ac:picMkLst>
        </pc:picChg>
        <pc:picChg chg="add mod modCrop">
          <ac:chgData name="Nikitasha Chatterjee" userId="abd5c65896b92790" providerId="LiveId" clId="{BE30488F-F349-446B-8998-5B00D6F91A6C}" dt="2022-05-25T04:24:42.864" v="5486" actId="1076"/>
          <ac:picMkLst>
            <pc:docMk/>
            <pc:sldMk cId="1689354382" sldId="256"/>
            <ac:picMk id="12" creationId="{5BAA9393-880B-A3C0-70B6-1F785C950C1A}"/>
          </ac:picMkLst>
        </pc:picChg>
      </pc:sldChg>
      <pc:sldChg chg="addSp delSp modSp mod modTransition modAnim">
        <pc:chgData name="Nikitasha Chatterjee" userId="abd5c65896b92790" providerId="LiveId" clId="{BE30488F-F349-446B-8998-5B00D6F91A6C}" dt="2022-05-25T20:35:50.203" v="7229"/>
        <pc:sldMkLst>
          <pc:docMk/>
          <pc:sldMk cId="3626954494" sldId="257"/>
        </pc:sldMkLst>
        <pc:spChg chg="mod">
          <ac:chgData name="Nikitasha Chatterjee" userId="abd5c65896b92790" providerId="LiveId" clId="{BE30488F-F349-446B-8998-5B00D6F91A6C}" dt="2022-05-24T16:27:54.944" v="3212"/>
          <ac:spMkLst>
            <pc:docMk/>
            <pc:sldMk cId="3626954494" sldId="257"/>
            <ac:spMk id="2" creationId="{3A825552-DCF5-485E-E974-67D6A1B09663}"/>
          </ac:spMkLst>
        </pc:spChg>
        <pc:spChg chg="mod">
          <ac:chgData name="Nikitasha Chatterjee" userId="abd5c65896b92790" providerId="LiveId" clId="{BE30488F-F349-446B-8998-5B00D6F91A6C}" dt="2022-05-25T10:22:05.017" v="6830" actId="20577"/>
          <ac:spMkLst>
            <pc:docMk/>
            <pc:sldMk cId="3626954494" sldId="257"/>
            <ac:spMk id="3" creationId="{9F931496-DEB4-43B9-C086-EEEBE1CF8CBB}"/>
          </ac:spMkLst>
        </pc:spChg>
        <pc:spChg chg="add del mod">
          <ac:chgData name="Nikitasha Chatterjee" userId="abd5c65896b92790" providerId="LiveId" clId="{BE30488F-F349-446B-8998-5B00D6F91A6C}" dt="2022-05-25T05:23:14.985" v="6788" actId="478"/>
          <ac:spMkLst>
            <pc:docMk/>
            <pc:sldMk cId="3626954494" sldId="257"/>
            <ac:spMk id="4" creationId="{C19937F7-518A-505F-CA0F-BF48EFD0BA33}"/>
          </ac:spMkLst>
        </pc:spChg>
        <pc:spChg chg="add mod">
          <ac:chgData name="Nikitasha Chatterjee" userId="abd5c65896b92790" providerId="LiveId" clId="{BE30488F-F349-446B-8998-5B00D6F91A6C}" dt="2022-05-25T05:23:28.939" v="6790" actId="14100"/>
          <ac:spMkLst>
            <pc:docMk/>
            <pc:sldMk cId="3626954494" sldId="257"/>
            <ac:spMk id="8" creationId="{13372637-8004-407E-F36F-138737A3E8B2}"/>
          </ac:spMkLst>
        </pc:spChg>
        <pc:picChg chg="add del mod">
          <ac:chgData name="Nikitasha Chatterjee" userId="abd5c65896b92790" providerId="LiveId" clId="{BE30488F-F349-446B-8998-5B00D6F91A6C}" dt="2022-05-25T20:27:59.767" v="7223"/>
          <ac:picMkLst>
            <pc:docMk/>
            <pc:sldMk cId="3626954494" sldId="257"/>
            <ac:picMk id="4" creationId="{8C33CCBE-15B3-9F5D-772A-5C1F2AECA925}"/>
          </ac:picMkLst>
        </pc:picChg>
        <pc:picChg chg="add del mod">
          <ac:chgData name="Nikitasha Chatterjee" userId="abd5c65896b92790" providerId="LiveId" clId="{BE30488F-F349-446B-8998-5B00D6F91A6C}" dt="2022-05-24T16:09:00.610" v="3154" actId="21"/>
          <ac:picMkLst>
            <pc:docMk/>
            <pc:sldMk cId="3626954494" sldId="257"/>
            <ac:picMk id="5" creationId="{759647B8-886E-D087-3B06-AFC8F7455D36}"/>
          </ac:picMkLst>
        </pc:picChg>
        <pc:picChg chg="add mod">
          <ac:chgData name="Nikitasha Chatterjee" userId="abd5c65896b92790" providerId="LiveId" clId="{BE30488F-F349-446B-8998-5B00D6F91A6C}" dt="2022-05-25T05:21:35.042" v="6696" actId="1076"/>
          <ac:picMkLst>
            <pc:docMk/>
            <pc:sldMk cId="3626954494" sldId="257"/>
            <ac:picMk id="5" creationId="{ED586390-E7D7-FB74-3AAD-BD4825B6ECF6}"/>
          </ac:picMkLst>
        </pc:picChg>
        <pc:picChg chg="add del mod">
          <ac:chgData name="Nikitasha Chatterjee" userId="abd5c65896b92790" providerId="LiveId" clId="{BE30488F-F349-446B-8998-5B00D6F91A6C}" dt="2022-05-25T20:30:37.340" v="7228"/>
          <ac:picMkLst>
            <pc:docMk/>
            <pc:sldMk cId="3626954494" sldId="257"/>
            <ac:picMk id="6" creationId="{68A3BE90-BD8F-3FAE-DAF5-96006236CD47}"/>
          </ac:picMkLst>
        </pc:picChg>
        <pc:picChg chg="add mod">
          <ac:chgData name="Nikitasha Chatterjee" userId="abd5c65896b92790" providerId="LiveId" clId="{BE30488F-F349-446B-8998-5B00D6F91A6C}" dt="2022-05-24T19:14:46.440" v="4604" actId="1076"/>
          <ac:picMkLst>
            <pc:docMk/>
            <pc:sldMk cId="3626954494" sldId="257"/>
            <ac:picMk id="7" creationId="{3B9A4112-21D4-77AB-A856-17B3858E366D}"/>
          </ac:picMkLst>
        </pc:picChg>
        <pc:picChg chg="add mod">
          <ac:chgData name="Nikitasha Chatterjee" userId="abd5c65896b92790" providerId="LiveId" clId="{BE30488F-F349-446B-8998-5B00D6F91A6C}" dt="2022-05-25T20:35:50.203" v="7229"/>
          <ac:picMkLst>
            <pc:docMk/>
            <pc:sldMk cId="3626954494" sldId="257"/>
            <ac:picMk id="9" creationId="{5A19B32F-2AC1-E474-9C43-D1D4980412D2}"/>
          </ac:picMkLst>
        </pc:picChg>
      </pc:sldChg>
      <pc:sldChg chg="addSp delSp modSp new mod modTransition setBg">
        <pc:chgData name="Nikitasha Chatterjee" userId="abd5c65896b92790" providerId="LiveId" clId="{BE30488F-F349-446B-8998-5B00D6F91A6C}" dt="2022-05-25T20:35:50.203" v="7229"/>
        <pc:sldMkLst>
          <pc:docMk/>
          <pc:sldMk cId="2958911247" sldId="258"/>
        </pc:sldMkLst>
        <pc:spChg chg="mod">
          <ac:chgData name="Nikitasha Chatterjee" userId="abd5c65896b92790" providerId="LiveId" clId="{BE30488F-F349-446B-8998-5B00D6F91A6C}" dt="2022-05-24T16:28:03.430" v="3213"/>
          <ac:spMkLst>
            <pc:docMk/>
            <pc:sldMk cId="2958911247" sldId="258"/>
            <ac:spMk id="2" creationId="{D5F438C3-CAC2-5669-374D-39F691FBAD23}"/>
          </ac:spMkLst>
        </pc:spChg>
        <pc:spChg chg="mod">
          <ac:chgData name="Nikitasha Chatterjee" userId="abd5c65896b92790" providerId="LiveId" clId="{BE30488F-F349-446B-8998-5B00D6F91A6C}" dt="2022-05-25T15:36:02.835" v="7164" actId="20577"/>
          <ac:spMkLst>
            <pc:docMk/>
            <pc:sldMk cId="2958911247" sldId="258"/>
            <ac:spMk id="3" creationId="{39E4B800-D122-8828-63BE-3CBCD89D24D9}"/>
          </ac:spMkLst>
        </pc:spChg>
        <pc:spChg chg="add del mod">
          <ac:chgData name="Nikitasha Chatterjee" userId="abd5c65896b92790" providerId="LiveId" clId="{BE30488F-F349-446B-8998-5B00D6F91A6C}" dt="2022-05-24T19:43:16.356" v="5049"/>
          <ac:spMkLst>
            <pc:docMk/>
            <pc:sldMk cId="2958911247" sldId="258"/>
            <ac:spMk id="4" creationId="{CE42BA90-8840-E2FE-730A-AFC1F4BE3845}"/>
          </ac:spMkLst>
        </pc:spChg>
        <pc:spChg chg="add del">
          <ac:chgData name="Nikitasha Chatterjee" userId="abd5c65896b92790" providerId="LiveId" clId="{BE30488F-F349-446B-8998-5B00D6F91A6C}" dt="2022-05-24T10:49:05.597" v="482" actId="26606"/>
          <ac:spMkLst>
            <pc:docMk/>
            <pc:sldMk cId="2958911247" sldId="258"/>
            <ac:spMk id="9" creationId="{428D436F-9ACD-4C92-AFC8-C934C527A6A4}"/>
          </ac:spMkLst>
        </pc:spChg>
        <pc:spChg chg="add del">
          <ac:chgData name="Nikitasha Chatterjee" userId="abd5c65896b92790" providerId="LiveId" clId="{BE30488F-F349-446B-8998-5B00D6F91A6C}" dt="2022-05-24T10:49:05.597" v="482" actId="26606"/>
          <ac:spMkLst>
            <pc:docMk/>
            <pc:sldMk cId="2958911247" sldId="258"/>
            <ac:spMk id="11" creationId="{090538E0-A884-4E60-A6AB-77D830E2FCED}"/>
          </ac:spMkLst>
        </pc:spChg>
        <pc:spChg chg="add del">
          <ac:chgData name="Nikitasha Chatterjee" userId="abd5c65896b92790" providerId="LiveId" clId="{BE30488F-F349-446B-8998-5B00D6F91A6C}" dt="2022-05-24T10:49:05.597" v="482" actId="26606"/>
          <ac:spMkLst>
            <pc:docMk/>
            <pc:sldMk cId="2958911247" sldId="258"/>
            <ac:spMk id="13" creationId="{DB0D7DD0-1C67-4D4C-9E06-678233DB8468}"/>
          </ac:spMkLst>
        </pc:spChg>
        <pc:picChg chg="add mod">
          <ac:chgData name="Nikitasha Chatterjee" userId="abd5c65896b92790" providerId="LiveId" clId="{BE30488F-F349-446B-8998-5B00D6F91A6C}" dt="2022-05-25T20:35:50.203" v="7229"/>
          <ac:picMkLst>
            <pc:docMk/>
            <pc:sldMk cId="2958911247" sldId="258"/>
            <ac:picMk id="4" creationId="{B4E64CF1-4509-24BE-4C37-BC209BA4DED2}"/>
          </ac:picMkLst>
        </pc:picChg>
        <pc:picChg chg="add mod">
          <ac:chgData name="Nikitasha Chatterjee" userId="abd5c65896b92790" providerId="LiveId" clId="{BE30488F-F349-446B-8998-5B00D6F91A6C}" dt="2022-05-24T16:18:02.764" v="3173" actId="1076"/>
          <ac:picMkLst>
            <pc:docMk/>
            <pc:sldMk cId="2958911247" sldId="258"/>
            <ac:picMk id="8" creationId="{38A42BA8-E490-BFA4-4B54-4C7B20D9BD4A}"/>
          </ac:picMkLst>
        </pc:picChg>
      </pc:sldChg>
      <pc:sldChg chg="addSp delSp modSp new mod ord modTransition setBg addAnim delAnim modAnim setClrOvrMap">
        <pc:chgData name="Nikitasha Chatterjee" userId="abd5c65896b92790" providerId="LiveId" clId="{BE30488F-F349-446B-8998-5B00D6F91A6C}" dt="2022-05-25T20:35:50.203" v="7229"/>
        <pc:sldMkLst>
          <pc:docMk/>
          <pc:sldMk cId="1459355676" sldId="259"/>
        </pc:sldMkLst>
        <pc:spChg chg="mod ord">
          <ac:chgData name="Nikitasha Chatterjee" userId="abd5c65896b92790" providerId="LiveId" clId="{BE30488F-F349-446B-8998-5B00D6F91A6C}" dt="2022-05-24T18:24:45.873" v="4518" actId="20577"/>
          <ac:spMkLst>
            <pc:docMk/>
            <pc:sldMk cId="1459355676" sldId="259"/>
            <ac:spMk id="2" creationId="{D154787A-6273-950B-D41D-BA5BE07FF9F7}"/>
          </ac:spMkLst>
        </pc:spChg>
        <pc:spChg chg="del">
          <ac:chgData name="Nikitasha Chatterjee" userId="abd5c65896b92790" providerId="LiveId" clId="{BE30488F-F349-446B-8998-5B00D6F91A6C}" dt="2022-05-24T11:17:07.109" v="526" actId="478"/>
          <ac:spMkLst>
            <pc:docMk/>
            <pc:sldMk cId="1459355676" sldId="259"/>
            <ac:spMk id="3" creationId="{97230F71-3E22-F65B-EDEE-4862EF0B6109}"/>
          </ac:spMkLst>
        </pc:spChg>
        <pc:spChg chg="add mod">
          <ac:chgData name="Nikitasha Chatterjee" userId="abd5c65896b92790" providerId="LiveId" clId="{BE30488F-F349-446B-8998-5B00D6F91A6C}" dt="2022-05-25T04:45:14.533" v="5602" actId="1076"/>
          <ac:spMkLst>
            <pc:docMk/>
            <pc:sldMk cId="1459355676" sldId="259"/>
            <ac:spMk id="5" creationId="{1B863E69-4474-2B66-E885-30C815CE2C3B}"/>
          </ac:spMkLst>
        </pc:spChg>
        <pc:spChg chg="add mod">
          <ac:chgData name="Nikitasha Chatterjee" userId="abd5c65896b92790" providerId="LiveId" clId="{BE30488F-F349-446B-8998-5B00D6F91A6C}" dt="2022-05-25T04:45:03.851" v="5601" actId="14100"/>
          <ac:spMkLst>
            <pc:docMk/>
            <pc:sldMk cId="1459355676" sldId="259"/>
            <ac:spMk id="6" creationId="{12D7C92C-6878-E509-F345-69D8D8C34187}"/>
          </ac:spMkLst>
        </pc:spChg>
        <pc:spChg chg="add mod">
          <ac:chgData name="Nikitasha Chatterjee" userId="abd5c65896b92790" providerId="LiveId" clId="{BE30488F-F349-446B-8998-5B00D6F91A6C}" dt="2022-05-25T04:45:47.091" v="5612" actId="1076"/>
          <ac:spMkLst>
            <pc:docMk/>
            <pc:sldMk cId="1459355676" sldId="259"/>
            <ac:spMk id="8" creationId="{F26CFBF3-4594-FADC-C759-38F9B1CB7E71}"/>
          </ac:spMkLst>
        </pc:spChg>
        <pc:spChg chg="add del">
          <ac:chgData name="Nikitasha Chatterjee" userId="abd5c65896b92790" providerId="LiveId" clId="{BE30488F-F349-446B-8998-5B00D6F91A6C}" dt="2022-05-24T11:17:46.520" v="530" actId="26606"/>
          <ac:spMkLst>
            <pc:docMk/>
            <pc:sldMk cId="1459355676" sldId="259"/>
            <ac:spMk id="9" creationId="{0DE6A193-4755-479A-BC6F-A7EBCA73BE1A}"/>
          </ac:spMkLst>
        </pc:spChg>
        <pc:spChg chg="add mod">
          <ac:chgData name="Nikitasha Chatterjee" userId="abd5c65896b92790" providerId="LiveId" clId="{BE30488F-F349-446B-8998-5B00D6F91A6C}" dt="2022-05-25T15:48:26.192" v="7170" actId="20577"/>
          <ac:spMkLst>
            <pc:docMk/>
            <pc:sldMk cId="1459355676" sldId="259"/>
            <ac:spMk id="10" creationId="{8D604E8D-ED09-9109-8F6F-EBAE701FFE48}"/>
          </ac:spMkLst>
        </pc:spChg>
        <pc:spChg chg="add del">
          <ac:chgData name="Nikitasha Chatterjee" userId="abd5c65896b92790" providerId="LiveId" clId="{BE30488F-F349-446B-8998-5B00D6F91A6C}" dt="2022-05-24T11:17:46.520" v="530" actId="26606"/>
          <ac:spMkLst>
            <pc:docMk/>
            <pc:sldMk cId="1459355676" sldId="259"/>
            <ac:spMk id="11" creationId="{5A55B759-31A7-423C-9BC2-A8BC09FE98B9}"/>
          </ac:spMkLst>
        </pc:spChg>
        <pc:spChg chg="add del">
          <ac:chgData name="Nikitasha Chatterjee" userId="abd5c65896b92790" providerId="LiveId" clId="{BE30488F-F349-446B-8998-5B00D6F91A6C}" dt="2022-05-24T11:17:46.520" v="530" actId="26606"/>
          <ac:spMkLst>
            <pc:docMk/>
            <pc:sldMk cId="1459355676" sldId="259"/>
            <ac:spMk id="13" creationId="{F78796AF-79A0-47AC-BEFD-BFFC00F968C4}"/>
          </ac:spMkLst>
        </pc:spChg>
        <pc:spChg chg="add del mod">
          <ac:chgData name="Nikitasha Chatterjee" userId="abd5c65896b92790" providerId="LiveId" clId="{BE30488F-F349-446B-8998-5B00D6F91A6C}" dt="2022-05-24T19:44:46.445" v="5055" actId="478"/>
          <ac:spMkLst>
            <pc:docMk/>
            <pc:sldMk cId="1459355676" sldId="259"/>
            <ac:spMk id="14" creationId="{2795D3E3-8176-0DCE-6E70-2089F8916A69}"/>
          </ac:spMkLst>
        </pc:spChg>
        <pc:spChg chg="add del">
          <ac:chgData name="Nikitasha Chatterjee" userId="abd5c65896b92790" providerId="LiveId" clId="{BE30488F-F349-446B-8998-5B00D6F91A6C}" dt="2022-05-24T11:18:11.854" v="540" actId="26606"/>
          <ac:spMkLst>
            <pc:docMk/>
            <pc:sldMk cId="1459355676" sldId="259"/>
            <ac:spMk id="15" creationId="{9B7AD9F6-8CE7-4299-8FC6-328F4DCD3FF9}"/>
          </ac:spMkLst>
        </pc:spChg>
        <pc:spChg chg="add del">
          <ac:chgData name="Nikitasha Chatterjee" userId="abd5c65896b92790" providerId="LiveId" clId="{BE30488F-F349-446B-8998-5B00D6F91A6C}" dt="2022-05-24T11:18:11.854" v="540" actId="26606"/>
          <ac:spMkLst>
            <pc:docMk/>
            <pc:sldMk cId="1459355676" sldId="259"/>
            <ac:spMk id="16" creationId="{F49775AF-8896-43EE-92C6-83497D6DC56F}"/>
          </ac:spMkLst>
        </pc:spChg>
        <pc:picChg chg="add del mod">
          <ac:chgData name="Nikitasha Chatterjee" userId="abd5c65896b92790" providerId="LiveId" clId="{BE30488F-F349-446B-8998-5B00D6F91A6C}" dt="2022-05-25T20:18:18.549" v="7210"/>
          <ac:picMkLst>
            <pc:docMk/>
            <pc:sldMk cId="1459355676" sldId="259"/>
            <ac:picMk id="3" creationId="{BC6202B6-7F7A-C759-2707-2ADF0285809B}"/>
          </ac:picMkLst>
        </pc:picChg>
        <pc:picChg chg="add mod">
          <ac:chgData name="Nikitasha Chatterjee" userId="abd5c65896b92790" providerId="LiveId" clId="{BE30488F-F349-446B-8998-5B00D6F91A6C}" dt="2022-05-25T04:45:31.474" v="5609" actId="14100"/>
          <ac:picMkLst>
            <pc:docMk/>
            <pc:sldMk cId="1459355676" sldId="259"/>
            <ac:picMk id="4" creationId="{0A27D6BD-EE94-F82E-5FC7-E4F24179A2FE}"/>
          </ac:picMkLst>
        </pc:picChg>
        <pc:picChg chg="add mod">
          <ac:chgData name="Nikitasha Chatterjee" userId="abd5c65896b92790" providerId="LiveId" clId="{BE30488F-F349-446B-8998-5B00D6F91A6C}" dt="2022-05-24T16:19:35.367" v="3177" actId="1076"/>
          <ac:picMkLst>
            <pc:docMk/>
            <pc:sldMk cId="1459355676" sldId="259"/>
            <ac:picMk id="7" creationId="{5C5706A1-60E9-3BF7-095B-F51ABC38128A}"/>
          </ac:picMkLst>
        </pc:picChg>
        <pc:picChg chg="add mod">
          <ac:chgData name="Nikitasha Chatterjee" userId="abd5c65896b92790" providerId="LiveId" clId="{BE30488F-F349-446B-8998-5B00D6F91A6C}" dt="2022-05-25T04:45:38.579" v="5611" actId="14100"/>
          <ac:picMkLst>
            <pc:docMk/>
            <pc:sldMk cId="1459355676" sldId="259"/>
            <ac:picMk id="9" creationId="{0C5E48A7-FFA8-52D5-AA2B-A1CDC6867716}"/>
          </ac:picMkLst>
        </pc:picChg>
        <pc:picChg chg="add del mod">
          <ac:chgData name="Nikitasha Chatterjee" userId="abd5c65896b92790" providerId="LiveId" clId="{BE30488F-F349-446B-8998-5B00D6F91A6C}" dt="2022-05-25T20:29:59.808" v="7225"/>
          <ac:picMkLst>
            <pc:docMk/>
            <pc:sldMk cId="1459355676" sldId="259"/>
            <ac:picMk id="11" creationId="{FF0CCFE8-6B8E-D2A7-F1C6-C27422E4DD15}"/>
          </ac:picMkLst>
        </pc:picChg>
        <pc:picChg chg="add del mod">
          <ac:chgData name="Nikitasha Chatterjee" userId="abd5c65896b92790" providerId="LiveId" clId="{BE30488F-F349-446B-8998-5B00D6F91A6C}" dt="2022-05-24T11:25:07.741" v="603"/>
          <ac:picMkLst>
            <pc:docMk/>
            <pc:sldMk cId="1459355676" sldId="259"/>
            <ac:picMk id="12" creationId="{3B9FA90B-81F0-68AD-AFBD-18F975E62B37}"/>
          </ac:picMkLst>
        </pc:picChg>
        <pc:picChg chg="add del mod">
          <ac:chgData name="Nikitasha Chatterjee" userId="abd5c65896b92790" providerId="LiveId" clId="{BE30488F-F349-446B-8998-5B00D6F91A6C}" dt="2022-05-25T20:30:32.201" v="7227"/>
          <ac:picMkLst>
            <pc:docMk/>
            <pc:sldMk cId="1459355676" sldId="259"/>
            <ac:picMk id="12" creationId="{F4252C43-BC5D-D4E1-AF93-D3B3FA2E2AE3}"/>
          </ac:picMkLst>
        </pc:picChg>
        <pc:picChg chg="add mod">
          <ac:chgData name="Nikitasha Chatterjee" userId="abd5c65896b92790" providerId="LiveId" clId="{BE30488F-F349-446B-8998-5B00D6F91A6C}" dt="2022-05-25T20:35:50.203" v="7229"/>
          <ac:picMkLst>
            <pc:docMk/>
            <pc:sldMk cId="1459355676" sldId="259"/>
            <ac:picMk id="13" creationId="{42E0271D-3C9E-D91A-DD80-A2DBA2488D43}"/>
          </ac:picMkLst>
        </pc:picChg>
      </pc:sldChg>
      <pc:sldChg chg="addSp delSp modSp new add del mod">
        <pc:chgData name="Nikitasha Chatterjee" userId="abd5c65896b92790" providerId="LiveId" clId="{BE30488F-F349-446B-8998-5B00D6F91A6C}" dt="2022-05-24T19:48:31.705" v="5142" actId="47"/>
        <pc:sldMkLst>
          <pc:docMk/>
          <pc:sldMk cId="1720217143" sldId="260"/>
        </pc:sldMkLst>
        <pc:spChg chg="del mod">
          <ac:chgData name="Nikitasha Chatterjee" userId="abd5c65896b92790" providerId="LiveId" clId="{BE30488F-F349-446B-8998-5B00D6F91A6C}" dt="2022-05-24T11:48:31.244" v="1181" actId="478"/>
          <ac:spMkLst>
            <pc:docMk/>
            <pc:sldMk cId="1720217143" sldId="260"/>
            <ac:spMk id="2" creationId="{D6C1F9AE-2DD7-1D6A-87EC-7955085B7D51}"/>
          </ac:spMkLst>
        </pc:spChg>
        <pc:spChg chg="del mod">
          <ac:chgData name="Nikitasha Chatterjee" userId="abd5c65896b92790" providerId="LiveId" clId="{BE30488F-F349-446B-8998-5B00D6F91A6C}" dt="2022-05-24T11:49:20.244" v="1212" actId="478"/>
          <ac:spMkLst>
            <pc:docMk/>
            <pc:sldMk cId="1720217143" sldId="260"/>
            <ac:spMk id="3" creationId="{E6658747-3E49-C29B-75BD-C812E100837C}"/>
          </ac:spMkLst>
        </pc:spChg>
        <pc:spChg chg="add mod">
          <ac:chgData name="Nikitasha Chatterjee" userId="abd5c65896b92790" providerId="LiveId" clId="{BE30488F-F349-446B-8998-5B00D6F91A6C}" dt="2022-05-24T11:52:27.272" v="1229" actId="1076"/>
          <ac:spMkLst>
            <pc:docMk/>
            <pc:sldMk cId="1720217143" sldId="260"/>
            <ac:spMk id="5" creationId="{09993125-7B1B-704C-7E1D-921DF52AD8E1}"/>
          </ac:spMkLst>
        </pc:spChg>
        <pc:spChg chg="add mod">
          <ac:chgData name="Nikitasha Chatterjee" userId="abd5c65896b92790" providerId="LiveId" clId="{BE30488F-F349-446B-8998-5B00D6F91A6C}" dt="2022-05-24T17:05:58.218" v="3973" actId="14100"/>
          <ac:spMkLst>
            <pc:docMk/>
            <pc:sldMk cId="1720217143" sldId="260"/>
            <ac:spMk id="9" creationId="{2BF3B583-AB18-37EC-04A7-5E9A21625DB4}"/>
          </ac:spMkLst>
        </pc:spChg>
        <pc:spChg chg="add mod">
          <ac:chgData name="Nikitasha Chatterjee" userId="abd5c65896b92790" providerId="LiveId" clId="{BE30488F-F349-446B-8998-5B00D6F91A6C}" dt="2022-05-24T17:01:35.694" v="3895"/>
          <ac:spMkLst>
            <pc:docMk/>
            <pc:sldMk cId="1720217143" sldId="260"/>
            <ac:spMk id="10" creationId="{696DFE6A-B412-00AF-C1B6-B92105CAE5E5}"/>
          </ac:spMkLst>
        </pc:spChg>
        <pc:spChg chg="add mod">
          <ac:chgData name="Nikitasha Chatterjee" userId="abd5c65896b92790" providerId="LiveId" clId="{BE30488F-F349-446B-8998-5B00D6F91A6C}" dt="2022-05-24T16:28:16.077" v="3215"/>
          <ac:spMkLst>
            <pc:docMk/>
            <pc:sldMk cId="1720217143" sldId="260"/>
            <ac:spMk id="11" creationId="{293701DF-8D7D-DE6A-949D-8784C4638A05}"/>
          </ac:spMkLst>
        </pc:spChg>
        <pc:spChg chg="add mod">
          <ac:chgData name="Nikitasha Chatterjee" userId="abd5c65896b92790" providerId="LiveId" clId="{BE30488F-F349-446B-8998-5B00D6F91A6C}" dt="2022-05-24T17:08:30.802" v="4037" actId="14100"/>
          <ac:spMkLst>
            <pc:docMk/>
            <pc:sldMk cId="1720217143" sldId="260"/>
            <ac:spMk id="13" creationId="{8A5B0F08-9FB6-7CD6-B5C0-F087C89EA78C}"/>
          </ac:spMkLst>
        </pc:spChg>
        <pc:picChg chg="add mod">
          <ac:chgData name="Nikitasha Chatterjee" userId="abd5c65896b92790" providerId="LiveId" clId="{BE30488F-F349-446B-8998-5B00D6F91A6C}" dt="2022-05-24T19:48:01.056" v="5134" actId="1076"/>
          <ac:picMkLst>
            <pc:docMk/>
            <pc:sldMk cId="1720217143" sldId="260"/>
            <ac:picMk id="3" creationId="{F3786678-087A-4906-E1FC-D207935845DE}"/>
          </ac:picMkLst>
        </pc:picChg>
        <pc:picChg chg="add del mod">
          <ac:chgData name="Nikitasha Chatterjee" userId="abd5c65896b92790" providerId="LiveId" clId="{BE30488F-F349-446B-8998-5B00D6F91A6C}" dt="2022-05-24T11:48:44.993" v="1185"/>
          <ac:picMkLst>
            <pc:docMk/>
            <pc:sldMk cId="1720217143" sldId="260"/>
            <ac:picMk id="4" creationId="{FF94619F-99AE-05A5-761D-52FE1C5C3157}"/>
          </ac:picMkLst>
        </pc:picChg>
        <pc:picChg chg="add del">
          <ac:chgData name="Nikitasha Chatterjee" userId="abd5c65896b92790" providerId="LiveId" clId="{BE30488F-F349-446B-8998-5B00D6F91A6C}" dt="2022-05-24T11:49:23.401" v="1214" actId="478"/>
          <ac:picMkLst>
            <pc:docMk/>
            <pc:sldMk cId="1720217143" sldId="260"/>
            <ac:picMk id="6" creationId="{ADB64030-9E6F-8D28-BF17-3D8146FC9CE8}"/>
          </ac:picMkLst>
        </pc:picChg>
        <pc:picChg chg="add del mod">
          <ac:chgData name="Nikitasha Chatterjee" userId="abd5c65896b92790" providerId="LiveId" clId="{BE30488F-F349-446B-8998-5B00D6F91A6C}" dt="2022-05-24T16:21:07.386" v="3190" actId="21"/>
          <ac:picMkLst>
            <pc:docMk/>
            <pc:sldMk cId="1720217143" sldId="260"/>
            <ac:picMk id="6" creationId="{C2DAF2CC-B413-0DDB-E8BF-0F97C20801C3}"/>
          </ac:picMkLst>
        </pc:picChg>
        <pc:picChg chg="add mod">
          <ac:chgData name="Nikitasha Chatterjee" userId="abd5c65896b92790" providerId="LiveId" clId="{BE30488F-F349-446B-8998-5B00D6F91A6C}" dt="2022-05-24T11:52:21.414" v="1228" actId="1076"/>
          <ac:picMkLst>
            <pc:docMk/>
            <pc:sldMk cId="1720217143" sldId="260"/>
            <ac:picMk id="7" creationId="{D07EA5FA-7068-D668-981A-02BEFD6E67EE}"/>
          </ac:picMkLst>
        </pc:picChg>
        <pc:picChg chg="add mod">
          <ac:chgData name="Nikitasha Chatterjee" userId="abd5c65896b92790" providerId="LiveId" clId="{BE30488F-F349-446B-8998-5B00D6F91A6C}" dt="2022-05-24T17:05:52.249" v="3972" actId="14100"/>
          <ac:picMkLst>
            <pc:docMk/>
            <pc:sldMk cId="1720217143" sldId="260"/>
            <ac:picMk id="8" creationId="{FC6F2B31-5093-2A55-D84B-01BB289014C0}"/>
          </ac:picMkLst>
        </pc:picChg>
        <pc:picChg chg="add del mod">
          <ac:chgData name="Nikitasha Chatterjee" userId="abd5c65896b92790" providerId="LiveId" clId="{BE30488F-F349-446B-8998-5B00D6F91A6C}" dt="2022-05-24T16:20:37.790" v="3182" actId="478"/>
          <ac:picMkLst>
            <pc:docMk/>
            <pc:sldMk cId="1720217143" sldId="260"/>
            <ac:picMk id="12" creationId="{C89F49ED-838F-DCCC-7EAC-B2BCB6840A1B}"/>
          </ac:picMkLst>
        </pc:picChg>
      </pc:sldChg>
      <pc:sldChg chg="addSp delSp modSp add mod modTransition">
        <pc:chgData name="Nikitasha Chatterjee" userId="abd5c65896b92790" providerId="LiveId" clId="{BE30488F-F349-446B-8998-5B00D6F91A6C}" dt="2022-05-25T20:35:50.203" v="7229"/>
        <pc:sldMkLst>
          <pc:docMk/>
          <pc:sldMk cId="2703718194" sldId="260"/>
        </pc:sldMkLst>
        <pc:spChg chg="mod">
          <ac:chgData name="Nikitasha Chatterjee" userId="abd5c65896b92790" providerId="LiveId" clId="{BE30488F-F349-446B-8998-5B00D6F91A6C}" dt="2022-05-24T19:56:27.026" v="5207" actId="13822"/>
          <ac:spMkLst>
            <pc:docMk/>
            <pc:sldMk cId="2703718194" sldId="260"/>
            <ac:spMk id="4" creationId="{090ED749-B03D-48B9-8D1C-1F20DADC7CAD}"/>
          </ac:spMkLst>
        </pc:spChg>
        <pc:spChg chg="mod">
          <ac:chgData name="Nikitasha Chatterjee" userId="abd5c65896b92790" providerId="LiveId" clId="{BE30488F-F349-446B-8998-5B00D6F91A6C}" dt="2022-05-24T19:57:40.499" v="5285" actId="207"/>
          <ac:spMkLst>
            <pc:docMk/>
            <pc:sldMk cId="2703718194" sldId="260"/>
            <ac:spMk id="5" creationId="{DA69DC24-1C12-4399-B738-DF43C82DD848}"/>
          </ac:spMkLst>
        </pc:spChg>
        <pc:spChg chg="mod">
          <ac:chgData name="Nikitasha Chatterjee" userId="abd5c65896b92790" providerId="LiveId" clId="{BE30488F-F349-446B-8998-5B00D6F91A6C}" dt="2022-05-24T19:57:50.522" v="5288" actId="113"/>
          <ac:spMkLst>
            <pc:docMk/>
            <pc:sldMk cId="2703718194" sldId="260"/>
            <ac:spMk id="18" creationId="{D91D4C8D-A649-4854-9669-55D50CD7AD67}"/>
          </ac:spMkLst>
        </pc:spChg>
        <pc:spChg chg="mod">
          <ac:chgData name="Nikitasha Chatterjee" userId="abd5c65896b92790" providerId="LiveId" clId="{BE30488F-F349-446B-8998-5B00D6F91A6C}" dt="2022-05-24T19:58:05.460" v="5290"/>
          <ac:spMkLst>
            <pc:docMk/>
            <pc:sldMk cId="2703718194" sldId="260"/>
            <ac:spMk id="19" creationId="{FF933251-0C01-493D-9C7E-2816F0176D6F}"/>
          </ac:spMkLst>
        </pc:spChg>
        <pc:spChg chg="mod">
          <ac:chgData name="Nikitasha Chatterjee" userId="abd5c65896b92790" providerId="LiveId" clId="{BE30488F-F349-446B-8998-5B00D6F91A6C}" dt="2022-05-24T19:58:01.531" v="5289"/>
          <ac:spMkLst>
            <pc:docMk/>
            <pc:sldMk cId="2703718194" sldId="260"/>
            <ac:spMk id="24" creationId="{49730454-D1A4-4216-A7B4-1B15378BDDED}"/>
          </ac:spMkLst>
        </pc:spChg>
        <pc:spChg chg="mod">
          <ac:chgData name="Nikitasha Chatterjee" userId="abd5c65896b92790" providerId="LiveId" clId="{BE30488F-F349-446B-8998-5B00D6F91A6C}" dt="2022-05-24T19:58:09.552" v="5291"/>
          <ac:spMkLst>
            <pc:docMk/>
            <pc:sldMk cId="2703718194" sldId="260"/>
            <ac:spMk id="25" creationId="{63950463-7657-4B97-ADAA-D851EA754419}"/>
          </ac:spMkLst>
        </pc:spChg>
        <pc:picChg chg="add mod">
          <ac:chgData name="Nikitasha Chatterjee" userId="abd5c65896b92790" providerId="LiveId" clId="{BE30488F-F349-446B-8998-5B00D6F91A6C}" dt="2022-05-25T20:35:50.203" v="7229"/>
          <ac:picMkLst>
            <pc:docMk/>
            <pc:sldMk cId="2703718194" sldId="260"/>
            <ac:picMk id="2" creationId="{865F093B-9C89-EC04-4FD0-5C0FFB843851}"/>
          </ac:picMkLst>
        </pc:picChg>
        <pc:picChg chg="add del mod">
          <ac:chgData name="Nikitasha Chatterjee" userId="abd5c65896b92790" providerId="LiveId" clId="{BE30488F-F349-446B-8998-5B00D6F91A6C}" dt="2022-05-25T03:34:55.684" v="5303" actId="21"/>
          <ac:picMkLst>
            <pc:docMk/>
            <pc:sldMk cId="2703718194" sldId="260"/>
            <ac:picMk id="6" creationId="{959E536A-3F99-8332-BC77-9946F65D1B6C}"/>
          </ac:picMkLst>
        </pc:picChg>
        <pc:picChg chg="add mod">
          <ac:chgData name="Nikitasha Chatterjee" userId="abd5c65896b92790" providerId="LiveId" clId="{BE30488F-F349-446B-8998-5B00D6F91A6C}" dt="2022-05-25T03:37:52.100" v="5322" actId="1076"/>
          <ac:picMkLst>
            <pc:docMk/>
            <pc:sldMk cId="2703718194" sldId="260"/>
            <ac:picMk id="27" creationId="{7B5F8D73-C264-D875-2FC4-A7ED4B2ADF7C}"/>
          </ac:picMkLst>
        </pc:picChg>
      </pc:sldChg>
      <pc:sldChg chg="addSp delSp modSp new mod modTransition">
        <pc:chgData name="Nikitasha Chatterjee" userId="abd5c65896b92790" providerId="LiveId" clId="{BE30488F-F349-446B-8998-5B00D6F91A6C}" dt="2022-05-25T20:35:50.203" v="7229"/>
        <pc:sldMkLst>
          <pc:docMk/>
          <pc:sldMk cId="3390608316" sldId="261"/>
        </pc:sldMkLst>
        <pc:spChg chg="del">
          <ac:chgData name="Nikitasha Chatterjee" userId="abd5c65896b92790" providerId="LiveId" clId="{BE30488F-F349-446B-8998-5B00D6F91A6C}" dt="2022-05-24T11:52:34.779" v="1231" actId="478"/>
          <ac:spMkLst>
            <pc:docMk/>
            <pc:sldMk cId="3390608316" sldId="261"/>
            <ac:spMk id="2" creationId="{B21D99C2-DDF9-12EA-2ED2-750F11CDF93C}"/>
          </ac:spMkLst>
        </pc:spChg>
        <pc:spChg chg="del">
          <ac:chgData name="Nikitasha Chatterjee" userId="abd5c65896b92790" providerId="LiveId" clId="{BE30488F-F349-446B-8998-5B00D6F91A6C}" dt="2022-05-24T11:54:47.435" v="1235"/>
          <ac:spMkLst>
            <pc:docMk/>
            <pc:sldMk cId="3390608316" sldId="261"/>
            <ac:spMk id="3" creationId="{4E1E330A-EDD7-BC1F-715E-75ED87D3E98E}"/>
          </ac:spMkLst>
        </pc:spChg>
        <pc:spChg chg="add mod">
          <ac:chgData name="Nikitasha Chatterjee" userId="abd5c65896b92790" providerId="LiveId" clId="{BE30488F-F349-446B-8998-5B00D6F91A6C}" dt="2022-05-24T12:08:42.787" v="1584" actId="1076"/>
          <ac:spMkLst>
            <pc:docMk/>
            <pc:sldMk cId="3390608316" sldId="261"/>
            <ac:spMk id="4" creationId="{F2250917-9D52-92DE-7441-44902A06E3D5}"/>
          </ac:spMkLst>
        </pc:spChg>
        <pc:spChg chg="add del mod">
          <ac:chgData name="Nikitasha Chatterjee" userId="abd5c65896b92790" providerId="LiveId" clId="{BE30488F-F349-446B-8998-5B00D6F91A6C}" dt="2022-05-24T11:54:35.049" v="1234"/>
          <ac:spMkLst>
            <pc:docMk/>
            <pc:sldMk cId="3390608316" sldId="261"/>
            <ac:spMk id="6" creationId="{29D50AB2-AABD-0F2B-FFA4-08C44F2AE7BD}"/>
          </ac:spMkLst>
        </pc:spChg>
        <pc:spChg chg="add mod">
          <ac:chgData name="Nikitasha Chatterjee" userId="abd5c65896b92790" providerId="LiveId" clId="{BE30488F-F349-446B-8998-5B00D6F91A6C}" dt="2022-05-25T06:29:21.832" v="6801" actId="1076"/>
          <ac:spMkLst>
            <pc:docMk/>
            <pc:sldMk cId="3390608316" sldId="261"/>
            <ac:spMk id="10" creationId="{60D0FEDB-2C2B-F657-A30F-316604553050}"/>
          </ac:spMkLst>
        </pc:spChg>
        <pc:spChg chg="add mod">
          <ac:chgData name="Nikitasha Chatterjee" userId="abd5c65896b92790" providerId="LiveId" clId="{BE30488F-F349-446B-8998-5B00D6F91A6C}" dt="2022-05-24T16:28:23.559" v="3216"/>
          <ac:spMkLst>
            <pc:docMk/>
            <pc:sldMk cId="3390608316" sldId="261"/>
            <ac:spMk id="11" creationId="{588133F1-1832-9136-0170-2C58832D32A5}"/>
          </ac:spMkLst>
        </pc:spChg>
        <pc:spChg chg="add mod">
          <ac:chgData name="Nikitasha Chatterjee" userId="abd5c65896b92790" providerId="LiveId" clId="{BE30488F-F349-446B-8998-5B00D6F91A6C}" dt="2022-05-25T10:37:57.062" v="7095" actId="20577"/>
          <ac:spMkLst>
            <pc:docMk/>
            <pc:sldMk cId="3390608316" sldId="261"/>
            <ac:spMk id="13" creationId="{80FE8EC4-5EC9-D709-D92F-3E62B747F348}"/>
          </ac:spMkLst>
        </pc:spChg>
        <pc:picChg chg="add mod">
          <ac:chgData name="Nikitasha Chatterjee" userId="abd5c65896b92790" providerId="LiveId" clId="{BE30488F-F349-446B-8998-5B00D6F91A6C}" dt="2022-05-25T20:35:50.203" v="7229"/>
          <ac:picMkLst>
            <pc:docMk/>
            <pc:sldMk cId="3390608316" sldId="261"/>
            <ac:picMk id="2" creationId="{5179DE91-3EA7-4804-10A1-E19E24A33EB4}"/>
          </ac:picMkLst>
        </pc:picChg>
        <pc:picChg chg="add del mod">
          <ac:chgData name="Nikitasha Chatterjee" userId="abd5c65896b92790" providerId="LiveId" clId="{BE30488F-F349-446B-8998-5B00D6F91A6C}" dt="2022-05-24T19:48:06.391" v="5136" actId="478"/>
          <ac:picMkLst>
            <pc:docMk/>
            <pc:sldMk cId="3390608316" sldId="261"/>
            <ac:picMk id="3" creationId="{F84019F7-C2EF-8F46-2A18-920737A46399}"/>
          </ac:picMkLst>
        </pc:picChg>
        <pc:picChg chg="add mod">
          <ac:chgData name="Nikitasha Chatterjee" userId="abd5c65896b92790" providerId="LiveId" clId="{BE30488F-F349-446B-8998-5B00D6F91A6C}" dt="2022-05-24T11:52:37.680" v="1232"/>
          <ac:picMkLst>
            <pc:docMk/>
            <pc:sldMk cId="3390608316" sldId="261"/>
            <ac:picMk id="5" creationId="{BAD421CB-6009-495F-D4B4-CEB642E97842}"/>
          </ac:picMkLst>
        </pc:picChg>
        <pc:picChg chg="add del mod">
          <ac:chgData name="Nikitasha Chatterjee" userId="abd5c65896b92790" providerId="LiveId" clId="{BE30488F-F349-446B-8998-5B00D6F91A6C}" dt="2022-05-24T11:54:35.049" v="1234"/>
          <ac:picMkLst>
            <pc:docMk/>
            <pc:sldMk cId="3390608316" sldId="261"/>
            <ac:picMk id="7" creationId="{7B01DFDF-9A7E-D8EE-0A3A-6B57AD74785E}"/>
          </ac:picMkLst>
        </pc:picChg>
        <pc:picChg chg="add mod">
          <ac:chgData name="Nikitasha Chatterjee" userId="abd5c65896b92790" providerId="LiveId" clId="{BE30488F-F349-446B-8998-5B00D6F91A6C}" dt="2022-05-25T06:29:14.209" v="6799" actId="1076"/>
          <ac:picMkLst>
            <pc:docMk/>
            <pc:sldMk cId="3390608316" sldId="261"/>
            <ac:picMk id="8" creationId="{82AFC43B-780D-810C-E874-92E349D5B5D6}"/>
          </ac:picMkLst>
        </pc:picChg>
        <pc:picChg chg="add del mod">
          <ac:chgData name="Nikitasha Chatterjee" userId="abd5c65896b92790" providerId="LiveId" clId="{BE30488F-F349-446B-8998-5B00D6F91A6C}" dt="2022-05-24T16:21:18.768" v="3192" actId="478"/>
          <ac:picMkLst>
            <pc:docMk/>
            <pc:sldMk cId="3390608316" sldId="261"/>
            <ac:picMk id="12" creationId="{EBCA317E-62F3-D826-48EF-CC93CAD2B6E3}"/>
          </ac:picMkLst>
        </pc:picChg>
        <pc:picChg chg="add mod">
          <ac:chgData name="Nikitasha Chatterjee" userId="abd5c65896b92790" providerId="LiveId" clId="{BE30488F-F349-446B-8998-5B00D6F91A6C}" dt="2022-05-24T19:48:24.959" v="5141" actId="1076"/>
          <ac:picMkLst>
            <pc:docMk/>
            <pc:sldMk cId="3390608316" sldId="261"/>
            <ac:picMk id="14" creationId="{3989CEBF-F471-BECE-3F3C-F7CB6EA14E52}"/>
          </ac:picMkLst>
        </pc:picChg>
      </pc:sldChg>
      <pc:sldChg chg="addSp delSp modSp new mod modTransition">
        <pc:chgData name="Nikitasha Chatterjee" userId="abd5c65896b92790" providerId="LiveId" clId="{BE30488F-F349-446B-8998-5B00D6F91A6C}" dt="2022-05-25T20:35:50.203" v="7229"/>
        <pc:sldMkLst>
          <pc:docMk/>
          <pc:sldMk cId="362520546" sldId="262"/>
        </pc:sldMkLst>
        <pc:spChg chg="del">
          <ac:chgData name="Nikitasha Chatterjee" userId="abd5c65896b92790" providerId="LiveId" clId="{BE30488F-F349-446B-8998-5B00D6F91A6C}" dt="2022-05-24T12:08:53.309" v="1586" actId="478"/>
          <ac:spMkLst>
            <pc:docMk/>
            <pc:sldMk cId="362520546" sldId="262"/>
            <ac:spMk id="2" creationId="{AD45B7F1-D485-00B6-7492-498BD42FB740}"/>
          </ac:spMkLst>
        </pc:spChg>
        <pc:spChg chg="del">
          <ac:chgData name="Nikitasha Chatterjee" userId="abd5c65896b92790" providerId="LiveId" clId="{BE30488F-F349-446B-8998-5B00D6F91A6C}" dt="2022-05-24T12:11:09.609" v="1588" actId="478"/>
          <ac:spMkLst>
            <pc:docMk/>
            <pc:sldMk cId="362520546" sldId="262"/>
            <ac:spMk id="3" creationId="{1A4B7EFE-B48E-C8DB-A167-12BAAAD7BF26}"/>
          </ac:spMkLst>
        </pc:spChg>
        <pc:spChg chg="add mod">
          <ac:chgData name="Nikitasha Chatterjee" userId="abd5c65896b92790" providerId="LiveId" clId="{BE30488F-F349-446B-8998-5B00D6F91A6C}" dt="2022-05-24T13:13:30.666" v="2227" actId="1076"/>
          <ac:spMkLst>
            <pc:docMk/>
            <pc:sldMk cId="362520546" sldId="262"/>
            <ac:spMk id="4" creationId="{160C7A88-59ED-F8A4-83E7-7FEFF3004E3C}"/>
          </ac:spMkLst>
        </pc:spChg>
        <pc:spChg chg="add del mod">
          <ac:chgData name="Nikitasha Chatterjee" userId="abd5c65896b92790" providerId="LiveId" clId="{BE30488F-F349-446B-8998-5B00D6F91A6C}" dt="2022-05-24T12:15:01.116" v="1603" actId="478"/>
          <ac:spMkLst>
            <pc:docMk/>
            <pc:sldMk cId="362520546" sldId="262"/>
            <ac:spMk id="7" creationId="{117894E5-E167-763D-3233-81A264C9EE2F}"/>
          </ac:spMkLst>
        </pc:spChg>
        <pc:spChg chg="add del mod">
          <ac:chgData name="Nikitasha Chatterjee" userId="abd5c65896b92790" providerId="LiveId" clId="{BE30488F-F349-446B-8998-5B00D6F91A6C}" dt="2022-05-24T12:15:07.143" v="1605" actId="478"/>
          <ac:spMkLst>
            <pc:docMk/>
            <pc:sldMk cId="362520546" sldId="262"/>
            <ac:spMk id="10" creationId="{1586A3F9-50CA-C6CB-26A5-8987616806EB}"/>
          </ac:spMkLst>
        </pc:spChg>
        <pc:spChg chg="add mod">
          <ac:chgData name="Nikitasha Chatterjee" userId="abd5c65896b92790" providerId="LiveId" clId="{BE30488F-F349-446B-8998-5B00D6F91A6C}" dt="2022-05-25T20:25:53.068" v="7212" actId="20577"/>
          <ac:spMkLst>
            <pc:docMk/>
            <pc:sldMk cId="362520546" sldId="262"/>
            <ac:spMk id="10" creationId="{7E5AE395-1975-9821-3F86-4CE8327586EC}"/>
          </ac:spMkLst>
        </pc:spChg>
        <pc:spChg chg="add mod">
          <ac:chgData name="Nikitasha Chatterjee" userId="abd5c65896b92790" providerId="LiveId" clId="{BE30488F-F349-446B-8998-5B00D6F91A6C}" dt="2022-05-25T06:30:23.735" v="6804" actId="20577"/>
          <ac:spMkLst>
            <pc:docMk/>
            <pc:sldMk cId="362520546" sldId="262"/>
            <ac:spMk id="12" creationId="{B01CF334-1333-BF05-1322-38FE803A7CB3}"/>
          </ac:spMkLst>
        </pc:spChg>
        <pc:spChg chg="add mod">
          <ac:chgData name="Nikitasha Chatterjee" userId="abd5c65896b92790" providerId="LiveId" clId="{BE30488F-F349-446B-8998-5B00D6F91A6C}" dt="2022-05-25T06:29:52.570" v="6803" actId="20577"/>
          <ac:spMkLst>
            <pc:docMk/>
            <pc:sldMk cId="362520546" sldId="262"/>
            <ac:spMk id="13" creationId="{3C2BB102-64CF-F0A0-119D-342123D4B46F}"/>
          </ac:spMkLst>
        </pc:spChg>
        <pc:spChg chg="add del mod">
          <ac:chgData name="Nikitasha Chatterjee" userId="abd5c65896b92790" providerId="LiveId" clId="{BE30488F-F349-446B-8998-5B00D6F91A6C}" dt="2022-05-24T13:06:17.245" v="1970"/>
          <ac:spMkLst>
            <pc:docMk/>
            <pc:sldMk cId="362520546" sldId="262"/>
            <ac:spMk id="17" creationId="{BF07176B-B1A1-26AB-510F-61801E9EEAE4}"/>
          </ac:spMkLst>
        </pc:spChg>
        <pc:spChg chg="add del mod">
          <ac:chgData name="Nikitasha Chatterjee" userId="abd5c65896b92790" providerId="LiveId" clId="{BE30488F-F349-446B-8998-5B00D6F91A6C}" dt="2022-05-24T19:58:40.024" v="5296" actId="478"/>
          <ac:spMkLst>
            <pc:docMk/>
            <pc:sldMk cId="362520546" sldId="262"/>
            <ac:spMk id="18" creationId="{F5C25936-7A15-D5D4-AEFB-9414F339EB0D}"/>
          </ac:spMkLst>
        </pc:spChg>
        <pc:spChg chg="add mod">
          <ac:chgData name="Nikitasha Chatterjee" userId="abd5c65896b92790" providerId="LiveId" clId="{BE30488F-F349-446B-8998-5B00D6F91A6C}" dt="2022-05-24T16:28:37.908" v="3217"/>
          <ac:spMkLst>
            <pc:docMk/>
            <pc:sldMk cId="362520546" sldId="262"/>
            <ac:spMk id="19" creationId="{40B499CD-5D58-17A1-C8B1-754D98BEAC06}"/>
          </ac:spMkLst>
        </pc:spChg>
        <pc:picChg chg="add mod">
          <ac:chgData name="Nikitasha Chatterjee" userId="abd5c65896b92790" providerId="LiveId" clId="{BE30488F-F349-446B-8998-5B00D6F91A6C}" dt="2022-05-25T20:35:50.203" v="7229"/>
          <ac:picMkLst>
            <pc:docMk/>
            <pc:sldMk cId="362520546" sldId="262"/>
            <ac:picMk id="2" creationId="{D8C5959A-5040-333E-65C2-7E9F64B13FDF}"/>
          </ac:picMkLst>
        </pc:picChg>
        <pc:picChg chg="add mod">
          <ac:chgData name="Nikitasha Chatterjee" userId="abd5c65896b92790" providerId="LiveId" clId="{BE30488F-F349-446B-8998-5B00D6F91A6C}" dt="2022-05-24T13:11:25.707" v="2225" actId="1076"/>
          <ac:picMkLst>
            <pc:docMk/>
            <pc:sldMk cId="362520546" sldId="262"/>
            <ac:picMk id="5" creationId="{48294D87-19C7-2B9B-36E9-C167BE9D6FDD}"/>
          </ac:picMkLst>
        </pc:picChg>
        <pc:picChg chg="add del mod">
          <ac:chgData name="Nikitasha Chatterjee" userId="abd5c65896b92790" providerId="LiveId" clId="{BE30488F-F349-446B-8998-5B00D6F91A6C}" dt="2022-05-24T12:14:58.119" v="1601" actId="478"/>
          <ac:picMkLst>
            <pc:docMk/>
            <pc:sldMk cId="362520546" sldId="262"/>
            <ac:picMk id="8" creationId="{06BD9AE0-F676-7C4B-8B0B-3DEA51D735B2}"/>
          </ac:picMkLst>
        </pc:picChg>
        <pc:picChg chg="add del mod">
          <ac:chgData name="Nikitasha Chatterjee" userId="abd5c65896b92790" providerId="LiveId" clId="{BE30488F-F349-446B-8998-5B00D6F91A6C}" dt="2022-05-25T03:35:12.988" v="5308" actId="478"/>
          <ac:picMkLst>
            <pc:docMk/>
            <pc:sldMk cId="362520546" sldId="262"/>
            <ac:picMk id="9" creationId="{4CB7C2AC-5393-0721-0EC3-D56AAC239A20}"/>
          </ac:picMkLst>
        </pc:picChg>
        <pc:picChg chg="add del mod">
          <ac:chgData name="Nikitasha Chatterjee" userId="abd5c65896b92790" providerId="LiveId" clId="{BE30488F-F349-446B-8998-5B00D6F91A6C}" dt="2022-05-25T03:35:12.336" v="5307"/>
          <ac:picMkLst>
            <pc:docMk/>
            <pc:sldMk cId="362520546" sldId="262"/>
            <ac:picMk id="11" creationId="{21D59E0E-6613-406B-7046-AF30A5710EAA}"/>
          </ac:picMkLst>
        </pc:picChg>
        <pc:picChg chg="add del">
          <ac:chgData name="Nikitasha Chatterjee" userId="abd5c65896b92790" providerId="LiveId" clId="{BE30488F-F349-446B-8998-5B00D6F91A6C}" dt="2022-05-24T12:15:38.280" v="1607"/>
          <ac:picMkLst>
            <pc:docMk/>
            <pc:sldMk cId="362520546" sldId="262"/>
            <ac:picMk id="11" creationId="{56054FEC-6BD6-5F63-A03A-499111ABEB0F}"/>
          </ac:picMkLst>
        </pc:picChg>
        <pc:picChg chg="add del mod">
          <ac:chgData name="Nikitasha Chatterjee" userId="abd5c65896b92790" providerId="LiveId" clId="{BE30488F-F349-446B-8998-5B00D6F91A6C}" dt="2022-05-24T13:00:30.266" v="1920"/>
          <ac:picMkLst>
            <pc:docMk/>
            <pc:sldMk cId="362520546" sldId="262"/>
            <ac:picMk id="14" creationId="{2E30A9D3-8800-1580-8E3D-CC4B2739E4BE}"/>
          </ac:picMkLst>
        </pc:picChg>
        <pc:picChg chg="add del mod">
          <ac:chgData name="Nikitasha Chatterjee" userId="abd5c65896b92790" providerId="LiveId" clId="{BE30488F-F349-446B-8998-5B00D6F91A6C}" dt="2022-05-24T13:15:59.815" v="2239" actId="478"/>
          <ac:picMkLst>
            <pc:docMk/>
            <pc:sldMk cId="362520546" sldId="262"/>
            <ac:picMk id="16" creationId="{44C7D387-D463-7A16-1466-DF47F2080011}"/>
          </ac:picMkLst>
        </pc:picChg>
        <pc:picChg chg="add del mod">
          <ac:chgData name="Nikitasha Chatterjee" userId="abd5c65896b92790" providerId="LiveId" clId="{BE30488F-F349-446B-8998-5B00D6F91A6C}" dt="2022-05-24T16:21:26.139" v="3194" actId="478"/>
          <ac:picMkLst>
            <pc:docMk/>
            <pc:sldMk cId="362520546" sldId="262"/>
            <ac:picMk id="20" creationId="{D23677F6-B3FA-830D-247C-026F3234DA55}"/>
          </ac:picMkLst>
        </pc:picChg>
        <pc:picChg chg="add mod modCrop">
          <ac:chgData name="Nikitasha Chatterjee" userId="abd5c65896b92790" providerId="LiveId" clId="{BE30488F-F349-446B-8998-5B00D6F91A6C}" dt="2022-05-24T19:53:37.487" v="5192" actId="1076"/>
          <ac:picMkLst>
            <pc:docMk/>
            <pc:sldMk cId="362520546" sldId="262"/>
            <ac:picMk id="22" creationId="{9BDCEED1-3F49-F8E3-0ECC-70E3C3437FDD}"/>
          </ac:picMkLst>
        </pc:picChg>
      </pc:sldChg>
      <pc:sldChg chg="addSp delSp modSp new mod modTransition">
        <pc:chgData name="Nikitasha Chatterjee" userId="abd5c65896b92790" providerId="LiveId" clId="{BE30488F-F349-446B-8998-5B00D6F91A6C}" dt="2022-05-25T21:06:51.845" v="7230" actId="255"/>
        <pc:sldMkLst>
          <pc:docMk/>
          <pc:sldMk cId="3615552770" sldId="263"/>
        </pc:sldMkLst>
        <pc:spChg chg="del">
          <ac:chgData name="Nikitasha Chatterjee" userId="abd5c65896b92790" providerId="LiveId" clId="{BE30488F-F349-446B-8998-5B00D6F91A6C}" dt="2022-05-24T13:13:39.750" v="2229" actId="478"/>
          <ac:spMkLst>
            <pc:docMk/>
            <pc:sldMk cId="3615552770" sldId="263"/>
            <ac:spMk id="2" creationId="{A8884B0B-4952-6346-0EB7-9164A27E4D2D}"/>
          </ac:spMkLst>
        </pc:spChg>
        <pc:spChg chg="del">
          <ac:chgData name="Nikitasha Chatterjee" userId="abd5c65896b92790" providerId="LiveId" clId="{BE30488F-F349-446B-8998-5B00D6F91A6C}" dt="2022-05-24T13:14:12.989" v="2232"/>
          <ac:spMkLst>
            <pc:docMk/>
            <pc:sldMk cId="3615552770" sldId="263"/>
            <ac:spMk id="3" creationId="{3E04129F-A650-928D-6C7E-151DFE7C6C7D}"/>
          </ac:spMkLst>
        </pc:spChg>
        <pc:spChg chg="add mod">
          <ac:chgData name="Nikitasha Chatterjee" userId="abd5c65896b92790" providerId="LiveId" clId="{BE30488F-F349-446B-8998-5B00D6F91A6C}" dt="2022-05-24T16:29:04.070" v="3218"/>
          <ac:spMkLst>
            <pc:docMk/>
            <pc:sldMk cId="3615552770" sldId="263"/>
            <ac:spMk id="5" creationId="{9DF0C3BB-2019-6068-2019-65EB137FEA24}"/>
          </ac:spMkLst>
        </pc:spChg>
        <pc:spChg chg="add mod">
          <ac:chgData name="Nikitasha Chatterjee" userId="abd5c65896b92790" providerId="LiveId" clId="{BE30488F-F349-446B-8998-5B00D6F91A6C}" dt="2022-05-25T05:15:13.805" v="6600" actId="207"/>
          <ac:spMkLst>
            <pc:docMk/>
            <pc:sldMk cId="3615552770" sldId="263"/>
            <ac:spMk id="7" creationId="{4079773A-B66D-D267-7488-8626C66B6B84}"/>
          </ac:spMkLst>
        </pc:spChg>
        <pc:spChg chg="add mod">
          <ac:chgData name="Nikitasha Chatterjee" userId="abd5c65896b92790" providerId="LiveId" clId="{BE30488F-F349-446B-8998-5B00D6F91A6C}" dt="2022-05-25T21:06:51.845" v="7230" actId="255"/>
          <ac:spMkLst>
            <pc:docMk/>
            <pc:sldMk cId="3615552770" sldId="263"/>
            <ac:spMk id="8" creationId="{54563F4E-F58D-E00C-0329-2CDCB0436876}"/>
          </ac:spMkLst>
        </pc:spChg>
        <pc:picChg chg="add mod">
          <ac:chgData name="Nikitasha Chatterjee" userId="abd5c65896b92790" providerId="LiveId" clId="{BE30488F-F349-446B-8998-5B00D6F91A6C}" dt="2022-05-25T20:35:50.203" v="7229"/>
          <ac:picMkLst>
            <pc:docMk/>
            <pc:sldMk cId="3615552770" sldId="263"/>
            <ac:picMk id="2" creationId="{F0BC77FA-781B-AF70-78B7-5CF8F3018A96}"/>
          </ac:picMkLst>
        </pc:picChg>
        <pc:picChg chg="add del mod">
          <ac:chgData name="Nikitasha Chatterjee" userId="abd5c65896b92790" providerId="LiveId" clId="{BE30488F-F349-446B-8998-5B00D6F91A6C}" dt="2022-05-25T03:35:20.494" v="5310" actId="478"/>
          <ac:picMkLst>
            <pc:docMk/>
            <pc:sldMk cId="3615552770" sldId="263"/>
            <ac:picMk id="3" creationId="{5D7E7378-30B4-19F1-5E38-3D32EACDC2E2}"/>
          </ac:picMkLst>
        </pc:picChg>
        <pc:picChg chg="add del mod">
          <ac:chgData name="Nikitasha Chatterjee" userId="abd5c65896b92790" providerId="LiveId" clId="{BE30488F-F349-446B-8998-5B00D6F91A6C}" dt="2022-05-24T16:22:02.896" v="3198" actId="478"/>
          <ac:picMkLst>
            <pc:docMk/>
            <pc:sldMk cId="3615552770" sldId="263"/>
            <ac:picMk id="4" creationId="{F6964022-C93D-EE2A-B43F-CD8D4F6069AD}"/>
          </ac:picMkLst>
        </pc:picChg>
        <pc:picChg chg="add mod">
          <ac:chgData name="Nikitasha Chatterjee" userId="abd5c65896b92790" providerId="LiveId" clId="{BE30488F-F349-446B-8998-5B00D6F91A6C}" dt="2022-05-24T13:27:25.438" v="2660" actId="1076"/>
          <ac:picMkLst>
            <pc:docMk/>
            <pc:sldMk cId="3615552770" sldId="263"/>
            <ac:picMk id="6" creationId="{D147069D-19CB-2B01-4C84-30080653E21F}"/>
          </ac:picMkLst>
        </pc:picChg>
        <pc:picChg chg="add mod">
          <ac:chgData name="Nikitasha Chatterjee" userId="abd5c65896b92790" providerId="LiveId" clId="{BE30488F-F349-446B-8998-5B00D6F91A6C}" dt="2022-05-25T03:35:38.972" v="5315" actId="1076"/>
          <ac:picMkLst>
            <pc:docMk/>
            <pc:sldMk cId="3615552770" sldId="263"/>
            <ac:picMk id="9" creationId="{0CEE09B5-A2E6-7EF7-088D-AEA0F7F708CA}"/>
          </ac:picMkLst>
        </pc:picChg>
      </pc:sldChg>
      <pc:sldChg chg="addSp delSp modSp new mod modTransition">
        <pc:chgData name="Nikitasha Chatterjee" userId="abd5c65896b92790" providerId="LiveId" clId="{BE30488F-F349-446B-8998-5B00D6F91A6C}" dt="2022-05-25T21:07:26.162" v="7238" actId="20577"/>
        <pc:sldMkLst>
          <pc:docMk/>
          <pc:sldMk cId="3375562244" sldId="264"/>
        </pc:sldMkLst>
        <pc:spChg chg="del">
          <ac:chgData name="Nikitasha Chatterjee" userId="abd5c65896b92790" providerId="LiveId" clId="{BE30488F-F349-446B-8998-5B00D6F91A6C}" dt="2022-05-24T13:29:34.547" v="2841" actId="478"/>
          <ac:spMkLst>
            <pc:docMk/>
            <pc:sldMk cId="3375562244" sldId="264"/>
            <ac:spMk id="2" creationId="{C09A3C56-C530-F608-01B3-EA42A87ADE2E}"/>
          </ac:spMkLst>
        </pc:spChg>
        <pc:spChg chg="mod">
          <ac:chgData name="Nikitasha Chatterjee" userId="abd5c65896b92790" providerId="LiveId" clId="{BE30488F-F349-446B-8998-5B00D6F91A6C}" dt="2022-05-25T21:07:26.162" v="7238" actId="20577"/>
          <ac:spMkLst>
            <pc:docMk/>
            <pc:sldMk cId="3375562244" sldId="264"/>
            <ac:spMk id="3" creationId="{A21241ED-62E0-F6F8-6CB3-71735F1E3CA0}"/>
          </ac:spMkLst>
        </pc:spChg>
        <pc:spChg chg="add mod">
          <ac:chgData name="Nikitasha Chatterjee" userId="abd5c65896b92790" providerId="LiveId" clId="{BE30488F-F349-446B-8998-5B00D6F91A6C}" dt="2022-05-24T13:30:08.987" v="2855" actId="20577"/>
          <ac:spMkLst>
            <pc:docMk/>
            <pc:sldMk cId="3375562244" sldId="264"/>
            <ac:spMk id="4" creationId="{5089E561-C768-EFC2-B900-0EE5BFFF4409}"/>
          </ac:spMkLst>
        </pc:spChg>
        <pc:picChg chg="add mod">
          <ac:chgData name="Nikitasha Chatterjee" userId="abd5c65896b92790" providerId="LiveId" clId="{BE30488F-F349-446B-8998-5B00D6F91A6C}" dt="2022-05-25T20:35:50.203" v="7229"/>
          <ac:picMkLst>
            <pc:docMk/>
            <pc:sldMk cId="3375562244" sldId="264"/>
            <ac:picMk id="2" creationId="{9E1350BE-6FB7-5F1E-D550-848846DF94E5}"/>
          </ac:picMkLst>
        </pc:picChg>
        <pc:picChg chg="add mod">
          <ac:chgData name="Nikitasha Chatterjee" userId="abd5c65896b92790" providerId="LiveId" clId="{BE30488F-F349-446B-8998-5B00D6F91A6C}" dt="2022-05-24T16:29:14.537" v="3219" actId="1076"/>
          <ac:picMkLst>
            <pc:docMk/>
            <pc:sldMk cId="3375562244" sldId="264"/>
            <ac:picMk id="5" creationId="{DABC18C8-4177-62EA-E0E7-2BDB17EF29DB}"/>
          </ac:picMkLst>
        </pc:picChg>
        <pc:picChg chg="add del mod">
          <ac:chgData name="Nikitasha Chatterjee" userId="abd5c65896b92790" providerId="LiveId" clId="{BE30488F-F349-446B-8998-5B00D6F91A6C}" dt="2022-05-25T03:37:24.524" v="5317" actId="21"/>
          <ac:picMkLst>
            <pc:docMk/>
            <pc:sldMk cId="3375562244" sldId="264"/>
            <ac:picMk id="6" creationId="{933C4BDB-F096-6532-5A35-E0B97498511E}"/>
          </ac:picMkLst>
        </pc:picChg>
      </pc:sldChg>
      <pc:sldChg chg="addSp delSp modSp add mod modTransition">
        <pc:chgData name="Nikitasha Chatterjee" userId="abd5c65896b92790" providerId="LiveId" clId="{BE30488F-F349-446B-8998-5B00D6F91A6C}" dt="2022-05-25T20:35:50.203" v="7229"/>
        <pc:sldMkLst>
          <pc:docMk/>
          <pc:sldMk cId="914193912" sldId="274"/>
        </pc:sldMkLst>
        <pc:spChg chg="mod">
          <ac:chgData name="Nikitasha Chatterjee" userId="abd5c65896b92790" providerId="LiveId" clId="{BE30488F-F349-446B-8998-5B00D6F91A6C}" dt="2022-05-24T16:30:01.477" v="3224" actId="13822"/>
          <ac:spMkLst>
            <pc:docMk/>
            <pc:sldMk cId="914193912" sldId="274"/>
            <ac:spMk id="2" creationId="{94B26FC4-9D48-4FA8-A5A8-F5D74ACD6331}"/>
          </ac:spMkLst>
        </pc:spChg>
        <pc:spChg chg="mod">
          <ac:chgData name="Nikitasha Chatterjee" userId="abd5c65896b92790" providerId="LiveId" clId="{BE30488F-F349-446B-8998-5B00D6F91A6C}" dt="2022-05-24T17:33:54.234" v="4509" actId="255"/>
          <ac:spMkLst>
            <pc:docMk/>
            <pc:sldMk cId="914193912" sldId="274"/>
            <ac:spMk id="3" creationId="{8B40A00B-2FA9-44F6-817D-6370F785566B}"/>
          </ac:spMkLst>
        </pc:spChg>
        <pc:picChg chg="add mod">
          <ac:chgData name="Nikitasha Chatterjee" userId="abd5c65896b92790" providerId="LiveId" clId="{BE30488F-F349-446B-8998-5B00D6F91A6C}" dt="2022-05-25T20:35:50.203" v="7229"/>
          <ac:picMkLst>
            <pc:docMk/>
            <pc:sldMk cId="914193912" sldId="274"/>
            <ac:picMk id="4" creationId="{70D91125-C34A-B06A-351E-B6358B6BE69E}"/>
          </ac:picMkLst>
        </pc:picChg>
        <pc:picChg chg="add del mod">
          <ac:chgData name="Nikitasha Chatterjee" userId="abd5c65896b92790" providerId="LiveId" clId="{BE30488F-F349-446B-8998-5B00D6F91A6C}" dt="2022-05-25T03:38:16.454" v="5324" actId="478"/>
          <ac:picMkLst>
            <pc:docMk/>
            <pc:sldMk cId="914193912" sldId="274"/>
            <ac:picMk id="5" creationId="{DF23D632-1EAE-8395-87E6-5A9A26C51053}"/>
          </ac:picMkLst>
        </pc:picChg>
        <pc:picChg chg="add mod">
          <ac:chgData name="Nikitasha Chatterjee" userId="abd5c65896b92790" providerId="LiveId" clId="{BE30488F-F349-446B-8998-5B00D6F91A6C}" dt="2022-05-25T03:38:56.093" v="5329" actId="1076"/>
          <ac:picMkLst>
            <pc:docMk/>
            <pc:sldMk cId="914193912" sldId="274"/>
            <ac:picMk id="6" creationId="{61112B92-5213-EB0D-EC95-295BA3535581}"/>
          </ac:picMkLst>
        </pc:picChg>
      </pc:sldChg>
      <pc:sldChg chg="addSp modSp add mod modTransition">
        <pc:chgData name="Nikitasha Chatterjee" userId="abd5c65896b92790" providerId="LiveId" clId="{BE30488F-F349-446B-8998-5B00D6F91A6C}" dt="2022-05-25T20:35:50.203" v="7229"/>
        <pc:sldMkLst>
          <pc:docMk/>
          <pc:sldMk cId="3771365890" sldId="275"/>
        </pc:sldMkLst>
        <pc:spChg chg="mod">
          <ac:chgData name="Nikitasha Chatterjee" userId="abd5c65896b92790" providerId="LiveId" clId="{BE30488F-F349-446B-8998-5B00D6F91A6C}" dt="2022-05-24T16:43:12.813" v="3765" actId="13822"/>
          <ac:spMkLst>
            <pc:docMk/>
            <pc:sldMk cId="3771365890" sldId="275"/>
            <ac:spMk id="2" creationId="{A0BB13D6-498C-4EF7-AD11-DB13B400AA5F}"/>
          </ac:spMkLst>
        </pc:spChg>
        <pc:picChg chg="add mod">
          <ac:chgData name="Nikitasha Chatterjee" userId="abd5c65896b92790" providerId="LiveId" clId="{BE30488F-F349-446B-8998-5B00D6F91A6C}" dt="2022-05-25T20:35:50.203" v="7229"/>
          <ac:picMkLst>
            <pc:docMk/>
            <pc:sldMk cId="3771365890" sldId="275"/>
            <ac:picMk id="4" creationId="{B63199F1-2E1A-65FF-2733-B956B8096A3E}"/>
          </ac:picMkLst>
        </pc:picChg>
      </pc:sldChg>
      <pc:sldChg chg="addSp delSp modSp add mod modTransition modAnim">
        <pc:chgData name="Nikitasha Chatterjee" userId="abd5c65896b92790" providerId="LiveId" clId="{BE30488F-F349-446B-8998-5B00D6F91A6C}" dt="2022-05-25T20:35:50.203" v="7229"/>
        <pc:sldMkLst>
          <pc:docMk/>
          <pc:sldMk cId="444543100" sldId="277"/>
        </pc:sldMkLst>
        <pc:spChg chg="add del mod">
          <ac:chgData name="Nikitasha Chatterjee" userId="abd5c65896b92790" providerId="LiveId" clId="{BE30488F-F349-446B-8998-5B00D6F91A6C}" dt="2022-05-24T18:55:06.865" v="4536" actId="478"/>
          <ac:spMkLst>
            <pc:docMk/>
            <pc:sldMk cId="444543100" sldId="277"/>
            <ac:spMk id="2" creationId="{3DAE9CBC-8E67-451F-B054-11559FCC4927}"/>
          </ac:spMkLst>
        </pc:spChg>
        <pc:spChg chg="mod">
          <ac:chgData name="Nikitasha Chatterjee" userId="abd5c65896b92790" providerId="LiveId" clId="{BE30488F-F349-446B-8998-5B00D6F91A6C}" dt="2022-05-24T18:55:13.777" v="4543" actId="5793"/>
          <ac:spMkLst>
            <pc:docMk/>
            <pc:sldMk cId="444543100" sldId="277"/>
            <ac:spMk id="3" creationId="{258A3DD3-B1B3-4939-9D75-BF3189AFFBBC}"/>
          </ac:spMkLst>
        </pc:spChg>
        <pc:spChg chg="mod">
          <ac:chgData name="Nikitasha Chatterjee" userId="abd5c65896b92790" providerId="LiveId" clId="{BE30488F-F349-446B-8998-5B00D6F91A6C}" dt="2022-05-25T05:18:06.533" v="6654" actId="1076"/>
          <ac:spMkLst>
            <pc:docMk/>
            <pc:sldMk cId="444543100" sldId="277"/>
            <ac:spMk id="5" creationId="{6E5CBC27-B7F0-426D-AD3B-DDD008B78BEF}"/>
          </ac:spMkLst>
        </pc:spChg>
        <pc:picChg chg="add mod">
          <ac:chgData name="Nikitasha Chatterjee" userId="abd5c65896b92790" providerId="LiveId" clId="{BE30488F-F349-446B-8998-5B00D6F91A6C}" dt="2022-05-25T20:35:50.203" v="7229"/>
          <ac:picMkLst>
            <pc:docMk/>
            <pc:sldMk cId="444543100" sldId="277"/>
            <ac:picMk id="2" creationId="{D37276C7-0FD1-D0C9-10A1-08883BD815DB}"/>
          </ac:picMkLst>
        </pc:picChg>
        <pc:picChg chg="add mod">
          <ac:chgData name="Nikitasha Chatterjee" userId="abd5c65896b92790" providerId="LiveId" clId="{BE30488F-F349-446B-8998-5B00D6F91A6C}" dt="2022-05-25T05:18:13.208" v="6655" actId="1076"/>
          <ac:picMkLst>
            <pc:docMk/>
            <pc:sldMk cId="444543100" sldId="277"/>
            <ac:picMk id="6" creationId="{525D413D-1263-6EFC-01B6-A150443A9D2C}"/>
          </ac:picMkLst>
        </pc:picChg>
      </pc:sldChg>
      <pc:sldChg chg="new del">
        <pc:chgData name="Nikitasha Chatterjee" userId="abd5c65896b92790" providerId="LiveId" clId="{BE30488F-F349-446B-8998-5B00D6F91A6C}" dt="2022-05-24T18:47:13.768" v="4526" actId="680"/>
        <pc:sldMkLst>
          <pc:docMk/>
          <pc:sldMk cId="980513949" sldId="278"/>
        </pc:sldMkLst>
      </pc:sldChg>
      <pc:sldChg chg="addSp delSp modSp new del mod">
        <pc:chgData name="Nikitasha Chatterjee" userId="abd5c65896b92790" providerId="LiveId" clId="{BE30488F-F349-446B-8998-5B00D6F91A6C}" dt="2022-05-24T19:33:56.926" v="4937" actId="47"/>
        <pc:sldMkLst>
          <pc:docMk/>
          <pc:sldMk cId="1111431590" sldId="278"/>
        </pc:sldMkLst>
        <pc:spChg chg="del mod">
          <ac:chgData name="Nikitasha Chatterjee" userId="abd5c65896b92790" providerId="LiveId" clId="{BE30488F-F349-446B-8998-5B00D6F91A6C}" dt="2022-05-24T18:48:20.998" v="4531" actId="21"/>
          <ac:spMkLst>
            <pc:docMk/>
            <pc:sldMk cId="1111431590" sldId="278"/>
            <ac:spMk id="2" creationId="{F9215F95-B71B-6B9A-DC64-04D406AF8818}"/>
          </ac:spMkLst>
        </pc:spChg>
        <pc:spChg chg="del">
          <ac:chgData name="Nikitasha Chatterjee" userId="abd5c65896b92790" providerId="LiveId" clId="{BE30488F-F349-446B-8998-5B00D6F91A6C}" dt="2022-05-24T18:47:32.855" v="4528"/>
          <ac:spMkLst>
            <pc:docMk/>
            <pc:sldMk cId="1111431590" sldId="278"/>
            <ac:spMk id="3" creationId="{46539050-D60D-25E1-B0EB-27D699ED5CDC}"/>
          </ac:spMkLst>
        </pc:spChg>
        <pc:spChg chg="add mod">
          <ac:chgData name="Nikitasha Chatterjee" userId="abd5c65896b92790" providerId="LiveId" clId="{BE30488F-F349-446B-8998-5B00D6F91A6C}" dt="2022-05-24T18:49:07.171" v="4534" actId="14100"/>
          <ac:spMkLst>
            <pc:docMk/>
            <pc:sldMk cId="1111431590" sldId="278"/>
            <ac:spMk id="5" creationId="{8C704281-BB7B-5B12-8B5D-67B0B7BE0035}"/>
          </ac:spMkLst>
        </pc:spChg>
        <pc:spChg chg="add mod">
          <ac:chgData name="Nikitasha Chatterjee" userId="abd5c65896b92790" providerId="LiveId" clId="{BE30488F-F349-446B-8998-5B00D6F91A6C}" dt="2022-05-24T19:18:26.086" v="4605" actId="21"/>
          <ac:spMkLst>
            <pc:docMk/>
            <pc:sldMk cId="1111431590" sldId="278"/>
            <ac:spMk id="7" creationId="{B213CD21-777F-FF37-527F-2BAFFF40E175}"/>
          </ac:spMkLst>
        </pc:spChg>
        <pc:picChg chg="add del mod">
          <ac:chgData name="Nikitasha Chatterjee" userId="abd5c65896b92790" providerId="LiveId" clId="{BE30488F-F349-446B-8998-5B00D6F91A6C}" dt="2022-05-24T19:18:26.086" v="4605" actId="21"/>
          <ac:picMkLst>
            <pc:docMk/>
            <pc:sldMk cId="1111431590" sldId="278"/>
            <ac:picMk id="4" creationId="{84CD0A15-6584-9C0B-8766-343687125390}"/>
          </ac:picMkLst>
        </pc:picChg>
      </pc:sldChg>
      <pc:sldChg chg="delSp modSp new del mod">
        <pc:chgData name="Nikitasha Chatterjee" userId="abd5c65896b92790" providerId="LiveId" clId="{BE30488F-F349-446B-8998-5B00D6F91A6C}" dt="2022-05-24T19:33:52.997" v="4936" actId="47"/>
        <pc:sldMkLst>
          <pc:docMk/>
          <pc:sldMk cId="912097740" sldId="279"/>
        </pc:sldMkLst>
        <pc:spChg chg="del mod">
          <ac:chgData name="Nikitasha Chatterjee" userId="abd5c65896b92790" providerId="LiveId" clId="{BE30488F-F349-446B-8998-5B00D6F91A6C}" dt="2022-05-24T19:13:59.306" v="4595" actId="478"/>
          <ac:spMkLst>
            <pc:docMk/>
            <pc:sldMk cId="912097740" sldId="279"/>
            <ac:spMk id="2" creationId="{1E1E18DC-88DE-C69A-2573-22E3A63CD57B}"/>
          </ac:spMkLst>
        </pc:spChg>
        <pc:spChg chg="mod">
          <ac:chgData name="Nikitasha Chatterjee" userId="abd5c65896b92790" providerId="LiveId" clId="{BE30488F-F349-446B-8998-5B00D6F91A6C}" dt="2022-05-24T19:33:02.448" v="4930" actId="21"/>
          <ac:spMkLst>
            <pc:docMk/>
            <pc:sldMk cId="912097740" sldId="279"/>
            <ac:spMk id="3" creationId="{0885FD30-D2D2-ADE0-45DA-3387E7B62F53}"/>
          </ac:spMkLst>
        </pc:spChg>
      </pc:sldChg>
      <pc:sldMasterChg chg="modSp modSldLayout">
        <pc:chgData name="Nikitasha Chatterjee" userId="abd5c65896b92790" providerId="LiveId" clId="{BE30488F-F349-446B-8998-5B00D6F91A6C}" dt="2022-05-24T11:46:52.611" v="1163"/>
        <pc:sldMasterMkLst>
          <pc:docMk/>
          <pc:sldMasterMk cId="1476020722" sldId="2147483672"/>
        </pc:sldMasterMkLst>
        <pc:spChg chg="mod">
          <ac:chgData name="Nikitasha Chatterjee" userId="abd5c65896b92790" providerId="LiveId" clId="{BE30488F-F349-446B-8998-5B00D6F91A6C}" dt="2022-05-24T11:46:52.611" v="1163"/>
          <ac:spMkLst>
            <pc:docMk/>
            <pc:sldMasterMk cId="1476020722" sldId="2147483672"/>
            <ac:spMk id="2" creationId="{00000000-0000-0000-0000-000000000000}"/>
          </ac:spMkLst>
        </pc:spChg>
        <pc:spChg chg="mod">
          <ac:chgData name="Nikitasha Chatterjee" userId="abd5c65896b92790" providerId="LiveId" clId="{BE30488F-F349-446B-8998-5B00D6F91A6C}" dt="2022-05-24T11:46:52.611" v="1163"/>
          <ac:spMkLst>
            <pc:docMk/>
            <pc:sldMasterMk cId="1476020722" sldId="2147483672"/>
            <ac:spMk id="3" creationId="{00000000-0000-0000-0000-000000000000}"/>
          </ac:spMkLst>
        </pc:spChg>
        <pc:spChg chg="mod">
          <ac:chgData name="Nikitasha Chatterjee" userId="abd5c65896b92790" providerId="LiveId" clId="{BE30488F-F349-446B-8998-5B00D6F91A6C}" dt="2022-05-24T11:46:52.611" v="1163"/>
          <ac:spMkLst>
            <pc:docMk/>
            <pc:sldMasterMk cId="1476020722" sldId="2147483672"/>
            <ac:spMk id="4" creationId="{00000000-0000-0000-0000-000000000000}"/>
          </ac:spMkLst>
        </pc:spChg>
        <pc:spChg chg="mod">
          <ac:chgData name="Nikitasha Chatterjee" userId="abd5c65896b92790" providerId="LiveId" clId="{BE30488F-F349-446B-8998-5B00D6F91A6C}" dt="2022-05-24T11:46:52.611" v="1163"/>
          <ac:spMkLst>
            <pc:docMk/>
            <pc:sldMasterMk cId="1476020722" sldId="2147483672"/>
            <ac:spMk id="5" creationId="{00000000-0000-0000-0000-000000000000}"/>
          </ac:spMkLst>
        </pc:spChg>
        <pc:spChg chg="mod">
          <ac:chgData name="Nikitasha Chatterjee" userId="abd5c65896b92790" providerId="LiveId" clId="{BE30488F-F349-446B-8998-5B00D6F91A6C}" dt="2022-05-24T11:46:52.611" v="1163"/>
          <ac:spMkLst>
            <pc:docMk/>
            <pc:sldMasterMk cId="1476020722" sldId="2147483672"/>
            <ac:spMk id="6" creationId="{00000000-0000-0000-0000-000000000000}"/>
          </ac:spMkLst>
        </pc:spChg>
        <pc:sldLayoutChg chg="modSp">
          <pc:chgData name="Nikitasha Chatterjee" userId="abd5c65896b92790" providerId="LiveId" clId="{BE30488F-F349-446B-8998-5B00D6F91A6C}" dt="2022-05-24T11:46:52.611" v="1163"/>
          <pc:sldLayoutMkLst>
            <pc:docMk/>
            <pc:sldMasterMk cId="1476020722" sldId="2147483672"/>
            <pc:sldLayoutMk cId="3742949446" sldId="2147483673"/>
          </pc:sldLayoutMkLst>
          <pc:spChg chg="mod">
            <ac:chgData name="Nikitasha Chatterjee" userId="abd5c65896b92790" providerId="LiveId" clId="{BE30488F-F349-446B-8998-5B00D6F91A6C}" dt="2022-05-24T11:46:52.611" v="1163"/>
            <ac:spMkLst>
              <pc:docMk/>
              <pc:sldMasterMk cId="1476020722" sldId="2147483672"/>
              <pc:sldLayoutMk cId="3742949446" sldId="2147483673"/>
              <ac:spMk id="2" creationId="{00000000-0000-0000-0000-000000000000}"/>
            </ac:spMkLst>
          </pc:spChg>
          <pc:spChg chg="mod">
            <ac:chgData name="Nikitasha Chatterjee" userId="abd5c65896b92790" providerId="LiveId" clId="{BE30488F-F349-446B-8998-5B00D6F91A6C}" dt="2022-05-24T11:46:52.611" v="1163"/>
            <ac:spMkLst>
              <pc:docMk/>
              <pc:sldMasterMk cId="1476020722" sldId="2147483672"/>
              <pc:sldLayoutMk cId="3742949446" sldId="2147483673"/>
              <ac:spMk id="3" creationId="{00000000-0000-0000-0000-000000000000}"/>
            </ac:spMkLst>
          </pc:spChg>
        </pc:sldLayoutChg>
        <pc:sldLayoutChg chg="modSp">
          <pc:chgData name="Nikitasha Chatterjee" userId="abd5c65896b92790" providerId="LiveId" clId="{BE30488F-F349-446B-8998-5B00D6F91A6C}" dt="2022-05-24T11:46:52.611" v="1163"/>
          <pc:sldLayoutMkLst>
            <pc:docMk/>
            <pc:sldMasterMk cId="1476020722" sldId="2147483672"/>
            <pc:sldLayoutMk cId="39768862" sldId="2147483675"/>
          </pc:sldLayoutMkLst>
          <pc:spChg chg="mod">
            <ac:chgData name="Nikitasha Chatterjee" userId="abd5c65896b92790" providerId="LiveId" clId="{BE30488F-F349-446B-8998-5B00D6F91A6C}" dt="2022-05-24T11:46:52.611" v="1163"/>
            <ac:spMkLst>
              <pc:docMk/>
              <pc:sldMasterMk cId="1476020722" sldId="2147483672"/>
              <pc:sldLayoutMk cId="39768862" sldId="2147483675"/>
              <ac:spMk id="2" creationId="{00000000-0000-0000-0000-000000000000}"/>
            </ac:spMkLst>
          </pc:spChg>
          <pc:spChg chg="mod">
            <ac:chgData name="Nikitasha Chatterjee" userId="abd5c65896b92790" providerId="LiveId" clId="{BE30488F-F349-446B-8998-5B00D6F91A6C}" dt="2022-05-24T11:46:52.611" v="1163"/>
            <ac:spMkLst>
              <pc:docMk/>
              <pc:sldMasterMk cId="1476020722" sldId="2147483672"/>
              <pc:sldLayoutMk cId="39768862" sldId="2147483675"/>
              <ac:spMk id="3" creationId="{00000000-0000-0000-0000-000000000000}"/>
            </ac:spMkLst>
          </pc:spChg>
        </pc:sldLayoutChg>
        <pc:sldLayoutChg chg="modSp">
          <pc:chgData name="Nikitasha Chatterjee" userId="abd5c65896b92790" providerId="LiveId" clId="{BE30488F-F349-446B-8998-5B00D6F91A6C}" dt="2022-05-24T11:46:52.611" v="1163"/>
          <pc:sldLayoutMkLst>
            <pc:docMk/>
            <pc:sldMasterMk cId="1476020722" sldId="2147483672"/>
            <pc:sldLayoutMk cId="3398142262" sldId="2147483676"/>
          </pc:sldLayoutMkLst>
          <pc:spChg chg="mod">
            <ac:chgData name="Nikitasha Chatterjee" userId="abd5c65896b92790" providerId="LiveId" clId="{BE30488F-F349-446B-8998-5B00D6F91A6C}" dt="2022-05-24T11:46:52.611" v="1163"/>
            <ac:spMkLst>
              <pc:docMk/>
              <pc:sldMasterMk cId="1476020722" sldId="2147483672"/>
              <pc:sldLayoutMk cId="3398142262" sldId="2147483676"/>
              <ac:spMk id="3" creationId="{00000000-0000-0000-0000-000000000000}"/>
            </ac:spMkLst>
          </pc:spChg>
          <pc:spChg chg="mod">
            <ac:chgData name="Nikitasha Chatterjee" userId="abd5c65896b92790" providerId="LiveId" clId="{BE30488F-F349-446B-8998-5B00D6F91A6C}" dt="2022-05-24T11:46:52.611" v="1163"/>
            <ac:spMkLst>
              <pc:docMk/>
              <pc:sldMasterMk cId="1476020722" sldId="2147483672"/>
              <pc:sldLayoutMk cId="3398142262" sldId="2147483676"/>
              <ac:spMk id="4" creationId="{00000000-0000-0000-0000-000000000000}"/>
            </ac:spMkLst>
          </pc:spChg>
        </pc:sldLayoutChg>
        <pc:sldLayoutChg chg="modSp">
          <pc:chgData name="Nikitasha Chatterjee" userId="abd5c65896b92790" providerId="LiveId" clId="{BE30488F-F349-446B-8998-5B00D6F91A6C}" dt="2022-05-24T11:46:52.611" v="1163"/>
          <pc:sldLayoutMkLst>
            <pc:docMk/>
            <pc:sldMasterMk cId="1476020722" sldId="2147483672"/>
            <pc:sldLayoutMk cId="1439479442" sldId="2147483677"/>
          </pc:sldLayoutMkLst>
          <pc:spChg chg="mod">
            <ac:chgData name="Nikitasha Chatterjee" userId="abd5c65896b92790" providerId="LiveId" clId="{BE30488F-F349-446B-8998-5B00D6F91A6C}" dt="2022-05-24T11:46:52.611" v="1163"/>
            <ac:spMkLst>
              <pc:docMk/>
              <pc:sldMasterMk cId="1476020722" sldId="2147483672"/>
              <pc:sldLayoutMk cId="1439479442" sldId="2147483677"/>
              <ac:spMk id="2" creationId="{00000000-0000-0000-0000-000000000000}"/>
            </ac:spMkLst>
          </pc:spChg>
          <pc:spChg chg="mod">
            <ac:chgData name="Nikitasha Chatterjee" userId="abd5c65896b92790" providerId="LiveId" clId="{BE30488F-F349-446B-8998-5B00D6F91A6C}" dt="2022-05-24T11:46:52.611" v="1163"/>
            <ac:spMkLst>
              <pc:docMk/>
              <pc:sldMasterMk cId="1476020722" sldId="2147483672"/>
              <pc:sldLayoutMk cId="1439479442" sldId="2147483677"/>
              <ac:spMk id="3" creationId="{00000000-0000-0000-0000-000000000000}"/>
            </ac:spMkLst>
          </pc:spChg>
          <pc:spChg chg="mod">
            <ac:chgData name="Nikitasha Chatterjee" userId="abd5c65896b92790" providerId="LiveId" clId="{BE30488F-F349-446B-8998-5B00D6F91A6C}" dt="2022-05-24T11:46:52.611" v="1163"/>
            <ac:spMkLst>
              <pc:docMk/>
              <pc:sldMasterMk cId="1476020722" sldId="2147483672"/>
              <pc:sldLayoutMk cId="1439479442" sldId="2147483677"/>
              <ac:spMk id="4" creationId="{00000000-0000-0000-0000-000000000000}"/>
            </ac:spMkLst>
          </pc:spChg>
          <pc:spChg chg="mod">
            <ac:chgData name="Nikitasha Chatterjee" userId="abd5c65896b92790" providerId="LiveId" clId="{BE30488F-F349-446B-8998-5B00D6F91A6C}" dt="2022-05-24T11:46:52.611" v="1163"/>
            <ac:spMkLst>
              <pc:docMk/>
              <pc:sldMasterMk cId="1476020722" sldId="2147483672"/>
              <pc:sldLayoutMk cId="1439479442" sldId="2147483677"/>
              <ac:spMk id="5" creationId="{00000000-0000-0000-0000-000000000000}"/>
            </ac:spMkLst>
          </pc:spChg>
          <pc:spChg chg="mod">
            <ac:chgData name="Nikitasha Chatterjee" userId="abd5c65896b92790" providerId="LiveId" clId="{BE30488F-F349-446B-8998-5B00D6F91A6C}" dt="2022-05-24T11:46:52.611" v="1163"/>
            <ac:spMkLst>
              <pc:docMk/>
              <pc:sldMasterMk cId="1476020722" sldId="2147483672"/>
              <pc:sldLayoutMk cId="1439479442" sldId="2147483677"/>
              <ac:spMk id="6" creationId="{00000000-0000-0000-0000-000000000000}"/>
            </ac:spMkLst>
          </pc:spChg>
        </pc:sldLayoutChg>
        <pc:sldLayoutChg chg="modSp">
          <pc:chgData name="Nikitasha Chatterjee" userId="abd5c65896b92790" providerId="LiveId" clId="{BE30488F-F349-446B-8998-5B00D6F91A6C}" dt="2022-05-24T11:46:52.611" v="1163"/>
          <pc:sldLayoutMkLst>
            <pc:docMk/>
            <pc:sldMasterMk cId="1476020722" sldId="2147483672"/>
            <pc:sldLayoutMk cId="1742299562" sldId="2147483680"/>
          </pc:sldLayoutMkLst>
          <pc:spChg chg="mod">
            <ac:chgData name="Nikitasha Chatterjee" userId="abd5c65896b92790" providerId="LiveId" clId="{BE30488F-F349-446B-8998-5B00D6F91A6C}" dt="2022-05-24T11:46:52.611" v="1163"/>
            <ac:spMkLst>
              <pc:docMk/>
              <pc:sldMasterMk cId="1476020722" sldId="2147483672"/>
              <pc:sldLayoutMk cId="1742299562" sldId="2147483680"/>
              <ac:spMk id="2" creationId="{00000000-0000-0000-0000-000000000000}"/>
            </ac:spMkLst>
          </pc:spChg>
          <pc:spChg chg="mod">
            <ac:chgData name="Nikitasha Chatterjee" userId="abd5c65896b92790" providerId="LiveId" clId="{BE30488F-F349-446B-8998-5B00D6F91A6C}" dt="2022-05-24T11:46:52.611" v="1163"/>
            <ac:spMkLst>
              <pc:docMk/>
              <pc:sldMasterMk cId="1476020722" sldId="2147483672"/>
              <pc:sldLayoutMk cId="1742299562" sldId="2147483680"/>
              <ac:spMk id="3" creationId="{00000000-0000-0000-0000-000000000000}"/>
            </ac:spMkLst>
          </pc:spChg>
          <pc:spChg chg="mod">
            <ac:chgData name="Nikitasha Chatterjee" userId="abd5c65896b92790" providerId="LiveId" clId="{BE30488F-F349-446B-8998-5B00D6F91A6C}" dt="2022-05-24T11:46:52.611" v="1163"/>
            <ac:spMkLst>
              <pc:docMk/>
              <pc:sldMasterMk cId="1476020722" sldId="2147483672"/>
              <pc:sldLayoutMk cId="1742299562" sldId="2147483680"/>
              <ac:spMk id="4" creationId="{00000000-0000-0000-0000-000000000000}"/>
            </ac:spMkLst>
          </pc:spChg>
        </pc:sldLayoutChg>
        <pc:sldLayoutChg chg="modSp">
          <pc:chgData name="Nikitasha Chatterjee" userId="abd5c65896b92790" providerId="LiveId" clId="{BE30488F-F349-446B-8998-5B00D6F91A6C}" dt="2022-05-24T11:46:52.611" v="1163"/>
          <pc:sldLayoutMkLst>
            <pc:docMk/>
            <pc:sldMasterMk cId="1476020722" sldId="2147483672"/>
            <pc:sldLayoutMk cId="1053833372" sldId="2147483681"/>
          </pc:sldLayoutMkLst>
          <pc:spChg chg="mod">
            <ac:chgData name="Nikitasha Chatterjee" userId="abd5c65896b92790" providerId="LiveId" clId="{BE30488F-F349-446B-8998-5B00D6F91A6C}" dt="2022-05-24T11:46:52.611" v="1163"/>
            <ac:spMkLst>
              <pc:docMk/>
              <pc:sldMasterMk cId="1476020722" sldId="2147483672"/>
              <pc:sldLayoutMk cId="1053833372" sldId="2147483681"/>
              <ac:spMk id="2" creationId="{00000000-0000-0000-0000-000000000000}"/>
            </ac:spMkLst>
          </pc:spChg>
          <pc:spChg chg="mod">
            <ac:chgData name="Nikitasha Chatterjee" userId="abd5c65896b92790" providerId="LiveId" clId="{BE30488F-F349-446B-8998-5B00D6F91A6C}" dt="2022-05-24T11:46:52.611" v="1163"/>
            <ac:spMkLst>
              <pc:docMk/>
              <pc:sldMasterMk cId="1476020722" sldId="2147483672"/>
              <pc:sldLayoutMk cId="1053833372" sldId="2147483681"/>
              <ac:spMk id="3" creationId="{00000000-0000-0000-0000-000000000000}"/>
            </ac:spMkLst>
          </pc:spChg>
          <pc:spChg chg="mod">
            <ac:chgData name="Nikitasha Chatterjee" userId="abd5c65896b92790" providerId="LiveId" clId="{BE30488F-F349-446B-8998-5B00D6F91A6C}" dt="2022-05-24T11:46:52.611" v="1163"/>
            <ac:spMkLst>
              <pc:docMk/>
              <pc:sldMasterMk cId="1476020722" sldId="2147483672"/>
              <pc:sldLayoutMk cId="1053833372" sldId="2147483681"/>
              <ac:spMk id="4" creationId="{00000000-0000-0000-0000-000000000000}"/>
            </ac:spMkLst>
          </pc:spChg>
        </pc:sldLayoutChg>
        <pc:sldLayoutChg chg="modSp">
          <pc:chgData name="Nikitasha Chatterjee" userId="abd5c65896b92790" providerId="LiveId" clId="{BE30488F-F349-446B-8998-5B00D6F91A6C}" dt="2022-05-24T11:46:52.611" v="1163"/>
          <pc:sldLayoutMkLst>
            <pc:docMk/>
            <pc:sldMasterMk cId="1476020722" sldId="2147483672"/>
            <pc:sldLayoutMk cId="4041621909" sldId="2147483683"/>
          </pc:sldLayoutMkLst>
          <pc:spChg chg="mod">
            <ac:chgData name="Nikitasha Chatterjee" userId="abd5c65896b92790" providerId="LiveId" clId="{BE30488F-F349-446B-8998-5B00D6F91A6C}" dt="2022-05-24T11:46:52.611" v="1163"/>
            <ac:spMkLst>
              <pc:docMk/>
              <pc:sldMasterMk cId="1476020722" sldId="2147483672"/>
              <pc:sldLayoutMk cId="4041621909" sldId="2147483683"/>
              <ac:spMk id="2" creationId="{00000000-0000-0000-0000-000000000000}"/>
            </ac:spMkLst>
          </pc:spChg>
          <pc:spChg chg="mod">
            <ac:chgData name="Nikitasha Chatterjee" userId="abd5c65896b92790" providerId="LiveId" clId="{BE30488F-F349-446B-8998-5B00D6F91A6C}" dt="2022-05-24T11:46:52.611" v="1163"/>
            <ac:spMkLst>
              <pc:docMk/>
              <pc:sldMasterMk cId="1476020722" sldId="2147483672"/>
              <pc:sldLayoutMk cId="4041621909" sldId="2147483683"/>
              <ac:spMk id="3" creationId="{00000000-0000-0000-0000-000000000000}"/>
            </ac:spMkLst>
          </pc:spChg>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94CAE4F-9360-4CBD-BD2B-25488BD771FC}" type="datetimeFigureOut">
              <a:rPr lang="en-GB" smtClean="0"/>
              <a:t>25/05/2022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47369A-8517-4508-87B7-C62A5B74CF3E}" type="slidenum">
              <a:rPr lang="en-GB" smtClean="0"/>
              <a:t>‹#›</a:t>
            </a:fld>
            <a:endParaRPr lang="en-GB"/>
          </a:p>
        </p:txBody>
      </p:sp>
    </p:spTree>
    <p:extLst>
      <p:ext uri="{BB962C8B-B14F-4D97-AF65-F5344CB8AC3E}">
        <p14:creationId xmlns:p14="http://schemas.microsoft.com/office/powerpoint/2010/main" val="2629213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4CAE4F-9360-4CBD-BD2B-25488BD771FC}" type="datetimeFigureOut">
              <a:rPr lang="en-GB" smtClean="0"/>
              <a:t>25/05/2022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47369A-8517-4508-87B7-C62A5B74CF3E}" type="slidenum">
              <a:rPr lang="en-GB" smtClean="0"/>
              <a:t>‹#›</a:t>
            </a:fld>
            <a:endParaRPr lang="en-GB"/>
          </a:p>
        </p:txBody>
      </p:sp>
    </p:spTree>
    <p:extLst>
      <p:ext uri="{BB962C8B-B14F-4D97-AF65-F5344CB8AC3E}">
        <p14:creationId xmlns:p14="http://schemas.microsoft.com/office/powerpoint/2010/main" val="1374488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4CAE4F-9360-4CBD-BD2B-25488BD771FC}" type="datetimeFigureOut">
              <a:rPr lang="en-GB" smtClean="0"/>
              <a:t>25/05/2022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47369A-8517-4508-87B7-C62A5B74CF3E}" type="slidenum">
              <a:rPr lang="en-GB" smtClean="0"/>
              <a:t>‹#›</a:t>
            </a:fld>
            <a:endParaRPr lang="en-GB"/>
          </a:p>
        </p:txBody>
      </p:sp>
    </p:spTree>
    <p:extLst>
      <p:ext uri="{BB962C8B-B14F-4D97-AF65-F5344CB8AC3E}">
        <p14:creationId xmlns:p14="http://schemas.microsoft.com/office/powerpoint/2010/main" val="468828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4CAE4F-9360-4CBD-BD2B-25488BD771FC}" type="datetimeFigureOut">
              <a:rPr lang="en-GB" smtClean="0"/>
              <a:t>25/05/2022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47369A-8517-4508-87B7-C62A5B74CF3E}" type="slidenum">
              <a:rPr lang="en-GB" smtClean="0"/>
              <a:t>‹#›</a:t>
            </a:fld>
            <a:endParaRPr lang="en-GB"/>
          </a:p>
        </p:txBody>
      </p:sp>
    </p:spTree>
    <p:extLst>
      <p:ext uri="{BB962C8B-B14F-4D97-AF65-F5344CB8AC3E}">
        <p14:creationId xmlns:p14="http://schemas.microsoft.com/office/powerpoint/2010/main" val="336419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4CAE4F-9360-4CBD-BD2B-25488BD771FC}" type="datetimeFigureOut">
              <a:rPr lang="en-GB" smtClean="0"/>
              <a:t>25/05/2022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47369A-8517-4508-87B7-C62A5B74CF3E}" type="slidenum">
              <a:rPr lang="en-GB" smtClean="0"/>
              <a:t>‹#›</a:t>
            </a:fld>
            <a:endParaRPr lang="en-GB"/>
          </a:p>
        </p:txBody>
      </p:sp>
    </p:spTree>
    <p:extLst>
      <p:ext uri="{BB962C8B-B14F-4D97-AF65-F5344CB8AC3E}">
        <p14:creationId xmlns:p14="http://schemas.microsoft.com/office/powerpoint/2010/main" val="424079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4CAE4F-9360-4CBD-BD2B-25488BD771FC}" type="datetimeFigureOut">
              <a:rPr lang="en-GB" smtClean="0"/>
              <a:t>25/05/2022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E47369A-8517-4508-87B7-C62A5B74CF3E}" type="slidenum">
              <a:rPr lang="en-GB" smtClean="0"/>
              <a:t>‹#›</a:t>
            </a:fld>
            <a:endParaRPr lang="en-GB"/>
          </a:p>
        </p:txBody>
      </p:sp>
    </p:spTree>
    <p:extLst>
      <p:ext uri="{BB962C8B-B14F-4D97-AF65-F5344CB8AC3E}">
        <p14:creationId xmlns:p14="http://schemas.microsoft.com/office/powerpoint/2010/main" val="3392720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4CAE4F-9360-4CBD-BD2B-25488BD771FC}" type="datetimeFigureOut">
              <a:rPr lang="en-GB" smtClean="0"/>
              <a:t>25/05/2022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E47369A-8517-4508-87B7-C62A5B74CF3E}" type="slidenum">
              <a:rPr lang="en-GB" smtClean="0"/>
              <a:t>‹#›</a:t>
            </a:fld>
            <a:endParaRPr lang="en-GB"/>
          </a:p>
        </p:txBody>
      </p:sp>
    </p:spTree>
    <p:extLst>
      <p:ext uri="{BB962C8B-B14F-4D97-AF65-F5344CB8AC3E}">
        <p14:creationId xmlns:p14="http://schemas.microsoft.com/office/powerpoint/2010/main" val="2477473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4CAE4F-9360-4CBD-BD2B-25488BD771FC}" type="datetimeFigureOut">
              <a:rPr lang="en-GB" smtClean="0"/>
              <a:t>25/05/2022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E47369A-8517-4508-87B7-C62A5B74CF3E}" type="slidenum">
              <a:rPr lang="en-GB" smtClean="0"/>
              <a:t>‹#›</a:t>
            </a:fld>
            <a:endParaRPr lang="en-GB"/>
          </a:p>
        </p:txBody>
      </p:sp>
    </p:spTree>
    <p:extLst>
      <p:ext uri="{BB962C8B-B14F-4D97-AF65-F5344CB8AC3E}">
        <p14:creationId xmlns:p14="http://schemas.microsoft.com/office/powerpoint/2010/main" val="3589967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4CAE4F-9360-4CBD-BD2B-25488BD771FC}" type="datetimeFigureOut">
              <a:rPr lang="en-GB" smtClean="0"/>
              <a:t>25/05/2022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E47369A-8517-4508-87B7-C62A5B74CF3E}" type="slidenum">
              <a:rPr lang="en-GB" smtClean="0"/>
              <a:t>‹#›</a:t>
            </a:fld>
            <a:endParaRPr lang="en-GB"/>
          </a:p>
        </p:txBody>
      </p:sp>
    </p:spTree>
    <p:extLst>
      <p:ext uri="{BB962C8B-B14F-4D97-AF65-F5344CB8AC3E}">
        <p14:creationId xmlns:p14="http://schemas.microsoft.com/office/powerpoint/2010/main" val="3452975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4CAE4F-9360-4CBD-BD2B-25488BD771FC}" type="datetimeFigureOut">
              <a:rPr lang="en-GB" smtClean="0"/>
              <a:t>25/05/2022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E47369A-8517-4508-87B7-C62A5B74CF3E}" type="slidenum">
              <a:rPr lang="en-GB" smtClean="0"/>
              <a:t>‹#›</a:t>
            </a:fld>
            <a:endParaRPr lang="en-GB"/>
          </a:p>
        </p:txBody>
      </p:sp>
    </p:spTree>
    <p:extLst>
      <p:ext uri="{BB962C8B-B14F-4D97-AF65-F5344CB8AC3E}">
        <p14:creationId xmlns:p14="http://schemas.microsoft.com/office/powerpoint/2010/main" val="1271263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4CAE4F-9360-4CBD-BD2B-25488BD771FC}" type="datetimeFigureOut">
              <a:rPr lang="en-GB" smtClean="0"/>
              <a:t>25/05/2022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E47369A-8517-4508-87B7-C62A5B74CF3E}" type="slidenum">
              <a:rPr lang="en-GB" smtClean="0"/>
              <a:t>‹#›</a:t>
            </a:fld>
            <a:endParaRPr lang="en-GB"/>
          </a:p>
        </p:txBody>
      </p:sp>
    </p:spTree>
    <p:extLst>
      <p:ext uri="{BB962C8B-B14F-4D97-AF65-F5344CB8AC3E}">
        <p14:creationId xmlns:p14="http://schemas.microsoft.com/office/powerpoint/2010/main" val="2831970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4CAE4F-9360-4CBD-BD2B-25488BD771FC}" type="datetimeFigureOut">
              <a:rPr lang="en-GB" smtClean="0"/>
              <a:t>25/05/2022</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47369A-8517-4508-87B7-C62A5B74CF3E}" type="slidenum">
              <a:rPr lang="en-GB" smtClean="0"/>
              <a:t>‹#›</a:t>
            </a:fld>
            <a:endParaRPr lang="en-GB"/>
          </a:p>
        </p:txBody>
      </p:sp>
    </p:spTree>
    <p:extLst>
      <p:ext uri="{BB962C8B-B14F-4D97-AF65-F5344CB8AC3E}">
        <p14:creationId xmlns:p14="http://schemas.microsoft.com/office/powerpoint/2010/main" val="28154836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38.sv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4.png"/><Relationship Id="rId2" Type="http://schemas.microsoft.com/office/2007/relationships/media" Target="../media/media12.m4a"/><Relationship Id="rId1" Type="http://schemas.openxmlformats.org/officeDocument/2006/relationships/tags" Target="../tags/tag1.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jp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1.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17.jpeg"/><Relationship Id="rId12" Type="http://schemas.openxmlformats.org/officeDocument/2006/relationships/image" Target="../media/image21.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6.jpg"/><Relationship Id="rId11" Type="http://schemas.openxmlformats.org/officeDocument/2006/relationships/image" Target="../media/image20.jpg"/><Relationship Id="rId5" Type="http://schemas.openxmlformats.org/officeDocument/2006/relationships/image" Target="../media/image15.jpg"/><Relationship Id="rId15" Type="http://schemas.openxmlformats.org/officeDocument/2006/relationships/image" Target="../media/image4.png"/><Relationship Id="rId10" Type="http://schemas.openxmlformats.org/officeDocument/2006/relationships/image" Target="../media/image19.JPG"/><Relationship Id="rId4" Type="http://schemas.openxmlformats.org/officeDocument/2006/relationships/image" Target="../media/image14.jpeg"/><Relationship Id="rId9" Type="http://schemas.openxmlformats.org/officeDocument/2006/relationships/hyperlink" Target="https://www.publicdomainpictures.net/view-image.php?image=184385&amp;picture=&amp;jazyk=CN" TargetMode="External"/><Relationship Id="rId14" Type="http://schemas.openxmlformats.org/officeDocument/2006/relationships/image" Target="../media/image23.svg"/></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6.jp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9.JP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36.sv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46CB72-CC4D-DCD3-06A2-A4EED090F217}"/>
              </a:ext>
            </a:extLst>
          </p:cNvPr>
          <p:cNvPicPr>
            <a:picLocks noChangeAspect="1"/>
          </p:cNvPicPr>
          <p:nvPr/>
        </p:nvPicPr>
        <p:blipFill>
          <a:blip r:embed="rId4"/>
          <a:stretch>
            <a:fillRect/>
          </a:stretch>
        </p:blipFill>
        <p:spPr>
          <a:xfrm>
            <a:off x="-5" y="-24574"/>
            <a:ext cx="9144000" cy="6858000"/>
          </a:xfrm>
          <a:prstGeom prst="rect">
            <a:avLst/>
          </a:prstGeom>
        </p:spPr>
      </p:pic>
      <p:sp>
        <p:nvSpPr>
          <p:cNvPr id="14" name="Title 1">
            <a:extLst>
              <a:ext uri="{FF2B5EF4-FFF2-40B4-BE49-F238E27FC236}">
                <a16:creationId xmlns:a16="http://schemas.microsoft.com/office/drawing/2014/main" id="{07F10EB9-7F82-3113-1C20-31E5B34D4635}"/>
              </a:ext>
            </a:extLst>
          </p:cNvPr>
          <p:cNvSpPr txBox="1">
            <a:spLocks/>
          </p:cNvSpPr>
          <p:nvPr/>
        </p:nvSpPr>
        <p:spPr>
          <a:xfrm>
            <a:off x="419476" y="381699"/>
            <a:ext cx="8305038" cy="882089"/>
          </a:xfrm>
          <a:prstGeom prst="rect">
            <a:avLst/>
          </a:prstGeom>
          <a:solidFill>
            <a:schemeClr val="accent2">
              <a:lumMod val="20000"/>
              <a:lumOff val="80000"/>
            </a:schemeClr>
          </a:solidFill>
        </p:spPr>
        <p:txBody>
          <a:bodyPr vert="horz" lIns="68580" tIns="34290" rIns="68580" bIns="3429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100" dirty="0">
                <a:latin typeface="Aharoni" panose="02010803020104030203" pitchFamily="2" charset="-79"/>
                <a:cs typeface="Aharoni" panose="02010803020104030203" pitchFamily="2" charset="-79"/>
              </a:rPr>
              <a:t>Isotopic and geochemical studies in the Upper Ganga Basin, Uttarakhand, India: Implications on Dissolved Inorganic Carbon Systematics</a:t>
            </a:r>
          </a:p>
        </p:txBody>
      </p:sp>
      <p:sp>
        <p:nvSpPr>
          <p:cNvPr id="16" name="TextBox 15">
            <a:extLst>
              <a:ext uri="{FF2B5EF4-FFF2-40B4-BE49-F238E27FC236}">
                <a16:creationId xmlns:a16="http://schemas.microsoft.com/office/drawing/2014/main" id="{9EA5D011-2779-1924-BD3F-6BF1BC6911D8}"/>
              </a:ext>
            </a:extLst>
          </p:cNvPr>
          <p:cNvSpPr txBox="1"/>
          <p:nvPr/>
        </p:nvSpPr>
        <p:spPr>
          <a:xfrm>
            <a:off x="3579315" y="2483153"/>
            <a:ext cx="1876801" cy="577081"/>
          </a:xfrm>
          <a:prstGeom prst="rect">
            <a:avLst/>
          </a:prstGeom>
          <a:noFill/>
        </p:spPr>
        <p:txBody>
          <a:bodyPr wrap="square" rtlCol="0">
            <a:spAutoFit/>
          </a:bodyPr>
          <a:lstStyle/>
          <a:p>
            <a:pPr algn="ctr"/>
            <a:r>
              <a:rPr lang="en-IN" b="1" dirty="0">
                <a:latin typeface="Arial" panose="020B0604020202020204" pitchFamily="34" charset="0"/>
                <a:cs typeface="Arial" panose="020B0604020202020204" pitchFamily="34" charset="0"/>
              </a:rPr>
              <a:t>Presented by:</a:t>
            </a:r>
          </a:p>
          <a:p>
            <a:endParaRPr lang="en-GB" sz="1350" dirty="0"/>
          </a:p>
        </p:txBody>
      </p:sp>
      <p:sp>
        <p:nvSpPr>
          <p:cNvPr id="18" name="TextBox 17">
            <a:extLst>
              <a:ext uri="{FF2B5EF4-FFF2-40B4-BE49-F238E27FC236}">
                <a16:creationId xmlns:a16="http://schemas.microsoft.com/office/drawing/2014/main" id="{B66FAD2D-7DC6-A14A-0F48-0CD5100DD14F}"/>
              </a:ext>
            </a:extLst>
          </p:cNvPr>
          <p:cNvSpPr txBox="1"/>
          <p:nvPr/>
        </p:nvSpPr>
        <p:spPr>
          <a:xfrm>
            <a:off x="2209382" y="3141641"/>
            <a:ext cx="4725226" cy="2015936"/>
          </a:xfrm>
          <a:prstGeom prst="rect">
            <a:avLst/>
          </a:prstGeom>
          <a:noFill/>
        </p:spPr>
        <p:txBody>
          <a:bodyPr wrap="square" rtlCol="0">
            <a:spAutoFit/>
          </a:bodyPr>
          <a:lstStyle/>
          <a:p>
            <a:pPr algn="ctr"/>
            <a:r>
              <a:rPr lang="en-IN" sz="2000" b="1" dirty="0">
                <a:latin typeface="Arial" panose="020B0604020202020204" pitchFamily="34" charset="0"/>
                <a:cs typeface="Arial" panose="020B0604020202020204" pitchFamily="34" charset="0"/>
              </a:rPr>
              <a:t>Nikitasha Chatterjee</a:t>
            </a:r>
          </a:p>
          <a:p>
            <a:pPr algn="ctr"/>
            <a:r>
              <a:rPr lang="en-IN" b="1" dirty="0" err="1">
                <a:latin typeface="Arial" panose="020B0604020202020204" pitchFamily="34" charset="0"/>
                <a:cs typeface="Arial" panose="020B0604020202020204" pitchFamily="34" charset="0"/>
              </a:rPr>
              <a:t>Ph.D</a:t>
            </a:r>
            <a:r>
              <a:rPr lang="en-IN" b="1" dirty="0">
                <a:latin typeface="Arial" panose="020B0604020202020204" pitchFamily="34" charset="0"/>
                <a:cs typeface="Arial" panose="020B0604020202020204" pitchFamily="34" charset="0"/>
              </a:rPr>
              <a:t> student</a:t>
            </a:r>
          </a:p>
          <a:p>
            <a:pPr algn="ctr"/>
            <a:r>
              <a:rPr lang="en-IN" b="1" dirty="0">
                <a:latin typeface="Arial" panose="020B0604020202020204" pitchFamily="34" charset="0"/>
                <a:cs typeface="Arial" panose="020B0604020202020204" pitchFamily="34" charset="0"/>
              </a:rPr>
              <a:t>Department of Geology and Geophysics, IIT Kharagpur</a:t>
            </a:r>
          </a:p>
          <a:p>
            <a:pPr algn="ctr"/>
            <a:endParaRPr lang="en-IN" b="1" dirty="0">
              <a:latin typeface="Arial" panose="020B0604020202020204" pitchFamily="34" charset="0"/>
              <a:cs typeface="Arial" panose="020B0604020202020204" pitchFamily="34" charset="0"/>
            </a:endParaRPr>
          </a:p>
          <a:p>
            <a:pPr algn="ctr"/>
            <a:r>
              <a:rPr lang="en-IN" b="1" dirty="0">
                <a:latin typeface="Arial" panose="020B0604020202020204" pitchFamily="34" charset="0"/>
                <a:cs typeface="Arial" panose="020B0604020202020204" pitchFamily="34" charset="0"/>
              </a:rPr>
              <a:t>*chatterjeenik001@gmail.com</a:t>
            </a:r>
          </a:p>
          <a:p>
            <a:pPr algn="ctr"/>
            <a:endParaRPr lang="en-GB" sz="1500"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754D2766-4ED1-9F59-AFDF-467DE3243E9C}"/>
              </a:ext>
            </a:extLst>
          </p:cNvPr>
          <p:cNvPicPr>
            <a:picLocks noChangeAspect="1"/>
          </p:cNvPicPr>
          <p:nvPr/>
        </p:nvPicPr>
        <p:blipFill>
          <a:blip r:embed="rId5"/>
          <a:stretch>
            <a:fillRect/>
          </a:stretch>
        </p:blipFill>
        <p:spPr>
          <a:xfrm>
            <a:off x="2486395" y="5188407"/>
            <a:ext cx="1147200" cy="1287894"/>
          </a:xfrm>
          <a:prstGeom prst="rect">
            <a:avLst/>
          </a:prstGeom>
        </p:spPr>
      </p:pic>
      <p:pic>
        <p:nvPicPr>
          <p:cNvPr id="12" name="Picture 11">
            <a:extLst>
              <a:ext uri="{FF2B5EF4-FFF2-40B4-BE49-F238E27FC236}">
                <a16:creationId xmlns:a16="http://schemas.microsoft.com/office/drawing/2014/main" id="{5BAA9393-880B-A3C0-70B6-1F785C950C1A}"/>
              </a:ext>
            </a:extLst>
          </p:cNvPr>
          <p:cNvPicPr>
            <a:picLocks noChangeAspect="1"/>
          </p:cNvPicPr>
          <p:nvPr/>
        </p:nvPicPr>
        <p:blipFill rotWithShape="1">
          <a:blip r:embed="rId6"/>
          <a:srcRect t="24796" b="23476"/>
          <a:stretch/>
        </p:blipFill>
        <p:spPr>
          <a:xfrm>
            <a:off x="3936446" y="5411210"/>
            <a:ext cx="3039341" cy="873439"/>
          </a:xfrm>
          <a:prstGeom prst="rect">
            <a:avLst/>
          </a:prstGeom>
        </p:spPr>
      </p:pic>
      <p:sp>
        <p:nvSpPr>
          <p:cNvPr id="9" name="TextBox 8">
            <a:extLst>
              <a:ext uri="{FF2B5EF4-FFF2-40B4-BE49-F238E27FC236}">
                <a16:creationId xmlns:a16="http://schemas.microsoft.com/office/drawing/2014/main" id="{9A85CC1E-FEE2-C589-90A0-8FF09494F330}"/>
              </a:ext>
            </a:extLst>
          </p:cNvPr>
          <p:cNvSpPr txBox="1"/>
          <p:nvPr/>
        </p:nvSpPr>
        <p:spPr>
          <a:xfrm>
            <a:off x="519228" y="1621092"/>
            <a:ext cx="8508393" cy="718145"/>
          </a:xfrm>
          <a:prstGeom prst="rect">
            <a:avLst/>
          </a:prstGeom>
          <a:noFill/>
        </p:spPr>
        <p:txBody>
          <a:bodyPr wrap="square">
            <a:spAutoFit/>
          </a:bodyPr>
          <a:lstStyle/>
          <a:p>
            <a:pPr algn="ctr">
              <a:spcAft>
                <a:spcPts val="800"/>
              </a:spcAft>
            </a:pPr>
            <a:r>
              <a:rPr lang="en-IN" sz="1800" b="1" dirty="0">
                <a:effectLst/>
                <a:latin typeface="Times New Roman" panose="02020603050405020304" pitchFamily="18" charset="0"/>
                <a:ea typeface="Calibri" panose="020F0502020204030204" pitchFamily="34" charset="0"/>
                <a:cs typeface="Times New Roman" panose="02020603050405020304" pitchFamily="18" charset="0"/>
              </a:rPr>
              <a:t>Nikitasha Chatterjee</a:t>
            </a:r>
            <a:r>
              <a:rPr lang="en-IN" sz="1800" b="1"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IN" sz="1800" b="1" dirty="0">
                <a:effectLst/>
                <a:latin typeface="Times New Roman" panose="02020603050405020304" pitchFamily="18" charset="0"/>
                <a:ea typeface="Calibri" panose="020F0502020204030204" pitchFamily="34" charset="0"/>
                <a:cs typeface="Times New Roman" panose="02020603050405020304" pitchFamily="18" charset="0"/>
              </a:rPr>
              <a:t>, Sameer K. Tiwari</a:t>
            </a:r>
            <a:r>
              <a:rPr lang="en-IN" sz="1800" b="1" baseline="30000" dirty="0">
                <a:effectLst/>
                <a:latin typeface="Times New Roman" panose="02020603050405020304" pitchFamily="18" charset="0"/>
                <a:ea typeface="Calibri" panose="020F0502020204030204" pitchFamily="34" charset="0"/>
                <a:cs typeface="Times New Roman" panose="02020603050405020304" pitchFamily="18" charset="0"/>
              </a:rPr>
              <a:t>2</a:t>
            </a:r>
            <a:r>
              <a:rPr lang="en-IN" sz="1800" b="1" dirty="0">
                <a:effectLst/>
                <a:latin typeface="Times New Roman" panose="02020603050405020304" pitchFamily="18" charset="0"/>
                <a:ea typeface="Calibri" panose="020F0502020204030204" pitchFamily="34" charset="0"/>
                <a:cs typeface="Times New Roman" panose="02020603050405020304" pitchFamily="18" charset="0"/>
              </a:rPr>
              <a:t>, Anil K. Gupta</a:t>
            </a:r>
            <a:r>
              <a:rPr lang="en-IN" sz="1800" b="1"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IN"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IN" sz="1800" b="1" baseline="30000" dirty="0">
                <a:effectLst/>
                <a:latin typeface="Times New Roman" panose="02020603050405020304" pitchFamily="18" charset="0"/>
                <a:ea typeface="Calibri" panose="020F0502020204030204" pitchFamily="34" charset="0"/>
                <a:cs typeface="Times New Roman" panose="02020603050405020304" pitchFamily="18" charset="0"/>
              </a:rPr>
              <a:t> </a:t>
            </a:r>
            <a:r>
              <a:rPr lang="en-IN" sz="1800" b="1" dirty="0" err="1">
                <a:effectLst/>
                <a:latin typeface="Times New Roman" panose="02020603050405020304" pitchFamily="18" charset="0"/>
                <a:ea typeface="Calibri" panose="020F0502020204030204" pitchFamily="34" charset="0"/>
                <a:cs typeface="Times New Roman" panose="02020603050405020304" pitchFamily="18" charset="0"/>
              </a:rPr>
              <a:t>Kanishak</a:t>
            </a:r>
            <a:r>
              <a:rPr lang="en-IN" sz="1800" b="1" dirty="0">
                <a:effectLst/>
                <a:latin typeface="Times New Roman" panose="02020603050405020304" pitchFamily="18" charset="0"/>
                <a:ea typeface="Calibri" panose="020F0502020204030204" pitchFamily="34" charset="0"/>
                <a:cs typeface="Times New Roman" panose="02020603050405020304" pitchFamily="18" charset="0"/>
              </a:rPr>
              <a:t> Sharma</a:t>
            </a:r>
            <a:r>
              <a:rPr lang="en-IN" sz="1800" b="1" baseline="30000" dirty="0">
                <a:effectLst/>
                <a:latin typeface="Times New Roman" panose="02020603050405020304" pitchFamily="18" charset="0"/>
                <a:ea typeface="Calibri" panose="020F0502020204030204" pitchFamily="34" charset="0"/>
                <a:cs typeface="Times New Roman" panose="02020603050405020304" pitchFamily="18" charset="0"/>
              </a:rPr>
              <a:t>1 </a:t>
            </a:r>
          </a:p>
          <a:p>
            <a:pPr algn="just">
              <a:spcAft>
                <a:spcPts val="80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Audio 9">
            <a:hlinkClick r:id="" action="ppaction://media"/>
            <a:extLst>
              <a:ext uri="{FF2B5EF4-FFF2-40B4-BE49-F238E27FC236}">
                <a16:creationId xmlns:a16="http://schemas.microsoft.com/office/drawing/2014/main" id="{6942AA4A-4113-35CB-BB43-9A620A893C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89354382"/>
      </p:ext>
    </p:extLst>
  </p:cSld>
  <p:clrMapOvr>
    <a:masterClrMapping/>
  </p:clrMapOvr>
  <mc:AlternateContent xmlns:mc="http://schemas.openxmlformats.org/markup-compatibility/2006">
    <mc:Choice xmlns:p14="http://schemas.microsoft.com/office/powerpoint/2010/main" Requires="p14">
      <p:transition spd="slow" p14:dur="2000" advTm="15567"/>
    </mc:Choice>
    <mc:Fallback>
      <p:transition spd="slow" advTm="15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26FC4-9D48-4FA8-A5A8-F5D74ACD6331}"/>
              </a:ext>
            </a:extLst>
          </p:cNvPr>
          <p:cNvSpPr>
            <a:spLocks noGrp="1"/>
          </p:cNvSpPr>
          <p:nvPr>
            <p:ph type="title"/>
          </p:nvPr>
        </p:nvSpPr>
        <p:spPr>
          <a:xfrm>
            <a:off x="558980" y="166597"/>
            <a:ext cx="7886700" cy="514440"/>
          </a:xfrm>
        </p:spPr>
        <p:style>
          <a:lnRef idx="1">
            <a:schemeClr val="accent5"/>
          </a:lnRef>
          <a:fillRef idx="2">
            <a:schemeClr val="accent5"/>
          </a:fillRef>
          <a:effectRef idx="1">
            <a:schemeClr val="accent5"/>
          </a:effectRef>
          <a:fontRef idx="minor">
            <a:schemeClr val="dk1"/>
          </a:fontRef>
        </p:style>
        <p:txBody>
          <a:bodyPr>
            <a:normAutofit/>
          </a:bodyPr>
          <a:lstStyle/>
          <a:p>
            <a:pPr algn="ctr"/>
            <a:r>
              <a:rPr lang="en-IN" sz="2200" b="1" dirty="0">
                <a:latin typeface="Abadi" panose="020B0604020202020204" pitchFamily="34" charset="0"/>
                <a:cs typeface="Times New Roman" panose="02020603050405020304" pitchFamily="18" charset="0"/>
              </a:rPr>
              <a:t>Acknowledgements</a:t>
            </a:r>
            <a:endParaRPr lang="en-GB" sz="2200" b="1" dirty="0">
              <a:latin typeface="Abadi" panose="020B06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B40A00B-2FA9-44F6-817D-6370F785566B}"/>
              </a:ext>
            </a:extLst>
          </p:cNvPr>
          <p:cNvSpPr>
            <a:spLocks noGrp="1"/>
          </p:cNvSpPr>
          <p:nvPr>
            <p:ph idx="1"/>
          </p:nvPr>
        </p:nvSpPr>
        <p:spPr>
          <a:xfrm>
            <a:off x="348342" y="871741"/>
            <a:ext cx="8447315" cy="5114517"/>
          </a:xfrm>
        </p:spPr>
        <p:txBody>
          <a:bodyPr>
            <a:normAutofit/>
          </a:bodyPr>
          <a:lstStyle/>
          <a:p>
            <a:pPr marL="0" indent="0" algn="just">
              <a:lnSpc>
                <a:spcPct val="150000"/>
              </a:lnSpc>
              <a:buNone/>
            </a:pPr>
            <a:r>
              <a:rPr lang="en-GB" sz="1800" dirty="0">
                <a:latin typeface="Times New Roman" panose="02020603050405020304" pitchFamily="18" charset="0"/>
                <a:cs typeface="Times New Roman" panose="02020603050405020304" pitchFamily="18" charset="0"/>
              </a:rPr>
              <a:t>I am extremely thankful to my supervisor </a:t>
            </a:r>
            <a:r>
              <a:rPr lang="en-GB" sz="1800" b="1" dirty="0">
                <a:latin typeface="Times New Roman" panose="02020603050405020304" pitchFamily="18" charset="0"/>
                <a:cs typeface="Times New Roman" panose="02020603050405020304" pitchFamily="18" charset="0"/>
              </a:rPr>
              <a:t>Prof. Anil Kumar Gupta </a:t>
            </a:r>
            <a:r>
              <a:rPr lang="en-GB" sz="1800" dirty="0">
                <a:latin typeface="Times New Roman" panose="02020603050405020304" pitchFamily="18" charset="0"/>
                <a:cs typeface="Times New Roman" panose="02020603050405020304" pitchFamily="18" charset="0"/>
              </a:rPr>
              <a:t>and </a:t>
            </a:r>
            <a:r>
              <a:rPr lang="en-GB" sz="1800" b="1" dirty="0">
                <a:latin typeface="Times New Roman" panose="02020603050405020304" pitchFamily="18" charset="0"/>
                <a:cs typeface="Times New Roman" panose="02020603050405020304" pitchFamily="18" charset="0"/>
              </a:rPr>
              <a:t>co-supervisor </a:t>
            </a:r>
            <a:r>
              <a:rPr lang="en-GB" sz="1800" b="1" dirty="0" err="1">
                <a:latin typeface="Times New Roman" panose="02020603050405020304" pitchFamily="18" charset="0"/>
                <a:cs typeface="Times New Roman" panose="02020603050405020304" pitchFamily="18" charset="0"/>
              </a:rPr>
              <a:t>Dr.</a:t>
            </a:r>
            <a:r>
              <a:rPr lang="en-GB" sz="1800" b="1" dirty="0">
                <a:latin typeface="Times New Roman" panose="02020603050405020304" pitchFamily="18" charset="0"/>
                <a:cs typeface="Times New Roman" panose="02020603050405020304" pitchFamily="18" charset="0"/>
              </a:rPr>
              <a:t> Sameer K. Tiwari </a:t>
            </a:r>
            <a:r>
              <a:rPr lang="en-GB" sz="1800" dirty="0">
                <a:latin typeface="Times New Roman" panose="02020603050405020304" pitchFamily="18" charset="0"/>
                <a:cs typeface="Times New Roman" panose="02020603050405020304" pitchFamily="18" charset="0"/>
              </a:rPr>
              <a:t>for their constant academic guidance and logistics support throughout my Ph.D. work. I’m thankful to </a:t>
            </a:r>
            <a:r>
              <a:rPr lang="en-GB" sz="1800" b="1" dirty="0">
                <a:latin typeface="Times New Roman" panose="02020603050405020304" pitchFamily="18" charset="0"/>
                <a:cs typeface="Times New Roman" panose="02020603050405020304" pitchFamily="18" charset="0"/>
              </a:rPr>
              <a:t>Department of Geology &amp; Geophysics, IIT Kharagpur </a:t>
            </a:r>
            <a:r>
              <a:rPr lang="en-GB" sz="1800" dirty="0">
                <a:latin typeface="Times New Roman" panose="02020603050405020304" pitchFamily="18" charset="0"/>
                <a:cs typeface="Times New Roman" panose="02020603050405020304" pitchFamily="18" charset="0"/>
              </a:rPr>
              <a:t>for providing me institute fellowship and necessary funds to continue my work. I’m particularly thankful to </a:t>
            </a:r>
            <a:r>
              <a:rPr lang="en-GB" sz="1800" b="1" dirty="0">
                <a:latin typeface="Times New Roman" panose="02020603050405020304" pitchFamily="18" charset="0"/>
                <a:cs typeface="Times New Roman" panose="02020603050405020304" pitchFamily="18" charset="0"/>
              </a:rPr>
              <a:t>Wadia Institute of Himalayan Geology </a:t>
            </a:r>
            <a:r>
              <a:rPr lang="en-GB" sz="1800" dirty="0">
                <a:latin typeface="Times New Roman" panose="02020603050405020304" pitchFamily="18" charset="0"/>
                <a:cs typeface="Times New Roman" panose="02020603050405020304" pitchFamily="18" charset="0"/>
              </a:rPr>
              <a:t>for supporting me in the field work and providing facilities for all the geochemical analysis (major ions and isotopes) of the samples. I’m grateful to all the colleagues in my lab for their brotherly guidance. </a:t>
            </a:r>
          </a:p>
        </p:txBody>
      </p:sp>
      <p:pic>
        <p:nvPicPr>
          <p:cNvPr id="6" name="Graphic 5" descr="Little Girl With Balloon with solid fill">
            <a:extLst>
              <a:ext uri="{FF2B5EF4-FFF2-40B4-BE49-F238E27FC236}">
                <a16:creationId xmlns:a16="http://schemas.microsoft.com/office/drawing/2014/main" id="{61112B92-5213-EB0D-EC95-295BA35355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8050" y="34529"/>
            <a:ext cx="741860" cy="741860"/>
          </a:xfrm>
          <a:prstGeom prst="rect">
            <a:avLst/>
          </a:prstGeom>
        </p:spPr>
      </p:pic>
      <p:pic>
        <p:nvPicPr>
          <p:cNvPr id="4" name="Audio 3">
            <a:hlinkClick r:id="" action="ppaction://media"/>
            <a:extLst>
              <a:ext uri="{FF2B5EF4-FFF2-40B4-BE49-F238E27FC236}">
                <a16:creationId xmlns:a16="http://schemas.microsoft.com/office/drawing/2014/main" id="{70D91125-C34A-B06A-351E-B6358B6BE6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14193912"/>
      </p:ext>
    </p:extLst>
  </p:cSld>
  <p:clrMapOvr>
    <a:masterClrMapping/>
  </p:clrMapOvr>
  <mc:AlternateContent xmlns:mc="http://schemas.openxmlformats.org/markup-compatibility/2006">
    <mc:Choice xmlns:p14="http://schemas.microsoft.com/office/powerpoint/2010/main" Requires="p14">
      <p:transition spd="slow" p14:dur="2000" advTm="2308"/>
    </mc:Choice>
    <mc:Fallback>
      <p:transition spd="slow" advTm="2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B13D6-498C-4EF7-AD11-DB13B400AA5F}"/>
              </a:ext>
            </a:extLst>
          </p:cNvPr>
          <p:cNvSpPr>
            <a:spLocks noGrp="1"/>
          </p:cNvSpPr>
          <p:nvPr>
            <p:ph type="title"/>
          </p:nvPr>
        </p:nvSpPr>
        <p:spPr>
          <a:xfrm>
            <a:off x="628650" y="31958"/>
            <a:ext cx="7886700" cy="549274"/>
          </a:xfrm>
        </p:spPr>
        <p:style>
          <a:lnRef idx="1">
            <a:schemeClr val="accent5"/>
          </a:lnRef>
          <a:fillRef idx="2">
            <a:schemeClr val="accent5"/>
          </a:fillRef>
          <a:effectRef idx="1">
            <a:schemeClr val="accent5"/>
          </a:effectRef>
          <a:fontRef idx="minor">
            <a:schemeClr val="dk1"/>
          </a:fontRef>
        </p:style>
        <p:txBody>
          <a:bodyPr>
            <a:normAutofit/>
          </a:bodyPr>
          <a:lstStyle/>
          <a:p>
            <a:pPr algn="ctr"/>
            <a:r>
              <a:rPr lang="en-IN" sz="2200" b="1" dirty="0">
                <a:latin typeface="Arial" panose="020B0604020202020204" pitchFamily="34" charset="0"/>
                <a:cs typeface="Arial" panose="020B0604020202020204" pitchFamily="34" charset="0"/>
              </a:rPr>
              <a:t>References</a:t>
            </a:r>
            <a:endParaRPr lang="en-GB" sz="22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341F152-53A0-47F6-8B97-556CE8725984}"/>
              </a:ext>
            </a:extLst>
          </p:cNvPr>
          <p:cNvSpPr>
            <a:spLocks noGrp="1"/>
          </p:cNvSpPr>
          <p:nvPr>
            <p:ph idx="1"/>
          </p:nvPr>
        </p:nvSpPr>
        <p:spPr>
          <a:xfrm>
            <a:off x="483326" y="681037"/>
            <a:ext cx="8177348" cy="5794420"/>
          </a:xfrm>
        </p:spPr>
        <p:txBody>
          <a:bodyPr>
            <a:noAutofit/>
          </a:bodyPr>
          <a:lstStyle/>
          <a:p>
            <a:pPr marL="514350" indent="-514350" algn="just">
              <a:buFont typeface="+mj-lt"/>
              <a:buAutoNum type="arabicPeriod"/>
            </a:pPr>
            <a:r>
              <a:rPr lang="en-GB" sz="1600" dirty="0">
                <a:latin typeface="Times New Roman" panose="02020603050405020304" pitchFamily="18" charset="0"/>
                <a:cs typeface="Times New Roman" panose="02020603050405020304" pitchFamily="18" charset="0"/>
              </a:rPr>
              <a:t>Holmen, K. (1992) The Global Carbon Cycle, in, Butcher, S., </a:t>
            </a:r>
            <a:r>
              <a:rPr lang="en-GB" sz="1600" dirty="0" err="1">
                <a:latin typeface="Times New Roman" panose="02020603050405020304" pitchFamily="18" charset="0"/>
                <a:cs typeface="Times New Roman" panose="02020603050405020304" pitchFamily="18" charset="0"/>
              </a:rPr>
              <a:t>Charlson</a:t>
            </a:r>
            <a:r>
              <a:rPr lang="en-GB" sz="1600" dirty="0">
                <a:latin typeface="Times New Roman" panose="02020603050405020304" pitchFamily="18" charset="0"/>
                <a:cs typeface="Times New Roman" panose="02020603050405020304" pitchFamily="18" charset="0"/>
              </a:rPr>
              <a:t>, R., </a:t>
            </a:r>
            <a:r>
              <a:rPr lang="en-GB" sz="1600" dirty="0" err="1">
                <a:latin typeface="Times New Roman" panose="02020603050405020304" pitchFamily="18" charset="0"/>
                <a:cs typeface="Times New Roman" panose="02020603050405020304" pitchFamily="18" charset="0"/>
              </a:rPr>
              <a:t>Orians</a:t>
            </a:r>
            <a:r>
              <a:rPr lang="en-GB" sz="1600" dirty="0">
                <a:latin typeface="Times New Roman" panose="02020603050405020304" pitchFamily="18" charset="0"/>
                <a:cs typeface="Times New Roman" panose="02020603050405020304" pitchFamily="18" charset="0"/>
              </a:rPr>
              <a:t>, G., and Wolfe, G., (eds.), Global Biogeochemical Cycles, London, Academic Press, p. 237-262</a:t>
            </a:r>
          </a:p>
          <a:p>
            <a:pPr marL="514350" indent="-514350" algn="just">
              <a:buFont typeface="+mj-lt"/>
              <a:buAutoNum type="arabicPeriod"/>
            </a:pPr>
            <a:r>
              <a:rPr lang="en-GB" sz="1600" dirty="0">
                <a:latin typeface="Times New Roman" panose="02020603050405020304" pitchFamily="18" charset="0"/>
                <a:cs typeface="Times New Roman" panose="02020603050405020304" pitchFamily="18" charset="0"/>
              </a:rPr>
              <a:t>Hood, E., </a:t>
            </a:r>
            <a:r>
              <a:rPr lang="en-GB" sz="1600" dirty="0" err="1">
                <a:latin typeface="Times New Roman" panose="02020603050405020304" pitchFamily="18" charset="0"/>
                <a:cs typeface="Times New Roman" panose="02020603050405020304" pitchFamily="18" charset="0"/>
              </a:rPr>
              <a:t>Battin</a:t>
            </a:r>
            <a:r>
              <a:rPr lang="en-GB" sz="1600" dirty="0">
                <a:latin typeface="Times New Roman" panose="02020603050405020304" pitchFamily="18" charset="0"/>
                <a:cs typeface="Times New Roman" panose="02020603050405020304" pitchFamily="18" charset="0"/>
              </a:rPr>
              <a:t>, T., </a:t>
            </a:r>
            <a:r>
              <a:rPr lang="en-GB" sz="1600" dirty="0" err="1">
                <a:latin typeface="Times New Roman" panose="02020603050405020304" pitchFamily="18" charset="0"/>
                <a:cs typeface="Times New Roman" panose="02020603050405020304" pitchFamily="18" charset="0"/>
              </a:rPr>
              <a:t>Fellman</a:t>
            </a:r>
            <a:r>
              <a:rPr lang="en-GB" sz="1600" dirty="0">
                <a:latin typeface="Times New Roman" panose="02020603050405020304" pitchFamily="18" charset="0"/>
                <a:cs typeface="Times New Roman" panose="02020603050405020304" pitchFamily="18" charset="0"/>
              </a:rPr>
              <a:t>, J. (2015) Storage and release of organic carbon from glaciers and ice sheets. Nature Geoscience 8, 91–96. </a:t>
            </a:r>
          </a:p>
          <a:p>
            <a:pPr marL="514350" indent="-514350" algn="just">
              <a:buFont typeface="+mj-lt"/>
              <a:buAutoNum type="arabicPeriod"/>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Khadka, M.B., Martin, J.B., </a:t>
            </a:r>
            <a:r>
              <a:rPr lang="en-GB" sz="1600" dirty="0" err="1">
                <a:effectLst/>
                <a:latin typeface="Times New Roman" panose="02020603050405020304" pitchFamily="18" charset="0"/>
                <a:ea typeface="Calibri" panose="020F0502020204030204" pitchFamily="34" charset="0"/>
                <a:cs typeface="Times New Roman" panose="02020603050405020304" pitchFamily="18" charset="0"/>
              </a:rPr>
              <a:t>Jin</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J. (2014) Transport of dissolved carbon and CO</a:t>
            </a:r>
            <a:r>
              <a:rPr lang="en-GB" sz="16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degassing from a river system in a mixed silicate and carbonate catchment. Journal of Hydrology, v. 513, pp. 391 – 402.</a:t>
            </a:r>
            <a:endParaRPr lang="en-GB" sz="1600" dirty="0">
              <a:latin typeface="Times New Roman" panose="02020603050405020304" pitchFamily="18" charset="0"/>
              <a:cs typeface="Times New Roman" panose="02020603050405020304" pitchFamily="18" charset="0"/>
            </a:endParaRPr>
          </a:p>
          <a:p>
            <a:pPr marL="514350" indent="-514350" algn="just">
              <a:buFont typeface="+mj-lt"/>
              <a:buAutoNum type="arabicPeriod"/>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Li, S.Y., Lu, X.X., He, M., Zhou, Y., Li, L., Ziegler, A.D. (2011) Daily CO</a:t>
            </a:r>
            <a:r>
              <a:rPr lang="en-GB" sz="16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partial pressure and CO</a:t>
            </a:r>
            <a:r>
              <a:rPr lang="en-GB" sz="16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outgassing in the upper Yangtze River basin: a case study of </a:t>
            </a:r>
            <a:r>
              <a:rPr lang="en-GB" sz="1600" dirty="0" err="1">
                <a:effectLst/>
                <a:latin typeface="Times New Roman" panose="02020603050405020304" pitchFamily="18" charset="0"/>
                <a:ea typeface="Calibri" panose="020F0502020204030204" pitchFamily="34" charset="0"/>
                <a:cs typeface="Times New Roman" panose="02020603050405020304" pitchFamily="18" charset="0"/>
              </a:rPr>
              <a:t>Longchuanjiang</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China. </a:t>
            </a:r>
            <a:r>
              <a:rPr lang="en-GB" sz="1600" dirty="0" err="1">
                <a:effectLst/>
                <a:latin typeface="Times New Roman" panose="02020603050405020304" pitchFamily="18" charset="0"/>
                <a:ea typeface="Calibri" panose="020F0502020204030204" pitchFamily="34" charset="0"/>
                <a:cs typeface="Times New Roman" panose="02020603050405020304" pitchFamily="18" charset="0"/>
              </a:rPr>
              <a:t>Biogeosciences</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Discussions, v. 8, pp. 10645–10676.</a:t>
            </a:r>
            <a:endParaRPr lang="en-GB" sz="1600" dirty="0">
              <a:latin typeface="Times New Roman" panose="02020603050405020304" pitchFamily="18" charset="0"/>
              <a:cs typeface="Times New Roman" panose="02020603050405020304" pitchFamily="18" charset="0"/>
            </a:endParaRPr>
          </a:p>
          <a:p>
            <a:pPr marL="514350" indent="-514350" algn="just">
              <a:buFont typeface="+mj-lt"/>
              <a:buAutoNum type="arabicPeriod"/>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Liu, Z., Wolfgang, D., Liu, H. (2011) Atmospheric CO</a:t>
            </a:r>
            <a:r>
              <a:rPr lang="en-GB" sz="16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sink: Silicate weathering or carbonate weathering? Applied Geochemistry, v. 26, pp. S292 – S294.</a:t>
            </a:r>
            <a:endParaRPr lang="en-GB" sz="1600" dirty="0">
              <a:latin typeface="Times New Roman" panose="02020603050405020304" pitchFamily="18" charset="0"/>
              <a:cs typeface="Times New Roman" panose="02020603050405020304" pitchFamily="18" charset="0"/>
            </a:endParaRPr>
          </a:p>
          <a:p>
            <a:pPr marL="514350" indent="-514350" algn="just">
              <a:buFont typeface="+mj-lt"/>
              <a:buAutoNum type="arabicPeriod"/>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Negi, H.S., Thakur, N.K., </a:t>
            </a:r>
            <a:r>
              <a:rPr lang="en-GB" sz="1600" dirty="0" err="1">
                <a:effectLst/>
                <a:latin typeface="Times New Roman" panose="02020603050405020304" pitchFamily="18" charset="0"/>
                <a:ea typeface="Calibri" panose="020F0502020204030204" pitchFamily="34" charset="0"/>
                <a:cs typeface="Times New Roman" panose="02020603050405020304" pitchFamily="18" charset="0"/>
              </a:rPr>
              <a:t>Ganju</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A., </a:t>
            </a:r>
            <a:r>
              <a:rPr lang="en-GB" sz="1600" dirty="0" err="1">
                <a:effectLst/>
                <a:latin typeface="Times New Roman" panose="02020603050405020304" pitchFamily="18" charset="0"/>
                <a:ea typeface="Calibri" panose="020F0502020204030204" pitchFamily="34" charset="0"/>
                <a:cs typeface="Times New Roman" panose="02020603050405020304" pitchFamily="18" charset="0"/>
              </a:rPr>
              <a:t>Senhmani</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(2012) Monitoring of Gangotri glacier using remote sensing and ground observations. Journal of Earth System Science, v. 121, pp. 855 – 866.</a:t>
            </a:r>
          </a:p>
          <a:p>
            <a:pPr marL="514350" indent="-514350" algn="just">
              <a:buFont typeface="+mj-lt"/>
              <a:buAutoNum type="arabicPeriod"/>
            </a:pPr>
            <a:r>
              <a:rPr lang="en-GB" sz="1600" dirty="0" err="1">
                <a:effectLst/>
                <a:latin typeface="Times New Roman" panose="02020603050405020304" pitchFamily="18" charset="0"/>
                <a:ea typeface="Calibri" panose="020F0502020204030204" pitchFamily="34" charset="0"/>
                <a:cs typeface="Times New Roman" panose="02020603050405020304" pitchFamily="18" charset="0"/>
              </a:rPr>
              <a:t>Salomons</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W., Mook, W.G. (1986) Isotope geochemistry of carbonates in the weathering zone, Handbook of Environmental Isotope Geochemistry. Elsevier editors, pp. 241-269.</a:t>
            </a:r>
            <a:endParaRPr lang="en-GB" sz="1600" dirty="0">
              <a:latin typeface="Times New Roman" panose="02020603050405020304" pitchFamily="18" charset="0"/>
              <a:cs typeface="Times New Roman" panose="02020603050405020304" pitchFamily="18" charset="0"/>
            </a:endParaRPr>
          </a:p>
          <a:p>
            <a:pPr marL="514350" indent="-514350" algn="just">
              <a:buFont typeface="+mj-lt"/>
              <a:buAutoNum type="arabicPeriod"/>
            </a:pPr>
            <a:r>
              <a:rPr lang="en-GB" sz="1600" dirty="0">
                <a:latin typeface="Times New Roman" panose="02020603050405020304" pitchFamily="18" charset="0"/>
                <a:cs typeface="Times New Roman" panose="02020603050405020304" pitchFamily="18" charset="0"/>
              </a:rPr>
              <a:t>Wadham, J.L., </a:t>
            </a:r>
            <a:r>
              <a:rPr lang="en-GB" sz="1600" dirty="0" err="1">
                <a:latin typeface="Times New Roman" panose="02020603050405020304" pitchFamily="18" charset="0"/>
                <a:cs typeface="Times New Roman" panose="02020603050405020304" pitchFamily="18" charset="0"/>
              </a:rPr>
              <a:t>Hawkings</a:t>
            </a:r>
            <a:r>
              <a:rPr lang="en-GB" sz="1600" dirty="0">
                <a:latin typeface="Times New Roman" panose="02020603050405020304" pitchFamily="18" charset="0"/>
                <a:cs typeface="Times New Roman" panose="02020603050405020304" pitchFamily="18" charset="0"/>
              </a:rPr>
              <a:t>, J.R., Tarasov, L. (2019) Ice sheets matter for the global carbon cycle. Nature Communications 10, 3567. </a:t>
            </a:r>
          </a:p>
          <a:p>
            <a:pPr marL="514350" indent="-514350" algn="just">
              <a:buFont typeface="+mj-lt"/>
              <a:buAutoNum type="arabicPeriod"/>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Yu, S., Du, W., Sun, P., He, S., </a:t>
            </a:r>
            <a:r>
              <a:rPr lang="en-GB" sz="1600" dirty="0" err="1">
                <a:effectLst/>
                <a:latin typeface="Times New Roman" panose="02020603050405020304" pitchFamily="18" charset="0"/>
                <a:ea typeface="Calibri" panose="020F0502020204030204" pitchFamily="34" charset="0"/>
                <a:cs typeface="Times New Roman" panose="02020603050405020304" pitchFamily="18" charset="0"/>
              </a:rPr>
              <a:t>Kuo</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Y., Yuan, Y., Huang, J. (2014) Study on the hydrochemistry character and carbon sink in the middle and upper reaches of the </a:t>
            </a:r>
            <a:r>
              <a:rPr lang="en-GB" sz="1600" dirty="0" err="1">
                <a:effectLst/>
                <a:latin typeface="Times New Roman" panose="02020603050405020304" pitchFamily="18" charset="0"/>
                <a:ea typeface="Calibri" panose="020F0502020204030204" pitchFamily="34" charset="0"/>
                <a:cs typeface="Times New Roman" panose="02020603050405020304" pitchFamily="18" charset="0"/>
              </a:rPr>
              <a:t>Xijiang</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River basin, China. Journal of Environmental Earth Science.</a:t>
            </a:r>
            <a:endParaRPr lang="en-GB" sz="1600" dirty="0">
              <a:latin typeface="Times New Roman" panose="02020603050405020304" pitchFamily="18" charset="0"/>
              <a:cs typeface="Times New Roman" panose="02020603050405020304" pitchFamily="18" charset="0"/>
            </a:endParaRPr>
          </a:p>
          <a:p>
            <a:pPr marL="514350" indent="-514350">
              <a:buFont typeface="+mj-lt"/>
              <a:buAutoNum type="arabicPeriod"/>
            </a:pPr>
            <a:endParaRPr lang="en-GB" sz="1600" dirty="0">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B63199F1-2E1A-65FF-2733-B956B8096A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771365890"/>
      </p:ext>
    </p:extLst>
  </p:cSld>
  <p:clrMapOvr>
    <a:masterClrMapping/>
  </p:clrMapOvr>
  <mc:AlternateContent xmlns:mc="http://schemas.openxmlformats.org/markup-compatibility/2006">
    <mc:Choice xmlns:p14="http://schemas.microsoft.com/office/powerpoint/2010/main" Requires="p14">
      <p:transition spd="slow" p14:dur="2000" advTm="660"/>
    </mc:Choice>
    <mc:Fallback>
      <p:transition spd="slow" advTm="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8A3DD3-B1B3-4939-9D75-BF3189AFFBBC}"/>
              </a:ext>
            </a:extLst>
          </p:cNvPr>
          <p:cNvSpPr>
            <a:spLocks noGrp="1"/>
          </p:cNvSpPr>
          <p:nvPr>
            <p:ph idx="1"/>
          </p:nvPr>
        </p:nvSpPr>
        <p:spPr>
          <a:xfrm>
            <a:off x="548640" y="269966"/>
            <a:ext cx="7966710" cy="5906997"/>
          </a:xfrm>
        </p:spPr>
        <p:txBody>
          <a:bodyPr/>
          <a:lstStyle/>
          <a:p>
            <a:pPr marL="342900" indent="-342900" algn="just">
              <a:buAutoNum type="arabicPeriod" startAt="10"/>
            </a:pPr>
            <a:r>
              <a:rPr lang="en-GB" sz="1600" dirty="0" err="1">
                <a:effectLst/>
                <a:latin typeface="Times New Roman" panose="02020603050405020304" pitchFamily="18" charset="0"/>
                <a:ea typeface="Calibri" panose="020F0502020204030204" pitchFamily="34" charset="0"/>
                <a:cs typeface="Times New Roman" panose="02020603050405020304" pitchFamily="18" charset="0"/>
              </a:rPr>
              <a:t>Yde</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J.C., </a:t>
            </a:r>
            <a:r>
              <a:rPr lang="en-GB" sz="1600" dirty="0" err="1">
                <a:effectLst/>
                <a:latin typeface="Times New Roman" panose="02020603050405020304" pitchFamily="18" charset="0"/>
                <a:ea typeface="Calibri" panose="020F0502020204030204" pitchFamily="34" charset="0"/>
                <a:cs typeface="Times New Roman" panose="02020603050405020304" pitchFamily="18" charset="0"/>
              </a:rPr>
              <a:t>Barsena</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T.G., </a:t>
            </a:r>
            <a:r>
              <a:rPr lang="en-GB" sz="1600" dirty="0" err="1">
                <a:effectLst/>
                <a:latin typeface="Times New Roman" panose="02020603050405020304" pitchFamily="18" charset="0"/>
                <a:ea typeface="Calibri" panose="020F0502020204030204" pitchFamily="34" charset="0"/>
                <a:cs typeface="Times New Roman" panose="02020603050405020304" pitchFamily="18" charset="0"/>
              </a:rPr>
              <a:t>Finster</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K.W. (2011) Subglacial and Proglacial Ecosystem Responses to Climate Change. In book: Climate Change - Geophysical Foundations 	and Ecological Effects, Chapter: 23.</a:t>
            </a:r>
          </a:p>
          <a:p>
            <a:pPr marL="0" indent="0" algn="just">
              <a:buNone/>
            </a:pP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endParaRPr lang="en-GB" sz="1600" dirty="0">
              <a:latin typeface="Times New Roman" panose="02020603050405020304" pitchFamily="18" charset="0"/>
              <a:cs typeface="Times New Roman" panose="02020603050405020304" pitchFamily="18" charset="0"/>
            </a:endParaRPr>
          </a:p>
          <a:p>
            <a:pPr marL="342900" indent="-342900" algn="just">
              <a:buFont typeface="+mj-lt"/>
              <a:buAutoNum type="arabicPeriod"/>
            </a:pPr>
            <a:endParaRPr lang="en-GB" sz="1600" dirty="0">
              <a:latin typeface="Times New Roman" panose="02020603050405020304" pitchFamily="18" charset="0"/>
              <a:cs typeface="Times New Roman" panose="02020603050405020304" pitchFamily="18" charset="0"/>
            </a:endParaRPr>
          </a:p>
          <a:p>
            <a:pPr marL="342900" indent="-342900" algn="just">
              <a:buFont typeface="+mj-lt"/>
              <a:buAutoNum type="arabicPeriod"/>
            </a:pPr>
            <a:endParaRPr lang="en-GB" sz="1600" dirty="0">
              <a:latin typeface="Times New Roman" panose="02020603050405020304" pitchFamily="18" charset="0"/>
              <a:cs typeface="Times New Roman" panose="02020603050405020304" pitchFamily="18" charset="0"/>
            </a:endParaRPr>
          </a:p>
          <a:p>
            <a:pPr marL="342900" indent="-342900" algn="just">
              <a:buFont typeface="+mj-lt"/>
              <a:buAutoNum type="arabicPeriod"/>
            </a:pPr>
            <a:endParaRPr lang="en-GB" sz="1600" dirty="0">
              <a:latin typeface="Times New Roman" panose="02020603050405020304" pitchFamily="18" charset="0"/>
              <a:cs typeface="Times New Roman" panose="02020603050405020304" pitchFamily="18" charset="0"/>
            </a:endParaRPr>
          </a:p>
          <a:p>
            <a:pPr marL="0" indent="0" algn="just">
              <a:buNone/>
            </a:pPr>
            <a:endParaRPr lang="en-GB" sz="16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E5CBC27-B7F0-426D-AD3B-DDD008B78BEF}"/>
              </a:ext>
            </a:extLst>
          </p:cNvPr>
          <p:cNvSpPr txBox="1"/>
          <p:nvPr/>
        </p:nvSpPr>
        <p:spPr>
          <a:xfrm>
            <a:off x="762000" y="2594912"/>
            <a:ext cx="7620000" cy="461665"/>
          </a:xfrm>
          <a:prstGeom prst="rect">
            <a:avLst/>
          </a:prstGeom>
          <a:noFill/>
        </p:spPr>
        <p:txBody>
          <a:bodyPr wrap="square">
            <a:spAutoFit/>
          </a:bodyPr>
          <a:lstStyle/>
          <a:p>
            <a:pPr marL="0" indent="0" algn="ctr">
              <a:buNone/>
            </a:pPr>
            <a:r>
              <a:rPr lang="en-IN" sz="2400" b="1" dirty="0">
                <a:latin typeface="Times New Roman" panose="02020603050405020304" pitchFamily="18" charset="0"/>
                <a:cs typeface="Times New Roman" panose="02020603050405020304" pitchFamily="18" charset="0"/>
              </a:rPr>
              <a:t>THANK YOU</a:t>
            </a:r>
            <a:endParaRPr lang="en-GB" sz="2400" b="1" dirty="0">
              <a:latin typeface="Times New Roman" panose="02020603050405020304" pitchFamily="18" charset="0"/>
              <a:cs typeface="Times New Roman" panose="02020603050405020304" pitchFamily="18" charset="0"/>
            </a:endParaRPr>
          </a:p>
        </p:txBody>
      </p:sp>
      <p:pic>
        <p:nvPicPr>
          <p:cNvPr id="6" name="Graphic 5" descr="Boardroom with solid fill">
            <a:extLst>
              <a:ext uri="{FF2B5EF4-FFF2-40B4-BE49-F238E27FC236}">
                <a16:creationId xmlns:a16="http://schemas.microsoft.com/office/drawing/2014/main" id="{525D413D-1263-6EFC-01B6-A150443A9D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74795" y="2971800"/>
            <a:ext cx="914400" cy="914400"/>
          </a:xfrm>
          <a:prstGeom prst="rect">
            <a:avLst/>
          </a:prstGeom>
        </p:spPr>
      </p:pic>
      <p:pic>
        <p:nvPicPr>
          <p:cNvPr id="2" name="Audio 1">
            <a:hlinkClick r:id="" action="ppaction://media"/>
            <a:extLst>
              <a:ext uri="{FF2B5EF4-FFF2-40B4-BE49-F238E27FC236}">
                <a16:creationId xmlns:a16="http://schemas.microsoft.com/office/drawing/2014/main" id="{D37276C7-0FD1-D0C9-10A1-08883BD815D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444543100"/>
      </p:ext>
    </p:extLst>
  </p:cSld>
  <p:clrMapOvr>
    <a:masterClrMapping/>
  </p:clrMapOvr>
  <mc:AlternateContent xmlns:mc="http://schemas.openxmlformats.org/markup-compatibility/2006">
    <mc:Choice xmlns:p14="http://schemas.microsoft.com/office/powerpoint/2010/main" Requires="p14">
      <p:transition spd="slow" p14:dur="2000" advTm="7380"/>
    </mc:Choice>
    <mc:Fallback>
      <p:transition spd="slow" advTm="7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5" grpId="0"/>
    </p:bldLst>
  </p:timing>
  <p:extLst>
    <p:ext uri="{3A86A75C-4F4B-4683-9AE1-C65F6400EC91}">
      <p14:laserTraceLst xmlns:p14="http://schemas.microsoft.com/office/powerpoint/2010/main">
        <p14:tracePtLst>
          <p14:tracePt t="6039" x="4368800" y="3702050"/>
          <p14:tracePt t="6046" x="4368800" y="3449638"/>
          <p14:tracePt t="6053" x="4368800" y="3198813"/>
          <p14:tracePt t="6058" x="4368800" y="2974975"/>
          <p14:tracePt t="6064" x="4425950" y="2584450"/>
          <p14:tracePt t="6070" x="4452938" y="2220913"/>
          <p14:tracePt t="6078" x="4452938" y="1941513"/>
          <p14:tracePt t="6084" x="4467225" y="1633538"/>
          <p14:tracePt t="6091" x="4522788" y="1354138"/>
          <p14:tracePt t="6098" x="4565650" y="1074738"/>
          <p14:tracePt t="6105" x="4565650" y="796925"/>
          <p14:tracePt t="6113" x="4635500" y="517525"/>
          <p14:tracePt t="6118" x="4705350" y="265113"/>
          <p14:tracePt t="6127" x="4746625" y="55563"/>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25552-DCF5-485E-E974-67D6A1B09663}"/>
              </a:ext>
            </a:extLst>
          </p:cNvPr>
          <p:cNvSpPr>
            <a:spLocks noGrp="1"/>
          </p:cNvSpPr>
          <p:nvPr>
            <p:ph type="title"/>
          </p:nvPr>
        </p:nvSpPr>
        <p:spPr>
          <a:xfrm>
            <a:off x="549783" y="216826"/>
            <a:ext cx="8044434" cy="532340"/>
          </a:xfrm>
        </p:spPr>
        <p:style>
          <a:lnRef idx="1">
            <a:schemeClr val="accent5"/>
          </a:lnRef>
          <a:fillRef idx="2">
            <a:schemeClr val="accent5"/>
          </a:fillRef>
          <a:effectRef idx="1">
            <a:schemeClr val="accent5"/>
          </a:effectRef>
          <a:fontRef idx="minor">
            <a:schemeClr val="dk1"/>
          </a:fontRef>
        </p:style>
        <p:txBody>
          <a:bodyPr>
            <a:normAutofit/>
          </a:bodyPr>
          <a:lstStyle/>
          <a:p>
            <a:pPr algn="ctr"/>
            <a:r>
              <a:rPr lang="en-IN" sz="2250" b="1" dirty="0">
                <a:latin typeface="Arial" panose="020B0604020202020204" pitchFamily="34" charset="0"/>
                <a:cs typeface="Arial" panose="020B0604020202020204" pitchFamily="34" charset="0"/>
              </a:rPr>
              <a:t>Introduction</a:t>
            </a:r>
            <a:endParaRPr lang="en-GB" sz="225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F931496-DEB4-43B9-C086-EEEBE1CF8CBB}"/>
              </a:ext>
            </a:extLst>
          </p:cNvPr>
          <p:cNvSpPr>
            <a:spLocks noGrp="1"/>
          </p:cNvSpPr>
          <p:nvPr>
            <p:ph idx="1"/>
          </p:nvPr>
        </p:nvSpPr>
        <p:spPr>
          <a:xfrm>
            <a:off x="302895" y="974946"/>
            <a:ext cx="8538210" cy="5666228"/>
          </a:xfrm>
        </p:spPr>
        <p:txBody>
          <a:bodyPr>
            <a:noAutofit/>
          </a:bodyPr>
          <a:lstStyle/>
          <a:p>
            <a:pPr algn="just">
              <a:lnSpc>
                <a:spcPct val="120000"/>
              </a:lnSpc>
            </a:pPr>
            <a:r>
              <a:rPr lang="en-GB" sz="1800" dirty="0">
                <a:solidFill>
                  <a:schemeClr val="accent2">
                    <a:lumMod val="75000"/>
                  </a:schemeClr>
                </a:solidFill>
                <a:latin typeface="Times New Roman" panose="02020603050405020304" pitchFamily="18" charset="0"/>
                <a:cs typeface="Times New Roman" panose="02020603050405020304" pitchFamily="18" charset="0"/>
              </a:rPr>
              <a:t>In recent years, the release of organic and inorganic carbon from the melting glaciers has been a subject of scientific research </a:t>
            </a:r>
            <a:r>
              <a:rPr lang="en-GB" sz="1800" dirty="0">
                <a:latin typeface="Times New Roman" panose="02020603050405020304" pitchFamily="18" charset="0"/>
                <a:cs typeface="Times New Roman" panose="02020603050405020304" pitchFamily="18" charset="0"/>
              </a:rPr>
              <a:t>(</a:t>
            </a:r>
            <a:r>
              <a:rPr lang="en-GB" sz="1800" dirty="0" err="1">
                <a:latin typeface="Times New Roman" panose="02020603050405020304" pitchFamily="18" charset="0"/>
                <a:cs typeface="Times New Roman" panose="02020603050405020304" pitchFamily="18" charset="0"/>
              </a:rPr>
              <a:t>Yde</a:t>
            </a:r>
            <a:r>
              <a:rPr lang="en-GB" sz="1800" dirty="0">
                <a:latin typeface="Times New Roman" panose="02020603050405020304" pitchFamily="18" charset="0"/>
                <a:cs typeface="Times New Roman" panose="02020603050405020304" pitchFamily="18" charset="0"/>
              </a:rPr>
              <a:t> et al., 2011; Wadham et al., 2019).</a:t>
            </a:r>
            <a:endParaRPr lang="en-GB" sz="1800" dirty="0">
              <a:solidFill>
                <a:schemeClr val="accent2">
                  <a:lumMod val="75000"/>
                </a:schemeClr>
              </a:solidFill>
              <a:latin typeface="Times New Roman" panose="02020603050405020304" pitchFamily="18" charset="0"/>
              <a:cs typeface="Times New Roman" panose="02020603050405020304" pitchFamily="18" charset="0"/>
            </a:endParaRPr>
          </a:p>
          <a:p>
            <a:pPr algn="just">
              <a:lnSpc>
                <a:spcPct val="120000"/>
              </a:lnSpc>
            </a:pPr>
            <a:r>
              <a:rPr lang="en-GB" sz="1800" dirty="0">
                <a:solidFill>
                  <a:schemeClr val="accent2">
                    <a:lumMod val="75000"/>
                  </a:schemeClr>
                </a:solidFill>
                <a:latin typeface="Times New Roman" panose="02020603050405020304" pitchFamily="18" charset="0"/>
                <a:cs typeface="Times New Roman" panose="02020603050405020304" pitchFamily="18" charset="0"/>
              </a:rPr>
              <a:t>It can have a vital effect on the riverine carbon cycle and primary productivity.</a:t>
            </a:r>
          </a:p>
          <a:p>
            <a:pPr algn="just">
              <a:lnSpc>
                <a:spcPct val="120000"/>
              </a:lnSpc>
            </a:pPr>
            <a:endParaRPr lang="en-GB" sz="1800" dirty="0">
              <a:solidFill>
                <a:schemeClr val="accent2">
                  <a:lumMod val="75000"/>
                </a:schemeClr>
              </a:solidFill>
              <a:latin typeface="Times New Roman" panose="02020603050405020304" pitchFamily="18" charset="0"/>
              <a:cs typeface="Times New Roman" panose="02020603050405020304" pitchFamily="18" charset="0"/>
            </a:endParaRPr>
          </a:p>
          <a:p>
            <a:pPr algn="just">
              <a:lnSpc>
                <a:spcPct val="120000"/>
              </a:lnSpc>
            </a:pPr>
            <a:endParaRPr lang="en-GB" sz="1800" dirty="0">
              <a:solidFill>
                <a:schemeClr val="accent2">
                  <a:lumMod val="75000"/>
                </a:schemeClr>
              </a:solidFill>
              <a:latin typeface="Times New Roman" panose="02020603050405020304" pitchFamily="18" charset="0"/>
              <a:cs typeface="Times New Roman" panose="02020603050405020304" pitchFamily="18" charset="0"/>
            </a:endParaRPr>
          </a:p>
          <a:p>
            <a:pPr algn="just">
              <a:lnSpc>
                <a:spcPct val="120000"/>
              </a:lnSpc>
            </a:pPr>
            <a:endParaRPr lang="en-GB" sz="1800" dirty="0">
              <a:solidFill>
                <a:schemeClr val="accent2">
                  <a:lumMod val="75000"/>
                </a:schemeClr>
              </a:solidFill>
              <a:latin typeface="Times New Roman" panose="02020603050405020304" pitchFamily="18" charset="0"/>
              <a:cs typeface="Times New Roman" panose="02020603050405020304" pitchFamily="18" charset="0"/>
            </a:endParaRPr>
          </a:p>
          <a:p>
            <a:pPr algn="just">
              <a:lnSpc>
                <a:spcPct val="120000"/>
              </a:lnSpc>
            </a:pPr>
            <a:endParaRPr lang="en-GB" sz="1800" dirty="0">
              <a:solidFill>
                <a:schemeClr val="accent2">
                  <a:lumMod val="75000"/>
                </a:schemeClr>
              </a:solidFill>
              <a:latin typeface="Times New Roman" panose="02020603050405020304" pitchFamily="18" charset="0"/>
              <a:cs typeface="Times New Roman" panose="02020603050405020304" pitchFamily="18" charset="0"/>
            </a:endParaRPr>
          </a:p>
          <a:p>
            <a:pPr algn="just">
              <a:lnSpc>
                <a:spcPct val="120000"/>
              </a:lnSpc>
            </a:pPr>
            <a:endParaRPr lang="en-GB" sz="1800" dirty="0">
              <a:solidFill>
                <a:schemeClr val="accent2">
                  <a:lumMod val="75000"/>
                </a:schemeClr>
              </a:solidFill>
              <a:latin typeface="Times New Roman" panose="02020603050405020304" pitchFamily="18" charset="0"/>
              <a:cs typeface="Times New Roman" panose="02020603050405020304" pitchFamily="18" charset="0"/>
            </a:endParaRPr>
          </a:p>
          <a:p>
            <a:pPr algn="just">
              <a:lnSpc>
                <a:spcPct val="120000"/>
              </a:lnSpc>
            </a:pPr>
            <a:endParaRPr lang="en-GB" sz="1800" dirty="0">
              <a:solidFill>
                <a:schemeClr val="accent2">
                  <a:lumMod val="75000"/>
                </a:schemeClr>
              </a:solidFill>
              <a:latin typeface="Times New Roman" panose="02020603050405020304" pitchFamily="18" charset="0"/>
              <a:cs typeface="Times New Roman" panose="02020603050405020304" pitchFamily="18" charset="0"/>
            </a:endParaRPr>
          </a:p>
          <a:p>
            <a:pPr marL="0" indent="0" algn="just">
              <a:lnSpc>
                <a:spcPct val="120000"/>
              </a:lnSpc>
              <a:buNone/>
            </a:pPr>
            <a:endParaRPr lang="en-GB" sz="1800" dirty="0">
              <a:latin typeface="Times New Roman" panose="02020603050405020304" pitchFamily="18" charset="0"/>
              <a:cs typeface="Times New Roman" panose="02020603050405020304" pitchFamily="18" charset="0"/>
            </a:endParaRPr>
          </a:p>
          <a:p>
            <a:pPr>
              <a:lnSpc>
                <a:spcPct val="120000"/>
              </a:lnSpc>
            </a:pPr>
            <a:r>
              <a:rPr lang="en-GB" sz="1800" dirty="0">
                <a:solidFill>
                  <a:schemeClr val="accent1">
                    <a:lumMod val="75000"/>
                  </a:schemeClr>
                </a:solidFill>
                <a:latin typeface="Times New Roman" panose="02020603050405020304" pitchFamily="18" charset="0"/>
                <a:cs typeface="Times New Roman" panose="02020603050405020304" pitchFamily="18" charset="0"/>
              </a:rPr>
              <a:t>Carbon cycle has also been linked with weathering of rocks: </a:t>
            </a:r>
            <a:r>
              <a:rPr lang="en-GB" sz="1800" dirty="0">
                <a:latin typeface="Times New Roman" panose="02020603050405020304" pitchFamily="18" charset="0"/>
                <a:cs typeface="Times New Roman" panose="02020603050405020304" pitchFamily="18" charset="0"/>
              </a:rPr>
              <a:t>silicate weathering acting as a source and carbonate weathering acting as a sink of dissolved CO</a:t>
            </a:r>
            <a:r>
              <a:rPr lang="en-GB" sz="1800" baseline="-25000" dirty="0">
                <a:latin typeface="Times New Roman" panose="02020603050405020304" pitchFamily="18" charset="0"/>
                <a:cs typeface="Times New Roman" panose="02020603050405020304" pitchFamily="18" charset="0"/>
              </a:rPr>
              <a:t>2</a:t>
            </a:r>
            <a:r>
              <a:rPr lang="en-GB" sz="1800" dirty="0">
                <a:latin typeface="Times New Roman" panose="02020603050405020304" pitchFamily="18" charset="0"/>
                <a:cs typeface="Times New Roman" panose="02020603050405020304" pitchFamily="18" charset="0"/>
              </a:rPr>
              <a:t> in short period of time (Khadka et al., 2014).</a:t>
            </a:r>
          </a:p>
          <a:p>
            <a:pPr>
              <a:lnSpc>
                <a:spcPct val="120000"/>
              </a:lnSpc>
            </a:pPr>
            <a:endParaRPr lang="en-GB" sz="1800" dirty="0">
              <a:latin typeface="Times New Roman" panose="02020603050405020304" pitchFamily="18" charset="0"/>
              <a:cs typeface="Times New Roman" panose="02020603050405020304" pitchFamily="18" charset="0"/>
            </a:endParaRPr>
          </a:p>
          <a:p>
            <a:pPr marL="0" indent="0">
              <a:buNone/>
            </a:pPr>
            <a:r>
              <a:rPr lang="en-GB" sz="1800" dirty="0">
                <a:latin typeface="Times New Roman" panose="02020603050405020304" pitchFamily="18" charset="0"/>
                <a:cs typeface="Times New Roman" panose="02020603050405020304" pitchFamily="18" charset="0"/>
              </a:rPr>
              <a:t> </a:t>
            </a:r>
          </a:p>
        </p:txBody>
      </p:sp>
      <p:pic>
        <p:nvPicPr>
          <p:cNvPr id="7" name="Graphic 6" descr="Closed book with solid fill">
            <a:extLst>
              <a:ext uri="{FF2B5EF4-FFF2-40B4-BE49-F238E27FC236}">
                <a16:creationId xmlns:a16="http://schemas.microsoft.com/office/drawing/2014/main" id="{3B9A4112-21D4-77AB-A856-17B3858E36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198" y="75196"/>
            <a:ext cx="815599" cy="815599"/>
          </a:xfrm>
          <a:prstGeom prst="rect">
            <a:avLst/>
          </a:prstGeom>
        </p:spPr>
      </p:pic>
      <p:pic>
        <p:nvPicPr>
          <p:cNvPr id="5" name="Content Placeholder 3">
            <a:extLst>
              <a:ext uri="{FF2B5EF4-FFF2-40B4-BE49-F238E27FC236}">
                <a16:creationId xmlns:a16="http://schemas.microsoft.com/office/drawing/2014/main" id="{ED586390-E7D7-FB74-3AAD-BD4825B6EC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2738" y="2301541"/>
            <a:ext cx="6358524" cy="2485253"/>
          </a:xfrm>
          <a:prstGeom prst="rect">
            <a:avLst/>
          </a:prstGeom>
        </p:spPr>
      </p:pic>
      <p:sp>
        <p:nvSpPr>
          <p:cNvPr id="8" name="TextBox 7">
            <a:extLst>
              <a:ext uri="{FF2B5EF4-FFF2-40B4-BE49-F238E27FC236}">
                <a16:creationId xmlns:a16="http://schemas.microsoft.com/office/drawing/2014/main" id="{13372637-8004-407E-F36F-138737A3E8B2}"/>
              </a:ext>
            </a:extLst>
          </p:cNvPr>
          <p:cNvSpPr txBox="1"/>
          <p:nvPr/>
        </p:nvSpPr>
        <p:spPr>
          <a:xfrm>
            <a:off x="1363123" y="4836821"/>
            <a:ext cx="6650345" cy="830997"/>
          </a:xfrm>
          <a:prstGeom prst="rect">
            <a:avLst/>
          </a:prstGeom>
          <a:noFill/>
        </p:spPr>
        <p:txBody>
          <a:bodyPr wrap="square" rtlCol="0">
            <a:spAutoFit/>
          </a:bodyPr>
          <a:lstStyle/>
          <a:p>
            <a:r>
              <a:rPr lang="en-IN" sz="1600" dirty="0">
                <a:latin typeface="Times New Roman" panose="02020603050405020304" pitchFamily="18" charset="0"/>
                <a:ea typeface="Tahoma" panose="020B0604030504040204" pitchFamily="34" charset="0"/>
                <a:cs typeface="Times New Roman" panose="02020603050405020304" pitchFamily="18" charset="0"/>
              </a:rPr>
              <a:t>Figure 1. Schematic diagram showing carbon cycle in glacial and subglacial environment (after </a:t>
            </a:r>
            <a:r>
              <a:rPr lang="en-IN" sz="1600" dirty="0" err="1">
                <a:latin typeface="Times New Roman" panose="02020603050405020304" pitchFamily="18" charset="0"/>
                <a:ea typeface="Tahoma" panose="020B0604030504040204" pitchFamily="34" charset="0"/>
                <a:cs typeface="Times New Roman" panose="02020603050405020304" pitchFamily="18" charset="0"/>
              </a:rPr>
              <a:t>Yde</a:t>
            </a:r>
            <a:r>
              <a:rPr lang="en-IN" sz="1600" dirty="0">
                <a:latin typeface="Times New Roman" panose="02020603050405020304" pitchFamily="18" charset="0"/>
                <a:ea typeface="Tahoma" panose="020B0604030504040204" pitchFamily="34" charset="0"/>
                <a:cs typeface="Times New Roman" panose="02020603050405020304" pitchFamily="18" charset="0"/>
              </a:rPr>
              <a:t> et al., 2011)</a:t>
            </a:r>
            <a:endParaRPr lang="en-GB" sz="1600" dirty="0">
              <a:latin typeface="Times New Roman" panose="02020603050405020304" pitchFamily="18" charset="0"/>
              <a:ea typeface="Tahoma" panose="020B0604030504040204" pitchFamily="34" charset="0"/>
              <a:cs typeface="Times New Roman" panose="02020603050405020304" pitchFamily="18" charset="0"/>
            </a:endParaRPr>
          </a:p>
          <a:p>
            <a:endParaRPr lang="en-GB" sz="16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9" name="Audio 8">
            <a:hlinkClick r:id="" action="ppaction://media"/>
            <a:extLst>
              <a:ext uri="{FF2B5EF4-FFF2-40B4-BE49-F238E27FC236}">
                <a16:creationId xmlns:a16="http://schemas.microsoft.com/office/drawing/2014/main" id="{5A19B32F-2AC1-E474-9C43-D1D4980412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26954494"/>
      </p:ext>
    </p:extLst>
  </p:cSld>
  <p:clrMapOvr>
    <a:masterClrMapping/>
  </p:clrMapOvr>
  <mc:AlternateContent xmlns:mc="http://schemas.openxmlformats.org/markup-compatibility/2006">
    <mc:Choice xmlns:p14="http://schemas.microsoft.com/office/powerpoint/2010/main" Requires="p14">
      <p:transition spd="slow" p14:dur="2000" advTm="26782"/>
    </mc:Choice>
    <mc:Fallback>
      <p:transition spd="slow" advTm="26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4787A-6273-950B-D41D-BA5BE07FF9F7}"/>
              </a:ext>
            </a:extLst>
          </p:cNvPr>
          <p:cNvSpPr>
            <a:spLocks noGrp="1"/>
          </p:cNvSpPr>
          <p:nvPr>
            <p:ph type="title"/>
          </p:nvPr>
        </p:nvSpPr>
        <p:spPr>
          <a:xfrm>
            <a:off x="660848" y="183896"/>
            <a:ext cx="7886700" cy="466820"/>
          </a:xfrm>
        </p:spPr>
        <p:style>
          <a:lnRef idx="1">
            <a:schemeClr val="accent5"/>
          </a:lnRef>
          <a:fillRef idx="2">
            <a:schemeClr val="accent5"/>
          </a:fillRef>
          <a:effectRef idx="1">
            <a:schemeClr val="accent5"/>
          </a:effectRef>
          <a:fontRef idx="minor">
            <a:schemeClr val="dk1"/>
          </a:fontRef>
        </p:style>
        <p:txBody>
          <a:bodyPr>
            <a:normAutofit/>
          </a:bodyPr>
          <a:lstStyle/>
          <a:p>
            <a:pPr algn="ctr"/>
            <a:r>
              <a:rPr lang="en-IN" sz="2250" b="1" dirty="0">
                <a:latin typeface="Arial" panose="020B0604020202020204" pitchFamily="34" charset="0"/>
                <a:cs typeface="Arial" panose="020B0604020202020204" pitchFamily="34" charset="0"/>
              </a:rPr>
              <a:t>Study Area</a:t>
            </a:r>
            <a:endParaRPr lang="en-GB" sz="225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A27D6BD-EE94-F82E-5FC7-E4F24179A2FE}"/>
              </a:ext>
            </a:extLst>
          </p:cNvPr>
          <p:cNvPicPr>
            <a:picLocks noChangeAspect="1"/>
          </p:cNvPicPr>
          <p:nvPr/>
        </p:nvPicPr>
        <p:blipFill>
          <a:blip r:embed="rId4"/>
          <a:stretch>
            <a:fillRect/>
          </a:stretch>
        </p:blipFill>
        <p:spPr>
          <a:xfrm>
            <a:off x="211837" y="1837519"/>
            <a:ext cx="4364480" cy="4172584"/>
          </a:xfrm>
          <a:prstGeom prst="rect">
            <a:avLst/>
          </a:prstGeom>
        </p:spPr>
      </p:pic>
      <p:sp>
        <p:nvSpPr>
          <p:cNvPr id="5" name="TextBox 4">
            <a:extLst>
              <a:ext uri="{FF2B5EF4-FFF2-40B4-BE49-F238E27FC236}">
                <a16:creationId xmlns:a16="http://schemas.microsoft.com/office/drawing/2014/main" id="{1B863E69-4474-2B66-E885-30C815CE2C3B}"/>
              </a:ext>
            </a:extLst>
          </p:cNvPr>
          <p:cNvSpPr txBox="1"/>
          <p:nvPr/>
        </p:nvSpPr>
        <p:spPr>
          <a:xfrm>
            <a:off x="2133782" y="727533"/>
            <a:ext cx="5128202" cy="346249"/>
          </a:xfrm>
          <a:prstGeom prst="rect">
            <a:avLst/>
          </a:prstGeom>
          <a:solidFill>
            <a:schemeClr val="accent2">
              <a:lumMod val="20000"/>
              <a:lumOff val="80000"/>
            </a:schemeClr>
          </a:solidFill>
        </p:spPr>
        <p:txBody>
          <a:bodyPr wrap="square" rtlCol="0">
            <a:spAutoFit/>
          </a:bodyPr>
          <a:lstStyle/>
          <a:p>
            <a:pPr algn="ctr"/>
            <a:r>
              <a:rPr lang="en-IN" sz="1650" dirty="0">
                <a:solidFill>
                  <a:srgbClr val="C00000"/>
                </a:solidFill>
                <a:latin typeface="Amasis MT Pro Black" panose="02040A04050005020304" pitchFamily="18" charset="0"/>
                <a:cs typeface="Arial" panose="020B0604020202020204" pitchFamily="34" charset="0"/>
              </a:rPr>
              <a:t>Bhagirathi River Basin, Uttarakhand, India</a:t>
            </a:r>
            <a:endParaRPr lang="en-GB" sz="1650" dirty="0">
              <a:solidFill>
                <a:srgbClr val="C00000"/>
              </a:solidFill>
              <a:latin typeface="Amasis MT Pro Black" panose="02040A040500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12D7C92C-6878-E509-F345-69D8D8C34187}"/>
              </a:ext>
            </a:extLst>
          </p:cNvPr>
          <p:cNvSpPr txBox="1"/>
          <p:nvPr/>
        </p:nvSpPr>
        <p:spPr>
          <a:xfrm>
            <a:off x="251766" y="1150600"/>
            <a:ext cx="8892234" cy="1431161"/>
          </a:xfrm>
          <a:prstGeom prst="rect">
            <a:avLst/>
          </a:prstGeom>
          <a:noFill/>
        </p:spPr>
        <p:txBody>
          <a:bodyPr wrap="square" rtlCol="0">
            <a:spAutoFit/>
          </a:bodyPr>
          <a:lstStyle/>
          <a:p>
            <a:r>
              <a:rPr lang="en-IN" b="1" dirty="0">
                <a:latin typeface="Times New Roman" panose="02020603050405020304" pitchFamily="18" charset="0"/>
                <a:cs typeface="Times New Roman" panose="02020603050405020304" pitchFamily="18" charset="0"/>
              </a:rPr>
              <a:t>Bhagirathi River </a:t>
            </a:r>
            <a:r>
              <a:rPr lang="en-IN" dirty="0">
                <a:latin typeface="Times New Roman" panose="02020603050405020304" pitchFamily="18" charset="0"/>
                <a:cs typeface="Times New Roman" panose="02020603050405020304" pitchFamily="18" charset="0"/>
              </a:rPr>
              <a:t>is a proglacial melt-stream of Gangotri glacier which is one of the largest Himalayan glaciers.</a:t>
            </a:r>
          </a:p>
          <a:p>
            <a:endParaRPr lang="en-IN" dirty="0">
              <a:latin typeface="Times New Roman" panose="02020603050405020304" pitchFamily="18" charset="0"/>
              <a:cs typeface="Times New Roman" panose="02020603050405020304" pitchFamily="18" charset="0"/>
            </a:endParaRPr>
          </a:p>
          <a:p>
            <a:pPr marL="214313" indent="-214313">
              <a:buFont typeface="Wingdings" panose="05000000000000000000" pitchFamily="2" charset="2"/>
              <a:buChar char="§"/>
            </a:pPr>
            <a:endParaRPr lang="en-IN" dirty="0">
              <a:latin typeface="Times New Roman" panose="02020603050405020304" pitchFamily="18" charset="0"/>
              <a:cs typeface="Times New Roman" panose="02020603050405020304" pitchFamily="18" charset="0"/>
            </a:endParaRPr>
          </a:p>
          <a:p>
            <a:pPr marL="214313" indent="-214313">
              <a:buFont typeface="Wingdings" panose="05000000000000000000" pitchFamily="2" charset="2"/>
              <a:buChar char="§"/>
            </a:pPr>
            <a:endParaRPr lang="en-IN" sz="1500" dirty="0">
              <a:latin typeface="Times New Roman" panose="02020603050405020304" pitchFamily="18" charset="0"/>
              <a:cs typeface="Times New Roman" panose="02020603050405020304" pitchFamily="18" charset="0"/>
            </a:endParaRPr>
          </a:p>
        </p:txBody>
      </p:sp>
      <p:pic>
        <p:nvPicPr>
          <p:cNvPr id="7" name="Graphic 6" descr="Highway scene with solid fill">
            <a:extLst>
              <a:ext uri="{FF2B5EF4-FFF2-40B4-BE49-F238E27FC236}">
                <a16:creationId xmlns:a16="http://schemas.microsoft.com/office/drawing/2014/main" id="{5C5706A1-60E9-3BF7-095B-F51ABC3812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4840" y="-510"/>
            <a:ext cx="835631" cy="835631"/>
          </a:xfrm>
          <a:prstGeom prst="rect">
            <a:avLst/>
          </a:prstGeom>
        </p:spPr>
      </p:pic>
      <p:sp>
        <p:nvSpPr>
          <p:cNvPr id="8" name="TextBox 7">
            <a:extLst>
              <a:ext uri="{FF2B5EF4-FFF2-40B4-BE49-F238E27FC236}">
                <a16:creationId xmlns:a16="http://schemas.microsoft.com/office/drawing/2014/main" id="{F26CFBF3-4594-FADC-C759-38F9B1CB7E71}"/>
              </a:ext>
            </a:extLst>
          </p:cNvPr>
          <p:cNvSpPr txBox="1"/>
          <p:nvPr/>
        </p:nvSpPr>
        <p:spPr>
          <a:xfrm>
            <a:off x="156627" y="6010103"/>
            <a:ext cx="4648130" cy="584775"/>
          </a:xfrm>
          <a:prstGeom prst="rect">
            <a:avLst/>
          </a:prstGeom>
          <a:noFill/>
        </p:spPr>
        <p:txBody>
          <a:bodyPr wrap="square" rtlCol="0">
            <a:spAutoFit/>
          </a:bodyPr>
          <a:lstStyle/>
          <a:p>
            <a:r>
              <a:rPr lang="en-IN" sz="1600" dirty="0">
                <a:latin typeface="Times New Roman" panose="02020603050405020304" pitchFamily="18" charset="0"/>
                <a:ea typeface="Tahoma" panose="020B0604030504040204" pitchFamily="34" charset="0"/>
                <a:cs typeface="Times New Roman" panose="02020603050405020304" pitchFamily="18" charset="0"/>
              </a:rPr>
              <a:t>Figure 1. Map of the study area showing the sampling points</a:t>
            </a:r>
            <a:endParaRPr lang="en-GB" sz="16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9" name="Picture 8" descr="Map&#10;&#10;Description automatically generated">
            <a:extLst>
              <a:ext uri="{FF2B5EF4-FFF2-40B4-BE49-F238E27FC236}">
                <a16:creationId xmlns:a16="http://schemas.microsoft.com/office/drawing/2014/main" id="{0C5E48A7-FFA8-52D5-AA2B-A1CDC68677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4757" y="1858046"/>
            <a:ext cx="4127408" cy="4230594"/>
          </a:xfrm>
          <a:prstGeom prst="rect">
            <a:avLst/>
          </a:prstGeom>
        </p:spPr>
      </p:pic>
      <p:sp>
        <p:nvSpPr>
          <p:cNvPr id="10" name="TextBox 9">
            <a:extLst>
              <a:ext uri="{FF2B5EF4-FFF2-40B4-BE49-F238E27FC236}">
                <a16:creationId xmlns:a16="http://schemas.microsoft.com/office/drawing/2014/main" id="{8D604E8D-ED09-9109-8F6F-EBAE701FFE48}"/>
              </a:ext>
            </a:extLst>
          </p:cNvPr>
          <p:cNvSpPr txBox="1"/>
          <p:nvPr/>
        </p:nvSpPr>
        <p:spPr>
          <a:xfrm>
            <a:off x="4804757" y="6067689"/>
            <a:ext cx="4039985" cy="584775"/>
          </a:xfrm>
          <a:prstGeom prst="rect">
            <a:avLst/>
          </a:prstGeom>
          <a:noFill/>
        </p:spPr>
        <p:txBody>
          <a:bodyPr wrap="square" rtlCol="0">
            <a:spAutoFit/>
          </a:bodyPr>
          <a:lstStyle/>
          <a:p>
            <a:r>
              <a:rPr lang="en-IN" sz="1600" dirty="0">
                <a:latin typeface="Times New Roman" panose="02020603050405020304" pitchFamily="18" charset="0"/>
                <a:ea typeface="Tahoma" panose="020B0604030504040204" pitchFamily="34" charset="0"/>
                <a:cs typeface="Times New Roman" panose="02020603050405020304" pitchFamily="18" charset="0"/>
              </a:rPr>
              <a:t>Figure 2. Geological map of Bhagirathi Basin (Yadav et al., 2020)</a:t>
            </a:r>
            <a:endParaRPr lang="en-GB" sz="16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3" name="Audio 12">
            <a:hlinkClick r:id="" action="ppaction://media"/>
            <a:extLst>
              <a:ext uri="{FF2B5EF4-FFF2-40B4-BE49-F238E27FC236}">
                <a16:creationId xmlns:a16="http://schemas.microsoft.com/office/drawing/2014/main" id="{42E0271D-3C9E-D91A-DD80-A2DBA2488D4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59355676"/>
      </p:ext>
    </p:extLst>
  </p:cSld>
  <p:clrMapOvr>
    <a:masterClrMapping/>
  </p:clrMapOvr>
  <mc:AlternateContent xmlns:mc="http://schemas.openxmlformats.org/markup-compatibility/2006">
    <mc:Choice xmlns:p14="http://schemas.microsoft.com/office/powerpoint/2010/main" Requires="p14">
      <p:transition spd="slow" p14:dur="2000" advTm="33075"/>
    </mc:Choice>
    <mc:Fallback>
      <p:transition spd="slow" advTm="33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14003" x="2914650" y="6315075"/>
          <p14:tracePt t="14352" x="977900" y="6564313"/>
          <p14:tracePt t="14359" x="1117600" y="6340475"/>
          <p14:tracePt t="14366" x="1200150" y="6159500"/>
          <p14:tracePt t="14373" x="1368425" y="5978525"/>
          <p14:tracePt t="14380" x="1479550" y="5768975"/>
          <p14:tracePt t="14387" x="1549400" y="5516563"/>
          <p14:tracePt t="14393" x="1660525" y="5251450"/>
          <p14:tracePt t="14400" x="1758950" y="5027613"/>
          <p14:tracePt t="14407" x="1870075" y="4846638"/>
          <p14:tracePt t="14414" x="1982788" y="4692650"/>
          <p14:tracePt t="14420" x="2038350" y="4595813"/>
          <p14:tracePt t="14429" x="2093913" y="4511675"/>
          <p14:tracePt t="14435" x="2149475" y="4413250"/>
          <p14:tracePt t="14442" x="2205038" y="4386263"/>
          <p14:tracePt t="14448" x="2233613" y="4343400"/>
          <p14:tracePt t="14455" x="2262188" y="4329113"/>
          <p14:tracePt t="14461" x="2274888" y="4302125"/>
          <p14:tracePt t="14468" x="2303463" y="4273550"/>
          <p14:tracePt t="14475" x="2317750" y="4260850"/>
          <p14:tracePt t="14489" x="2332038" y="4246563"/>
          <p14:tracePt t="14496" x="2344738" y="4246563"/>
          <p14:tracePt t="14523" x="2359025" y="4246563"/>
          <p14:tracePt t="14530" x="2359025" y="4260850"/>
          <p14:tracePt t="15038" x="2401888" y="4051300"/>
          <p14:tracePt t="15048" x="2568575" y="3632200"/>
          <p14:tracePt t="15054" x="2638425" y="3295650"/>
          <p14:tracePt t="15060" x="2833688" y="2820988"/>
          <p14:tracePt t="15068" x="2932113" y="2570163"/>
          <p14:tracePt t="15082" x="3043238" y="2389188"/>
          <p14:tracePt t="15089" x="3127375" y="2262188"/>
          <p14:tracePt t="15096" x="3224213" y="2179638"/>
          <p14:tracePt t="15104" x="3267075" y="2136775"/>
          <p14:tracePt t="15109" x="3363913" y="2066925"/>
          <p14:tracePt t="15116" x="3421063" y="2039938"/>
          <p14:tracePt t="15123" x="3462338" y="2011363"/>
          <p14:tracePt t="15130" x="3517900" y="1955800"/>
          <p14:tracePt t="15137" x="3546475" y="1927225"/>
          <p14:tracePt t="15143" x="3616325" y="1900238"/>
          <p14:tracePt t="15151" x="3643313" y="1885950"/>
          <p14:tracePt t="15157" x="3671888" y="1885950"/>
          <p14:tracePt t="15164" x="3698875" y="1871663"/>
          <p14:tracePt t="15171" x="3727450" y="1857375"/>
          <p14:tracePt t="15178" x="3756025" y="1857375"/>
          <p14:tracePt t="15185" x="3768725" y="1857375"/>
          <p14:tracePt t="15191" x="3825875" y="1843088"/>
          <p14:tracePt t="15199" x="3852863" y="1843088"/>
          <p14:tracePt t="15204" x="3894138" y="1843088"/>
          <p14:tracePt t="15211" x="3937000" y="1843088"/>
          <p14:tracePt t="15218" x="3978275" y="1857375"/>
          <p14:tracePt t="15226" x="4021138" y="1871663"/>
          <p14:tracePt t="15239" x="4033838" y="1885950"/>
          <p14:tracePt t="15246" x="4048125" y="1912938"/>
          <p14:tracePt t="15251" x="4062413" y="1927225"/>
          <p14:tracePt t="15259" x="4076700" y="1927225"/>
          <p14:tracePt t="15266" x="4090988" y="1955800"/>
          <p14:tracePt t="15273" x="4090988" y="1970088"/>
          <p14:tracePt t="15280" x="4117975" y="1982788"/>
          <p14:tracePt t="15287" x="4117975" y="1997075"/>
          <p14:tracePt t="15293" x="4117975" y="2011363"/>
          <p14:tracePt t="15300" x="4117975" y="2025650"/>
          <p14:tracePt t="15314" x="4117975" y="2039938"/>
          <p14:tracePt t="15328" x="4117975" y="2052638"/>
          <p14:tracePt t="15335" x="4117975" y="2066925"/>
          <p14:tracePt t="15341" x="4117975" y="2081213"/>
          <p14:tracePt t="15348" x="4117975" y="2095500"/>
          <p14:tracePt t="15355" x="4103688" y="2109788"/>
          <p14:tracePt t="15362" x="4103688" y="2122488"/>
          <p14:tracePt t="15368" x="4103688" y="2136775"/>
          <p14:tracePt t="15377" x="4103688" y="2151063"/>
          <p14:tracePt t="15382" x="4103688" y="2165350"/>
          <p14:tracePt t="15389" x="4090988" y="2179638"/>
          <p14:tracePt t="15396" x="4076700" y="2192338"/>
          <p14:tracePt t="15401" x="4076700" y="2206625"/>
          <p14:tracePt t="15423" x="4076700" y="2220913"/>
          <p14:tracePt t="15947" x="3963988" y="2360613"/>
          <p14:tracePt t="15954" x="3768725" y="2611438"/>
          <p14:tracePt t="15961" x="3476625" y="3059113"/>
          <p14:tracePt t="15967" x="3308350" y="3268663"/>
          <p14:tracePt t="15971" x="3028950" y="3632200"/>
          <p14:tracePt t="15978" x="2862263" y="3868738"/>
          <p14:tracePt t="15985" x="2736850" y="3994150"/>
          <p14:tracePt t="15991" x="2624138" y="4203700"/>
          <p14:tracePt t="16000" x="2554288" y="4386263"/>
          <p14:tracePt t="16005" x="2428875" y="4483100"/>
          <p14:tracePt t="16012" x="2332038" y="4665663"/>
          <p14:tracePt t="16019" x="2262188" y="4735513"/>
          <p14:tracePt t="16026" x="2233613" y="4805363"/>
          <p14:tracePt t="16034" x="2192338" y="4875213"/>
          <p14:tracePt t="16039" x="2163763" y="4930775"/>
          <p14:tracePt t="16046" x="2135188" y="4972050"/>
          <p14:tracePt t="16053" x="2093913" y="5014913"/>
          <p14:tracePt t="16060" x="2079625" y="5027613"/>
          <p14:tracePt t="16068" x="2065338" y="5056188"/>
          <p14:tracePt t="16073" x="2052638" y="5070475"/>
          <p14:tracePt t="16080" x="2038350" y="5084763"/>
          <p14:tracePt t="16087" x="2024063" y="5084763"/>
          <p14:tracePt t="16094" x="2024063" y="5111750"/>
          <p14:tracePt t="16121" x="2009775" y="5126038"/>
          <p14:tracePt t="16164" x="2009775" y="5140325"/>
          <p14:tracePt t="16170" x="1997075" y="5140325"/>
          <p14:tracePt t="16181" x="1997075" y="5154613"/>
          <p14:tracePt t="16192" x="1982788" y="5167313"/>
          <p14:tracePt t="16198" x="1982788" y="5181600"/>
          <p14:tracePt t="16212" x="1982788" y="5195888"/>
          <p14:tracePt t="16224" x="1982788" y="5210175"/>
          <p14:tracePt t="16235" x="1982788" y="5224463"/>
          <p14:tracePt t="16241" x="1968500" y="5237163"/>
          <p14:tracePt t="16245" x="1968500" y="5251450"/>
          <p14:tracePt t="16258" x="1968500" y="5265738"/>
          <p14:tracePt t="16265" x="1968500" y="5280025"/>
          <p14:tracePt t="16272" x="1968500" y="5294313"/>
          <p14:tracePt t="16292" x="1954213" y="5307013"/>
          <p14:tracePt t="16307" x="1954213" y="5321300"/>
          <p14:tracePt t="16320" x="1954213" y="5335588"/>
          <p14:tracePt t="16326" x="1939925" y="5349875"/>
          <p14:tracePt t="16333" x="1927225" y="5376863"/>
          <p14:tracePt t="16340" x="1912938" y="5391150"/>
          <p14:tracePt t="16347" x="1912938" y="5405438"/>
          <p14:tracePt t="16353" x="1912938" y="5419725"/>
          <p14:tracePt t="16360" x="1898650" y="5434013"/>
          <p14:tracePt t="16369" x="1898650" y="5446713"/>
          <p14:tracePt t="16374" x="1898650" y="5461000"/>
          <p14:tracePt t="16380" x="1898650" y="5475288"/>
          <p14:tracePt t="16387" x="1884363" y="5489575"/>
          <p14:tracePt t="16408" x="1884363" y="5503863"/>
          <p14:tracePt t="16414" x="1870075" y="5516563"/>
          <p14:tracePt t="16428" x="1857375" y="5530850"/>
          <p14:tracePt t="16436" x="1857375" y="5545138"/>
          <p14:tracePt t="16442" x="1857375" y="5559425"/>
          <p14:tracePt t="16456" x="1843088" y="5559425"/>
          <p14:tracePt t="16469" x="1843088" y="5573713"/>
          <p14:tracePt t="16483" x="1843088" y="5586413"/>
          <p14:tracePt t="16505" x="1843088" y="5600700"/>
          <p14:tracePt t="16519" x="1843088" y="5614988"/>
          <p14:tracePt t="17238" x="1857375" y="5614988"/>
          <p14:tracePt t="17246" x="1898650" y="5643563"/>
          <p14:tracePt t="17255" x="1954213" y="5670550"/>
          <p14:tracePt t="17262" x="1997075" y="5670550"/>
          <p14:tracePt t="17264" x="2038350" y="5699125"/>
          <p14:tracePt t="17271" x="2065338" y="5726113"/>
          <p14:tracePt t="17277" x="2093913" y="5726113"/>
          <p14:tracePt t="17284" x="2149475" y="5754688"/>
          <p14:tracePt t="17291" x="2192338" y="5754688"/>
          <p14:tracePt t="17297" x="2205038" y="5768975"/>
          <p14:tracePt t="17304" x="2233613" y="5783263"/>
          <p14:tracePt t="17311" x="2262188" y="5795963"/>
          <p14:tracePt t="17319" x="2303463" y="5795963"/>
          <p14:tracePt t="17332" x="2332038" y="5810250"/>
          <p14:tracePt t="17339" x="2344738" y="5824538"/>
          <p14:tracePt t="17352" x="2373313" y="5838825"/>
          <p14:tracePt t="17373" x="2387600" y="5838825"/>
          <p14:tracePt t="17379" x="2401888" y="5838825"/>
          <p14:tracePt t="17386" x="2414588" y="5838825"/>
          <p14:tracePt t="17400" x="2428875" y="5838825"/>
          <p14:tracePt t="17407" x="2443163" y="5838825"/>
          <p14:tracePt t="17414" x="2457450" y="5853113"/>
          <p14:tracePt t="17427" x="2471738" y="5853113"/>
          <p14:tracePt t="17434" x="2484438" y="5853113"/>
          <p14:tracePt t="17441" x="2498725" y="5853113"/>
          <p14:tracePt t="17448" x="2513013" y="5853113"/>
          <p14:tracePt t="17455" x="2540000" y="5853113"/>
          <p14:tracePt t="17462" x="2554288" y="5853113"/>
          <p14:tracePt t="17475" x="2568575" y="5853113"/>
          <p14:tracePt t="17489" x="2582863" y="5853113"/>
          <p14:tracePt t="17495" x="2609850" y="5853113"/>
          <p14:tracePt t="17509" x="2624138" y="5853113"/>
          <p14:tracePt t="17529" x="2638425" y="5853113"/>
          <p14:tracePt t="17543" x="2652713" y="5853113"/>
          <p14:tracePt t="18443" x="2693988" y="5853113"/>
          <p14:tracePt t="18449" x="2722563" y="5824538"/>
          <p14:tracePt t="18456" x="2792413" y="5795963"/>
          <p14:tracePt t="18463" x="2862263" y="5754688"/>
          <p14:tracePt t="18470" x="2932113" y="5699125"/>
          <p14:tracePt t="18476" x="3028950" y="5670550"/>
          <p14:tracePt t="18483" x="3098800" y="5629275"/>
          <p14:tracePt t="18490" x="3168650" y="5600700"/>
          <p14:tracePt t="18497" x="3267075" y="5573713"/>
          <p14:tracePt t="18504" x="3336925" y="5545138"/>
          <p14:tracePt t="18511" x="3363913" y="5516563"/>
          <p14:tracePt t="18517" x="3406775" y="5489575"/>
          <p14:tracePt t="18524" x="3433763" y="5475288"/>
          <p14:tracePt t="18531" x="3448050" y="5446713"/>
          <p14:tracePt t="18538" x="3476625" y="5419725"/>
          <p14:tracePt t="18545" x="3489325" y="5376863"/>
          <p14:tracePt t="18551" x="3517900" y="5349875"/>
          <p14:tracePt t="18558" x="3532188" y="5335588"/>
          <p14:tracePt t="18565" x="3559175" y="5307013"/>
          <p14:tracePt t="18572" x="3573463" y="5280025"/>
          <p14:tracePt t="18579" x="3587750" y="5251450"/>
          <p14:tracePt t="18586" x="3587750" y="5237163"/>
          <p14:tracePt t="18593" x="3616325" y="5210175"/>
          <p14:tracePt t="18599" x="3629025" y="5181600"/>
          <p14:tracePt t="18607" x="3629025" y="5154613"/>
          <p14:tracePt t="18613" x="3643313" y="5154613"/>
          <p14:tracePt t="18620" x="3657600" y="5126038"/>
          <p14:tracePt t="18627" x="3657600" y="5097463"/>
          <p14:tracePt t="18633" x="3657600" y="5070475"/>
          <p14:tracePt t="18640" x="3671888" y="5027613"/>
          <p14:tracePt t="18647" x="3686175" y="4972050"/>
          <p14:tracePt t="18654" x="3686175" y="4916488"/>
          <p14:tracePt t="18660" x="3698875" y="4846638"/>
          <p14:tracePt t="18667" x="3727450" y="4791075"/>
          <p14:tracePt t="18674" x="3727450" y="4692650"/>
          <p14:tracePt t="18681" x="3727450" y="4637088"/>
          <p14:tracePt t="18688" x="3741738" y="4567238"/>
          <p14:tracePt t="18695" x="3756025" y="4483100"/>
          <p14:tracePt t="18701" x="3756025" y="4413250"/>
          <p14:tracePt t="18708" x="3756025" y="4329113"/>
          <p14:tracePt t="18715" x="3768725" y="4273550"/>
          <p14:tracePt t="18723" x="3811588" y="4176713"/>
          <p14:tracePt t="18729" x="3825875" y="4133850"/>
          <p14:tracePt t="18737" x="3838575" y="4078288"/>
          <p14:tracePt t="18742" x="3838575" y="4037013"/>
          <p14:tracePt t="18749" x="3852863" y="3994150"/>
          <p14:tracePt t="18757" x="3867150" y="3952875"/>
          <p14:tracePt t="18763" x="3867150" y="3897313"/>
          <p14:tracePt t="18770" x="3881438" y="3868738"/>
          <p14:tracePt t="18776" x="3881438" y="3827463"/>
          <p14:tracePt t="18783" x="3881438" y="3771900"/>
          <p14:tracePt t="18791" x="3894138" y="3757613"/>
          <p14:tracePt t="18797" x="3908425" y="3714750"/>
          <p14:tracePt t="18803" x="3908425" y="3687763"/>
          <p14:tracePt t="18811" x="3922713" y="3644900"/>
          <p14:tracePt t="18817" x="3922713" y="3617913"/>
          <p14:tracePt t="18824" x="3922713" y="3562350"/>
          <p14:tracePt t="18839" x="3922713" y="3533775"/>
          <p14:tracePt t="18845" x="3922713" y="3519488"/>
          <p14:tracePt t="18851" x="3922713" y="3505200"/>
          <p14:tracePt t="18865" x="3922713" y="3492500"/>
          <p14:tracePt t="18872" x="3922713" y="3478213"/>
          <p14:tracePt t="18892" x="3922713" y="3449638"/>
          <p14:tracePt t="18899" x="3922713" y="3435350"/>
          <p14:tracePt t="18913" x="3922713" y="3408363"/>
          <p14:tracePt t="18920" x="3922713" y="3394075"/>
          <p14:tracePt t="18926" x="3922713" y="3379788"/>
          <p14:tracePt t="18934" x="3922713" y="3365500"/>
          <p14:tracePt t="18947" x="3922713" y="3338513"/>
          <p14:tracePt t="18960" x="3922713" y="3324225"/>
          <p14:tracePt t="18967" x="3922713" y="3309938"/>
          <p14:tracePt t="18981" x="3922713" y="3295650"/>
          <p14:tracePt t="18988" x="3922713" y="3282950"/>
          <p14:tracePt t="19023" x="3922713" y="3268663"/>
          <p14:tracePt t="19042" x="3922713" y="3254375"/>
          <p14:tracePt t="19063" x="3922713" y="3240088"/>
          <p14:tracePt t="19331" x="3922713" y="3225800"/>
          <p14:tracePt t="19339" x="3908425" y="3198813"/>
          <p14:tracePt t="19344" x="3894138" y="3170238"/>
          <p14:tracePt t="19350" x="3867150" y="3155950"/>
          <p14:tracePt t="19356" x="3852863" y="3128963"/>
          <p14:tracePt t="19363" x="3825875" y="3114675"/>
          <p14:tracePt t="19370" x="3756025" y="3059113"/>
          <p14:tracePt t="19376" x="3686175" y="3030538"/>
          <p14:tracePt t="19383" x="3657600" y="3003550"/>
          <p14:tracePt t="19390" x="3587750" y="2989263"/>
          <p14:tracePt t="19397" x="3532188" y="2946400"/>
          <p14:tracePt t="19405" x="3406775" y="2905125"/>
          <p14:tracePt t="19411" x="3308350" y="2890838"/>
          <p14:tracePt t="19418" x="3168650" y="2849563"/>
          <p14:tracePt t="19425" x="3098800" y="2806700"/>
          <p14:tracePt t="19431" x="2973388" y="2794000"/>
          <p14:tracePt t="19439" x="2917825" y="2779713"/>
          <p14:tracePt t="19444" x="2847975" y="2765425"/>
          <p14:tracePt t="19451" x="2819400" y="2751138"/>
          <p14:tracePt t="19459" x="2778125" y="2751138"/>
          <p14:tracePt t="19465" x="2749550" y="2751138"/>
          <p14:tracePt t="19472" x="2722563" y="2751138"/>
          <p14:tracePt t="19479" x="2679700" y="2751138"/>
          <p14:tracePt t="19485" x="2638425" y="2751138"/>
          <p14:tracePt t="19492" x="2554288" y="2751138"/>
          <p14:tracePt t="19499" x="2457450" y="2765425"/>
          <p14:tracePt t="19507" x="2332038" y="2806700"/>
          <p14:tracePt t="19513" x="2262188" y="2849563"/>
          <p14:tracePt t="19520" x="2205038" y="2863850"/>
          <p14:tracePt t="19526" x="2149475" y="2890838"/>
          <p14:tracePt t="19533" x="2093913" y="2933700"/>
          <p14:tracePt t="19539" x="2038350" y="2960688"/>
          <p14:tracePt t="19547" x="1997075" y="2974975"/>
          <p14:tracePt t="19554" x="1954213" y="3003550"/>
          <p14:tracePt t="19560" x="1912938" y="3030538"/>
          <p14:tracePt t="19567" x="1884363" y="3044825"/>
          <p14:tracePt t="19574" x="1843088" y="3086100"/>
          <p14:tracePt t="19581" x="1814513" y="3100388"/>
          <p14:tracePt t="19589" x="1787525" y="3114675"/>
          <p14:tracePt t="19595" x="1758950" y="3143250"/>
          <p14:tracePt t="19602" x="1730375" y="3184525"/>
          <p14:tracePt t="19609" x="1674813" y="3240088"/>
          <p14:tracePt t="19615" x="1647825" y="3268663"/>
          <p14:tracePt t="19623" x="1619250" y="3295650"/>
          <p14:tracePt t="19628" x="1592263" y="3324225"/>
          <p14:tracePt t="19636" x="1549400" y="3365500"/>
          <p14:tracePt t="19643" x="1522413" y="3379788"/>
          <p14:tracePt t="19650" x="1508125" y="3408363"/>
          <p14:tracePt t="19656" x="1479550" y="3422650"/>
          <p14:tracePt t="19663" x="1465263" y="3435350"/>
          <p14:tracePt t="19670" x="1465263" y="3449638"/>
          <p14:tracePt t="19676" x="1438275" y="3478213"/>
          <p14:tracePt t="19683" x="1438275" y="3492500"/>
          <p14:tracePt t="19689" x="1423988" y="3505200"/>
          <p14:tracePt t="19697" x="1423988" y="3519488"/>
          <p14:tracePt t="19704" x="1409700" y="3519488"/>
          <p14:tracePt t="19711" x="1395413" y="3519488"/>
          <p14:tracePt t="19717" x="1382713" y="3533775"/>
          <p14:tracePt t="19731" x="1368425" y="3548063"/>
          <p14:tracePt t="19739" x="1368425" y="3562350"/>
          <p14:tracePt t="19745" x="1339850" y="3589338"/>
          <p14:tracePt t="19751" x="1339850" y="3617913"/>
          <p14:tracePt t="19758" x="1325563" y="3632200"/>
          <p14:tracePt t="19765" x="1298575" y="3659188"/>
          <p14:tracePt t="19772" x="1270000" y="3702050"/>
          <p14:tracePt t="19779" x="1255713" y="3714750"/>
          <p14:tracePt t="19786" x="1243013" y="3743325"/>
          <p14:tracePt t="19793" x="1214438" y="3771900"/>
          <p14:tracePt t="19799" x="1200150" y="3798888"/>
          <p14:tracePt t="19806" x="1185863" y="3827463"/>
          <p14:tracePt t="19813" x="1173163" y="3841750"/>
          <p14:tracePt t="19819" x="1144588" y="3868738"/>
          <p14:tracePt t="19827" x="1144588" y="3883025"/>
          <p14:tracePt t="19833" x="1117600" y="3911600"/>
          <p14:tracePt t="19841" x="1103313" y="3938588"/>
          <p14:tracePt t="19847" x="1089025" y="3967163"/>
          <p14:tracePt t="19854" x="1074738" y="3994150"/>
          <p14:tracePt t="19861" x="1060450" y="4022725"/>
          <p14:tracePt t="19867" x="1047750" y="4064000"/>
          <p14:tracePt t="19875" x="1033463" y="4078288"/>
          <p14:tracePt t="19881" x="1019175" y="4106863"/>
          <p14:tracePt t="19889" x="1004888" y="4133850"/>
          <p14:tracePt t="19895" x="1004888" y="4162425"/>
          <p14:tracePt t="19901" x="990600" y="4176713"/>
          <p14:tracePt t="19908" x="977900" y="4176713"/>
          <p14:tracePt t="19915" x="977900" y="4203700"/>
          <p14:tracePt t="19923" x="963613" y="4217988"/>
          <p14:tracePt t="19929" x="963613" y="4232275"/>
          <p14:tracePt t="19936" x="963613" y="4246563"/>
          <p14:tracePt t="19942" x="963613" y="4260850"/>
          <p14:tracePt t="19949" x="963613" y="4273550"/>
          <p14:tracePt t="19963" x="949325" y="4287838"/>
          <p14:tracePt t="19970" x="949325" y="4302125"/>
          <p14:tracePt t="19977" x="949325" y="4316413"/>
          <p14:tracePt t="19990" x="949325" y="4329113"/>
          <p14:tracePt t="19997" x="935038" y="4343400"/>
          <p14:tracePt t="20004" x="935038" y="4357688"/>
          <p14:tracePt t="20010" x="935038" y="4371975"/>
          <p14:tracePt t="20017" x="920750" y="4398963"/>
          <p14:tracePt t="20025" x="920750" y="4468813"/>
          <p14:tracePt t="20031" x="908050" y="4497388"/>
          <p14:tracePt t="20040" x="908050" y="4525963"/>
          <p14:tracePt t="20045" x="908050" y="4581525"/>
          <p14:tracePt t="20051" x="908050" y="4665663"/>
          <p14:tracePt t="20058" x="908050" y="4721225"/>
          <p14:tracePt t="20065" x="908050" y="4762500"/>
          <p14:tracePt t="20073" x="920750" y="4818063"/>
          <p14:tracePt t="20079" x="920750" y="4875213"/>
          <p14:tracePt t="20085" x="935038" y="4930775"/>
          <p14:tracePt t="20092" x="963613" y="5084763"/>
          <p14:tracePt t="20099" x="977900" y="5195888"/>
          <p14:tracePt t="20107" x="990600" y="5294313"/>
          <p14:tracePt t="20113" x="990600" y="5349875"/>
          <p14:tracePt t="20120" x="1004888" y="5419725"/>
          <p14:tracePt t="20127" x="1033463" y="5475288"/>
          <p14:tracePt t="20133" x="1033463" y="5516563"/>
          <p14:tracePt t="20140" x="1060450" y="5586413"/>
          <p14:tracePt t="20147" x="1089025" y="5643563"/>
          <p14:tracePt t="20154" x="1103313" y="5684838"/>
          <p14:tracePt t="20161" x="1144588" y="5726113"/>
          <p14:tracePt t="20168" x="1158875" y="5754688"/>
          <p14:tracePt t="20174" x="1185863" y="5783263"/>
          <p14:tracePt t="20181" x="1200150" y="5795963"/>
          <p14:tracePt t="20188" x="1228725" y="5838825"/>
          <p14:tracePt t="20195" x="1243013" y="5865813"/>
          <p14:tracePt t="20201" x="1270000" y="5894388"/>
          <p14:tracePt t="20208" x="1298575" y="5908675"/>
          <p14:tracePt t="20216" x="1312863" y="5949950"/>
          <p14:tracePt t="20223" x="1354138" y="5978525"/>
          <p14:tracePt t="20229" x="1368425" y="5992813"/>
          <p14:tracePt t="20235" x="1395413" y="6005513"/>
          <p14:tracePt t="20244" x="1423988" y="6034088"/>
          <p14:tracePt t="20249" x="1465263" y="6061075"/>
          <p14:tracePt t="20258" x="1493838" y="6075363"/>
          <p14:tracePt t="20263" x="1522413" y="6103938"/>
          <p14:tracePt t="20270" x="1549400" y="6118225"/>
          <p14:tracePt t="20276" x="1549400" y="6130925"/>
          <p14:tracePt t="20283" x="1577975" y="6130925"/>
          <p14:tracePt t="20297" x="1604963" y="6145213"/>
          <p14:tracePt t="20317" x="1619250" y="6145213"/>
          <p14:tracePt t="20324" x="1633538" y="6159500"/>
          <p14:tracePt t="20331" x="1647825" y="6159500"/>
          <p14:tracePt t="20345" x="1660525" y="6173788"/>
          <p14:tracePt t="20351" x="1674813" y="6173788"/>
          <p14:tracePt t="20372" x="1689100" y="6173788"/>
          <p14:tracePt t="20379" x="1703388" y="6173788"/>
          <p14:tracePt t="20392" x="1717675" y="6173788"/>
          <p14:tracePt t="20399" x="1730375" y="6173788"/>
          <p14:tracePt t="20407" x="1744663" y="6173788"/>
          <p14:tracePt t="20413" x="1758950" y="6173788"/>
          <p14:tracePt t="20448" x="1773238" y="6173788"/>
          <p14:tracePt t="20470" x="1787525" y="6173788"/>
          <p14:tracePt t="21029" x="1800225" y="6130925"/>
          <p14:tracePt t="21034" x="1814513" y="6089650"/>
          <p14:tracePt t="21042" x="1828800" y="6048375"/>
          <p14:tracePt t="21048" x="1857375" y="6005513"/>
          <p14:tracePt t="21054" x="1870075" y="5978525"/>
          <p14:tracePt t="21060" x="1898650" y="5935663"/>
          <p14:tracePt t="21068" x="1912938" y="5880100"/>
          <p14:tracePt t="21074" x="1939925" y="5838825"/>
          <p14:tracePt t="21081" x="1954213" y="5810250"/>
          <p14:tracePt t="21089" x="1968500" y="5768975"/>
          <p14:tracePt t="21095" x="1982788" y="5740400"/>
          <p14:tracePt t="21102" x="1997075" y="5713413"/>
          <p14:tracePt t="21108" x="2024063" y="5656263"/>
          <p14:tracePt t="21116" x="2024063" y="5643563"/>
          <p14:tracePt t="21122" x="2038350" y="5629275"/>
          <p14:tracePt t="21130" x="2052638" y="5600700"/>
          <p14:tracePt t="21136" x="2052638" y="5573713"/>
          <p14:tracePt t="21144" x="2065338" y="5559425"/>
          <p14:tracePt t="21149" x="2065338" y="5545138"/>
          <p14:tracePt t="21156" x="2079625" y="5503863"/>
          <p14:tracePt t="21163" x="2093913" y="5475288"/>
          <p14:tracePt t="21169" x="2093913" y="5446713"/>
          <p14:tracePt t="21177" x="2093913" y="5405438"/>
          <p14:tracePt t="21185" x="2108200" y="5376863"/>
          <p14:tracePt t="21190" x="2135188" y="5349875"/>
          <p14:tracePt t="21197" x="2149475" y="5321300"/>
          <p14:tracePt t="21204" x="2163763" y="5265738"/>
          <p14:tracePt t="21210" x="2192338" y="5224463"/>
          <p14:tracePt t="21217" x="2192338" y="5195888"/>
          <p14:tracePt t="21224" x="2205038" y="5167313"/>
          <p14:tracePt t="21232" x="2219325" y="5140325"/>
          <p14:tracePt t="21238" x="2233613" y="5097463"/>
          <p14:tracePt t="21245" x="2247900" y="5070475"/>
          <p14:tracePt t="21261" x="2274888" y="4986338"/>
          <p14:tracePt t="21265" x="2289175" y="4957763"/>
          <p14:tracePt t="21272" x="2303463" y="4916488"/>
          <p14:tracePt t="21280" x="2303463" y="4887913"/>
          <p14:tracePt t="21286" x="2317750" y="4846638"/>
          <p14:tracePt t="21292" x="2332038" y="4818063"/>
          <p14:tracePt t="21300" x="2344738" y="4805363"/>
          <p14:tracePt t="21306" x="2344738" y="4791075"/>
          <p14:tracePt t="21313" x="2344738" y="4776788"/>
          <p14:tracePt t="21320" x="2359025" y="4748213"/>
          <p14:tracePt t="21327" x="2359025" y="4735513"/>
          <p14:tracePt t="21334" x="2373313" y="4721225"/>
          <p14:tracePt t="21340" x="2387600" y="4721225"/>
          <p14:tracePt t="21348" x="2387600" y="4692650"/>
          <p14:tracePt t="21354" x="2387600" y="4678363"/>
          <p14:tracePt t="21361" x="2414588" y="4665663"/>
          <p14:tracePt t="21368" x="2428875" y="4651375"/>
          <p14:tracePt t="21375" x="2443163" y="4637088"/>
          <p14:tracePt t="21381" x="2457450" y="4608513"/>
          <p14:tracePt t="21394" x="2471738" y="4608513"/>
          <p14:tracePt t="21402" x="2484438" y="4608513"/>
          <p14:tracePt t="21408" x="2484438" y="4595813"/>
          <p14:tracePt t="21416" x="2484438" y="4581525"/>
          <p14:tracePt t="21429" x="2498725" y="4552950"/>
          <p14:tracePt t="21442" x="2513013" y="4538663"/>
          <p14:tracePt t="21477" x="2513013" y="4525963"/>
          <p14:tracePt t="21490" x="2513013" y="4511675"/>
          <p14:tracePt t="21881" x="2513013" y="4525963"/>
          <p14:tracePt t="21888" x="2513013" y="4538663"/>
          <p14:tracePt t="21900" x="2498725" y="4552950"/>
          <p14:tracePt t="21907" x="2484438" y="4581525"/>
          <p14:tracePt t="21920" x="2471738" y="4608513"/>
          <p14:tracePt t="21927" x="2457450" y="4608513"/>
          <p14:tracePt t="21933" x="2443163" y="4637088"/>
          <p14:tracePt t="21948" x="2428875" y="4637088"/>
          <p14:tracePt t="21954" x="2414588" y="4651375"/>
          <p14:tracePt t="21961" x="2401888" y="4665663"/>
          <p14:tracePt t="21968" x="2401888" y="4678363"/>
          <p14:tracePt t="21974" x="2401888" y="4706938"/>
          <p14:tracePt t="21981" x="2387600" y="4706938"/>
          <p14:tracePt t="21988" x="2373313" y="4735513"/>
          <p14:tracePt t="21995" x="2373313" y="4748213"/>
          <p14:tracePt t="22002" x="2359025" y="4748213"/>
          <p14:tracePt t="22016" x="2344738" y="4776788"/>
          <p14:tracePt t="22023" x="2317750" y="4805363"/>
          <p14:tracePt t="22029" x="2303463" y="4860925"/>
          <p14:tracePt t="22036" x="2289175" y="4860925"/>
          <p14:tracePt t="22042" x="2274888" y="4887913"/>
          <p14:tracePt t="22049" x="2262188" y="4916488"/>
          <p14:tracePt t="22057" x="2262188" y="4930775"/>
          <p14:tracePt t="22063" x="2247900" y="4930775"/>
          <p14:tracePt t="22070" x="2219325" y="4957763"/>
          <p14:tracePt t="22077" x="2205038" y="4972050"/>
          <p14:tracePt t="22084" x="2205038" y="4986338"/>
          <p14:tracePt t="22090" x="2178050" y="5000625"/>
          <p14:tracePt t="22097" x="2178050" y="5014913"/>
          <p14:tracePt t="22104" x="2163763" y="5041900"/>
          <p14:tracePt t="22111" x="2149475" y="5070475"/>
          <p14:tracePt t="22117" x="2135188" y="5084763"/>
          <p14:tracePt t="22124" x="2122488" y="5084763"/>
          <p14:tracePt t="22131" x="2108200" y="5097463"/>
          <p14:tracePt t="22145" x="2093913" y="5097463"/>
          <p14:tracePt t="22152" x="2093913" y="5111750"/>
          <p14:tracePt t="22165" x="2079625" y="5126038"/>
          <p14:tracePt t="22179" x="2065338" y="5140325"/>
          <p14:tracePt t="22200" x="2065338" y="5154613"/>
          <p14:tracePt t="22316" x="2065338" y="5167313"/>
          <p14:tracePt t="22434" x="2065338" y="5154613"/>
          <p14:tracePt t="22441" x="2065338" y="5140325"/>
          <p14:tracePt t="22457" x="2065338" y="5111750"/>
          <p14:tracePt t="22465" x="2093913" y="5084763"/>
          <p14:tracePt t="22472" x="2135188" y="5056188"/>
          <p14:tracePt t="22480" x="2149475" y="5027613"/>
          <p14:tracePt t="22486" x="2178050" y="4986338"/>
          <p14:tracePt t="22492" x="2233613" y="4916488"/>
          <p14:tracePt t="22500" x="2262188" y="4860925"/>
          <p14:tracePt t="22507" x="2289175" y="4818063"/>
          <p14:tracePt t="22513" x="2317750" y="4776788"/>
          <p14:tracePt t="22520" x="2359025" y="4721225"/>
          <p14:tracePt t="22528" x="2387600" y="4692650"/>
          <p14:tracePt t="22534" x="2414588" y="4651375"/>
          <p14:tracePt t="22542" x="2428875" y="4622800"/>
          <p14:tracePt t="22548" x="2471738" y="4567238"/>
          <p14:tracePt t="22555" x="2527300" y="4525963"/>
          <p14:tracePt t="22561" x="2554288" y="4468813"/>
          <p14:tracePt t="22568" x="2582863" y="4441825"/>
          <p14:tracePt t="22575" x="2609850" y="4398963"/>
          <p14:tracePt t="22582" x="2609850" y="4386263"/>
          <p14:tracePt t="22588" x="2624138" y="4357688"/>
          <p14:tracePt t="22595" x="2638425" y="4329113"/>
          <p14:tracePt t="22602" x="2652713" y="4316413"/>
          <p14:tracePt t="22609" x="2679700" y="4287838"/>
          <p14:tracePt t="22616" x="2693988" y="4260850"/>
          <p14:tracePt t="22629" x="2693988" y="4246563"/>
          <p14:tracePt t="22636" x="2708275" y="4232275"/>
          <p14:tracePt t="22642" x="2722563" y="4232275"/>
          <p14:tracePt t="22649" x="2736850" y="4217988"/>
          <p14:tracePt t="22656" x="2749550" y="4191000"/>
          <p14:tracePt t="22664" x="2763838" y="4176713"/>
          <p14:tracePt t="22670" x="2763838" y="4162425"/>
          <p14:tracePt t="22678" x="2778125" y="4148138"/>
          <p14:tracePt t="22684" x="2806700" y="4121150"/>
          <p14:tracePt t="22697" x="2819400" y="4121150"/>
          <p14:tracePt t="22704" x="2833688" y="4106863"/>
          <p14:tracePt t="22711" x="2833688" y="4092575"/>
          <p14:tracePt t="22717" x="2847975" y="4092575"/>
          <p14:tracePt t="22725" x="2862263" y="4078288"/>
          <p14:tracePt t="22732" x="2862263" y="4064000"/>
          <p14:tracePt t="22739" x="2876550" y="4051300"/>
          <p14:tracePt t="22752" x="2876550" y="4037013"/>
          <p14:tracePt t="22759" x="2889250" y="4037013"/>
          <p14:tracePt t="22779" x="2903538" y="4037013"/>
          <p14:tracePt t="22786" x="2903538" y="4022725"/>
          <p14:tracePt t="22800" x="2917825" y="4008438"/>
          <p14:tracePt t="22833" x="2917825" y="3994150"/>
          <p14:tracePt t="23493" x="2917825" y="4008438"/>
          <p14:tracePt t="23500" x="2932113" y="4051300"/>
          <p14:tracePt t="23505" x="2959100" y="4121150"/>
          <p14:tracePt t="23512" x="3001963" y="4191000"/>
          <p14:tracePt t="23519" x="3057525" y="4316413"/>
          <p14:tracePt t="23525" x="3154363" y="4483100"/>
          <p14:tracePt t="23532" x="3267075" y="4651375"/>
          <p14:tracePt t="23541" x="3322638" y="4748213"/>
          <p14:tracePt t="23545" x="3421063" y="4846638"/>
          <p14:tracePt t="23552" x="3532188" y="5027613"/>
          <p14:tracePt t="23560" x="3671888" y="5154613"/>
          <p14:tracePt t="23566" x="3768725" y="5280025"/>
          <p14:tracePt t="23574" x="3867150" y="5364163"/>
          <p14:tracePt t="23580" x="3992563" y="5446713"/>
          <p14:tracePt t="23586" x="4132263" y="5573713"/>
          <p14:tracePt t="23593" x="4257675" y="5684838"/>
          <p14:tracePt t="23600" x="4327525" y="5740400"/>
          <p14:tracePt t="23607" x="4425950" y="5795963"/>
          <p14:tracePt t="23614" x="4495800" y="5853113"/>
          <p14:tracePt t="23621" x="4565650" y="5865813"/>
          <p14:tracePt t="23628" x="4606925" y="5922963"/>
          <p14:tracePt t="23634" x="4635500" y="5935663"/>
          <p14:tracePt t="23641" x="4648200" y="5949950"/>
          <p14:tracePt t="23648" x="4676775" y="5964238"/>
          <p14:tracePt t="23655" x="4691063" y="5964238"/>
          <p14:tracePt t="23662" x="4691063" y="5978525"/>
          <p14:tracePt t="23668" x="4705350" y="5992813"/>
          <p14:tracePt t="23682" x="4718050" y="5992813"/>
          <p14:tracePt t="23696" x="4732338" y="5992813"/>
          <p14:tracePt t="24138" x="4843463" y="5935663"/>
          <p14:tracePt t="24145" x="4997450" y="5853113"/>
          <p14:tracePt t="24153" x="5122863" y="5768975"/>
          <p14:tracePt t="24157" x="5276850" y="5684838"/>
          <p14:tracePt t="24164" x="5445125" y="5614988"/>
          <p14:tracePt t="24170" x="5570538" y="5559425"/>
          <p14:tracePt t="24177" x="5626100" y="5503863"/>
          <p14:tracePt t="24184" x="5654675" y="5489575"/>
          <p14:tracePt t="24190" x="5722938" y="5461000"/>
          <p14:tracePt t="24204" x="5751513" y="5446713"/>
          <p14:tracePt t="24212" x="5765800" y="5446713"/>
          <p14:tracePt t="24218" x="5780088" y="5446713"/>
          <p14:tracePt t="24322" x="5792788" y="5446713"/>
          <p14:tracePt t="24330" x="5792788" y="5461000"/>
          <p14:tracePt t="24337" x="5807075" y="5461000"/>
          <p14:tracePt t="24357" x="5821363" y="5461000"/>
          <p14:tracePt t="24370" x="5835650" y="5475288"/>
          <p14:tracePt t="24375" x="5876925" y="5489575"/>
          <p14:tracePt t="24381" x="5891213" y="5516563"/>
          <p14:tracePt t="24388" x="5919788" y="5559425"/>
          <p14:tracePt t="24397" x="5961063" y="5586413"/>
          <p14:tracePt t="24402" x="6016625" y="5629275"/>
          <p14:tracePt t="24409" x="6059488" y="5684838"/>
          <p14:tracePt t="24417" x="6100763" y="5726113"/>
          <p14:tracePt t="24422" x="6184900" y="5783263"/>
          <p14:tracePt t="24429" x="6211888" y="5824538"/>
          <p14:tracePt t="24436" x="6254750" y="5880100"/>
          <p14:tracePt t="24444" x="6281738" y="5908675"/>
          <p14:tracePt t="24451" x="6324600" y="5935663"/>
          <p14:tracePt t="24456" x="6351588" y="5992813"/>
          <p14:tracePt t="24464" x="6365875" y="5992813"/>
          <p14:tracePt t="24470" x="6394450" y="6005513"/>
          <p14:tracePt t="24477" x="6407150" y="6034088"/>
          <p14:tracePt t="24484" x="6407150" y="6048375"/>
          <p14:tracePt t="24511" x="6407150" y="6061075"/>
          <p14:tracePt t="24518" x="6407150" y="6075363"/>
          <p14:tracePt t="25987" x="6464300" y="5992813"/>
          <p14:tracePt t="25994" x="6519863" y="5865813"/>
          <p14:tracePt t="26000" x="6589713" y="5740400"/>
          <p14:tracePt t="26006" x="6630988" y="5629275"/>
          <p14:tracePt t="26013" x="6686550" y="5530850"/>
          <p14:tracePt t="26020" x="6729413" y="5434013"/>
          <p14:tracePt t="26026" x="6756400" y="5405438"/>
          <p14:tracePt t="26033" x="6770688" y="5349875"/>
          <p14:tracePt t="26040" x="6811963" y="5307013"/>
          <p14:tracePt t="26047" x="6840538" y="5280025"/>
          <p14:tracePt t="26053" x="6854825" y="5251450"/>
          <p14:tracePt t="26060" x="6869113" y="5237163"/>
          <p14:tracePt t="26068" x="6896100" y="5224463"/>
          <p14:tracePt t="26074" x="6924675" y="5210175"/>
          <p14:tracePt t="26080" x="6924675" y="5195888"/>
          <p14:tracePt t="26094" x="6938963" y="5195888"/>
          <p14:tracePt t="26150" x="6951663" y="5195888"/>
          <p14:tracePt t="26273" x="6965950" y="5181600"/>
          <p14:tracePt t="26279" x="6965950" y="5167313"/>
          <p14:tracePt t="26835" x="6951663" y="5140325"/>
          <p14:tracePt t="26841" x="6896100" y="5097463"/>
          <p14:tracePt t="26848" x="6869113" y="5056188"/>
          <p14:tracePt t="26855" x="6840538" y="5000625"/>
          <p14:tracePt t="26861" x="6811963" y="4930775"/>
          <p14:tracePt t="26871" x="6770688" y="4887913"/>
          <p14:tracePt t="26876" x="6729413" y="4846638"/>
          <p14:tracePt t="26883" x="6715125" y="4818063"/>
          <p14:tracePt t="26890" x="6686550" y="4776788"/>
          <p14:tracePt t="26896" x="6659563" y="4748213"/>
          <p14:tracePt t="26904" x="6616700" y="4706938"/>
          <p14:tracePt t="26909" x="6604000" y="4678363"/>
          <p14:tracePt t="26917" x="6561138" y="4665663"/>
          <p14:tracePt t="26924" x="6546850" y="4637088"/>
          <p14:tracePt t="26930" x="6534150" y="4608513"/>
          <p14:tracePt t="26938" x="6519863" y="4581525"/>
          <p14:tracePt t="26944" x="6505575" y="4552950"/>
          <p14:tracePt t="26950" x="6477000" y="4538663"/>
          <p14:tracePt t="26958" x="6450013" y="4497388"/>
          <p14:tracePt t="26964" x="6435725" y="4468813"/>
          <p14:tracePt t="26972" x="6407150" y="4441825"/>
          <p14:tracePt t="26978" x="6394450" y="4427538"/>
          <p14:tracePt t="26985" x="6365875" y="4413250"/>
          <p14:tracePt t="26992" x="6337300" y="4398963"/>
          <p14:tracePt t="26998" x="6324600" y="4386263"/>
          <p14:tracePt t="27005" x="6296025" y="4371975"/>
          <p14:tracePt t="27012" x="6281738" y="4357688"/>
          <p14:tracePt t="27020" x="6267450" y="4357688"/>
          <p14:tracePt t="27026" x="6254750" y="4357688"/>
          <p14:tracePt t="27032" x="6254750" y="4343400"/>
          <p14:tracePt t="27040" x="6240463" y="4329113"/>
          <p14:tracePt t="27046" x="6226175" y="4316413"/>
          <p14:tracePt t="27054" x="6211888" y="4316413"/>
          <p14:tracePt t="27060" x="6197600" y="4302125"/>
          <p14:tracePt t="27066" x="6184900" y="4302125"/>
          <p14:tracePt t="27074" x="6170613" y="4287838"/>
          <p14:tracePt t="27081" x="6142038" y="4273550"/>
          <p14:tracePt t="27089" x="6129338" y="4273550"/>
          <p14:tracePt t="27093" x="6129338" y="4260850"/>
          <p14:tracePt t="27100" x="6115050" y="4260850"/>
          <p14:tracePt t="27109" x="6100763" y="4246563"/>
          <p14:tracePt t="27114" x="6086475" y="4232275"/>
          <p14:tracePt t="27128" x="6072188" y="4203700"/>
          <p14:tracePt t="27134" x="6059488" y="4191000"/>
          <p14:tracePt t="27143" x="6045200" y="4191000"/>
          <p14:tracePt t="27148" x="6045200" y="4176713"/>
          <p14:tracePt t="27155" x="6016625" y="4162425"/>
          <p14:tracePt t="27162" x="6002338" y="4133850"/>
          <p14:tracePt t="27170" x="5989638" y="4106863"/>
          <p14:tracePt t="27176" x="5989638" y="4092575"/>
          <p14:tracePt t="27182" x="5975350" y="4064000"/>
          <p14:tracePt t="27189" x="5961063" y="4037013"/>
          <p14:tracePt t="27196" x="5946775" y="4022725"/>
          <p14:tracePt t="27203" x="5932488" y="3994150"/>
          <p14:tracePt t="27209" x="5919788" y="3967163"/>
          <p14:tracePt t="27217" x="5919788" y="3952875"/>
          <p14:tracePt t="27224" x="5919788" y="3924300"/>
          <p14:tracePt t="27230" x="5891213" y="3911600"/>
          <p14:tracePt t="27238" x="5876925" y="3883025"/>
          <p14:tracePt t="27258" x="5835650" y="3827463"/>
          <p14:tracePt t="27265" x="5807075" y="3771900"/>
          <p14:tracePt t="27272" x="5792788" y="3743325"/>
          <p14:tracePt t="27278" x="5780088" y="3714750"/>
          <p14:tracePt t="27284" x="5765800" y="3687763"/>
          <p14:tracePt t="27293" x="5751513" y="3659188"/>
          <p14:tracePt t="27298" x="5751513" y="3632200"/>
          <p14:tracePt t="27305" x="5737225" y="3603625"/>
          <p14:tracePt t="27312" x="5722938" y="3575050"/>
          <p14:tracePt t="27321" x="5722938" y="3533775"/>
          <p14:tracePt t="27326" x="5710238" y="3505200"/>
          <p14:tracePt t="27333" x="5710238" y="3478213"/>
          <p14:tracePt t="27340" x="5695950" y="3449638"/>
          <p14:tracePt t="27346" x="5681663" y="3435350"/>
          <p14:tracePt t="27353" x="5681663" y="3408363"/>
          <p14:tracePt t="27360" x="5681663" y="3394075"/>
          <p14:tracePt t="27367" x="5681663" y="3379788"/>
          <p14:tracePt t="27374" x="5681663" y="3365500"/>
          <p14:tracePt t="27380" x="5681663" y="3352800"/>
          <p14:tracePt t="27394" x="5681663" y="3338513"/>
          <p14:tracePt t="27400" x="5681663" y="3324225"/>
          <p14:tracePt t="27414" x="5681663" y="3309938"/>
          <p14:tracePt t="27421" x="5681663" y="3295650"/>
          <p14:tracePt t="27428" x="5681663" y="3282950"/>
          <p14:tracePt t="27470" x="5681663" y="3268663"/>
          <p14:tracePt t="27476" x="5667375" y="3254375"/>
          <p14:tracePt t="27826" x="5667375" y="3268663"/>
          <p14:tracePt t="27838" x="5667375" y="3282950"/>
          <p14:tracePt t="27846" x="5667375" y="3309938"/>
          <p14:tracePt t="27852" x="5667375" y="3324225"/>
          <p14:tracePt t="27858" x="5667375" y="3338513"/>
          <p14:tracePt t="27864" x="5667375" y="3352800"/>
          <p14:tracePt t="27872" x="5681663" y="3365500"/>
          <p14:tracePt t="27885" x="5695950" y="3379788"/>
          <p14:tracePt t="27892" x="5695950" y="3394075"/>
          <p14:tracePt t="27898" x="5695950" y="3408363"/>
          <p14:tracePt t="27906" x="5710238" y="3435350"/>
          <p14:tracePt t="27912" x="5737225" y="3463925"/>
          <p14:tracePt t="27919" x="5751513" y="3492500"/>
          <p14:tracePt t="27926" x="5751513" y="3505200"/>
          <p14:tracePt t="27932" x="5780088" y="3533775"/>
          <p14:tracePt t="27940" x="5780088" y="3548063"/>
          <p14:tracePt t="27946" x="5807075" y="3562350"/>
          <p14:tracePt t="27960" x="5807075" y="3575050"/>
          <p14:tracePt t="27966" x="5821363" y="3589338"/>
          <p14:tracePt t="27973" x="5835650" y="3603625"/>
          <p14:tracePt t="27980" x="5849938" y="3632200"/>
          <p14:tracePt t="27994" x="5862638" y="3644900"/>
          <p14:tracePt t="28002" x="5862638" y="3659188"/>
          <p14:tracePt t="28008" x="5876925" y="3673475"/>
          <p14:tracePt t="28014" x="5876925" y="3687763"/>
          <p14:tracePt t="28021" x="5891213" y="3702050"/>
          <p14:tracePt t="28028" x="5919788" y="3729038"/>
          <p14:tracePt t="28036" x="5932488" y="3757613"/>
          <p14:tracePt t="28042" x="5961063" y="3771900"/>
          <p14:tracePt t="28048" x="5975350" y="3813175"/>
          <p14:tracePt t="28056" x="5989638" y="3827463"/>
          <p14:tracePt t="28062" x="6016625" y="3854450"/>
          <p14:tracePt t="28069" x="6045200" y="3883025"/>
          <p14:tracePt t="28076" x="6059488" y="3897313"/>
          <p14:tracePt t="28082" x="6072188" y="3924300"/>
          <p14:tracePt t="28089" x="6100763" y="3938588"/>
          <p14:tracePt t="28097" x="6115050" y="3952875"/>
          <p14:tracePt t="28103" x="6142038" y="3981450"/>
          <p14:tracePt t="28110" x="6170613" y="4008438"/>
          <p14:tracePt t="28116" x="6184900" y="4022725"/>
          <p14:tracePt t="28124" x="6197600" y="4037013"/>
          <p14:tracePt t="28130" x="6226175" y="4064000"/>
          <p14:tracePt t="28137" x="6240463" y="4092575"/>
          <p14:tracePt t="28144" x="6267450" y="4121150"/>
          <p14:tracePt t="28152" x="6296025" y="4148138"/>
          <p14:tracePt t="28157" x="6324600" y="4162425"/>
          <p14:tracePt t="28164" x="6351588" y="4176713"/>
          <p14:tracePt t="28172" x="6380163" y="4203700"/>
          <p14:tracePt t="28178" x="6407150" y="4232275"/>
          <p14:tracePt t="28186" x="6464300" y="4273550"/>
          <p14:tracePt t="28192" x="6505575" y="4302125"/>
          <p14:tracePt t="28198" x="6519863" y="4329113"/>
          <p14:tracePt t="28205" x="6534150" y="4343400"/>
          <p14:tracePt t="28212" x="6561138" y="4371975"/>
          <p14:tracePt t="28219" x="6589713" y="4398963"/>
          <p14:tracePt t="28226" x="6616700" y="4413250"/>
          <p14:tracePt t="28233" x="6645275" y="4441825"/>
          <p14:tracePt t="28240" x="6672263" y="4468813"/>
          <p14:tracePt t="28246" x="6700838" y="4497388"/>
          <p14:tracePt t="28254" x="6729413" y="4511675"/>
          <p14:tracePt t="28260" x="6756400" y="4525963"/>
          <p14:tracePt t="28266" x="6770688" y="4538663"/>
          <p14:tracePt t="28273" x="6784975" y="4552950"/>
          <p14:tracePt t="28280" x="6811963" y="4567238"/>
          <p14:tracePt t="28288" x="6826250" y="4567238"/>
          <p14:tracePt t="28294" x="6840538" y="4581525"/>
          <p14:tracePt t="28301" x="6854825" y="4581525"/>
          <p14:tracePt t="28308" x="6854825" y="4595813"/>
          <p14:tracePt t="28314" x="6869113" y="4595813"/>
          <p14:tracePt t="28328" x="6896100" y="4595813"/>
          <p14:tracePt t="28336" x="6910388" y="4595813"/>
          <p14:tracePt t="28348" x="6938963" y="4595813"/>
          <p14:tracePt t="28362" x="6951663" y="4595813"/>
          <p14:tracePt t="28376" x="6965950" y="4608513"/>
          <p14:tracePt t="28383" x="6994525" y="4608513"/>
          <p14:tracePt t="28390" x="7021513" y="4608513"/>
          <p14:tracePt t="28396" x="7035800" y="4608513"/>
          <p14:tracePt t="28403" x="7050088" y="4608513"/>
          <p14:tracePt t="28410" x="7064375" y="4608513"/>
          <p14:tracePt t="28424" x="7078663" y="4608513"/>
          <p14:tracePt t="28430" x="7091363" y="4608513"/>
          <p14:tracePt t="28437" x="7105650" y="4608513"/>
          <p14:tracePt t="28451" x="7119938" y="4622800"/>
          <p14:tracePt t="28457" x="7134225" y="4622800"/>
          <p14:tracePt t="28471" x="7146925" y="4622800"/>
          <p14:tracePt t="28505" x="7161213" y="4622800"/>
          <p14:tracePt t="29404" x="7161213" y="4595813"/>
          <p14:tracePt t="29412" x="7161213" y="4581525"/>
          <p14:tracePt t="29418" x="7161213" y="4552950"/>
          <p14:tracePt t="29425" x="7161213" y="4525963"/>
          <p14:tracePt t="29433" x="7175500" y="4468813"/>
          <p14:tracePt t="29438" x="7175500" y="4456113"/>
          <p14:tracePt t="29446" x="7189788" y="4413250"/>
          <p14:tracePt t="29459" x="7189788" y="4386263"/>
          <p14:tracePt t="29466" x="7189788" y="4357688"/>
          <p14:tracePt t="29473" x="7189788" y="4329113"/>
          <p14:tracePt t="29480" x="7204075" y="4302125"/>
          <p14:tracePt t="29486" x="7216775" y="4273550"/>
          <p14:tracePt t="29493" x="7216775" y="4246563"/>
          <p14:tracePt t="29500" x="7245350" y="4217988"/>
          <p14:tracePt t="29506" x="7259638" y="4148138"/>
          <p14:tracePt t="29513" x="7286625" y="4106863"/>
          <p14:tracePt t="29520" x="7300913" y="4078288"/>
          <p14:tracePt t="29528" x="7315200" y="4051300"/>
          <p14:tracePt t="29533" x="7329488" y="4008438"/>
          <p14:tracePt t="29541" x="7356475" y="3967163"/>
          <p14:tracePt t="29549" x="7356475" y="3938588"/>
          <p14:tracePt t="29554" x="7370763" y="3897313"/>
          <p14:tracePt t="29561" x="7385050" y="3868738"/>
          <p14:tracePt t="29568" x="7399338" y="3841750"/>
          <p14:tracePt t="29576" x="7399338" y="3813175"/>
          <p14:tracePt t="29582" x="7413625" y="3771900"/>
          <p14:tracePt t="29588" x="7426325" y="3743325"/>
          <p14:tracePt t="29597" x="7440613" y="3714750"/>
          <p14:tracePt t="29602" x="7469188" y="3687763"/>
          <p14:tracePt t="29609" x="7483475" y="3632200"/>
          <p14:tracePt t="29616" x="7496175" y="3603625"/>
          <p14:tracePt t="29624" x="7510463" y="3562350"/>
          <p14:tracePt t="29630" x="7524750" y="3519488"/>
          <p14:tracePt t="29636" x="7551738" y="3492500"/>
          <p14:tracePt t="29644" x="7566025" y="3463925"/>
          <p14:tracePt t="29650" x="7566025" y="3435350"/>
          <p14:tracePt t="29657" x="7594600" y="3379788"/>
          <p14:tracePt t="29663" x="7594600" y="3365500"/>
          <p14:tracePt t="29677" x="7608888" y="3365500"/>
          <p14:tracePt t="29684" x="7608888" y="3352800"/>
          <p14:tracePt t="29691" x="7621588" y="3352800"/>
          <p14:tracePt t="29704" x="7621588" y="3338513"/>
          <p14:tracePt t="29725" x="7621588" y="3324225"/>
          <p14:tracePt t="29732" x="7621588" y="3309938"/>
          <p14:tracePt t="29793" x="7635875" y="3309938"/>
          <p14:tracePt t="30891" x="7621588" y="3324225"/>
          <p14:tracePt t="30899" x="7566025" y="3379788"/>
          <p14:tracePt t="30906" x="7496175" y="3408363"/>
          <p14:tracePt t="30912" x="7426325" y="3463925"/>
          <p14:tracePt t="30925" x="7385050" y="3505200"/>
          <p14:tracePt t="30932" x="7315200" y="3562350"/>
          <p14:tracePt t="30938" x="7259638" y="3617913"/>
          <p14:tracePt t="30945" x="7216775" y="3644900"/>
          <p14:tracePt t="30952" x="7204075" y="3673475"/>
          <p14:tracePt t="30960" x="7146925" y="3743325"/>
          <p14:tracePt t="30966" x="7105650" y="3771900"/>
          <p14:tracePt t="30974" x="7050088" y="3827463"/>
          <p14:tracePt t="30980" x="7021513" y="3868738"/>
          <p14:tracePt t="30986" x="6994525" y="3897313"/>
          <p14:tracePt t="30993" x="6924675" y="3952875"/>
          <p14:tracePt t="31000" x="6896100" y="3994150"/>
          <p14:tracePt t="31008" x="6840538" y="4051300"/>
          <p14:tracePt t="31014" x="6799263" y="4078288"/>
          <p14:tracePt t="31022" x="6742113" y="4121150"/>
          <p14:tracePt t="31028" x="6686550" y="4203700"/>
          <p14:tracePt t="31034" x="6616700" y="4260850"/>
          <p14:tracePt t="31041" x="6604000" y="4287838"/>
          <p14:tracePt t="31048" x="6561138" y="4357688"/>
          <p14:tracePt t="31055" x="6519863" y="4386263"/>
          <p14:tracePt t="31061" x="6491288" y="4413250"/>
          <p14:tracePt t="31069" x="6464300" y="4441825"/>
          <p14:tracePt t="31075" x="6450013" y="4456113"/>
          <p14:tracePt t="31082" x="6435725" y="4468813"/>
          <p14:tracePt t="31089" x="6421438" y="4497388"/>
          <p14:tracePt t="31102" x="6407150" y="4511675"/>
          <p14:tracePt t="31109" x="6394450" y="4538663"/>
          <p14:tracePt t="31116" x="6365875" y="4552950"/>
          <p14:tracePt t="31123" x="6351588" y="4581525"/>
          <p14:tracePt t="31129" x="6337300" y="4581525"/>
          <p14:tracePt t="31136" x="6337300" y="4595813"/>
          <p14:tracePt t="31144" x="6324600" y="4608513"/>
          <p14:tracePt t="31157" x="6310313" y="4622800"/>
          <p14:tracePt t="31177" x="6296025" y="4622800"/>
          <p14:tracePt t="31184" x="6296025" y="4637088"/>
          <p14:tracePt t="31198" x="6267450" y="4651375"/>
          <p14:tracePt t="31206" x="6226175" y="4692650"/>
          <p14:tracePt t="31212" x="6211888" y="4721225"/>
          <p14:tracePt t="31218" x="6156325" y="4762500"/>
          <p14:tracePt t="31225" x="6115050" y="4832350"/>
          <p14:tracePt t="31232" x="6072188" y="4860925"/>
          <p14:tracePt t="31239" x="6030913" y="4916488"/>
          <p14:tracePt t="31245" x="6002338" y="4957763"/>
          <p14:tracePt t="31252" x="5975350" y="4986338"/>
          <p14:tracePt t="31272" x="5876925" y="5097463"/>
          <p14:tracePt t="31279" x="5876925" y="5111750"/>
          <p14:tracePt t="31286" x="5862638" y="5126038"/>
          <p14:tracePt t="31293" x="5849938" y="5126038"/>
          <p14:tracePt t="31308" x="5849938" y="5140325"/>
          <p14:tracePt t="31320" x="5835650" y="5140325"/>
          <p14:tracePt t="31328" x="5821363" y="5140325"/>
          <p14:tracePt t="31403" x="5821363" y="5154613"/>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438C3-CAC2-5669-374D-39F691FBAD23}"/>
              </a:ext>
            </a:extLst>
          </p:cNvPr>
          <p:cNvSpPr>
            <a:spLocks noGrp="1"/>
          </p:cNvSpPr>
          <p:nvPr>
            <p:ph type="title"/>
          </p:nvPr>
        </p:nvSpPr>
        <p:spPr>
          <a:xfrm>
            <a:off x="627507" y="237744"/>
            <a:ext cx="7886700" cy="547926"/>
          </a:xfrm>
        </p:spPr>
        <p:style>
          <a:lnRef idx="1">
            <a:schemeClr val="accent5"/>
          </a:lnRef>
          <a:fillRef idx="2">
            <a:schemeClr val="accent5"/>
          </a:fillRef>
          <a:effectRef idx="1">
            <a:schemeClr val="accent5"/>
          </a:effectRef>
          <a:fontRef idx="minor">
            <a:schemeClr val="dk1"/>
          </a:fontRef>
        </p:style>
        <p:txBody>
          <a:bodyPr>
            <a:normAutofit/>
          </a:bodyPr>
          <a:lstStyle/>
          <a:p>
            <a:pPr algn="ctr"/>
            <a:r>
              <a:rPr lang="en-IN" sz="2250" b="1" dirty="0">
                <a:latin typeface="Arial" panose="020B0604020202020204" pitchFamily="34" charset="0"/>
                <a:cs typeface="Arial" panose="020B0604020202020204" pitchFamily="34" charset="0"/>
              </a:rPr>
              <a:t>Aims &amp; Objectives</a:t>
            </a:r>
            <a:endParaRPr lang="en-GB" sz="225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9E4B800-D122-8828-63BE-3CBCD89D24D9}"/>
              </a:ext>
            </a:extLst>
          </p:cNvPr>
          <p:cNvSpPr>
            <a:spLocks noGrp="1"/>
          </p:cNvSpPr>
          <p:nvPr>
            <p:ph idx="1"/>
          </p:nvPr>
        </p:nvSpPr>
        <p:spPr>
          <a:xfrm>
            <a:off x="461771" y="1097923"/>
            <a:ext cx="8346186" cy="5377691"/>
          </a:xfrm>
        </p:spPr>
        <p:txBody>
          <a:bodyPr>
            <a:normAutofit/>
          </a:bodyPr>
          <a:lstStyle/>
          <a:p>
            <a:pPr algn="just">
              <a:lnSpc>
                <a:spcPct val="100000"/>
              </a:lnSpc>
              <a:buFont typeface="Wingdings" panose="05000000000000000000" pitchFamily="2" charset="2"/>
              <a:buChar char="ü"/>
            </a:pPr>
            <a:r>
              <a:rPr lang="en-GB" sz="1800" dirty="0">
                <a:solidFill>
                  <a:srgbClr val="7030A0"/>
                </a:solidFill>
                <a:latin typeface="Times New Roman" panose="02020603050405020304" pitchFamily="18" charset="0"/>
                <a:cs typeface="Times New Roman" panose="02020603050405020304" pitchFamily="18" charset="0"/>
              </a:rPr>
              <a:t>To study the bedrock weathering pattern of the Bhagirathi Basin.</a:t>
            </a:r>
          </a:p>
          <a:p>
            <a:pPr algn="just">
              <a:lnSpc>
                <a:spcPct val="100000"/>
              </a:lnSpc>
              <a:buFont typeface="Wingdings" panose="05000000000000000000" pitchFamily="2" charset="2"/>
              <a:buChar char="ü"/>
            </a:pPr>
            <a:endParaRPr lang="en-GB" sz="1800" dirty="0">
              <a:latin typeface="Times New Roman" panose="02020603050405020304" pitchFamily="18" charset="0"/>
              <a:cs typeface="Times New Roman" panose="02020603050405020304" pitchFamily="18" charset="0"/>
            </a:endParaRPr>
          </a:p>
          <a:p>
            <a:pPr algn="just">
              <a:lnSpc>
                <a:spcPct val="100000"/>
              </a:lnSpc>
              <a:buFont typeface="Wingdings" panose="05000000000000000000" pitchFamily="2" charset="2"/>
              <a:buChar char="ü"/>
            </a:pPr>
            <a:r>
              <a:rPr lang="en-GB" sz="1800" dirty="0">
                <a:solidFill>
                  <a:schemeClr val="accent6">
                    <a:lumMod val="75000"/>
                  </a:schemeClr>
                </a:solidFill>
                <a:latin typeface="Times New Roman" panose="02020603050405020304" pitchFamily="18" charset="0"/>
                <a:cs typeface="Times New Roman" panose="02020603050405020304" pitchFamily="18" charset="0"/>
              </a:rPr>
              <a:t>To understand dissolved organic and inorganic carbon systematics which includes the study of HCO</a:t>
            </a:r>
            <a:r>
              <a:rPr lang="en-GB" sz="1800" baseline="-25000" dirty="0">
                <a:solidFill>
                  <a:schemeClr val="accent6">
                    <a:lumMod val="75000"/>
                  </a:schemeClr>
                </a:solidFill>
                <a:latin typeface="Times New Roman" panose="02020603050405020304" pitchFamily="18" charset="0"/>
                <a:cs typeface="Times New Roman" panose="02020603050405020304" pitchFamily="18" charset="0"/>
              </a:rPr>
              <a:t>3</a:t>
            </a:r>
            <a:r>
              <a:rPr lang="en-GB" sz="1800" baseline="30000" dirty="0">
                <a:solidFill>
                  <a:schemeClr val="accent6">
                    <a:lumMod val="75000"/>
                  </a:schemeClr>
                </a:solidFill>
                <a:latin typeface="Times New Roman" panose="02020603050405020304" pitchFamily="18" charset="0"/>
                <a:cs typeface="Times New Roman" panose="02020603050405020304" pitchFamily="18" charset="0"/>
              </a:rPr>
              <a:t>-</a:t>
            </a:r>
            <a:r>
              <a:rPr lang="en-GB" sz="1800" dirty="0">
                <a:solidFill>
                  <a:schemeClr val="accent6">
                    <a:lumMod val="75000"/>
                  </a:schemeClr>
                </a:solidFill>
                <a:latin typeface="Times New Roman" panose="02020603050405020304" pitchFamily="18" charset="0"/>
                <a:cs typeface="Times New Roman" panose="02020603050405020304" pitchFamily="18" charset="0"/>
              </a:rPr>
              <a:t> and δ</a:t>
            </a:r>
            <a:r>
              <a:rPr lang="en-GB" sz="1800" baseline="30000" dirty="0">
                <a:solidFill>
                  <a:schemeClr val="accent6">
                    <a:lumMod val="75000"/>
                  </a:schemeClr>
                </a:solidFill>
                <a:latin typeface="Times New Roman" panose="02020603050405020304" pitchFamily="18" charset="0"/>
                <a:cs typeface="Times New Roman" panose="02020603050405020304" pitchFamily="18" charset="0"/>
              </a:rPr>
              <a:t>13</a:t>
            </a:r>
            <a:r>
              <a:rPr lang="en-GB" sz="1800" dirty="0">
                <a:solidFill>
                  <a:schemeClr val="accent6">
                    <a:lumMod val="75000"/>
                  </a:schemeClr>
                </a:solidFill>
                <a:latin typeface="Times New Roman" panose="02020603050405020304" pitchFamily="18" charset="0"/>
                <a:cs typeface="Times New Roman" panose="02020603050405020304" pitchFamily="18" charset="0"/>
              </a:rPr>
              <a:t>C in the surface water of the basin.</a:t>
            </a:r>
          </a:p>
          <a:p>
            <a:pPr marL="0" indent="0" algn="just">
              <a:lnSpc>
                <a:spcPct val="100000"/>
              </a:lnSpc>
              <a:buNone/>
            </a:pPr>
            <a:endParaRPr lang="en-GB" sz="1800" dirty="0">
              <a:latin typeface="Times New Roman" panose="02020603050405020304" pitchFamily="18" charset="0"/>
              <a:cs typeface="Times New Roman" panose="02020603050405020304" pitchFamily="18" charset="0"/>
            </a:endParaRPr>
          </a:p>
          <a:p>
            <a:pPr algn="just">
              <a:lnSpc>
                <a:spcPct val="100000"/>
              </a:lnSpc>
              <a:buFont typeface="Wingdings" panose="05000000000000000000" pitchFamily="2" charset="2"/>
              <a:buChar char="ü"/>
            </a:pPr>
            <a:r>
              <a:rPr lang="en-GB" sz="1800" dirty="0">
                <a:solidFill>
                  <a:schemeClr val="accent5">
                    <a:lumMod val="75000"/>
                  </a:schemeClr>
                </a:solidFill>
                <a:latin typeface="Times New Roman" panose="02020603050405020304" pitchFamily="18" charset="0"/>
                <a:cs typeface="Times New Roman" panose="02020603050405020304" pitchFamily="18" charset="0"/>
              </a:rPr>
              <a:t>Estimating the partial pressure of dissolved CO</a:t>
            </a:r>
            <a:r>
              <a:rPr lang="en-GB" sz="1800" baseline="-25000" dirty="0">
                <a:solidFill>
                  <a:schemeClr val="accent5">
                    <a:lumMod val="75000"/>
                  </a:schemeClr>
                </a:solidFill>
                <a:latin typeface="Times New Roman" panose="02020603050405020304" pitchFamily="18" charset="0"/>
                <a:cs typeface="Times New Roman" panose="02020603050405020304" pitchFamily="18" charset="0"/>
              </a:rPr>
              <a:t>2</a:t>
            </a:r>
            <a:r>
              <a:rPr lang="en-GB" sz="1800" dirty="0">
                <a:solidFill>
                  <a:schemeClr val="accent5">
                    <a:lumMod val="75000"/>
                  </a:schemeClr>
                </a:solidFill>
                <a:latin typeface="Times New Roman" panose="02020603050405020304" pitchFamily="18" charset="0"/>
                <a:cs typeface="Times New Roman" panose="02020603050405020304" pitchFamily="18" charset="0"/>
              </a:rPr>
              <a:t> (pCO</a:t>
            </a:r>
            <a:r>
              <a:rPr lang="en-GB" sz="1800" baseline="-25000" dirty="0">
                <a:solidFill>
                  <a:schemeClr val="accent5">
                    <a:lumMod val="75000"/>
                  </a:schemeClr>
                </a:solidFill>
                <a:latin typeface="Times New Roman" panose="02020603050405020304" pitchFamily="18" charset="0"/>
                <a:cs typeface="Times New Roman" panose="02020603050405020304" pitchFamily="18" charset="0"/>
              </a:rPr>
              <a:t>2</a:t>
            </a:r>
            <a:r>
              <a:rPr lang="en-GB" sz="1800" dirty="0">
                <a:solidFill>
                  <a:schemeClr val="accent5">
                    <a:lumMod val="75000"/>
                  </a:schemeClr>
                </a:solidFill>
                <a:latin typeface="Times New Roman" panose="02020603050405020304" pitchFamily="18" charset="0"/>
                <a:cs typeface="Times New Roman" panose="02020603050405020304" pitchFamily="18" charset="0"/>
              </a:rPr>
              <a:t>) of the Bhagirathi river water.</a:t>
            </a:r>
          </a:p>
          <a:p>
            <a:pPr>
              <a:lnSpc>
                <a:spcPct val="100000"/>
              </a:lnSpc>
              <a:buFont typeface="Wingdings" panose="05000000000000000000" pitchFamily="2" charset="2"/>
              <a:buChar char="ü"/>
            </a:pPr>
            <a:endParaRPr lang="en-GB" sz="1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endParaRPr lang="en-GB" sz="1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endParaRPr lang="en-GB" dirty="0"/>
          </a:p>
        </p:txBody>
      </p:sp>
      <p:pic>
        <p:nvPicPr>
          <p:cNvPr id="8" name="Graphic 7" descr="Right pointing backhand index with solid fill">
            <a:extLst>
              <a:ext uri="{FF2B5EF4-FFF2-40B4-BE49-F238E27FC236}">
                <a16:creationId xmlns:a16="http://schemas.microsoft.com/office/drawing/2014/main" id="{38A42BA8-E490-BFA4-4B54-4C7B20D9BD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7507" y="35150"/>
            <a:ext cx="911389" cy="911389"/>
          </a:xfrm>
          <a:prstGeom prst="rect">
            <a:avLst/>
          </a:prstGeom>
        </p:spPr>
      </p:pic>
      <p:pic>
        <p:nvPicPr>
          <p:cNvPr id="4" name="Audio 3">
            <a:hlinkClick r:id="" action="ppaction://media"/>
            <a:extLst>
              <a:ext uri="{FF2B5EF4-FFF2-40B4-BE49-F238E27FC236}">
                <a16:creationId xmlns:a16="http://schemas.microsoft.com/office/drawing/2014/main" id="{B4E64CF1-4509-24BE-4C37-BC209BA4DE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58911247"/>
      </p:ext>
    </p:extLst>
  </p:cSld>
  <p:clrMapOvr>
    <a:masterClrMapping/>
  </p:clrMapOvr>
  <mc:AlternateContent xmlns:mc="http://schemas.openxmlformats.org/markup-compatibility/2006">
    <mc:Choice xmlns:p14="http://schemas.microsoft.com/office/powerpoint/2010/main" Requires="p14">
      <p:transition spd="slow" p14:dur="2000" advTm="15962"/>
    </mc:Choice>
    <mc:Fallback>
      <p:transition spd="slow" advTm="15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0ED749-B03D-48B9-8D1C-1F20DADC7CAD}"/>
              </a:ext>
            </a:extLst>
          </p:cNvPr>
          <p:cNvSpPr>
            <a:spLocks noGrp="1"/>
          </p:cNvSpPr>
          <p:nvPr>
            <p:ph type="title"/>
          </p:nvPr>
        </p:nvSpPr>
        <p:spPr>
          <a:xfrm>
            <a:off x="276323" y="111973"/>
            <a:ext cx="8539423" cy="499398"/>
          </a:xfrm>
        </p:spPr>
        <p:style>
          <a:lnRef idx="1">
            <a:schemeClr val="accent5"/>
          </a:lnRef>
          <a:fillRef idx="2">
            <a:schemeClr val="accent5"/>
          </a:fillRef>
          <a:effectRef idx="1">
            <a:schemeClr val="accent5"/>
          </a:effectRef>
          <a:fontRef idx="minor">
            <a:schemeClr val="dk1"/>
          </a:fontRef>
        </p:style>
        <p:txBody>
          <a:bodyPr>
            <a:normAutofit/>
          </a:bodyPr>
          <a:lstStyle/>
          <a:p>
            <a:pPr algn="ctr"/>
            <a:r>
              <a:rPr lang="en-IN" sz="2200" b="1" dirty="0">
                <a:latin typeface="Arial" panose="020B0604020202020204" pitchFamily="34" charset="0"/>
                <a:cs typeface="Arial" panose="020B0604020202020204" pitchFamily="34" charset="0"/>
              </a:rPr>
              <a:t>Sampling and methodology</a:t>
            </a:r>
            <a:endParaRPr lang="en-GB" sz="22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A69DC24-1C12-4399-B738-DF43C82DD848}"/>
              </a:ext>
            </a:extLst>
          </p:cNvPr>
          <p:cNvSpPr txBox="1"/>
          <p:nvPr/>
        </p:nvSpPr>
        <p:spPr>
          <a:xfrm>
            <a:off x="247831" y="678030"/>
            <a:ext cx="8539423" cy="646331"/>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A total of 27 surface water (river, groundwater, geothermal spring and reservoir) were collected during post-monsoon season (October 2019).</a:t>
            </a:r>
          </a:p>
        </p:txBody>
      </p:sp>
      <p:pic>
        <p:nvPicPr>
          <p:cNvPr id="8" name="Picture 7" descr="A person and a child playing in a river&#10;&#10;Description automatically generated with low confidence">
            <a:extLst>
              <a:ext uri="{FF2B5EF4-FFF2-40B4-BE49-F238E27FC236}">
                <a16:creationId xmlns:a16="http://schemas.microsoft.com/office/drawing/2014/main" id="{4C97C6BD-114B-48A9-A598-B260C7C6CD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781" y="1575857"/>
            <a:ext cx="2087144" cy="2782858"/>
          </a:xfrm>
          <a:prstGeom prst="rect">
            <a:avLst/>
          </a:prstGeom>
        </p:spPr>
      </p:pic>
      <p:pic>
        <p:nvPicPr>
          <p:cNvPr id="10" name="Picture 9" descr="A person holding a bottle&#10;&#10;Description automatically generated with low confidence">
            <a:extLst>
              <a:ext uri="{FF2B5EF4-FFF2-40B4-BE49-F238E27FC236}">
                <a16:creationId xmlns:a16="http://schemas.microsoft.com/office/drawing/2014/main" id="{A3C38B5A-230F-4128-9A97-11B53986CB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3533" y="1481678"/>
            <a:ext cx="1663761" cy="2218350"/>
          </a:xfrm>
          <a:prstGeom prst="rect">
            <a:avLst/>
          </a:prstGeom>
        </p:spPr>
      </p:pic>
      <p:pic>
        <p:nvPicPr>
          <p:cNvPr id="12" name="Picture 11" descr="A picture containing ground, outdoor, plastic, device&#10;&#10;Description automatically generated">
            <a:extLst>
              <a:ext uri="{FF2B5EF4-FFF2-40B4-BE49-F238E27FC236}">
                <a16:creationId xmlns:a16="http://schemas.microsoft.com/office/drawing/2014/main" id="{2655A823-7906-46BA-A2A1-750CD2A13A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8224" y="4111262"/>
            <a:ext cx="1663762" cy="2218349"/>
          </a:xfrm>
          <a:prstGeom prst="rect">
            <a:avLst/>
          </a:prstGeom>
        </p:spPr>
      </p:pic>
      <p:pic>
        <p:nvPicPr>
          <p:cNvPr id="17" name="Picture 16" descr="A picture containing outdoor, water, rock, person&#10;&#10;Description automatically generated">
            <a:extLst>
              <a:ext uri="{FF2B5EF4-FFF2-40B4-BE49-F238E27FC236}">
                <a16:creationId xmlns:a16="http://schemas.microsoft.com/office/drawing/2014/main" id="{3985065E-ECF1-4D44-922D-3899886D01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324" y="1609105"/>
            <a:ext cx="1758663" cy="2344883"/>
          </a:xfrm>
          <a:prstGeom prst="rect">
            <a:avLst/>
          </a:prstGeom>
        </p:spPr>
      </p:pic>
      <p:sp>
        <p:nvSpPr>
          <p:cNvPr id="18" name="TextBox 17">
            <a:extLst>
              <a:ext uri="{FF2B5EF4-FFF2-40B4-BE49-F238E27FC236}">
                <a16:creationId xmlns:a16="http://schemas.microsoft.com/office/drawing/2014/main" id="{D91D4C8D-A649-4854-9669-55D50CD7AD67}"/>
              </a:ext>
            </a:extLst>
          </p:cNvPr>
          <p:cNvSpPr txBox="1"/>
          <p:nvPr/>
        </p:nvSpPr>
        <p:spPr>
          <a:xfrm flipH="1">
            <a:off x="525789" y="3989383"/>
            <a:ext cx="15091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uLnTx/>
                <a:uFillTx/>
                <a:latin typeface="Arial" panose="020B0604020202020204" pitchFamily="34" charset="0"/>
                <a:ea typeface="+mn-ea"/>
                <a:cs typeface="Arial" panose="020B0604020202020204" pitchFamily="34" charset="0"/>
              </a:rPr>
              <a:t>SAMPLING</a:t>
            </a:r>
            <a:endParaRPr kumimoji="0" lang="en-GB" sz="1800" b="1" i="0" u="none" strike="noStrike" kern="1200" cap="none" spc="0" normalizeH="0" baseline="0" noProof="0" dirty="0">
              <a:ln>
                <a:noFill/>
              </a:ln>
              <a:solidFill>
                <a:prstClr val="black"/>
              </a:solidFill>
              <a:uLnTx/>
              <a:uFillTx/>
              <a:latin typeface="Arial" panose="020B0604020202020204" pitchFamily="34" charset="0"/>
              <a:ea typeface="+mn-ea"/>
              <a:cs typeface="Arial" panose="020B0604020202020204" pitchFamily="34" charset="0"/>
            </a:endParaRPr>
          </a:p>
        </p:txBody>
      </p:sp>
      <p:pic>
        <p:nvPicPr>
          <p:cNvPr id="21" name="Picture 20" descr="A picture containing text, clipart&#10;&#10;Description automatically generated">
            <a:extLst>
              <a:ext uri="{FF2B5EF4-FFF2-40B4-BE49-F238E27FC236}">
                <a16:creationId xmlns:a16="http://schemas.microsoft.com/office/drawing/2014/main" id="{43C4CF1A-4157-473D-BC63-FA6BCE803B3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flipV="1">
            <a:off x="4385500" y="2361453"/>
            <a:ext cx="860881" cy="502180"/>
          </a:xfrm>
          <a:prstGeom prst="rect">
            <a:avLst/>
          </a:prstGeom>
        </p:spPr>
      </p:pic>
      <p:pic>
        <p:nvPicPr>
          <p:cNvPr id="23" name="Picture 22" descr="A picture containing tree, person, outdoor&#10;&#10;Description automatically generated">
            <a:extLst>
              <a:ext uri="{FF2B5EF4-FFF2-40B4-BE49-F238E27FC236}">
                <a16:creationId xmlns:a16="http://schemas.microsoft.com/office/drawing/2014/main" id="{BA1AF434-7DAB-4398-8162-2187DC88ABB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55636" y="3767877"/>
            <a:ext cx="1512040" cy="2905120"/>
          </a:xfrm>
          <a:prstGeom prst="rect">
            <a:avLst/>
          </a:prstGeom>
        </p:spPr>
      </p:pic>
      <p:sp>
        <p:nvSpPr>
          <p:cNvPr id="24" name="TextBox 23">
            <a:extLst>
              <a:ext uri="{FF2B5EF4-FFF2-40B4-BE49-F238E27FC236}">
                <a16:creationId xmlns:a16="http://schemas.microsoft.com/office/drawing/2014/main" id="{49730454-D1A4-4216-A7B4-1B15378BDDED}"/>
              </a:ext>
            </a:extLst>
          </p:cNvPr>
          <p:cNvSpPr txBox="1"/>
          <p:nvPr/>
        </p:nvSpPr>
        <p:spPr>
          <a:xfrm flipH="1">
            <a:off x="7151986" y="2361453"/>
            <a:ext cx="166376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uLnTx/>
                <a:uFillTx/>
                <a:latin typeface="Arial" panose="020B0604020202020204" pitchFamily="34" charset="0"/>
                <a:ea typeface="+mn-ea"/>
                <a:cs typeface="Arial" panose="020B0604020202020204" pitchFamily="34" charset="0"/>
              </a:rPr>
              <a:t>FILTRATION</a:t>
            </a:r>
            <a:endParaRPr kumimoji="0" lang="en-GB" sz="1800" b="1" i="0" u="none" strike="noStrike" kern="1200" cap="none" spc="0" normalizeH="0" baseline="0" noProof="0" dirty="0">
              <a:ln>
                <a:noFill/>
              </a:ln>
              <a:solidFill>
                <a:prstClr val="black"/>
              </a:solidFill>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63950463-7657-4B97-ADAA-D851EA754419}"/>
              </a:ext>
            </a:extLst>
          </p:cNvPr>
          <p:cNvSpPr txBox="1"/>
          <p:nvPr/>
        </p:nvSpPr>
        <p:spPr>
          <a:xfrm flipH="1">
            <a:off x="4385501" y="6376517"/>
            <a:ext cx="338687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uLnTx/>
                <a:uFillTx/>
                <a:latin typeface="Arial" panose="020B0604020202020204" pitchFamily="34" charset="0"/>
                <a:ea typeface="+mn-ea"/>
                <a:cs typeface="Arial" panose="020B0604020202020204" pitchFamily="34" charset="0"/>
              </a:rPr>
              <a:t>PHYSICAL PARAMETERS</a:t>
            </a:r>
            <a:endParaRPr kumimoji="0" lang="en-GB" sz="1800" b="1" i="0" u="none" strike="noStrike" kern="1200" cap="none" spc="0" normalizeH="0" baseline="0" noProof="0" dirty="0">
              <a:ln>
                <a:noFill/>
              </a:ln>
              <a:solidFill>
                <a:prstClr val="black"/>
              </a:solidFill>
              <a:uLnTx/>
              <a:uFillTx/>
              <a:latin typeface="Arial" panose="020B0604020202020204" pitchFamily="34" charset="0"/>
              <a:ea typeface="+mn-ea"/>
              <a:cs typeface="Arial" panose="020B0604020202020204" pitchFamily="34" charset="0"/>
            </a:endParaRPr>
          </a:p>
        </p:txBody>
      </p:sp>
      <p:pic>
        <p:nvPicPr>
          <p:cNvPr id="26" name="Picture 25" descr="A picture containing text, clipart&#10;&#10;Description automatically generated">
            <a:extLst>
              <a:ext uri="{FF2B5EF4-FFF2-40B4-BE49-F238E27FC236}">
                <a16:creationId xmlns:a16="http://schemas.microsoft.com/office/drawing/2014/main" id="{557698A0-AFBD-4622-9591-C3E6ED5ED39A}"/>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rot="3705648" flipV="1">
            <a:off x="6544058" y="3568213"/>
            <a:ext cx="788322" cy="459854"/>
          </a:xfrm>
          <a:prstGeom prst="rect">
            <a:avLst/>
          </a:prstGeom>
        </p:spPr>
      </p:pic>
      <p:pic>
        <p:nvPicPr>
          <p:cNvPr id="3" name="Picture 2" descr="A picture containing text, indoor, computer, office&#10;&#10;Description automatically generated">
            <a:extLst>
              <a:ext uri="{FF2B5EF4-FFF2-40B4-BE49-F238E27FC236}">
                <a16:creationId xmlns:a16="http://schemas.microsoft.com/office/drawing/2014/main" id="{5B0DBD24-25BB-4080-B7A0-B0B35A37FC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32049" y="4610211"/>
            <a:ext cx="2214332" cy="1660749"/>
          </a:xfrm>
          <a:prstGeom prst="rect">
            <a:avLst/>
          </a:prstGeom>
        </p:spPr>
      </p:pic>
      <p:pic>
        <p:nvPicPr>
          <p:cNvPr id="7" name="Picture 6" descr="A picture containing text, appliance&#10;&#10;Description automatically generated">
            <a:extLst>
              <a:ext uri="{FF2B5EF4-FFF2-40B4-BE49-F238E27FC236}">
                <a16:creationId xmlns:a16="http://schemas.microsoft.com/office/drawing/2014/main" id="{D10C0454-60FE-44D4-A13C-27DBCA8E7CE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0099" y="4796759"/>
            <a:ext cx="2581168" cy="1200361"/>
          </a:xfrm>
          <a:prstGeom prst="rect">
            <a:avLst/>
          </a:prstGeom>
        </p:spPr>
      </p:pic>
      <p:sp>
        <p:nvSpPr>
          <p:cNvPr id="19" name="TextBox 18">
            <a:extLst>
              <a:ext uri="{FF2B5EF4-FFF2-40B4-BE49-F238E27FC236}">
                <a16:creationId xmlns:a16="http://schemas.microsoft.com/office/drawing/2014/main" id="{FF933251-0C01-493D-9C7E-2816F0176D6F}"/>
              </a:ext>
            </a:extLst>
          </p:cNvPr>
          <p:cNvSpPr txBox="1"/>
          <p:nvPr/>
        </p:nvSpPr>
        <p:spPr>
          <a:xfrm flipH="1">
            <a:off x="247831" y="6179970"/>
            <a:ext cx="304239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uLnTx/>
                <a:uFillTx/>
                <a:latin typeface="Arial" panose="020B0604020202020204" pitchFamily="34" charset="0"/>
                <a:ea typeface="+mn-ea"/>
                <a:cs typeface="Arial" panose="020B0604020202020204" pitchFamily="34" charset="0"/>
              </a:rPr>
              <a:t>CHEMICAL ANALYSIS</a:t>
            </a:r>
            <a:endParaRPr kumimoji="0" lang="en-GB" sz="1800" b="1" i="0" u="none" strike="noStrike" kern="1200" cap="none" spc="0" normalizeH="0" baseline="0" noProof="0" dirty="0">
              <a:ln>
                <a:noFill/>
              </a:ln>
              <a:solidFill>
                <a:prstClr val="black"/>
              </a:solidFill>
              <a:uLnTx/>
              <a:uFillTx/>
              <a:latin typeface="Arial" panose="020B0604020202020204" pitchFamily="34" charset="0"/>
              <a:ea typeface="+mn-ea"/>
              <a:cs typeface="Arial" panose="020B0604020202020204" pitchFamily="34" charset="0"/>
            </a:endParaRPr>
          </a:p>
        </p:txBody>
      </p:sp>
      <p:pic>
        <p:nvPicPr>
          <p:cNvPr id="20" name="Picture 19" descr="A picture containing text, clipart&#10;&#10;Description automatically generated">
            <a:extLst>
              <a:ext uri="{FF2B5EF4-FFF2-40B4-BE49-F238E27FC236}">
                <a16:creationId xmlns:a16="http://schemas.microsoft.com/office/drawing/2014/main" id="{3FBBF86E-A286-4B05-811F-24094CFCFDCE}"/>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rot="7888081" flipV="1">
            <a:off x="4949879" y="4203043"/>
            <a:ext cx="844827" cy="492815"/>
          </a:xfrm>
          <a:prstGeom prst="rect">
            <a:avLst/>
          </a:prstGeom>
        </p:spPr>
      </p:pic>
      <p:pic>
        <p:nvPicPr>
          <p:cNvPr id="22" name="Picture 21" descr="A picture containing text, clipart&#10;&#10;Description automatically generated">
            <a:extLst>
              <a:ext uri="{FF2B5EF4-FFF2-40B4-BE49-F238E27FC236}">
                <a16:creationId xmlns:a16="http://schemas.microsoft.com/office/drawing/2014/main" id="{04BF3936-8F90-46C1-8E05-703A0ECE73C6}"/>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rot="11000435" flipV="1">
            <a:off x="2606373" y="5708741"/>
            <a:ext cx="823378" cy="480303"/>
          </a:xfrm>
          <a:prstGeom prst="rect">
            <a:avLst/>
          </a:prstGeom>
        </p:spPr>
      </p:pic>
      <p:pic>
        <p:nvPicPr>
          <p:cNvPr id="27" name="Graphic 26" descr="Test tubes with solid fill">
            <a:extLst>
              <a:ext uri="{FF2B5EF4-FFF2-40B4-BE49-F238E27FC236}">
                <a16:creationId xmlns:a16="http://schemas.microsoft.com/office/drawing/2014/main" id="{7B5F8D73-C264-D875-2FC4-A7ED4B2ADF7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087" y="0"/>
            <a:ext cx="715125" cy="715125"/>
          </a:xfrm>
          <a:prstGeom prst="rect">
            <a:avLst/>
          </a:prstGeom>
        </p:spPr>
      </p:pic>
      <p:pic>
        <p:nvPicPr>
          <p:cNvPr id="2" name="Audio 1">
            <a:hlinkClick r:id="" action="ppaction://media"/>
            <a:extLst>
              <a:ext uri="{FF2B5EF4-FFF2-40B4-BE49-F238E27FC236}">
                <a16:creationId xmlns:a16="http://schemas.microsoft.com/office/drawing/2014/main" id="{865F093B-9C89-EC04-4FD0-5C0FFB84385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03718194"/>
      </p:ext>
    </p:extLst>
  </p:cSld>
  <p:clrMapOvr>
    <a:masterClrMapping/>
  </p:clrMapOvr>
  <mc:AlternateContent xmlns:mc="http://schemas.openxmlformats.org/markup-compatibility/2006">
    <mc:Choice xmlns:p14="http://schemas.microsoft.com/office/powerpoint/2010/main" Requires="p14">
      <p:transition spd="slow" p14:dur="2000" advTm="12432"/>
    </mc:Choice>
    <mc:Fallback>
      <p:transition spd="slow" advTm="12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2250917-9D52-92DE-7441-44902A06E3D5}"/>
              </a:ext>
            </a:extLst>
          </p:cNvPr>
          <p:cNvSpPr txBox="1">
            <a:spLocks/>
          </p:cNvSpPr>
          <p:nvPr/>
        </p:nvSpPr>
        <p:spPr>
          <a:xfrm>
            <a:off x="628650" y="124309"/>
            <a:ext cx="7886700" cy="466820"/>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IN" sz="2250" b="1">
                <a:latin typeface="Arial" panose="020B0604020202020204" pitchFamily="34" charset="0"/>
                <a:cs typeface="Arial" panose="020B0604020202020204" pitchFamily="34" charset="0"/>
              </a:rPr>
              <a:t>Results and Discussion</a:t>
            </a:r>
            <a:endParaRPr lang="en-GB" sz="2250" b="1" dirty="0">
              <a:latin typeface="Arial" panose="020B0604020202020204" pitchFamily="34" charset="0"/>
              <a:cs typeface="Arial" panose="020B0604020202020204" pitchFamily="34" charset="0"/>
            </a:endParaRPr>
          </a:p>
        </p:txBody>
      </p:sp>
      <p:pic>
        <p:nvPicPr>
          <p:cNvPr id="5" name="Graphic 8" descr="Flask">
            <a:extLst>
              <a:ext uri="{FF2B5EF4-FFF2-40B4-BE49-F238E27FC236}">
                <a16:creationId xmlns:a16="http://schemas.microsoft.com/office/drawing/2014/main" id="{BAD421CB-6009-495F-D4B4-CEB642E978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41025" y="84986"/>
            <a:ext cx="524616" cy="524616"/>
          </a:xfrm>
          <a:prstGeom prst="rect">
            <a:avLst/>
          </a:prstGeom>
        </p:spPr>
      </p:pic>
      <p:pic>
        <p:nvPicPr>
          <p:cNvPr id="8" name="Content Placeholder 7">
            <a:extLst>
              <a:ext uri="{FF2B5EF4-FFF2-40B4-BE49-F238E27FC236}">
                <a16:creationId xmlns:a16="http://schemas.microsoft.com/office/drawing/2014/main" id="{82AFC43B-780D-810C-E874-92E349D5B5D6}"/>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t="2662" b="4823"/>
          <a:stretch/>
        </p:blipFill>
        <p:spPr>
          <a:xfrm>
            <a:off x="59423" y="750108"/>
            <a:ext cx="9025154" cy="3602819"/>
          </a:xfrm>
          <a:prstGeom prst="rect">
            <a:avLst/>
          </a:prstGeom>
        </p:spPr>
      </p:pic>
      <p:sp>
        <p:nvSpPr>
          <p:cNvPr id="10" name="TextBox 9">
            <a:extLst>
              <a:ext uri="{FF2B5EF4-FFF2-40B4-BE49-F238E27FC236}">
                <a16:creationId xmlns:a16="http://schemas.microsoft.com/office/drawing/2014/main" id="{60D0FEDB-2C2B-F657-A30F-316604553050}"/>
              </a:ext>
            </a:extLst>
          </p:cNvPr>
          <p:cNvSpPr txBox="1"/>
          <p:nvPr/>
        </p:nvSpPr>
        <p:spPr>
          <a:xfrm>
            <a:off x="471054" y="5156610"/>
            <a:ext cx="8201891" cy="1477328"/>
          </a:xfrm>
          <a:prstGeom prst="rect">
            <a:avLst/>
          </a:prstGeom>
          <a:noFill/>
        </p:spPr>
        <p:txBody>
          <a:bodyPr wrap="square">
            <a:spAutoFit/>
          </a:bodyPr>
          <a:lstStyle/>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In figure (a) and (b) samples lie close to the 1:1 line, indicating the source of Ca</a:t>
            </a:r>
            <a:r>
              <a:rPr lang="en-GB" baseline="30000" dirty="0">
                <a:latin typeface="Times New Roman" panose="02020603050405020304" pitchFamily="18" charset="0"/>
                <a:cs typeface="Times New Roman" panose="02020603050405020304" pitchFamily="18" charset="0"/>
              </a:rPr>
              <a:t>2+</a:t>
            </a:r>
            <a:r>
              <a:rPr lang="en-GB" dirty="0">
                <a:latin typeface="Times New Roman" panose="02020603050405020304" pitchFamily="18" charset="0"/>
                <a:cs typeface="Times New Roman" panose="02020603050405020304" pitchFamily="18" charset="0"/>
              </a:rPr>
              <a:t>, Mg</a:t>
            </a:r>
            <a:r>
              <a:rPr lang="en-GB" baseline="30000" dirty="0">
                <a:latin typeface="Times New Roman" panose="02020603050405020304" pitchFamily="18" charset="0"/>
                <a:cs typeface="Times New Roman" panose="02020603050405020304" pitchFamily="18" charset="0"/>
              </a:rPr>
              <a:t>2+ </a:t>
            </a:r>
            <a:r>
              <a:rPr lang="en-GB" dirty="0">
                <a:latin typeface="Times New Roman" panose="02020603050405020304" pitchFamily="18" charset="0"/>
                <a:cs typeface="Times New Roman" panose="02020603050405020304" pitchFamily="18" charset="0"/>
              </a:rPr>
              <a:t>and HCO</a:t>
            </a:r>
            <a:r>
              <a:rPr lang="en-GB" baseline="-25000" dirty="0">
                <a:latin typeface="Times New Roman" panose="02020603050405020304" pitchFamily="18" charset="0"/>
                <a:cs typeface="Times New Roman" panose="02020603050405020304" pitchFamily="18" charset="0"/>
              </a:rPr>
              <a:t>3</a:t>
            </a:r>
            <a:r>
              <a:rPr lang="en-GB" baseline="30000" dirty="0">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 ions is same.</a:t>
            </a:r>
          </a:p>
          <a:p>
            <a:pPr marL="285750" indent="-285750">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In figure (c), the mean value of the ratio Ca</a:t>
            </a:r>
            <a:r>
              <a:rPr lang="en-GB" baseline="30000" dirty="0">
                <a:latin typeface="Times New Roman" panose="02020603050405020304" pitchFamily="18" charset="0"/>
                <a:cs typeface="Times New Roman" panose="02020603050405020304" pitchFamily="18" charset="0"/>
              </a:rPr>
              <a:t>2+ </a:t>
            </a:r>
            <a:r>
              <a:rPr lang="en-GB" dirty="0">
                <a:latin typeface="Times New Roman" panose="02020603050405020304" pitchFamily="18" charset="0"/>
                <a:cs typeface="Times New Roman" panose="02020603050405020304" pitchFamily="18" charset="0"/>
              </a:rPr>
              <a:t>+ Mg</a:t>
            </a:r>
            <a:r>
              <a:rPr lang="en-GB" baseline="30000" dirty="0">
                <a:latin typeface="Times New Roman" panose="02020603050405020304" pitchFamily="18" charset="0"/>
                <a:cs typeface="Times New Roman" panose="02020603050405020304" pitchFamily="18" charset="0"/>
              </a:rPr>
              <a:t>2+ </a:t>
            </a:r>
            <a:r>
              <a:rPr lang="en-GB" dirty="0">
                <a:latin typeface="Times New Roman" panose="02020603050405020304" pitchFamily="18" charset="0"/>
                <a:cs typeface="Times New Roman" panose="02020603050405020304" pitchFamily="18" charset="0"/>
              </a:rPr>
              <a:t>/ Na</a:t>
            </a:r>
            <a:r>
              <a:rPr lang="en-GB" baseline="30000" dirty="0">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 K</a:t>
            </a:r>
            <a:r>
              <a:rPr lang="en-GB" baseline="30000" dirty="0">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 is 6.5, which indicates </a:t>
            </a:r>
            <a:r>
              <a:rPr lang="en-GB" b="1" dirty="0">
                <a:latin typeface="Times New Roman" panose="02020603050405020304" pitchFamily="18" charset="0"/>
                <a:cs typeface="Times New Roman" panose="02020603050405020304" pitchFamily="18" charset="0"/>
              </a:rPr>
              <a:t>carbonate weathering </a:t>
            </a:r>
            <a:r>
              <a:rPr lang="en-GB" dirty="0">
                <a:latin typeface="Times New Roman" panose="02020603050405020304" pitchFamily="18" charset="0"/>
                <a:cs typeface="Times New Roman" panose="02020603050405020304" pitchFamily="18" charset="0"/>
              </a:rPr>
              <a:t>is dominant in the watershed.</a:t>
            </a:r>
          </a:p>
        </p:txBody>
      </p:sp>
      <p:sp>
        <p:nvSpPr>
          <p:cNvPr id="11" name="Title 1">
            <a:extLst>
              <a:ext uri="{FF2B5EF4-FFF2-40B4-BE49-F238E27FC236}">
                <a16:creationId xmlns:a16="http://schemas.microsoft.com/office/drawing/2014/main" id="{588133F1-1832-9136-0170-2C58832D32A5}"/>
              </a:ext>
            </a:extLst>
          </p:cNvPr>
          <p:cNvSpPr txBox="1">
            <a:spLocks/>
          </p:cNvSpPr>
          <p:nvPr/>
        </p:nvSpPr>
        <p:spPr>
          <a:xfrm>
            <a:off x="628650" y="96600"/>
            <a:ext cx="7886700" cy="466820"/>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IN" sz="2250" b="1" dirty="0">
                <a:latin typeface="Arial" panose="020B0604020202020204" pitchFamily="34" charset="0"/>
                <a:cs typeface="Arial" panose="020B0604020202020204" pitchFamily="34" charset="0"/>
              </a:rPr>
              <a:t>Results and Discussion</a:t>
            </a:r>
            <a:endParaRPr lang="en-GB" sz="225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0FE8EC4-5EC9-D709-D92F-3E62B747F348}"/>
              </a:ext>
            </a:extLst>
          </p:cNvPr>
          <p:cNvSpPr txBox="1"/>
          <p:nvPr/>
        </p:nvSpPr>
        <p:spPr>
          <a:xfrm>
            <a:off x="512618" y="4417900"/>
            <a:ext cx="8441758" cy="584775"/>
          </a:xfrm>
          <a:prstGeom prst="rect">
            <a:avLst/>
          </a:prstGeom>
          <a:noFill/>
        </p:spPr>
        <p:txBody>
          <a:bodyPr wrap="square" rtlCol="0">
            <a:spAutoFit/>
          </a:bodyPr>
          <a:lstStyle/>
          <a:p>
            <a:r>
              <a:rPr lang="en-IN" sz="1600" dirty="0">
                <a:latin typeface="Times New Roman" panose="02020603050405020304" pitchFamily="18" charset="0"/>
                <a:ea typeface="Tahoma" panose="020B0604030504040204" pitchFamily="34" charset="0"/>
                <a:cs typeface="Times New Roman" panose="02020603050405020304" pitchFamily="18" charset="0"/>
              </a:rPr>
              <a:t>Figure 3. Ionic plots of the samples: (a) Ca</a:t>
            </a:r>
            <a:r>
              <a:rPr lang="en-IN" sz="1600" baseline="30000" dirty="0">
                <a:latin typeface="Times New Roman" panose="02020603050405020304" pitchFamily="18" charset="0"/>
                <a:ea typeface="Tahoma" panose="020B0604030504040204" pitchFamily="34" charset="0"/>
                <a:cs typeface="Times New Roman" panose="02020603050405020304" pitchFamily="18" charset="0"/>
              </a:rPr>
              <a:t>2+</a:t>
            </a:r>
            <a:r>
              <a:rPr lang="en-IN" sz="1600" dirty="0">
                <a:latin typeface="Times New Roman" panose="02020603050405020304" pitchFamily="18" charset="0"/>
                <a:ea typeface="Tahoma" panose="020B0604030504040204" pitchFamily="34" charset="0"/>
                <a:cs typeface="Times New Roman" panose="02020603050405020304" pitchFamily="18" charset="0"/>
              </a:rPr>
              <a:t> + Mg</a:t>
            </a:r>
            <a:r>
              <a:rPr lang="en-IN" sz="1600" baseline="30000" dirty="0">
                <a:latin typeface="Times New Roman" panose="02020603050405020304" pitchFamily="18" charset="0"/>
                <a:ea typeface="Tahoma" panose="020B0604030504040204" pitchFamily="34" charset="0"/>
                <a:cs typeface="Times New Roman" panose="02020603050405020304" pitchFamily="18" charset="0"/>
              </a:rPr>
              <a:t>2+</a:t>
            </a:r>
            <a:r>
              <a:rPr lang="en-IN" sz="1600" dirty="0">
                <a:latin typeface="Times New Roman" panose="02020603050405020304" pitchFamily="18" charset="0"/>
                <a:ea typeface="Tahoma" panose="020B0604030504040204" pitchFamily="34" charset="0"/>
                <a:cs typeface="Times New Roman" panose="02020603050405020304" pitchFamily="18" charset="0"/>
              </a:rPr>
              <a:t> vs HCO</a:t>
            </a:r>
            <a:r>
              <a:rPr lang="en-IN" sz="1600" baseline="-25000" dirty="0">
                <a:latin typeface="Times New Roman" panose="02020603050405020304" pitchFamily="18" charset="0"/>
                <a:ea typeface="Tahoma" panose="020B0604030504040204" pitchFamily="34" charset="0"/>
                <a:cs typeface="Times New Roman" panose="02020603050405020304" pitchFamily="18" charset="0"/>
              </a:rPr>
              <a:t>3</a:t>
            </a:r>
            <a:r>
              <a:rPr lang="en-IN" sz="1600" baseline="30000" dirty="0">
                <a:latin typeface="Times New Roman" panose="02020603050405020304" pitchFamily="18" charset="0"/>
                <a:ea typeface="Tahoma" panose="020B0604030504040204" pitchFamily="34" charset="0"/>
                <a:cs typeface="Times New Roman" panose="02020603050405020304" pitchFamily="18" charset="0"/>
              </a:rPr>
              <a:t>-</a:t>
            </a:r>
            <a:r>
              <a:rPr lang="en-IN" sz="1600" dirty="0">
                <a:latin typeface="Times New Roman" panose="02020603050405020304" pitchFamily="18" charset="0"/>
                <a:ea typeface="Tahoma" panose="020B0604030504040204" pitchFamily="34" charset="0"/>
                <a:cs typeface="Times New Roman" panose="02020603050405020304" pitchFamily="18" charset="0"/>
              </a:rPr>
              <a:t>  (b) Mg</a:t>
            </a:r>
            <a:r>
              <a:rPr lang="en-IN" sz="1600" baseline="30000" dirty="0">
                <a:latin typeface="Times New Roman" panose="02020603050405020304" pitchFamily="18" charset="0"/>
                <a:ea typeface="Tahoma" panose="020B0604030504040204" pitchFamily="34" charset="0"/>
                <a:cs typeface="Times New Roman" panose="02020603050405020304" pitchFamily="18" charset="0"/>
              </a:rPr>
              <a:t>2+</a:t>
            </a:r>
            <a:r>
              <a:rPr lang="en-IN" sz="1600" dirty="0">
                <a:latin typeface="Times New Roman" panose="02020603050405020304" pitchFamily="18" charset="0"/>
                <a:ea typeface="Tahoma" panose="020B0604030504040204" pitchFamily="34" charset="0"/>
                <a:cs typeface="Times New Roman" panose="02020603050405020304" pitchFamily="18" charset="0"/>
              </a:rPr>
              <a:t> vs Ca</a:t>
            </a:r>
            <a:r>
              <a:rPr lang="en-IN" sz="1600" baseline="30000" dirty="0">
                <a:latin typeface="Times New Roman" panose="02020603050405020304" pitchFamily="18" charset="0"/>
                <a:ea typeface="Tahoma" panose="020B0604030504040204" pitchFamily="34" charset="0"/>
                <a:cs typeface="Times New Roman" panose="02020603050405020304" pitchFamily="18" charset="0"/>
              </a:rPr>
              <a:t>2+ </a:t>
            </a:r>
            <a:r>
              <a:rPr lang="en-IN" sz="1600" dirty="0">
                <a:latin typeface="Times New Roman" panose="02020603050405020304" pitchFamily="18" charset="0"/>
                <a:ea typeface="Tahoma" panose="020B0604030504040204" pitchFamily="34" charset="0"/>
                <a:cs typeface="Times New Roman" panose="02020603050405020304" pitchFamily="18" charset="0"/>
              </a:rPr>
              <a:t>and (c) Ca</a:t>
            </a:r>
            <a:r>
              <a:rPr lang="en-IN" sz="1600" baseline="30000" dirty="0">
                <a:latin typeface="Times New Roman" panose="02020603050405020304" pitchFamily="18" charset="0"/>
                <a:ea typeface="Tahoma" panose="020B0604030504040204" pitchFamily="34" charset="0"/>
                <a:cs typeface="Times New Roman" panose="02020603050405020304" pitchFamily="18" charset="0"/>
              </a:rPr>
              <a:t>2+ </a:t>
            </a:r>
            <a:r>
              <a:rPr lang="en-IN" sz="1600" dirty="0">
                <a:latin typeface="Times New Roman" panose="02020603050405020304" pitchFamily="18" charset="0"/>
                <a:ea typeface="Tahoma" panose="020B0604030504040204" pitchFamily="34" charset="0"/>
                <a:cs typeface="Times New Roman" panose="02020603050405020304" pitchFamily="18" charset="0"/>
              </a:rPr>
              <a:t>+ Mg</a:t>
            </a:r>
            <a:r>
              <a:rPr lang="en-IN" sz="1600" baseline="30000" dirty="0">
                <a:latin typeface="Times New Roman" panose="02020603050405020304" pitchFamily="18" charset="0"/>
                <a:ea typeface="Tahoma" panose="020B0604030504040204" pitchFamily="34" charset="0"/>
                <a:cs typeface="Times New Roman" panose="02020603050405020304" pitchFamily="18" charset="0"/>
              </a:rPr>
              <a:t>2+ </a:t>
            </a:r>
            <a:r>
              <a:rPr lang="en-IN" sz="1600" dirty="0">
                <a:latin typeface="Times New Roman" panose="02020603050405020304" pitchFamily="18" charset="0"/>
                <a:ea typeface="Tahoma" panose="020B0604030504040204" pitchFamily="34" charset="0"/>
                <a:cs typeface="Times New Roman" panose="02020603050405020304" pitchFamily="18" charset="0"/>
              </a:rPr>
              <a:t>vs Na</a:t>
            </a:r>
            <a:r>
              <a:rPr lang="en-IN" sz="1600" baseline="30000" dirty="0">
                <a:latin typeface="Times New Roman" panose="02020603050405020304" pitchFamily="18" charset="0"/>
                <a:ea typeface="Tahoma" panose="020B0604030504040204" pitchFamily="34" charset="0"/>
                <a:cs typeface="Times New Roman" panose="02020603050405020304" pitchFamily="18" charset="0"/>
              </a:rPr>
              <a:t>+</a:t>
            </a:r>
            <a:r>
              <a:rPr lang="en-IN" sz="1600" dirty="0">
                <a:latin typeface="Times New Roman" panose="02020603050405020304" pitchFamily="18" charset="0"/>
                <a:ea typeface="Tahoma" panose="020B0604030504040204" pitchFamily="34" charset="0"/>
                <a:cs typeface="Times New Roman" panose="02020603050405020304" pitchFamily="18" charset="0"/>
              </a:rPr>
              <a:t> + K</a:t>
            </a:r>
            <a:r>
              <a:rPr lang="en-IN" sz="1600" baseline="30000" dirty="0">
                <a:latin typeface="Times New Roman" panose="02020603050405020304" pitchFamily="18" charset="0"/>
                <a:ea typeface="Tahoma" panose="020B0604030504040204" pitchFamily="34" charset="0"/>
                <a:cs typeface="Times New Roman" panose="02020603050405020304" pitchFamily="18" charset="0"/>
              </a:rPr>
              <a:t>+</a:t>
            </a:r>
            <a:r>
              <a:rPr lang="en-IN" sz="1600" dirty="0">
                <a:latin typeface="Times New Roman" panose="02020603050405020304" pitchFamily="18" charset="0"/>
                <a:ea typeface="Tahoma" panose="020B0604030504040204" pitchFamily="34" charset="0"/>
                <a:cs typeface="Times New Roman" panose="02020603050405020304" pitchFamily="18" charset="0"/>
              </a:rPr>
              <a:t>  </a:t>
            </a:r>
            <a:endParaRPr lang="en-GB" sz="16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4" name="Graphic 13" descr="Beaker with solid fill">
            <a:extLst>
              <a:ext uri="{FF2B5EF4-FFF2-40B4-BE49-F238E27FC236}">
                <a16:creationId xmlns:a16="http://schemas.microsoft.com/office/drawing/2014/main" id="{3989CEBF-F471-BECE-3F3C-F7CB6EA14E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1189" y="-31524"/>
            <a:ext cx="723067" cy="723067"/>
          </a:xfrm>
          <a:prstGeom prst="rect">
            <a:avLst/>
          </a:prstGeom>
        </p:spPr>
      </p:pic>
      <p:pic>
        <p:nvPicPr>
          <p:cNvPr id="2" name="Audio 1">
            <a:hlinkClick r:id="" action="ppaction://media"/>
            <a:extLst>
              <a:ext uri="{FF2B5EF4-FFF2-40B4-BE49-F238E27FC236}">
                <a16:creationId xmlns:a16="http://schemas.microsoft.com/office/drawing/2014/main" id="{5179DE91-3EA7-4804-10A1-E19E24A33EB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390608316"/>
      </p:ext>
    </p:extLst>
  </p:cSld>
  <p:clrMapOvr>
    <a:masterClrMapping/>
  </p:clrMapOvr>
  <mc:AlternateContent xmlns:mc="http://schemas.openxmlformats.org/markup-compatibility/2006">
    <mc:Choice xmlns:p14="http://schemas.microsoft.com/office/powerpoint/2010/main" Requires="p14">
      <p:transition spd="slow" p14:dur="2000" advTm="51651"/>
    </mc:Choice>
    <mc:Fallback>
      <p:transition spd="slow" advTm="51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477" x="5527675" y="5154613"/>
          <p14:tracePt t="4484" x="4872038" y="5041900"/>
          <p14:tracePt t="4491" x="4383088" y="4986338"/>
          <p14:tracePt t="4497" x="3741738" y="4735513"/>
          <p14:tracePt t="4502" x="3351213" y="4497388"/>
          <p14:tracePt t="4509" x="3071813" y="4343400"/>
          <p14:tracePt t="4516" x="2806700" y="4203700"/>
          <p14:tracePt t="4523" x="2624138" y="4008438"/>
          <p14:tracePt t="4530" x="2540000" y="3911600"/>
          <p14:tracePt t="4537" x="2414588" y="3784600"/>
          <p14:tracePt t="4543" x="2303463" y="3603625"/>
          <p14:tracePt t="4551" x="2233613" y="3505200"/>
          <p14:tracePt t="4559" x="2163763" y="3408363"/>
          <p14:tracePt t="4564" x="2093913" y="3282950"/>
          <p14:tracePt t="4571" x="2052638" y="3225800"/>
          <p14:tracePt t="4577" x="2038350" y="3184525"/>
          <p14:tracePt t="4585" x="2024063" y="3155950"/>
          <p14:tracePt t="4593" x="2024063" y="3114675"/>
          <p14:tracePt t="4598" x="2009775" y="3100388"/>
          <p14:tracePt t="4606" x="2009775" y="3086100"/>
          <p14:tracePt t="4618" x="2024063" y="3086100"/>
          <p14:tracePt t="4625" x="2038350" y="3086100"/>
          <p14:tracePt t="4632" x="2052638" y="3086100"/>
          <p14:tracePt t="4973" x="1968500" y="3143250"/>
          <p14:tracePt t="4979" x="1814513" y="3254375"/>
          <p14:tracePt t="4986" x="1604963" y="3365500"/>
          <p14:tracePt t="4992" x="1423988" y="3449638"/>
          <p14:tracePt t="5002" x="1158875" y="3603625"/>
          <p14:tracePt t="5006" x="990600" y="3659188"/>
          <p14:tracePt t="5013" x="838200" y="3729038"/>
          <p14:tracePt t="5021" x="739775" y="3771900"/>
          <p14:tracePt t="5026" x="642938" y="3798888"/>
          <p14:tracePt t="5034" x="530225" y="3868738"/>
          <p14:tracePt t="5040" x="446088" y="3924300"/>
          <p14:tracePt t="5048" x="376238" y="3952875"/>
          <p14:tracePt t="5055" x="320675" y="3967163"/>
          <p14:tracePt t="5060" x="293688" y="3981450"/>
          <p14:tracePt t="5068" x="265113" y="4022725"/>
          <p14:tracePt t="5074" x="236538" y="4037013"/>
          <p14:tracePt t="5082" x="195263" y="4051300"/>
          <p14:tracePt t="5089" x="180975" y="4051300"/>
          <p14:tracePt t="5095" x="168275" y="4051300"/>
          <p14:tracePt t="5102" x="139700" y="4064000"/>
          <p14:tracePt t="5108" x="125413" y="4078288"/>
          <p14:tracePt t="5115" x="111125" y="4092575"/>
          <p14:tracePt t="5122" x="98425" y="4106863"/>
          <p14:tracePt t="5129" x="84138" y="4121150"/>
          <p14:tracePt t="5143" x="84138" y="4133850"/>
          <p14:tracePt t="5156" x="69850" y="4148138"/>
          <p14:tracePt t="5176" x="55563" y="4148138"/>
          <p14:tracePt t="5197" x="55563" y="4162425"/>
          <p14:tracePt t="5205" x="55563" y="4176713"/>
          <p14:tracePt t="5210" x="41275" y="4176713"/>
          <p14:tracePt t="5219" x="41275" y="4191000"/>
          <p14:tracePt t="5224" x="41275" y="4203700"/>
          <p14:tracePt t="5239" x="28575" y="4217988"/>
          <p14:tracePt t="5258" x="28575" y="4232275"/>
          <p14:tracePt t="5272" x="28575" y="4260850"/>
          <p14:tracePt t="5292" x="28575" y="4273550"/>
          <p14:tracePt t="5313" x="41275" y="4287838"/>
          <p14:tracePt t="5321" x="41275" y="4302125"/>
          <p14:tracePt t="5326" x="84138" y="4329113"/>
          <p14:tracePt t="5336" x="125413" y="4357688"/>
          <p14:tracePt t="5340" x="195263" y="4386263"/>
          <p14:tracePt t="5347" x="265113" y="4398963"/>
          <p14:tracePt t="5355" x="334963" y="4441825"/>
          <p14:tracePt t="5360" x="419100" y="4483100"/>
          <p14:tracePt t="5369" x="488950" y="4497388"/>
          <p14:tracePt t="5374" x="515938" y="4511675"/>
          <p14:tracePt t="5382" x="558800" y="4525963"/>
          <p14:tracePt t="5389" x="573088" y="4525963"/>
          <p14:tracePt t="5395" x="585788" y="4538663"/>
          <p14:tracePt t="5402" x="614363" y="4538663"/>
          <p14:tracePt t="5408" x="614363" y="4552950"/>
          <p14:tracePt t="5429" x="628650" y="4552950"/>
          <p14:tracePt t="5436" x="628650" y="4567238"/>
          <p14:tracePt t="5442" x="642938" y="4567238"/>
          <p14:tracePt t="5589" x="655638" y="4567238"/>
          <p14:tracePt t="5601" x="669925" y="4552950"/>
          <p14:tracePt t="6516" x="739775" y="4552950"/>
          <p14:tracePt t="6523" x="838200" y="4552950"/>
          <p14:tracePt t="6529" x="977900" y="4552950"/>
          <p14:tracePt t="6535" x="1060450" y="4552950"/>
          <p14:tracePt t="6542" x="1130300" y="4567238"/>
          <p14:tracePt t="6548" x="1200150" y="4608513"/>
          <p14:tracePt t="6556" x="1243013" y="4651375"/>
          <p14:tracePt t="6562" x="1298575" y="4678363"/>
          <p14:tracePt t="6568" x="1339850" y="4706938"/>
          <p14:tracePt t="6575" x="1368425" y="4721225"/>
          <p14:tracePt t="6582" x="1382713" y="4748213"/>
          <p14:tracePt t="6589" x="1395413" y="4748213"/>
          <p14:tracePt t="6596" x="1409700" y="4748213"/>
          <p14:tracePt t="6603" x="1409700" y="4762500"/>
          <p14:tracePt t="6609" x="1409700" y="4776788"/>
          <p14:tracePt t="6616" x="1409700" y="4791075"/>
          <p14:tracePt t="6630" x="1409700" y="4805363"/>
          <p14:tracePt t="6651" x="1409700" y="4818063"/>
          <p14:tracePt t="6672" x="1409700" y="4832350"/>
          <p14:tracePt t="6705" x="1409700" y="4846638"/>
          <p14:tracePt t="6718" x="1395413" y="4846638"/>
          <p14:tracePt t="6739" x="1382713" y="4846638"/>
          <p14:tracePt t="6803" x="1368425" y="4846638"/>
          <p14:tracePt t="6844" x="1354138" y="4846638"/>
          <p14:tracePt t="6858" x="1339850" y="4846638"/>
          <p14:tracePt t="6864" x="1325563" y="4846638"/>
          <p14:tracePt t="6872" x="1312863" y="4846638"/>
          <p14:tracePt t="6876" x="1270000" y="4832350"/>
          <p14:tracePt t="6882" x="1243013" y="4805363"/>
          <p14:tracePt t="6889" x="1214438" y="4791075"/>
          <p14:tracePt t="6896" x="1185863" y="4776788"/>
          <p14:tracePt t="6910" x="1173163" y="4776788"/>
          <p14:tracePt t="6916" x="1158875" y="4776788"/>
          <p14:tracePt t="6924" x="1144588" y="4762500"/>
          <p14:tracePt t="6945" x="1130300" y="4762500"/>
          <p14:tracePt t="6950" x="1117600" y="4762500"/>
          <p14:tracePt t="6978" x="1103313" y="4762500"/>
          <p14:tracePt t="7605" x="1130300" y="4748213"/>
          <p14:tracePt t="7612" x="1200150" y="4721225"/>
          <p14:tracePt t="7618" x="1243013" y="4706938"/>
          <p14:tracePt t="7622" x="1298575" y="4692650"/>
          <p14:tracePt t="7630" x="1354138" y="4692650"/>
          <p14:tracePt t="7636" x="1438275" y="4692650"/>
          <p14:tracePt t="7644" x="1465263" y="4692650"/>
          <p14:tracePt t="7650" x="1577975" y="4706938"/>
          <p14:tracePt t="7656" x="1619250" y="4706938"/>
          <p14:tracePt t="7664" x="1647825" y="4706938"/>
          <p14:tracePt t="7670" x="1689100" y="4706938"/>
          <p14:tracePt t="7683" x="1717675" y="4706938"/>
          <p14:tracePt t="7685" x="1744663" y="4721225"/>
          <p14:tracePt t="7691" x="1758950" y="4721225"/>
          <p14:tracePt t="7712" x="1773238" y="4721225"/>
          <p14:tracePt t="7718" x="1787525" y="4721225"/>
          <p14:tracePt t="11119" x="1787525" y="4791075"/>
          <p14:tracePt t="11124" x="1744663" y="4887913"/>
          <p14:tracePt t="11129" x="1730375" y="4930775"/>
          <p14:tracePt t="11138" x="1717675" y="4972050"/>
          <p14:tracePt t="11144" x="1703388" y="5027613"/>
          <p14:tracePt t="11149" x="1689100" y="5056188"/>
          <p14:tracePt t="11157" x="1660525" y="5097463"/>
          <p14:tracePt t="11163" x="1633538" y="5126038"/>
          <p14:tracePt t="11171" x="1619250" y="5140325"/>
          <p14:tracePt t="11177" x="1619250" y="5154613"/>
          <p14:tracePt t="11186" x="1619250" y="5181600"/>
          <p14:tracePt t="11190" x="1604963" y="5195888"/>
          <p14:tracePt t="11197" x="1592263" y="5195888"/>
          <p14:tracePt t="11205" x="1592263" y="5210175"/>
          <p14:tracePt t="11211" x="1577975" y="5224463"/>
          <p14:tracePt t="11217" x="1549400" y="5237163"/>
          <p14:tracePt t="11225" x="1549400" y="5251450"/>
          <p14:tracePt t="11238" x="1535113" y="5251450"/>
          <p14:tracePt t="11245" x="1535113" y="5265738"/>
          <p14:tracePt t="11258" x="1522413" y="5265738"/>
          <p14:tracePt t="11293" x="1522413" y="5280025"/>
          <p14:tracePt t="11327" x="1522413" y="5294313"/>
          <p14:tracePt t="11341" x="1522413" y="5321300"/>
          <p14:tracePt t="11347" x="1522413" y="5335588"/>
          <p14:tracePt t="11354" x="1522413" y="5349875"/>
          <p14:tracePt t="11361" x="1522413" y="5364163"/>
          <p14:tracePt t="11368" x="1522413" y="5376863"/>
          <p14:tracePt t="11382" x="1522413" y="5391150"/>
          <p14:tracePt t="11389" x="1522413" y="5405438"/>
          <p14:tracePt t="11395" x="1522413" y="5419725"/>
          <p14:tracePt t="11403" x="1522413" y="5446713"/>
          <p14:tracePt t="11415" x="1522413" y="5475288"/>
          <p14:tracePt t="11430" x="1522413" y="5503863"/>
          <p14:tracePt t="11443" x="1522413" y="5530850"/>
          <p14:tracePt t="11450" x="1522413" y="5545138"/>
          <p14:tracePt t="11457" x="1535113" y="5559425"/>
          <p14:tracePt t="11463" x="1549400" y="5573713"/>
          <p14:tracePt t="11472" x="1549400" y="5600700"/>
          <p14:tracePt t="11477" x="1549400" y="5614988"/>
          <p14:tracePt t="11484" x="1577975" y="5629275"/>
          <p14:tracePt t="11491" x="1577975" y="5643563"/>
          <p14:tracePt t="11505" x="1577975" y="5656263"/>
          <p14:tracePt t="11511" x="1592263" y="5656263"/>
          <p14:tracePt t="11534" x="1619250" y="5670550"/>
          <p14:tracePt t="11552" x="1633538" y="5670550"/>
          <p14:tracePt t="12128" x="1717675" y="5530850"/>
          <p14:tracePt t="12137" x="1898650" y="5321300"/>
          <p14:tracePt t="12144" x="2093913" y="5140325"/>
          <p14:tracePt t="12151" x="2317750" y="5000625"/>
          <p14:tracePt t="12159" x="2554288" y="4832350"/>
          <p14:tracePt t="12166" x="2987675" y="4637088"/>
          <p14:tracePt t="12175" x="3267075" y="4567238"/>
          <p14:tracePt t="12190" x="3448050" y="4497388"/>
          <p14:tracePt t="12194" x="3643313" y="4456113"/>
          <p14:tracePt t="12201" x="3783013" y="4427538"/>
          <p14:tracePt t="12209" x="3937000" y="4413250"/>
          <p14:tracePt t="12214" x="4076700" y="4413250"/>
          <p14:tracePt t="12222" x="4243388" y="4413250"/>
          <p14:tracePt t="12229" x="4300538" y="4413250"/>
          <p14:tracePt t="12235" x="4368800" y="4413250"/>
          <p14:tracePt t="12242" x="4411663" y="4413250"/>
          <p14:tracePt t="12250" x="4438650" y="4413250"/>
          <p14:tracePt t="12256" x="4467225" y="4413250"/>
          <p14:tracePt t="12262" x="4495800" y="4413250"/>
          <p14:tracePt t="12277" x="4522788" y="4413250"/>
          <p14:tracePt t="12283" x="4551363" y="4413250"/>
          <p14:tracePt t="12290" x="4578350" y="4413250"/>
          <p14:tracePt t="12297" x="4592638" y="4413250"/>
          <p14:tracePt t="13103" x="4397375" y="4413250"/>
          <p14:tracePt t="13111" x="4146550" y="4386263"/>
          <p14:tracePt t="13119" x="3811588" y="4287838"/>
          <p14:tracePt t="13125" x="3322638" y="4191000"/>
          <p14:tracePt t="13133" x="2862263" y="4078288"/>
          <p14:tracePt t="13142" x="2498725" y="3938588"/>
          <p14:tracePt t="13148" x="2274888" y="3868738"/>
          <p14:tracePt t="13162" x="2093913" y="3798888"/>
          <p14:tracePt t="13170" x="1898650" y="3757613"/>
          <p14:tracePt t="13175" x="1814513" y="3729038"/>
          <p14:tracePt t="13182" x="1758950" y="3714750"/>
          <p14:tracePt t="13190" x="1717675" y="3687763"/>
          <p14:tracePt t="13195" x="1703388" y="3687763"/>
          <p14:tracePt t="13202" x="1674813" y="3673475"/>
          <p14:tracePt t="13210" x="1660525" y="3659188"/>
          <p14:tracePt t="13223" x="1647825" y="3659188"/>
          <p14:tracePt t="13238" x="1647825" y="3644900"/>
          <p14:tracePt t="13672" x="1577975" y="3659188"/>
          <p14:tracePt t="13676" x="1479550" y="3687763"/>
          <p14:tracePt t="13682" x="1409700" y="3702050"/>
          <p14:tracePt t="13688" x="1368425" y="3702050"/>
          <p14:tracePt t="13694" x="1284288" y="3702050"/>
          <p14:tracePt t="13703" x="1200150" y="3702050"/>
          <p14:tracePt t="13709" x="1173163" y="3702050"/>
          <p14:tracePt t="13715" x="1130300" y="3702050"/>
          <p14:tracePt t="13723" x="1074738" y="3702050"/>
          <p14:tracePt t="13729" x="1019175" y="3702050"/>
          <p14:tracePt t="13737" x="977900" y="3687763"/>
          <p14:tracePt t="13742" x="935038" y="3673475"/>
          <p14:tracePt t="13749" x="920750" y="3673475"/>
          <p14:tracePt t="13757" x="865188" y="3659188"/>
          <p14:tracePt t="13763" x="838200" y="3659188"/>
          <p14:tracePt t="13777" x="823913" y="3644900"/>
          <p14:tracePt t="13783" x="809625" y="3644900"/>
          <p14:tracePt t="13790" x="795338" y="3644900"/>
          <p14:tracePt t="13805" x="781050" y="3644900"/>
          <p14:tracePt t="13817" x="768350" y="3644900"/>
          <p14:tracePt t="13845" x="754063" y="3644900"/>
          <p14:tracePt t="13878" x="739775" y="3644900"/>
          <p14:tracePt t="13900" x="725488" y="3644900"/>
          <p14:tracePt t="13913" x="711200" y="3644900"/>
          <p14:tracePt t="13947" x="698500" y="3644900"/>
          <p14:tracePt t="14251" x="725488" y="3603625"/>
          <p14:tracePt t="14258" x="795338" y="3478213"/>
          <p14:tracePt t="14266" x="893763" y="3324225"/>
          <p14:tracePt t="14270" x="1004888" y="3155950"/>
          <p14:tracePt t="14275" x="1074738" y="3059113"/>
          <p14:tracePt t="14281" x="1130300" y="2960688"/>
          <p14:tracePt t="14289" x="1185863" y="2876550"/>
          <p14:tracePt t="14296" x="1214438" y="2806700"/>
          <p14:tracePt t="14301" x="1270000" y="2765425"/>
          <p14:tracePt t="14310" x="1284288" y="2695575"/>
          <p14:tracePt t="14315" x="1325563" y="2597150"/>
          <p14:tracePt t="14322" x="1354138" y="2514600"/>
          <p14:tracePt t="14329" x="1409700" y="2430463"/>
          <p14:tracePt t="14336" x="1438275" y="2389188"/>
          <p14:tracePt t="14344" x="1465263" y="2360613"/>
          <p14:tracePt t="14349" x="1493838" y="2332038"/>
          <p14:tracePt t="14357" x="1508125" y="2305050"/>
          <p14:tracePt t="14364" x="1522413" y="2276475"/>
          <p14:tracePt t="14369" x="1535113" y="2262188"/>
          <p14:tracePt t="14412" x="1535113" y="2249488"/>
          <p14:tracePt t="14706" x="1522413" y="2276475"/>
          <p14:tracePt t="14714" x="1479550" y="2305050"/>
          <p14:tracePt t="14719" x="1452563" y="2360613"/>
          <p14:tracePt t="14727" x="1438275" y="2389188"/>
          <p14:tracePt t="14732" x="1409700" y="2430463"/>
          <p14:tracePt t="14739" x="1395413" y="2444750"/>
          <p14:tracePt t="14746" x="1382713" y="2471738"/>
          <p14:tracePt t="14752" x="1368425" y="2500313"/>
          <p14:tracePt t="14758" x="1368425" y="2514600"/>
          <p14:tracePt t="14765" x="1354138" y="2514600"/>
          <p14:tracePt t="14780" x="1354138" y="2528888"/>
          <p14:tracePt t="14786" x="1339850" y="2541588"/>
          <p14:tracePt t="14799" x="1339850" y="2555875"/>
          <p14:tracePt t="14806" x="1339850" y="2570163"/>
          <p14:tracePt t="14834" x="1325563" y="2584450"/>
          <p14:tracePt t="14847" x="1325563" y="2597150"/>
          <p14:tracePt t="14940" x="1325563" y="2611438"/>
          <p14:tracePt t="14951" x="1325563" y="2625725"/>
          <p14:tracePt t="14978" x="1325563" y="2640013"/>
          <p14:tracePt t="14985" x="1325563" y="2654300"/>
          <p14:tracePt t="14998" x="1325563" y="2681288"/>
          <p14:tracePt t="15005" x="1325563" y="2695575"/>
          <p14:tracePt t="15018" x="1325563" y="2709863"/>
          <p14:tracePt t="15032" x="1325563" y="2751138"/>
          <p14:tracePt t="15038" x="1325563" y="2765425"/>
          <p14:tracePt t="15045" x="1325563" y="2794000"/>
          <p14:tracePt t="15052" x="1325563" y="2820988"/>
          <p14:tracePt t="15059" x="1325563" y="2835275"/>
          <p14:tracePt t="15065" x="1312863" y="2849563"/>
          <p14:tracePt t="15073" x="1312863" y="2863850"/>
          <p14:tracePt t="15079" x="1312863" y="2890838"/>
          <p14:tracePt t="15086" x="1312863" y="2905125"/>
          <p14:tracePt t="15094" x="1298575" y="2933700"/>
          <p14:tracePt t="15099" x="1298575" y="2946400"/>
          <p14:tracePt t="15106" x="1298575" y="2960688"/>
          <p14:tracePt t="15114" x="1284288" y="2974975"/>
          <p14:tracePt t="15121" x="1284288" y="2989263"/>
          <p14:tracePt t="15128" x="1270000" y="3003550"/>
          <p14:tracePt t="15134" x="1270000" y="3016250"/>
          <p14:tracePt t="15141" x="1270000" y="3030538"/>
          <p14:tracePt t="15147" x="1255713" y="3044825"/>
          <p14:tracePt t="15162" x="1255713" y="3059113"/>
          <p14:tracePt t="15189" x="1255713" y="3073400"/>
          <p14:tracePt t="15202" x="1255713" y="3086100"/>
          <p14:tracePt t="15293" x="1255713" y="3073400"/>
          <p14:tracePt t="15300" x="1270000" y="3073400"/>
          <p14:tracePt t="15307" x="1284288" y="3059113"/>
          <p14:tracePt t="15317" x="1312863" y="3003550"/>
          <p14:tracePt t="15322" x="1339850" y="2933700"/>
          <p14:tracePt t="15326" x="1395413" y="2863850"/>
          <p14:tracePt t="15332" x="1479550" y="2765425"/>
          <p14:tracePt t="15338" x="1535113" y="2695575"/>
          <p14:tracePt t="15345" x="1633538" y="2584450"/>
          <p14:tracePt t="15352" x="1717675" y="2459038"/>
          <p14:tracePt t="15359" x="1800225" y="2389188"/>
          <p14:tracePt t="15366" x="1843088" y="2332038"/>
          <p14:tracePt t="15373" x="1954213" y="2262188"/>
          <p14:tracePt t="15380" x="1982788" y="2235200"/>
          <p14:tracePt t="15386" x="2024063" y="2192338"/>
          <p14:tracePt t="15395" x="2052638" y="2179638"/>
          <p14:tracePt t="15399" x="2065338" y="2165350"/>
          <p14:tracePt t="15406" x="2093913" y="2151063"/>
          <p14:tracePt t="15415" x="2122488" y="2151063"/>
          <p14:tracePt t="15421" x="2149475" y="2109788"/>
          <p14:tracePt t="15428" x="2163763" y="2109788"/>
          <p14:tracePt t="15447" x="2178050" y="2109788"/>
          <p14:tracePt t="15923" x="2303463" y="2109788"/>
          <p14:tracePt t="15930" x="2527300" y="2095500"/>
          <p14:tracePt t="15937" x="2693988" y="2095500"/>
          <p14:tracePt t="15945" x="2819400" y="2095500"/>
          <p14:tracePt t="15948" x="3098800" y="2151063"/>
          <p14:tracePt t="15954" x="3351213" y="2165350"/>
          <p14:tracePt t="15962" x="3602038" y="2206625"/>
          <p14:tracePt t="15968" x="3881438" y="2290763"/>
          <p14:tracePt t="15975" x="4117975" y="2346325"/>
          <p14:tracePt t="15981" x="4243388" y="2430463"/>
          <p14:tracePt t="15989" x="4313238" y="2471738"/>
          <p14:tracePt t="15995" x="4425950" y="2514600"/>
          <p14:tracePt t="16002" x="4522788" y="2555875"/>
          <p14:tracePt t="16009" x="4621213" y="2611438"/>
          <p14:tracePt t="16015" x="4691063" y="2667000"/>
          <p14:tracePt t="16022" x="4718050" y="2667000"/>
          <p14:tracePt t="16029" x="4732338" y="2695575"/>
          <p14:tracePt t="16037" x="4760913" y="2709863"/>
          <p14:tracePt t="16044" x="4787900" y="2724150"/>
          <p14:tracePt t="16049" x="4802188" y="2736850"/>
          <p14:tracePt t="16063" x="4816475" y="2751138"/>
          <p14:tracePt t="16070" x="4830763" y="2765425"/>
          <p14:tracePt t="16091" x="4830763" y="2779713"/>
          <p14:tracePt t="16105" x="4830763" y="2794000"/>
          <p14:tracePt t="16117" x="4830763" y="2806700"/>
          <p14:tracePt t="16160" x="4830763" y="2820988"/>
          <p14:tracePt t="16176" x="4843463" y="2820988"/>
          <p14:tracePt t="16196" x="4857750" y="2835275"/>
          <p14:tracePt t="16207" x="4857750" y="2849563"/>
          <p14:tracePt t="16221" x="4857750" y="2863850"/>
          <p14:tracePt t="16243" x="4857750" y="2876550"/>
          <p14:tracePt t="16255" x="4857750" y="2890838"/>
          <p14:tracePt t="16269" x="4857750" y="2905125"/>
          <p14:tracePt t="16408" x="4857750" y="2919413"/>
          <p14:tracePt t="16421" x="4857750" y="2933700"/>
          <p14:tracePt t="16433" x="4843463" y="2933700"/>
          <p14:tracePt t="16439" x="4843463" y="2946400"/>
          <p14:tracePt t="16452" x="4830763" y="2960688"/>
          <p14:tracePt t="16465" x="4816475" y="2974975"/>
          <p14:tracePt t="16494" x="4802188" y="2989263"/>
          <p14:tracePt t="16507" x="4787900" y="2989263"/>
          <p14:tracePt t="16783" x="4787900" y="3003550"/>
          <p14:tracePt t="16796" x="4775200" y="3016250"/>
          <p14:tracePt t="16807" x="4760913" y="3016250"/>
          <p14:tracePt t="16813" x="4760913" y="3030538"/>
          <p14:tracePt t="16827" x="4746625" y="3044825"/>
          <p14:tracePt t="16834" x="4732338" y="3059113"/>
          <p14:tracePt t="16847" x="4718050" y="3059113"/>
          <p14:tracePt t="16854" x="4691063" y="3086100"/>
          <p14:tracePt t="16862" x="4662488" y="3128963"/>
          <p14:tracePt t="16868" x="4635500" y="3143250"/>
          <p14:tracePt t="16876" x="4606925" y="3170238"/>
          <p14:tracePt t="16882" x="4565650" y="3213100"/>
          <p14:tracePt t="16890" x="4508500" y="3240088"/>
          <p14:tracePt t="16896" x="4467225" y="3282950"/>
          <p14:tracePt t="16902" x="4411663" y="3324225"/>
          <p14:tracePt t="16910" x="4341813" y="3379788"/>
          <p14:tracePt t="16916" x="4216400" y="3463925"/>
          <p14:tracePt t="16923" x="4117975" y="3548063"/>
          <p14:tracePt t="16930" x="3881438" y="3687763"/>
          <p14:tracePt t="16937" x="3616325" y="3854450"/>
          <p14:tracePt t="16943" x="3378200" y="4022725"/>
          <p14:tracePt t="16950" x="3141663" y="4133850"/>
          <p14:tracePt t="16958" x="3043238" y="4203700"/>
          <p14:tracePt t="16963" x="2876550" y="4260850"/>
          <p14:tracePt t="16970" x="2749550" y="4329113"/>
          <p14:tracePt t="16978" x="2624138" y="4386263"/>
          <p14:tracePt t="16985" x="2471738" y="4427538"/>
          <p14:tracePt t="16992" x="2401888" y="4468813"/>
          <p14:tracePt t="16998" x="2344738" y="4468813"/>
          <p14:tracePt t="17005" x="2303463" y="4483100"/>
          <p14:tracePt t="17013" x="2247900" y="4483100"/>
          <p14:tracePt t="17018" x="2219325" y="4497388"/>
          <p14:tracePt t="17027" x="2178050" y="4497388"/>
          <p14:tracePt t="17032" x="2149475" y="4511675"/>
          <p14:tracePt t="17038" x="2122488" y="4511675"/>
          <p14:tracePt t="17046" x="2108200" y="4511675"/>
          <p14:tracePt t="17052" x="2093913" y="4511675"/>
          <p14:tracePt t="17073" x="2079625" y="4511675"/>
          <p14:tracePt t="17079" x="2065338" y="4511675"/>
          <p14:tracePt t="17094" x="2052638" y="4497388"/>
          <p14:tracePt t="17100" x="2038350" y="4497388"/>
          <p14:tracePt t="17108" x="2024063" y="4468813"/>
          <p14:tracePt t="17115" x="2024063" y="4456113"/>
          <p14:tracePt t="17122" x="2009775" y="4456113"/>
          <p14:tracePt t="17128" x="2009775" y="4441825"/>
          <p14:tracePt t="17135" x="2009775" y="4427538"/>
          <p14:tracePt t="17143" x="1997075" y="4413250"/>
          <p14:tracePt t="17148" x="1982788" y="4398963"/>
          <p14:tracePt t="17155" x="1968500" y="4386263"/>
          <p14:tracePt t="17161" x="1968500" y="4357688"/>
          <p14:tracePt t="17170" x="1939925" y="4343400"/>
          <p14:tracePt t="17177" x="1927225" y="4343400"/>
          <p14:tracePt t="17183" x="1912938" y="4329113"/>
          <p14:tracePt t="17191" x="1898650" y="4302125"/>
          <p14:tracePt t="17196" x="1884363" y="4273550"/>
          <p14:tracePt t="17202" x="1870075" y="4260850"/>
          <p14:tracePt t="17211" x="1857375" y="4246563"/>
          <p14:tracePt t="17218" x="1843088" y="4217988"/>
          <p14:tracePt t="17224" x="1828800" y="4217988"/>
          <p14:tracePt t="17231" x="1800225" y="4191000"/>
          <p14:tracePt t="17238" x="1787525" y="4176713"/>
          <p14:tracePt t="17244" x="1758950" y="4162425"/>
          <p14:tracePt t="17251" x="1744663" y="4133850"/>
          <p14:tracePt t="17258" x="1717675" y="4133850"/>
          <p14:tracePt t="17265" x="1703388" y="4121150"/>
          <p14:tracePt t="17272" x="1674813" y="4106863"/>
          <p14:tracePt t="17277" x="1647825" y="4106863"/>
          <p14:tracePt t="17292" x="1619250" y="4106863"/>
          <p14:tracePt t="17298" x="1592263" y="4106863"/>
          <p14:tracePt t="17306" x="1563688" y="4106863"/>
          <p14:tracePt t="17311" x="1535113" y="4106863"/>
          <p14:tracePt t="17320" x="1522413" y="4106863"/>
          <p14:tracePt t="17328" x="1479550" y="4106863"/>
          <p14:tracePt t="17332" x="1465263" y="4106863"/>
          <p14:tracePt t="17340" x="1438275" y="4106863"/>
          <p14:tracePt t="17346" x="1423988" y="4106863"/>
          <p14:tracePt t="17353" x="1395413" y="4106863"/>
          <p14:tracePt t="17361" x="1368425" y="4106863"/>
          <p14:tracePt t="17367" x="1339850" y="4106863"/>
          <p14:tracePt t="17375" x="1312863" y="4106863"/>
          <p14:tracePt t="17380" x="1284288" y="4106863"/>
          <p14:tracePt t="17387" x="1243013" y="4121150"/>
          <p14:tracePt t="17401" x="1214438" y="4121150"/>
          <p14:tracePt t="17415" x="1200150" y="4121150"/>
          <p14:tracePt t="17422" x="1185863" y="4121150"/>
          <p14:tracePt t="17427" x="1173163" y="4121150"/>
          <p14:tracePt t="17442" x="1158875" y="4121150"/>
          <p14:tracePt t="17470" x="1144588" y="4121150"/>
          <p14:tracePt t="17476" x="1144588" y="4092575"/>
          <p14:tracePt t="17482" x="1144588" y="4022725"/>
          <p14:tracePt t="17490" x="1144588" y="3967163"/>
          <p14:tracePt t="17497" x="1173163" y="3897313"/>
          <p14:tracePt t="17503" x="1200150" y="3757613"/>
          <p14:tracePt t="17511" x="1243013" y="3632200"/>
          <p14:tracePt t="17518" x="1325563" y="3449638"/>
          <p14:tracePt t="17524" x="1423988" y="3225800"/>
          <p14:tracePt t="17531" x="1479550" y="3016250"/>
          <p14:tracePt t="17538" x="1604963" y="2835275"/>
          <p14:tracePt t="17545" x="1660525" y="2695575"/>
          <p14:tracePt t="17551" x="1730375" y="2570163"/>
          <p14:tracePt t="17558" x="1758950" y="2500313"/>
          <p14:tracePt t="17564" x="1843088" y="2401888"/>
          <p14:tracePt t="17571" x="1927225" y="2276475"/>
          <p14:tracePt t="17578" x="2038350" y="2122488"/>
          <p14:tracePt t="17586" x="2093913" y="2039938"/>
          <p14:tracePt t="17592" x="2149475" y="1970088"/>
          <p14:tracePt t="17598" x="2178050" y="1927225"/>
          <p14:tracePt t="17606" x="2192338" y="1900238"/>
          <p14:tracePt t="17613" x="2205038" y="1871663"/>
          <p14:tracePt t="17619" x="2219325" y="1857375"/>
          <p14:tracePt t="18097" x="2163763" y="2011363"/>
          <p14:tracePt t="18104" x="2038350" y="2276475"/>
          <p14:tracePt t="18114" x="1954213" y="2500313"/>
          <p14:tracePt t="18123" x="1857375" y="2794000"/>
          <p14:tracePt t="18132" x="1787525" y="3059113"/>
          <p14:tracePt t="18137" x="1717675" y="3282950"/>
          <p14:tracePt t="18143" x="1647825" y="3463925"/>
          <p14:tracePt t="18151" x="1563688" y="3603625"/>
          <p14:tracePt t="18157" x="1522413" y="3757613"/>
          <p14:tracePt t="18165" x="1508125" y="3841750"/>
          <p14:tracePt t="18171" x="1465263" y="3911600"/>
          <p14:tracePt t="18177" x="1409700" y="4008438"/>
          <p14:tracePt t="18185" x="1395413" y="4064000"/>
          <p14:tracePt t="18191" x="1354138" y="4148138"/>
          <p14:tracePt t="18199" x="1298575" y="4246563"/>
          <p14:tracePt t="18205" x="1284288" y="4316413"/>
          <p14:tracePt t="18212" x="1270000" y="4357688"/>
          <p14:tracePt t="18219" x="1255713" y="4398963"/>
          <p14:tracePt t="18225" x="1255713" y="4441825"/>
          <p14:tracePt t="18235" x="1255713" y="4511675"/>
          <p14:tracePt t="18239" x="1255713" y="4538663"/>
          <p14:tracePt t="18246" x="1243013" y="4567238"/>
          <p14:tracePt t="18253" x="1243013" y="4595813"/>
          <p14:tracePt t="18260" x="1243013" y="4622800"/>
          <p14:tracePt t="18268" x="1243013" y="4637088"/>
          <p14:tracePt t="18287" x="1243013" y="4651375"/>
          <p14:tracePt t="18293" x="1243013" y="4665663"/>
          <p14:tracePt t="18302" x="1243013" y="4678363"/>
          <p14:tracePt t="18321" x="1243013" y="4692650"/>
          <p14:tracePt t="18334" x="1243013" y="4706938"/>
          <p14:tracePt t="18349" x="1243013" y="4721225"/>
          <p14:tracePt t="18397" x="1243013" y="4735513"/>
          <p14:tracePt t="18411" x="1243013" y="4748213"/>
          <p14:tracePt t="18417" x="1243013" y="4762500"/>
          <p14:tracePt t="18424" x="1243013" y="4776788"/>
          <p14:tracePt t="18432" x="1255713" y="4805363"/>
          <p14:tracePt t="18438" x="1284288" y="4832350"/>
          <p14:tracePt t="18444" x="1325563" y="4875213"/>
          <p14:tracePt t="18450" x="1354138" y="4945063"/>
          <p14:tracePt t="18458" x="1423988" y="5014913"/>
          <p14:tracePt t="18467" x="1479550" y="5097463"/>
          <p14:tracePt t="18472" x="1549400" y="5195888"/>
          <p14:tracePt t="18479" x="1592263" y="5237163"/>
          <p14:tracePt t="18488" x="1619250" y="5280025"/>
          <p14:tracePt t="18492" x="1633538" y="5335588"/>
          <p14:tracePt t="18501" x="1647825" y="5364163"/>
          <p14:tracePt t="18506" x="1647825" y="5376863"/>
          <p14:tracePt t="18513" x="1660525" y="5405438"/>
          <p14:tracePt t="18519" x="1674813" y="5405438"/>
          <p14:tracePt t="18526" x="1674813" y="5419725"/>
          <p14:tracePt t="18540" x="1674813" y="5434013"/>
          <p14:tracePt t="27707" x="1744663" y="5434013"/>
          <p14:tracePt t="27714" x="1927225" y="5461000"/>
          <p14:tracePt t="27720" x="2093913" y="5475288"/>
          <p14:tracePt t="27728" x="2344738" y="5545138"/>
          <p14:tracePt t="27733" x="2527300" y="5586413"/>
          <p14:tracePt t="27742" x="2693988" y="5629275"/>
          <p14:tracePt t="27747" x="2917825" y="5684838"/>
          <p14:tracePt t="27754" x="3127375" y="5726113"/>
          <p14:tracePt t="27762" x="3448050" y="5795963"/>
          <p14:tracePt t="27767" x="3698875" y="5838825"/>
          <p14:tracePt t="27776" x="3894138" y="5865813"/>
          <p14:tracePt t="27782" x="4271963" y="5978525"/>
          <p14:tracePt t="27788" x="4495800" y="6019800"/>
          <p14:tracePt t="27795" x="4775200" y="6061075"/>
          <p14:tracePt t="27801" x="5026025" y="6130925"/>
          <p14:tracePt t="27809" x="5276850" y="6188075"/>
          <p14:tracePt t="27815" x="5430838" y="6229350"/>
          <p14:tracePt t="27822" x="5640388" y="6313488"/>
          <p14:tracePt t="27829" x="5751513" y="6354763"/>
          <p14:tracePt t="27835" x="5932488" y="6369050"/>
          <p14:tracePt t="27842" x="6129338" y="6438900"/>
          <p14:tracePt t="27849" x="6296025" y="6467475"/>
          <p14:tracePt t="27856" x="6421438" y="6480175"/>
          <p14:tracePt t="27863" x="6477000" y="6494463"/>
          <p14:tracePt t="27870" x="6534150" y="6494463"/>
          <p14:tracePt t="27878" x="6561138" y="6508750"/>
          <p14:tracePt t="27883" x="6616700" y="6550025"/>
          <p14:tracePt t="27891" x="6645275" y="6578600"/>
          <p14:tracePt t="28248" x="6645275" y="6467475"/>
          <p14:tracePt t="28255" x="6645275" y="6354763"/>
          <p14:tracePt t="28264" x="6686550" y="6229350"/>
          <p14:tracePt t="28276" x="6686550" y="6061075"/>
          <p14:tracePt t="28282" x="6729413" y="5908675"/>
          <p14:tracePt t="28289" x="6756400" y="5768975"/>
          <p14:tracePt t="28296" x="6756400" y="5684838"/>
          <p14:tracePt t="28302" x="6799263" y="5586413"/>
          <p14:tracePt t="28310" x="6811963" y="5516563"/>
          <p14:tracePt t="28316" x="6826250" y="5475288"/>
          <p14:tracePt t="28323" x="6826250" y="5461000"/>
          <p14:tracePt t="28331" x="6840538" y="5434013"/>
          <p14:tracePt t="28357" x="6854825" y="5419725"/>
          <p14:tracePt t="28371" x="6854825" y="5405438"/>
          <p14:tracePt t="28392" x="6869113" y="5405438"/>
          <p14:tracePt t="28843" x="6869113" y="5364163"/>
          <p14:tracePt t="28857" x="6881813" y="5321300"/>
          <p14:tracePt t="28864" x="6910388" y="5265738"/>
          <p14:tracePt t="28870" x="6924675" y="5224463"/>
          <p14:tracePt t="28876" x="6924675" y="5195888"/>
          <p14:tracePt t="28881" x="6924675" y="5181600"/>
          <p14:tracePt t="28889" x="6938963" y="5167313"/>
          <p14:tracePt t="28916" x="6951663" y="5154613"/>
          <p14:tracePt t="28937" x="6951663" y="5140325"/>
          <p14:tracePt t="28978" x="6965950" y="5140325"/>
          <p14:tracePt t="29378" x="6980238" y="5027613"/>
          <p14:tracePt t="29385" x="7021513" y="4875213"/>
          <p14:tracePt t="29392" x="7064375" y="4735513"/>
          <p14:tracePt t="29399" x="7105650" y="4581525"/>
          <p14:tracePt t="29404" x="7146925" y="4441825"/>
          <p14:tracePt t="29410" x="7216775" y="4260850"/>
          <p14:tracePt t="29417" x="7245350" y="4191000"/>
          <p14:tracePt t="29423" x="7286625" y="4148138"/>
          <p14:tracePt t="29431" x="7300913" y="4078288"/>
          <p14:tracePt t="29438" x="7329488" y="4064000"/>
          <p14:tracePt t="29451" x="7343775" y="4051300"/>
          <p14:tracePt t="29465" x="7356475" y="4051300"/>
          <p14:tracePt t="29832" x="7356475" y="4064000"/>
          <p14:tracePt t="29839" x="7329488" y="4078288"/>
          <p14:tracePt t="29846" x="7286625" y="4106863"/>
          <p14:tracePt t="29854" x="7245350" y="4121150"/>
          <p14:tracePt t="29858" x="7216775" y="4133850"/>
          <p14:tracePt t="29864" x="7189788" y="4148138"/>
          <p14:tracePt t="29871" x="7175500" y="4148138"/>
          <p14:tracePt t="29878" x="7134225" y="4162425"/>
          <p14:tracePt t="29885" x="7091363" y="4176713"/>
          <p14:tracePt t="29892" x="7064375" y="4176713"/>
          <p14:tracePt t="29898" x="7035800" y="4176713"/>
          <p14:tracePt t="29905" x="7008813" y="4176713"/>
          <p14:tracePt t="29912" x="6980238" y="4176713"/>
          <p14:tracePt t="29919" x="6951663" y="4176713"/>
          <p14:tracePt t="29925" x="6938963" y="4176713"/>
          <p14:tracePt t="29933" x="6924675" y="4176713"/>
          <p14:tracePt t="29939" x="6869113" y="4176713"/>
          <p14:tracePt t="29947" x="6869113" y="4162425"/>
          <p14:tracePt t="29953" x="6840538" y="4148138"/>
          <p14:tracePt t="29959" x="6811963" y="4133850"/>
          <p14:tracePt t="29967" x="6799263" y="4121150"/>
          <p14:tracePt t="29973" x="6784975" y="4106863"/>
          <p14:tracePt t="29979" x="6770688" y="4092575"/>
          <p14:tracePt t="29995" x="6756400" y="4092575"/>
          <p14:tracePt t="30007" x="6742113" y="4078288"/>
          <p14:tracePt t="30021" x="6729413" y="4078288"/>
          <p14:tracePt t="36177" x="6742113" y="3994150"/>
          <p14:tracePt t="36184" x="6799263" y="3868738"/>
          <p14:tracePt t="36190" x="6840538" y="3757613"/>
          <p14:tracePt t="36197" x="6881813" y="3603625"/>
          <p14:tracePt t="36202" x="6938963" y="3478213"/>
          <p14:tracePt t="36209" x="7008813" y="3254375"/>
          <p14:tracePt t="36215" x="7078663" y="3100388"/>
          <p14:tracePt t="36222" x="7134225" y="2946400"/>
          <p14:tracePt t="36230" x="7175500" y="2863850"/>
          <p14:tracePt t="36236" x="7216775" y="2736850"/>
          <p14:tracePt t="36242" x="7245350" y="2667000"/>
          <p14:tracePt t="36250" x="7286625" y="2597150"/>
          <p14:tracePt t="36256" x="7343775" y="2528888"/>
          <p14:tracePt t="36263" x="7370763" y="2500313"/>
          <p14:tracePt t="36270" x="7399338" y="2444750"/>
          <p14:tracePt t="36278" x="7426325" y="2416175"/>
          <p14:tracePt t="36283" x="7483475" y="2389188"/>
          <p14:tracePt t="36290" x="7496175" y="2360613"/>
          <p14:tracePt t="36298" x="7524750" y="2346325"/>
          <p14:tracePt t="36304" x="7551738" y="2319338"/>
          <p14:tracePt t="36313" x="7566025" y="2305050"/>
          <p14:tracePt t="36317" x="7566025" y="2290763"/>
          <p14:tracePt t="36518" x="7539038" y="2305050"/>
          <p14:tracePt t="36526" x="7483475" y="2346325"/>
          <p14:tracePt t="36530" x="7385050" y="2416175"/>
          <p14:tracePt t="36538" x="7300913" y="2444750"/>
          <p14:tracePt t="36544" x="7245350" y="2486025"/>
          <p14:tracePt t="36549" x="7175500" y="2528888"/>
          <p14:tracePt t="36556" x="7119938" y="2555875"/>
          <p14:tracePt t="36563" x="6965950" y="2597150"/>
          <p14:tracePt t="36570" x="6896100" y="2625725"/>
          <p14:tracePt t="36577" x="6840538" y="2640013"/>
          <p14:tracePt t="36583" x="6770688" y="2654300"/>
          <p14:tracePt t="36590" x="6729413" y="2667000"/>
          <p14:tracePt t="36597" x="6659563" y="2667000"/>
          <p14:tracePt t="36604" x="6604000" y="2667000"/>
          <p14:tracePt t="36612" x="6546850" y="2667000"/>
          <p14:tracePt t="36618" x="6505575" y="2667000"/>
          <p14:tracePt t="36627" x="6464300" y="2640013"/>
          <p14:tracePt t="36631" x="6435725" y="2640013"/>
          <p14:tracePt t="36639" x="6421438" y="2625725"/>
          <p14:tracePt t="36645" x="6394450" y="2625725"/>
          <p14:tracePt t="36651" x="6380163" y="2597150"/>
          <p14:tracePt t="36659" x="6351588" y="2597150"/>
          <p14:tracePt t="36665" x="6337300" y="2584450"/>
          <p14:tracePt t="36679" x="6324600" y="2570163"/>
          <p14:tracePt t="36687" x="6310313" y="2555875"/>
          <p14:tracePt t="36694" x="6296025" y="2528888"/>
          <p14:tracePt t="36699" x="6281738" y="2500313"/>
          <p14:tracePt t="36706" x="6254750" y="2471738"/>
          <p14:tracePt t="36713" x="6254750" y="2416175"/>
          <p14:tracePt t="36721" x="6197600" y="2374900"/>
          <p14:tracePt t="36727" x="6184900" y="2346325"/>
          <p14:tracePt t="36733" x="6170613" y="2305050"/>
          <p14:tracePt t="36741" x="6156325" y="2290763"/>
          <p14:tracePt t="36747" x="6142038" y="2262188"/>
          <p14:tracePt t="36774" x="6142038" y="2249488"/>
          <p14:tracePt t="36781" x="6129338" y="2235200"/>
          <p14:tracePt t="36788" x="6115050" y="2235200"/>
          <p14:tracePt t="36816" x="6115050" y="2220913"/>
          <p14:tracePt t="36822" x="6100763" y="2220913"/>
          <p14:tracePt t="36884" x="6100763" y="2249488"/>
          <p14:tracePt t="36891" x="6100763" y="2276475"/>
          <p14:tracePt t="36898" x="6100763" y="2305050"/>
          <p14:tracePt t="36905" x="6100763" y="2374900"/>
          <p14:tracePt t="36912" x="6100763" y="2471738"/>
          <p14:tracePt t="36919" x="6129338" y="2541588"/>
          <p14:tracePt t="36926" x="6129338" y="2625725"/>
          <p14:tracePt t="36933" x="6129338" y="2709863"/>
          <p14:tracePt t="36940" x="6156325" y="2835275"/>
          <p14:tracePt t="36945" x="6170613" y="2946400"/>
          <p14:tracePt t="36952" x="6170613" y="3030538"/>
          <p14:tracePt t="36961" x="6170613" y="3128963"/>
          <p14:tracePt t="36965" x="6184900" y="3184525"/>
          <p14:tracePt t="36973" x="6211888" y="3240088"/>
          <p14:tracePt t="36980" x="6211888" y="3282950"/>
          <p14:tracePt t="36987" x="6226175" y="3324225"/>
          <p14:tracePt t="36995" x="6226175" y="3365500"/>
          <p14:tracePt t="37001" x="6240463" y="3422650"/>
          <p14:tracePt t="37007" x="6254750" y="3478213"/>
          <p14:tracePt t="37014" x="6267450" y="3492500"/>
          <p14:tracePt t="37020" x="6296025" y="3519488"/>
          <p14:tracePt t="37028" x="6296025" y="3548063"/>
          <p14:tracePt t="37033" x="6324600" y="3589338"/>
          <p14:tracePt t="37042" x="6337300" y="3617913"/>
          <p14:tracePt t="37047" x="6351588" y="3632200"/>
          <p14:tracePt t="37056" x="6365875" y="3673475"/>
          <p14:tracePt t="37061" x="6394450" y="3702050"/>
          <p14:tracePt t="37068" x="6394450" y="3729038"/>
          <p14:tracePt t="37074" x="6407150" y="3757613"/>
          <p14:tracePt t="37081" x="6407150" y="3771900"/>
          <p14:tracePt t="37089" x="6435725" y="3784600"/>
          <p14:tracePt t="37096" x="6450013" y="3798888"/>
          <p14:tracePt t="37102" x="6464300" y="3841750"/>
          <p14:tracePt t="37111" x="6505575" y="3868738"/>
          <p14:tracePt t="37115" x="6505575" y="3883025"/>
          <p14:tracePt t="37122" x="6534150" y="3911600"/>
          <p14:tracePt t="37130" x="6546850" y="3924300"/>
          <p14:tracePt t="37136" x="6575425" y="3952875"/>
          <p14:tracePt t="37145" x="6604000" y="3967163"/>
          <p14:tracePt t="37150" x="6630988" y="3967163"/>
          <p14:tracePt t="37157" x="6672263" y="3981450"/>
          <p14:tracePt t="37164" x="6700838" y="3981450"/>
          <p14:tracePt t="37171" x="6729413" y="3994150"/>
          <p14:tracePt t="37178" x="6784975" y="3994150"/>
          <p14:tracePt t="37184" x="6840538" y="4008438"/>
          <p14:tracePt t="37192" x="6881813" y="4008438"/>
          <p14:tracePt t="37197" x="6924675" y="4022725"/>
          <p14:tracePt t="37204" x="6965950" y="4022725"/>
          <p14:tracePt t="37211" x="7064375" y="4037013"/>
          <p14:tracePt t="37218" x="7146925" y="4037013"/>
          <p14:tracePt t="37226" x="7189788" y="4037013"/>
          <p14:tracePt t="37232" x="7245350" y="4037013"/>
          <p14:tracePt t="37239" x="7315200" y="4037013"/>
          <p14:tracePt t="37246" x="7370763" y="4037013"/>
          <p14:tracePt t="37252" x="7440613" y="4037013"/>
          <p14:tracePt t="37259" x="7496175" y="4037013"/>
          <p14:tracePt t="37265" x="7524750" y="4037013"/>
          <p14:tracePt t="37273" x="7551738" y="4037013"/>
          <p14:tracePt t="37280" x="7580313" y="4037013"/>
          <p14:tracePt t="37287" x="7594600" y="4037013"/>
          <p14:tracePt t="37295" x="7608888" y="4037013"/>
          <p14:tracePt t="37299" x="7621588" y="4037013"/>
          <p14:tracePt t="37314" x="7635875" y="4037013"/>
          <p14:tracePt t="37320" x="7635875" y="4051300"/>
          <p14:tracePt t="37341" x="7635875" y="4064000"/>
          <p14:tracePt t="37452" x="7635875" y="4078288"/>
          <p14:tracePt t="37479" x="7635875" y="4092575"/>
          <p14:tracePt t="37488" x="7650163" y="4092575"/>
          <p14:tracePt t="37494" x="7664450" y="4092575"/>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60C7A88-59ED-F8A4-83E7-7FEFF3004E3C}"/>
              </a:ext>
            </a:extLst>
          </p:cNvPr>
          <p:cNvSpPr txBox="1">
            <a:spLocks/>
          </p:cNvSpPr>
          <p:nvPr/>
        </p:nvSpPr>
        <p:spPr>
          <a:xfrm>
            <a:off x="628650" y="184755"/>
            <a:ext cx="7886700" cy="466820"/>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IN" sz="2250" b="1" dirty="0">
                <a:latin typeface="Arial" panose="020B0604020202020204" pitchFamily="34" charset="0"/>
                <a:cs typeface="Arial" panose="020B0604020202020204" pitchFamily="34" charset="0"/>
              </a:rPr>
              <a:t>Results and Discussion</a:t>
            </a:r>
            <a:endParaRPr lang="en-GB" sz="2250" b="1" dirty="0">
              <a:latin typeface="Arial" panose="020B0604020202020204" pitchFamily="34" charset="0"/>
              <a:cs typeface="Arial" panose="020B0604020202020204" pitchFamily="34" charset="0"/>
            </a:endParaRPr>
          </a:p>
        </p:txBody>
      </p:sp>
      <p:pic>
        <p:nvPicPr>
          <p:cNvPr id="5" name="Graphic 8" descr="Flask">
            <a:extLst>
              <a:ext uri="{FF2B5EF4-FFF2-40B4-BE49-F238E27FC236}">
                <a16:creationId xmlns:a16="http://schemas.microsoft.com/office/drawing/2014/main" id="{48294D87-19C7-2B9B-36E9-C167BE9D6F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31788" y="126959"/>
            <a:ext cx="524616" cy="524616"/>
          </a:xfrm>
          <a:prstGeom prst="rect">
            <a:avLst/>
          </a:prstGeom>
        </p:spPr>
      </p:pic>
      <p:sp>
        <p:nvSpPr>
          <p:cNvPr id="12" name="Content Placeholder 2">
            <a:extLst>
              <a:ext uri="{FF2B5EF4-FFF2-40B4-BE49-F238E27FC236}">
                <a16:creationId xmlns:a16="http://schemas.microsoft.com/office/drawing/2014/main" id="{B01CF334-1333-BF05-1322-38FE803A7CB3}"/>
              </a:ext>
            </a:extLst>
          </p:cNvPr>
          <p:cNvSpPr>
            <a:spLocks noGrp="1"/>
          </p:cNvSpPr>
          <p:nvPr>
            <p:ph idx="1"/>
          </p:nvPr>
        </p:nvSpPr>
        <p:spPr>
          <a:xfrm>
            <a:off x="4912822" y="907062"/>
            <a:ext cx="3920659" cy="5889046"/>
          </a:xfrm>
        </p:spPr>
        <p:txBody>
          <a:bodyPr>
            <a:noAutofit/>
          </a:bodyPr>
          <a:lstStyle/>
          <a:p>
            <a:pPr>
              <a:buFont typeface="Wingdings" panose="05000000000000000000" pitchFamily="2" charset="2"/>
              <a:buChar char="q"/>
            </a:pPr>
            <a:r>
              <a:rPr lang="en-GB" sz="1800" dirty="0">
                <a:latin typeface="Times New Roman" panose="02020603050405020304" pitchFamily="18" charset="0"/>
                <a:cs typeface="Times New Roman" panose="02020603050405020304" pitchFamily="18" charset="0"/>
              </a:rPr>
              <a:t> The DIC (HCO</a:t>
            </a:r>
            <a:r>
              <a:rPr lang="en-GB" sz="1800" baseline="-25000" dirty="0">
                <a:latin typeface="Times New Roman" panose="02020603050405020304" pitchFamily="18" charset="0"/>
                <a:cs typeface="Times New Roman" panose="02020603050405020304" pitchFamily="18" charset="0"/>
              </a:rPr>
              <a:t>3</a:t>
            </a:r>
            <a:r>
              <a:rPr lang="en-GB" sz="1800" baseline="30000" dirty="0">
                <a:latin typeface="Times New Roman" panose="02020603050405020304" pitchFamily="18" charset="0"/>
                <a:cs typeface="Times New Roman" panose="02020603050405020304" pitchFamily="18" charset="0"/>
              </a:rPr>
              <a:t>- </a:t>
            </a:r>
            <a:r>
              <a:rPr lang="en-GB" sz="1800" dirty="0">
                <a:latin typeface="Times New Roman" panose="02020603050405020304" pitchFamily="18" charset="0"/>
                <a:cs typeface="Times New Roman" panose="02020603050405020304" pitchFamily="18" charset="0"/>
              </a:rPr>
              <a:t>) in river water can have three sources (</a:t>
            </a:r>
            <a:r>
              <a:rPr lang="en-GB" sz="1800" dirty="0">
                <a:effectLst/>
                <a:latin typeface="Times New Roman" panose="02020603050405020304" pitchFamily="18" charset="0"/>
                <a:ea typeface="Calibri" panose="020F0502020204030204" pitchFamily="34" charset="0"/>
              </a:rPr>
              <a:t>Chakrapani and </a:t>
            </a:r>
            <a:r>
              <a:rPr lang="en-GB" sz="1800" dirty="0" err="1">
                <a:effectLst/>
                <a:latin typeface="Times New Roman" panose="02020603050405020304" pitchFamily="18" charset="0"/>
                <a:ea typeface="Calibri" panose="020F0502020204030204" pitchFamily="34" charset="0"/>
              </a:rPr>
              <a:t>Veizer</a:t>
            </a:r>
            <a:r>
              <a:rPr lang="en-GB" sz="1800" dirty="0">
                <a:effectLst/>
                <a:latin typeface="Times New Roman" panose="02020603050405020304" pitchFamily="18" charset="0"/>
                <a:ea typeface="Calibri" panose="020F0502020204030204" pitchFamily="34" charset="0"/>
              </a:rPr>
              <a:t>, 1986</a:t>
            </a:r>
            <a:r>
              <a:rPr lang="en-GB" sz="1800" dirty="0">
                <a:latin typeface="Times New Roman" panose="02020603050405020304" pitchFamily="18" charset="0"/>
                <a:cs typeface="Times New Roman" panose="02020603050405020304" pitchFamily="18" charset="0"/>
              </a:rPr>
              <a:t>):</a:t>
            </a:r>
          </a:p>
          <a:p>
            <a:pPr marL="0" indent="0">
              <a:buNone/>
            </a:pPr>
            <a:endParaRPr lang="en-GB" sz="1800" dirty="0">
              <a:latin typeface="Times New Roman" panose="02020603050405020304" pitchFamily="18" charset="0"/>
              <a:cs typeface="Times New Roman" panose="02020603050405020304" pitchFamily="18" charset="0"/>
            </a:endParaRPr>
          </a:p>
          <a:p>
            <a:r>
              <a:rPr lang="en-GB" sz="1800" dirty="0">
                <a:latin typeface="Times New Roman" panose="02020603050405020304" pitchFamily="18" charset="0"/>
                <a:cs typeface="Times New Roman" panose="02020603050405020304" pitchFamily="18" charset="0"/>
              </a:rPr>
              <a:t>Dissolution of carbonate minerals</a:t>
            </a:r>
          </a:p>
          <a:p>
            <a:r>
              <a:rPr lang="en-GB" sz="1800" dirty="0">
                <a:latin typeface="Times New Roman" panose="02020603050405020304" pitchFamily="18" charset="0"/>
                <a:cs typeface="Times New Roman" panose="02020603050405020304" pitchFamily="18" charset="0"/>
              </a:rPr>
              <a:t>Soil Organic Matter (SOM)</a:t>
            </a:r>
          </a:p>
          <a:p>
            <a:r>
              <a:rPr lang="en-GB" sz="1800" dirty="0">
                <a:latin typeface="Times New Roman" panose="02020603050405020304" pitchFamily="18" charset="0"/>
                <a:cs typeface="Times New Roman" panose="02020603050405020304" pitchFamily="18" charset="0"/>
              </a:rPr>
              <a:t>Atmospheric CO</a:t>
            </a:r>
            <a:r>
              <a:rPr lang="en-GB" sz="1800" baseline="-25000" dirty="0">
                <a:latin typeface="Times New Roman" panose="02020603050405020304" pitchFamily="18" charset="0"/>
                <a:cs typeface="Times New Roman" panose="02020603050405020304" pitchFamily="18" charset="0"/>
              </a:rPr>
              <a:t>2</a:t>
            </a:r>
            <a:r>
              <a:rPr lang="en-GB" sz="1800" dirty="0">
                <a:latin typeface="Times New Roman" panose="02020603050405020304" pitchFamily="18" charset="0"/>
                <a:cs typeface="Times New Roman" panose="02020603050405020304" pitchFamily="18" charset="0"/>
              </a:rPr>
              <a:t> in exchange with air-water interface </a:t>
            </a:r>
          </a:p>
          <a:p>
            <a:endParaRPr lang="en-GB" sz="1800" dirty="0">
              <a:latin typeface="Times New Roman" panose="02020603050405020304" pitchFamily="18" charset="0"/>
              <a:cs typeface="Times New Roman" panose="02020603050405020304" pitchFamily="18" charset="0"/>
            </a:endParaRPr>
          </a:p>
          <a:p>
            <a:pPr algn="just">
              <a:lnSpc>
                <a:spcPct val="100000"/>
              </a:lnSpc>
            </a:pPr>
            <a:r>
              <a:rPr lang="en-GB" sz="1800" dirty="0">
                <a:solidFill>
                  <a:srgbClr val="7030A0"/>
                </a:solidFill>
                <a:latin typeface="Times New Roman" panose="02020603050405020304" pitchFamily="18" charset="0"/>
                <a:cs typeface="Times New Roman" panose="02020603050405020304" pitchFamily="18" charset="0"/>
              </a:rPr>
              <a:t>After applying fractionation equation by Solomon &amp; Mook., 1986, we inferred that the source of DIC for Bhagirathi River varies between two end members</a:t>
            </a:r>
            <a:r>
              <a:rPr lang="en-GB" sz="1800" b="1" dirty="0">
                <a:solidFill>
                  <a:srgbClr val="7030A0"/>
                </a:solidFill>
                <a:latin typeface="Times New Roman" panose="02020603050405020304" pitchFamily="18" charset="0"/>
                <a:cs typeface="Times New Roman" panose="02020603050405020304" pitchFamily="18" charset="0"/>
              </a:rPr>
              <a:t>: carbonate dissolution </a:t>
            </a:r>
            <a:r>
              <a:rPr lang="en-GB" sz="1800" dirty="0">
                <a:solidFill>
                  <a:srgbClr val="7030A0"/>
                </a:solidFill>
                <a:latin typeface="Times New Roman" panose="02020603050405020304" pitchFamily="18" charset="0"/>
                <a:cs typeface="Times New Roman" panose="02020603050405020304" pitchFamily="18" charset="0"/>
              </a:rPr>
              <a:t>in the upstream part and </a:t>
            </a:r>
            <a:r>
              <a:rPr lang="en-GB" sz="1800" b="1" dirty="0">
                <a:solidFill>
                  <a:srgbClr val="7030A0"/>
                </a:solidFill>
                <a:latin typeface="Times New Roman" panose="02020603050405020304" pitchFamily="18" charset="0"/>
                <a:cs typeface="Times New Roman" panose="02020603050405020304" pitchFamily="18" charset="0"/>
              </a:rPr>
              <a:t>SOM</a:t>
            </a:r>
            <a:r>
              <a:rPr lang="en-GB" sz="1800" dirty="0">
                <a:solidFill>
                  <a:srgbClr val="7030A0"/>
                </a:solidFill>
                <a:latin typeface="Times New Roman" panose="02020603050405020304" pitchFamily="18" charset="0"/>
                <a:cs typeface="Times New Roman" panose="02020603050405020304" pitchFamily="18" charset="0"/>
              </a:rPr>
              <a:t> in the downstream part.</a:t>
            </a:r>
          </a:p>
          <a:p>
            <a:endParaRPr lang="en-GB" sz="1600" b="1" dirty="0">
              <a:latin typeface="Times New Roman" panose="02020603050405020304" pitchFamily="18" charset="0"/>
              <a:cs typeface="Times New Roman" panose="02020603050405020304" pitchFamily="18" charset="0"/>
            </a:endParaRPr>
          </a:p>
          <a:p>
            <a:endParaRPr lang="en-GB" sz="1600" b="1" dirty="0">
              <a:latin typeface="Times New Roman" panose="02020603050405020304" pitchFamily="18" charset="0"/>
              <a:cs typeface="Times New Roman" panose="02020603050405020304" pitchFamily="18" charset="0"/>
            </a:endParaRPr>
          </a:p>
          <a:p>
            <a:endParaRPr lang="en-GB" sz="1600" b="1" dirty="0">
              <a:latin typeface="Times New Roman" panose="02020603050405020304" pitchFamily="18" charset="0"/>
              <a:cs typeface="Times New Roman" panose="02020603050405020304" pitchFamily="18" charset="0"/>
            </a:endParaRPr>
          </a:p>
          <a:p>
            <a:endParaRPr lang="en-GB" sz="1600" b="1" dirty="0">
              <a:latin typeface="Times New Roman" panose="02020603050405020304" pitchFamily="18" charset="0"/>
              <a:cs typeface="Times New Roman" panose="02020603050405020304" pitchFamily="18" charset="0"/>
            </a:endParaRPr>
          </a:p>
          <a:p>
            <a:endParaRPr lang="en-GB" sz="1600" b="1" dirty="0">
              <a:latin typeface="Times New Roman" panose="02020603050405020304" pitchFamily="18" charset="0"/>
              <a:cs typeface="Times New Roman" panose="02020603050405020304" pitchFamily="18" charset="0"/>
            </a:endParaRPr>
          </a:p>
          <a:p>
            <a:endParaRPr lang="en-GB" sz="1600" b="1" dirty="0">
              <a:latin typeface="Times New Roman" panose="02020603050405020304" pitchFamily="18" charset="0"/>
              <a:cs typeface="Times New Roman" panose="02020603050405020304" pitchFamily="18" charset="0"/>
            </a:endParaRPr>
          </a:p>
          <a:p>
            <a:endParaRPr lang="en-GB" sz="1600" b="1" dirty="0">
              <a:latin typeface="Times New Roman" panose="02020603050405020304" pitchFamily="18" charset="0"/>
              <a:cs typeface="Times New Roman" panose="02020603050405020304" pitchFamily="18" charset="0"/>
            </a:endParaRPr>
          </a:p>
        </p:txBody>
      </p:sp>
      <p:sp>
        <p:nvSpPr>
          <p:cNvPr id="19" name="Title 1">
            <a:extLst>
              <a:ext uri="{FF2B5EF4-FFF2-40B4-BE49-F238E27FC236}">
                <a16:creationId xmlns:a16="http://schemas.microsoft.com/office/drawing/2014/main" id="{40B499CD-5D58-17A1-C8B1-754D98BEAC06}"/>
              </a:ext>
            </a:extLst>
          </p:cNvPr>
          <p:cNvSpPr txBox="1">
            <a:spLocks/>
          </p:cNvSpPr>
          <p:nvPr/>
        </p:nvSpPr>
        <p:spPr>
          <a:xfrm>
            <a:off x="628650" y="129337"/>
            <a:ext cx="7886700" cy="466820"/>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IN" sz="2250" b="1" dirty="0">
                <a:latin typeface="Arial" panose="020B0604020202020204" pitchFamily="34" charset="0"/>
                <a:cs typeface="Arial" panose="020B0604020202020204" pitchFamily="34" charset="0"/>
              </a:rPr>
              <a:t>Results and Discussion</a:t>
            </a:r>
            <a:endParaRPr lang="en-GB" sz="2250" b="1" dirty="0">
              <a:latin typeface="Arial" panose="020B0604020202020204" pitchFamily="34" charset="0"/>
              <a:cs typeface="Arial" panose="020B0604020202020204" pitchFamily="34" charset="0"/>
            </a:endParaRPr>
          </a:p>
        </p:txBody>
      </p:sp>
      <p:pic>
        <p:nvPicPr>
          <p:cNvPr id="22" name="Picture 21" descr="Chart, line chart&#10;&#10;Description automatically generated">
            <a:extLst>
              <a:ext uri="{FF2B5EF4-FFF2-40B4-BE49-F238E27FC236}">
                <a16:creationId xmlns:a16="http://schemas.microsoft.com/office/drawing/2014/main" id="{9BDCEED1-3F49-F8E3-0ECC-70E3C3437FDD}"/>
              </a:ext>
            </a:extLst>
          </p:cNvPr>
          <p:cNvPicPr>
            <a:picLocks noChangeAspect="1"/>
          </p:cNvPicPr>
          <p:nvPr/>
        </p:nvPicPr>
        <p:blipFill rotWithShape="1">
          <a:blip r:embed="rId6">
            <a:extLst>
              <a:ext uri="{28A0092B-C50C-407E-A947-70E740481C1C}">
                <a14:useLocalDpi xmlns:a14="http://schemas.microsoft.com/office/drawing/2010/main" val="0"/>
              </a:ext>
            </a:extLst>
          </a:blip>
          <a:srcRect t="6251"/>
          <a:stretch/>
        </p:blipFill>
        <p:spPr>
          <a:xfrm>
            <a:off x="191107" y="907061"/>
            <a:ext cx="4544114" cy="3454500"/>
          </a:xfrm>
          <a:prstGeom prst="rect">
            <a:avLst/>
          </a:prstGeom>
        </p:spPr>
      </p:pic>
      <p:pic>
        <p:nvPicPr>
          <p:cNvPr id="9" name="Graphic 8" descr="Clipboard with solid fill">
            <a:extLst>
              <a:ext uri="{FF2B5EF4-FFF2-40B4-BE49-F238E27FC236}">
                <a16:creationId xmlns:a16="http://schemas.microsoft.com/office/drawing/2014/main" id="{4CB7C2AC-5393-0721-0EC3-D56AAC239A2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8349" y="-109399"/>
            <a:ext cx="820602" cy="820602"/>
          </a:xfrm>
          <a:prstGeom prst="rect">
            <a:avLst/>
          </a:prstGeom>
        </p:spPr>
      </p:pic>
      <p:sp>
        <p:nvSpPr>
          <p:cNvPr id="10" name="TextBox 9">
            <a:extLst>
              <a:ext uri="{FF2B5EF4-FFF2-40B4-BE49-F238E27FC236}">
                <a16:creationId xmlns:a16="http://schemas.microsoft.com/office/drawing/2014/main" id="{7E5AE395-1975-9821-3F86-4CE8327586EC}"/>
              </a:ext>
            </a:extLst>
          </p:cNvPr>
          <p:cNvSpPr txBox="1"/>
          <p:nvPr/>
        </p:nvSpPr>
        <p:spPr>
          <a:xfrm>
            <a:off x="249157" y="4341228"/>
            <a:ext cx="4730940" cy="830997"/>
          </a:xfrm>
          <a:prstGeom prst="rect">
            <a:avLst/>
          </a:prstGeom>
          <a:noFill/>
        </p:spPr>
        <p:txBody>
          <a:bodyPr wrap="square" rtlCol="0">
            <a:spAutoFit/>
          </a:bodyPr>
          <a:lstStyle/>
          <a:p>
            <a:r>
              <a:rPr lang="en-IN" sz="1600" dirty="0">
                <a:latin typeface="Times New Roman" panose="02020603050405020304" pitchFamily="18" charset="0"/>
                <a:ea typeface="Tahoma" panose="020B0604030504040204" pitchFamily="34" charset="0"/>
                <a:cs typeface="Times New Roman" panose="02020603050405020304" pitchFamily="18" charset="0"/>
              </a:rPr>
              <a:t>Figure 4. Spatial variation of DIC (HCO</a:t>
            </a:r>
            <a:r>
              <a:rPr lang="en-IN" sz="1600" baseline="-25000" dirty="0">
                <a:latin typeface="Times New Roman" panose="02020603050405020304" pitchFamily="18" charset="0"/>
                <a:ea typeface="Tahoma" panose="020B0604030504040204" pitchFamily="34" charset="0"/>
                <a:cs typeface="Times New Roman" panose="02020603050405020304" pitchFamily="18" charset="0"/>
              </a:rPr>
              <a:t>3</a:t>
            </a:r>
            <a:r>
              <a:rPr lang="en-IN" sz="1600" baseline="30000" dirty="0">
                <a:latin typeface="Times New Roman" panose="02020603050405020304" pitchFamily="18" charset="0"/>
                <a:ea typeface="Tahoma" panose="020B0604030504040204" pitchFamily="34" charset="0"/>
                <a:cs typeface="Times New Roman" panose="02020603050405020304" pitchFamily="18" charset="0"/>
              </a:rPr>
              <a:t>-</a:t>
            </a:r>
            <a:r>
              <a:rPr lang="en-IN" sz="1600" dirty="0">
                <a:latin typeface="Times New Roman" panose="02020603050405020304" pitchFamily="18" charset="0"/>
                <a:ea typeface="Tahoma" panose="020B0604030504040204" pitchFamily="34" charset="0"/>
                <a:cs typeface="Times New Roman" panose="02020603050405020304" pitchFamily="18" charset="0"/>
              </a:rPr>
              <a:t>) and </a:t>
            </a:r>
            <a:r>
              <a:rPr lang="en-GB" sz="1600" dirty="0">
                <a:latin typeface="Times New Roman" panose="02020603050405020304" pitchFamily="18" charset="0"/>
                <a:cs typeface="Times New Roman" panose="02020603050405020304" pitchFamily="18" charset="0"/>
              </a:rPr>
              <a:t>δ</a:t>
            </a:r>
            <a:r>
              <a:rPr lang="en-GB" sz="1600" baseline="30000" dirty="0">
                <a:latin typeface="Times New Roman" panose="02020603050405020304" pitchFamily="18" charset="0"/>
                <a:cs typeface="Times New Roman" panose="02020603050405020304" pitchFamily="18" charset="0"/>
              </a:rPr>
              <a:t>13</a:t>
            </a:r>
            <a:r>
              <a:rPr lang="en-GB" sz="1600" dirty="0">
                <a:latin typeface="Times New Roman" panose="02020603050405020304" pitchFamily="18" charset="0"/>
                <a:cs typeface="Times New Roman" panose="02020603050405020304" pitchFamily="18" charset="0"/>
              </a:rPr>
              <a:t>C‰ in the river with respect to elevation. Elevation scale is shown from high to low for convenience.</a:t>
            </a:r>
            <a:endParaRPr lang="en-GB" sz="16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3C2BB102-64CF-F0A0-119D-342123D4B46F}"/>
              </a:ext>
            </a:extLst>
          </p:cNvPr>
          <p:cNvSpPr txBox="1"/>
          <p:nvPr/>
        </p:nvSpPr>
        <p:spPr>
          <a:xfrm>
            <a:off x="218349" y="5520682"/>
            <a:ext cx="4572000" cy="646331"/>
          </a:xfrm>
          <a:prstGeom prst="rect">
            <a:avLst/>
          </a:prstGeom>
          <a:noFill/>
        </p:spPr>
        <p:txBody>
          <a:bodyPr wrap="square">
            <a:spAutoFit/>
          </a:bodyPr>
          <a:lstStyle/>
          <a:p>
            <a:pPr marL="285750" indent="-285750" algn="jus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 δ</a:t>
            </a:r>
            <a:r>
              <a:rPr lang="en-GB" baseline="30000" dirty="0">
                <a:latin typeface="Times New Roman" panose="02020603050405020304" pitchFamily="18" charset="0"/>
                <a:cs typeface="Times New Roman" panose="02020603050405020304" pitchFamily="18" charset="0"/>
              </a:rPr>
              <a:t>13</a:t>
            </a:r>
            <a:r>
              <a:rPr lang="en-GB" dirty="0">
                <a:latin typeface="Times New Roman" panose="02020603050405020304" pitchFamily="18" charset="0"/>
                <a:cs typeface="Times New Roman" panose="02020603050405020304" pitchFamily="18" charset="0"/>
              </a:rPr>
              <a:t>C measured for river water samples range from– 10 to -5 ‰.</a:t>
            </a:r>
          </a:p>
        </p:txBody>
      </p:sp>
      <p:pic>
        <p:nvPicPr>
          <p:cNvPr id="2" name="Audio 1">
            <a:hlinkClick r:id="" action="ppaction://media"/>
            <a:extLst>
              <a:ext uri="{FF2B5EF4-FFF2-40B4-BE49-F238E27FC236}">
                <a16:creationId xmlns:a16="http://schemas.microsoft.com/office/drawing/2014/main" id="{D8C5959A-5040-333E-65C2-7E9F64B13FD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2520546"/>
      </p:ext>
    </p:extLst>
  </p:cSld>
  <p:clrMapOvr>
    <a:masterClrMapping/>
  </p:clrMapOvr>
  <mc:AlternateContent xmlns:mc="http://schemas.openxmlformats.org/markup-compatibility/2006">
    <mc:Choice xmlns:p14="http://schemas.microsoft.com/office/powerpoint/2010/main" Requires="p14">
      <p:transition spd="slow" p14:dur="2000" advTm="40180"/>
    </mc:Choice>
    <mc:Fallback>
      <p:transition spd="slow" advTm="4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435" x="7678738" y="4037013"/>
          <p14:tracePt t="3442" x="7720013" y="3952875"/>
          <p14:tracePt t="3449" x="7748588" y="3854450"/>
          <p14:tracePt t="3453" x="7789863" y="3757613"/>
          <p14:tracePt t="3465" x="7804150" y="3673475"/>
          <p14:tracePt t="3469" x="7804150" y="3632200"/>
          <p14:tracePt t="3481" x="7804150" y="3603625"/>
          <p14:tracePt t="3484" x="7804150" y="3575050"/>
          <p14:tracePt t="3493" x="7804150" y="3562350"/>
          <p14:tracePt t="3500" x="7789863" y="3548063"/>
          <p14:tracePt t="3507" x="7761288" y="3548063"/>
          <p14:tracePt t="3516" x="7720013" y="3548063"/>
          <p14:tracePt t="3521" x="7650163" y="3589338"/>
          <p14:tracePt t="3530" x="7496175" y="3673475"/>
          <p14:tracePt t="3535" x="7259638" y="3813175"/>
          <p14:tracePt t="3541" x="7078663" y="3924300"/>
          <p14:tracePt t="3549" x="6840538" y="4064000"/>
          <p14:tracePt t="3556" x="6630988" y="4232275"/>
          <p14:tracePt t="3563" x="6450013" y="4357688"/>
          <p14:tracePt t="3568" x="6296025" y="4538663"/>
          <p14:tracePt t="3575" x="6226175" y="4622800"/>
          <p14:tracePt t="3582" x="6170613" y="4665663"/>
          <p14:tracePt t="3589" x="6100763" y="4721225"/>
          <p14:tracePt t="3597" x="6045200" y="4776788"/>
          <p14:tracePt t="3604" x="6016625" y="4846638"/>
          <p14:tracePt t="3611" x="5989638" y="4875213"/>
          <p14:tracePt t="3616" x="5975350" y="4887913"/>
          <p14:tracePt t="3623" x="5961063" y="4902200"/>
          <p14:tracePt t="3630" x="5946775" y="4902200"/>
          <p14:tracePt t="3637" x="5932488" y="4902200"/>
          <p14:tracePt t="3897" x="5654675" y="4902200"/>
          <p14:tracePt t="3911" x="4941888" y="4846638"/>
          <p14:tracePt t="3918" x="4495800" y="4762500"/>
          <p14:tracePt t="3927" x="4132263" y="4595813"/>
          <p14:tracePt t="3932" x="3867150" y="4497388"/>
          <p14:tracePt t="3936" x="3671888" y="4427538"/>
          <p14:tracePt t="3942" x="3462338" y="4343400"/>
          <p14:tracePt t="3950" x="3322638" y="4273550"/>
          <p14:tracePt t="3957" x="3168650" y="4232275"/>
          <p14:tracePt t="3964" x="3043238" y="4191000"/>
          <p14:tracePt t="3970" x="2946400" y="4133850"/>
          <p14:tracePt t="3977" x="2876550" y="4092575"/>
          <p14:tracePt t="3984" x="2833688" y="4092575"/>
          <p14:tracePt t="3990" x="2792413" y="4064000"/>
          <p14:tracePt t="3997" x="2778125" y="4051300"/>
          <p14:tracePt t="4004" x="2749550" y="4051300"/>
          <p14:tracePt t="4012" x="2722563" y="4037013"/>
          <p14:tracePt t="4018" x="2708275" y="4037013"/>
          <p14:tracePt t="4025" x="2708275" y="4022725"/>
          <p14:tracePt t="4031" x="2708275" y="4008438"/>
          <p14:tracePt t="4038" x="2708275" y="3994150"/>
          <p14:tracePt t="4045" x="2708275" y="3967163"/>
          <p14:tracePt t="4451" x="2498725" y="3967163"/>
          <p14:tracePt t="4458" x="2344738" y="3967163"/>
          <p14:tracePt t="4468" x="2233613" y="3967163"/>
          <p14:tracePt t="4477" x="2122488" y="3967163"/>
          <p14:tracePt t="4481" x="1982788" y="3967163"/>
          <p14:tracePt t="4490" x="1927225" y="3967163"/>
          <p14:tracePt t="4503" x="1857375" y="3967163"/>
          <p14:tracePt t="4509" x="1814513" y="3967163"/>
          <p14:tracePt t="4516" x="1787525" y="3967163"/>
          <p14:tracePt t="4522" x="1758950" y="3967163"/>
          <p14:tracePt t="4529" x="1744663" y="3967163"/>
          <p14:tracePt t="4537" x="1730375" y="3967163"/>
          <p14:tracePt t="4550" x="1730375" y="3952875"/>
          <p14:tracePt t="4584" x="1730375" y="3938588"/>
          <p14:tracePt t="4944" x="1689100" y="3883025"/>
          <p14:tracePt t="4954" x="1674813" y="3798888"/>
          <p14:tracePt t="4957" x="1647825" y="3729038"/>
          <p14:tracePt t="4966" x="1604963" y="3603625"/>
          <p14:tracePt t="4972" x="1592263" y="3533775"/>
          <p14:tracePt t="4977" x="1563688" y="3449638"/>
          <p14:tracePt t="4985" x="1549400" y="3352800"/>
          <p14:tracePt t="4990" x="1549400" y="3295650"/>
          <p14:tracePt t="4997" x="1549400" y="3225800"/>
          <p14:tracePt t="5005" x="1549400" y="3198813"/>
          <p14:tracePt t="5012" x="1535113" y="3170238"/>
          <p14:tracePt t="5024" x="1535113" y="3155950"/>
          <p14:tracePt t="5031" x="1535113" y="3143250"/>
          <p14:tracePt t="5053" x="1535113" y="3128963"/>
          <p14:tracePt t="5087" x="1522413" y="3128963"/>
          <p14:tracePt t="5134" x="1508125" y="3128963"/>
          <p14:tracePt t="5231" x="1508125" y="3143250"/>
          <p14:tracePt t="5270" x="1508125" y="3155950"/>
          <p14:tracePt t="5276" x="1493838" y="3155950"/>
          <p14:tracePt t="5311" x="1493838" y="3170238"/>
          <p14:tracePt t="5318" x="1479550" y="3184525"/>
          <p14:tracePt t="5332" x="1465263" y="3198813"/>
          <p14:tracePt t="5338" x="1452563" y="3225800"/>
          <p14:tracePt t="5345" x="1423988" y="3268663"/>
          <p14:tracePt t="5352" x="1395413" y="3282950"/>
          <p14:tracePt t="5359" x="1395413" y="3309938"/>
          <p14:tracePt t="5365" x="1368425" y="3338513"/>
          <p14:tracePt t="5373" x="1354138" y="3352800"/>
          <p14:tracePt t="5379" x="1325563" y="3379788"/>
          <p14:tracePt t="5387" x="1325563" y="3394075"/>
          <p14:tracePt t="5393" x="1312863" y="3408363"/>
          <p14:tracePt t="5401" x="1312863" y="3422650"/>
          <p14:tracePt t="5406" x="1298575" y="3422650"/>
          <p14:tracePt t="5413" x="1284288" y="3435350"/>
          <p14:tracePt t="5440" x="1270000" y="3435350"/>
          <p14:tracePt t="5455" x="1255713" y="3449638"/>
          <p14:tracePt t="5475" x="1255713" y="3463925"/>
          <p14:tracePt t="5489" x="1255713" y="3478213"/>
          <p14:tracePt t="5502" x="1243013" y="3478213"/>
          <p14:tracePt t="5508" x="1243013" y="3492500"/>
          <p14:tracePt t="5515" x="1228725" y="3492500"/>
          <p14:tracePt t="5523" x="1228725" y="3505200"/>
          <p14:tracePt t="5536" x="1214438" y="3519488"/>
          <p14:tracePt t="5543" x="1200150" y="3519488"/>
          <p14:tracePt t="5549" x="1200150" y="3533775"/>
          <p14:tracePt t="5556" x="1185863" y="3548063"/>
          <p14:tracePt t="5563" x="1173163" y="3575050"/>
          <p14:tracePt t="5577" x="1173163" y="3589338"/>
          <p14:tracePt t="5584" x="1158875" y="3603625"/>
          <p14:tracePt t="5592" x="1144588" y="3617913"/>
          <p14:tracePt t="5605" x="1130300" y="3617913"/>
          <p14:tracePt t="5611" x="1117600" y="3632200"/>
          <p14:tracePt t="5618" x="1103313" y="3644900"/>
          <p14:tracePt t="5624" x="1089025" y="3644900"/>
          <p14:tracePt t="5631" x="1089025" y="3659188"/>
          <p14:tracePt t="5639" x="1089025" y="3673475"/>
          <p14:tracePt t="5645" x="1089025" y="3687763"/>
          <p14:tracePt t="5653" x="1074738" y="3714750"/>
          <p14:tracePt t="5659" x="1060450" y="3714750"/>
          <p14:tracePt t="5665" x="1047750" y="3729038"/>
          <p14:tracePt t="5672" x="1033463" y="3729038"/>
          <p14:tracePt t="5679" x="1019175" y="3729038"/>
          <p14:tracePt t="5686" x="1019175" y="3743325"/>
          <p14:tracePt t="5693" x="1019175" y="3757613"/>
          <p14:tracePt t="5699" x="1004888" y="3757613"/>
          <p14:tracePt t="5707" x="1004888" y="3771900"/>
          <p14:tracePt t="5713" x="1004888" y="3784600"/>
          <p14:tracePt t="5720" x="1004888" y="3798888"/>
          <p14:tracePt t="5742" x="990600" y="3798888"/>
          <p14:tracePt t="5761" x="990600" y="3813175"/>
          <p14:tracePt t="6002" x="977900" y="3813175"/>
          <p14:tracePt t="6009" x="977900" y="3827463"/>
          <p14:tracePt t="6028" x="977900" y="3841750"/>
          <p14:tracePt t="6042" x="963613" y="3854450"/>
          <p14:tracePt t="6048" x="963613" y="3868738"/>
          <p14:tracePt t="6054" x="949325" y="3868738"/>
          <p14:tracePt t="6062" x="949325" y="3883025"/>
          <p14:tracePt t="6079" x="935038" y="3897313"/>
          <p14:tracePt t="6089" x="935038" y="3911600"/>
          <p14:tracePt t="6102" x="920750" y="3911600"/>
          <p14:tracePt t="6108" x="920750" y="3924300"/>
          <p14:tracePt t="6123" x="920750" y="3938588"/>
          <p14:tracePt t="6149" x="908050" y="3952875"/>
          <p14:tracePt t="6163" x="893763" y="3952875"/>
          <p14:tracePt t="6170" x="893763" y="3967163"/>
          <p14:tracePt t="6179" x="893763" y="3981450"/>
          <p14:tracePt t="6184" x="879475" y="3981450"/>
          <p14:tracePt t="6198" x="879475" y="4008438"/>
          <p14:tracePt t="6204" x="865188" y="4008438"/>
          <p14:tracePt t="6224" x="865188" y="4022725"/>
          <p14:tracePt t="6245" x="865188" y="4037013"/>
          <p14:tracePt t="7016" x="879475" y="3967163"/>
          <p14:tracePt t="7024" x="908050" y="3854450"/>
          <p14:tracePt t="7031" x="963613" y="3702050"/>
          <p14:tracePt t="7037" x="1004888" y="3603625"/>
          <p14:tracePt t="7041" x="1060450" y="3533775"/>
          <p14:tracePt t="7047" x="1089025" y="3463925"/>
          <p14:tracePt t="7054" x="1117600" y="3394075"/>
          <p14:tracePt t="7061" x="1117600" y="3379788"/>
          <p14:tracePt t="7068" x="1130300" y="3352800"/>
          <p14:tracePt t="7074" x="1144588" y="3309938"/>
          <p14:tracePt t="7088" x="1158875" y="3282950"/>
          <p14:tracePt t="7109" x="1158875" y="3268663"/>
          <p14:tracePt t="7228" x="1158875" y="3254375"/>
          <p14:tracePt t="7699" x="1158875" y="3240088"/>
          <p14:tracePt t="7710" x="1158875" y="3213100"/>
          <p14:tracePt t="7718" x="1158875" y="3184525"/>
          <p14:tracePt t="7723" x="1158875" y="3170238"/>
          <p14:tracePt t="7729" x="1158875" y="3114675"/>
          <p14:tracePt t="7736" x="1158875" y="3086100"/>
          <p14:tracePt t="7743" x="1158875" y="3030538"/>
          <p14:tracePt t="7749" x="1158875" y="2960688"/>
          <p14:tracePt t="7758" x="1158875" y="2919413"/>
          <p14:tracePt t="7764" x="1158875" y="2876550"/>
          <p14:tracePt t="7769" x="1173163" y="2835275"/>
          <p14:tracePt t="7777" x="1173163" y="2806700"/>
          <p14:tracePt t="7784" x="1173163" y="2736850"/>
          <p14:tracePt t="7792" x="1185863" y="2695575"/>
          <p14:tracePt t="7797" x="1185863" y="2667000"/>
          <p14:tracePt t="7804" x="1200150" y="2625725"/>
          <p14:tracePt t="7811" x="1200150" y="2597150"/>
          <p14:tracePt t="7817" x="1214438" y="2570163"/>
          <p14:tracePt t="7825" x="1228725" y="2541588"/>
          <p14:tracePt t="7832" x="1243013" y="2528888"/>
          <p14:tracePt t="7838" x="1243013" y="2500313"/>
          <p14:tracePt t="7845" x="1270000" y="2459038"/>
          <p14:tracePt t="7852" x="1270000" y="2444750"/>
          <p14:tracePt t="7858" x="1270000" y="2430463"/>
          <p14:tracePt t="7865" x="1284288" y="2401888"/>
          <p14:tracePt t="7872" x="1298575" y="2374900"/>
          <p14:tracePt t="7880" x="1298575" y="2346325"/>
          <p14:tracePt t="7886" x="1298575" y="2305050"/>
          <p14:tracePt t="7893" x="1312863" y="2290763"/>
          <p14:tracePt t="7900" x="1312863" y="2249488"/>
          <p14:tracePt t="7908" x="1312863" y="2220913"/>
          <p14:tracePt t="7913" x="1325563" y="2179638"/>
          <p14:tracePt t="7920" x="1339850" y="2151063"/>
          <p14:tracePt t="7928" x="1354138" y="2122488"/>
          <p14:tracePt t="7933" x="1354138" y="2081213"/>
          <p14:tracePt t="7942" x="1368425" y="2025650"/>
          <p14:tracePt t="7947" x="1382713" y="2025650"/>
          <p14:tracePt t="7954" x="1382713" y="2011363"/>
          <p14:tracePt t="7961" x="1395413" y="1982788"/>
          <p14:tracePt t="7975" x="1395413" y="1970088"/>
          <p14:tracePt t="7988" x="1409700" y="1955800"/>
          <p14:tracePt t="8001" x="1423988" y="1941513"/>
          <p14:tracePt t="8016" x="1423988" y="1927225"/>
          <p14:tracePt t="8071" x="1423988" y="1912938"/>
          <p14:tracePt t="8098" x="1423988" y="1900238"/>
          <p14:tracePt t="8378" x="1409700" y="1912938"/>
          <p14:tracePt t="8385" x="1382713" y="1955800"/>
          <p14:tracePt t="8391" x="1325563" y="1982788"/>
          <p14:tracePt t="8398" x="1312863" y="2052638"/>
          <p14:tracePt t="8404" x="1270000" y="2095500"/>
          <p14:tracePt t="8413" x="1228725" y="2192338"/>
          <p14:tracePt t="8419" x="1144588" y="2346325"/>
          <p14:tracePt t="8425" x="1047750" y="2500313"/>
          <p14:tracePt t="8434" x="990600" y="2681288"/>
          <p14:tracePt t="8438" x="949325" y="2849563"/>
          <p14:tracePt t="8446" x="908050" y="2946400"/>
          <p14:tracePt t="8454" x="893763" y="3030538"/>
          <p14:tracePt t="8460" x="850900" y="3155950"/>
          <p14:tracePt t="8468" x="823913" y="3240088"/>
          <p14:tracePt t="8473" x="823913" y="3309938"/>
          <p14:tracePt t="8480" x="809625" y="3352800"/>
          <p14:tracePt t="8487" x="809625" y="3422650"/>
          <p14:tracePt t="8492" x="795338" y="3463925"/>
          <p14:tracePt t="8501" x="795338" y="3505200"/>
          <p14:tracePt t="8508" x="795338" y="3548063"/>
          <p14:tracePt t="8514" x="795338" y="3575050"/>
          <p14:tracePt t="8521" x="795338" y="3603625"/>
          <p14:tracePt t="8528" x="795338" y="3632200"/>
          <p14:tracePt t="8534" x="781050" y="3659188"/>
          <p14:tracePt t="8541" x="781050" y="3687763"/>
          <p14:tracePt t="8549" x="781050" y="3702050"/>
          <p14:tracePt t="8556" x="781050" y="3714750"/>
          <p14:tracePt t="8562" x="781050" y="3729038"/>
          <p14:tracePt t="8575" x="781050" y="3743325"/>
          <p14:tracePt t="8617" x="781050" y="3757613"/>
          <p14:tracePt t="12739" x="823913" y="3644900"/>
          <p14:tracePt t="12747" x="908050" y="3463925"/>
          <p14:tracePt t="12753" x="1004888" y="3282950"/>
          <p14:tracePt t="12762" x="1060450" y="3086100"/>
          <p14:tracePt t="12769" x="1130300" y="2960688"/>
          <p14:tracePt t="12778" x="1173163" y="2863850"/>
          <p14:tracePt t="12784" x="1228725" y="2765425"/>
          <p14:tracePt t="12800" x="1255713" y="2667000"/>
          <p14:tracePt t="12805" x="1284288" y="2584450"/>
          <p14:tracePt t="12813" x="1298575" y="2528888"/>
          <p14:tracePt t="12827" x="1325563" y="2486025"/>
          <p14:tracePt t="12832" x="1339850" y="2459038"/>
          <p14:tracePt t="12839" x="1339850" y="2430463"/>
          <p14:tracePt t="12847" x="1354138" y="2416175"/>
          <p14:tracePt t="12853" x="1354138" y="2401888"/>
          <p14:tracePt t="12860" x="1354138" y="2389188"/>
          <p14:tracePt t="12866" x="1368425" y="2360613"/>
          <p14:tracePt t="12873" x="1382713" y="2346325"/>
          <p14:tracePt t="12880" x="1382713" y="2319338"/>
          <p14:tracePt t="12887" x="1382713" y="2290763"/>
          <p14:tracePt t="12895" x="1395413" y="2262188"/>
          <p14:tracePt t="12902" x="1409700" y="2235200"/>
          <p14:tracePt t="12910" x="1438275" y="2206625"/>
          <p14:tracePt t="12915" x="1438275" y="2192338"/>
          <p14:tracePt t="12921" x="1452563" y="2165350"/>
          <p14:tracePt t="12929" x="1479550" y="2122488"/>
          <p14:tracePt t="12934" x="1508125" y="2095500"/>
          <p14:tracePt t="12948" x="1508125" y="2081213"/>
          <p14:tracePt t="12955" x="1508125" y="2052638"/>
          <p14:tracePt t="12963" x="1522413" y="2052638"/>
          <p14:tracePt t="12969" x="1522413" y="2025650"/>
          <p14:tracePt t="12977" x="1535113" y="2025650"/>
          <p14:tracePt t="12996" x="1535113" y="2011363"/>
          <p14:tracePt t="13010" x="1549400" y="1997075"/>
          <p14:tracePt t="13032" x="1549400" y="1982788"/>
          <p14:tracePt t="13470" x="1549400" y="1970088"/>
          <p14:tracePt t="13482" x="1549400" y="1955800"/>
          <p14:tracePt t="13489" x="1549400" y="1941513"/>
          <p14:tracePt t="13495" x="1535113" y="1927225"/>
          <p14:tracePt t="13501" x="1535113" y="1912938"/>
          <p14:tracePt t="13515" x="1535113" y="1900238"/>
          <p14:tracePt t="13534" x="1535113" y="1885950"/>
          <p14:tracePt t="13542" x="1535113" y="1871663"/>
          <p14:tracePt t="13562" x="1522413" y="1857375"/>
          <p14:tracePt t="13577" x="1522413" y="1843088"/>
          <p14:tracePt t="17365" x="1508125" y="1857375"/>
          <p14:tracePt t="17371" x="1452563" y="1927225"/>
          <p14:tracePt t="17380" x="1409700" y="1941513"/>
          <p14:tracePt t="17385" x="1368425" y="1997075"/>
          <p14:tracePt t="17391" x="1312863" y="2025650"/>
          <p14:tracePt t="17397" x="1270000" y="2052638"/>
          <p14:tracePt t="17404" x="1243013" y="2066925"/>
          <p14:tracePt t="17410" x="1228725" y="2081213"/>
          <p14:tracePt t="17417" x="1214438" y="2081213"/>
          <p14:tracePt t="17425" x="1200150" y="2081213"/>
          <p14:tracePt t="17432" x="1173163" y="2095500"/>
          <p14:tracePt t="17445" x="1158875" y="2109788"/>
          <p14:tracePt t="17453" x="1144588" y="2109788"/>
          <p14:tracePt t="17459" x="1130300" y="2109788"/>
          <p14:tracePt t="17472" x="1130300" y="2122488"/>
          <p14:tracePt t="17479" x="1117600" y="2122488"/>
          <p14:tracePt t="17485" x="1103313" y="2122488"/>
          <p14:tracePt t="17501" x="1089025" y="2122488"/>
          <p14:tracePt t="17506" x="1074738" y="2122488"/>
          <p14:tracePt t="17526" x="1060450" y="2122488"/>
          <p14:tracePt t="17540" x="1047750" y="2122488"/>
          <p14:tracePt t="17561" x="1033463" y="2136775"/>
          <p14:tracePt t="17569" x="1019175" y="2136775"/>
          <p14:tracePt t="17574" x="1004888" y="2151063"/>
          <p14:tracePt t="17588" x="990600" y="2151063"/>
          <p14:tracePt t="17595" x="977900" y="2151063"/>
          <p14:tracePt t="17610" x="949325" y="2165350"/>
          <p14:tracePt t="17629" x="920750" y="2165350"/>
          <p14:tracePt t="17637" x="908050" y="2165350"/>
          <p14:tracePt t="17643" x="893763" y="2165350"/>
          <p14:tracePt t="17651" x="879475" y="2165350"/>
          <p14:tracePt t="17663" x="865188" y="2165350"/>
          <p14:tracePt t="17670" x="850900" y="2165350"/>
          <p14:tracePt t="17691" x="838200" y="2179638"/>
          <p14:tracePt t="17710" x="823913" y="2179638"/>
          <p14:tracePt t="17725" x="809625" y="2179638"/>
          <p14:tracePt t="17759" x="795338" y="2192338"/>
          <p14:tracePt t="17766" x="781050" y="2206625"/>
          <p14:tracePt t="17772" x="768350" y="2206625"/>
          <p14:tracePt t="17787" x="768350" y="2220913"/>
          <p14:tracePt t="17792" x="754063" y="2235200"/>
          <p14:tracePt t="17802" x="739775" y="2235200"/>
          <p14:tracePt t="17806" x="739775" y="2249488"/>
          <p14:tracePt t="17812" x="725488" y="2262188"/>
          <p14:tracePt t="17821" x="711200" y="2276475"/>
          <p14:tracePt t="17847" x="698500" y="2290763"/>
          <p14:tracePt t="17868" x="684213" y="2305050"/>
          <p14:tracePt t="17895" x="684213" y="2319338"/>
          <p14:tracePt t="17981" x="669925" y="2319338"/>
          <p14:tracePt t="18007" x="669925" y="2332038"/>
          <p14:tracePt t="18444" x="669925" y="2319338"/>
          <p14:tracePt t="18451" x="669925" y="2305050"/>
          <p14:tracePt t="18463" x="669925" y="2290763"/>
          <p14:tracePt t="18474" x="669925" y="2276475"/>
          <p14:tracePt t="18482" x="684213" y="2276475"/>
          <p14:tracePt t="18489" x="684213" y="2262188"/>
          <p14:tracePt t="18509" x="684213" y="2249488"/>
          <p14:tracePt t="18529" x="684213" y="2235200"/>
          <p14:tracePt t="18543" x="684213" y="2220913"/>
          <p14:tracePt t="18832" x="684213" y="2235200"/>
          <p14:tracePt t="18853" x="684213" y="2249488"/>
          <p14:tracePt t="18865" x="684213" y="2262188"/>
          <p14:tracePt t="18892" x="684213" y="2276475"/>
          <p14:tracePt t="20004" x="684213" y="2262188"/>
          <p14:tracePt t="20011" x="684213" y="2249488"/>
          <p14:tracePt t="20019" x="684213" y="2235200"/>
          <p14:tracePt t="20025" x="684213" y="2192338"/>
          <p14:tracePt t="20031" x="698500" y="2192338"/>
          <p14:tracePt t="20037" x="698500" y="2179638"/>
          <p14:tracePt t="20043" x="698500" y="2165350"/>
          <p14:tracePt t="20057" x="711200" y="2122488"/>
          <p14:tracePt t="20071" x="711200" y="2109788"/>
          <p14:tracePt t="20085" x="711200" y="2081213"/>
          <p14:tracePt t="20113" x="711200" y="2066925"/>
          <p14:tracePt t="20125" x="711200" y="2052638"/>
          <p14:tracePt t="20153" x="711200" y="2039938"/>
          <p14:tracePt t="20619" x="725488" y="2039938"/>
          <p14:tracePt t="20625" x="739775" y="2025650"/>
          <p14:tracePt t="20631" x="739775" y="2011363"/>
          <p14:tracePt t="20636" x="754063" y="2011363"/>
          <p14:tracePt t="20645" x="768350" y="1997075"/>
          <p14:tracePt t="20650" x="781050" y="1970088"/>
          <p14:tracePt t="20664" x="781050" y="1955800"/>
          <p14:tracePt t="20678" x="795338" y="1941513"/>
          <p14:tracePt t="20705" x="809625" y="1941513"/>
          <p14:tracePt t="20718" x="809625" y="1927225"/>
          <p14:tracePt t="20732" x="823913" y="1927225"/>
          <p14:tracePt t="21274" x="823913" y="1982788"/>
          <p14:tracePt t="21282" x="823913" y="2039938"/>
          <p14:tracePt t="21287" x="823913" y="2136775"/>
          <p14:tracePt t="21294" x="823913" y="2192338"/>
          <p14:tracePt t="21301" x="823913" y="2276475"/>
          <p14:tracePt t="21306" x="823913" y="2360613"/>
          <p14:tracePt t="21313" x="823913" y="2430463"/>
          <p14:tracePt t="21321" x="823913" y="2514600"/>
          <p14:tracePt t="21327" x="823913" y="2570163"/>
          <p14:tracePt t="21335" x="823913" y="2625725"/>
          <p14:tracePt t="21342" x="838200" y="2681288"/>
          <p14:tracePt t="21350" x="850900" y="2724150"/>
          <p14:tracePt t="21354" x="850900" y="2779713"/>
          <p14:tracePt t="21362" x="865188" y="2806700"/>
          <p14:tracePt t="21369" x="865188" y="2820988"/>
          <p14:tracePt t="21383" x="865188" y="2835275"/>
          <p14:tracePt t="21396" x="865188" y="2849563"/>
          <p14:tracePt t="22184" x="908050" y="2849563"/>
          <p14:tracePt t="22192" x="977900" y="2835275"/>
          <p14:tracePt t="22196" x="1060450" y="2820988"/>
          <p14:tracePt t="22203" x="1130300" y="2806700"/>
          <p14:tracePt t="22210" x="1243013" y="2779713"/>
          <p14:tracePt t="22216" x="1339850" y="2765425"/>
          <p14:tracePt t="22223" x="1382713" y="2751138"/>
          <p14:tracePt t="22230" x="1452563" y="2736850"/>
          <p14:tracePt t="22236" x="1522413" y="2709863"/>
          <p14:tracePt t="22250" x="1549400" y="2709863"/>
          <p14:tracePt t="22258" x="1577975" y="2695575"/>
          <p14:tracePt t="22264" x="1604963" y="2695575"/>
          <p14:tracePt t="22270" x="1633538" y="2695575"/>
          <p14:tracePt t="22277" x="1660525" y="2695575"/>
          <p14:tracePt t="22292" x="1674813" y="2695575"/>
          <p14:tracePt t="22297" x="1689100" y="2695575"/>
          <p14:tracePt t="22305" x="1703388" y="2695575"/>
          <p14:tracePt t="22345" x="1717675" y="2695575"/>
          <p14:tracePt t="22365" x="1730375" y="2695575"/>
          <p14:tracePt t="22682" x="1717675" y="2695575"/>
          <p14:tracePt t="22723" x="1703388" y="2695575"/>
          <p14:tracePt t="22728" x="1689100" y="2695575"/>
          <p14:tracePt t="22737" x="1674813" y="2695575"/>
          <p14:tracePt t="22742" x="1660525" y="2695575"/>
          <p14:tracePt t="22748" x="1647825" y="2695575"/>
          <p14:tracePt t="22755" x="1633538" y="2695575"/>
          <p14:tracePt t="22769" x="1619250" y="2695575"/>
          <p14:tracePt t="22774" x="1592263" y="2695575"/>
          <p14:tracePt t="22781" x="1577975" y="2695575"/>
          <p14:tracePt t="22789" x="1563688" y="2695575"/>
          <p14:tracePt t="22796" x="1549400" y="2681288"/>
          <p14:tracePt t="22802" x="1549400" y="2667000"/>
          <p14:tracePt t="22809" x="1535113" y="2667000"/>
          <p14:tracePt t="22816" x="1522413" y="2667000"/>
          <p14:tracePt t="22824" x="1508125" y="2654300"/>
          <p14:tracePt t="22837" x="1493838" y="2654300"/>
          <p14:tracePt t="22844" x="1479550" y="2640013"/>
          <p14:tracePt t="22849" x="1465263" y="2640013"/>
          <p14:tracePt t="22858" x="1465263" y="2625725"/>
          <p14:tracePt t="22897" x="1452563" y="2611438"/>
          <p14:tracePt t="22905" x="1438275" y="2611438"/>
          <p14:tracePt t="23651" x="1452563" y="2611438"/>
          <p14:tracePt t="23780" x="1465263" y="2611438"/>
          <p14:tracePt t="23786" x="1479550" y="2611438"/>
          <p14:tracePt t="23797" x="1493838" y="2611438"/>
          <p14:tracePt t="23804" x="1493838" y="2597150"/>
          <p14:tracePt t="23924" x="1508125" y="2597150"/>
          <p14:tracePt t="23971" x="1508125" y="2584450"/>
          <p14:tracePt t="24040" x="1522413" y="2584450"/>
          <p14:tracePt t="24251" x="1535113" y="2584450"/>
          <p14:tracePt t="24271" x="1549400" y="2584450"/>
          <p14:tracePt t="24278" x="1563688" y="2584450"/>
          <p14:tracePt t="24289" x="1577975" y="2584450"/>
          <p14:tracePt t="24297" x="1592263" y="2584450"/>
          <p14:tracePt t="24310" x="1604963" y="2584450"/>
          <p14:tracePt t="24323" x="1619250" y="2584450"/>
          <p14:tracePt t="24330" x="1633538" y="2584450"/>
          <p14:tracePt t="24337" x="1647825" y="2584450"/>
          <p14:tracePt t="24345" x="1674813" y="2584450"/>
          <p14:tracePt t="24351" x="1689100" y="2584450"/>
          <p14:tracePt t="24364" x="1703388" y="2584450"/>
          <p14:tracePt t="24377" x="1717675" y="2584450"/>
          <p14:tracePt t="24394" x="1730375" y="2584450"/>
          <p14:tracePt t="24398" x="1744663" y="2584450"/>
          <p14:tracePt t="24411" x="1773238" y="2584450"/>
          <p14:tracePt t="24427" x="1787525" y="2584450"/>
          <p14:tracePt t="24446" x="1800225" y="2584450"/>
          <p14:tracePt t="24453" x="1814513" y="2584450"/>
          <p14:tracePt t="24461" x="1828800" y="2584450"/>
          <p14:tracePt t="24472" x="1843088" y="2584450"/>
          <p14:tracePt t="24494" x="1857375" y="2584450"/>
          <p14:tracePt t="24507" x="1870075" y="2584450"/>
          <p14:tracePt t="24899" x="1857375" y="2584450"/>
          <p14:tracePt t="24939" x="1843088" y="2584450"/>
          <p14:tracePt t="24960" x="1828800" y="2584450"/>
          <p14:tracePt t="24973" x="1814513" y="2584450"/>
          <p14:tracePt t="24985" x="1800225" y="2584450"/>
          <p14:tracePt t="25018" x="1787525" y="2584450"/>
          <p14:tracePt t="25033" x="1773238" y="2584450"/>
          <p14:tracePt t="25039" x="1758950" y="2584450"/>
          <p14:tracePt t="25045" x="1744663" y="2584450"/>
          <p14:tracePt t="25066" x="1730375" y="2584450"/>
          <p14:tracePt t="25094" x="1717675" y="2584450"/>
          <p14:tracePt t="25113" x="1703388" y="2584450"/>
          <p14:tracePt t="25155" x="1689100" y="2584450"/>
          <p14:tracePt t="27362" x="1689100" y="259715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hart, line chart&#10;&#10;Description automatically generated">
            <a:extLst>
              <a:ext uri="{FF2B5EF4-FFF2-40B4-BE49-F238E27FC236}">
                <a16:creationId xmlns:a16="http://schemas.microsoft.com/office/drawing/2014/main" id="{D147069D-19CB-2B01-4C84-30080653E21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6496" y="858178"/>
            <a:ext cx="5179489" cy="4027858"/>
          </a:xfrm>
        </p:spPr>
      </p:pic>
      <p:sp>
        <p:nvSpPr>
          <p:cNvPr id="7" name="TextBox 6">
            <a:extLst>
              <a:ext uri="{FF2B5EF4-FFF2-40B4-BE49-F238E27FC236}">
                <a16:creationId xmlns:a16="http://schemas.microsoft.com/office/drawing/2014/main" id="{4079773A-B66D-D267-7488-8626C66B6B84}"/>
              </a:ext>
            </a:extLst>
          </p:cNvPr>
          <p:cNvSpPr txBox="1"/>
          <p:nvPr/>
        </p:nvSpPr>
        <p:spPr>
          <a:xfrm>
            <a:off x="5172365" y="1237672"/>
            <a:ext cx="3648362" cy="4247317"/>
          </a:xfrm>
          <a:prstGeom prst="rect">
            <a:avLst/>
          </a:prstGeom>
          <a:noFill/>
        </p:spPr>
        <p:txBody>
          <a:bodyPr wrap="square" rtlCol="0">
            <a:spAutoFit/>
          </a:bodyPr>
          <a:lstStyle/>
          <a:p>
            <a:pPr marL="285750" indent="-285750" algn="just">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pCO</a:t>
            </a:r>
            <a:r>
              <a:rPr lang="en-IN" baseline="-25000" dirty="0">
                <a:latin typeface="Times New Roman" panose="02020603050405020304" pitchFamily="18" charset="0"/>
                <a:cs typeface="Times New Roman" panose="02020603050405020304" pitchFamily="18" charset="0"/>
              </a:rPr>
              <a:t>2</a:t>
            </a:r>
            <a:r>
              <a:rPr lang="en-IN" dirty="0">
                <a:latin typeface="Times New Roman" panose="02020603050405020304" pitchFamily="18" charset="0"/>
                <a:cs typeface="Times New Roman" panose="02020603050405020304" pitchFamily="18" charset="0"/>
              </a:rPr>
              <a:t> of river water is calculated by PHREEQC version 3.7.1.</a:t>
            </a:r>
          </a:p>
          <a:p>
            <a:pPr marL="285750" indent="-285750" algn="just">
              <a:buFont typeface="Arial" panose="020B0604020202020204" pitchFamily="34" charset="0"/>
              <a:buChar char="•"/>
            </a:pPr>
            <a:endParaRPr lang="en-IN"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The mean pCO</a:t>
            </a:r>
            <a:r>
              <a:rPr lang="en-IN" baseline="-25000" dirty="0">
                <a:latin typeface="Times New Roman" panose="02020603050405020304" pitchFamily="18" charset="0"/>
                <a:cs typeface="Times New Roman" panose="02020603050405020304" pitchFamily="18" charset="0"/>
              </a:rPr>
              <a:t>2</a:t>
            </a:r>
            <a:r>
              <a:rPr lang="en-IN" dirty="0">
                <a:latin typeface="Times New Roman" panose="02020603050405020304" pitchFamily="18" charset="0"/>
                <a:cs typeface="Times New Roman" panose="02020603050405020304" pitchFamily="18" charset="0"/>
              </a:rPr>
              <a:t> river is 1137 µ</a:t>
            </a:r>
            <a:r>
              <a:rPr lang="en-IN" dirty="0" err="1">
                <a:latin typeface="Times New Roman" panose="02020603050405020304" pitchFamily="18" charset="0"/>
                <a:cs typeface="Times New Roman" panose="02020603050405020304" pitchFamily="18" charset="0"/>
              </a:rPr>
              <a:t>atm</a:t>
            </a:r>
            <a:r>
              <a:rPr lang="en-IN" dirty="0">
                <a:latin typeface="Times New Roman" panose="02020603050405020304" pitchFamily="18" charset="0"/>
                <a:cs typeface="Times New Roman" panose="02020603050405020304" pitchFamily="18" charset="0"/>
              </a:rPr>
              <a:t>  which is about 3.5 times of pCO</a:t>
            </a:r>
            <a:r>
              <a:rPr lang="en-IN" baseline="-25000" dirty="0">
                <a:latin typeface="Times New Roman" panose="02020603050405020304" pitchFamily="18" charset="0"/>
                <a:cs typeface="Times New Roman" panose="02020603050405020304" pitchFamily="18" charset="0"/>
              </a:rPr>
              <a:t>2</a:t>
            </a:r>
            <a:r>
              <a:rPr lang="en-IN" dirty="0">
                <a:latin typeface="Times New Roman" panose="02020603050405020304" pitchFamily="18" charset="0"/>
                <a:cs typeface="Times New Roman" panose="02020603050405020304" pitchFamily="18" charset="0"/>
              </a:rPr>
              <a:t> atmosphere. </a:t>
            </a:r>
          </a:p>
          <a:p>
            <a:pPr marL="285750" indent="-285750" algn="just">
              <a:buFont typeface="Arial" panose="020B0604020202020204" pitchFamily="34" charset="0"/>
              <a:buChar char="•"/>
            </a:pPr>
            <a:endParaRPr lang="en-IN"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IN" dirty="0">
                <a:solidFill>
                  <a:srgbClr val="7030A0"/>
                </a:solidFill>
                <a:latin typeface="Times New Roman" panose="02020603050405020304" pitchFamily="18" charset="0"/>
                <a:cs typeface="Times New Roman" panose="02020603050405020304" pitchFamily="18" charset="0"/>
              </a:rPr>
              <a:t>The pCO</a:t>
            </a:r>
            <a:r>
              <a:rPr lang="en-IN" baseline="-25000" dirty="0">
                <a:solidFill>
                  <a:srgbClr val="7030A0"/>
                </a:solidFill>
                <a:latin typeface="Times New Roman" panose="02020603050405020304" pitchFamily="18" charset="0"/>
                <a:cs typeface="Times New Roman" panose="02020603050405020304" pitchFamily="18" charset="0"/>
              </a:rPr>
              <a:t>2</a:t>
            </a:r>
            <a:r>
              <a:rPr lang="en-IN" dirty="0">
                <a:solidFill>
                  <a:srgbClr val="7030A0"/>
                </a:solidFill>
                <a:latin typeface="Times New Roman" panose="02020603050405020304" pitchFamily="18" charset="0"/>
                <a:cs typeface="Times New Roman" panose="02020603050405020304" pitchFamily="18" charset="0"/>
              </a:rPr>
              <a:t> river values are high in the upstream part where silicate rocks are predominant and low in the downstream part where carbonate rocks become gradually more abundant.</a:t>
            </a:r>
          </a:p>
          <a:p>
            <a:pPr marL="285750" indent="-285750" algn="just">
              <a:buFont typeface="Arial" panose="020B0604020202020204" pitchFamily="34" charset="0"/>
              <a:buChar char="•"/>
            </a:pPr>
            <a:endParaRPr lang="en-IN"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9DF0C3BB-2019-6068-2019-65EB137FEA24}"/>
              </a:ext>
            </a:extLst>
          </p:cNvPr>
          <p:cNvSpPr txBox="1">
            <a:spLocks/>
          </p:cNvSpPr>
          <p:nvPr/>
        </p:nvSpPr>
        <p:spPr>
          <a:xfrm>
            <a:off x="628650" y="129337"/>
            <a:ext cx="7886700" cy="466820"/>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IN" sz="2250" b="1" dirty="0">
                <a:latin typeface="Arial" panose="020B0604020202020204" pitchFamily="34" charset="0"/>
                <a:cs typeface="Arial" panose="020B0604020202020204" pitchFamily="34" charset="0"/>
              </a:rPr>
              <a:t>Results and Discussion</a:t>
            </a:r>
            <a:endParaRPr lang="en-GB" sz="225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4563F4E-F58D-E00C-0329-2CDCB0436876}"/>
              </a:ext>
            </a:extLst>
          </p:cNvPr>
          <p:cNvSpPr txBox="1"/>
          <p:nvPr/>
        </p:nvSpPr>
        <p:spPr>
          <a:xfrm>
            <a:off x="390541" y="5112052"/>
            <a:ext cx="5081849" cy="584775"/>
          </a:xfrm>
          <a:prstGeom prst="rect">
            <a:avLst/>
          </a:prstGeom>
          <a:noFill/>
        </p:spPr>
        <p:txBody>
          <a:bodyPr wrap="square" rtlCol="0">
            <a:spAutoFit/>
          </a:bodyPr>
          <a:lstStyle/>
          <a:p>
            <a:r>
              <a:rPr lang="en-IN" sz="1600" dirty="0">
                <a:latin typeface="Times New Roman" panose="02020603050405020304" pitchFamily="18" charset="0"/>
                <a:ea typeface="Tahoma" panose="020B0604030504040204" pitchFamily="34" charset="0"/>
                <a:cs typeface="Times New Roman" panose="02020603050405020304" pitchFamily="18" charset="0"/>
              </a:rPr>
              <a:t>Figure 5. Spatial variation of pCO</a:t>
            </a:r>
            <a:r>
              <a:rPr lang="en-IN" sz="1600" baseline="-25000" dirty="0">
                <a:latin typeface="Times New Roman" panose="02020603050405020304" pitchFamily="18" charset="0"/>
                <a:ea typeface="Tahoma" panose="020B0604030504040204" pitchFamily="34" charset="0"/>
                <a:cs typeface="Times New Roman" panose="02020603050405020304" pitchFamily="18" charset="0"/>
              </a:rPr>
              <a:t>2</a:t>
            </a:r>
            <a:r>
              <a:rPr lang="en-IN" sz="1600" dirty="0">
                <a:latin typeface="Times New Roman" panose="02020603050405020304" pitchFamily="18" charset="0"/>
                <a:ea typeface="Tahoma" panose="020B0604030504040204" pitchFamily="34" charset="0"/>
                <a:cs typeface="Times New Roman" panose="02020603050405020304" pitchFamily="18" charset="0"/>
              </a:rPr>
              <a:t> of river and the atmosphere </a:t>
            </a:r>
            <a:r>
              <a:rPr lang="en-GB" sz="1600" dirty="0">
                <a:latin typeface="Times New Roman" panose="02020603050405020304" pitchFamily="18" charset="0"/>
                <a:cs typeface="Times New Roman" panose="02020603050405020304" pitchFamily="18" charset="0"/>
              </a:rPr>
              <a:t>with respect to elevation. </a:t>
            </a:r>
            <a:endParaRPr lang="en-GB" sz="16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9" name="Graphic 8" descr="Bar graph with upward trend with solid fill">
            <a:extLst>
              <a:ext uri="{FF2B5EF4-FFF2-40B4-BE49-F238E27FC236}">
                <a16:creationId xmlns:a16="http://schemas.microsoft.com/office/drawing/2014/main" id="{0CEE09B5-A2E6-7EF7-088D-AEA0F7F708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6496" y="70658"/>
            <a:ext cx="787520" cy="787520"/>
          </a:xfrm>
          <a:prstGeom prst="rect">
            <a:avLst/>
          </a:prstGeom>
        </p:spPr>
      </p:pic>
      <p:pic>
        <p:nvPicPr>
          <p:cNvPr id="2" name="Audio 1">
            <a:hlinkClick r:id="" action="ppaction://media"/>
            <a:extLst>
              <a:ext uri="{FF2B5EF4-FFF2-40B4-BE49-F238E27FC236}">
                <a16:creationId xmlns:a16="http://schemas.microsoft.com/office/drawing/2014/main" id="{F0BC77FA-781B-AF70-78B7-5CF8F3018A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15552770"/>
      </p:ext>
    </p:extLst>
  </p:cSld>
  <p:clrMapOvr>
    <a:masterClrMapping/>
  </p:clrMapOvr>
  <mc:AlternateContent xmlns:mc="http://schemas.openxmlformats.org/markup-compatibility/2006">
    <mc:Choice xmlns:p14="http://schemas.microsoft.com/office/powerpoint/2010/main" Requires="p14">
      <p:transition spd="slow" p14:dur="2000" advTm="60033"/>
    </mc:Choice>
    <mc:Fallback>
      <p:transition spd="slow" advTm="60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469" x="1758950" y="2486025"/>
          <p14:tracePt t="1477" x="1814513" y="2360613"/>
          <p14:tracePt t="1484" x="1898650" y="2262188"/>
          <p14:tracePt t="1491" x="1982788" y="2165350"/>
          <p14:tracePt t="1500" x="2065338" y="2066925"/>
          <p14:tracePt t="1507" x="2122488" y="1982788"/>
          <p14:tracePt t="1515" x="2149475" y="1955800"/>
          <p14:tracePt t="1523" x="2192338" y="1912938"/>
          <p14:tracePt t="1537" x="2219325" y="1885950"/>
          <p14:tracePt t="1543" x="2274888" y="1843088"/>
          <p14:tracePt t="1551" x="2317750" y="1816100"/>
          <p14:tracePt t="1558" x="2359025" y="1787525"/>
          <p14:tracePt t="1564" x="2414588" y="1773238"/>
          <p14:tracePt t="1571" x="2457450" y="1773238"/>
          <p14:tracePt t="1577" x="2498725" y="1760538"/>
          <p14:tracePt t="1585" x="2568575" y="1746250"/>
          <p14:tracePt t="1591" x="2597150" y="1746250"/>
          <p14:tracePt t="1599" x="2652713" y="1746250"/>
          <p14:tracePt t="1604" x="2679700" y="1746250"/>
          <p14:tracePt t="1612" x="2722563" y="1746250"/>
          <p14:tracePt t="1618" x="2792413" y="1746250"/>
          <p14:tracePt t="1625" x="2819400" y="1746250"/>
          <p14:tracePt t="1632" x="2847975" y="1746250"/>
          <p14:tracePt t="1639" x="2876550" y="1746250"/>
          <p14:tracePt t="1645" x="2903538" y="1760538"/>
          <p14:tracePt t="1652" x="2932113" y="1773238"/>
          <p14:tracePt t="1660" x="2946400" y="1773238"/>
          <p14:tracePt t="1667" x="2959100" y="1773238"/>
          <p14:tracePt t="1682" x="2973388" y="1787525"/>
          <p14:tracePt t="1688" x="2987675" y="1787525"/>
          <p14:tracePt t="1693" x="2987675" y="1801813"/>
          <p14:tracePt t="1701" x="3001963" y="1816100"/>
          <p14:tracePt t="1707" x="3014663" y="1857375"/>
          <p14:tracePt t="1713" x="3014663" y="1885950"/>
          <p14:tracePt t="1720" x="3014663" y="1912938"/>
          <p14:tracePt t="1728" x="3014663" y="1955800"/>
          <p14:tracePt t="1735" x="3014663" y="1982788"/>
          <p14:tracePt t="1741" x="3014663" y="2025650"/>
          <p14:tracePt t="1749" x="3014663" y="2052638"/>
          <p14:tracePt t="1755" x="3014663" y="2066925"/>
          <p14:tracePt t="1761" x="3001963" y="2095500"/>
          <p14:tracePt t="2042" x="2847975" y="2235200"/>
          <p14:tracePt t="2051" x="2667000" y="2374900"/>
          <p14:tracePt t="2059" x="2498725" y="2584450"/>
          <p14:tracePt t="2067" x="2359025" y="2765425"/>
          <p14:tracePt t="2073" x="2149475" y="2946400"/>
          <p14:tracePt t="2081" x="1997075" y="3128963"/>
          <p14:tracePt t="2094" x="1717675" y="3338513"/>
          <p14:tracePt t="2101" x="1535113" y="3422650"/>
          <p14:tracePt t="2107" x="1382713" y="3463925"/>
          <p14:tracePt t="2116" x="1284288" y="3519488"/>
          <p14:tracePt t="2121" x="1158875" y="3589338"/>
          <p14:tracePt t="2128" x="1074738" y="3603625"/>
          <p14:tracePt t="2136" x="977900" y="3659188"/>
          <p14:tracePt t="2143" x="908050" y="3702050"/>
          <p14:tracePt t="2150" x="838200" y="3729038"/>
          <p14:tracePt t="2155" x="795338" y="3743325"/>
          <p14:tracePt t="2162" x="768350" y="3757613"/>
          <p14:tracePt t="2169" x="739775" y="3757613"/>
          <p14:tracePt t="2176" x="711200" y="3771900"/>
          <p14:tracePt t="2183" x="698500" y="3771900"/>
          <p14:tracePt t="2190" x="669925" y="3771900"/>
          <p14:tracePt t="2203" x="642938" y="3771900"/>
          <p14:tracePt t="2216" x="628650" y="3771900"/>
          <p14:tracePt t="2223" x="614363" y="3771900"/>
          <p14:tracePt t="2257" x="614363" y="3757613"/>
          <p14:tracePt t="2265" x="600075" y="3714750"/>
          <p14:tracePt t="2569" x="573088" y="3813175"/>
          <p14:tracePt t="2577" x="558800" y="3924300"/>
          <p14:tracePt t="2585" x="558800" y="4037013"/>
          <p14:tracePt t="2597" x="558800" y="4106863"/>
          <p14:tracePt t="2603" x="558800" y="4191000"/>
          <p14:tracePt t="2610" x="558800" y="4232275"/>
          <p14:tracePt t="2616" x="558800" y="4273550"/>
          <p14:tracePt t="2623" x="558800" y="4302125"/>
          <p14:tracePt t="2630" x="573088" y="4343400"/>
          <p14:tracePt t="2637" x="573088" y="4398963"/>
          <p14:tracePt t="2646" x="600075" y="4427538"/>
          <p14:tracePt t="2651" x="614363" y="4468813"/>
          <p14:tracePt t="2658" x="642938" y="4483100"/>
          <p14:tracePt t="2666" x="655638" y="4497388"/>
          <p14:tracePt t="2672" x="655638" y="4525963"/>
          <p14:tracePt t="2677" x="669925" y="4538663"/>
          <p14:tracePt t="2685" x="684213" y="4552950"/>
          <p14:tracePt t="2692" x="711200" y="4567238"/>
          <p14:tracePt t="2700" x="725488" y="4567238"/>
          <p14:tracePt t="2706" x="725488" y="4581525"/>
          <p14:tracePt t="2719" x="725488" y="4595813"/>
          <p14:tracePt t="2747" x="725488" y="4608513"/>
          <p14:tracePt t="4078" x="754063" y="4637088"/>
          <p14:tracePt t="4085" x="754063" y="4665663"/>
          <p14:tracePt t="4090" x="795338" y="4706938"/>
          <p14:tracePt t="4097" x="809625" y="4748213"/>
          <p14:tracePt t="4104" x="823913" y="4791075"/>
          <p14:tracePt t="4109" x="838200" y="4818063"/>
          <p14:tracePt t="4123" x="838200" y="4846638"/>
          <p14:tracePt t="4130" x="850900" y="4875213"/>
          <p14:tracePt t="4137" x="850900" y="4902200"/>
          <p14:tracePt t="4144" x="850900" y="4916488"/>
          <p14:tracePt t="4151" x="850900" y="4930775"/>
          <p14:tracePt t="4157" x="850900" y="4945063"/>
          <p14:tracePt t="4164" x="850900" y="4957763"/>
          <p14:tracePt t="4177" x="850900" y="4972050"/>
          <p14:tracePt t="4192" x="850900" y="4986338"/>
          <p14:tracePt t="4199" x="850900" y="5000625"/>
          <p14:tracePt t="4212" x="838200" y="5014913"/>
          <p14:tracePt t="4220" x="838200" y="5027613"/>
          <p14:tracePt t="4233" x="838200" y="5041900"/>
          <p14:tracePt t="4371" x="838200" y="5027613"/>
          <p14:tracePt t="4391" x="838200" y="5014913"/>
          <p14:tracePt t="4671" x="823913" y="5014913"/>
          <p14:tracePt t="21698" x="823913" y="4916488"/>
          <p14:tracePt t="21705" x="823913" y="4776788"/>
          <p14:tracePt t="21711" x="823913" y="4525963"/>
          <p14:tracePt t="21716" x="838200" y="4357688"/>
          <p14:tracePt t="21723" x="879475" y="4121150"/>
          <p14:tracePt t="21729" x="920750" y="3868738"/>
          <p14:tracePt t="21738" x="920750" y="3617913"/>
          <p14:tracePt t="21744" x="977900" y="3365500"/>
          <p14:tracePt t="21750" x="990600" y="3016250"/>
          <p14:tracePt t="21757" x="1019175" y="2820988"/>
          <p14:tracePt t="21764" x="1060450" y="2597150"/>
          <p14:tracePt t="21772" x="1185863" y="2332038"/>
          <p14:tracePt t="21777" x="1255713" y="2109788"/>
          <p14:tracePt t="21784" x="1255713" y="2025650"/>
          <p14:tracePt t="21792" x="1270000" y="1801813"/>
          <p14:tracePt t="21798" x="1312863" y="1703388"/>
          <p14:tracePt t="21805" x="1339850" y="1647825"/>
          <p14:tracePt t="21813" x="1382713" y="1592263"/>
          <p14:tracePt t="21819" x="1395413" y="1522413"/>
          <p14:tracePt t="21825" x="1409700" y="1508125"/>
          <p14:tracePt t="21832" x="1409700" y="1493838"/>
          <p14:tracePt t="21840" x="1423988" y="1493838"/>
          <p14:tracePt t="21855" x="1465263" y="1481138"/>
          <p14:tracePt t="21859" x="1479550" y="1481138"/>
          <p14:tracePt t="22166" x="1479550" y="1493838"/>
          <p14:tracePt t="22174" x="1479550" y="1536700"/>
          <p14:tracePt t="22178" x="1479550" y="1563688"/>
          <p14:tracePt t="22186" x="1479550" y="1620838"/>
          <p14:tracePt t="22193" x="1479550" y="1633538"/>
          <p14:tracePt t="22198" x="1479550" y="1647825"/>
          <p14:tracePt t="22205" x="1479550" y="1662113"/>
          <p14:tracePt t="22213" x="1479550" y="1690688"/>
          <p14:tracePt t="22219" x="1493838" y="1717675"/>
          <p14:tracePt t="22226" x="1493838" y="1731963"/>
          <p14:tracePt t="22233" x="1493838" y="1760538"/>
          <p14:tracePt t="22247" x="1493838" y="1773238"/>
          <p14:tracePt t="22261" x="1508125" y="1787525"/>
          <p14:tracePt t="22273" x="1508125" y="1801813"/>
          <p14:tracePt t="22281" x="1508125" y="1816100"/>
          <p14:tracePt t="22288" x="1522413" y="1816100"/>
          <p14:tracePt t="22294" x="1522413" y="1830388"/>
          <p14:tracePt t="22300" x="1522413" y="1843088"/>
          <p14:tracePt t="22309" x="1522413" y="1857375"/>
          <p14:tracePt t="22341" x="1522413" y="1871663"/>
          <p14:tracePt t="22348" x="1522413" y="1885950"/>
          <p14:tracePt t="22377" x="1522413" y="1900238"/>
          <p14:tracePt t="22389" x="1522413" y="1912938"/>
          <p14:tracePt t="22465" x="1535113" y="1912938"/>
          <p14:tracePt t="22506" x="1549400" y="1912938"/>
          <p14:tracePt t="22553" x="1563688" y="1912938"/>
          <p14:tracePt t="22562" x="1563688" y="1927225"/>
          <p14:tracePt t="22575" x="1577975" y="1927225"/>
          <p14:tracePt t="22588" x="1592263" y="1927225"/>
          <p14:tracePt t="22609" x="1604963" y="1927225"/>
          <p14:tracePt t="22623" x="1604963" y="1941513"/>
          <p14:tracePt t="22635" x="1619250" y="1941513"/>
          <p14:tracePt t="22642" x="1633538" y="1955800"/>
          <p14:tracePt t="22657" x="1647825" y="1955800"/>
          <p14:tracePt t="22663" x="1660525" y="1970088"/>
          <p14:tracePt t="22669" x="1674813" y="1970088"/>
          <p14:tracePt t="22677" x="1689100" y="1970088"/>
          <p14:tracePt t="22682" x="1703388" y="1982788"/>
          <p14:tracePt t="22697" x="1730375" y="1997075"/>
          <p14:tracePt t="22704" x="1744663" y="1997075"/>
          <p14:tracePt t="22712" x="1758950" y="1997075"/>
          <p14:tracePt t="22719" x="1773238" y="2011363"/>
          <p14:tracePt t="22725" x="1787525" y="2011363"/>
          <p14:tracePt t="22731" x="1787525" y="2025650"/>
          <p14:tracePt t="22738" x="1800225" y="2025650"/>
          <p14:tracePt t="22745" x="1828800" y="2039938"/>
          <p14:tracePt t="22751" x="1843088" y="2052638"/>
          <p14:tracePt t="22758" x="1857375" y="2066925"/>
          <p14:tracePt t="22766" x="1870075" y="2081213"/>
          <p14:tracePt t="22772" x="1884363" y="2095500"/>
          <p14:tracePt t="22779" x="1912938" y="2109788"/>
          <p14:tracePt t="22793" x="1939925" y="2136775"/>
          <p14:tracePt t="22799" x="1954213" y="2136775"/>
          <p14:tracePt t="22812" x="1968500" y="2151063"/>
          <p14:tracePt t="23145" x="1968500" y="2165350"/>
          <p14:tracePt t="23152" x="1968500" y="2220913"/>
          <p14:tracePt t="23160" x="1982788" y="2262188"/>
          <p14:tracePt t="23164" x="1982788" y="2305050"/>
          <p14:tracePt t="23171" x="1982788" y="2332038"/>
          <p14:tracePt t="23176" x="1982788" y="2374900"/>
          <p14:tracePt t="23183" x="1982788" y="2444750"/>
          <p14:tracePt t="23191" x="1997075" y="2500313"/>
          <p14:tracePt t="23197" x="1997075" y="2528888"/>
          <p14:tracePt t="23204" x="2038350" y="2597150"/>
          <p14:tracePt t="23211" x="2052638" y="2640013"/>
          <p14:tracePt t="23218" x="2065338" y="2667000"/>
          <p14:tracePt t="23226" x="2079625" y="2724150"/>
          <p14:tracePt t="23231" x="2093913" y="2751138"/>
          <p14:tracePt t="23238" x="2108200" y="2779713"/>
          <p14:tracePt t="23246" x="2122488" y="2794000"/>
          <p14:tracePt t="23253" x="2122488" y="2820988"/>
          <p14:tracePt t="23259" x="2135188" y="2849563"/>
          <p14:tracePt t="23265" x="2149475" y="2849563"/>
          <p14:tracePt t="23285" x="2163763" y="2863850"/>
          <p14:tracePt t="23300" x="2163763" y="2876550"/>
          <p14:tracePt t="23320" x="2163763" y="2890838"/>
          <p14:tracePt t="23432" x="2163763" y="2876550"/>
          <p14:tracePt t="23440" x="2163763" y="2863850"/>
          <p14:tracePt t="23451" x="2163763" y="2835275"/>
          <p14:tracePt t="23458" x="2163763" y="2794000"/>
          <p14:tracePt t="23464" x="2163763" y="2765425"/>
          <p14:tracePt t="23469" x="2163763" y="2709863"/>
          <p14:tracePt t="23476" x="2163763" y="2667000"/>
          <p14:tracePt t="23484" x="2163763" y="2654300"/>
          <p14:tracePt t="23504" x="2163763" y="2640013"/>
          <p14:tracePt t="23517" x="2163763" y="2625725"/>
          <p14:tracePt t="23525" x="2163763" y="2611438"/>
          <p14:tracePt t="23538" x="2163763" y="2597150"/>
          <p14:tracePt t="23544" x="2163763" y="2584450"/>
          <p14:tracePt t="23552" x="2163763" y="2570163"/>
          <p14:tracePt t="23573" x="2163763" y="2555875"/>
          <p14:tracePt t="23586" x="2163763" y="2541588"/>
          <p14:tracePt t="23593" x="2163763" y="2528888"/>
          <p14:tracePt t="23600" x="2163763" y="2514600"/>
          <p14:tracePt t="23613" x="2163763" y="2500313"/>
          <p14:tracePt t="23620" x="2163763" y="2471738"/>
          <p14:tracePt t="23656" x="2163763" y="2459038"/>
          <p14:tracePt t="23670" x="2163763" y="2430463"/>
          <p14:tracePt t="23690" x="2163763" y="2416175"/>
          <p14:tracePt t="23696" x="2178050" y="2416175"/>
          <p14:tracePt t="23711" x="2178050" y="2401888"/>
          <p14:tracePt t="23718" x="2178050" y="2389188"/>
          <p14:tracePt t="23849" x="2178050" y="2401888"/>
          <p14:tracePt t="23868" x="2178050" y="2416175"/>
          <p14:tracePt t="23877" x="2178050" y="2430463"/>
          <p14:tracePt t="23881" x="2178050" y="2444750"/>
          <p14:tracePt t="23894" x="2192338" y="2471738"/>
          <p14:tracePt t="23901" x="2192338" y="2514600"/>
          <p14:tracePt t="23907" x="2205038" y="2570163"/>
          <p14:tracePt t="23914" x="2205038" y="2625725"/>
          <p14:tracePt t="23921" x="2233613" y="2681288"/>
          <p14:tracePt t="23929" x="2233613" y="2751138"/>
          <p14:tracePt t="23934" x="2247900" y="2794000"/>
          <p14:tracePt t="23943" x="2247900" y="2835275"/>
          <p14:tracePt t="23949" x="2262188" y="2905125"/>
          <p14:tracePt t="23955" x="2262188" y="2960688"/>
          <p14:tracePt t="23962" x="2262188" y="3030538"/>
          <p14:tracePt t="23969" x="2274888" y="3114675"/>
          <p14:tracePt t="23975" x="2274888" y="3155950"/>
          <p14:tracePt t="23982" x="2274888" y="3184525"/>
          <p14:tracePt t="23990" x="2274888" y="3240088"/>
          <p14:tracePt t="23996" x="2274888" y="3268663"/>
          <p14:tracePt t="24002" x="2274888" y="3295650"/>
          <p14:tracePt t="24010" x="2289175" y="3324225"/>
          <p14:tracePt t="24017" x="2289175" y="3352800"/>
          <p14:tracePt t="24023" x="2289175" y="3379788"/>
          <p14:tracePt t="24044" x="2289175" y="3394075"/>
          <p14:tracePt t="24065" x="2289175" y="3408363"/>
          <p14:tracePt t="24118" x="2303463" y="3394075"/>
          <p14:tracePt t="24133" x="2317750" y="3394075"/>
          <p14:tracePt t="24139" x="2317750" y="3365500"/>
          <p14:tracePt t="24146" x="2344738" y="3338513"/>
          <p14:tracePt t="24153" x="2387600" y="3295650"/>
          <p14:tracePt t="24162" x="2428875" y="3240088"/>
          <p14:tracePt t="24166" x="2457450" y="3184525"/>
          <p14:tracePt t="24174" x="2484438" y="3128963"/>
          <p14:tracePt t="24181" x="2540000" y="3100388"/>
          <p14:tracePt t="24186" x="2568575" y="3059113"/>
          <p14:tracePt t="24195" x="2597150" y="3030538"/>
          <p14:tracePt t="24201" x="2609850" y="2960688"/>
          <p14:tracePt t="24207" x="2638425" y="2933700"/>
          <p14:tracePt t="24215" x="2652713" y="2905125"/>
          <p14:tracePt t="24221" x="2693988" y="2876550"/>
          <p14:tracePt t="24229" x="2708275" y="2849563"/>
          <p14:tracePt t="24234" x="2708275" y="2835275"/>
          <p14:tracePt t="24255" x="2708275" y="2820988"/>
          <p14:tracePt t="24263" x="2722563" y="2820988"/>
          <p14:tracePt t="24275" x="2736850" y="2806700"/>
          <p14:tracePt t="24290" x="2736850" y="2794000"/>
          <p14:tracePt t="24311" x="2736850" y="2779713"/>
          <p14:tracePt t="25802" x="2708275" y="2779713"/>
          <p14:tracePt t="25810" x="2652713" y="2794000"/>
          <p14:tracePt t="25823" x="2597150" y="2794000"/>
          <p14:tracePt t="25828" x="2554288" y="2794000"/>
          <p14:tracePt t="25835" x="2513013" y="2794000"/>
          <p14:tracePt t="25842" x="2484438" y="2794000"/>
          <p14:tracePt t="25851" x="2443163" y="2779713"/>
          <p14:tracePt t="25856" x="2428875" y="2779713"/>
          <p14:tracePt t="25862" x="2387600" y="2779713"/>
          <p14:tracePt t="25869" x="2344738" y="2751138"/>
          <p14:tracePt t="25877" x="2303463" y="2736850"/>
          <p14:tracePt t="25884" x="2274888" y="2709863"/>
          <p14:tracePt t="25889" x="2247900" y="2695575"/>
          <p14:tracePt t="25896" x="2219325" y="2667000"/>
          <p14:tracePt t="25904" x="2192338" y="2654300"/>
          <p14:tracePt t="25910" x="2163763" y="2625725"/>
          <p14:tracePt t="25917" x="2135188" y="2584450"/>
          <p14:tracePt t="25924" x="2108200" y="2555875"/>
          <p14:tracePt t="25930" x="2093913" y="2541588"/>
          <p14:tracePt t="25937" x="2079625" y="2514600"/>
          <p14:tracePt t="25944" x="2052638" y="2500313"/>
          <p14:tracePt t="25951" x="2024063" y="2444750"/>
          <p14:tracePt t="25958" x="1982788" y="2401888"/>
          <p14:tracePt t="25966" x="1968500" y="2374900"/>
          <p14:tracePt t="25972" x="1954213" y="2346325"/>
          <p14:tracePt t="25978" x="1939925" y="2346325"/>
          <p14:tracePt t="25986" x="1939925" y="2332038"/>
          <p14:tracePt t="25993" x="1927225" y="2319338"/>
          <p14:tracePt t="26020" x="1912938" y="2305050"/>
          <p14:tracePt t="26034" x="1898650" y="2290763"/>
          <p14:tracePt t="26047" x="1898650" y="2276475"/>
          <p14:tracePt t="26074" x="1884363" y="2276475"/>
          <p14:tracePt t="26316" x="1884363" y="2262188"/>
          <p14:tracePt t="26323" x="1884363" y="2249488"/>
          <p14:tracePt t="26334" x="1870075" y="2235200"/>
          <p14:tracePt t="26341" x="1870075" y="2220913"/>
          <p14:tracePt t="26347" x="1870075" y="2206625"/>
          <p14:tracePt t="26361" x="1870075" y="2192338"/>
          <p14:tracePt t="26395" x="1870075" y="2179638"/>
          <p14:tracePt t="26442" x="1870075" y="2165350"/>
          <p14:tracePt t="26456" x="1884363" y="2165350"/>
          <p14:tracePt t="26469" x="1898650" y="2165350"/>
          <p14:tracePt t="26477" x="1912938" y="2165350"/>
          <p14:tracePt t="26483" x="1927225" y="2165350"/>
          <p14:tracePt t="26489" x="1927225" y="2179638"/>
          <p14:tracePt t="26496" x="1939925" y="2179638"/>
          <p14:tracePt t="26504" x="1954213" y="2179638"/>
          <p14:tracePt t="26517" x="1982788" y="2192338"/>
          <p14:tracePt t="26526" x="2024063" y="2220913"/>
          <p14:tracePt t="26530" x="2052638" y="2220913"/>
          <p14:tracePt t="26537" x="2093913" y="2249488"/>
          <p14:tracePt t="26545" x="2135188" y="2290763"/>
          <p14:tracePt t="26552" x="2163763" y="2319338"/>
          <p14:tracePt t="26559" x="2219325" y="2374900"/>
          <p14:tracePt t="26565" x="2247900" y="2416175"/>
          <p14:tracePt t="26573" x="2274888" y="2444750"/>
          <p14:tracePt t="26579" x="2303463" y="2500313"/>
          <p14:tracePt t="26585" x="2332038" y="2528888"/>
          <p14:tracePt t="26592" x="2344738" y="2555875"/>
          <p14:tracePt t="26600" x="2359025" y="2584450"/>
          <p14:tracePt t="26605" x="2373313" y="2611438"/>
          <p14:tracePt t="26612" x="2373313" y="2625725"/>
          <p14:tracePt t="26620" x="2373313" y="2640013"/>
          <p14:tracePt t="26627" x="2387600" y="2654300"/>
          <p14:tracePt t="26633" x="2401888" y="2654300"/>
          <p14:tracePt t="26642" x="2401888" y="2667000"/>
          <p14:tracePt t="26648" x="2401888" y="2681288"/>
          <p14:tracePt t="26661" x="2414588" y="2709863"/>
          <p14:tracePt t="26667" x="2414588" y="2724150"/>
          <p14:tracePt t="26675" x="2428875" y="2736850"/>
          <p14:tracePt t="26680" x="2428875" y="2751138"/>
          <p14:tracePt t="26695" x="2428875" y="2765425"/>
          <p14:tracePt t="26701" x="2428875" y="2779713"/>
          <p14:tracePt t="26709" x="2428875" y="2794000"/>
          <p14:tracePt t="26714" x="2428875" y="2806700"/>
          <p14:tracePt t="26729" x="2428875" y="2820988"/>
          <p14:tracePt t="26736" x="2428875" y="2835275"/>
          <p14:tracePt t="26777" x="2428875" y="2849563"/>
          <p14:tracePt t="26797" x="2428875" y="2863850"/>
          <p14:tracePt t="26811" x="2443163" y="2863850"/>
          <p14:tracePt t="27079" x="2498725" y="2905125"/>
          <p14:tracePt t="27085" x="2540000" y="2946400"/>
          <p14:tracePt t="27090" x="2568575" y="2960688"/>
          <p14:tracePt t="27097" x="2624138" y="2989263"/>
          <p14:tracePt t="27104" x="2708275" y="3016250"/>
          <p14:tracePt t="27110" x="2778125" y="3059113"/>
          <p14:tracePt t="27117" x="2903538" y="3100388"/>
          <p14:tracePt t="27124" x="3028950" y="3155950"/>
          <p14:tracePt t="27132" x="3141663" y="3198813"/>
          <p14:tracePt t="27138" x="3238500" y="3240088"/>
          <p14:tracePt t="27145" x="3363913" y="3295650"/>
          <p14:tracePt t="27152" x="3448050" y="3324225"/>
          <p14:tracePt t="27158" x="3546475" y="3352800"/>
          <p14:tracePt t="27166" x="3616325" y="3365500"/>
          <p14:tracePt t="27173" x="3657600" y="3394075"/>
          <p14:tracePt t="27179" x="3686175" y="3408363"/>
          <p14:tracePt t="27185" x="3713163" y="3435350"/>
          <p14:tracePt t="27192" x="3741738" y="3449638"/>
          <p14:tracePt t="27199" x="3768725" y="3449638"/>
          <p14:tracePt t="27206" x="3797300" y="3463925"/>
          <p14:tracePt t="27214" x="3797300" y="3478213"/>
          <p14:tracePt t="27220" x="3811588" y="3478213"/>
          <p14:tracePt t="27240" x="3825875" y="3478213"/>
          <p14:tracePt t="27815" x="3881438" y="3478213"/>
          <p14:tracePt t="27828" x="3937000" y="3478213"/>
          <p14:tracePt t="27837" x="3992563" y="3478213"/>
          <p14:tracePt t="27840" x="4033838" y="3492500"/>
          <p14:tracePt t="27845" x="4076700" y="3505200"/>
          <p14:tracePt t="27853" x="4103688" y="3505200"/>
          <p14:tracePt t="27858" x="4146550" y="3519488"/>
          <p14:tracePt t="27866" x="4187825" y="3533775"/>
          <p14:tracePt t="27873" x="4187825" y="3548063"/>
          <p14:tracePt t="27881" x="4216400" y="3548063"/>
          <p14:tracePt t="27886" x="4230688" y="3548063"/>
          <p14:tracePt t="27900" x="4230688" y="3562350"/>
          <p14:tracePt t="27906" x="4243388" y="3562350"/>
          <p14:tracePt t="27928" x="4257675" y="3562350"/>
          <p14:tracePt t="27940" x="4257675" y="3575050"/>
          <p14:tracePt t="27949" x="4271963" y="3575050"/>
          <p14:tracePt t="28169" x="4286250" y="3575050"/>
          <p14:tracePt t="28177" x="4300538" y="3575050"/>
          <p14:tracePt t="28185" x="4313238" y="3575050"/>
          <p14:tracePt t="28194" x="4327525" y="3575050"/>
          <p14:tracePt t="28200" x="4341813" y="3575050"/>
          <p14:tracePt t="28206" x="4356100" y="3575050"/>
          <p14:tracePt t="28228" x="4368800" y="3575050"/>
          <p14:tracePt t="28240" x="4383088" y="3575050"/>
          <p14:tracePt t="28248" x="4397375" y="3575050"/>
          <p14:tracePt t="28254" x="4411663" y="3575050"/>
          <p14:tracePt t="28268" x="4425950" y="3575050"/>
          <p14:tracePt t="28276" x="4452938" y="3575050"/>
          <p14:tracePt t="28303" x="4467225" y="3575050"/>
          <p14:tracePt t="28311" x="4495800" y="3575050"/>
          <p14:tracePt t="28316" x="4508500" y="3575050"/>
          <p14:tracePt t="28324" x="4522788" y="3575050"/>
          <p14:tracePt t="28329" x="4537075" y="3575050"/>
          <p14:tracePt t="28350" x="4551363" y="3575050"/>
          <p14:tracePt t="28356" x="4565650" y="3575050"/>
          <p14:tracePt t="28371" x="4578350" y="3575050"/>
          <p14:tracePt t="28378" x="4592638" y="3575050"/>
          <p14:tracePt t="28384" x="4606925" y="3575050"/>
          <p14:tracePt t="28391" x="4621213" y="3575050"/>
          <p14:tracePt t="28404" x="4635500" y="3575050"/>
          <p14:tracePt t="28432" x="4648200" y="3575050"/>
          <p14:tracePt t="28438" x="4662488" y="3575050"/>
          <p14:tracePt t="28467" x="4676775" y="3575050"/>
          <p14:tracePt t="29308" x="4551363" y="3548063"/>
          <p14:tracePt t="29317" x="4327525" y="3478213"/>
          <p14:tracePt t="29324" x="4062413" y="3379788"/>
          <p14:tracePt t="29329" x="3867150" y="3295650"/>
          <p14:tracePt t="29337" x="3686175" y="3240088"/>
          <p14:tracePt t="29345" x="3517900" y="3184525"/>
          <p14:tracePt t="29359" x="3363913" y="3155950"/>
          <p14:tracePt t="29365" x="3252788" y="3114675"/>
          <p14:tracePt t="29373" x="3197225" y="3086100"/>
          <p14:tracePt t="29380" x="3168650" y="3073400"/>
          <p14:tracePt t="29385" x="3127375" y="3073400"/>
          <p14:tracePt t="29392" x="3113088" y="3059113"/>
          <p14:tracePt t="29401" x="3071813" y="3059113"/>
          <p14:tracePt t="29406" x="3028950" y="3059113"/>
          <p14:tracePt t="29414" x="3014663" y="3044825"/>
          <p14:tracePt t="29420" x="2973388" y="3044825"/>
          <p14:tracePt t="29426" x="2932113" y="3030538"/>
          <p14:tracePt t="29434" x="2917825" y="3016250"/>
          <p14:tracePt t="29440" x="2889250" y="3003550"/>
          <p14:tracePt t="29449" x="2889250" y="2989263"/>
          <p14:tracePt t="29454" x="2847975" y="2989263"/>
          <p14:tracePt t="29460" x="2819400" y="2974975"/>
          <p14:tracePt t="29469" x="2806700" y="2946400"/>
          <p14:tracePt t="29474" x="2763838" y="2905125"/>
          <p14:tracePt t="29482" x="2736850" y="2876550"/>
          <p14:tracePt t="29488" x="2693988" y="2849563"/>
          <p14:tracePt t="29495" x="2667000" y="2820988"/>
          <p14:tracePt t="29502" x="2638425" y="2794000"/>
          <p14:tracePt t="29509" x="2568575" y="2751138"/>
          <p14:tracePt t="29516" x="2540000" y="2709863"/>
          <p14:tracePt t="29523" x="2484438" y="2681288"/>
          <p14:tracePt t="29529" x="2457450" y="2654300"/>
          <p14:tracePt t="29536" x="2428875" y="2625725"/>
          <p14:tracePt t="29542" x="2387600" y="2584450"/>
          <p14:tracePt t="29549" x="2373313" y="2555875"/>
          <p14:tracePt t="29557" x="2359025" y="2541588"/>
          <p14:tracePt t="29563" x="2332038" y="2528888"/>
          <p14:tracePt t="29570" x="2317750" y="2500313"/>
          <p14:tracePt t="29576" x="2289175" y="2471738"/>
          <p14:tracePt t="29585" x="2274888" y="2459038"/>
          <p14:tracePt t="29590" x="2247900" y="2444750"/>
          <p14:tracePt t="29599" x="2233613" y="2416175"/>
          <p14:tracePt t="29604" x="2205038" y="2416175"/>
          <p14:tracePt t="29611" x="2192338" y="2389188"/>
          <p14:tracePt t="29618" x="2163763" y="2374900"/>
          <p14:tracePt t="29624" x="2149475" y="2374900"/>
          <p14:tracePt t="29633" x="2135188" y="2360613"/>
          <p14:tracePt t="29638" x="2122488" y="2360613"/>
          <p14:tracePt t="29645" x="2122488" y="2346325"/>
          <p14:tracePt t="29652" x="2108200" y="2332038"/>
          <p14:tracePt t="29658" x="2093913" y="2319338"/>
          <p14:tracePt t="29666" x="2065338" y="2319338"/>
          <p14:tracePt t="29672" x="2052638" y="2290763"/>
          <p14:tracePt t="29686" x="2024063" y="2276475"/>
          <p14:tracePt t="29693" x="2024063" y="2262188"/>
          <p14:tracePt t="29701" x="1997075" y="2249488"/>
          <p14:tracePt t="29706" x="1982788" y="2235200"/>
          <p14:tracePt t="29714" x="1954213" y="2206625"/>
          <p14:tracePt t="29727" x="1939925" y="2206625"/>
          <p14:tracePt t="29734" x="1927225" y="2179638"/>
          <p14:tracePt t="29741" x="1912938" y="2179638"/>
          <p14:tracePt t="29750" x="1898650" y="2165350"/>
          <p14:tracePt t="29754" x="1884363" y="2165350"/>
          <p14:tracePt t="29761" x="1884363" y="2151063"/>
          <p14:tracePt t="29769" x="1870075" y="2136775"/>
          <p14:tracePt t="29774" x="1857375" y="2136775"/>
          <p14:tracePt t="29797" x="1843088" y="2122488"/>
          <p14:tracePt t="29808" x="1843088" y="2109788"/>
          <p14:tracePt t="29823" x="1828800" y="2109788"/>
          <p14:tracePt t="29850" x="1814513" y="2095500"/>
          <p14:tracePt t="29864" x="1800225" y="2081213"/>
          <p14:tracePt t="30507" x="1787525" y="2066925"/>
          <p14:tracePt t="30515" x="1787525" y="2052638"/>
          <p14:tracePt t="30526" x="1773238" y="2039938"/>
          <p14:tracePt t="30534" x="1773238" y="2025650"/>
          <p14:tracePt t="30546" x="1758950" y="2025650"/>
          <p14:tracePt t="30566" x="1758950" y="2011363"/>
          <p14:tracePt t="30581" x="1744663" y="2011363"/>
          <p14:tracePt t="30586" x="1744663" y="1997075"/>
          <p14:tracePt t="30607" x="1744663" y="1982788"/>
          <p14:tracePt t="30621" x="1744663" y="1955800"/>
          <p14:tracePt t="30629" x="1730375" y="1955800"/>
          <p14:tracePt t="30641" x="1717675" y="1941513"/>
          <p14:tracePt t="30655" x="1703388" y="1941513"/>
          <p14:tracePt t="30662" x="1703388" y="1927225"/>
          <p14:tracePt t="30702" x="1703388" y="1912938"/>
          <p14:tracePt t="30723" x="1703388" y="1900238"/>
          <p14:tracePt t="30730" x="1703388" y="1885950"/>
          <p14:tracePt t="30799" x="1689100" y="1885950"/>
          <p14:tracePt t="31931" x="1689100" y="1900238"/>
          <p14:tracePt t="31940" x="1689100" y="1912938"/>
          <p14:tracePt t="31943" x="1703388" y="1912938"/>
          <p14:tracePt t="31948" x="1717675" y="1927225"/>
          <p14:tracePt t="31956" x="1744663" y="1955800"/>
          <p14:tracePt t="31963" x="1758950" y="1970088"/>
          <p14:tracePt t="31969" x="1800225" y="1997075"/>
          <p14:tracePt t="31976" x="1828800" y="2025650"/>
          <p14:tracePt t="31983" x="1870075" y="2052638"/>
          <p14:tracePt t="31990" x="1898650" y="2109788"/>
          <p14:tracePt t="31998" x="1954213" y="2136775"/>
          <p14:tracePt t="32003" x="1982788" y="2151063"/>
          <p14:tracePt t="32010" x="1997075" y="2179638"/>
          <p14:tracePt t="32018" x="2024063" y="2192338"/>
          <p14:tracePt t="32024" x="2052638" y="2206625"/>
          <p14:tracePt t="32031" x="2065338" y="2249488"/>
          <p14:tracePt t="32037" x="2093913" y="2249488"/>
          <p14:tracePt t="32044" x="2108200" y="2262188"/>
          <p14:tracePt t="32051" x="2135188" y="2290763"/>
          <p14:tracePt t="32057" x="2149475" y="2305050"/>
          <p14:tracePt t="32065" x="2163763" y="2332038"/>
          <p14:tracePt t="32072" x="2205038" y="2346325"/>
          <p14:tracePt t="32078" x="2205038" y="2360613"/>
          <p14:tracePt t="32085" x="2233613" y="2389188"/>
          <p14:tracePt t="32093" x="2262188" y="2401888"/>
          <p14:tracePt t="32098" x="2274888" y="2430463"/>
          <p14:tracePt t="32106" x="2303463" y="2444750"/>
          <p14:tracePt t="32113" x="2344738" y="2471738"/>
          <p14:tracePt t="32119" x="2344738" y="2486025"/>
          <p14:tracePt t="32126" x="2373313" y="2514600"/>
          <p14:tracePt t="32133" x="2401888" y="2528888"/>
          <p14:tracePt t="32140" x="2428875" y="2541588"/>
          <p14:tracePt t="32147" x="2443163" y="2570163"/>
          <p14:tracePt t="32153" x="2457450" y="2584450"/>
          <p14:tracePt t="32160" x="2498725" y="2611438"/>
          <p14:tracePt t="32167" x="2513013" y="2625725"/>
          <p14:tracePt t="32173" x="2554288" y="2625725"/>
          <p14:tracePt t="32182" x="2568575" y="2654300"/>
          <p14:tracePt t="32187" x="2597150" y="2667000"/>
          <p14:tracePt t="32194" x="2624138" y="2681288"/>
          <p14:tracePt t="32201" x="2652713" y="2695575"/>
          <p14:tracePt t="32208" x="2679700" y="2736850"/>
          <p14:tracePt t="32215" x="2722563" y="2765425"/>
          <p14:tracePt t="32222" x="2749550" y="2779713"/>
          <p14:tracePt t="32229" x="2778125" y="2806700"/>
          <p14:tracePt t="32235" x="2819400" y="2835275"/>
          <p14:tracePt t="32242" x="2847975" y="2849563"/>
          <p14:tracePt t="32250" x="2862263" y="2849563"/>
          <p14:tracePt t="32256" x="2903538" y="2863850"/>
          <p14:tracePt t="32263" x="2932113" y="2905125"/>
          <p14:tracePt t="32269" x="2959100" y="2919413"/>
          <p14:tracePt t="32276" x="2987675" y="2933700"/>
          <p14:tracePt t="32282" x="3014663" y="2960688"/>
          <p14:tracePt t="32290" x="3043238" y="2974975"/>
          <p14:tracePt t="32297" x="3098800" y="2989263"/>
          <p14:tracePt t="32304" x="3127375" y="3003550"/>
          <p14:tracePt t="32310" x="3154363" y="3016250"/>
          <p14:tracePt t="32318" x="3168650" y="3044825"/>
          <p14:tracePt t="32324" x="3211513" y="3059113"/>
          <p14:tracePt t="32332" x="3224213" y="3086100"/>
          <p14:tracePt t="32337" x="3267075" y="3100388"/>
          <p14:tracePt t="32344" x="3281363" y="3114675"/>
          <p14:tracePt t="32352" x="3308350" y="3128963"/>
          <p14:tracePt t="32357" x="3336925" y="3155950"/>
          <p14:tracePt t="32365" x="3351213" y="3170238"/>
          <p14:tracePt t="32372" x="3378200" y="3184525"/>
          <p14:tracePt t="32378" x="3406775" y="3198813"/>
          <p14:tracePt t="32385" x="3421063" y="3213100"/>
          <p14:tracePt t="32393" x="3448050" y="3225800"/>
          <p14:tracePt t="32399" x="3462338" y="3240088"/>
          <p14:tracePt t="32406" x="3476625" y="3240088"/>
          <p14:tracePt t="32412" x="3503613" y="3268663"/>
          <p14:tracePt t="32419" x="3517900" y="3268663"/>
          <p14:tracePt t="32425" x="3559175" y="3268663"/>
          <p14:tracePt t="32434" x="3587750" y="3282950"/>
          <p14:tracePt t="32440" x="3602038" y="3295650"/>
          <p14:tracePt t="32449" x="3616325" y="3295650"/>
          <p14:tracePt t="32453" x="3629025" y="3309938"/>
          <p14:tracePt t="32460" x="3643313" y="3309938"/>
          <p14:tracePt t="32468" x="3671888" y="3324225"/>
          <p14:tracePt t="32482" x="3698875" y="3338513"/>
          <p14:tracePt t="32494" x="3727450" y="3352800"/>
          <p14:tracePt t="32502" x="3741738" y="3365500"/>
          <p14:tracePt t="32508" x="3768725" y="3365500"/>
          <p14:tracePt t="32515" x="3768725" y="3379788"/>
          <p14:tracePt t="32522" x="3783013" y="3379788"/>
          <p14:tracePt t="32528" x="3797300" y="3379788"/>
          <p14:tracePt t="32542" x="3811588" y="3394075"/>
          <p14:tracePt t="32556" x="3825875" y="3394075"/>
          <p14:tracePt t="32562" x="3838575" y="3394075"/>
          <p14:tracePt t="32590" x="3852863" y="3394075"/>
          <p14:tracePt t="32603" x="3867150" y="3394075"/>
          <p14:tracePt t="32625" x="3881438" y="3394075"/>
          <p14:tracePt t="32638" x="3894138" y="3408363"/>
          <p14:tracePt t="32651" x="3894138" y="3422650"/>
          <p14:tracePt t="32659" x="3922713" y="3422650"/>
          <p14:tracePt t="32666" x="3951288" y="3435350"/>
          <p14:tracePt t="32672" x="3963988" y="3435350"/>
          <p14:tracePt t="32678" x="4006850" y="3435350"/>
          <p14:tracePt t="32685" x="4021138" y="3435350"/>
          <p14:tracePt t="32693" x="4048125" y="3435350"/>
          <p14:tracePt t="32699" x="4076700" y="3449638"/>
          <p14:tracePt t="32706" x="4090988" y="3449638"/>
          <p14:tracePt t="32713" x="4103688" y="3449638"/>
          <p14:tracePt t="32719" x="4132263" y="3449638"/>
          <p14:tracePt t="32726" x="4146550" y="3449638"/>
          <p14:tracePt t="32734" x="4160838" y="3449638"/>
          <p14:tracePt t="32740" x="4173538" y="3449638"/>
          <p14:tracePt t="32747" x="4202113" y="3449638"/>
          <p14:tracePt t="32760" x="4230688" y="3463925"/>
          <p14:tracePt t="32767" x="4243388" y="3463925"/>
          <p14:tracePt t="32788" x="4257675" y="3463925"/>
          <p14:tracePt t="32794" x="4271963" y="3463925"/>
          <p14:tracePt t="32808" x="4286250" y="3463925"/>
          <p14:tracePt t="32816" x="4300538" y="3463925"/>
          <p14:tracePt t="32821" x="4313238" y="3463925"/>
          <p14:tracePt t="32835" x="4313238" y="3478213"/>
          <p14:tracePt t="32850" x="4327525" y="3478213"/>
          <p14:tracePt t="32884" x="4341813" y="3478213"/>
          <p14:tracePt t="33829" x="4341813" y="3505200"/>
          <p14:tracePt t="33835" x="4341813" y="3533775"/>
          <p14:tracePt t="33849" x="4300538" y="3589338"/>
          <p14:tracePt t="33853" x="4271963" y="3632200"/>
          <p14:tracePt t="33861" x="4216400" y="3687763"/>
          <p14:tracePt t="33868" x="4146550" y="3743325"/>
          <p14:tracePt t="33873" x="4103688" y="3771900"/>
          <p14:tracePt t="33882" x="4006850" y="3813175"/>
          <p14:tracePt t="33887" x="3908425" y="3883025"/>
          <p14:tracePt t="33894" x="3741738" y="3952875"/>
          <p14:tracePt t="33901" x="3616325" y="4022725"/>
          <p14:tracePt t="33908" x="3517900" y="4051300"/>
          <p14:tracePt t="33915" x="3363913" y="4133850"/>
          <p14:tracePt t="33922" x="3197225" y="4203700"/>
          <p14:tracePt t="33928" x="3098800" y="4246563"/>
          <p14:tracePt t="33935" x="3001963" y="4260850"/>
          <p14:tracePt t="33942" x="2889250" y="4302125"/>
          <p14:tracePt t="33948" x="2763838" y="4343400"/>
          <p14:tracePt t="33956" x="2693988" y="4357688"/>
          <p14:tracePt t="33963" x="2638425" y="4357688"/>
          <p14:tracePt t="33969" x="2527300" y="4357688"/>
          <p14:tracePt t="33977" x="2387600" y="4357688"/>
          <p14:tracePt t="33983" x="2274888" y="4371975"/>
          <p14:tracePt t="33989" x="2192338" y="4371975"/>
          <p14:tracePt t="33997" x="2065338" y="4371975"/>
          <p14:tracePt t="34004" x="2009775" y="4371975"/>
          <p14:tracePt t="34010" x="1939925" y="4371975"/>
          <p14:tracePt t="34017" x="1884363" y="4398963"/>
          <p14:tracePt t="34024" x="1843088" y="4398963"/>
          <p14:tracePt t="34031" x="1773238" y="4398963"/>
          <p14:tracePt t="34038" x="1744663" y="4398963"/>
          <p14:tracePt t="34044" x="1703388" y="4413250"/>
          <p14:tracePt t="34052" x="1674813" y="4413250"/>
          <p14:tracePt t="34058" x="1647825" y="4427538"/>
          <p14:tracePt t="34065" x="1619250" y="4427538"/>
          <p14:tracePt t="34072" x="1592263" y="4427538"/>
          <p14:tracePt t="34078" x="1563688" y="4427538"/>
          <p14:tracePt t="34085" x="1549400" y="4427538"/>
          <p14:tracePt t="34093" x="1535113" y="4427538"/>
          <p14:tracePt t="34100" x="1522413" y="4427538"/>
          <p14:tracePt t="34107" x="1493838" y="4427538"/>
          <p14:tracePt t="34113" x="1479550" y="4427538"/>
          <p14:tracePt t="34119" x="1438275" y="4427538"/>
          <p14:tracePt t="34126" x="1409700" y="4427538"/>
          <p14:tracePt t="34133" x="1395413" y="4427538"/>
          <p14:tracePt t="34140" x="1382713" y="4441825"/>
          <p14:tracePt t="34148" x="1368425" y="4441825"/>
          <p14:tracePt t="34153" x="1339850" y="4441825"/>
          <p14:tracePt t="34160" x="1312863" y="4441825"/>
          <p14:tracePt t="34168" x="1298575" y="4441825"/>
          <p14:tracePt t="34173" x="1284288" y="4441825"/>
          <p14:tracePt t="34182" x="1270000" y="4441825"/>
          <p14:tracePt t="34188" x="1255713" y="4441825"/>
          <p14:tracePt t="34194" x="1243013" y="4441825"/>
          <p14:tracePt t="34201" x="1228725" y="4456113"/>
          <p14:tracePt t="34208" x="1200150" y="4456113"/>
          <p14:tracePt t="34215" x="1173163" y="4456113"/>
          <p14:tracePt t="34221" x="1158875" y="4456113"/>
          <p14:tracePt t="34228" x="1130300" y="4456113"/>
          <p14:tracePt t="34249" x="1117600" y="4456113"/>
          <p14:tracePt t="34263" x="1103313" y="4456113"/>
          <p14:tracePt t="34269" x="1089025" y="4456113"/>
          <p14:tracePt t="34276" x="1074738" y="4456113"/>
          <p14:tracePt t="34290" x="1060450" y="4456113"/>
          <p14:tracePt t="34310" x="1047750" y="4456113"/>
          <p14:tracePt t="34375" x="1033463" y="4456113"/>
          <p14:tracePt t="34661" x="1200150" y="4468813"/>
          <p14:tracePt t="34667" x="1465263" y="4483100"/>
          <p14:tracePt t="34676" x="1633538" y="4511675"/>
          <p14:tracePt t="34680" x="2093913" y="4511675"/>
          <p14:tracePt t="34687" x="2373313" y="4511675"/>
          <p14:tracePt t="34693" x="2597150" y="4511675"/>
          <p14:tracePt t="34698" x="2763838" y="4511675"/>
          <p14:tracePt t="34705" x="2959100" y="4511675"/>
          <p14:tracePt t="34712" x="3127375" y="4538663"/>
          <p14:tracePt t="34720" x="3238500" y="4538663"/>
          <p14:tracePt t="34726" x="3351213" y="4538663"/>
          <p14:tracePt t="34733" x="3448050" y="4525963"/>
          <p14:tracePt t="34740" x="3532188" y="4525963"/>
          <p14:tracePt t="34746" x="3573463" y="4525963"/>
          <p14:tracePt t="34754" x="3616325" y="4525963"/>
          <p14:tracePt t="34760" x="3671888" y="4525963"/>
          <p14:tracePt t="34769" x="3698875" y="4525963"/>
          <p14:tracePt t="34774" x="3741738" y="4525963"/>
          <p14:tracePt t="34780" x="3768725" y="4538663"/>
          <p14:tracePt t="34788" x="3797300" y="4552950"/>
          <p14:tracePt t="34794" x="3825875" y="4567238"/>
          <p14:tracePt t="34802" x="3852863" y="4581525"/>
          <p14:tracePt t="34809" x="3867150" y="4581525"/>
          <p14:tracePt t="34816" x="3894138" y="4581525"/>
          <p14:tracePt t="34822" x="3922713" y="4581525"/>
          <p14:tracePt t="34828" x="3922713" y="4595813"/>
          <p14:tracePt t="34837" x="3937000" y="4595813"/>
          <p14:tracePt t="34856" x="3992563" y="4595813"/>
          <p14:tracePt t="34876" x="4006850" y="4595813"/>
          <p14:tracePt t="34883" x="4021138" y="4595813"/>
          <p14:tracePt t="34931" x="4033838" y="4595813"/>
          <p14:tracePt t="34982" x="4048125" y="4595813"/>
          <p14:tracePt t="35180" x="4062413" y="4595813"/>
          <p14:tracePt t="35187" x="4090988" y="4595813"/>
          <p14:tracePt t="35194" x="4103688" y="4595813"/>
          <p14:tracePt t="35200" x="4117975" y="4595813"/>
          <p14:tracePt t="35206" x="4132263" y="4595813"/>
          <p14:tracePt t="35211" x="4146550" y="4595813"/>
          <p14:tracePt t="35217" x="4160838" y="4595813"/>
          <p14:tracePt t="35225" x="4187825" y="4595813"/>
          <p14:tracePt t="35230" x="4216400" y="4595813"/>
          <p14:tracePt t="35239" x="4230688" y="4595813"/>
          <p14:tracePt t="35244" x="4230688" y="4608513"/>
          <p14:tracePt t="35253" x="4271963" y="4608513"/>
          <p14:tracePt t="35259" x="4327525" y="4622800"/>
          <p14:tracePt t="35265" x="4368800" y="4622800"/>
          <p14:tracePt t="35272" x="4411663" y="4622800"/>
          <p14:tracePt t="35279" x="4438650" y="4637088"/>
          <p14:tracePt t="35285" x="4467225" y="4637088"/>
          <p14:tracePt t="35292" x="4495800" y="4637088"/>
          <p14:tracePt t="35299" x="4508500" y="4637088"/>
          <p14:tracePt t="35306" x="4522788" y="4637088"/>
          <p14:tracePt t="35319" x="4537075" y="4637088"/>
          <p14:tracePt t="35333" x="4551363" y="4637088"/>
          <p14:tracePt t="35341" x="4565650" y="4637088"/>
          <p14:tracePt t="35346" x="4578350" y="4637088"/>
          <p14:tracePt t="35367" x="4592638" y="4637088"/>
          <p14:tracePt t="35388" x="4606925" y="4637088"/>
          <p14:tracePt t="35437" x="4606925" y="4651375"/>
          <p14:tracePt t="35450" x="4578350" y="4665663"/>
          <p14:tracePt t="35457" x="4537075" y="4678363"/>
          <p14:tracePt t="35463" x="4438650" y="4692650"/>
          <p14:tracePt t="35470" x="4356100" y="4692650"/>
          <p14:tracePt t="35477" x="4300538" y="4692650"/>
          <p14:tracePt t="35485" x="4146550" y="4692650"/>
          <p14:tracePt t="35491" x="3978275" y="4692650"/>
          <p14:tracePt t="35496" x="3838575" y="4692650"/>
          <p14:tracePt t="35506" x="3657600" y="4692650"/>
          <p14:tracePt t="35511" x="3489325" y="4692650"/>
          <p14:tracePt t="35518" x="3378200" y="4721225"/>
          <p14:tracePt t="35525" x="3294063" y="4721225"/>
          <p14:tracePt t="35533" x="3113088" y="4735513"/>
          <p14:tracePt t="35539" x="2946400" y="4735513"/>
          <p14:tracePt t="35545" x="2833688" y="4762500"/>
          <p14:tracePt t="35552" x="2722563" y="4762500"/>
          <p14:tracePt t="35559" x="2609850" y="4762500"/>
          <p14:tracePt t="35565" x="2498725" y="4762500"/>
          <p14:tracePt t="35573" x="2428875" y="4762500"/>
          <p14:tracePt t="35580" x="2344738" y="4791075"/>
          <p14:tracePt t="35586" x="2274888" y="4791075"/>
          <p14:tracePt t="35593" x="2233613" y="4791075"/>
          <p14:tracePt t="35600" x="2192338" y="4791075"/>
          <p14:tracePt t="35606" x="2163763" y="4791075"/>
          <p14:tracePt t="35613" x="2135188" y="4791075"/>
          <p14:tracePt t="35621" x="2108200" y="4776788"/>
          <p14:tracePt t="35627" x="2065338" y="4776788"/>
          <p14:tracePt t="35633" x="2038350" y="4776788"/>
          <p14:tracePt t="35641" x="2009775" y="4776788"/>
          <p14:tracePt t="35647" x="1982788" y="4776788"/>
          <p14:tracePt t="35654" x="1954213" y="4776788"/>
          <p14:tracePt t="35660" x="1927225" y="4776788"/>
          <p14:tracePt t="35668" x="1898650" y="4776788"/>
          <p14:tracePt t="35675" x="1857375" y="4776788"/>
          <p14:tracePt t="35681" x="1814513" y="4762500"/>
          <p14:tracePt t="35690" x="1787525" y="4762500"/>
          <p14:tracePt t="35695" x="1758950" y="4748213"/>
          <p14:tracePt t="35702" x="1730375" y="4748213"/>
          <p14:tracePt t="35709" x="1674813" y="4748213"/>
          <p14:tracePt t="35716" x="1633538" y="4735513"/>
          <p14:tracePt t="35723" x="1592263" y="4735513"/>
          <p14:tracePt t="35729" x="1549400" y="4735513"/>
          <p14:tracePt t="35737" x="1508125" y="4735513"/>
          <p14:tracePt t="35744" x="1452563" y="4735513"/>
          <p14:tracePt t="35750" x="1452563" y="4721225"/>
          <p14:tracePt t="35757" x="1423988" y="4721225"/>
          <p14:tracePt t="35763" x="1395413" y="4706938"/>
          <p14:tracePt t="35771" x="1368425" y="4706938"/>
          <p14:tracePt t="35776" x="1354138" y="4706938"/>
          <p14:tracePt t="35783" x="1325563" y="4692650"/>
          <p14:tracePt t="35790" x="1312863" y="4692650"/>
          <p14:tracePt t="35797" x="1298575" y="4692650"/>
          <p14:tracePt t="35806" x="1270000" y="4692650"/>
          <p14:tracePt t="35818" x="1255713" y="4692650"/>
          <p14:tracePt t="35825" x="1243013" y="4692650"/>
          <p14:tracePt t="35831" x="1228725" y="4692650"/>
          <p14:tracePt t="35838" x="1214438" y="4692650"/>
          <p14:tracePt t="35859" x="1185863" y="4692650"/>
          <p14:tracePt t="35866" x="1158875" y="4692650"/>
          <p14:tracePt t="35878" x="1130300" y="4692650"/>
          <p14:tracePt t="35886" x="1117600" y="4692650"/>
          <p14:tracePt t="35893" x="1103313" y="4678363"/>
          <p14:tracePt t="35900" x="1089025" y="4678363"/>
          <p14:tracePt t="35914" x="1074738" y="4678363"/>
          <p14:tracePt t="35926" x="1060450" y="4678363"/>
          <p14:tracePt t="35934" x="1047750" y="4678363"/>
          <p14:tracePt t="35940" x="1033463" y="4678363"/>
          <p14:tracePt t="35954" x="1019175" y="4665663"/>
          <p14:tracePt t="35975" x="1004888" y="4665663"/>
          <p14:tracePt t="36046" x="1019175" y="4665663"/>
          <p14:tracePt t="36052" x="1047750" y="4665663"/>
          <p14:tracePt t="36060" x="1089025" y="4651375"/>
          <p14:tracePt t="36064" x="1117600" y="4651375"/>
          <p14:tracePt t="36073" x="1200150" y="4651375"/>
          <p14:tracePt t="36076" x="1243013" y="4651375"/>
          <p14:tracePt t="36084" x="1312863" y="4651375"/>
          <p14:tracePt t="36090" x="1368425" y="4651375"/>
          <p14:tracePt t="36098" x="1479550" y="4651375"/>
          <p14:tracePt t="36105" x="1592263" y="4651375"/>
          <p14:tracePt t="36110" x="1730375" y="4637088"/>
          <p14:tracePt t="36118" x="1898650" y="4637088"/>
          <p14:tracePt t="36125" x="2052638" y="4637088"/>
          <p14:tracePt t="36132" x="2219325" y="4622800"/>
          <p14:tracePt t="36138" x="2387600" y="4622800"/>
          <p14:tracePt t="36146" x="2554288" y="4622800"/>
          <p14:tracePt t="36153" x="2722563" y="4595813"/>
          <p14:tracePt t="36159" x="2889250" y="4595813"/>
          <p14:tracePt t="36165" x="2973388" y="4595813"/>
          <p14:tracePt t="36174" x="3113088" y="4595813"/>
          <p14:tracePt t="36179" x="3211513" y="4595813"/>
          <p14:tracePt t="36185" x="3294063" y="4581525"/>
          <p14:tracePt t="36193" x="3406775" y="4581525"/>
          <p14:tracePt t="36199" x="3532188" y="4581525"/>
          <p14:tracePt t="36207" x="3616325" y="4581525"/>
          <p14:tracePt t="36213" x="3671888" y="4608513"/>
          <p14:tracePt t="36221" x="3727450" y="4622800"/>
          <p14:tracePt t="36227" x="3783013" y="4622800"/>
          <p14:tracePt t="36233" x="3825875" y="4622800"/>
          <p14:tracePt t="36241" x="3852863" y="4622800"/>
          <p14:tracePt t="36247" x="3908425" y="4622800"/>
          <p14:tracePt t="36254" x="3937000" y="4622800"/>
          <p14:tracePt t="36261" x="3978275" y="4637088"/>
          <p14:tracePt t="36268" x="4021138" y="4637088"/>
          <p14:tracePt t="36274" x="4048125" y="4637088"/>
          <p14:tracePt t="36282" x="4090988" y="4637088"/>
          <p14:tracePt t="36290" x="4117975" y="4637088"/>
          <p14:tracePt t="36295" x="4132263" y="4651375"/>
          <p14:tracePt t="36302" x="4160838" y="4651375"/>
          <p14:tracePt t="36309" x="4187825" y="4665663"/>
          <p14:tracePt t="36315" x="4202113" y="4665663"/>
          <p14:tracePt t="36322" x="4216400" y="4678363"/>
          <p14:tracePt t="36329" x="4243388" y="4678363"/>
          <p14:tracePt t="36337" x="4257675" y="4678363"/>
          <p14:tracePt t="36343" x="4286250" y="4678363"/>
          <p14:tracePt t="36358" x="4300538" y="4692650"/>
          <p14:tracePt t="36363" x="4313238" y="4706938"/>
          <p14:tracePt t="36377" x="4327525" y="4706938"/>
          <p14:tracePt t="36385" x="4327525" y="4721225"/>
          <p14:tracePt t="36405" x="4327525" y="4735513"/>
          <p14:tracePt t="36417" x="4341813" y="4735513"/>
          <p14:tracePt t="36432" x="4356100" y="4735513"/>
          <p14:tracePt t="36514" x="4356100" y="4748213"/>
          <p14:tracePt t="36522" x="4368800" y="4748213"/>
          <p14:tracePt t="37041" x="4271963" y="4678363"/>
          <p14:tracePt t="37049" x="4090988" y="4595813"/>
          <p14:tracePt t="37056" x="3937000" y="4497388"/>
          <p14:tracePt t="37061" x="3783013" y="4398963"/>
          <p14:tracePt t="37068" x="3629025" y="4302125"/>
          <p14:tracePt t="37074" x="3503613" y="4203700"/>
          <p14:tracePt t="37081" x="3351213" y="4064000"/>
          <p14:tracePt t="37087" x="3168650" y="3924300"/>
          <p14:tracePt t="37093" x="3084513" y="3827463"/>
          <p14:tracePt t="37101" x="3014663" y="3757613"/>
          <p14:tracePt t="37108" x="2959100" y="3714750"/>
          <p14:tracePt t="37115" x="2889250" y="3673475"/>
          <p14:tracePt t="37120" x="2819400" y="3617913"/>
          <p14:tracePt t="37129" x="2792413" y="3575050"/>
          <p14:tracePt t="37134" x="2736850" y="3505200"/>
          <p14:tracePt t="37142" x="2708275" y="3463925"/>
          <p14:tracePt t="37150" x="2679700" y="3449638"/>
          <p14:tracePt t="37155" x="2667000" y="3449638"/>
          <p14:tracePt t="37163" x="2652713" y="3449638"/>
          <p14:tracePt t="37170" x="2638425" y="3435350"/>
          <p14:tracePt t="37188" x="2638425" y="3422650"/>
          <p14:tracePt t="37210" x="2638425" y="3408363"/>
          <p14:tracePt t="37218" x="2638425" y="3394075"/>
          <p14:tracePt t="37554" x="2554288" y="3282950"/>
          <p14:tracePt t="37560" x="2428875" y="3114675"/>
          <p14:tracePt t="37567" x="2317750" y="2960688"/>
          <p14:tracePt t="37573" x="2233613" y="2863850"/>
          <p14:tracePt t="37579" x="2149475" y="2765425"/>
          <p14:tracePt t="37586" x="2079625" y="2695575"/>
          <p14:tracePt t="37591" x="2024063" y="2640013"/>
          <p14:tracePt t="37598" x="1982788" y="2570163"/>
          <p14:tracePt t="37606" x="1954213" y="2528888"/>
          <p14:tracePt t="37612" x="1912938" y="2471738"/>
          <p14:tracePt t="37619" x="1870075" y="2401888"/>
          <p14:tracePt t="37625" x="1843088" y="2374900"/>
          <p14:tracePt t="37632" x="1828800" y="2332038"/>
          <p14:tracePt t="37640" x="1787525" y="2305050"/>
          <p14:tracePt t="37645" x="1773238" y="2276475"/>
          <p14:tracePt t="37653" x="1773238" y="2262188"/>
          <p14:tracePt t="37659" x="1744663" y="2235200"/>
          <p14:tracePt t="37666" x="1730375" y="2220913"/>
          <p14:tracePt t="37674" x="1730375" y="2206625"/>
          <p14:tracePt t="37680" x="1717675" y="2179638"/>
          <p14:tracePt t="37688" x="1717675" y="2165350"/>
          <p14:tracePt t="37693" x="1703388" y="2165350"/>
          <p14:tracePt t="37708" x="1689100" y="2151063"/>
          <p14:tracePt t="37741" x="1689100" y="2136775"/>
          <p14:tracePt t="37783" x="1689100" y="2122488"/>
          <p14:tracePt t="37797" x="1689100" y="2109788"/>
          <p14:tracePt t="37803" x="1674813" y="2109788"/>
          <p14:tracePt t="37809" x="1674813" y="2095500"/>
          <p14:tracePt t="37858" x="1660525" y="2095500"/>
          <p14:tracePt t="37984" x="1647825" y="2095500"/>
          <p14:tracePt t="52081" x="1660525" y="2095500"/>
          <p14:tracePt t="52088" x="1689100" y="2109788"/>
          <p14:tracePt t="52097" x="1730375" y="2122488"/>
          <p14:tracePt t="52099" x="1758950" y="2151063"/>
          <p14:tracePt t="52105" x="1787525" y="2151063"/>
          <p14:tracePt t="52113" x="1814513" y="2192338"/>
          <p14:tracePt t="52119" x="1843088" y="2206625"/>
          <p14:tracePt t="52127" x="1884363" y="2220913"/>
          <p14:tracePt t="52132" x="1912938" y="2235200"/>
          <p14:tracePt t="52139" x="1939925" y="2249488"/>
          <p14:tracePt t="52146" x="1982788" y="2262188"/>
          <p14:tracePt t="52152" x="2024063" y="2290763"/>
          <p14:tracePt t="52161" x="2052638" y="2319338"/>
          <p14:tracePt t="52166" x="2079625" y="2332038"/>
          <p14:tracePt t="52174" x="2108200" y="2360613"/>
          <p14:tracePt t="52187" x="2135188" y="2389188"/>
          <p14:tracePt t="52194" x="2163763" y="2401888"/>
          <p14:tracePt t="52200" x="2178050" y="2416175"/>
          <p14:tracePt t="52207" x="2192338" y="2444750"/>
          <p14:tracePt t="52214" x="2205038" y="2459038"/>
          <p14:tracePt t="52221" x="2219325" y="2471738"/>
          <p14:tracePt t="52228" x="2233613" y="2486025"/>
          <p14:tracePt t="52235" x="2247900" y="2500313"/>
          <p14:tracePt t="52242" x="2262188" y="2528888"/>
          <p14:tracePt t="52248" x="2289175" y="2555875"/>
          <p14:tracePt t="52255" x="2317750" y="2570163"/>
          <p14:tracePt t="52263" x="2332038" y="2584450"/>
          <p14:tracePt t="52269" x="2359025" y="2611438"/>
          <p14:tracePt t="52277" x="2359025" y="2625725"/>
          <p14:tracePt t="52282" x="2387600" y="2654300"/>
          <p14:tracePt t="52289" x="2401888" y="2667000"/>
          <p14:tracePt t="52297" x="2414588" y="2681288"/>
          <p14:tracePt t="52303" x="2428875" y="2695575"/>
          <p14:tracePt t="52311" x="2457450" y="2736850"/>
          <p14:tracePt t="52316" x="2471738" y="2736850"/>
          <p14:tracePt t="52324" x="2484438" y="2751138"/>
          <p14:tracePt t="52330" x="2498725" y="2765425"/>
          <p14:tracePt t="52337" x="2498725" y="2779713"/>
          <p14:tracePt t="52344" x="2513013" y="2779713"/>
          <p14:tracePt t="52350" x="2527300" y="2806700"/>
          <p14:tracePt t="52359" x="2554288" y="2820988"/>
          <p14:tracePt t="52364" x="2582863" y="2835275"/>
          <p14:tracePt t="52372" x="2609850" y="2849563"/>
          <p14:tracePt t="52379" x="2624138" y="2863850"/>
          <p14:tracePt t="52385" x="2652713" y="2876550"/>
          <p14:tracePt t="52393" x="2679700" y="2890838"/>
          <p14:tracePt t="52398" x="2693988" y="2905125"/>
          <p14:tracePt t="52405" x="2722563" y="2933700"/>
          <p14:tracePt t="52413" x="2749550" y="2933700"/>
          <p14:tracePt t="52419" x="2763838" y="2960688"/>
          <p14:tracePt t="52426" x="2778125" y="2960688"/>
          <p14:tracePt t="52432" x="2806700" y="2989263"/>
          <p14:tracePt t="52439" x="2833688" y="3003550"/>
          <p14:tracePt t="52447" x="2847975" y="3003550"/>
          <p14:tracePt t="52461" x="2862263" y="3003550"/>
          <p14:tracePt t="52467" x="2889250" y="3030538"/>
          <p14:tracePt t="52473" x="2917825" y="3030538"/>
          <p14:tracePt t="52481" x="2932113" y="3044825"/>
          <p14:tracePt t="52487" x="2959100" y="3059113"/>
          <p14:tracePt t="52495" x="2973388" y="3073400"/>
          <p14:tracePt t="52500" x="2987675" y="3086100"/>
          <p14:tracePt t="52521" x="3001963" y="3100388"/>
          <p14:tracePt t="52528" x="3014663" y="3100388"/>
          <p14:tracePt t="52535" x="3028950" y="3114675"/>
          <p14:tracePt t="52548" x="3043238" y="3114675"/>
          <p14:tracePt t="52555" x="3057525" y="3114675"/>
          <p14:tracePt t="52562" x="3071813" y="3114675"/>
          <p14:tracePt t="52578" x="3084513" y="3128963"/>
          <p14:tracePt t="52582" x="3098800" y="3128963"/>
          <p14:tracePt t="52589" x="3113088" y="3143250"/>
          <p14:tracePt t="52597" x="3141663" y="3155950"/>
          <p14:tracePt t="52603" x="3154363" y="3170238"/>
          <p14:tracePt t="52612" x="3168650" y="3170238"/>
          <p14:tracePt t="52617" x="3168650" y="3184525"/>
          <p14:tracePt t="52624" x="3182938" y="3198813"/>
          <p14:tracePt t="52631" x="3197225" y="3198813"/>
          <p14:tracePt t="52637" x="3224213" y="3213100"/>
          <p14:tracePt t="52645" x="3238500" y="3213100"/>
          <p14:tracePt t="52651" x="3252788" y="3213100"/>
          <p14:tracePt t="52659" x="3267075" y="3225800"/>
          <p14:tracePt t="52665" x="3294063" y="3225800"/>
          <p14:tracePt t="52678" x="3308350" y="3240088"/>
          <p14:tracePt t="52685" x="3322638" y="3240088"/>
          <p14:tracePt t="52693" x="3336925" y="3254375"/>
          <p14:tracePt t="52698" x="3351213" y="3254375"/>
          <p14:tracePt t="52705" x="3363913" y="3254375"/>
          <p14:tracePt t="52713" x="3363913" y="3268663"/>
          <p14:tracePt t="52719" x="3378200" y="3268663"/>
          <p14:tracePt t="52728" x="3392488" y="3268663"/>
          <p14:tracePt t="52733" x="3392488" y="3282950"/>
          <p14:tracePt t="52746" x="3392488" y="3295650"/>
          <p14:tracePt t="52753" x="3406775" y="3295650"/>
          <p14:tracePt t="52773" x="3421063" y="3295650"/>
          <p14:tracePt t="52788" x="3433763" y="3295650"/>
          <p14:tracePt t="52822" x="3448050" y="3295650"/>
          <p14:tracePt t="52836" x="3476625" y="3295650"/>
          <p14:tracePt t="52843" x="3476625" y="3309938"/>
          <p14:tracePt t="52849" x="3476625" y="3324225"/>
          <p14:tracePt t="52858" x="3489325" y="3324225"/>
          <p14:tracePt t="52865" x="3503613" y="3338513"/>
          <p14:tracePt t="52870" x="3532188" y="3352800"/>
          <p14:tracePt t="52878" x="3546475" y="3365500"/>
          <p14:tracePt t="52886" x="3559175" y="3365500"/>
          <p14:tracePt t="52890" x="3573463" y="3379788"/>
          <p14:tracePt t="52897" x="3587750" y="3408363"/>
          <p14:tracePt t="52904" x="3602038" y="3408363"/>
          <p14:tracePt t="52913" x="3616325" y="3408363"/>
          <p14:tracePt t="52918" x="3629025" y="3422650"/>
          <p14:tracePt t="52925" x="3643313" y="3422650"/>
          <p14:tracePt t="52930" x="3671888" y="3435350"/>
          <p14:tracePt t="52938" x="3671888" y="3449638"/>
          <p14:tracePt t="52946" x="3686175" y="3463925"/>
          <p14:tracePt t="52952" x="3698875" y="3463925"/>
          <p14:tracePt t="52960" x="3698875" y="3478213"/>
          <p14:tracePt t="52967" x="3698875" y="3492500"/>
          <p14:tracePt t="52972" x="3727450" y="3492500"/>
          <p14:tracePt t="52993" x="3727450" y="3505200"/>
          <p14:tracePt t="53000" x="3741738" y="3505200"/>
          <p14:tracePt t="53020" x="3756025" y="3519488"/>
          <p14:tracePt t="53034" x="3768725" y="3519488"/>
          <p14:tracePt t="58082" x="3756025" y="3519488"/>
          <p14:tracePt t="58089" x="3671888" y="3519488"/>
          <p14:tracePt t="58096" x="3573463" y="3519488"/>
          <p14:tracePt t="58103" x="3489325" y="3505200"/>
          <p14:tracePt t="58108" x="3378200" y="3505200"/>
          <p14:tracePt t="58114" x="3281363" y="3478213"/>
          <p14:tracePt t="58122" x="3197225" y="3463925"/>
          <p14:tracePt t="58128" x="3127375" y="3449638"/>
          <p14:tracePt t="58135" x="3071813" y="3449638"/>
          <p14:tracePt t="58142" x="2987675" y="3435350"/>
          <p14:tracePt t="58148" x="2889250" y="3408363"/>
          <p14:tracePt t="58155" x="2806700" y="3394075"/>
          <p14:tracePt t="58162" x="2736850" y="3352800"/>
          <p14:tracePt t="58169" x="2667000" y="3338513"/>
          <p14:tracePt t="58176" x="2624138" y="3324225"/>
          <p14:tracePt t="58184" x="2597150" y="3309938"/>
          <p14:tracePt t="58189" x="2498725" y="3295650"/>
          <p14:tracePt t="58196" x="2457450" y="3282950"/>
          <p14:tracePt t="58205" x="2401888" y="3268663"/>
          <p14:tracePt t="58210" x="2344738" y="3268663"/>
          <p14:tracePt t="58217" x="2317750" y="3254375"/>
          <p14:tracePt t="58224" x="2289175" y="3240088"/>
          <p14:tracePt t="58230" x="2274888" y="3240088"/>
          <p14:tracePt t="58239" x="2247900" y="3213100"/>
          <p14:tracePt t="58244" x="2205038" y="3198813"/>
          <p14:tracePt t="58252" x="2192338" y="3184525"/>
          <p14:tracePt t="58257" x="2178050" y="3170238"/>
          <p14:tracePt t="58264" x="2163763" y="3155950"/>
          <p14:tracePt t="58272" x="2108200" y="3128963"/>
          <p14:tracePt t="58278" x="2093913" y="3114675"/>
          <p14:tracePt t="58286" x="2065338" y="3100388"/>
          <p14:tracePt t="58292" x="2052638" y="3100388"/>
          <p14:tracePt t="58298" x="2009775" y="3086100"/>
          <p14:tracePt t="58305" x="1997075" y="3059113"/>
          <p14:tracePt t="58313" x="1954213" y="3044825"/>
          <p14:tracePt t="58319" x="1939925" y="3016250"/>
          <p14:tracePt t="58326" x="1927225" y="2989263"/>
          <p14:tracePt t="58334" x="1912938" y="2960688"/>
          <p14:tracePt t="58340" x="1884363" y="2905125"/>
          <p14:tracePt t="58346" x="1857375" y="2876550"/>
          <p14:tracePt t="58354" x="1843088" y="2849563"/>
          <p14:tracePt t="58360" x="1828800" y="2820988"/>
          <p14:tracePt t="58369" x="1814513" y="2794000"/>
          <p14:tracePt t="58374" x="1800225" y="2765425"/>
          <p14:tracePt t="58381" x="1758950" y="2724150"/>
          <p14:tracePt t="58388" x="1730375" y="2681288"/>
          <p14:tracePt t="58394" x="1717675" y="2654300"/>
          <p14:tracePt t="58402" x="1703388" y="2625725"/>
          <p14:tracePt t="58408" x="1674813" y="2597150"/>
          <p14:tracePt t="58414" x="1660525" y="2570163"/>
          <p14:tracePt t="58422" x="1647825" y="2541588"/>
          <p14:tracePt t="58429" x="1633538" y="2500313"/>
          <p14:tracePt t="58436" x="1633538" y="2471738"/>
          <p14:tracePt t="58442" x="1619250" y="2459038"/>
          <p14:tracePt t="58449" x="1604963" y="2430463"/>
          <p14:tracePt t="58455" x="1592263" y="2401888"/>
          <p14:tracePt t="58462" x="1592263" y="2389188"/>
          <p14:tracePt t="58469" x="1592263" y="2374900"/>
          <p14:tracePt t="58476" x="1577975" y="2360613"/>
          <p14:tracePt t="58483" x="1563688" y="2360613"/>
          <p14:tracePt t="58489" x="1563688" y="2332038"/>
          <p14:tracePt t="58496" x="1549400" y="2319338"/>
          <p14:tracePt t="58510" x="1535113" y="2305050"/>
          <p14:tracePt t="58518" x="1535113" y="2290763"/>
          <p14:tracePt t="58524" x="1535113" y="2276475"/>
          <p14:tracePt t="58538" x="1522413" y="2262188"/>
          <p14:tracePt t="58544" x="1508125" y="2262188"/>
          <p14:tracePt t="58558" x="1508125" y="2249488"/>
          <p14:tracePt t="58565" x="1508125" y="2235200"/>
          <p14:tracePt t="58572" x="1493838" y="2220913"/>
          <p14:tracePt t="58586" x="1479550" y="2206625"/>
          <p14:tracePt t="58593" x="1479550" y="2192338"/>
          <p14:tracePt t="58606" x="1479550" y="2179638"/>
          <p14:tracePt t="58676" x="1465263" y="2179638"/>
          <p14:tracePt t="58682" x="1465263" y="2165350"/>
          <p14:tracePt t="58786" x="1479550" y="2165350"/>
          <p14:tracePt t="58792" x="1493838" y="2165350"/>
          <p14:tracePt t="58799" x="1508125" y="2165350"/>
          <p14:tracePt t="58808" x="1535113" y="2179638"/>
          <p14:tracePt t="58813" x="1563688" y="2220913"/>
          <p14:tracePt t="58819" x="1604963" y="2235200"/>
          <p14:tracePt t="58826" x="1633538" y="2249488"/>
          <p14:tracePt t="58830" x="1660525" y="2262188"/>
          <p14:tracePt t="58838" x="1674813" y="2290763"/>
          <p14:tracePt t="58855" x="1744663" y="2346325"/>
          <p14:tracePt t="58858" x="1773238" y="2374900"/>
          <p14:tracePt t="58865" x="1814513" y="2401888"/>
          <p14:tracePt t="58873" x="1870075" y="2459038"/>
          <p14:tracePt t="58878" x="1912938" y="2500313"/>
          <p14:tracePt t="58887" x="1954213" y="2541588"/>
          <p14:tracePt t="58893" x="2009775" y="2584450"/>
          <p14:tracePt t="58899" x="2079625" y="2640013"/>
          <p14:tracePt t="58906" x="2135188" y="2681288"/>
          <p14:tracePt t="58913" x="2178050" y="2724150"/>
          <p14:tracePt t="58920" x="2219325" y="2765425"/>
          <p14:tracePt t="58926" x="2274888" y="2794000"/>
          <p14:tracePt t="58933" x="2332038" y="2863850"/>
          <p14:tracePt t="58940" x="2373313" y="2905125"/>
          <p14:tracePt t="58947" x="2443163" y="2946400"/>
          <p14:tracePt t="58953" x="2471738" y="2974975"/>
          <p14:tracePt t="58960" x="2554288" y="3030538"/>
          <p14:tracePt t="58968" x="2609850" y="3059113"/>
          <p14:tracePt t="58973" x="2679700" y="3100388"/>
          <p14:tracePt t="58981" x="2722563" y="3128963"/>
          <p14:tracePt t="58989" x="2763838" y="3143250"/>
          <p14:tracePt t="58995" x="2833688" y="3184525"/>
          <p14:tracePt t="59002" x="2932113" y="3213100"/>
          <p14:tracePt t="59008" x="2973388" y="3225800"/>
          <p14:tracePt t="59015" x="3071813" y="3282950"/>
          <p14:tracePt t="59023" x="3154363" y="3324225"/>
          <p14:tracePt t="59028" x="3281363" y="3365500"/>
          <p14:tracePt t="59036" x="3378200" y="3408363"/>
          <p14:tracePt t="59042" x="3448050" y="3435350"/>
          <p14:tracePt t="59049" x="3489325" y="3449638"/>
          <p14:tracePt t="59056" x="3532188" y="3463925"/>
          <p14:tracePt t="59063" x="3587750" y="3463925"/>
          <p14:tracePt t="59070" x="3629025" y="3505200"/>
          <p14:tracePt t="59076" x="3698875" y="3548063"/>
          <p14:tracePt t="59083" x="3727450" y="3562350"/>
          <p14:tracePt t="59090" x="3797300" y="3603625"/>
          <p14:tracePt t="59096" x="3838575" y="3632200"/>
          <p14:tracePt t="59104" x="3867150" y="3659188"/>
          <p14:tracePt t="59110" x="3881438" y="3673475"/>
          <p14:tracePt t="59118" x="3922713" y="3687763"/>
          <p14:tracePt t="59124" x="3963988" y="3702050"/>
          <p14:tracePt t="59131" x="4006850" y="3702050"/>
          <p14:tracePt t="59139" x="4048125" y="3729038"/>
          <p14:tracePt t="59146" x="4076700" y="3743325"/>
          <p14:tracePt t="59152" x="4103688" y="3757613"/>
          <p14:tracePt t="59158" x="4132263" y="3771900"/>
          <p14:tracePt t="59165" x="4173538" y="3784600"/>
          <p14:tracePt t="59173" x="4187825" y="3798888"/>
          <p14:tracePt t="59178" x="4202113" y="3813175"/>
          <p14:tracePt t="59186" x="4216400" y="3827463"/>
          <p14:tracePt t="59194" x="4216400" y="3841750"/>
          <p14:tracePt t="59199" x="4216400" y="3854450"/>
          <p14:tracePt t="59206" x="4230688" y="3854450"/>
          <p14:tracePt t="59220" x="4243388" y="3854450"/>
          <p14:tracePt t="59248" x="4257675" y="3868738"/>
          <p14:tracePt t="59254" x="4271963" y="3883025"/>
          <p14:tracePt t="59261" x="4300538" y="3897313"/>
          <p14:tracePt t="59268" x="4368800" y="399415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1241ED-62E0-F6F8-6CB3-71735F1E3CA0}"/>
              </a:ext>
            </a:extLst>
          </p:cNvPr>
          <p:cNvSpPr>
            <a:spLocks noGrp="1"/>
          </p:cNvSpPr>
          <p:nvPr>
            <p:ph idx="1"/>
          </p:nvPr>
        </p:nvSpPr>
        <p:spPr>
          <a:xfrm>
            <a:off x="378691" y="822036"/>
            <a:ext cx="8515927" cy="5354927"/>
          </a:xfrm>
        </p:spPr>
        <p:txBody>
          <a:bodyPr>
            <a:normAutofit/>
          </a:bodyPr>
          <a:lstStyle/>
          <a:p>
            <a:pPr algn="just">
              <a:lnSpc>
                <a:spcPct val="150000"/>
              </a:lnSpc>
              <a:buFont typeface="Wingdings" panose="05000000000000000000" pitchFamily="2" charset="2"/>
              <a:buChar char="Ø"/>
            </a:pPr>
            <a:r>
              <a:rPr lang="en-GB" sz="2100" dirty="0">
                <a:latin typeface="Times New Roman" panose="02020603050405020304" pitchFamily="18" charset="0"/>
                <a:cs typeface="Times New Roman" panose="02020603050405020304" pitchFamily="18" charset="0"/>
              </a:rPr>
              <a:t> Our study area is predominated by silicate rocks, though </a:t>
            </a:r>
            <a:r>
              <a:rPr lang="en-GB" sz="2100" b="1" dirty="0">
                <a:latin typeface="Times New Roman" panose="02020603050405020304" pitchFamily="18" charset="0"/>
                <a:cs typeface="Times New Roman" panose="02020603050405020304" pitchFamily="18" charset="0"/>
              </a:rPr>
              <a:t>carbonate weathering</a:t>
            </a:r>
            <a:r>
              <a:rPr lang="en-GB" sz="2100" dirty="0">
                <a:latin typeface="Times New Roman" panose="02020603050405020304" pitchFamily="18" charset="0"/>
                <a:cs typeface="Times New Roman" panose="02020603050405020304" pitchFamily="18" charset="0"/>
              </a:rPr>
              <a:t> signatures are observed. </a:t>
            </a:r>
          </a:p>
          <a:p>
            <a:pPr algn="just">
              <a:lnSpc>
                <a:spcPct val="150000"/>
              </a:lnSpc>
              <a:buFont typeface="Wingdings" panose="05000000000000000000" pitchFamily="2" charset="2"/>
              <a:buChar char="Ø"/>
            </a:pPr>
            <a:r>
              <a:rPr lang="en-GB" sz="2100" dirty="0">
                <a:latin typeface="Times New Roman" panose="02020603050405020304" pitchFamily="18" charset="0"/>
                <a:cs typeface="Times New Roman" panose="02020603050405020304" pitchFamily="18" charset="0"/>
              </a:rPr>
              <a:t> Carbon isotopic studies of Bhagirathi river water reveals that the source of HCO</a:t>
            </a:r>
            <a:r>
              <a:rPr lang="en-GB" sz="2100" baseline="-25000" dirty="0">
                <a:latin typeface="Times New Roman" panose="02020603050405020304" pitchFamily="18" charset="0"/>
                <a:cs typeface="Times New Roman" panose="02020603050405020304" pitchFamily="18" charset="0"/>
              </a:rPr>
              <a:t>3</a:t>
            </a:r>
            <a:r>
              <a:rPr lang="en-GB" sz="2100" baseline="30000" dirty="0">
                <a:latin typeface="Times New Roman" panose="02020603050405020304" pitchFamily="18" charset="0"/>
                <a:cs typeface="Times New Roman" panose="02020603050405020304" pitchFamily="18" charset="0"/>
              </a:rPr>
              <a:t>-</a:t>
            </a:r>
            <a:r>
              <a:rPr lang="en-GB" sz="2100" dirty="0">
                <a:latin typeface="Times New Roman" panose="02020603050405020304" pitchFamily="18" charset="0"/>
                <a:cs typeface="Times New Roman" panose="02020603050405020304" pitchFamily="18" charset="0"/>
              </a:rPr>
              <a:t> gradually changes from </a:t>
            </a:r>
            <a:r>
              <a:rPr lang="en-GB" sz="2100" b="1" dirty="0">
                <a:latin typeface="Times New Roman" panose="02020603050405020304" pitchFamily="18" charset="0"/>
                <a:cs typeface="Times New Roman" panose="02020603050405020304" pitchFamily="18" charset="0"/>
              </a:rPr>
              <a:t>carbonate dissolution to soil organic matter</a:t>
            </a:r>
            <a:r>
              <a:rPr lang="en-GB" sz="2100" dirty="0">
                <a:latin typeface="Times New Roman" panose="02020603050405020304" pitchFamily="18" charset="0"/>
                <a:cs typeface="Times New Roman" panose="02020603050405020304" pitchFamily="18" charset="0"/>
              </a:rPr>
              <a:t>, as we go </a:t>
            </a:r>
            <a:r>
              <a:rPr lang="en-GB" sz="2100">
                <a:latin typeface="Times New Roman" panose="02020603050405020304" pitchFamily="18" charset="0"/>
                <a:cs typeface="Times New Roman" panose="02020603050405020304" pitchFamily="18" charset="0"/>
              </a:rPr>
              <a:t>downstream and vegetation </a:t>
            </a:r>
            <a:r>
              <a:rPr lang="en-GB" sz="2100" dirty="0">
                <a:latin typeface="Times New Roman" panose="02020603050405020304" pitchFamily="18" charset="0"/>
                <a:cs typeface="Times New Roman" panose="02020603050405020304" pitchFamily="18" charset="0"/>
              </a:rPr>
              <a:t>becomes abundant. </a:t>
            </a:r>
          </a:p>
          <a:p>
            <a:pPr algn="just">
              <a:lnSpc>
                <a:spcPct val="150000"/>
              </a:lnSpc>
              <a:buFont typeface="Wingdings" panose="05000000000000000000" pitchFamily="2" charset="2"/>
              <a:buChar char="Ø"/>
            </a:pPr>
            <a:r>
              <a:rPr lang="en-GB" sz="2100" dirty="0">
                <a:latin typeface="Times New Roman" panose="02020603050405020304" pitchFamily="18" charset="0"/>
                <a:cs typeface="Times New Roman" panose="02020603050405020304" pitchFamily="18" charset="0"/>
              </a:rPr>
              <a:t> pCO</a:t>
            </a:r>
            <a:r>
              <a:rPr lang="en-GB" sz="2100" baseline="-25000" dirty="0">
                <a:latin typeface="Times New Roman" panose="02020603050405020304" pitchFamily="18" charset="0"/>
                <a:cs typeface="Times New Roman" panose="02020603050405020304" pitchFamily="18" charset="0"/>
              </a:rPr>
              <a:t>2</a:t>
            </a:r>
            <a:r>
              <a:rPr lang="en-GB" sz="2100" dirty="0">
                <a:latin typeface="Times New Roman" panose="02020603050405020304" pitchFamily="18" charset="0"/>
                <a:cs typeface="Times New Roman" panose="02020603050405020304" pitchFamily="18" charset="0"/>
              </a:rPr>
              <a:t> studies of river water gives an indication that there may be some degassing phenomenon occurring in the basin, which welcomes further future studies.</a:t>
            </a:r>
          </a:p>
          <a:p>
            <a:pPr algn="just">
              <a:lnSpc>
                <a:spcPct val="100000"/>
              </a:lnSpc>
            </a:pPr>
            <a:endParaRPr lang="en-GB" sz="2100" dirty="0">
              <a:latin typeface="Times New Roman" panose="02020603050405020304" pitchFamily="18" charset="0"/>
              <a:cs typeface="Times New Roman" panose="02020603050405020304" pitchFamily="18" charset="0"/>
            </a:endParaRPr>
          </a:p>
          <a:p>
            <a:pPr>
              <a:lnSpc>
                <a:spcPct val="100000"/>
              </a:lnSpc>
            </a:pPr>
            <a:endParaRPr lang="en-GB" sz="2100" dirty="0">
              <a:latin typeface="Times New Roman" panose="02020603050405020304" pitchFamily="18" charset="0"/>
              <a:cs typeface="Times New Roman" panose="02020603050405020304" pitchFamily="18" charset="0"/>
            </a:endParaRPr>
          </a:p>
          <a:p>
            <a:endParaRPr lang="en-GB" dirty="0"/>
          </a:p>
        </p:txBody>
      </p:sp>
      <p:sp>
        <p:nvSpPr>
          <p:cNvPr id="4" name="Title 1">
            <a:extLst>
              <a:ext uri="{FF2B5EF4-FFF2-40B4-BE49-F238E27FC236}">
                <a16:creationId xmlns:a16="http://schemas.microsoft.com/office/drawing/2014/main" id="{5089E561-C768-EFC2-B900-0EE5BFFF4409}"/>
              </a:ext>
            </a:extLst>
          </p:cNvPr>
          <p:cNvSpPr txBox="1">
            <a:spLocks/>
          </p:cNvSpPr>
          <p:nvPr/>
        </p:nvSpPr>
        <p:spPr>
          <a:xfrm>
            <a:off x="628650" y="129337"/>
            <a:ext cx="7886700" cy="466820"/>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IN" sz="2250" b="1" dirty="0">
                <a:latin typeface="Arial" panose="020B0604020202020204" pitchFamily="34" charset="0"/>
                <a:cs typeface="Arial" panose="020B0604020202020204" pitchFamily="34" charset="0"/>
              </a:rPr>
              <a:t>Conclusions</a:t>
            </a:r>
            <a:endParaRPr lang="en-GB" sz="2250" b="1" dirty="0">
              <a:latin typeface="Arial" panose="020B0604020202020204" pitchFamily="34" charset="0"/>
              <a:cs typeface="Arial" panose="020B0604020202020204" pitchFamily="34" charset="0"/>
            </a:endParaRPr>
          </a:p>
        </p:txBody>
      </p:sp>
      <p:pic>
        <p:nvPicPr>
          <p:cNvPr id="5" name="Graphic 4" descr="Bullseye with solid fill">
            <a:extLst>
              <a:ext uri="{FF2B5EF4-FFF2-40B4-BE49-F238E27FC236}">
                <a16:creationId xmlns:a16="http://schemas.microsoft.com/office/drawing/2014/main" id="{DABC18C8-4177-62EA-E0E7-2BDB17EF29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0786" y="129336"/>
            <a:ext cx="785063" cy="785063"/>
          </a:xfrm>
          <a:prstGeom prst="rect">
            <a:avLst/>
          </a:prstGeom>
        </p:spPr>
      </p:pic>
      <p:pic>
        <p:nvPicPr>
          <p:cNvPr id="2" name="Audio 1">
            <a:hlinkClick r:id="" action="ppaction://media"/>
            <a:extLst>
              <a:ext uri="{FF2B5EF4-FFF2-40B4-BE49-F238E27FC236}">
                <a16:creationId xmlns:a16="http://schemas.microsoft.com/office/drawing/2014/main" id="{9E1350BE-6FB7-5F1E-D550-848846DF94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375562244"/>
      </p:ext>
    </p:extLst>
  </p:cSld>
  <p:clrMapOvr>
    <a:masterClrMapping/>
  </p:clrMapOvr>
  <mc:AlternateContent xmlns:mc="http://schemas.openxmlformats.org/markup-compatibility/2006">
    <mc:Choice xmlns:p14="http://schemas.microsoft.com/office/powerpoint/2010/main" Requires="p14">
      <p:transition spd="slow" p14:dur="2000" advTm="33214"/>
    </mc:Choice>
    <mc:Fallback>
      <p:transition spd="slow" advTm="33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9"/>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1657</TotalTime>
  <Words>1278</Words>
  <Application>Microsoft Office PowerPoint</Application>
  <PresentationFormat>On-screen Show (4:3)</PresentationFormat>
  <Paragraphs>94</Paragraphs>
  <Slides>12</Slides>
  <Notes>0</Notes>
  <HiddenSlides>0</HiddenSlides>
  <MMClips>12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Abadi</vt:lpstr>
      <vt:lpstr>Aharoni</vt:lpstr>
      <vt:lpstr>Amasis MT Pro Black</vt:lpstr>
      <vt:lpstr>Arial</vt:lpstr>
      <vt:lpstr>Calibri</vt:lpstr>
      <vt:lpstr>Calibri Light</vt:lpstr>
      <vt:lpstr>Times New Roman</vt:lpstr>
      <vt:lpstr>Wingdings</vt:lpstr>
      <vt:lpstr>Office Theme</vt:lpstr>
      <vt:lpstr>PowerPoint Presentation</vt:lpstr>
      <vt:lpstr>Introduction</vt:lpstr>
      <vt:lpstr>Study Area</vt:lpstr>
      <vt:lpstr>Aims &amp; Objectives</vt:lpstr>
      <vt:lpstr>Sampling and methodology</vt:lpstr>
      <vt:lpstr>PowerPoint Presentation</vt:lpstr>
      <vt:lpstr>PowerPoint Presentation</vt:lpstr>
      <vt:lpstr>PowerPoint Presentation</vt:lpstr>
      <vt:lpstr>PowerPoint Presentation</vt:lpstr>
      <vt:lpstr>Acknowledgements</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Nikitasha Chatterjee</dc:creator>
  <cp:lastModifiedBy>Nikitasha Chatterjee</cp:lastModifiedBy>
  <cp:revision>1</cp:revision>
  <dcterms:created xsi:type="dcterms:W3CDTF">2022-05-24T05:01:29Z</dcterms:created>
  <dcterms:modified xsi:type="dcterms:W3CDTF">2022-05-25T21:07:27Z</dcterms:modified>
</cp:coreProperties>
</file>