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15"/>
  </p:notesMasterIdLst>
  <p:sldIdLst>
    <p:sldId id="346" r:id="rId5"/>
    <p:sldId id="426" r:id="rId6"/>
    <p:sldId id="427" r:id="rId7"/>
    <p:sldId id="397" r:id="rId8"/>
    <p:sldId id="425" r:id="rId9"/>
    <p:sldId id="431" r:id="rId10"/>
    <p:sldId id="432" r:id="rId11"/>
    <p:sldId id="435" r:id="rId12"/>
    <p:sldId id="437" r:id="rId13"/>
    <p:sldId id="430" r:id="rId14"/>
  </p:sldIdLst>
  <p:sldSz cx="243713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75">
          <p15:clr>
            <a:srgbClr val="A4A3A4"/>
          </p15:clr>
        </p15:guide>
        <p15:guide id="2" pos="2194">
          <p15:clr>
            <a:srgbClr val="A4A3A4"/>
          </p15:clr>
        </p15:guide>
        <p15:guide id="3" orient="horz" pos="19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7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285643-79CE-43F4-9533-BD17A6F2DEB0}" v="3" dt="2020-12-07T15:07:44.214"/>
    <p1510:client id="{2823B036-ADF4-4BEA-9D02-39BF80A93F58}" v="272" dt="2020-12-07T19:46:27.342"/>
    <p1510:client id="{34E411C1-AF12-4C20-BE43-99906E1620B6}" v="454" dt="2020-12-07T20:07:39.948"/>
    <p1510:client id="{3AF63B23-67EA-4EB6-8E29-29C7575A947E}" v="49" dt="2022-05-25T06:07:10.577"/>
    <p1510:client id="{64C2DA0A-73B1-4504-B3CB-92B597CA64A1}" v="119" dt="2022-05-23T09:56:39.282"/>
    <p1510:client id="{6F8F3897-CF7C-4A1C-95BB-E23D709AB2B5}" v="33" dt="2020-12-08T10:11:41.263"/>
    <p1510:client id="{8D7510C8-2E94-4FB6-AD13-31278A894244}" v="118" dt="2020-12-08T10:03:11.081"/>
    <p1510:client id="{93F6813E-9D34-4F2A-9E84-2F7B71D9B488}" v="64" dt="2020-12-08T12:09:24.810"/>
    <p1510:client id="{B048BC7C-4BD4-4D81-94E5-F68E49E90734}" v="289" dt="2022-05-23T10:02:10.372"/>
    <p1510:client id="{B377C7AE-EA23-4F36-9B3B-BAE561FBF3D6}" v="265" dt="2020-12-08T11:29:09.318"/>
    <p1510:client id="{C6B55F3D-944F-44E1-9670-C0591D29713F}" v="51" dt="2020-12-07T14:30:44.765"/>
    <p1510:client id="{C816B195-F393-4A44-9FD3-EC372B545671}" v="6" dt="2020-12-08T10:14:24.636"/>
    <p1510:client id="{F2C43211-72A7-40B6-8DBA-E3F3F0B8A907}" v="51" dt="2020-12-07T11:35:08.2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975"/>
        <p:guide pos="2194"/>
        <p:guide orient="horz" pos="1916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y Barker" userId="S::lucybar@ceh.ac.uk::b1dd7807-d638-484e-9886-daba22e1bdac" providerId="AD" clId="Web-{B048BC7C-4BD4-4D81-94E5-F68E49E90734}"/>
    <pc:docChg chg="modSld">
      <pc:chgData name="Lucy Barker" userId="S::lucybar@ceh.ac.uk::b1dd7807-d638-484e-9886-daba22e1bdac" providerId="AD" clId="Web-{B048BC7C-4BD4-4D81-94E5-F68E49E90734}" dt="2022-05-23T10:02:10.372" v="248"/>
      <pc:docMkLst>
        <pc:docMk/>
      </pc:docMkLst>
      <pc:sldChg chg="addSp delSp modSp">
        <pc:chgData name="Lucy Barker" userId="S::lucybar@ceh.ac.uk::b1dd7807-d638-484e-9886-daba22e1bdac" providerId="AD" clId="Web-{B048BC7C-4BD4-4D81-94E5-F68E49E90734}" dt="2022-05-23T10:02:10.372" v="248"/>
        <pc:sldMkLst>
          <pc:docMk/>
          <pc:sldMk cId="4007299687" sldId="432"/>
        </pc:sldMkLst>
        <pc:spChg chg="add del">
          <ac:chgData name="Lucy Barker" userId="S::lucybar@ceh.ac.uk::b1dd7807-d638-484e-9886-daba22e1bdac" providerId="AD" clId="Web-{B048BC7C-4BD4-4D81-94E5-F68E49E90734}" dt="2022-05-23T09:50:04.356" v="219"/>
          <ac:spMkLst>
            <pc:docMk/>
            <pc:sldMk cId="4007299687" sldId="432"/>
            <ac:spMk id="5" creationId="{606A4FBF-CE1A-D255-FD70-CE32F4B2DCD8}"/>
          </ac:spMkLst>
        </pc:spChg>
        <pc:spChg chg="mod">
          <ac:chgData name="Lucy Barker" userId="S::lucybar@ceh.ac.uk::b1dd7807-d638-484e-9886-daba22e1bdac" providerId="AD" clId="Web-{B048BC7C-4BD4-4D81-94E5-F68E49E90734}" dt="2022-05-23T09:49:33.464" v="189" actId="20577"/>
          <ac:spMkLst>
            <pc:docMk/>
            <pc:sldMk cId="4007299687" sldId="432"/>
            <ac:spMk id="7" creationId="{00000000-0000-0000-0000-000000000000}"/>
          </ac:spMkLst>
        </pc:spChg>
        <pc:spChg chg="add mod">
          <ac:chgData name="Lucy Barker" userId="S::lucybar@ceh.ac.uk::b1dd7807-d638-484e-9886-daba22e1bdac" providerId="AD" clId="Web-{B048BC7C-4BD4-4D81-94E5-F68E49E90734}" dt="2022-05-23T09:50:28.231" v="231" actId="1076"/>
          <ac:spMkLst>
            <pc:docMk/>
            <pc:sldMk cId="4007299687" sldId="432"/>
            <ac:spMk id="15" creationId="{457F5B17-409C-8547-9E22-AA1D146E85C6}"/>
          </ac:spMkLst>
        </pc:spChg>
        <pc:spChg chg="add mod">
          <ac:chgData name="Lucy Barker" userId="S::lucybar@ceh.ac.uk::b1dd7807-d638-484e-9886-daba22e1bdac" providerId="AD" clId="Web-{B048BC7C-4BD4-4D81-94E5-F68E49E90734}" dt="2022-05-23T09:52:14.952" v="245" actId="688"/>
          <ac:spMkLst>
            <pc:docMk/>
            <pc:sldMk cId="4007299687" sldId="432"/>
            <ac:spMk id="17" creationId="{1F1F641B-6D0C-B7CA-4B62-32FB2396A229}"/>
          </ac:spMkLst>
        </pc:spChg>
        <pc:picChg chg="mod">
          <ac:chgData name="Lucy Barker" userId="S::lucybar@ceh.ac.uk::b1dd7807-d638-484e-9886-daba22e1bdac" providerId="AD" clId="Web-{B048BC7C-4BD4-4D81-94E5-F68E49E90734}" dt="2022-05-23T09:50:28.200" v="230" actId="1076"/>
          <ac:picMkLst>
            <pc:docMk/>
            <pc:sldMk cId="4007299687" sldId="432"/>
            <ac:picMk id="8" creationId="{00000000-0000-0000-0000-000000000000}"/>
          </ac:picMkLst>
        </pc:picChg>
        <pc:picChg chg="mod">
          <ac:chgData name="Lucy Barker" userId="S::lucybar@ceh.ac.uk::b1dd7807-d638-484e-9886-daba22e1bdac" providerId="AD" clId="Web-{B048BC7C-4BD4-4D81-94E5-F68E49E90734}" dt="2022-05-23T09:49:35.824" v="190" actId="1076"/>
          <ac:picMkLst>
            <pc:docMk/>
            <pc:sldMk cId="4007299687" sldId="432"/>
            <ac:picMk id="13" creationId="{00000000-0000-0000-0000-000000000000}"/>
          </ac:picMkLst>
        </pc:picChg>
        <pc:picChg chg="mod">
          <ac:chgData name="Lucy Barker" userId="S::lucybar@ceh.ac.uk::b1dd7807-d638-484e-9886-daba22e1bdac" providerId="AD" clId="Web-{B048BC7C-4BD4-4D81-94E5-F68E49E90734}" dt="2022-05-23T09:49:36.120" v="191" actId="1076"/>
          <ac:picMkLst>
            <pc:docMk/>
            <pc:sldMk cId="4007299687" sldId="432"/>
            <ac:picMk id="14" creationId="{00000000-0000-0000-0000-000000000000}"/>
          </ac:picMkLst>
        </pc:picChg>
        <pc:picChg chg="add mod">
          <ac:chgData name="Lucy Barker" userId="S::lucybar@ceh.ac.uk::b1dd7807-d638-484e-9886-daba22e1bdac" providerId="AD" clId="Web-{B048BC7C-4BD4-4D81-94E5-F68E49E90734}" dt="2022-05-23T10:02:10.372" v="248"/>
          <ac:picMkLst>
            <pc:docMk/>
            <pc:sldMk cId="4007299687" sldId="432"/>
            <ac:picMk id="16" creationId="{180D4945-E603-9F46-1874-451A5D5D4173}"/>
          </ac:picMkLst>
        </pc:picChg>
      </pc:sldChg>
      <pc:sldChg chg="addSp delSp modSp">
        <pc:chgData name="Lucy Barker" userId="S::lucybar@ceh.ac.uk::b1dd7807-d638-484e-9886-daba22e1bdac" providerId="AD" clId="Web-{B048BC7C-4BD4-4D81-94E5-F68E49E90734}" dt="2022-05-23T09:47:13.570" v="107" actId="1076"/>
        <pc:sldMkLst>
          <pc:docMk/>
          <pc:sldMk cId="1243377551" sldId="437"/>
        </pc:sldMkLst>
        <pc:spChg chg="mod">
          <ac:chgData name="Lucy Barker" userId="S::lucybar@ceh.ac.uk::b1dd7807-d638-484e-9886-daba22e1bdac" providerId="AD" clId="Web-{B048BC7C-4BD4-4D81-94E5-F68E49E90734}" dt="2022-05-23T09:47:13.570" v="107" actId="1076"/>
          <ac:spMkLst>
            <pc:docMk/>
            <pc:sldMk cId="1243377551" sldId="437"/>
            <ac:spMk id="3" creationId="{00000000-0000-0000-0000-000000000000}"/>
          </ac:spMkLst>
        </pc:spChg>
        <pc:spChg chg="add mod">
          <ac:chgData name="Lucy Barker" userId="S::lucybar@ceh.ac.uk::b1dd7807-d638-484e-9886-daba22e1bdac" providerId="AD" clId="Web-{B048BC7C-4BD4-4D81-94E5-F68E49E90734}" dt="2022-05-23T09:41:08.843" v="18" actId="1076"/>
          <ac:spMkLst>
            <pc:docMk/>
            <pc:sldMk cId="1243377551" sldId="437"/>
            <ac:spMk id="6" creationId="{C58F5C5A-3C04-D4CC-5995-BFBC59201FD2}"/>
          </ac:spMkLst>
        </pc:spChg>
        <pc:spChg chg="mod">
          <ac:chgData name="Lucy Barker" userId="S::lucybar@ceh.ac.uk::b1dd7807-d638-484e-9886-daba22e1bdac" providerId="AD" clId="Web-{B048BC7C-4BD4-4D81-94E5-F68E49E90734}" dt="2022-05-23T09:45:46.646" v="59" actId="20577"/>
          <ac:spMkLst>
            <pc:docMk/>
            <pc:sldMk cId="1243377551" sldId="437"/>
            <ac:spMk id="14" creationId="{00000000-0000-0000-0000-000000000000}"/>
          </ac:spMkLst>
        </pc:spChg>
        <pc:spChg chg="mod">
          <ac:chgData name="Lucy Barker" userId="S::lucybar@ceh.ac.uk::b1dd7807-d638-484e-9886-daba22e1bdac" providerId="AD" clId="Web-{B048BC7C-4BD4-4D81-94E5-F68E49E90734}" dt="2022-05-23T09:46:07.100" v="63" actId="20577"/>
          <ac:spMkLst>
            <pc:docMk/>
            <pc:sldMk cId="1243377551" sldId="437"/>
            <ac:spMk id="17" creationId="{00000000-0000-0000-0000-000000000000}"/>
          </ac:spMkLst>
        </pc:spChg>
        <pc:spChg chg="add mod">
          <ac:chgData name="Lucy Barker" userId="S::lucybar@ceh.ac.uk::b1dd7807-d638-484e-9886-daba22e1bdac" providerId="AD" clId="Web-{B048BC7C-4BD4-4D81-94E5-F68E49E90734}" dt="2022-05-23T09:46:57.414" v="105" actId="1076"/>
          <ac:spMkLst>
            <pc:docMk/>
            <pc:sldMk cId="1243377551" sldId="437"/>
            <ac:spMk id="18" creationId="{F579D50B-AF9C-8567-3C2F-0555A37EB901}"/>
          </ac:spMkLst>
        </pc:spChg>
        <pc:picChg chg="add del mod">
          <ac:chgData name="Lucy Barker" userId="S::lucybar@ceh.ac.uk::b1dd7807-d638-484e-9886-daba22e1bdac" providerId="AD" clId="Web-{B048BC7C-4BD4-4D81-94E5-F68E49E90734}" dt="2022-05-23T09:40:39.655" v="15"/>
          <ac:picMkLst>
            <pc:docMk/>
            <pc:sldMk cId="1243377551" sldId="437"/>
            <ac:picMk id="5" creationId="{DF1C865B-0B38-384E-E26A-5F36B75C0F46}"/>
          </ac:picMkLst>
        </pc:picChg>
        <pc:picChg chg="add mod">
          <ac:chgData name="Lucy Barker" userId="S::lucybar@ceh.ac.uk::b1dd7807-d638-484e-9886-daba22e1bdac" providerId="AD" clId="Web-{B048BC7C-4BD4-4D81-94E5-F68E49E90734}" dt="2022-05-23T09:46:12.850" v="64" actId="1076"/>
          <ac:picMkLst>
            <pc:docMk/>
            <pc:sldMk cId="1243377551" sldId="437"/>
            <ac:picMk id="7" creationId="{A91FED6A-0F8E-8076-47E7-7C4D20C2D64F}"/>
          </ac:picMkLst>
        </pc:picChg>
        <pc:picChg chg="add mod">
          <ac:chgData name="Lucy Barker" userId="S::lucybar@ceh.ac.uk::b1dd7807-d638-484e-9886-daba22e1bdac" providerId="AD" clId="Web-{B048BC7C-4BD4-4D81-94E5-F68E49E90734}" dt="2022-05-23T09:46:12.866" v="65" actId="1076"/>
          <ac:picMkLst>
            <pc:docMk/>
            <pc:sldMk cId="1243377551" sldId="437"/>
            <ac:picMk id="8" creationId="{3B312517-E695-5A64-BFCF-7F062C620F71}"/>
          </ac:picMkLst>
        </pc:picChg>
        <pc:picChg chg="add mod">
          <ac:chgData name="Lucy Barker" userId="S::lucybar@ceh.ac.uk::b1dd7807-d638-484e-9886-daba22e1bdac" providerId="AD" clId="Web-{B048BC7C-4BD4-4D81-94E5-F68E49E90734}" dt="2022-05-23T09:46:12.881" v="66" actId="1076"/>
          <ac:picMkLst>
            <pc:docMk/>
            <pc:sldMk cId="1243377551" sldId="437"/>
            <ac:picMk id="9" creationId="{D2F5AB63-31A9-A604-22C2-E8A7357FDA44}"/>
          </ac:picMkLst>
        </pc:picChg>
      </pc:sldChg>
    </pc:docChg>
  </pc:docChgLst>
  <pc:docChgLst>
    <pc:chgData name="Kevin.Collins" userId="S::kevin.collins_open.ac.uk#ext#@nercacuk.onmicrosoft.com::fd49a479-bee1-4f15-94ca-8ea72352c030" providerId="AD" clId="Web-{B377C7AE-EA23-4F36-9B3B-BAE561FBF3D6}"/>
    <pc:docChg chg="delSld modSld">
      <pc:chgData name="Kevin.Collins" userId="S::kevin.collins_open.ac.uk#ext#@nercacuk.onmicrosoft.com::fd49a479-bee1-4f15-94ca-8ea72352c030" providerId="AD" clId="Web-{B377C7AE-EA23-4F36-9B3B-BAE561FBF3D6}" dt="2020-12-08T11:29:09.318" v="259"/>
      <pc:docMkLst>
        <pc:docMk/>
      </pc:docMkLst>
      <pc:sldChg chg="del">
        <pc:chgData name="Kevin.Collins" userId="S::kevin.collins_open.ac.uk#ext#@nercacuk.onmicrosoft.com::fd49a479-bee1-4f15-94ca-8ea72352c030" providerId="AD" clId="Web-{B377C7AE-EA23-4F36-9B3B-BAE561FBF3D6}" dt="2020-12-08T11:29:09.318" v="259"/>
        <pc:sldMkLst>
          <pc:docMk/>
          <pc:sldMk cId="2046798039" sldId="276"/>
        </pc:sldMkLst>
      </pc:sldChg>
      <pc:sldChg chg="del">
        <pc:chgData name="Kevin.Collins" userId="S::kevin.collins_open.ac.uk#ext#@nercacuk.onmicrosoft.com::fd49a479-bee1-4f15-94ca-8ea72352c030" providerId="AD" clId="Web-{B377C7AE-EA23-4F36-9B3B-BAE561FBF3D6}" dt="2020-12-08T11:29:04.693" v="258"/>
        <pc:sldMkLst>
          <pc:docMk/>
          <pc:sldMk cId="704056269" sldId="277"/>
        </pc:sldMkLst>
      </pc:sldChg>
      <pc:sldChg chg="modSp">
        <pc:chgData name="Kevin.Collins" userId="S::kevin.collins_open.ac.uk#ext#@nercacuk.onmicrosoft.com::fd49a479-bee1-4f15-94ca-8ea72352c030" providerId="AD" clId="Web-{B377C7AE-EA23-4F36-9B3B-BAE561FBF3D6}" dt="2020-12-08T11:28:39.724" v="257"/>
        <pc:sldMkLst>
          <pc:docMk/>
          <pc:sldMk cId="2531889425" sldId="280"/>
        </pc:sldMkLst>
        <pc:graphicFrameChg chg="mod modGraphic">
          <ac:chgData name="Kevin.Collins" userId="S::kevin.collins_open.ac.uk#ext#@nercacuk.onmicrosoft.com::fd49a479-bee1-4f15-94ca-8ea72352c030" providerId="AD" clId="Web-{B377C7AE-EA23-4F36-9B3B-BAE561FBF3D6}" dt="2020-12-08T11:28:39.724" v="257"/>
          <ac:graphicFrameMkLst>
            <pc:docMk/>
            <pc:sldMk cId="2531889425" sldId="280"/>
            <ac:graphicFrameMk id="5" creationId="{00000000-0000-0000-0000-000000000000}"/>
          </ac:graphicFrameMkLst>
        </pc:graphicFrameChg>
      </pc:sldChg>
      <pc:sldChg chg="addSp modSp">
        <pc:chgData name="Kevin.Collins" userId="S::kevin.collins_open.ac.uk#ext#@nercacuk.onmicrosoft.com::fd49a479-bee1-4f15-94ca-8ea72352c030" providerId="AD" clId="Web-{B377C7AE-EA23-4F36-9B3B-BAE561FBF3D6}" dt="2020-12-08T11:25:01.789" v="216" actId="1076"/>
        <pc:sldMkLst>
          <pc:docMk/>
          <pc:sldMk cId="2361210461" sldId="282"/>
        </pc:sldMkLst>
        <pc:spChg chg="add mod">
          <ac:chgData name="Kevin.Collins" userId="S::kevin.collins_open.ac.uk#ext#@nercacuk.onmicrosoft.com::fd49a479-bee1-4f15-94ca-8ea72352c030" providerId="AD" clId="Web-{B377C7AE-EA23-4F36-9B3B-BAE561FBF3D6}" dt="2020-12-08T11:25:01.789" v="216" actId="1076"/>
          <ac:spMkLst>
            <pc:docMk/>
            <pc:sldMk cId="2361210461" sldId="282"/>
            <ac:spMk id="7" creationId="{AC82E94F-8C7B-42B1-AC21-EE823BEEF206}"/>
          </ac:spMkLst>
        </pc:spChg>
      </pc:sldChg>
      <pc:sldChg chg="modSp">
        <pc:chgData name="Kevin.Collins" userId="S::kevin.collins_open.ac.uk#ext#@nercacuk.onmicrosoft.com::fd49a479-bee1-4f15-94ca-8ea72352c030" providerId="AD" clId="Web-{B377C7AE-EA23-4F36-9B3B-BAE561FBF3D6}" dt="2020-12-08T11:23:26.977" v="212" actId="14100"/>
        <pc:sldMkLst>
          <pc:docMk/>
          <pc:sldMk cId="2745450386" sldId="285"/>
        </pc:sldMkLst>
        <pc:spChg chg="mod">
          <ac:chgData name="Kevin.Collins" userId="S::kevin.collins_open.ac.uk#ext#@nercacuk.onmicrosoft.com::fd49a479-bee1-4f15-94ca-8ea72352c030" providerId="AD" clId="Web-{B377C7AE-EA23-4F36-9B3B-BAE561FBF3D6}" dt="2020-12-08T11:23:19.305" v="211" actId="20577"/>
          <ac:spMkLst>
            <pc:docMk/>
            <pc:sldMk cId="2745450386" sldId="285"/>
            <ac:spMk id="11" creationId="{00000000-0000-0000-0000-000000000000}"/>
          </ac:spMkLst>
        </pc:spChg>
        <pc:spChg chg="mod">
          <ac:chgData name="Kevin.Collins" userId="S::kevin.collins_open.ac.uk#ext#@nercacuk.onmicrosoft.com::fd49a479-bee1-4f15-94ca-8ea72352c030" providerId="AD" clId="Web-{B377C7AE-EA23-4F36-9B3B-BAE561FBF3D6}" dt="2020-12-08T11:23:26.977" v="212" actId="14100"/>
          <ac:spMkLst>
            <pc:docMk/>
            <pc:sldMk cId="2745450386" sldId="285"/>
            <ac:spMk id="12" creationId="{00000000-0000-0000-0000-000000000000}"/>
          </ac:spMkLst>
        </pc:spChg>
      </pc:sldChg>
      <pc:sldChg chg="addSp delSp modSp">
        <pc:chgData name="Kevin.Collins" userId="S::kevin.collins_open.ac.uk#ext#@nercacuk.onmicrosoft.com::fd49a479-bee1-4f15-94ca-8ea72352c030" providerId="AD" clId="Web-{B377C7AE-EA23-4F36-9B3B-BAE561FBF3D6}" dt="2020-12-08T11:04:14.538" v="206" actId="14100"/>
        <pc:sldMkLst>
          <pc:docMk/>
          <pc:sldMk cId="2439557592" sldId="287"/>
        </pc:sldMkLst>
        <pc:cxnChg chg="add del">
          <ac:chgData name="Kevin.Collins" userId="S::kevin.collins_open.ac.uk#ext#@nercacuk.onmicrosoft.com::fd49a479-bee1-4f15-94ca-8ea72352c030" providerId="AD" clId="Web-{B377C7AE-EA23-4F36-9B3B-BAE561FBF3D6}" dt="2020-12-08T11:03:44.491" v="203"/>
          <ac:cxnSpMkLst>
            <pc:docMk/>
            <pc:sldMk cId="2439557592" sldId="287"/>
            <ac:cxnSpMk id="5" creationId="{3348DC29-DA1A-4BC7-AECA-8B899F38D4D9}"/>
          </ac:cxnSpMkLst>
        </pc:cxnChg>
        <pc:cxnChg chg="add mod">
          <ac:chgData name="Kevin.Collins" userId="S::kevin.collins_open.ac.uk#ext#@nercacuk.onmicrosoft.com::fd49a479-bee1-4f15-94ca-8ea72352c030" providerId="AD" clId="Web-{B377C7AE-EA23-4F36-9B3B-BAE561FBF3D6}" dt="2020-12-08T11:04:14.538" v="206" actId="14100"/>
          <ac:cxnSpMkLst>
            <pc:docMk/>
            <pc:sldMk cId="2439557592" sldId="287"/>
            <ac:cxnSpMk id="13" creationId="{9D2D618A-2589-4866-ACD8-E2136CA3822C}"/>
          </ac:cxnSpMkLst>
        </pc:cxnChg>
      </pc:sldChg>
      <pc:sldChg chg="modSp">
        <pc:chgData name="Kevin.Collins" userId="S::kevin.collins_open.ac.uk#ext#@nercacuk.onmicrosoft.com::fd49a479-bee1-4f15-94ca-8ea72352c030" providerId="AD" clId="Web-{B377C7AE-EA23-4F36-9B3B-BAE561FBF3D6}" dt="2020-12-08T11:27:36.115" v="239" actId="20577"/>
        <pc:sldMkLst>
          <pc:docMk/>
          <pc:sldMk cId="3536106327" sldId="293"/>
        </pc:sldMkLst>
        <pc:spChg chg="mod">
          <ac:chgData name="Kevin.Collins" userId="S::kevin.collins_open.ac.uk#ext#@nercacuk.onmicrosoft.com::fd49a479-bee1-4f15-94ca-8ea72352c030" providerId="AD" clId="Web-{B377C7AE-EA23-4F36-9B3B-BAE561FBF3D6}" dt="2020-12-08T11:27:36.115" v="239" actId="20577"/>
          <ac:spMkLst>
            <pc:docMk/>
            <pc:sldMk cId="3536106327" sldId="293"/>
            <ac:spMk id="3" creationId="{00000000-0000-0000-0000-000000000000}"/>
          </ac:spMkLst>
        </pc:spChg>
      </pc:sldChg>
      <pc:sldChg chg="modSp">
        <pc:chgData name="Kevin.Collins" userId="S::kevin.collins_open.ac.uk#ext#@nercacuk.onmicrosoft.com::fd49a479-bee1-4f15-94ca-8ea72352c030" providerId="AD" clId="Web-{B377C7AE-EA23-4F36-9B3B-BAE561FBF3D6}" dt="2020-12-08T11:22:39.571" v="207" actId="20577"/>
        <pc:sldMkLst>
          <pc:docMk/>
          <pc:sldMk cId="4073040788" sldId="340"/>
        </pc:sldMkLst>
        <pc:spChg chg="mod">
          <ac:chgData name="Kevin.Collins" userId="S::kevin.collins_open.ac.uk#ext#@nercacuk.onmicrosoft.com::fd49a479-bee1-4f15-94ca-8ea72352c030" providerId="AD" clId="Web-{B377C7AE-EA23-4F36-9B3B-BAE561FBF3D6}" dt="2020-12-08T11:22:39.571" v="207" actId="20577"/>
          <ac:spMkLst>
            <pc:docMk/>
            <pc:sldMk cId="4073040788" sldId="340"/>
            <ac:spMk id="2" creationId="{0DDF467C-7A9A-4CF9-AE1D-075105640059}"/>
          </ac:spMkLst>
        </pc:spChg>
        <pc:spChg chg="mod">
          <ac:chgData name="Kevin.Collins" userId="S::kevin.collins_open.ac.uk#ext#@nercacuk.onmicrosoft.com::fd49a479-bee1-4f15-94ca-8ea72352c030" providerId="AD" clId="Web-{B377C7AE-EA23-4F36-9B3B-BAE561FBF3D6}" dt="2020-12-08T10:53:55.716" v="189" actId="20577"/>
          <ac:spMkLst>
            <pc:docMk/>
            <pc:sldMk cId="4073040788" sldId="340"/>
            <ac:spMk id="3" creationId="{ACE33289-50C5-499C-9F8F-14117176A95C}"/>
          </ac:spMkLst>
        </pc:spChg>
        <pc:spChg chg="mod">
          <ac:chgData name="Kevin.Collins" userId="S::kevin.collins_open.ac.uk#ext#@nercacuk.onmicrosoft.com::fd49a479-bee1-4f15-94ca-8ea72352c030" providerId="AD" clId="Web-{B377C7AE-EA23-4F36-9B3B-BAE561FBF3D6}" dt="2020-12-08T11:01:25.758" v="201" actId="20577"/>
          <ac:spMkLst>
            <pc:docMk/>
            <pc:sldMk cId="4073040788" sldId="340"/>
            <ac:spMk id="8" creationId="{05829CFF-6731-4009-B8BF-47E869EB943C}"/>
          </ac:spMkLst>
        </pc:spChg>
        <pc:spChg chg="mod">
          <ac:chgData name="Kevin.Collins" userId="S::kevin.collins_open.ac.uk#ext#@nercacuk.onmicrosoft.com::fd49a479-bee1-4f15-94ca-8ea72352c030" providerId="AD" clId="Web-{B377C7AE-EA23-4F36-9B3B-BAE561FBF3D6}" dt="2020-12-08T10:54:04.606" v="191" actId="20577"/>
          <ac:spMkLst>
            <pc:docMk/>
            <pc:sldMk cId="4073040788" sldId="340"/>
            <ac:spMk id="9" creationId="{A3EF9846-EF19-4A0B-BEFA-DB6B9837B24B}"/>
          </ac:spMkLst>
        </pc:spChg>
      </pc:sldChg>
    </pc:docChg>
  </pc:docChgLst>
  <pc:docChgLst>
    <pc:chgData name="Kevin.Collins" userId="S::kevin.collins_open.ac.uk#ext#@nercacuk.onmicrosoft.com::fd49a479-bee1-4f15-94ca-8ea72352c030" providerId="AD" clId="Web-{6F8F3897-CF7C-4A1C-95BB-E23D709AB2B5}"/>
    <pc:docChg chg="modSld">
      <pc:chgData name="Kevin.Collins" userId="S::kevin.collins_open.ac.uk#ext#@nercacuk.onmicrosoft.com::fd49a479-bee1-4f15-94ca-8ea72352c030" providerId="AD" clId="Web-{6F8F3897-CF7C-4A1C-95BB-E23D709AB2B5}" dt="2020-12-08T10:11:34.013" v="23"/>
      <pc:docMkLst>
        <pc:docMk/>
      </pc:docMkLst>
      <pc:sldChg chg="modSp">
        <pc:chgData name="Kevin.Collins" userId="S::kevin.collins_open.ac.uk#ext#@nercacuk.onmicrosoft.com::fd49a479-bee1-4f15-94ca-8ea72352c030" providerId="AD" clId="Web-{6F8F3897-CF7C-4A1C-95BB-E23D709AB2B5}" dt="2020-12-08T10:11:34.013" v="23"/>
        <pc:sldMkLst>
          <pc:docMk/>
          <pc:sldMk cId="2531889425" sldId="280"/>
        </pc:sldMkLst>
        <pc:graphicFrameChg chg="mod modGraphic">
          <ac:chgData name="Kevin.Collins" userId="S::kevin.collins_open.ac.uk#ext#@nercacuk.onmicrosoft.com::fd49a479-bee1-4f15-94ca-8ea72352c030" providerId="AD" clId="Web-{6F8F3897-CF7C-4A1C-95BB-E23D709AB2B5}" dt="2020-12-08T10:11:34.013" v="23"/>
          <ac:graphicFrameMkLst>
            <pc:docMk/>
            <pc:sldMk cId="2531889425" sldId="280"/>
            <ac:graphicFrameMk id="5" creationId="{00000000-0000-0000-0000-000000000000}"/>
          </ac:graphicFrameMkLst>
        </pc:graphicFrameChg>
      </pc:sldChg>
    </pc:docChg>
  </pc:docChgLst>
  <pc:docChgLst>
    <pc:chgData name="Kevin.Collins" userId="S::kevin.collins_open.ac.uk#ext#@nercacuk.onmicrosoft.com::fd49a479-bee1-4f15-94ca-8ea72352c030" providerId="AD" clId="Web-{93F6813E-9D34-4F2A-9E84-2F7B71D9B488}"/>
    <pc:docChg chg="modSld">
      <pc:chgData name="Kevin.Collins" userId="S::kevin.collins_open.ac.uk#ext#@nercacuk.onmicrosoft.com::fd49a479-bee1-4f15-94ca-8ea72352c030" providerId="AD" clId="Web-{93F6813E-9D34-4F2A-9E84-2F7B71D9B488}" dt="2020-12-08T12:09:24.810" v="62" actId="20577"/>
      <pc:docMkLst>
        <pc:docMk/>
      </pc:docMkLst>
      <pc:sldChg chg="modSp">
        <pc:chgData name="Kevin.Collins" userId="S::kevin.collins_open.ac.uk#ext#@nercacuk.onmicrosoft.com::fd49a479-bee1-4f15-94ca-8ea72352c030" providerId="AD" clId="Web-{93F6813E-9D34-4F2A-9E84-2F7B71D9B488}" dt="2020-12-08T12:09:24.810" v="62" actId="20577"/>
        <pc:sldMkLst>
          <pc:docMk/>
          <pc:sldMk cId="3536106327" sldId="293"/>
        </pc:sldMkLst>
        <pc:spChg chg="mod">
          <ac:chgData name="Kevin.Collins" userId="S::kevin.collins_open.ac.uk#ext#@nercacuk.onmicrosoft.com::fd49a479-bee1-4f15-94ca-8ea72352c030" providerId="AD" clId="Web-{93F6813E-9D34-4F2A-9E84-2F7B71D9B488}" dt="2020-12-08T12:09:24.810" v="62" actId="20577"/>
          <ac:spMkLst>
            <pc:docMk/>
            <pc:sldMk cId="3536106327" sldId="293"/>
            <ac:spMk id="3" creationId="{00000000-0000-0000-0000-000000000000}"/>
          </ac:spMkLst>
        </pc:spChg>
      </pc:sldChg>
    </pc:docChg>
  </pc:docChgLst>
  <pc:docChgLst>
    <pc:chgData name="Hannaford, Jamie" userId="S::jaha@ceh.ac.uk::8ee554b5-ae7a-48bb-80da-6b6523c420c0" providerId="AD" clId="Web-{EAAE9361-88CD-46E8-99AF-B71E6FFE9093}"/>
    <pc:docChg chg="modSld">
      <pc:chgData name="Hannaford, Jamie" userId="S::jaha@ceh.ac.uk::8ee554b5-ae7a-48bb-80da-6b6523c420c0" providerId="AD" clId="Web-{EAAE9361-88CD-46E8-99AF-B71E6FFE9093}" dt="2020-12-03T14:56:05.777" v="2" actId="20577"/>
      <pc:docMkLst>
        <pc:docMk/>
      </pc:docMkLst>
      <pc:sldChg chg="modSp">
        <pc:chgData name="Hannaford, Jamie" userId="S::jaha@ceh.ac.uk::8ee554b5-ae7a-48bb-80da-6b6523c420c0" providerId="AD" clId="Web-{EAAE9361-88CD-46E8-99AF-B71E6FFE9093}" dt="2020-12-03T14:56:05.777" v="2" actId="20577"/>
        <pc:sldMkLst>
          <pc:docMk/>
          <pc:sldMk cId="3536106327" sldId="293"/>
        </pc:sldMkLst>
        <pc:spChg chg="mod">
          <ac:chgData name="Hannaford, Jamie" userId="S::jaha@ceh.ac.uk::8ee554b5-ae7a-48bb-80da-6b6523c420c0" providerId="AD" clId="Web-{EAAE9361-88CD-46E8-99AF-B71E6FFE9093}" dt="2020-12-03T14:56:05.777" v="2" actId="20577"/>
          <ac:spMkLst>
            <pc:docMk/>
            <pc:sldMk cId="3536106327" sldId="293"/>
            <ac:spMk id="3" creationId="{00000000-0000-0000-0000-000000000000}"/>
          </ac:spMkLst>
        </pc:spChg>
      </pc:sldChg>
    </pc:docChg>
  </pc:docChgLst>
  <pc:docChgLst>
    <pc:chgData name="Kevin.Collins" userId="S::kevin.collins_open.ac.uk#ext#@nercacuk.onmicrosoft.com::fd49a479-bee1-4f15-94ca-8ea72352c030" providerId="AD" clId="Web-{F2C43211-72A7-40B6-8DBA-E3F3F0B8A907}"/>
    <pc:docChg chg="modSld">
      <pc:chgData name="Kevin.Collins" userId="S::kevin.collins_open.ac.uk#ext#@nercacuk.onmicrosoft.com::fd49a479-bee1-4f15-94ca-8ea72352c030" providerId="AD" clId="Web-{F2C43211-72A7-40B6-8DBA-E3F3F0B8A907}" dt="2020-12-07T11:35:07.509" v="49" actId="20577"/>
      <pc:docMkLst>
        <pc:docMk/>
      </pc:docMkLst>
      <pc:sldChg chg="modSp">
        <pc:chgData name="Kevin.Collins" userId="S::kevin.collins_open.ac.uk#ext#@nercacuk.onmicrosoft.com::fd49a479-bee1-4f15-94ca-8ea72352c030" providerId="AD" clId="Web-{F2C43211-72A7-40B6-8DBA-E3F3F0B8A907}" dt="2020-12-07T11:35:07.509" v="49" actId="20577"/>
        <pc:sldMkLst>
          <pc:docMk/>
          <pc:sldMk cId="2136249085" sldId="260"/>
        </pc:sldMkLst>
        <pc:spChg chg="mod">
          <ac:chgData name="Kevin.Collins" userId="S::kevin.collins_open.ac.uk#ext#@nercacuk.onmicrosoft.com::fd49a479-bee1-4f15-94ca-8ea72352c030" providerId="AD" clId="Web-{F2C43211-72A7-40B6-8DBA-E3F3F0B8A907}" dt="2020-12-07T11:35:07.509" v="49" actId="20577"/>
          <ac:spMkLst>
            <pc:docMk/>
            <pc:sldMk cId="2136249085" sldId="260"/>
            <ac:spMk id="6" creationId="{2E9E755A-5C08-44E5-8291-C6B0048BDFB1}"/>
          </ac:spMkLst>
        </pc:spChg>
      </pc:sldChg>
    </pc:docChg>
  </pc:docChgLst>
  <pc:docChgLst>
    <pc:chgData name="Stephen Turner" userId="S::stetur@ceh.ac.uk::7684da74-2d91-4bb8-8479-6bfd09b16bd3" providerId="AD" clId="Web-{64C2DA0A-73B1-4504-B3CB-92B597CA64A1}"/>
    <pc:docChg chg="modSld">
      <pc:chgData name="Stephen Turner" userId="S::stetur@ceh.ac.uk::7684da74-2d91-4bb8-8479-6bfd09b16bd3" providerId="AD" clId="Web-{64C2DA0A-73B1-4504-B3CB-92B597CA64A1}" dt="2022-05-23T09:56:39.282" v="66"/>
      <pc:docMkLst>
        <pc:docMk/>
      </pc:docMkLst>
      <pc:sldChg chg="modSp">
        <pc:chgData name="Stephen Turner" userId="S::stetur@ceh.ac.uk::7684da74-2d91-4bb8-8479-6bfd09b16bd3" providerId="AD" clId="Web-{64C2DA0A-73B1-4504-B3CB-92B597CA64A1}" dt="2022-05-23T09:52:00.875" v="53" actId="20577"/>
        <pc:sldMkLst>
          <pc:docMk/>
          <pc:sldMk cId="1180570529" sldId="430"/>
        </pc:sldMkLst>
        <pc:spChg chg="mod">
          <ac:chgData name="Stephen Turner" userId="S::stetur@ceh.ac.uk::7684da74-2d91-4bb8-8479-6bfd09b16bd3" providerId="AD" clId="Web-{64C2DA0A-73B1-4504-B3CB-92B597CA64A1}" dt="2022-05-23T09:52:00.875" v="53" actId="20577"/>
          <ac:spMkLst>
            <pc:docMk/>
            <pc:sldMk cId="1180570529" sldId="430"/>
            <ac:spMk id="10" creationId="{00000000-0000-0000-0000-000000000000}"/>
          </ac:spMkLst>
        </pc:spChg>
        <pc:spChg chg="mod">
          <ac:chgData name="Stephen Turner" userId="S::stetur@ceh.ac.uk::7684da74-2d91-4bb8-8479-6bfd09b16bd3" providerId="AD" clId="Web-{64C2DA0A-73B1-4504-B3CB-92B597CA64A1}" dt="2022-05-23T09:51:41.717" v="50" actId="20577"/>
          <ac:spMkLst>
            <pc:docMk/>
            <pc:sldMk cId="1180570529" sldId="430"/>
            <ac:spMk id="11" creationId="{00000000-0000-0000-0000-000000000000}"/>
          </ac:spMkLst>
        </pc:spChg>
      </pc:sldChg>
      <pc:sldChg chg="addSp delSp modSp addAnim delAnim modAnim">
        <pc:chgData name="Stephen Turner" userId="S::stetur@ceh.ac.uk::7684da74-2d91-4bb8-8479-6bfd09b16bd3" providerId="AD" clId="Web-{64C2DA0A-73B1-4504-B3CB-92B597CA64A1}" dt="2022-05-23T09:56:39.282" v="66"/>
        <pc:sldMkLst>
          <pc:docMk/>
          <pc:sldMk cId="4007299687" sldId="432"/>
        </pc:sldMkLst>
        <pc:spChg chg="ord">
          <ac:chgData name="Stephen Turner" userId="S::stetur@ceh.ac.uk::7684da74-2d91-4bb8-8479-6bfd09b16bd3" providerId="AD" clId="Web-{64C2DA0A-73B1-4504-B3CB-92B597CA64A1}" dt="2022-05-23T09:56:35.938" v="65"/>
          <ac:spMkLst>
            <pc:docMk/>
            <pc:sldMk cId="4007299687" sldId="432"/>
            <ac:spMk id="3" creationId="{00000000-0000-0000-0000-000000000000}"/>
          </ac:spMkLst>
        </pc:spChg>
        <pc:picChg chg="del">
          <ac:chgData name="Stephen Turner" userId="S::stetur@ceh.ac.uk::7684da74-2d91-4bb8-8479-6bfd09b16bd3" providerId="AD" clId="Web-{64C2DA0A-73B1-4504-B3CB-92B597CA64A1}" dt="2022-05-23T09:55:02.339" v="55"/>
          <ac:picMkLst>
            <pc:docMk/>
            <pc:sldMk cId="4007299687" sldId="432"/>
            <ac:picMk id="9" creationId="{00000000-0000-0000-0000-000000000000}"/>
          </ac:picMkLst>
        </pc:picChg>
        <pc:picChg chg="add mod ord">
          <ac:chgData name="Stephen Turner" userId="S::stetur@ceh.ac.uk::7684da74-2d91-4bb8-8479-6bfd09b16bd3" providerId="AD" clId="Web-{64C2DA0A-73B1-4504-B3CB-92B597CA64A1}" dt="2022-05-23T09:55:20.949" v="58"/>
          <ac:picMkLst>
            <pc:docMk/>
            <pc:sldMk cId="4007299687" sldId="432"/>
            <ac:picMk id="18" creationId="{E9D5FCBC-71DD-D443-CC14-87CED6095699}"/>
          </ac:picMkLst>
        </pc:picChg>
        <pc:picChg chg="add mod">
          <ac:chgData name="Stephen Turner" userId="S::stetur@ceh.ac.uk::7684da74-2d91-4bb8-8479-6bfd09b16bd3" providerId="AD" clId="Web-{64C2DA0A-73B1-4504-B3CB-92B597CA64A1}" dt="2022-05-23T09:56:03.264" v="62" actId="1076"/>
          <ac:picMkLst>
            <pc:docMk/>
            <pc:sldMk cId="4007299687" sldId="432"/>
            <ac:picMk id="19" creationId="{A9AB55C6-F6F6-9D0C-3805-2D980FCE5FA9}"/>
          </ac:picMkLst>
        </pc:picChg>
      </pc:sldChg>
    </pc:docChg>
  </pc:docChgLst>
  <pc:docChgLst>
    <pc:chgData name="Kevin.Collins" userId="S::kevin.collins_open.ac.uk#ext#@nercacuk.onmicrosoft.com::fd49a479-bee1-4f15-94ca-8ea72352c030" providerId="AD" clId="Web-{14285643-79CE-43F4-9533-BD17A6F2DEB0}"/>
    <pc:docChg chg="modSld">
      <pc:chgData name="Kevin.Collins" userId="S::kevin.collins_open.ac.uk#ext#@nercacuk.onmicrosoft.com::fd49a479-bee1-4f15-94ca-8ea72352c030" providerId="AD" clId="Web-{14285643-79CE-43F4-9533-BD17A6F2DEB0}" dt="2020-12-07T15:07:44.214" v="1"/>
      <pc:docMkLst>
        <pc:docMk/>
      </pc:docMkLst>
      <pc:sldChg chg="addSp delSp modSp">
        <pc:chgData name="Kevin.Collins" userId="S::kevin.collins_open.ac.uk#ext#@nercacuk.onmicrosoft.com::fd49a479-bee1-4f15-94ca-8ea72352c030" providerId="AD" clId="Web-{14285643-79CE-43F4-9533-BD17A6F2DEB0}" dt="2020-12-07T15:07:44.214" v="1"/>
        <pc:sldMkLst>
          <pc:docMk/>
          <pc:sldMk cId="3146204904" sldId="273"/>
        </pc:sldMkLst>
        <pc:picChg chg="add del mod">
          <ac:chgData name="Kevin.Collins" userId="S::kevin.collins_open.ac.uk#ext#@nercacuk.onmicrosoft.com::fd49a479-bee1-4f15-94ca-8ea72352c030" providerId="AD" clId="Web-{14285643-79CE-43F4-9533-BD17A6F2DEB0}" dt="2020-12-07T15:07:44.214" v="1"/>
          <ac:picMkLst>
            <pc:docMk/>
            <pc:sldMk cId="3146204904" sldId="273"/>
            <ac:picMk id="2" creationId="{71BE01E9-C8B2-4293-8EDF-7AA8CF1D3E9D}"/>
          </ac:picMkLst>
        </pc:picChg>
      </pc:sldChg>
    </pc:docChg>
  </pc:docChgLst>
  <pc:docChgLst>
    <pc:chgData name="Smith, Katie A." userId="S::katsmi@ceh.ac.uk::43d01502-26b4-4616-9d25-164367a1a89f" providerId="AD" clId="Web-{C816B195-F393-4A44-9FD3-EC372B545671}"/>
    <pc:docChg chg="modSld">
      <pc:chgData name="Smith, Katie A." userId="S::katsmi@ceh.ac.uk::43d01502-26b4-4616-9d25-164367a1a89f" providerId="AD" clId="Web-{C816B195-F393-4A44-9FD3-EC372B545671}" dt="2020-12-08T10:14:24.605" v="5" actId="14100"/>
      <pc:docMkLst>
        <pc:docMk/>
      </pc:docMkLst>
      <pc:sldChg chg="modSp">
        <pc:chgData name="Smith, Katie A." userId="S::katsmi@ceh.ac.uk::43d01502-26b4-4616-9d25-164367a1a89f" providerId="AD" clId="Web-{C816B195-F393-4A44-9FD3-EC372B545671}" dt="2020-12-08T10:14:24.605" v="5" actId="14100"/>
        <pc:sldMkLst>
          <pc:docMk/>
          <pc:sldMk cId="220952855" sldId="303"/>
        </pc:sldMkLst>
        <pc:grpChg chg="mod">
          <ac:chgData name="Smith, Katie A." userId="S::katsmi@ceh.ac.uk::43d01502-26b4-4616-9d25-164367a1a89f" providerId="AD" clId="Web-{C816B195-F393-4A44-9FD3-EC372B545671}" dt="2020-12-08T10:14:22.433" v="4" actId="1076"/>
          <ac:grpSpMkLst>
            <pc:docMk/>
            <pc:sldMk cId="220952855" sldId="303"/>
            <ac:grpSpMk id="15" creationId="{4B8E1E32-411B-4858-B2D2-0D777C260822}"/>
          </ac:grpSpMkLst>
        </pc:grpChg>
        <pc:grpChg chg="mod">
          <ac:chgData name="Smith, Katie A." userId="S::katsmi@ceh.ac.uk::43d01502-26b4-4616-9d25-164367a1a89f" providerId="AD" clId="Web-{C816B195-F393-4A44-9FD3-EC372B545671}" dt="2020-12-08T10:14:24.605" v="5" actId="14100"/>
          <ac:grpSpMkLst>
            <pc:docMk/>
            <pc:sldMk cId="220952855" sldId="303"/>
            <ac:grpSpMk id="52" creationId="{EFDE9599-B7E1-4D1E-AECD-E92EB52C824A}"/>
          </ac:grpSpMkLst>
        </pc:grpChg>
      </pc:sldChg>
    </pc:docChg>
  </pc:docChgLst>
  <pc:docChgLst>
    <pc:chgData clId="Web-{4DB60A90-F4FE-4014-BF50-9F561FF4FB7F}"/>
    <pc:docChg chg="modSld">
      <pc:chgData name="" userId="" providerId="" clId="Web-{4DB60A90-F4FE-4014-BF50-9F561FF4FB7F}" dt="2020-11-26T15:38:14.633" v="1"/>
      <pc:docMkLst>
        <pc:docMk/>
      </pc:docMkLst>
      <pc:sldChg chg="addSp delSp modSp">
        <pc:chgData name="" userId="" providerId="" clId="Web-{4DB60A90-F4FE-4014-BF50-9F561FF4FB7F}" dt="2020-11-26T15:38:14.633" v="1"/>
        <pc:sldMkLst>
          <pc:docMk/>
          <pc:sldMk cId="970114537" sldId="256"/>
        </pc:sldMkLst>
        <pc:picChg chg="add del mod">
          <ac:chgData name="" userId="" providerId="" clId="Web-{4DB60A90-F4FE-4014-BF50-9F561FF4FB7F}" dt="2020-11-26T15:38:14.633" v="1"/>
          <ac:picMkLst>
            <pc:docMk/>
            <pc:sldMk cId="970114537" sldId="256"/>
            <ac:picMk id="4" creationId="{89E0CDAA-89A7-4B2B-B420-A6883F795289}"/>
          </ac:picMkLst>
        </pc:picChg>
      </pc:sldChg>
    </pc:docChg>
  </pc:docChgLst>
  <pc:docChgLst>
    <pc:chgData name="Stephen Turner" userId="S::stetur@ceh.ac.uk::7684da74-2d91-4bb8-8479-6bfd09b16bd3" providerId="AD" clId="Web-{3AF63B23-67EA-4EB6-8E29-29C7575A947E}"/>
    <pc:docChg chg="modSld">
      <pc:chgData name="Stephen Turner" userId="S::stetur@ceh.ac.uk::7684da74-2d91-4bb8-8479-6bfd09b16bd3" providerId="AD" clId="Web-{3AF63B23-67EA-4EB6-8E29-29C7575A947E}" dt="2022-05-25T06:07:10.577" v="36" actId="1076"/>
      <pc:docMkLst>
        <pc:docMk/>
      </pc:docMkLst>
      <pc:sldChg chg="modSp">
        <pc:chgData name="Stephen Turner" userId="S::stetur@ceh.ac.uk::7684da74-2d91-4bb8-8479-6bfd09b16bd3" providerId="AD" clId="Web-{3AF63B23-67EA-4EB6-8E29-29C7575A947E}" dt="2022-05-25T05:59:34.770" v="1" actId="1076"/>
        <pc:sldMkLst>
          <pc:docMk/>
          <pc:sldMk cId="1571789160" sldId="346"/>
        </pc:sldMkLst>
        <pc:spChg chg="mod">
          <ac:chgData name="Stephen Turner" userId="S::stetur@ceh.ac.uk::7684da74-2d91-4bb8-8479-6bfd09b16bd3" providerId="AD" clId="Web-{3AF63B23-67EA-4EB6-8E29-29C7575A947E}" dt="2022-05-25T05:59:34.770" v="1" actId="1076"/>
          <ac:spMkLst>
            <pc:docMk/>
            <pc:sldMk cId="1571789160" sldId="346"/>
            <ac:spMk id="9" creationId="{00000000-0000-0000-0000-000000000000}"/>
          </ac:spMkLst>
        </pc:spChg>
      </pc:sldChg>
      <pc:sldChg chg="modSp">
        <pc:chgData name="Stephen Turner" userId="S::stetur@ceh.ac.uk::7684da74-2d91-4bb8-8479-6bfd09b16bd3" providerId="AD" clId="Web-{3AF63B23-67EA-4EB6-8E29-29C7575A947E}" dt="2022-05-25T06:04:52.668" v="13" actId="20577"/>
        <pc:sldMkLst>
          <pc:docMk/>
          <pc:sldMk cId="2415862793" sldId="426"/>
        </pc:sldMkLst>
        <pc:spChg chg="mod">
          <ac:chgData name="Stephen Turner" userId="S::stetur@ceh.ac.uk::7684da74-2d91-4bb8-8479-6bfd09b16bd3" providerId="AD" clId="Web-{3AF63B23-67EA-4EB6-8E29-29C7575A947E}" dt="2022-05-25T06:04:52.668" v="13" actId="20577"/>
          <ac:spMkLst>
            <pc:docMk/>
            <pc:sldMk cId="2415862793" sldId="426"/>
            <ac:spMk id="8" creationId="{00000000-0000-0000-0000-000000000000}"/>
          </ac:spMkLst>
        </pc:spChg>
      </pc:sldChg>
      <pc:sldChg chg="modSp">
        <pc:chgData name="Stephen Turner" userId="S::stetur@ceh.ac.uk::7684da74-2d91-4bb8-8479-6bfd09b16bd3" providerId="AD" clId="Web-{3AF63B23-67EA-4EB6-8E29-29C7575A947E}" dt="2022-05-25T06:00:39.443" v="3" actId="20577"/>
        <pc:sldMkLst>
          <pc:docMk/>
          <pc:sldMk cId="1180570529" sldId="430"/>
        </pc:sldMkLst>
        <pc:spChg chg="mod">
          <ac:chgData name="Stephen Turner" userId="S::stetur@ceh.ac.uk::7684da74-2d91-4bb8-8479-6bfd09b16bd3" providerId="AD" clId="Web-{3AF63B23-67EA-4EB6-8E29-29C7575A947E}" dt="2022-05-25T06:00:39.443" v="3" actId="20577"/>
          <ac:spMkLst>
            <pc:docMk/>
            <pc:sldMk cId="1180570529" sldId="430"/>
            <ac:spMk id="11" creationId="{00000000-0000-0000-0000-000000000000}"/>
          </ac:spMkLst>
        </pc:spChg>
      </pc:sldChg>
      <pc:sldChg chg="modSp">
        <pc:chgData name="Stephen Turner" userId="S::stetur@ceh.ac.uk::7684da74-2d91-4bb8-8479-6bfd09b16bd3" providerId="AD" clId="Web-{3AF63B23-67EA-4EB6-8E29-29C7575A947E}" dt="2022-05-25T06:04:37.042" v="11" actId="20577"/>
        <pc:sldMkLst>
          <pc:docMk/>
          <pc:sldMk cId="4008863532" sldId="435"/>
        </pc:sldMkLst>
        <pc:spChg chg="mod">
          <ac:chgData name="Stephen Turner" userId="S::stetur@ceh.ac.uk::7684da74-2d91-4bb8-8479-6bfd09b16bd3" providerId="AD" clId="Web-{3AF63B23-67EA-4EB6-8E29-29C7575A947E}" dt="2022-05-25T06:04:37.042" v="11" actId="20577"/>
          <ac:spMkLst>
            <pc:docMk/>
            <pc:sldMk cId="4008863532" sldId="435"/>
            <ac:spMk id="16" creationId="{00000000-0000-0000-0000-000000000000}"/>
          </ac:spMkLst>
        </pc:spChg>
      </pc:sldChg>
      <pc:sldChg chg="modSp">
        <pc:chgData name="Stephen Turner" userId="S::stetur@ceh.ac.uk::7684da74-2d91-4bb8-8479-6bfd09b16bd3" providerId="AD" clId="Web-{3AF63B23-67EA-4EB6-8E29-29C7575A947E}" dt="2022-05-25T06:07:10.577" v="36" actId="1076"/>
        <pc:sldMkLst>
          <pc:docMk/>
          <pc:sldMk cId="1243377551" sldId="437"/>
        </pc:sldMkLst>
        <pc:spChg chg="mod">
          <ac:chgData name="Stephen Turner" userId="S::stetur@ceh.ac.uk::7684da74-2d91-4bb8-8479-6bfd09b16bd3" providerId="AD" clId="Web-{3AF63B23-67EA-4EB6-8E29-29C7575A947E}" dt="2022-05-25T06:06:57.358" v="34" actId="20577"/>
          <ac:spMkLst>
            <pc:docMk/>
            <pc:sldMk cId="1243377551" sldId="437"/>
            <ac:spMk id="14" creationId="{00000000-0000-0000-0000-000000000000}"/>
          </ac:spMkLst>
        </pc:spChg>
        <pc:picChg chg="mod">
          <ac:chgData name="Stephen Turner" userId="S::stetur@ceh.ac.uk::7684da74-2d91-4bb8-8479-6bfd09b16bd3" providerId="AD" clId="Web-{3AF63B23-67EA-4EB6-8E29-29C7575A947E}" dt="2022-05-25T06:07:10.577" v="36" actId="1076"/>
          <ac:picMkLst>
            <pc:docMk/>
            <pc:sldMk cId="1243377551" sldId="437"/>
            <ac:picMk id="9" creationId="{D2F5AB63-31A9-A604-22C2-E8A7357FDA44}"/>
          </ac:picMkLst>
        </pc:picChg>
      </pc:sldChg>
    </pc:docChg>
  </pc:docChgLst>
  <pc:docChgLst>
    <pc:chgData name="Smith, Katie A." userId="S::katsmi@ceh.ac.uk::43d01502-26b4-4616-9d25-164367a1a89f" providerId="AD" clId="Web-{C6B55F3D-944F-44E1-9670-C0591D29713F}"/>
    <pc:docChg chg="addSld modSld">
      <pc:chgData name="Smith, Katie A." userId="S::katsmi@ceh.ac.uk::43d01502-26b4-4616-9d25-164367a1a89f" providerId="AD" clId="Web-{C6B55F3D-944F-44E1-9670-C0591D29713F}" dt="2020-12-07T14:30:44.765" v="31" actId="1076"/>
      <pc:docMkLst>
        <pc:docMk/>
      </pc:docMkLst>
      <pc:sldChg chg="addSp delSp modSp new">
        <pc:chgData name="Smith, Katie A." userId="S::katsmi@ceh.ac.uk::43d01502-26b4-4616-9d25-164367a1a89f" providerId="AD" clId="Web-{C6B55F3D-944F-44E1-9670-C0591D29713F}" dt="2020-12-07T14:30:44.765" v="31" actId="1076"/>
        <pc:sldMkLst>
          <pc:docMk/>
          <pc:sldMk cId="3825603073" sldId="295"/>
        </pc:sldMkLst>
        <pc:spChg chg="del">
          <ac:chgData name="Smith, Katie A." userId="S::katsmi@ceh.ac.uk::43d01502-26b4-4616-9d25-164367a1a89f" providerId="AD" clId="Web-{C6B55F3D-944F-44E1-9670-C0591D29713F}" dt="2020-12-07T14:28:25.512" v="1"/>
          <ac:spMkLst>
            <pc:docMk/>
            <pc:sldMk cId="3825603073" sldId="295"/>
            <ac:spMk id="2" creationId="{4509A67B-8259-45B4-8B72-EE3D2C4D4599}"/>
          </ac:spMkLst>
        </pc:spChg>
        <pc:spChg chg="del">
          <ac:chgData name="Smith, Katie A." userId="S::katsmi@ceh.ac.uk::43d01502-26b4-4616-9d25-164367a1a89f" providerId="AD" clId="Web-{C6B55F3D-944F-44E1-9670-C0591D29713F}" dt="2020-12-07T14:28:44.512" v="5"/>
          <ac:spMkLst>
            <pc:docMk/>
            <pc:sldMk cId="3825603073" sldId="295"/>
            <ac:spMk id="3" creationId="{89600B47-5426-4337-8532-FD7FB39DF4D1}"/>
          </ac:spMkLst>
        </pc:spChg>
        <pc:spChg chg="del">
          <ac:chgData name="Smith, Katie A." userId="S::katsmi@ceh.ac.uk::43d01502-26b4-4616-9d25-164367a1a89f" providerId="AD" clId="Web-{C6B55F3D-944F-44E1-9670-C0591D29713F}" dt="2020-12-07T14:28:33.731" v="2"/>
          <ac:spMkLst>
            <pc:docMk/>
            <pc:sldMk cId="3825603073" sldId="295"/>
            <ac:spMk id="4" creationId="{427B5A91-1965-439A-83F6-1F44C7B9CF0B}"/>
          </ac:spMkLst>
        </pc:spChg>
        <pc:spChg chg="add del mod">
          <ac:chgData name="Smith, Katie A." userId="S::katsmi@ceh.ac.uk::43d01502-26b4-4616-9d25-164367a1a89f" providerId="AD" clId="Web-{C6B55F3D-944F-44E1-9670-C0591D29713F}" dt="2020-12-07T14:28:47.465" v="7"/>
          <ac:spMkLst>
            <pc:docMk/>
            <pc:sldMk cId="3825603073" sldId="295"/>
            <ac:spMk id="8" creationId="{3714A2B1-3FFB-41E1-A345-173C97835589}"/>
          </ac:spMkLst>
        </pc:spChg>
        <pc:spChg chg="add del mod">
          <ac:chgData name="Smith, Katie A." userId="S::katsmi@ceh.ac.uk::43d01502-26b4-4616-9d25-164367a1a89f" providerId="AD" clId="Web-{C6B55F3D-944F-44E1-9670-C0591D29713F}" dt="2020-12-07T14:28:57.560" v="9"/>
          <ac:spMkLst>
            <pc:docMk/>
            <pc:sldMk cId="3825603073" sldId="295"/>
            <ac:spMk id="11" creationId="{6594B848-4661-4F83-8426-1BE969A4C62C}"/>
          </ac:spMkLst>
        </pc:spChg>
        <pc:spChg chg="add mod">
          <ac:chgData name="Smith, Katie A." userId="S::katsmi@ceh.ac.uk::43d01502-26b4-4616-9d25-164367a1a89f" providerId="AD" clId="Web-{C6B55F3D-944F-44E1-9670-C0591D29713F}" dt="2020-12-07T14:30:27.140" v="21" actId="14100"/>
          <ac:spMkLst>
            <pc:docMk/>
            <pc:sldMk cId="3825603073" sldId="295"/>
            <ac:spMk id="12" creationId="{FBAFC052-906A-46F3-8F8F-120C58DC66D9}"/>
          </ac:spMkLst>
        </pc:spChg>
        <pc:spChg chg="add mod">
          <ac:chgData name="Smith, Katie A." userId="S::katsmi@ceh.ac.uk::43d01502-26b4-4616-9d25-164367a1a89f" providerId="AD" clId="Web-{C6B55F3D-944F-44E1-9670-C0591D29713F}" dt="2020-12-07T14:30:44.765" v="31" actId="1076"/>
          <ac:spMkLst>
            <pc:docMk/>
            <pc:sldMk cId="3825603073" sldId="295"/>
            <ac:spMk id="13" creationId="{0C082413-CBC8-480A-9CBA-A7C74A85F0BC}"/>
          </ac:spMkLst>
        </pc:spChg>
        <pc:picChg chg="add del mod ord modCrop">
          <ac:chgData name="Smith, Katie A." userId="S::katsmi@ceh.ac.uk::43d01502-26b4-4616-9d25-164367a1a89f" providerId="AD" clId="Web-{C6B55F3D-944F-44E1-9670-C0591D29713F}" dt="2020-12-07T14:28:45.028" v="6"/>
          <ac:picMkLst>
            <pc:docMk/>
            <pc:sldMk cId="3825603073" sldId="295"/>
            <ac:picMk id="6" creationId="{FF710C03-31B0-4FFA-8353-487B77FD2682}"/>
          </ac:picMkLst>
        </pc:picChg>
        <pc:picChg chg="add del mod ord modCrop">
          <ac:chgData name="Smith, Katie A." userId="S::katsmi@ceh.ac.uk::43d01502-26b4-4616-9d25-164367a1a89f" providerId="AD" clId="Web-{C6B55F3D-944F-44E1-9670-C0591D29713F}" dt="2020-12-07T14:28:49.762" v="8"/>
          <ac:picMkLst>
            <pc:docMk/>
            <pc:sldMk cId="3825603073" sldId="295"/>
            <ac:picMk id="9" creationId="{69B43280-3408-4CF1-A1FF-BA47BEA3A594}"/>
          </ac:picMkLst>
        </pc:picChg>
      </pc:sldChg>
    </pc:docChg>
  </pc:docChgLst>
  <pc:docChgLst>
    <pc:chgData name="Smith, Katie A." userId="S::katsmi@ceh.ac.uk::43d01502-26b4-4616-9d25-164367a1a89f" providerId="AD" clId="Web-{8D7510C8-2E94-4FB6-AD13-31278A894244}"/>
    <pc:docChg chg="delSld modSld">
      <pc:chgData name="Smith, Katie A." userId="S::katsmi@ceh.ac.uk::43d01502-26b4-4616-9d25-164367a1a89f" providerId="AD" clId="Web-{8D7510C8-2E94-4FB6-AD13-31278A894244}" dt="2020-12-08T10:03:11.081" v="98" actId="1076"/>
      <pc:docMkLst>
        <pc:docMk/>
      </pc:docMkLst>
      <pc:sldChg chg="addSp modSp">
        <pc:chgData name="Smith, Katie A." userId="S::katsmi@ceh.ac.uk::43d01502-26b4-4616-9d25-164367a1a89f" providerId="AD" clId="Web-{8D7510C8-2E94-4FB6-AD13-31278A894244}" dt="2020-12-08T09:55:56.091" v="40" actId="20577"/>
        <pc:sldMkLst>
          <pc:docMk/>
          <pc:sldMk cId="2361210461" sldId="282"/>
        </pc:sldMkLst>
        <pc:spChg chg="add mod">
          <ac:chgData name="Smith, Katie A." userId="S::katsmi@ceh.ac.uk::43d01502-26b4-4616-9d25-164367a1a89f" providerId="AD" clId="Web-{8D7510C8-2E94-4FB6-AD13-31278A894244}" dt="2020-12-08T09:55:56.091" v="40" actId="20577"/>
          <ac:spMkLst>
            <pc:docMk/>
            <pc:sldMk cId="2361210461" sldId="282"/>
            <ac:spMk id="11" creationId="{98FB0B83-85B9-4D0D-9A85-BE16702B0A18}"/>
          </ac:spMkLst>
        </pc:spChg>
        <pc:picChg chg="mod">
          <ac:chgData name="Smith, Katie A." userId="S::katsmi@ceh.ac.uk::43d01502-26b4-4616-9d25-164367a1a89f" providerId="AD" clId="Web-{8D7510C8-2E94-4FB6-AD13-31278A894244}" dt="2020-12-08T09:54:42.074" v="19" actId="1076"/>
          <ac:picMkLst>
            <pc:docMk/>
            <pc:sldMk cId="2361210461" sldId="282"/>
            <ac:picMk id="9" creationId="{00000000-0000-0000-0000-000000000000}"/>
          </ac:picMkLst>
        </pc:picChg>
      </pc:sldChg>
      <pc:sldChg chg="addSp modSp">
        <pc:chgData name="Smith, Katie A." userId="S::katsmi@ceh.ac.uk::43d01502-26b4-4616-9d25-164367a1a89f" providerId="AD" clId="Web-{8D7510C8-2E94-4FB6-AD13-31278A894244}" dt="2020-12-08T09:55:28.324" v="35" actId="1076"/>
        <pc:sldMkLst>
          <pc:docMk/>
          <pc:sldMk cId="1784810040" sldId="283"/>
        </pc:sldMkLst>
        <pc:spChg chg="mod">
          <ac:chgData name="Smith, Katie A." userId="S::katsmi@ceh.ac.uk::43d01502-26b4-4616-9d25-164367a1a89f" providerId="AD" clId="Web-{8D7510C8-2E94-4FB6-AD13-31278A894244}" dt="2020-12-08T09:55:05.980" v="26" actId="1076"/>
          <ac:spMkLst>
            <pc:docMk/>
            <pc:sldMk cId="1784810040" sldId="283"/>
            <ac:spMk id="6" creationId="{00000000-0000-0000-0000-000000000000}"/>
          </ac:spMkLst>
        </pc:spChg>
        <pc:spChg chg="add mod">
          <ac:chgData name="Smith, Katie A." userId="S::katsmi@ceh.ac.uk::43d01502-26b4-4616-9d25-164367a1a89f" providerId="AD" clId="Web-{8D7510C8-2E94-4FB6-AD13-31278A894244}" dt="2020-12-08T09:55:28.324" v="35" actId="1076"/>
          <ac:spMkLst>
            <pc:docMk/>
            <pc:sldMk cId="1784810040" sldId="283"/>
            <ac:spMk id="11" creationId="{7CE1E955-58E0-4CF2-9023-12396E1C77CF}"/>
          </ac:spMkLst>
        </pc:spChg>
      </pc:sldChg>
      <pc:sldChg chg="addSp delSp modSp">
        <pc:chgData name="Smith, Katie A." userId="S::katsmi@ceh.ac.uk::43d01502-26b4-4616-9d25-164367a1a89f" providerId="AD" clId="Web-{8D7510C8-2E94-4FB6-AD13-31278A894244}" dt="2020-12-08T10:03:11.081" v="98" actId="1076"/>
        <pc:sldMkLst>
          <pc:docMk/>
          <pc:sldMk cId="1323299121" sldId="284"/>
        </pc:sldMkLst>
        <pc:spChg chg="add mod">
          <ac:chgData name="Smith, Katie A." userId="S::katsmi@ceh.ac.uk::43d01502-26b4-4616-9d25-164367a1a89f" providerId="AD" clId="Web-{8D7510C8-2E94-4FB6-AD13-31278A894244}" dt="2020-12-08T09:59:08.234" v="71" actId="20577"/>
          <ac:spMkLst>
            <pc:docMk/>
            <pc:sldMk cId="1323299121" sldId="284"/>
            <ac:spMk id="9" creationId="{775B74F3-7597-47C5-8557-93AEC7197558}"/>
          </ac:spMkLst>
        </pc:spChg>
        <pc:picChg chg="add del mod">
          <ac:chgData name="Smith, Katie A." userId="S::katsmi@ceh.ac.uk::43d01502-26b4-4616-9d25-164367a1a89f" providerId="AD" clId="Web-{8D7510C8-2E94-4FB6-AD13-31278A894244}" dt="2020-12-08T10:00:06.500" v="72"/>
          <ac:picMkLst>
            <pc:docMk/>
            <pc:sldMk cId="1323299121" sldId="284"/>
            <ac:picMk id="6" creationId="{BF6E9707-97F9-4C75-8FB3-18A6D571702D}"/>
          </ac:picMkLst>
        </pc:picChg>
        <pc:picChg chg="add mod">
          <ac:chgData name="Smith, Katie A." userId="S::katsmi@ceh.ac.uk::43d01502-26b4-4616-9d25-164367a1a89f" providerId="AD" clId="Web-{8D7510C8-2E94-4FB6-AD13-31278A894244}" dt="2020-12-08T10:02:44.675" v="90" actId="1076"/>
          <ac:picMkLst>
            <pc:docMk/>
            <pc:sldMk cId="1323299121" sldId="284"/>
            <ac:picMk id="7" creationId="{31C6BC27-C205-4341-B1B2-33FBF1A24318}"/>
          </ac:picMkLst>
        </pc:picChg>
        <pc:picChg chg="add mod">
          <ac:chgData name="Smith, Katie A." userId="S::katsmi@ceh.ac.uk::43d01502-26b4-4616-9d25-164367a1a89f" providerId="AD" clId="Web-{8D7510C8-2E94-4FB6-AD13-31278A894244}" dt="2020-12-08T10:03:07.738" v="96" actId="1076"/>
          <ac:picMkLst>
            <pc:docMk/>
            <pc:sldMk cId="1323299121" sldId="284"/>
            <ac:picMk id="10" creationId="{F8F32E9F-DB13-4BA2-9317-598BE8CC883E}"/>
          </ac:picMkLst>
        </pc:picChg>
        <pc:picChg chg="add mod">
          <ac:chgData name="Smith, Katie A." userId="S::katsmi@ceh.ac.uk::43d01502-26b4-4616-9d25-164367a1a89f" providerId="AD" clId="Web-{8D7510C8-2E94-4FB6-AD13-31278A894244}" dt="2020-12-08T10:03:09.706" v="97" actId="1076"/>
          <ac:picMkLst>
            <pc:docMk/>
            <pc:sldMk cId="1323299121" sldId="284"/>
            <ac:picMk id="11" creationId="{A07A5EA7-2BE5-4F09-B3AD-DC3F12381E0C}"/>
          </ac:picMkLst>
        </pc:picChg>
        <pc:picChg chg="add mod">
          <ac:chgData name="Smith, Katie A." userId="S::katsmi@ceh.ac.uk::43d01502-26b4-4616-9d25-164367a1a89f" providerId="AD" clId="Web-{8D7510C8-2E94-4FB6-AD13-31278A894244}" dt="2020-12-08T10:03:11.081" v="98" actId="1076"/>
          <ac:picMkLst>
            <pc:docMk/>
            <pc:sldMk cId="1323299121" sldId="284"/>
            <ac:picMk id="12" creationId="{7233A5F4-FAF2-4B8E-82AC-40CDA06CE58D}"/>
          </ac:picMkLst>
        </pc:picChg>
      </pc:sldChg>
      <pc:sldChg chg="modSp">
        <pc:chgData name="Smith, Katie A." userId="S::katsmi@ceh.ac.uk::43d01502-26b4-4616-9d25-164367a1a89f" providerId="AD" clId="Web-{8D7510C8-2E94-4FB6-AD13-31278A894244}" dt="2020-12-08T09:53:38.276" v="8" actId="20577"/>
        <pc:sldMkLst>
          <pc:docMk/>
          <pc:sldMk cId="3536106327" sldId="293"/>
        </pc:sldMkLst>
        <pc:spChg chg="mod">
          <ac:chgData name="Smith, Katie A." userId="S::katsmi@ceh.ac.uk::43d01502-26b4-4616-9d25-164367a1a89f" providerId="AD" clId="Web-{8D7510C8-2E94-4FB6-AD13-31278A894244}" dt="2020-12-08T09:53:38.276" v="8" actId="20577"/>
          <ac:spMkLst>
            <pc:docMk/>
            <pc:sldMk cId="3536106327" sldId="293"/>
            <ac:spMk id="3" creationId="{00000000-0000-0000-0000-000000000000}"/>
          </ac:spMkLst>
        </pc:spChg>
      </pc:sldChg>
      <pc:sldChg chg="delSp modSp del">
        <pc:chgData name="Smith, Katie A." userId="S::katsmi@ceh.ac.uk::43d01502-26b4-4616-9d25-164367a1a89f" providerId="AD" clId="Web-{8D7510C8-2E94-4FB6-AD13-31278A894244}" dt="2020-12-08T09:55:31.621" v="36"/>
        <pc:sldMkLst>
          <pc:docMk/>
          <pc:sldMk cId="3825603073" sldId="295"/>
        </pc:sldMkLst>
        <pc:spChg chg="del mod">
          <ac:chgData name="Smith, Katie A." userId="S::katsmi@ceh.ac.uk::43d01502-26b4-4616-9d25-164367a1a89f" providerId="AD" clId="Web-{8D7510C8-2E94-4FB6-AD13-31278A894244}" dt="2020-12-08T09:54:45.558" v="20"/>
          <ac:spMkLst>
            <pc:docMk/>
            <pc:sldMk cId="3825603073" sldId="295"/>
            <ac:spMk id="12" creationId="{FBAFC052-906A-46F3-8F8F-120C58DC66D9}"/>
          </ac:spMkLst>
        </pc:spChg>
        <pc:spChg chg="del">
          <ac:chgData name="Smith, Katie A." userId="S::katsmi@ceh.ac.uk::43d01502-26b4-4616-9d25-164367a1a89f" providerId="AD" clId="Web-{8D7510C8-2E94-4FB6-AD13-31278A894244}" dt="2020-12-08T09:54:19.370" v="10"/>
          <ac:spMkLst>
            <pc:docMk/>
            <pc:sldMk cId="3825603073" sldId="295"/>
            <ac:spMk id="13" creationId="{0C082413-CBC8-480A-9CBA-A7C74A85F0BC}"/>
          </ac:spMkLst>
        </pc:spChg>
      </pc:sldChg>
    </pc:docChg>
  </pc:docChgLst>
  <pc:docChgLst>
    <pc:chgData name="Kevin.Collins" userId="ca245944-dd66-4369-ae01-3e9f78bd1d0a" providerId="ADAL" clId="{34E411C1-AF12-4C20-BE43-99906E1620B6}"/>
    <pc:docChg chg="custSel delSld modSld sldOrd">
      <pc:chgData name="Kevin.Collins" userId="ca245944-dd66-4369-ae01-3e9f78bd1d0a" providerId="ADAL" clId="{34E411C1-AF12-4C20-BE43-99906E1620B6}" dt="2020-12-07T20:07:39.948" v="445" actId="20577"/>
      <pc:docMkLst>
        <pc:docMk/>
      </pc:docMkLst>
      <pc:sldChg chg="del">
        <pc:chgData name="Kevin.Collins" userId="ca245944-dd66-4369-ae01-3e9f78bd1d0a" providerId="ADAL" clId="{34E411C1-AF12-4C20-BE43-99906E1620B6}" dt="2020-12-07T15:08:34.468" v="0" actId="2696"/>
        <pc:sldMkLst>
          <pc:docMk/>
          <pc:sldMk cId="288857220" sldId="274"/>
        </pc:sldMkLst>
      </pc:sldChg>
      <pc:sldChg chg="addSp delSp modSp">
        <pc:chgData name="Kevin.Collins" userId="ca245944-dd66-4369-ae01-3e9f78bd1d0a" providerId="ADAL" clId="{34E411C1-AF12-4C20-BE43-99906E1620B6}" dt="2020-12-07T15:16:19.183" v="110" actId="14100"/>
        <pc:sldMkLst>
          <pc:docMk/>
          <pc:sldMk cId="3767934051" sldId="275"/>
        </pc:sldMkLst>
        <pc:spChg chg="add mod">
          <ac:chgData name="Kevin.Collins" userId="ca245944-dd66-4369-ae01-3e9f78bd1d0a" providerId="ADAL" clId="{34E411C1-AF12-4C20-BE43-99906E1620B6}" dt="2020-12-07T15:14:30.263" v="68" actId="1076"/>
          <ac:spMkLst>
            <pc:docMk/>
            <pc:sldMk cId="3767934051" sldId="275"/>
            <ac:spMk id="3" creationId="{1976E809-2C11-44D1-8C0C-E67637BA62C1}"/>
          </ac:spMkLst>
        </pc:spChg>
        <pc:spChg chg="del">
          <ac:chgData name="Kevin.Collins" userId="ca245944-dd66-4369-ae01-3e9f78bd1d0a" providerId="ADAL" clId="{34E411C1-AF12-4C20-BE43-99906E1620B6}" dt="2020-12-07T15:13:26.557" v="47" actId="478"/>
          <ac:spMkLst>
            <pc:docMk/>
            <pc:sldMk cId="3767934051" sldId="275"/>
            <ac:spMk id="4" creationId="{6264C69D-69C8-4EC8-BA73-0D4618BB79DE}"/>
          </ac:spMkLst>
        </pc:spChg>
        <pc:spChg chg="add mod">
          <ac:chgData name="Kevin.Collins" userId="ca245944-dd66-4369-ae01-3e9f78bd1d0a" providerId="ADAL" clId="{34E411C1-AF12-4C20-BE43-99906E1620B6}" dt="2020-12-07T15:14:20.847" v="67" actId="1076"/>
          <ac:spMkLst>
            <pc:docMk/>
            <pc:sldMk cId="3767934051" sldId="275"/>
            <ac:spMk id="6" creationId="{27678275-4735-4BF6-A975-274C7A7C84FA}"/>
          </ac:spMkLst>
        </pc:spChg>
        <pc:cxnChg chg="add mod">
          <ac:chgData name="Kevin.Collins" userId="ca245944-dd66-4369-ae01-3e9f78bd1d0a" providerId="ADAL" clId="{34E411C1-AF12-4C20-BE43-99906E1620B6}" dt="2020-12-07T15:16:06.622" v="107" actId="1076"/>
          <ac:cxnSpMkLst>
            <pc:docMk/>
            <pc:sldMk cId="3767934051" sldId="275"/>
            <ac:cxnSpMk id="8" creationId="{97A298CD-26B8-4A7A-8EA2-3FEFE94C5FB1}"/>
          </ac:cxnSpMkLst>
        </pc:cxnChg>
        <pc:cxnChg chg="add mod">
          <ac:chgData name="Kevin.Collins" userId="ca245944-dd66-4369-ae01-3e9f78bd1d0a" providerId="ADAL" clId="{34E411C1-AF12-4C20-BE43-99906E1620B6}" dt="2020-12-07T15:16:12.387" v="108" actId="14100"/>
          <ac:cxnSpMkLst>
            <pc:docMk/>
            <pc:sldMk cId="3767934051" sldId="275"/>
            <ac:cxnSpMk id="10" creationId="{B75FF096-BDD1-488D-9E97-5A5298219CCB}"/>
          </ac:cxnSpMkLst>
        </pc:cxnChg>
        <pc:cxnChg chg="add mod">
          <ac:chgData name="Kevin.Collins" userId="ca245944-dd66-4369-ae01-3e9f78bd1d0a" providerId="ADAL" clId="{34E411C1-AF12-4C20-BE43-99906E1620B6}" dt="2020-12-07T15:16:19.183" v="110" actId="14100"/>
          <ac:cxnSpMkLst>
            <pc:docMk/>
            <pc:sldMk cId="3767934051" sldId="275"/>
            <ac:cxnSpMk id="14" creationId="{B5898142-FC72-4DFE-A2BD-C74BDDC68625}"/>
          </ac:cxnSpMkLst>
        </pc:cxnChg>
      </pc:sldChg>
      <pc:sldChg chg="addSp modSp">
        <pc:chgData name="Kevin.Collins" userId="ca245944-dd66-4369-ae01-3e9f78bd1d0a" providerId="ADAL" clId="{34E411C1-AF12-4C20-BE43-99906E1620B6}" dt="2020-12-07T15:16:41.152" v="124" actId="20577"/>
        <pc:sldMkLst>
          <pc:docMk/>
          <pc:sldMk cId="2046798039" sldId="276"/>
        </pc:sldMkLst>
        <pc:spChg chg="add mod">
          <ac:chgData name="Kevin.Collins" userId="ca245944-dd66-4369-ae01-3e9f78bd1d0a" providerId="ADAL" clId="{34E411C1-AF12-4C20-BE43-99906E1620B6}" dt="2020-12-07T15:16:41.152" v="124" actId="20577"/>
          <ac:spMkLst>
            <pc:docMk/>
            <pc:sldMk cId="2046798039" sldId="276"/>
            <ac:spMk id="3" creationId="{C84A737B-61F6-453F-B603-8DE35F4B3CA2}"/>
          </ac:spMkLst>
        </pc:spChg>
      </pc:sldChg>
      <pc:sldChg chg="modSp">
        <pc:chgData name="Kevin.Collins" userId="ca245944-dd66-4369-ae01-3e9f78bd1d0a" providerId="ADAL" clId="{34E411C1-AF12-4C20-BE43-99906E1620B6}" dt="2020-12-07T20:04:27.013" v="404" actId="20577"/>
        <pc:sldMkLst>
          <pc:docMk/>
          <pc:sldMk cId="704056269" sldId="277"/>
        </pc:sldMkLst>
        <pc:spChg chg="mod">
          <ac:chgData name="Kevin.Collins" userId="ca245944-dd66-4369-ae01-3e9f78bd1d0a" providerId="ADAL" clId="{34E411C1-AF12-4C20-BE43-99906E1620B6}" dt="2020-12-07T20:04:27.013" v="404" actId="20577"/>
          <ac:spMkLst>
            <pc:docMk/>
            <pc:sldMk cId="704056269" sldId="277"/>
            <ac:spMk id="2" creationId="{E9CD32B9-4F02-477B-95C4-FCFEF0AB85DA}"/>
          </ac:spMkLst>
        </pc:spChg>
        <pc:spChg chg="mod">
          <ac:chgData name="Kevin.Collins" userId="ca245944-dd66-4369-ae01-3e9f78bd1d0a" providerId="ADAL" clId="{34E411C1-AF12-4C20-BE43-99906E1620B6}" dt="2020-12-07T20:03:42.046" v="389" actId="113"/>
          <ac:spMkLst>
            <pc:docMk/>
            <pc:sldMk cId="704056269" sldId="277"/>
            <ac:spMk id="7" creationId="{00000000-0000-0000-0000-000000000000}"/>
          </ac:spMkLst>
        </pc:spChg>
      </pc:sldChg>
      <pc:sldChg chg="del">
        <pc:chgData name="Kevin.Collins" userId="ca245944-dd66-4369-ae01-3e9f78bd1d0a" providerId="ADAL" clId="{34E411C1-AF12-4C20-BE43-99906E1620B6}" dt="2020-12-07T15:17:34.265" v="126" actId="2696"/>
        <pc:sldMkLst>
          <pc:docMk/>
          <pc:sldMk cId="3171509154" sldId="278"/>
        </pc:sldMkLst>
      </pc:sldChg>
      <pc:sldChg chg="ord">
        <pc:chgData name="Kevin.Collins" userId="ca245944-dd66-4369-ae01-3e9f78bd1d0a" providerId="ADAL" clId="{34E411C1-AF12-4C20-BE43-99906E1620B6}" dt="2020-12-07T20:06:30.349" v="407"/>
        <pc:sldMkLst>
          <pc:docMk/>
          <pc:sldMk cId="4251412784" sldId="278"/>
        </pc:sldMkLst>
      </pc:sldChg>
      <pc:sldChg chg="modSp">
        <pc:chgData name="Kevin.Collins" userId="ca245944-dd66-4369-ae01-3e9f78bd1d0a" providerId="ADAL" clId="{34E411C1-AF12-4C20-BE43-99906E1620B6}" dt="2020-12-07T20:03:09.855" v="376" actId="20577"/>
        <pc:sldMkLst>
          <pc:docMk/>
          <pc:sldMk cId="2531889425" sldId="280"/>
        </pc:sldMkLst>
        <pc:graphicFrameChg chg="modGraphic">
          <ac:chgData name="Kevin.Collins" userId="ca245944-dd66-4369-ae01-3e9f78bd1d0a" providerId="ADAL" clId="{34E411C1-AF12-4C20-BE43-99906E1620B6}" dt="2020-12-07T20:03:09.855" v="376" actId="20577"/>
          <ac:graphicFrameMkLst>
            <pc:docMk/>
            <pc:sldMk cId="2531889425" sldId="280"/>
            <ac:graphicFrameMk id="5" creationId="{00000000-0000-0000-0000-000000000000}"/>
          </ac:graphicFrameMkLst>
        </pc:graphicFrameChg>
      </pc:sldChg>
      <pc:sldChg chg="modSp">
        <pc:chgData name="Kevin.Collins" userId="ca245944-dd66-4369-ae01-3e9f78bd1d0a" providerId="ADAL" clId="{34E411C1-AF12-4C20-BE43-99906E1620B6}" dt="2020-12-07T20:00:51.518" v="330" actId="20577"/>
        <pc:sldMkLst>
          <pc:docMk/>
          <pc:sldMk cId="2439557592" sldId="287"/>
        </pc:sldMkLst>
        <pc:spChg chg="mod">
          <ac:chgData name="Kevin.Collins" userId="ca245944-dd66-4369-ae01-3e9f78bd1d0a" providerId="ADAL" clId="{34E411C1-AF12-4C20-BE43-99906E1620B6}" dt="2020-12-07T20:00:51.518" v="330" actId="20577"/>
          <ac:spMkLst>
            <pc:docMk/>
            <pc:sldMk cId="2439557592" sldId="287"/>
            <ac:spMk id="10" creationId="{6193C996-267F-4358-B912-11E980AF7A7B}"/>
          </ac:spMkLst>
        </pc:spChg>
      </pc:sldChg>
      <pc:sldChg chg="addSp delSp modSp">
        <pc:chgData name="Kevin.Collins" userId="ca245944-dd66-4369-ae01-3e9f78bd1d0a" providerId="ADAL" clId="{34E411C1-AF12-4C20-BE43-99906E1620B6}" dt="2020-12-07T15:19:04.863" v="147" actId="14100"/>
        <pc:sldMkLst>
          <pc:docMk/>
          <pc:sldMk cId="220952855" sldId="303"/>
        </pc:sldMkLst>
        <pc:spChg chg="del mod topLvl">
          <ac:chgData name="Kevin.Collins" userId="ca245944-dd66-4369-ae01-3e9f78bd1d0a" providerId="ADAL" clId="{34E411C1-AF12-4C20-BE43-99906E1620B6}" dt="2020-12-07T15:11:15.961" v="28" actId="478"/>
          <ac:spMkLst>
            <pc:docMk/>
            <pc:sldMk cId="220952855" sldId="303"/>
            <ac:spMk id="6" creationId="{A522A9E5-9F83-4794-8EC3-EC79444C202D}"/>
          </ac:spMkLst>
        </pc:spChg>
        <pc:spChg chg="del topLvl">
          <ac:chgData name="Kevin.Collins" userId="ca245944-dd66-4369-ae01-3e9f78bd1d0a" providerId="ADAL" clId="{34E411C1-AF12-4C20-BE43-99906E1620B6}" dt="2020-12-07T15:11:06.801" v="17" actId="478"/>
          <ac:spMkLst>
            <pc:docMk/>
            <pc:sldMk cId="220952855" sldId="303"/>
            <ac:spMk id="248" creationId="{FF5BBF68-C7FF-4D92-BB90-91B6EFE6AF27}"/>
          </ac:spMkLst>
        </pc:spChg>
        <pc:grpChg chg="mod">
          <ac:chgData name="Kevin.Collins" userId="ca245944-dd66-4369-ae01-3e9f78bd1d0a" providerId="ADAL" clId="{34E411C1-AF12-4C20-BE43-99906E1620B6}" dt="2020-12-07T15:12:55.579" v="46" actId="1076"/>
          <ac:grpSpMkLst>
            <pc:docMk/>
            <pc:sldMk cId="220952855" sldId="303"/>
            <ac:grpSpMk id="15" creationId="{4B8E1E32-411B-4858-B2D2-0D777C260822}"/>
          </ac:grpSpMkLst>
        </pc:grpChg>
        <pc:grpChg chg="mod">
          <ac:chgData name="Kevin.Collins" userId="ca245944-dd66-4369-ae01-3e9f78bd1d0a" providerId="ADAL" clId="{34E411C1-AF12-4C20-BE43-99906E1620B6}" dt="2020-12-07T15:12:38.206" v="42" actId="1076"/>
          <ac:grpSpMkLst>
            <pc:docMk/>
            <pc:sldMk cId="220952855" sldId="303"/>
            <ac:grpSpMk id="49" creationId="{BC483633-0508-45B5-B232-7061A7DAF8E8}"/>
          </ac:grpSpMkLst>
        </pc:grpChg>
        <pc:grpChg chg="mod">
          <ac:chgData name="Kevin.Collins" userId="ca245944-dd66-4369-ae01-3e9f78bd1d0a" providerId="ADAL" clId="{34E411C1-AF12-4C20-BE43-99906E1620B6}" dt="2020-12-07T15:11:45.797" v="36" actId="1076"/>
          <ac:grpSpMkLst>
            <pc:docMk/>
            <pc:sldMk cId="220952855" sldId="303"/>
            <ac:grpSpMk id="50" creationId="{E31D83E4-89B4-4746-A8FD-A34428493221}"/>
          </ac:grpSpMkLst>
        </pc:grpChg>
        <pc:grpChg chg="mod">
          <ac:chgData name="Kevin.Collins" userId="ca245944-dd66-4369-ae01-3e9f78bd1d0a" providerId="ADAL" clId="{34E411C1-AF12-4C20-BE43-99906E1620B6}" dt="2020-12-07T15:11:33.984" v="31" actId="1076"/>
          <ac:grpSpMkLst>
            <pc:docMk/>
            <pc:sldMk cId="220952855" sldId="303"/>
            <ac:grpSpMk id="52" creationId="{EFDE9599-B7E1-4D1E-AECD-E92EB52C824A}"/>
          </ac:grpSpMkLst>
        </pc:grpChg>
        <pc:grpChg chg="mod">
          <ac:chgData name="Kevin.Collins" userId="ca245944-dd66-4369-ae01-3e9f78bd1d0a" providerId="ADAL" clId="{34E411C1-AF12-4C20-BE43-99906E1620B6}" dt="2020-12-07T15:12:25.720" v="40" actId="1076"/>
          <ac:grpSpMkLst>
            <pc:docMk/>
            <pc:sldMk cId="220952855" sldId="303"/>
            <ac:grpSpMk id="68" creationId="{0B82408D-E012-41D7-9F63-EFA933DFE18E}"/>
          </ac:grpSpMkLst>
        </pc:grpChg>
        <pc:grpChg chg="mod">
          <ac:chgData name="Kevin.Collins" userId="ca245944-dd66-4369-ae01-3e9f78bd1d0a" providerId="ADAL" clId="{34E411C1-AF12-4C20-BE43-99906E1620B6}" dt="2020-12-07T15:11:43.920" v="35" actId="1076"/>
          <ac:grpSpMkLst>
            <pc:docMk/>
            <pc:sldMk cId="220952855" sldId="303"/>
            <ac:grpSpMk id="196" creationId="{3C34C172-BBD3-4D35-A71D-BB6ABA690A2E}"/>
          </ac:grpSpMkLst>
        </pc:grpChg>
        <pc:grpChg chg="mod">
          <ac:chgData name="Kevin.Collins" userId="ca245944-dd66-4369-ae01-3e9f78bd1d0a" providerId="ADAL" clId="{34E411C1-AF12-4C20-BE43-99906E1620B6}" dt="2020-12-07T15:19:00.975" v="146" actId="1076"/>
          <ac:grpSpMkLst>
            <pc:docMk/>
            <pc:sldMk cId="220952855" sldId="303"/>
            <ac:grpSpMk id="226" creationId="{0ADCD876-9304-4B95-A0E1-E01AE2E1BC69}"/>
          </ac:grpSpMkLst>
        </pc:grpChg>
        <pc:grpChg chg="mod">
          <ac:chgData name="Kevin.Collins" userId="ca245944-dd66-4369-ae01-3e9f78bd1d0a" providerId="ADAL" clId="{34E411C1-AF12-4C20-BE43-99906E1620B6}" dt="2020-12-07T15:12:42.522" v="44" actId="1076"/>
          <ac:grpSpMkLst>
            <pc:docMk/>
            <pc:sldMk cId="220952855" sldId="303"/>
            <ac:grpSpMk id="231" creationId="{55184B75-45B1-42E9-B25D-C29290B4CA57}"/>
          </ac:grpSpMkLst>
        </pc:grpChg>
        <pc:grpChg chg="del mod">
          <ac:chgData name="Kevin.Collins" userId="ca245944-dd66-4369-ae01-3e9f78bd1d0a" providerId="ADAL" clId="{34E411C1-AF12-4C20-BE43-99906E1620B6}" dt="2020-12-07T15:11:06.801" v="17" actId="478"/>
          <ac:grpSpMkLst>
            <pc:docMk/>
            <pc:sldMk cId="220952855" sldId="303"/>
            <ac:grpSpMk id="251" creationId="{3749B8A7-BA56-42D8-8B20-C1F963201867}"/>
          </ac:grpSpMkLst>
        </pc:grpChg>
        <pc:grpChg chg="mod">
          <ac:chgData name="Kevin.Collins" userId="ca245944-dd66-4369-ae01-3e9f78bd1d0a" providerId="ADAL" clId="{34E411C1-AF12-4C20-BE43-99906E1620B6}" dt="2020-12-07T15:12:44.236" v="45" actId="1076"/>
          <ac:grpSpMkLst>
            <pc:docMk/>
            <pc:sldMk cId="220952855" sldId="303"/>
            <ac:grpSpMk id="260" creationId="{8DE95021-3E68-49B8-AD44-0B75FCCCB734}"/>
          </ac:grpSpMkLst>
        </pc:grpChg>
        <pc:cxnChg chg="add del mod">
          <ac:chgData name="Kevin.Collins" userId="ca245944-dd66-4369-ae01-3e9f78bd1d0a" providerId="ADAL" clId="{34E411C1-AF12-4C20-BE43-99906E1620B6}" dt="2020-12-07T15:11:23.333" v="29" actId="478"/>
          <ac:cxnSpMkLst>
            <pc:docMk/>
            <pc:sldMk cId="220952855" sldId="303"/>
            <ac:cxnSpMk id="21" creationId="{212E6FB8-AA0C-49D8-98B5-498E741333B6}"/>
          </ac:cxnSpMkLst>
        </pc:cxnChg>
        <pc:cxnChg chg="add del mod">
          <ac:chgData name="Kevin.Collins" userId="ca245944-dd66-4369-ae01-3e9f78bd1d0a" providerId="ADAL" clId="{34E411C1-AF12-4C20-BE43-99906E1620B6}" dt="2020-12-07T15:09:11.363" v="3" actId="478"/>
          <ac:cxnSpMkLst>
            <pc:docMk/>
            <pc:sldMk cId="220952855" sldId="303"/>
            <ac:cxnSpMk id="29" creationId="{362AAA6A-DAFB-4B1B-8AC8-312A49025054}"/>
          </ac:cxnSpMkLst>
        </pc:cxnChg>
        <pc:cxnChg chg="add del mod">
          <ac:chgData name="Kevin.Collins" userId="ca245944-dd66-4369-ae01-3e9f78bd1d0a" providerId="ADAL" clId="{34E411C1-AF12-4C20-BE43-99906E1620B6}" dt="2020-12-07T15:09:52.993" v="6" actId="478"/>
          <ac:cxnSpMkLst>
            <pc:docMk/>
            <pc:sldMk cId="220952855" sldId="303"/>
            <ac:cxnSpMk id="31" creationId="{D595D8CC-D88B-4952-909C-FE2CBA873402}"/>
          </ac:cxnSpMkLst>
        </pc:cxnChg>
        <pc:cxnChg chg="add mod">
          <ac:chgData name="Kevin.Collins" userId="ca245944-dd66-4369-ae01-3e9f78bd1d0a" providerId="ADAL" clId="{34E411C1-AF12-4C20-BE43-99906E1620B6}" dt="2020-12-07T15:12:25.720" v="40" actId="1076"/>
          <ac:cxnSpMkLst>
            <pc:docMk/>
            <pc:sldMk cId="220952855" sldId="303"/>
            <ac:cxnSpMk id="36" creationId="{ACECB4E0-9542-4EEF-AE16-68571AB1B572}"/>
          </ac:cxnSpMkLst>
        </pc:cxnChg>
        <pc:cxnChg chg="add mod">
          <ac:chgData name="Kevin.Collins" userId="ca245944-dd66-4369-ae01-3e9f78bd1d0a" providerId="ADAL" clId="{34E411C1-AF12-4C20-BE43-99906E1620B6}" dt="2020-12-07T15:19:00.975" v="146" actId="1076"/>
          <ac:cxnSpMkLst>
            <pc:docMk/>
            <pc:sldMk cId="220952855" sldId="303"/>
            <ac:cxnSpMk id="53" creationId="{FDB0B2A2-93C7-4BA7-8716-F1175A3157FC}"/>
          </ac:cxnSpMkLst>
        </pc:cxnChg>
        <pc:cxnChg chg="mod">
          <ac:chgData name="Kevin.Collins" userId="ca245944-dd66-4369-ae01-3e9f78bd1d0a" providerId="ADAL" clId="{34E411C1-AF12-4C20-BE43-99906E1620B6}" dt="2020-12-07T15:18:53.149" v="145" actId="14100"/>
          <ac:cxnSpMkLst>
            <pc:docMk/>
            <pc:sldMk cId="220952855" sldId="303"/>
            <ac:cxnSpMk id="152" creationId="{29C57766-41B8-42DA-998C-C2D74EDEF930}"/>
          </ac:cxnSpMkLst>
        </pc:cxnChg>
        <pc:cxnChg chg="add mod">
          <ac:chgData name="Kevin.Collins" userId="ca245944-dd66-4369-ae01-3e9f78bd1d0a" providerId="ADAL" clId="{34E411C1-AF12-4C20-BE43-99906E1620B6}" dt="2020-12-07T15:10:05.513" v="7" actId="11529"/>
          <ac:cxnSpMkLst>
            <pc:docMk/>
            <pc:sldMk cId="220952855" sldId="303"/>
            <ac:cxnSpMk id="225" creationId="{50B3E047-6976-4C4F-BB0D-92E5850F75EE}"/>
          </ac:cxnSpMkLst>
        </pc:cxnChg>
        <pc:cxnChg chg="add mod">
          <ac:chgData name="Kevin.Collins" userId="ca245944-dd66-4369-ae01-3e9f78bd1d0a" providerId="ADAL" clId="{34E411C1-AF12-4C20-BE43-99906E1620B6}" dt="2020-12-07T15:11:45.797" v="36" actId="1076"/>
          <ac:cxnSpMkLst>
            <pc:docMk/>
            <pc:sldMk cId="220952855" sldId="303"/>
            <ac:cxnSpMk id="232" creationId="{67EC1276-AF25-4A0B-989E-E2EB3E7AA2AF}"/>
          </ac:cxnSpMkLst>
        </pc:cxnChg>
        <pc:cxnChg chg="add mod">
          <ac:chgData name="Kevin.Collins" userId="ca245944-dd66-4369-ae01-3e9f78bd1d0a" providerId="ADAL" clId="{34E411C1-AF12-4C20-BE43-99906E1620B6}" dt="2020-12-07T15:11:43.920" v="35" actId="1076"/>
          <ac:cxnSpMkLst>
            <pc:docMk/>
            <pc:sldMk cId="220952855" sldId="303"/>
            <ac:cxnSpMk id="239" creationId="{5C2D1DB4-764C-4F6F-90C8-288F14120FD0}"/>
          </ac:cxnSpMkLst>
        </pc:cxnChg>
        <pc:cxnChg chg="add mod">
          <ac:chgData name="Kevin.Collins" userId="ca245944-dd66-4369-ae01-3e9f78bd1d0a" providerId="ADAL" clId="{34E411C1-AF12-4C20-BE43-99906E1620B6}" dt="2020-12-07T15:19:04.863" v="147" actId="14100"/>
          <ac:cxnSpMkLst>
            <pc:docMk/>
            <pc:sldMk cId="220952855" sldId="303"/>
            <ac:cxnSpMk id="253" creationId="{30AC2D71-23C9-47A3-AFCE-862965F033F4}"/>
          </ac:cxnSpMkLst>
        </pc:cxnChg>
        <pc:cxnChg chg="mod">
          <ac:chgData name="Kevin.Collins" userId="ca245944-dd66-4369-ae01-3e9f78bd1d0a" providerId="ADAL" clId="{34E411C1-AF12-4C20-BE43-99906E1620B6}" dt="2020-12-07T15:11:36.776" v="32" actId="14100"/>
          <ac:cxnSpMkLst>
            <pc:docMk/>
            <pc:sldMk cId="220952855" sldId="303"/>
            <ac:cxnSpMk id="291" creationId="{84A16A24-BC6D-420B-8D2E-683AD7348E07}"/>
          </ac:cxnSpMkLst>
        </pc:cxnChg>
        <pc:cxnChg chg="mod">
          <ac:chgData name="Kevin.Collins" userId="ca245944-dd66-4369-ae01-3e9f78bd1d0a" providerId="ADAL" clId="{34E411C1-AF12-4C20-BE43-99906E1620B6}" dt="2020-12-07T15:12:25.720" v="40" actId="1076"/>
          <ac:cxnSpMkLst>
            <pc:docMk/>
            <pc:sldMk cId="220952855" sldId="303"/>
            <ac:cxnSpMk id="295" creationId="{4545A319-9287-4155-B1AF-6E2F7C85A017}"/>
          </ac:cxnSpMkLst>
        </pc:cxnChg>
        <pc:cxnChg chg="mod">
          <ac:chgData name="Kevin.Collins" userId="ca245944-dd66-4369-ae01-3e9f78bd1d0a" providerId="ADAL" clId="{34E411C1-AF12-4C20-BE43-99906E1620B6}" dt="2020-12-07T15:12:25.720" v="40" actId="1076"/>
          <ac:cxnSpMkLst>
            <pc:docMk/>
            <pc:sldMk cId="220952855" sldId="303"/>
            <ac:cxnSpMk id="297" creationId="{6156BC02-6BB8-4B1C-B817-69F9A85B0024}"/>
          </ac:cxnSpMkLst>
        </pc:cxnChg>
        <pc:cxnChg chg="mod">
          <ac:chgData name="Kevin.Collins" userId="ca245944-dd66-4369-ae01-3e9f78bd1d0a" providerId="ADAL" clId="{34E411C1-AF12-4C20-BE43-99906E1620B6}" dt="2020-12-07T15:11:45.797" v="36" actId="1076"/>
          <ac:cxnSpMkLst>
            <pc:docMk/>
            <pc:sldMk cId="220952855" sldId="303"/>
            <ac:cxnSpMk id="302" creationId="{E32BABD9-5EBD-4095-A417-BB68FD9896CE}"/>
          </ac:cxnSpMkLst>
        </pc:cxnChg>
        <pc:cxnChg chg="mod">
          <ac:chgData name="Kevin.Collins" userId="ca245944-dd66-4369-ae01-3e9f78bd1d0a" providerId="ADAL" clId="{34E411C1-AF12-4C20-BE43-99906E1620B6}" dt="2020-12-07T15:12:33.991" v="41" actId="14100"/>
          <ac:cxnSpMkLst>
            <pc:docMk/>
            <pc:sldMk cId="220952855" sldId="303"/>
            <ac:cxnSpMk id="304" creationId="{63CEB2C9-8C43-4AD0-B764-6807E51C76A4}"/>
          </ac:cxnSpMkLst>
        </pc:cxnChg>
      </pc:sldChg>
      <pc:sldChg chg="modSp">
        <pc:chgData name="Kevin.Collins" userId="ca245944-dd66-4369-ae01-3e9f78bd1d0a" providerId="ADAL" clId="{34E411C1-AF12-4C20-BE43-99906E1620B6}" dt="2020-12-07T15:19:30.173" v="156" actId="20577"/>
        <pc:sldMkLst>
          <pc:docMk/>
          <pc:sldMk cId="2950485091" sldId="304"/>
        </pc:sldMkLst>
        <pc:spChg chg="mod">
          <ac:chgData name="Kevin.Collins" userId="ca245944-dd66-4369-ae01-3e9f78bd1d0a" providerId="ADAL" clId="{34E411C1-AF12-4C20-BE43-99906E1620B6}" dt="2020-12-07T15:19:30.173" v="156" actId="20577"/>
          <ac:spMkLst>
            <pc:docMk/>
            <pc:sldMk cId="2950485091" sldId="304"/>
            <ac:spMk id="51" creationId="{1A28F3D7-3884-4B07-89EF-78E086A5A214}"/>
          </ac:spMkLst>
        </pc:spChg>
      </pc:sldChg>
      <pc:sldChg chg="modSp del">
        <pc:chgData name="Kevin.Collins" userId="ca245944-dd66-4369-ae01-3e9f78bd1d0a" providerId="ADAL" clId="{34E411C1-AF12-4C20-BE43-99906E1620B6}" dt="2020-12-07T15:19:15.298" v="148" actId="2696"/>
        <pc:sldMkLst>
          <pc:docMk/>
          <pc:sldMk cId="3458800202" sldId="304"/>
        </pc:sldMkLst>
        <pc:spChg chg="mod">
          <ac:chgData name="Kevin.Collins" userId="ca245944-dd66-4369-ae01-3e9f78bd1d0a" providerId="ADAL" clId="{34E411C1-AF12-4C20-BE43-99906E1620B6}" dt="2020-12-07T15:17:44.554" v="141" actId="20577"/>
          <ac:spMkLst>
            <pc:docMk/>
            <pc:sldMk cId="3458800202" sldId="304"/>
            <ac:spMk id="51" creationId="{1A28F3D7-3884-4B07-89EF-78E086A5A214}"/>
          </ac:spMkLst>
        </pc:spChg>
      </pc:sldChg>
      <pc:sldChg chg="ord">
        <pc:chgData name="Kevin.Collins" userId="ca245944-dd66-4369-ae01-3e9f78bd1d0a" providerId="ADAL" clId="{34E411C1-AF12-4C20-BE43-99906E1620B6}" dt="2020-12-07T20:06:20.126" v="405"/>
        <pc:sldMkLst>
          <pc:docMk/>
          <pc:sldMk cId="1169627327" sldId="306"/>
        </pc:sldMkLst>
      </pc:sldChg>
      <pc:sldChg chg="ord">
        <pc:chgData name="Kevin.Collins" userId="ca245944-dd66-4369-ae01-3e9f78bd1d0a" providerId="ADAL" clId="{34E411C1-AF12-4C20-BE43-99906E1620B6}" dt="2020-12-07T20:06:20.126" v="405"/>
        <pc:sldMkLst>
          <pc:docMk/>
          <pc:sldMk cId="782318939" sldId="307"/>
        </pc:sldMkLst>
      </pc:sldChg>
      <pc:sldChg chg="modSp ord">
        <pc:chgData name="Kevin.Collins" userId="ca245944-dd66-4369-ae01-3e9f78bd1d0a" providerId="ADAL" clId="{34E411C1-AF12-4C20-BE43-99906E1620B6}" dt="2020-12-07T20:07:39.948" v="445" actId="20577"/>
        <pc:sldMkLst>
          <pc:docMk/>
          <pc:sldMk cId="4073040788" sldId="340"/>
        </pc:sldMkLst>
        <pc:spChg chg="mod">
          <ac:chgData name="Kevin.Collins" userId="ca245944-dd66-4369-ae01-3e9f78bd1d0a" providerId="ADAL" clId="{34E411C1-AF12-4C20-BE43-99906E1620B6}" dt="2020-12-07T20:07:39.948" v="445" actId="20577"/>
          <ac:spMkLst>
            <pc:docMk/>
            <pc:sldMk cId="4073040788" sldId="340"/>
            <ac:spMk id="2" creationId="{0DDF467C-7A9A-4CF9-AE1D-075105640059}"/>
          </ac:spMkLst>
        </pc:spChg>
        <pc:spChg chg="mod">
          <ac:chgData name="Kevin.Collins" userId="ca245944-dd66-4369-ae01-3e9f78bd1d0a" providerId="ADAL" clId="{34E411C1-AF12-4C20-BE43-99906E1620B6}" dt="2020-12-07T20:06:57.130" v="433" actId="20577"/>
          <ac:spMkLst>
            <pc:docMk/>
            <pc:sldMk cId="4073040788" sldId="340"/>
            <ac:spMk id="3" creationId="{ACE33289-50C5-499C-9F8F-14117176A95C}"/>
          </ac:spMkLst>
        </pc:spChg>
        <pc:spChg chg="mod">
          <ac:chgData name="Kevin.Collins" userId="ca245944-dd66-4369-ae01-3e9f78bd1d0a" providerId="ADAL" clId="{34E411C1-AF12-4C20-BE43-99906E1620B6}" dt="2020-12-07T20:07:11.636" v="437" actId="20577"/>
          <ac:spMkLst>
            <pc:docMk/>
            <pc:sldMk cId="4073040788" sldId="340"/>
            <ac:spMk id="8" creationId="{05829CFF-6731-4009-B8BF-47E869EB943C}"/>
          </ac:spMkLst>
        </pc:spChg>
        <pc:spChg chg="mod">
          <ac:chgData name="Kevin.Collins" userId="ca245944-dd66-4369-ae01-3e9f78bd1d0a" providerId="ADAL" clId="{34E411C1-AF12-4C20-BE43-99906E1620B6}" dt="2020-12-07T20:07:22.579" v="438" actId="20577"/>
          <ac:spMkLst>
            <pc:docMk/>
            <pc:sldMk cId="4073040788" sldId="340"/>
            <ac:spMk id="9" creationId="{A3EF9846-EF19-4A0B-BEFA-DB6B9837B24B}"/>
          </ac:spMkLst>
        </pc:spChg>
      </pc:sldChg>
    </pc:docChg>
  </pc:docChgLst>
  <pc:docChgLst>
    <pc:chgData name="Kevin.Collins" userId="S::kevin.collins_open.ac.uk#ext#@nercacuk.onmicrosoft.com::fd49a479-bee1-4f15-94ca-8ea72352c030" providerId="AD" clId="Web-{2823B036-ADF4-4BEA-9D02-39BF80A93F58}"/>
    <pc:docChg chg="addSld delSld modSld">
      <pc:chgData name="Kevin.Collins" userId="S::kevin.collins_open.ac.uk#ext#@nercacuk.onmicrosoft.com::fd49a479-bee1-4f15-94ca-8ea72352c030" providerId="AD" clId="Web-{2823B036-ADF4-4BEA-9D02-39BF80A93F58}" dt="2020-12-07T19:46:26.748" v="268" actId="20577"/>
      <pc:docMkLst>
        <pc:docMk/>
      </pc:docMkLst>
      <pc:sldChg chg="modSp">
        <pc:chgData name="Kevin.Collins" userId="S::kevin.collins_open.ac.uk#ext#@nercacuk.onmicrosoft.com::fd49a479-bee1-4f15-94ca-8ea72352c030" providerId="AD" clId="Web-{2823B036-ADF4-4BEA-9D02-39BF80A93F58}" dt="2020-12-07T19:37:40.219" v="118" actId="20577"/>
        <pc:sldMkLst>
          <pc:docMk/>
          <pc:sldMk cId="2059676324" sldId="265"/>
        </pc:sldMkLst>
        <pc:spChg chg="mod">
          <ac:chgData name="Kevin.Collins" userId="S::kevin.collins_open.ac.uk#ext#@nercacuk.onmicrosoft.com::fd49a479-bee1-4f15-94ca-8ea72352c030" providerId="AD" clId="Web-{2823B036-ADF4-4BEA-9D02-39BF80A93F58}" dt="2020-12-07T19:37:40.219" v="118" actId="20577"/>
          <ac:spMkLst>
            <pc:docMk/>
            <pc:sldMk cId="2059676324" sldId="265"/>
            <ac:spMk id="15" creationId="{8CDD2B82-74F4-4380-B473-F2441E5933A2}"/>
          </ac:spMkLst>
        </pc:spChg>
      </pc:sldChg>
      <pc:sldChg chg="delSp modSp">
        <pc:chgData name="Kevin.Collins" userId="S::kevin.collins_open.ac.uk#ext#@nercacuk.onmicrosoft.com::fd49a479-bee1-4f15-94ca-8ea72352c030" providerId="AD" clId="Web-{2823B036-ADF4-4BEA-9D02-39BF80A93F58}" dt="2020-12-07T19:38:45.111" v="153"/>
        <pc:sldMkLst>
          <pc:docMk/>
          <pc:sldMk cId="3556533982" sldId="271"/>
        </pc:sldMkLst>
        <pc:spChg chg="del mod">
          <ac:chgData name="Kevin.Collins" userId="S::kevin.collins_open.ac.uk#ext#@nercacuk.onmicrosoft.com::fd49a479-bee1-4f15-94ca-8ea72352c030" providerId="AD" clId="Web-{2823B036-ADF4-4BEA-9D02-39BF80A93F58}" dt="2020-12-07T19:38:45.111" v="153"/>
          <ac:spMkLst>
            <pc:docMk/>
            <pc:sldMk cId="3556533982" sldId="271"/>
            <ac:spMk id="3" creationId="{00000000-0000-0000-0000-000000000000}"/>
          </ac:spMkLst>
        </pc:spChg>
      </pc:sldChg>
      <pc:sldChg chg="modSp">
        <pc:chgData name="Kevin.Collins" userId="S::kevin.collins_open.ac.uk#ext#@nercacuk.onmicrosoft.com::fd49a479-bee1-4f15-94ca-8ea72352c030" providerId="AD" clId="Web-{2823B036-ADF4-4BEA-9D02-39BF80A93F58}" dt="2020-12-07T19:46:26.748" v="268" actId="20577"/>
        <pc:sldMkLst>
          <pc:docMk/>
          <pc:sldMk cId="2439557592" sldId="287"/>
        </pc:sldMkLst>
        <pc:spChg chg="mod">
          <ac:chgData name="Kevin.Collins" userId="S::kevin.collins_open.ac.uk#ext#@nercacuk.onmicrosoft.com::fd49a479-bee1-4f15-94ca-8ea72352c030" providerId="AD" clId="Web-{2823B036-ADF4-4BEA-9D02-39BF80A93F58}" dt="2020-12-07T19:46:26.748" v="268" actId="20577"/>
          <ac:spMkLst>
            <pc:docMk/>
            <pc:sldMk cId="2439557592" sldId="287"/>
            <ac:spMk id="10" creationId="{6193C996-267F-4358-B912-11E980AF7A7B}"/>
          </ac:spMkLst>
        </pc:spChg>
      </pc:sldChg>
      <pc:sldChg chg="addSp delSp modSp">
        <pc:chgData name="Kevin.Collins" userId="S::kevin.collins_open.ac.uk#ext#@nercacuk.onmicrosoft.com::fd49a479-bee1-4f15-94ca-8ea72352c030" providerId="AD" clId="Web-{2823B036-ADF4-4BEA-9D02-39BF80A93F58}" dt="2020-12-07T19:42:13.648" v="164" actId="1076"/>
        <pc:sldMkLst>
          <pc:docMk/>
          <pc:sldMk cId="220952855" sldId="303"/>
        </pc:sldMkLst>
        <pc:grpChg chg="mod">
          <ac:chgData name="Kevin.Collins" userId="S::kevin.collins_open.ac.uk#ext#@nercacuk.onmicrosoft.com::fd49a479-bee1-4f15-94ca-8ea72352c030" providerId="AD" clId="Web-{2823B036-ADF4-4BEA-9D02-39BF80A93F58}" dt="2020-12-07T19:42:13.648" v="164" actId="1076"/>
          <ac:grpSpMkLst>
            <pc:docMk/>
            <pc:sldMk cId="220952855" sldId="303"/>
            <ac:grpSpMk id="229" creationId="{A538FAA3-8E2B-4A08-BAC4-FDFF55E9CC7B}"/>
          </ac:grpSpMkLst>
        </pc:grpChg>
        <pc:cxnChg chg="add del">
          <ac:chgData name="Kevin.Collins" userId="S::kevin.collins_open.ac.uk#ext#@nercacuk.onmicrosoft.com::fd49a479-bee1-4f15-94ca-8ea72352c030" providerId="AD" clId="Web-{2823B036-ADF4-4BEA-9D02-39BF80A93F58}" dt="2020-12-07T19:41:50.366" v="162"/>
          <ac:cxnSpMkLst>
            <pc:docMk/>
            <pc:sldMk cId="220952855" sldId="303"/>
            <ac:cxnSpMk id="6" creationId="{8BE20873-688B-4124-A5A4-F5940BB4A1EC}"/>
          </ac:cxnSpMkLst>
        </pc:cxnChg>
        <pc:cxnChg chg="add mod">
          <ac:chgData name="Kevin.Collins" userId="S::kevin.collins_open.ac.uk#ext#@nercacuk.onmicrosoft.com::fd49a479-bee1-4f15-94ca-8ea72352c030" providerId="AD" clId="Web-{2823B036-ADF4-4BEA-9D02-39BF80A93F58}" dt="2020-12-07T19:41:44.038" v="161" actId="14100"/>
          <ac:cxnSpMkLst>
            <pc:docMk/>
            <pc:sldMk cId="220952855" sldId="303"/>
            <ac:cxnSpMk id="9" creationId="{EF548C0E-88F2-4A71-BB20-992277B3B57D}"/>
          </ac:cxnSpMkLst>
        </pc:cxnChg>
        <pc:cxnChg chg="add mod">
          <ac:chgData name="Kevin.Collins" userId="S::kevin.collins_open.ac.uk#ext#@nercacuk.onmicrosoft.com::fd49a479-bee1-4f15-94ca-8ea72352c030" providerId="AD" clId="Web-{2823B036-ADF4-4BEA-9D02-39BF80A93F58}" dt="2020-12-07T19:41:24.678" v="159" actId="14100"/>
          <ac:cxnSpMkLst>
            <pc:docMk/>
            <pc:sldMk cId="220952855" sldId="303"/>
            <ac:cxnSpMk id="101" creationId="{AC691465-55DC-48DD-B2D9-85C7DCCD712D}"/>
          </ac:cxnSpMkLst>
        </pc:cxnChg>
        <pc:cxnChg chg="mod">
          <ac:chgData name="Kevin.Collins" userId="S::kevin.collins_open.ac.uk#ext#@nercacuk.onmicrosoft.com::fd49a479-bee1-4f15-94ca-8ea72352c030" providerId="AD" clId="Web-{2823B036-ADF4-4BEA-9D02-39BF80A93F58}" dt="2020-12-07T19:42:13.648" v="164" actId="1076"/>
          <ac:cxnSpMkLst>
            <pc:docMk/>
            <pc:sldMk cId="220952855" sldId="303"/>
            <ac:cxnSpMk id="225" creationId="{50B3E047-6976-4C4F-BB0D-92E5850F75EE}"/>
          </ac:cxnSpMkLst>
        </pc:cxnChg>
        <pc:cxnChg chg="mod">
          <ac:chgData name="Kevin.Collins" userId="S::kevin.collins_open.ac.uk#ext#@nercacuk.onmicrosoft.com::fd49a479-bee1-4f15-94ca-8ea72352c030" providerId="AD" clId="Web-{2823B036-ADF4-4BEA-9D02-39BF80A93F58}" dt="2020-12-07T19:42:13.648" v="164" actId="1076"/>
          <ac:cxnSpMkLst>
            <pc:docMk/>
            <pc:sldMk cId="220952855" sldId="303"/>
            <ac:cxnSpMk id="232" creationId="{67EC1276-AF25-4A0B-989E-E2EB3E7AA2AF}"/>
          </ac:cxnSpMkLst>
        </pc:cxnChg>
        <pc:cxnChg chg="mod">
          <ac:chgData name="Kevin.Collins" userId="S::kevin.collins_open.ac.uk#ext#@nercacuk.onmicrosoft.com::fd49a479-bee1-4f15-94ca-8ea72352c030" providerId="AD" clId="Web-{2823B036-ADF4-4BEA-9D02-39BF80A93F58}" dt="2020-12-07T19:42:13.648" v="164" actId="1076"/>
          <ac:cxnSpMkLst>
            <pc:docMk/>
            <pc:sldMk cId="220952855" sldId="303"/>
            <ac:cxnSpMk id="239" creationId="{5C2D1DB4-764C-4F6F-90C8-288F14120FD0}"/>
          </ac:cxnSpMkLst>
        </pc:cxnChg>
        <pc:cxnChg chg="mod">
          <ac:chgData name="Kevin.Collins" userId="S::kevin.collins_open.ac.uk#ext#@nercacuk.onmicrosoft.com::fd49a479-bee1-4f15-94ca-8ea72352c030" providerId="AD" clId="Web-{2823B036-ADF4-4BEA-9D02-39BF80A93F58}" dt="2020-12-07T19:42:13.648" v="164" actId="1076"/>
          <ac:cxnSpMkLst>
            <pc:docMk/>
            <pc:sldMk cId="220952855" sldId="303"/>
            <ac:cxnSpMk id="253" creationId="{30AC2D71-23C9-47A3-AFCE-862965F033F4}"/>
          </ac:cxnSpMkLst>
        </pc:cxnChg>
      </pc:sldChg>
      <pc:sldChg chg="del">
        <pc:chgData name="Kevin.Collins" userId="S::kevin.collins_open.ac.uk#ext#@nercacuk.onmicrosoft.com::fd49a479-bee1-4f15-94ca-8ea72352c030" providerId="AD" clId="Web-{2823B036-ADF4-4BEA-9D02-39BF80A93F58}" dt="2020-12-07T19:42:57.571" v="166"/>
        <pc:sldMkLst>
          <pc:docMk/>
          <pc:sldMk cId="2950485091" sldId="304"/>
        </pc:sldMkLst>
      </pc:sldChg>
      <pc:sldChg chg="modSp add replId">
        <pc:chgData name="Kevin.Collins" userId="S::kevin.collins_open.ac.uk#ext#@nercacuk.onmicrosoft.com::fd49a479-bee1-4f15-94ca-8ea72352c030" providerId="AD" clId="Web-{2823B036-ADF4-4BEA-9D02-39BF80A93F58}" dt="2020-12-07T19:43:05.821" v="180" actId="20577"/>
        <pc:sldMkLst>
          <pc:docMk/>
          <pc:sldMk cId="4095293876" sldId="305"/>
        </pc:sldMkLst>
        <pc:spChg chg="mod">
          <ac:chgData name="Kevin.Collins" userId="S::kevin.collins_open.ac.uk#ext#@nercacuk.onmicrosoft.com::fd49a479-bee1-4f15-94ca-8ea72352c030" providerId="AD" clId="Web-{2823B036-ADF4-4BEA-9D02-39BF80A93F58}" dt="2020-12-07T19:43:05.821" v="180" actId="20577"/>
          <ac:spMkLst>
            <pc:docMk/>
            <pc:sldMk cId="4095293876" sldId="305"/>
            <ac:spMk id="51" creationId="{1A28F3D7-3884-4B07-89EF-78E086A5A2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C41D3-8802-459F-A6C6-8760D151D740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646AE-AD90-45E6-B3A4-0EB19B434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955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Seen proposal!</a:t>
            </a:r>
          </a:p>
          <a:p>
            <a:endParaRPr lang="en-GB"/>
          </a:p>
          <a:p>
            <a:r>
              <a:rPr lang="en-GB"/>
              <a:t>Going </a:t>
            </a:r>
            <a:r>
              <a:rPr lang="en-GB" baseline="0"/>
              <a:t>to </a:t>
            </a:r>
            <a:r>
              <a:rPr lang="en-GB"/>
              <a:t>explain the backstory</a:t>
            </a:r>
            <a:r>
              <a:rPr lang="en-GB" baseline="0"/>
              <a:t>.</a:t>
            </a:r>
          </a:p>
          <a:p>
            <a:endParaRPr lang="en-GB" baseline="0"/>
          </a:p>
          <a:p>
            <a:endParaRPr lang="en-GB"/>
          </a:p>
          <a:p>
            <a:r>
              <a:rPr lang="en-GB"/>
              <a:t>Here </a:t>
            </a:r>
            <a:r>
              <a:rPr lang="en-GB" baseline="0"/>
              <a:t>is </a:t>
            </a:r>
            <a:r>
              <a:rPr lang="en-GB"/>
              <a:t>an RHN!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46AE-AD90-45E6-B3A4-0EB19B434C8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223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Seen proposal!</a:t>
            </a:r>
          </a:p>
          <a:p>
            <a:endParaRPr lang="en-GB"/>
          </a:p>
          <a:p>
            <a:r>
              <a:rPr lang="en-GB"/>
              <a:t>Going </a:t>
            </a:r>
            <a:r>
              <a:rPr lang="en-GB" baseline="0"/>
              <a:t>to </a:t>
            </a:r>
            <a:r>
              <a:rPr lang="en-GB"/>
              <a:t>explain the backstory</a:t>
            </a:r>
            <a:r>
              <a:rPr lang="en-GB" baseline="0"/>
              <a:t>.</a:t>
            </a:r>
          </a:p>
          <a:p>
            <a:endParaRPr lang="en-GB" baseline="0"/>
          </a:p>
          <a:p>
            <a:endParaRPr lang="en-GB"/>
          </a:p>
          <a:p>
            <a:r>
              <a:rPr lang="en-GB"/>
              <a:t>Here </a:t>
            </a:r>
            <a:r>
              <a:rPr lang="en-GB" baseline="0"/>
              <a:t>is </a:t>
            </a:r>
            <a:r>
              <a:rPr lang="en-GB"/>
              <a:t>an RHN!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46AE-AD90-45E6-B3A4-0EB19B434C8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720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What is an RHN</a:t>
            </a:r>
          </a:p>
          <a:p>
            <a:endParaRPr lang="en-GB"/>
          </a:p>
          <a:p>
            <a:r>
              <a:rPr lang="en-GB"/>
              <a:t>We </a:t>
            </a:r>
            <a:r>
              <a:rPr lang="en-GB" err="1"/>
              <a:t>wll</a:t>
            </a:r>
            <a:r>
              <a:rPr lang="en-GB"/>
              <a:t> discuss.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46AE-AD90-45E6-B3A4-0EB19B434C8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981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What is an RHN</a:t>
            </a:r>
          </a:p>
          <a:p>
            <a:endParaRPr lang="en-GB"/>
          </a:p>
          <a:p>
            <a:r>
              <a:rPr lang="en-GB"/>
              <a:t>We </a:t>
            </a:r>
            <a:r>
              <a:rPr lang="en-GB" err="1"/>
              <a:t>wll</a:t>
            </a:r>
            <a:r>
              <a:rPr lang="en-GB"/>
              <a:t> discuss.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46AE-AD90-45E6-B3A4-0EB19B434C8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296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What is an RHN</a:t>
            </a:r>
          </a:p>
          <a:p>
            <a:endParaRPr lang="en-GB"/>
          </a:p>
          <a:p>
            <a:r>
              <a:rPr lang="en-GB"/>
              <a:t>We </a:t>
            </a:r>
            <a:r>
              <a:rPr lang="en-GB" err="1"/>
              <a:t>wll</a:t>
            </a:r>
            <a:r>
              <a:rPr lang="en-GB"/>
              <a:t> discuss.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46AE-AD90-45E6-B3A4-0EB19B434C8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915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What is an RHN</a:t>
            </a:r>
          </a:p>
          <a:p>
            <a:endParaRPr lang="en-GB"/>
          </a:p>
          <a:p>
            <a:r>
              <a:rPr lang="en-GB"/>
              <a:t>We </a:t>
            </a:r>
            <a:r>
              <a:rPr lang="en-GB" err="1"/>
              <a:t>wll</a:t>
            </a:r>
            <a:r>
              <a:rPr lang="en-GB"/>
              <a:t> discuss.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46AE-AD90-45E6-B3A4-0EB19B434C8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678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What is an RHN</a:t>
            </a:r>
          </a:p>
          <a:p>
            <a:endParaRPr lang="en-GB"/>
          </a:p>
          <a:p>
            <a:r>
              <a:rPr lang="en-GB"/>
              <a:t>We </a:t>
            </a:r>
            <a:r>
              <a:rPr lang="en-GB" err="1"/>
              <a:t>wll</a:t>
            </a:r>
            <a:r>
              <a:rPr lang="en-GB"/>
              <a:t> discuss.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46AE-AD90-45E6-B3A4-0EB19B434C8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19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What is an RHN</a:t>
            </a:r>
          </a:p>
          <a:p>
            <a:endParaRPr lang="en-GB"/>
          </a:p>
          <a:p>
            <a:r>
              <a:rPr lang="en-GB"/>
              <a:t>We </a:t>
            </a:r>
            <a:r>
              <a:rPr lang="en-GB" err="1"/>
              <a:t>wll</a:t>
            </a:r>
            <a:r>
              <a:rPr lang="en-GB"/>
              <a:t> discuss.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46AE-AD90-45E6-B3A4-0EB19B434C8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297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What is an RHN</a:t>
            </a:r>
          </a:p>
          <a:p>
            <a:endParaRPr lang="en-GB"/>
          </a:p>
          <a:p>
            <a:r>
              <a:rPr lang="en-GB"/>
              <a:t>We </a:t>
            </a:r>
            <a:r>
              <a:rPr lang="en-GB" err="1"/>
              <a:t>wll</a:t>
            </a:r>
            <a:r>
              <a:rPr lang="en-GB"/>
              <a:t> discuss.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46AE-AD90-45E6-B3A4-0EB19B434C8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93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r>
              <a:rPr lang="en-GB"/>
              <a:t>What is an RHN</a:t>
            </a:r>
          </a:p>
          <a:p>
            <a:endParaRPr lang="en-GB"/>
          </a:p>
          <a:p>
            <a:r>
              <a:rPr lang="en-GB"/>
              <a:t>We </a:t>
            </a:r>
            <a:r>
              <a:rPr lang="en-GB" err="1"/>
              <a:t>wll</a:t>
            </a:r>
            <a:r>
              <a:rPr lang="en-GB"/>
              <a:t> discuss.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646AE-AD90-45E6-B3A4-0EB19B434C8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97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3827" y="0"/>
            <a:ext cx="14932468" cy="13716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/>
              <a:t>Click to add Subtitle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7930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3" y="12051162"/>
            <a:ext cx="3923070" cy="144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82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2324101"/>
            <a:ext cx="9804401" cy="351076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621539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330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49" y="971550"/>
            <a:ext cx="9804401" cy="2539214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49" y="3986545"/>
            <a:ext cx="9804401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739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7F7AA1-9319-41DE-9B7D-746A8ECAC6F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455901" y="3638550"/>
            <a:ext cx="9994650" cy="75914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7365CB-F398-40D7-A23A-AECCDA28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713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51657" y="-1"/>
            <a:ext cx="12019643" cy="13716002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917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6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723900" y="11239500"/>
            <a:ext cx="232791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85648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1250" y="1676400"/>
            <a:ext cx="9456524" cy="410135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0" y="6244480"/>
            <a:ext cx="9456524" cy="494790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1D504AC-B19F-431F-BDC7-943A6B044C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278474" y="-1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71FE4-2D6C-47B0-90A3-DA401AB938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85648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1D27F0F-96B4-46D3-8AC5-994E7828A8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278474" y="4572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5DA84DF-89E4-413A-8F3A-CE3E18AE20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85648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8E52865-F297-4216-B967-7DBBB07B58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278473" y="9144000"/>
            <a:ext cx="6092826" cy="4572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461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71300" cy="1371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884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7FB87C3-CBD0-4191-8B84-1F6A021FB8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85650" y="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0B74F12-0F39-4717-A212-533403A371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EEC8FE5-F62B-4006-BD63-2E8E5D2D08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185650" y="6858000"/>
            <a:ext cx="12185651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846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387B-CDF4-477E-B1F7-B90291E4F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793F1-ED80-4A12-8782-C473F6D7E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003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98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081000" y="-1272756"/>
            <a:ext cx="11252866" cy="1626151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/>
              <a:t>Click to add Subtitle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7716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265471" y="10736826"/>
            <a:ext cx="23803897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700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11201400"/>
            <a:ext cx="243713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51518DC-D99E-4EAE-B140-AA59BD010F54}"/>
              </a:ext>
            </a:extLst>
          </p:cNvPr>
          <p:cNvSpPr>
            <a:spLocks/>
          </p:cNvSpPr>
          <p:nvPr/>
        </p:nvSpPr>
        <p:spPr>
          <a:xfrm>
            <a:off x="0" y="-1"/>
            <a:ext cx="24371300" cy="13789025"/>
          </a:xfrm>
          <a:prstGeom prst="rect">
            <a:avLst/>
          </a:prstGeom>
          <a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16" r="-5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5307EEF1-CAF6-439C-9514-E3C1617CED7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19918363" cy="137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Main">
            <a:extLst>
              <a:ext uri="{FF2B5EF4-FFF2-40B4-BE49-F238E27FC236}">
                <a16:creationId xmlns:a16="http://schemas.microsoft.com/office/drawing/2014/main" id="{624A0382-0970-450B-B9DE-924DF2507DB8}"/>
              </a:ext>
            </a:extLst>
          </p:cNvPr>
          <p:cNvSpPr>
            <a:spLocks/>
          </p:cNvSpPr>
          <p:nvPr/>
        </p:nvSpPr>
        <p:spPr bwMode="auto">
          <a:xfrm>
            <a:off x="-3175" y="0"/>
            <a:ext cx="19918363" cy="13766800"/>
          </a:xfrm>
          <a:custGeom>
            <a:avLst/>
            <a:gdLst>
              <a:gd name="T0" fmla="*/ 0 w 6258"/>
              <a:gd name="T1" fmla="*/ 2 h 4320"/>
              <a:gd name="T2" fmla="*/ 1 w 6258"/>
              <a:gd name="T3" fmla="*/ 4320 h 4320"/>
              <a:gd name="T4" fmla="*/ 3429 w 6258"/>
              <a:gd name="T5" fmla="*/ 4319 h 4320"/>
              <a:gd name="T6" fmla="*/ 3664 w 6258"/>
              <a:gd name="T7" fmla="*/ 2612 h 4320"/>
              <a:gd name="T8" fmla="*/ 6240 w 6258"/>
              <a:gd name="T9" fmla="*/ 8 h 4320"/>
              <a:gd name="T10" fmla="*/ 6258 w 6258"/>
              <a:gd name="T11" fmla="*/ 0 h 4320"/>
              <a:gd name="T12" fmla="*/ 0 w 6258"/>
              <a:gd name="T13" fmla="*/ 2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58" h="4320">
                <a:moveTo>
                  <a:pt x="0" y="2"/>
                </a:moveTo>
                <a:cubicBezTo>
                  <a:pt x="1" y="4320"/>
                  <a:pt x="1" y="4320"/>
                  <a:pt x="1" y="4320"/>
                </a:cubicBezTo>
                <a:cubicBezTo>
                  <a:pt x="3429" y="4319"/>
                  <a:pt x="3429" y="4319"/>
                  <a:pt x="3429" y="4319"/>
                </a:cubicBezTo>
                <a:cubicBezTo>
                  <a:pt x="3396" y="3777"/>
                  <a:pt x="3470" y="3194"/>
                  <a:pt x="3664" y="2612"/>
                </a:cubicBezTo>
                <a:cubicBezTo>
                  <a:pt x="4132" y="1215"/>
                  <a:pt x="5166" y="225"/>
                  <a:pt x="6240" y="8"/>
                </a:cubicBezTo>
                <a:cubicBezTo>
                  <a:pt x="6246" y="5"/>
                  <a:pt x="6252" y="3"/>
                  <a:pt x="6258" y="0"/>
                </a:cubicBezTo>
                <a:lnTo>
                  <a:pt x="0" y="2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60000"/>
                </a:schemeClr>
              </a:gs>
              <a:gs pos="100000">
                <a:schemeClr val="tx1">
                  <a:lumMod val="50000"/>
                  <a:alpha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6" name="Slice">
            <a:extLst>
              <a:ext uri="{FF2B5EF4-FFF2-40B4-BE49-F238E27FC236}">
                <a16:creationId xmlns:a16="http://schemas.microsoft.com/office/drawing/2014/main" id="{67B32793-0C53-4E45-B249-90D8E1CE515B}"/>
              </a:ext>
            </a:extLst>
          </p:cNvPr>
          <p:cNvSpPr>
            <a:spLocks/>
          </p:cNvSpPr>
          <p:nvPr/>
        </p:nvSpPr>
        <p:spPr bwMode="auto">
          <a:xfrm>
            <a:off x="10806113" y="25400"/>
            <a:ext cx="9051925" cy="13738225"/>
          </a:xfrm>
          <a:custGeom>
            <a:avLst/>
            <a:gdLst>
              <a:gd name="T0" fmla="*/ 268 w 2844"/>
              <a:gd name="T1" fmla="*/ 2604 h 4311"/>
              <a:gd name="T2" fmla="*/ 33 w 2844"/>
              <a:gd name="T3" fmla="*/ 4311 h 4311"/>
              <a:gd name="T4" fmla="*/ 889 w 2844"/>
              <a:gd name="T5" fmla="*/ 4311 h 4311"/>
              <a:gd name="T6" fmla="*/ 836 w 2844"/>
              <a:gd name="T7" fmla="*/ 2389 h 4311"/>
              <a:gd name="T8" fmla="*/ 2702 w 2844"/>
              <a:gd name="T9" fmla="*/ 67 h 4311"/>
              <a:gd name="T10" fmla="*/ 2844 w 2844"/>
              <a:gd name="T11" fmla="*/ 0 h 4311"/>
              <a:gd name="T12" fmla="*/ 268 w 2844"/>
              <a:gd name="T13" fmla="*/ 2604 h 4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4" h="4311">
                <a:moveTo>
                  <a:pt x="268" y="2604"/>
                </a:moveTo>
                <a:cubicBezTo>
                  <a:pt x="74" y="3186"/>
                  <a:pt x="0" y="3769"/>
                  <a:pt x="33" y="4311"/>
                </a:cubicBezTo>
                <a:cubicBezTo>
                  <a:pt x="889" y="4311"/>
                  <a:pt x="889" y="4311"/>
                  <a:pt x="889" y="4311"/>
                </a:cubicBezTo>
                <a:cubicBezTo>
                  <a:pt x="704" y="3737"/>
                  <a:pt x="673" y="3068"/>
                  <a:pt x="836" y="2389"/>
                </a:cubicBezTo>
                <a:cubicBezTo>
                  <a:pt x="1106" y="1261"/>
                  <a:pt x="1842" y="398"/>
                  <a:pt x="2702" y="67"/>
                </a:cubicBezTo>
                <a:cubicBezTo>
                  <a:pt x="2749" y="43"/>
                  <a:pt x="2796" y="21"/>
                  <a:pt x="2844" y="0"/>
                </a:cubicBezTo>
                <a:cubicBezTo>
                  <a:pt x="1770" y="217"/>
                  <a:pt x="736" y="1207"/>
                  <a:pt x="268" y="2604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50000"/>
                </a:schemeClr>
              </a:gs>
              <a:gs pos="100000">
                <a:schemeClr val="tx1">
                  <a:lumMod val="50000"/>
                  <a:alpha val="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17" name="Slice2">
            <a:extLst>
              <a:ext uri="{FF2B5EF4-FFF2-40B4-BE49-F238E27FC236}">
                <a16:creationId xmlns:a16="http://schemas.microsoft.com/office/drawing/2014/main" id="{EF391CDE-A05F-401A-BDDE-CF4C78088D2E}"/>
              </a:ext>
            </a:extLst>
          </p:cNvPr>
          <p:cNvSpPr>
            <a:spLocks/>
          </p:cNvSpPr>
          <p:nvPr/>
        </p:nvSpPr>
        <p:spPr bwMode="auto">
          <a:xfrm>
            <a:off x="12947650" y="239713"/>
            <a:ext cx="6457950" cy="13523913"/>
          </a:xfrm>
          <a:custGeom>
            <a:avLst/>
            <a:gdLst>
              <a:gd name="T0" fmla="*/ 163 w 2029"/>
              <a:gd name="T1" fmla="*/ 2322 h 4244"/>
              <a:gd name="T2" fmla="*/ 216 w 2029"/>
              <a:gd name="T3" fmla="*/ 4244 h 4244"/>
              <a:gd name="T4" fmla="*/ 1068 w 2029"/>
              <a:gd name="T5" fmla="*/ 4243 h 4244"/>
              <a:gd name="T6" fmla="*/ 482 w 2029"/>
              <a:gd name="T7" fmla="*/ 2521 h 4244"/>
              <a:gd name="T8" fmla="*/ 2029 w 2029"/>
              <a:gd name="T9" fmla="*/ 0 h 4244"/>
              <a:gd name="T10" fmla="*/ 163 w 2029"/>
              <a:gd name="T11" fmla="*/ 2322 h 4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29" h="4244">
                <a:moveTo>
                  <a:pt x="163" y="2322"/>
                </a:moveTo>
                <a:cubicBezTo>
                  <a:pt x="0" y="3001"/>
                  <a:pt x="31" y="3670"/>
                  <a:pt x="216" y="4244"/>
                </a:cubicBezTo>
                <a:cubicBezTo>
                  <a:pt x="1068" y="4243"/>
                  <a:pt x="1068" y="4243"/>
                  <a:pt x="1068" y="4243"/>
                </a:cubicBezTo>
                <a:cubicBezTo>
                  <a:pt x="700" y="3767"/>
                  <a:pt x="482" y="3170"/>
                  <a:pt x="482" y="2521"/>
                </a:cubicBezTo>
                <a:cubicBezTo>
                  <a:pt x="481" y="1421"/>
                  <a:pt x="1110" y="467"/>
                  <a:pt x="2029" y="0"/>
                </a:cubicBezTo>
                <a:cubicBezTo>
                  <a:pt x="1169" y="331"/>
                  <a:pt x="433" y="1194"/>
                  <a:pt x="163" y="232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0000"/>
                </a:schemeClr>
              </a:gs>
              <a:gs pos="100000">
                <a:schemeClr val="tx1">
                  <a:lumMod val="50000"/>
                  <a:alpha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58653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/>
              <a:t>Click to add Subtitle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1876423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3D62D2-210E-4334-8B4D-9D6B6D9C84AF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22" name="Picture 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923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-9.79677E-7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24371300" cy="1457326"/>
          </a:xfrm>
          <a:prstGeom prst="rect">
            <a:avLst/>
          </a:prstGeom>
          <a:solidFill>
            <a:schemeClr val="accent1"/>
          </a:solidFill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72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/>
              <a:t>Click here to type your title – Blank slide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55750" y="11160000"/>
            <a:ext cx="15161784" cy="8636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24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/>
              <a:t>Type any publication references here</a:t>
            </a:r>
          </a:p>
        </p:txBody>
      </p:sp>
    </p:spTree>
    <p:extLst>
      <p:ext uri="{BB962C8B-B14F-4D97-AF65-F5344CB8AC3E}">
        <p14:creationId xmlns:p14="http://schemas.microsoft.com/office/powerpoint/2010/main" val="282726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/>
              <a:t>Click to add Subtitle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3040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6321" y="0"/>
            <a:ext cx="18288000" cy="13716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/>
              <a:t>Click to add Subtitle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899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/>
              <a:t>Click to add Subtitle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8253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944" y="0"/>
            <a:ext cx="20716282" cy="13716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13081000" y="0"/>
            <a:ext cx="11290300" cy="13716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73" t="29456" r="20493" b="29433"/>
          <a:stretch/>
        </p:blipFill>
        <p:spPr>
          <a:xfrm>
            <a:off x="-31595" y="0"/>
            <a:ext cx="20057396" cy="13716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80" t="20531" r="30496" b="20803"/>
          <a:stretch/>
        </p:blipFill>
        <p:spPr>
          <a:xfrm>
            <a:off x="10850307" y="0"/>
            <a:ext cx="9258300" cy="13716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80208" y="6703501"/>
            <a:ext cx="9897517" cy="3541230"/>
          </a:xfrm>
        </p:spPr>
        <p:txBody>
          <a:bodyPr/>
          <a:lstStyle>
            <a:lvl1pPr marL="0" indent="0" algn="l">
              <a:lnSpc>
                <a:spcPts val="6000"/>
              </a:lnSpc>
              <a:spcBef>
                <a:spcPts val="0"/>
              </a:spcBef>
              <a:buNone/>
              <a:defRPr sz="5400">
                <a:solidFill>
                  <a:schemeClr val="bg1"/>
                </a:solidFill>
              </a:defRPr>
            </a:lvl1pPr>
            <a:lvl2pPr marL="913943" indent="0" algn="ctr">
              <a:buNone/>
              <a:defRPr sz="3998"/>
            </a:lvl2pPr>
            <a:lvl3pPr marL="1827886" indent="0" algn="ctr">
              <a:buNone/>
              <a:defRPr sz="3598"/>
            </a:lvl3pPr>
            <a:lvl4pPr marL="2741828" indent="0" algn="ctr">
              <a:buNone/>
              <a:defRPr sz="3198"/>
            </a:lvl4pPr>
            <a:lvl5pPr marL="3655771" indent="0" algn="ctr">
              <a:buNone/>
              <a:defRPr sz="3198"/>
            </a:lvl5pPr>
            <a:lvl6pPr marL="4569714" indent="0" algn="ctr">
              <a:buNone/>
              <a:defRPr sz="3198"/>
            </a:lvl6pPr>
            <a:lvl7pPr marL="5483657" indent="0" algn="ctr">
              <a:buNone/>
              <a:defRPr sz="3198"/>
            </a:lvl7pPr>
            <a:lvl8pPr marL="6397600" indent="0" algn="ctr">
              <a:buNone/>
              <a:defRPr sz="3198"/>
            </a:lvl8pPr>
            <a:lvl9pPr marL="7311542" indent="0" algn="ctr">
              <a:buNone/>
              <a:defRPr sz="3198"/>
            </a:lvl9pPr>
          </a:lstStyle>
          <a:p>
            <a:r>
              <a:rPr lang="en-GB"/>
              <a:t>Click to add Subtitle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80208" y="2733675"/>
            <a:ext cx="9897517" cy="3541230"/>
          </a:xfrm>
        </p:spPr>
        <p:txBody>
          <a:bodyPr anchor="b"/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add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800099" y="11959013"/>
            <a:ext cx="3608845" cy="1056899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5159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514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0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33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1249" y="1447200"/>
            <a:ext cx="21069301" cy="15176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1249" y="3638550"/>
            <a:ext cx="21069301" cy="75914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02850" y="12226926"/>
            <a:ext cx="654923" cy="5937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3000" b="1">
                <a:solidFill>
                  <a:schemeClr val="tx1"/>
                </a:solidFill>
              </a:defRPr>
            </a:lvl1pPr>
          </a:lstStyle>
          <a:p>
            <a:fld id="{961FDFF3-09F3-4B48-A0F3-AE2314ADC9E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88C94E-92BC-47BD-949D-D6D2396523DD}"/>
              </a:ext>
            </a:extLst>
          </p:cNvPr>
          <p:cNvCxnSpPr>
            <a:cxnSpLocks/>
          </p:cNvCxnSpPr>
          <p:nvPr/>
        </p:nvCxnSpPr>
        <p:spPr>
          <a:xfrm>
            <a:off x="1002028" y="11801476"/>
            <a:ext cx="22455743" cy="0"/>
          </a:xfrm>
          <a:prstGeom prst="line">
            <a:avLst/>
          </a:prstGeom>
          <a:ln w="22225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007988-754E-4B51-A63D-FC04432E770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99" y="11959013"/>
            <a:ext cx="3608845" cy="10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6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84" r:id="rId3"/>
    <p:sldLayoutId id="2147483685" r:id="rId4"/>
    <p:sldLayoutId id="2147483686" r:id="rId5"/>
    <p:sldLayoutId id="2147483687" r:id="rId6"/>
    <p:sldLayoutId id="2147483682" r:id="rId7"/>
    <p:sldLayoutId id="2147483683" r:id="rId8"/>
    <p:sldLayoutId id="2147483681" r:id="rId9"/>
    <p:sldLayoutId id="2147483662" r:id="rId10"/>
    <p:sldLayoutId id="2147483671" r:id="rId11"/>
    <p:sldLayoutId id="2147483672" r:id="rId12"/>
    <p:sldLayoutId id="2147483677" r:id="rId13"/>
    <p:sldLayoutId id="2147483673" r:id="rId14"/>
    <p:sldLayoutId id="2147483674" r:id="rId15"/>
    <p:sldLayoutId id="2147483675" r:id="rId16"/>
    <p:sldLayoutId id="2147483676" r:id="rId17"/>
    <p:sldLayoutId id="2147483666" r:id="rId18"/>
    <p:sldLayoutId id="2147483667" r:id="rId19"/>
    <p:sldLayoutId id="2147483668" r:id="rId20"/>
    <p:sldLayoutId id="2147483678" r:id="rId21"/>
    <p:sldLayoutId id="2147483679" r:id="rId22"/>
  </p:sldLayoutIdLst>
  <p:hf hdr="0" ftr="0" dt="0"/>
  <p:txStyles>
    <p:titleStyle>
      <a:lvl1pPr algn="l" defTabSz="1827886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7886" rtl="0" eaLnBrk="1" latinLnBrk="0" hangingPunct="1">
        <a:lnSpc>
          <a:spcPts val="6000"/>
        </a:lnSpc>
        <a:spcBef>
          <a:spcPts val="1999"/>
        </a:spcBef>
        <a:buFont typeface="Arial" panose="020B0604020202020204" pitchFamily="34" charset="0"/>
        <a:buNone/>
        <a:defRPr sz="5400" kern="1200">
          <a:solidFill>
            <a:srgbClr val="575756"/>
          </a:solidFill>
          <a:latin typeface="+mn-lt"/>
          <a:ea typeface="+mn-ea"/>
          <a:cs typeface="+mn-cs"/>
        </a:defRPr>
      </a:lvl1pPr>
      <a:lvl2pPr marL="533400" indent="-5334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5400" kern="1200">
          <a:solidFill>
            <a:srgbClr val="575756"/>
          </a:solidFill>
          <a:latin typeface="+mn-lt"/>
          <a:ea typeface="+mn-ea"/>
          <a:cs typeface="+mn-cs"/>
        </a:defRPr>
      </a:lvl2pPr>
      <a:lvl3pPr marL="901700" indent="-3683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3pPr>
      <a:lvl4pPr marL="12573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4pPr>
      <a:lvl5pPr marL="1612900" indent="-355600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700" kern="1200">
          <a:solidFill>
            <a:srgbClr val="575756"/>
          </a:solidFill>
          <a:latin typeface="+mn-lt"/>
          <a:ea typeface="+mn-ea"/>
          <a:cs typeface="+mn-cs"/>
        </a:defRPr>
      </a:lvl5pPr>
      <a:lvl6pPr marL="5026685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940628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854571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768514" indent="-456971" algn="l" defTabSz="182788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1pPr>
      <a:lvl2pPr marL="913943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2pPr>
      <a:lvl3pPr marL="1827886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3pPr>
      <a:lvl4pPr marL="2741828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4pPr>
      <a:lvl5pPr marL="3655771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5pPr>
      <a:lvl6pPr marL="4569714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6pPr>
      <a:lvl7pPr marL="5483657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7pPr>
      <a:lvl8pPr marL="6397600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8pPr>
      <a:lvl9pPr marL="7311542" algn="l" defTabSz="1827886" rtl="0" eaLnBrk="1" latinLnBrk="0" hangingPunct="1">
        <a:defRPr sz="35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76">
          <p15:clr>
            <a:srgbClr val="F26B43"/>
          </p15:clr>
        </p15:guide>
        <p15:guide id="3" pos="1500">
          <p15:clr>
            <a:srgbClr val="F26B43"/>
          </p15:clr>
        </p15:guide>
        <p15:guide id="4" pos="570">
          <p15:clr>
            <a:srgbClr val="F26B43"/>
          </p15:clr>
        </p15:guide>
        <p15:guide id="5" pos="14772">
          <p15:clr>
            <a:srgbClr val="F26B43"/>
          </p15:clr>
        </p15:guide>
        <p15:guide id="6" orient="horz" pos="7699">
          <p15:clr>
            <a:srgbClr val="F26B43"/>
          </p15:clr>
        </p15:guide>
        <p15:guide id="7" orient="horz" pos="15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doi.org/10.2166/nh.2017.058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s://www.ceh.ac.uk/our-science/projects/robin" TargetMode="External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2166/nh.2017.058" TargetMode="External"/><Relationship Id="rId3" Type="http://schemas.openxmlformats.org/officeDocument/2006/relationships/hyperlink" Target="https://iwaponline.com/hr/article/doi/10.2166/nh.2021.156/81196/An-updated-national-scale-assessment-of-trends-in" TargetMode="Externa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ires.onlinelibrary.wiley.com/doi/10.1002/wat2.1085" TargetMode="External"/><Relationship Id="rId5" Type="http://schemas.openxmlformats.org/officeDocument/2006/relationships/image" Target="../media/image42.png"/><Relationship Id="rId10" Type="http://schemas.openxmlformats.org/officeDocument/2006/relationships/hyperlink" Target="https://cran.r-project.org/web/packages/rnrfa/index.html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3.png"/><Relationship Id="rId7" Type="http://schemas.openxmlformats.org/officeDocument/2006/relationships/hyperlink" Target="https://www.ceh.ac.uk/our-science/projects/robi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hyperlink" Target="mailto:robin@ceh.ac.uk" TargetMode="External"/><Relationship Id="rId5" Type="http://schemas.openxmlformats.org/officeDocument/2006/relationships/image" Target="../media/image36.png"/><Relationship Id="rId10" Type="http://schemas.openxmlformats.org/officeDocument/2006/relationships/image" Target="../media/image47.png"/><Relationship Id="rId4" Type="http://schemas.openxmlformats.org/officeDocument/2006/relationships/image" Target="../media/image35.jpe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07" y="457061"/>
            <a:ext cx="11304229" cy="3181430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219DEEF5-FACA-411C-A65E-5A42051C9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940" y="7952787"/>
            <a:ext cx="9907986" cy="4620992"/>
          </a:xfrm>
        </p:spPr>
        <p:txBody>
          <a:bodyPr/>
          <a:lstStyle/>
          <a:p>
            <a:r>
              <a:rPr lang="en-GB" sz="4400" b="1"/>
              <a:t>Stephen Turner</a:t>
            </a:r>
            <a:r>
              <a:rPr lang="en-GB" sz="4400"/>
              <a:t>, Lucy Barker, Harry Dixon, Jamie Hannaford, Adam Griffin, Alannah Killeen and </a:t>
            </a:r>
            <a:r>
              <a:rPr lang="en-GB" sz="4400" b="1"/>
              <a:t>the ROBIN Network</a:t>
            </a:r>
          </a:p>
          <a:p>
            <a:endParaRPr lang="en-GB" sz="4400" b="1"/>
          </a:p>
          <a:p>
            <a:pPr>
              <a:lnSpc>
                <a:spcPct val="100000"/>
              </a:lnSpc>
            </a:pPr>
            <a:r>
              <a:rPr lang="en-GB" sz="2400"/>
              <a:t>Session HS2.5.1, EGU General Assembly, Vienna, 23</a:t>
            </a:r>
            <a:r>
              <a:rPr lang="en-GB" sz="2400" baseline="30000"/>
              <a:t>rd</a:t>
            </a:r>
            <a:r>
              <a:rPr lang="en-GB" sz="2400"/>
              <a:t> - 27</a:t>
            </a:r>
            <a:r>
              <a:rPr lang="en-GB" sz="2400" baseline="30000"/>
              <a:t>th</a:t>
            </a:r>
            <a:r>
              <a:rPr lang="en-GB" sz="2400"/>
              <a:t> May 2022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514CF-5633-4C69-ADD2-E1768639C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939" y="4205078"/>
            <a:ext cx="12017761" cy="3541230"/>
          </a:xfrm>
        </p:spPr>
        <p:txBody>
          <a:bodyPr/>
          <a:lstStyle/>
          <a:p>
            <a:r>
              <a:rPr lang="en-GB" sz="7200" b="0"/>
              <a:t>A </a:t>
            </a:r>
            <a:r>
              <a:rPr lang="en-GB" sz="7200"/>
              <a:t>R</a:t>
            </a:r>
            <a:r>
              <a:rPr lang="en-GB" sz="7200" b="0"/>
              <a:t>eference </a:t>
            </a:r>
            <a:r>
              <a:rPr lang="en-GB" sz="7200"/>
              <a:t>O</a:t>
            </a:r>
            <a:r>
              <a:rPr lang="en-GB" sz="7200" b="0"/>
              <a:t>bservatory of </a:t>
            </a:r>
            <a:r>
              <a:rPr lang="en-GB" sz="7200"/>
              <a:t>B</a:t>
            </a:r>
            <a:r>
              <a:rPr lang="en-GB" sz="7200" b="0"/>
              <a:t>asins for </a:t>
            </a:r>
            <a:r>
              <a:rPr lang="en-GB" sz="7200" err="1"/>
              <a:t>IN</a:t>
            </a:r>
            <a:r>
              <a:rPr lang="en-GB" sz="7200" b="0" err="1"/>
              <a:t>ternational</a:t>
            </a:r>
            <a:r>
              <a:rPr lang="en-GB" sz="7200" b="0"/>
              <a:t> hydrological climate change detection </a:t>
            </a:r>
            <a:endParaRPr lang="en-GB" sz="3600" b="0"/>
          </a:p>
        </p:txBody>
      </p:sp>
      <p:sp>
        <p:nvSpPr>
          <p:cNvPr id="2" name="TextBox 1"/>
          <p:cNvSpPr txBox="1"/>
          <p:nvPr/>
        </p:nvSpPr>
        <p:spPr>
          <a:xfrm>
            <a:off x="16787446" y="1092590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8000" b="1" err="1"/>
          </a:p>
        </p:txBody>
      </p:sp>
      <p:sp>
        <p:nvSpPr>
          <p:cNvPr id="9" name="TextBox 8"/>
          <p:cNvSpPr txBox="1"/>
          <p:nvPr/>
        </p:nvSpPr>
        <p:spPr>
          <a:xfrm>
            <a:off x="17603311" y="744579"/>
            <a:ext cx="6601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3200" b="1"/>
              <a:t>Trout Beck at </a:t>
            </a:r>
            <a:r>
              <a:rPr lang="en-GB" sz="3200" b="1" err="1"/>
              <a:t>Moorhouse</a:t>
            </a:r>
            <a:r>
              <a:rPr lang="en-GB" sz="3200" b="1"/>
              <a:t> </a:t>
            </a:r>
          </a:p>
          <a:p>
            <a:pPr algn="r"/>
            <a:r>
              <a:rPr lang="en-GB" sz="3200" b="1"/>
              <a:t>UK Reference catchment, </a:t>
            </a:r>
          </a:p>
          <a:p>
            <a:pPr algn="r"/>
            <a:r>
              <a:rPr lang="en-GB" sz="3200" b="1"/>
              <a:t>Northern England © NRFA, UKCEH</a:t>
            </a:r>
          </a:p>
        </p:txBody>
      </p:sp>
      <p:pic>
        <p:nvPicPr>
          <p:cNvPr id="8" name="Picture 2" descr="https://egu22.eu/EGU22-sharing-is-encouraged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9351" y="10347159"/>
            <a:ext cx="2406315" cy="336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89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07" y="457061"/>
            <a:ext cx="11304229" cy="3181430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219DEEF5-FACA-411C-A65E-5A42051C9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6343" y="5344455"/>
            <a:ext cx="18360393" cy="4620992"/>
          </a:xfrm>
        </p:spPr>
        <p:txBody>
          <a:bodyPr/>
          <a:lstStyle/>
          <a:p>
            <a:r>
              <a:rPr lang="en-GB" sz="4400" b="1">
                <a:latin typeface="+mj-lt"/>
              </a:rPr>
              <a:t>robin@ceh.ac.uk</a:t>
            </a:r>
          </a:p>
          <a:p>
            <a:endParaRPr lang="en-GB" sz="4400" b="1">
              <a:latin typeface="+mj-lt"/>
            </a:endParaRPr>
          </a:p>
          <a:p>
            <a:endParaRPr lang="en-GB" sz="4400" b="1">
              <a:latin typeface="+mj-lt"/>
            </a:endParaRPr>
          </a:p>
          <a:p>
            <a:endParaRPr lang="en-GB" sz="4400" b="1">
              <a:latin typeface="+mj-lt"/>
            </a:endParaRPr>
          </a:p>
          <a:p>
            <a:endParaRPr lang="en-GB" sz="4400" b="1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D514CF-5633-4C69-ADD2-E1768639C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939" y="4205078"/>
            <a:ext cx="12017761" cy="1024128"/>
          </a:xfrm>
        </p:spPr>
        <p:txBody>
          <a:bodyPr/>
          <a:lstStyle/>
          <a:p>
            <a:r>
              <a:rPr lang="en-GB" sz="7200" b="0"/>
              <a:t>Thank you for listening!</a:t>
            </a:r>
            <a:endParaRPr lang="en-GB" sz="3600" b="0"/>
          </a:p>
        </p:txBody>
      </p:sp>
      <p:sp>
        <p:nvSpPr>
          <p:cNvPr id="2" name="TextBox 1"/>
          <p:cNvSpPr txBox="1"/>
          <p:nvPr/>
        </p:nvSpPr>
        <p:spPr>
          <a:xfrm>
            <a:off x="16787446" y="1092590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8000" b="1" err="1"/>
          </a:p>
        </p:txBody>
      </p:sp>
      <p:sp>
        <p:nvSpPr>
          <p:cNvPr id="9" name="TextBox 8"/>
          <p:cNvSpPr txBox="1"/>
          <p:nvPr/>
        </p:nvSpPr>
        <p:spPr>
          <a:xfrm>
            <a:off x="17603311" y="744579"/>
            <a:ext cx="6601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3200" b="1"/>
              <a:t>Trout Beck at </a:t>
            </a:r>
            <a:r>
              <a:rPr lang="en-GB" sz="3200" b="1" err="1"/>
              <a:t>Moorhouse</a:t>
            </a:r>
            <a:r>
              <a:rPr lang="en-GB" sz="3200" b="1"/>
              <a:t> </a:t>
            </a:r>
          </a:p>
          <a:p>
            <a:pPr algn="r"/>
            <a:r>
              <a:rPr lang="en-GB" sz="3200" b="1"/>
              <a:t>UK Reference catchment, </a:t>
            </a:r>
          </a:p>
          <a:p>
            <a:pPr algn="r"/>
            <a:r>
              <a:rPr lang="en-GB" sz="3200" b="1"/>
              <a:t>Northern England © NRFA, UKCEH</a:t>
            </a:r>
          </a:p>
        </p:txBody>
      </p:sp>
      <p:pic>
        <p:nvPicPr>
          <p:cNvPr id="8" name="Picture 2" descr="https://egu22.eu/EGU22-sharing-is-encouraged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9351" y="10347159"/>
            <a:ext cx="2406315" cy="336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39" y="6578213"/>
            <a:ext cx="5171601" cy="5171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21" y="12211049"/>
            <a:ext cx="772523" cy="7725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50604" y="12354129"/>
            <a:ext cx="4902741" cy="85603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GB" sz="320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</a:rPr>
              <a:t>@</a:t>
            </a:r>
            <a:r>
              <a:rPr lang="en-GB" sz="3200" spc="-150">
                <a:solidFill>
                  <a:schemeClr val="bg1">
                    <a:lumMod val="95000"/>
                  </a:schemeClr>
                </a:solidFill>
                <a:latin typeface="Lato"/>
                <a:ea typeface="Lato"/>
                <a:cs typeface="Lato"/>
              </a:rPr>
              <a:t>stephen_turner1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51510" y="7284635"/>
            <a:ext cx="5249626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We will be at EGU Networking zone at terrace G Fri 27 May, 12:00–13:00 CEST</a:t>
            </a:r>
          </a:p>
        </p:txBody>
      </p:sp>
    </p:spTree>
    <p:extLst>
      <p:ext uri="{BB962C8B-B14F-4D97-AF65-F5344CB8AC3E}">
        <p14:creationId xmlns:p14="http://schemas.microsoft.com/office/powerpoint/2010/main" val="1180570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76697" y="1972970"/>
            <a:ext cx="8614903" cy="2900363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/>
              <a:t>RHNs filter out human influences on streamflow and focuses on catchments with undisturbed flow regimes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/>
              <a:t>Allows us to monitor changes in hydrological regime relation to climate variation and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97" y="133078"/>
            <a:ext cx="21069301" cy="1517649"/>
          </a:xfrm>
        </p:spPr>
        <p:txBody>
          <a:bodyPr/>
          <a:lstStyle/>
          <a:p>
            <a:r>
              <a:rPr lang="en-GB"/>
              <a:t>Why reference hydrologic networks (RHNs)?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9" name="Content Placeholder 2"/>
          <p:cNvPicPr>
            <a:picLocks noGrp="1" noChangeAspect="1"/>
          </p:cNvPicPr>
          <p:nvPr>
            <p:ph sz="quarter"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0565" y="1485807"/>
            <a:ext cx="7048269" cy="996769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173" y="7795451"/>
            <a:ext cx="9786348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97" y="10298469"/>
            <a:ext cx="8871644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911347" y="3423151"/>
            <a:ext cx="7187294" cy="64021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en-GB" sz="3600" b="1" dirty="0"/>
              <a:t>The UK Benchmark Network</a:t>
            </a:r>
          </a:p>
          <a:p>
            <a:pPr algn="l"/>
            <a:r>
              <a:rPr lang="en-GB" sz="3600" dirty="0"/>
              <a:t>Defined: Bradford and Marsh, 2003</a:t>
            </a:r>
            <a:endParaRPr lang="en-GB" sz="3600" dirty="0">
              <a:ea typeface="Cambria"/>
            </a:endParaRPr>
          </a:p>
          <a:p>
            <a:pPr algn="l"/>
            <a:r>
              <a:rPr lang="en-GB" sz="3600" dirty="0"/>
              <a:t>Updated: </a:t>
            </a:r>
            <a:r>
              <a:rPr lang="en-GB" sz="3600" dirty="0">
                <a:hlinkClick r:id="rId6"/>
              </a:rPr>
              <a:t>Harrigan et al. 2018</a:t>
            </a:r>
            <a:endParaRPr lang="en-GB" sz="3600" dirty="0">
              <a:ea typeface="Cambria"/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415862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97" y="133078"/>
            <a:ext cx="21069301" cy="1517649"/>
          </a:xfrm>
        </p:spPr>
        <p:txBody>
          <a:bodyPr/>
          <a:lstStyle/>
          <a:p>
            <a:r>
              <a:rPr lang="en-GB"/>
              <a:t>Other examples (selected!)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0" name="Picture 2" descr="Figure 1. RHBN stations and watersheds (in grey) over ecoreg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130" y="3258375"/>
            <a:ext cx="6576523" cy="548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3635" y="9051127"/>
            <a:ext cx="7187294" cy="6402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4000" b="1"/>
              <a:t>Canadian RHBN </a:t>
            </a:r>
          </a:p>
          <a:p>
            <a:pPr algn="l"/>
            <a:r>
              <a:rPr lang="en-GB" sz="4000" b="1"/>
              <a:t>(Harvey et al. 1999)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1447" y="7391965"/>
            <a:ext cx="6531657" cy="4864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05677" y="12746424"/>
            <a:ext cx="7187294" cy="6402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4000" b="1"/>
              <a:t>US HCDN (Slack and Landwehr, 1992)</a:t>
            </a:r>
          </a:p>
        </p:txBody>
      </p:sp>
      <p:pic>
        <p:nvPicPr>
          <p:cNvPr id="14" name="Picture 4" descr="https://ars.els-cdn.com/content/image/1-s2.0-S0022169412011213-gr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6992" y="283400"/>
            <a:ext cx="5110315" cy="453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710351" y="4929686"/>
            <a:ext cx="6109088" cy="10190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4000" b="1"/>
              <a:t>French Reference Low </a:t>
            </a:r>
          </a:p>
          <a:p>
            <a:pPr algn="l"/>
            <a:r>
              <a:rPr lang="en-GB" sz="4000" b="1"/>
              <a:t>Flow Network </a:t>
            </a:r>
          </a:p>
          <a:p>
            <a:pPr algn="l"/>
            <a:r>
              <a:rPr lang="en-GB" sz="4000" b="1"/>
              <a:t>(</a:t>
            </a:r>
            <a:r>
              <a:rPr lang="en-GB" sz="4000" b="1" err="1"/>
              <a:t>Giuntoli</a:t>
            </a:r>
            <a:r>
              <a:rPr lang="en-GB" sz="4000" b="1"/>
              <a:t> et al. 2012)</a:t>
            </a:r>
          </a:p>
          <a:p>
            <a:pPr algn="l"/>
            <a:endParaRPr lang="en-GB" sz="4000" b="1"/>
          </a:p>
          <a:p>
            <a:pPr algn="l"/>
            <a:endParaRPr lang="en-GB" sz="4000" b="1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429" y="5459224"/>
            <a:ext cx="5662868" cy="442232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54236" y="10177700"/>
            <a:ext cx="7187294" cy="6402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4000" b="1"/>
              <a:t>Australia BOM RHS </a:t>
            </a:r>
          </a:p>
          <a:p>
            <a:pPr algn="l"/>
            <a:r>
              <a:rPr lang="en-GB" sz="4000" b="1"/>
              <a:t>(Zhang et al. 2019)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0982" y="1299233"/>
            <a:ext cx="4154812" cy="54826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49111" y="2458886"/>
            <a:ext cx="7187294" cy="64021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4000" b="1"/>
              <a:t>Irish Reference Network</a:t>
            </a:r>
          </a:p>
          <a:p>
            <a:pPr algn="l"/>
            <a:r>
              <a:rPr lang="en-GB" sz="4000" b="1"/>
              <a:t>(Murphy et al. 2013)</a:t>
            </a:r>
          </a:p>
        </p:txBody>
      </p:sp>
    </p:spTree>
    <p:extLst>
      <p:ext uri="{BB962C8B-B14F-4D97-AF65-F5344CB8AC3E}">
        <p14:creationId xmlns:p14="http://schemas.microsoft.com/office/powerpoint/2010/main" val="3890920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97" y="133078"/>
            <a:ext cx="21069301" cy="1517649"/>
          </a:xfrm>
        </p:spPr>
        <p:txBody>
          <a:bodyPr/>
          <a:lstStyle/>
          <a:p>
            <a:r>
              <a:rPr lang="en-GB"/>
              <a:t>What is an (ideal) reference catchment?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697" y="2412582"/>
            <a:ext cx="24164620" cy="2900363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6000"/>
              <a:t>Sensibly natural and free of major human disturbances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6000"/>
              <a:t>Good quality data, ideally across the flow regime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6000"/>
              <a:t>Long (40+? year) records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3074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8295"/>
            <a:ext cx="24421799" cy="75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140698" y="6208295"/>
            <a:ext cx="1218565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2400" b="1"/>
              <a:t>Headwaters of the River Tees, </a:t>
            </a:r>
          </a:p>
          <a:p>
            <a:pPr algn="r"/>
            <a:r>
              <a:rPr lang="en-GB" sz="2400" b="1"/>
              <a:t>Northern England © NRFA, UKCEH</a:t>
            </a:r>
          </a:p>
        </p:txBody>
      </p:sp>
    </p:spTree>
    <p:extLst>
      <p:ext uri="{BB962C8B-B14F-4D97-AF65-F5344CB8AC3E}">
        <p14:creationId xmlns:p14="http://schemas.microsoft.com/office/powerpoint/2010/main" val="1586928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97" y="133078"/>
            <a:ext cx="21069301" cy="1517649"/>
          </a:xfrm>
        </p:spPr>
        <p:txBody>
          <a:bodyPr/>
          <a:lstStyle/>
          <a:p>
            <a:r>
              <a:rPr lang="en-GB"/>
              <a:t>The ROBIN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2802850" y="12387347"/>
            <a:ext cx="654923" cy="593724"/>
          </a:xfrm>
        </p:spPr>
        <p:txBody>
          <a:bodyPr/>
          <a:lstStyle/>
          <a:p>
            <a:fld id="{961FDFF3-09F3-4B48-A0F3-AE2314ADC9EB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5237947"/>
            <a:ext cx="240030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1975" algn="ctr">
              <a:tabLst>
                <a:tab pos="28698825" algn="l"/>
              </a:tabLst>
            </a:pPr>
            <a:r>
              <a:rPr lang="en-GB" sz="4800" b="1">
                <a:solidFill>
                  <a:schemeClr val="tx2"/>
                </a:solidFill>
              </a:rPr>
              <a:t>The vision of ROBIN is that future IPCC assessments will make more confident appraisals of climate-driven global streamflow change, including floods and droughts, than has been possible hitherto, and that this will underpin improved climate adaptation.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1700" y="1893638"/>
            <a:ext cx="24237099" cy="2900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/>
              <a:t>Some countries have already declared RHNs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/>
              <a:t>However, to date there have been no efforts to integrate these globally.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/>
              <a:t>Within ROBIN, we are advancing a worldwide effort to bring together a </a:t>
            </a:r>
            <a:r>
              <a:rPr lang="en-GB" sz="4800" b="1"/>
              <a:t>global RHN.</a:t>
            </a:r>
            <a:r>
              <a:rPr lang="en-GB" sz="480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599701" y="12226926"/>
            <a:ext cx="122794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>
                <a:solidFill>
                  <a:schemeClr val="tx2"/>
                </a:solidFill>
                <a:latin typeface="Segoe UI" panose="020B0502040204020203" pitchFamily="34" charset="0"/>
                <a:hlinkClick r:id="rId3"/>
              </a:rPr>
              <a:t>https://www.ceh.ac.uk/our-science/projects/robin</a:t>
            </a:r>
            <a:endParaRPr lang="en-GB" sz="4000" b="1" i="0">
              <a:solidFill>
                <a:schemeClr val="tx2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39" y="8281234"/>
            <a:ext cx="4663587" cy="34976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6714" y="11092941"/>
            <a:ext cx="4696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Trout Beck at Moor House, UK © NRFA, UKCEH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9542" y="8251129"/>
            <a:ext cx="4665599" cy="349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08806" y="8266721"/>
            <a:ext cx="4863275" cy="349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8373690" y="11284700"/>
            <a:ext cx="463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err="1">
                <a:solidFill>
                  <a:schemeClr val="bg1"/>
                </a:solidFill>
              </a:rPr>
              <a:t>Crowsnest</a:t>
            </a:r>
            <a:r>
              <a:rPr lang="en-GB" sz="1800" b="1">
                <a:solidFill>
                  <a:schemeClr val="bg1"/>
                </a:solidFill>
              </a:rPr>
              <a:t> River, Canada © Paul Whitfield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253635" y="1103428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Maine, USA/New Brunswick, CA border 2008  © Maine Department of Public Safety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58057" y="8718836"/>
            <a:ext cx="3499200" cy="2624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314089" y="10788116"/>
            <a:ext cx="263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Gauging station in Chiang Mai, Thailand © Lucy Barker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562" y="8272781"/>
            <a:ext cx="2332800" cy="3499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58" y="8276700"/>
            <a:ext cx="2332800" cy="349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40678" y="10842591"/>
            <a:ext cx="2333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Gauging station in Oman © Harry Dixon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372562" y="10830112"/>
            <a:ext cx="2344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Gauging station in New Zealand © Harry Dixon</a:t>
            </a:r>
          </a:p>
        </p:txBody>
      </p:sp>
    </p:spTree>
    <p:extLst>
      <p:ext uri="{BB962C8B-B14F-4D97-AF65-F5344CB8AC3E}">
        <p14:creationId xmlns:p14="http://schemas.microsoft.com/office/powerpoint/2010/main" val="4027274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97" y="133078"/>
            <a:ext cx="21069301" cy="1517649"/>
          </a:xfrm>
        </p:spPr>
        <p:txBody>
          <a:bodyPr/>
          <a:lstStyle/>
          <a:p>
            <a:r>
              <a:rPr lang="en-GB"/>
              <a:t>The ROBIN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13831925" y="424155"/>
            <a:ext cx="10105333" cy="9619109"/>
            <a:chOff x="377041" y="27886078"/>
            <a:chExt cx="11324427" cy="1159328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041" y="27886078"/>
              <a:ext cx="11324427" cy="1159328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346899" y="33141566"/>
              <a:ext cx="2088232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929" y="1913234"/>
            <a:ext cx="13381291" cy="77618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7888" y="9666032"/>
            <a:ext cx="15961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/>
          </a:p>
          <a:p>
            <a:r>
              <a:rPr lang="en-GB" sz="3600" b="1"/>
              <a:t>Funding: UK Research and Innovation ‘Global Partnerships </a:t>
            </a:r>
            <a:r>
              <a:rPr lang="en-GB" sz="3600" b="1" err="1"/>
              <a:t>Seedcorn</a:t>
            </a:r>
            <a:r>
              <a:rPr lang="en-GB" sz="3600" b="1"/>
              <a:t> Fund’</a:t>
            </a:r>
          </a:p>
          <a:p>
            <a:r>
              <a:rPr lang="en-GB" sz="3600" b="1"/>
              <a:t>£100k, Nov 2021 - 2023</a:t>
            </a:r>
          </a:p>
        </p:txBody>
      </p:sp>
    </p:spTree>
    <p:extLst>
      <p:ext uri="{BB962C8B-B14F-4D97-AF65-F5344CB8AC3E}">
        <p14:creationId xmlns:p14="http://schemas.microsoft.com/office/powerpoint/2010/main" val="219460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 descr="Map&#10;&#10;Description automatically generated">
            <a:extLst>
              <a:ext uri="{FF2B5EF4-FFF2-40B4-BE49-F238E27FC236}">
                <a16:creationId xmlns:a16="http://schemas.microsoft.com/office/drawing/2014/main" id="{E9D5FCBC-71DD-D443-CC14-87CED6095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515" y="3913"/>
            <a:ext cx="12745286" cy="7211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97" y="133078"/>
            <a:ext cx="21069301" cy="1517649"/>
          </a:xfrm>
        </p:spPr>
        <p:txBody>
          <a:bodyPr/>
          <a:lstStyle/>
          <a:p>
            <a:r>
              <a:rPr lang="en-GB"/>
              <a:t>Building the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2" descr="Governance Reform | World Meteorological Organiz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66473" y="9038706"/>
            <a:ext cx="4610977" cy="25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6697" y="1650727"/>
            <a:ext cx="11390687" cy="9203707"/>
          </a:xfrm>
        </p:spPr>
        <p:txBody>
          <a:bodyPr vert="horz" lIns="0" tIns="0" rIns="0" bIns="0" rtlCol="0" anchor="t"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4400" b="1"/>
              <a:t>Mobilise the network and establish principles of data sharing and analysis</a:t>
            </a:r>
            <a:endParaRPr lang="en-GB" sz="4400" b="1">
              <a:ea typeface="Cambria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4400" b="1">
                <a:ea typeface="Cambria"/>
              </a:rPr>
              <a:t>Develop guidance to illustrate network criteria and best practice from within the ROBIN network</a:t>
            </a:r>
            <a:endParaRPr lang="en-GB" sz="4400" b="1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4400" b="1"/>
              <a:t>Spread the word!</a:t>
            </a:r>
            <a:endParaRPr lang="en-GB" sz="4400" b="1">
              <a:ea typeface="Cambria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4400" b="1"/>
              <a:t>Bring more countries into the ROBIN Network</a:t>
            </a:r>
          </a:p>
          <a:p>
            <a:endParaRPr lang="en-GB" sz="4400"/>
          </a:p>
          <a:p>
            <a:endParaRPr lang="en-GB" sz="4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202" y="7331202"/>
            <a:ext cx="5704289" cy="1455452"/>
          </a:xfrm>
          <a:prstGeom prst="rect">
            <a:avLst/>
          </a:prstGeom>
        </p:spPr>
      </p:pic>
      <p:pic>
        <p:nvPicPr>
          <p:cNvPr id="10" name="Picture 6" descr="UNESCO-IHP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05240" y="9553627"/>
            <a:ext cx="3461233" cy="18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ile:Intergovernmental Panel on Climate Change Logo.svg - Wikimedia Comm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3485" y="9483212"/>
            <a:ext cx="4061755" cy="221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828763" y="7741531"/>
            <a:ext cx="72151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400" b="1"/>
          </a:p>
          <a:p>
            <a:pPr algn="ctr"/>
            <a:r>
              <a:rPr lang="en-GB" sz="4400" b="1"/>
              <a:t>Supporting Organisations:</a:t>
            </a:r>
          </a:p>
        </p:txBody>
      </p:sp>
      <p:pic>
        <p:nvPicPr>
          <p:cNvPr id="13" name="Picture 2" descr="IAHS - AIH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61" y="7110312"/>
            <a:ext cx="2380413" cy="235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9731" y="7502725"/>
            <a:ext cx="2089845" cy="16873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7F5B17-409C-8547-9E22-AA1D146E85C6}"/>
              </a:ext>
            </a:extLst>
          </p:cNvPr>
          <p:cNvSpPr txBox="1"/>
          <p:nvPr/>
        </p:nvSpPr>
        <p:spPr>
          <a:xfrm>
            <a:off x="6281246" y="8540917"/>
            <a:ext cx="516227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>
                <a:ea typeface="Cambria"/>
              </a:rPr>
              <a:t>(in progress!)</a:t>
            </a:r>
          </a:p>
        </p:txBody>
      </p:sp>
      <p:pic>
        <p:nvPicPr>
          <p:cNvPr id="16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80D4945-E603-9F46-1874-451A5D5D4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9677" y="10079699"/>
            <a:ext cx="8900036" cy="1569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1F1F641B-6D0C-B7CA-4B62-32FB2396A229}"/>
              </a:ext>
            </a:extLst>
          </p:cNvPr>
          <p:cNvSpPr/>
          <p:nvPr/>
        </p:nvSpPr>
        <p:spPr>
          <a:xfrm rot="-1560000">
            <a:off x="3058255" y="9108987"/>
            <a:ext cx="484631" cy="97840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9" descr="Map&#10;&#10;Description automatically generated">
            <a:extLst>
              <a:ext uri="{FF2B5EF4-FFF2-40B4-BE49-F238E27FC236}">
                <a16:creationId xmlns:a16="http://schemas.microsoft.com/office/drawing/2014/main" id="{A9AB55C6-F6F6-9D0C-3805-2D980FCE5F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26515" y="3913"/>
            <a:ext cx="12745287" cy="72111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14063" y="7021109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333333"/>
                </a:solidFill>
                <a:latin typeface="ssp-latin"/>
              </a:rPr>
              <a:t>https://</a:t>
            </a:r>
            <a:r>
              <a:rPr lang="en-GB">
                <a:solidFill>
                  <a:srgbClr val="333333"/>
                </a:solidFill>
                <a:latin typeface="ssp-latin"/>
              </a:rPr>
              <a:t>flagpedia.net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29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697" y="133078"/>
            <a:ext cx="21069301" cy="1517649"/>
          </a:xfrm>
        </p:spPr>
        <p:txBody>
          <a:bodyPr/>
          <a:lstStyle/>
          <a:p>
            <a:r>
              <a:rPr lang="en-GB"/>
              <a:t>Data &amp; Analysis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43719" y="1715826"/>
            <a:ext cx="9091551" cy="759142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/>
              <a:t>Define RHN criteria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/>
              <a:t>Develop and share codes to support data transfer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/>
              <a:t>Build the ROBIN dataset v1.0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/>
              <a:t>Analysis of global hydrological change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400" b="1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b="1"/>
          </a:p>
        </p:txBody>
      </p:sp>
      <p:sp>
        <p:nvSpPr>
          <p:cNvPr id="9" name="Rectangle 8"/>
          <p:cNvSpPr/>
          <p:nvPr/>
        </p:nvSpPr>
        <p:spPr>
          <a:xfrm>
            <a:off x="12093284" y="6396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15038" y="6001814"/>
            <a:ext cx="757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/>
              <a:t>Example of ‘</a:t>
            </a:r>
            <a:r>
              <a:rPr lang="en-GB" sz="2400" b="1" err="1"/>
              <a:t>multitemporal</a:t>
            </a:r>
            <a:r>
              <a:rPr lang="en-GB" sz="2400" b="1"/>
              <a:t>’ trend diagnostics from</a:t>
            </a:r>
          </a:p>
          <a:p>
            <a:pPr algn="r"/>
            <a:r>
              <a:rPr lang="en-GB" sz="2400" b="1"/>
              <a:t>NRFA trends libraries </a:t>
            </a:r>
          </a:p>
          <a:p>
            <a:pPr algn="r"/>
            <a:r>
              <a:rPr lang="en-GB" sz="2400" b="1"/>
              <a:t>(e.g. </a:t>
            </a:r>
            <a:r>
              <a:rPr lang="en-GB" sz="2400" b="1">
                <a:hlinkClick r:id="rId3"/>
              </a:rPr>
              <a:t>Hannaford et al. 2021</a:t>
            </a:r>
            <a:r>
              <a:rPr lang="en-GB" sz="2400" b="1"/>
              <a:t>)</a:t>
            </a:r>
          </a:p>
        </p:txBody>
      </p:sp>
      <p:pic>
        <p:nvPicPr>
          <p:cNvPr id="12" name="Picture 11" descr="W:\NatWaterArc\NRFA Analysis &amp; Exploitation Function\Trends and Climate Change\EA_NonStationarity_2019\Data\Trend_results_10pc\Trends_Matrix\Plots_13B\AMAX_23004.NRF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2036" y="171919"/>
            <a:ext cx="8285129" cy="5683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35052"/>
          <a:stretch/>
        </p:blipFill>
        <p:spPr>
          <a:xfrm>
            <a:off x="15925801" y="7502225"/>
            <a:ext cx="8257406" cy="3379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5925801" y="11181528"/>
            <a:ext cx="828512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400" b="1"/>
              <a:t>Threshold level method with variable threshold</a:t>
            </a:r>
          </a:p>
          <a:p>
            <a:pPr algn="r"/>
            <a:r>
              <a:rPr lang="en-GB" sz="2400" b="1"/>
              <a:t>(e.g. </a:t>
            </a:r>
            <a:r>
              <a:rPr lang="en-GB" sz="2400" b="1">
                <a:hlinkClick r:id="rId6"/>
              </a:rPr>
              <a:t>Van Loon, 2015</a:t>
            </a:r>
            <a:r>
              <a:rPr lang="en-GB" sz="2400" b="1"/>
              <a:t>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t="5131"/>
          <a:stretch/>
        </p:blipFill>
        <p:spPr>
          <a:xfrm>
            <a:off x="9811104" y="1985221"/>
            <a:ext cx="5667375" cy="6596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0170402" y="8707087"/>
            <a:ext cx="530807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GB" sz="2400" b="1" dirty="0"/>
              <a:t>Magnitude and direction of trends for fixed period </a:t>
            </a:r>
            <a:endParaRPr lang="en-GB" sz="2400" b="1"/>
          </a:p>
          <a:p>
            <a:pPr algn="r"/>
            <a:r>
              <a:rPr lang="en-GB" sz="2400" b="1" dirty="0"/>
              <a:t>(e.g. </a:t>
            </a:r>
            <a:r>
              <a:rPr lang="en-GB" sz="2400" b="1" dirty="0">
                <a:hlinkClick r:id="rId8"/>
              </a:rPr>
              <a:t>Harrigan et al. 2018)</a:t>
            </a:r>
            <a:endParaRPr lang="en-GB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728" y="7319665"/>
            <a:ext cx="9194542" cy="2963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817123" y="10396698"/>
            <a:ext cx="8618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err="1"/>
              <a:t>rNRFA</a:t>
            </a:r>
            <a:r>
              <a:rPr lang="en-GB" sz="2400" b="1"/>
              <a:t>, an example of a code library for Accessing and analysing UK river flow data​, Claudia </a:t>
            </a:r>
            <a:r>
              <a:rPr lang="en-GB" sz="2400" b="1" err="1"/>
              <a:t>Vitolo</a:t>
            </a:r>
            <a:endParaRPr lang="en-GB" sz="2400" b="1"/>
          </a:p>
          <a:p>
            <a:pPr algn="r"/>
            <a:r>
              <a:rPr lang="en-GB" sz="2400" b="1">
                <a:hlinkClick r:id="rId10"/>
              </a:rPr>
              <a:t>https://cran.r-project.org/web/packages/rnrfa/index.html</a:t>
            </a:r>
            <a:r>
              <a:rPr lang="en-GB" sz="24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886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634" y="764548"/>
            <a:ext cx="15408345" cy="1517649"/>
          </a:xfrm>
        </p:spPr>
        <p:txBody>
          <a:bodyPr/>
          <a:lstStyle/>
          <a:p>
            <a:r>
              <a:rPr lang="en-GB"/>
              <a:t>The future and ROBIN legacy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10" name="Picture 2" descr="Governance Reform | World Meteorological Organ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1634" y="1947452"/>
            <a:ext cx="4610977" cy="25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UNESCO-IHP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2476" y="2317937"/>
            <a:ext cx="3461233" cy="18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File:Intergovernmental Panel on Climate Change Logo.svg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55586" y="4169697"/>
            <a:ext cx="3865908" cy="21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594990" y="719111"/>
            <a:ext cx="72151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400" b="1"/>
          </a:p>
          <a:p>
            <a:pPr algn="ctr"/>
            <a:r>
              <a:rPr lang="en-GB" sz="4400" b="1"/>
              <a:t>Supporting Organisations: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59761" y="2317937"/>
            <a:ext cx="14896281" cy="7591426"/>
          </a:xfrm>
        </p:spPr>
        <p:txBody>
          <a:bodyPr vert="horz" lIns="0" tIns="0" rIns="0" bIns="0" rtlCol="0" anchor="t"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/>
              <a:t>Within ROBIN we will publish and analyse trends in the ROBIN v1 dataset (planned for 2023)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 dirty="0"/>
              <a:t>Work with WMO, UNESCO and IPCC to create a sustainable legacy for ROBIN, to allow continued growth of the dataset and maintain the people network</a:t>
            </a:r>
            <a:endParaRPr lang="en-GB" sz="4400" b="1" dirty="0">
              <a:ea typeface="Cambria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b="1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34708" y="6422341"/>
            <a:ext cx="12256461" cy="15176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182788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Want to get involved?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59760" y="7766427"/>
            <a:ext cx="14896281" cy="75914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827886" rtl="0" eaLnBrk="1" latinLnBrk="0" hangingPunct="1">
              <a:lnSpc>
                <a:spcPts val="6000"/>
              </a:lnSpc>
              <a:spcBef>
                <a:spcPts val="1999"/>
              </a:spcBef>
              <a:buFont typeface="Arial" panose="020B0604020202020204" pitchFamily="34" charset="0"/>
              <a:buNone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5334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700" indent="-3683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355600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6685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0628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4571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68514" indent="-456971" algn="l" defTabSz="1827886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35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/>
              <a:t>Whether you already have a RHN or could select some RHN-like stations from your network – we’d love to have you on board!</a:t>
            </a:r>
            <a:endParaRPr lang="en-GB" sz="4400" b="1">
              <a:ea typeface="Cambri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b="1"/>
              <a:t>Say ‘Hi!’ at EGU, and email us at</a:t>
            </a:r>
          </a:p>
        </p:txBody>
      </p:sp>
      <p:sp>
        <p:nvSpPr>
          <p:cNvPr id="3" name="Rectangle 2"/>
          <p:cNvSpPr/>
          <p:nvPr/>
        </p:nvSpPr>
        <p:spPr>
          <a:xfrm>
            <a:off x="8954358" y="9699166"/>
            <a:ext cx="99291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>
                <a:hlinkClick r:id="rId6"/>
              </a:rPr>
              <a:t>robin@ceh.ac.uk</a:t>
            </a:r>
            <a:r>
              <a:rPr lang="en-GB" sz="9600" b="1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F5C5A-3C04-D4CC-5995-BFBC59201FD2}"/>
              </a:ext>
            </a:extLst>
          </p:cNvPr>
          <p:cNvSpPr/>
          <p:nvPr/>
        </p:nvSpPr>
        <p:spPr>
          <a:xfrm>
            <a:off x="10466236" y="12172784"/>
            <a:ext cx="11066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>
                <a:solidFill>
                  <a:schemeClr val="tx2"/>
                </a:solidFill>
                <a:latin typeface="Segoe UI" panose="020B0502040204020203" pitchFamily="34" charset="0"/>
                <a:hlinkClick r:id="rId7"/>
              </a:rPr>
              <a:t>https://www.ceh.ac.uk/our-science/projects/robin</a:t>
            </a:r>
            <a:endParaRPr lang="en-GB" sz="3600" b="1" i="0">
              <a:solidFill>
                <a:schemeClr val="tx2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91FED6A-0F8E-8076-47E7-7C4D20C2D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3100" y="7269080"/>
            <a:ext cx="2066044" cy="2101515"/>
          </a:xfrm>
          <a:prstGeom prst="rect">
            <a:avLst/>
          </a:prstGeom>
        </p:spPr>
      </p:pic>
      <p:pic>
        <p:nvPicPr>
          <p:cNvPr id="8" name="Picture 8" descr="A picture containing sky, outdoor, person, mountain&#10;&#10;Description automatically generated">
            <a:extLst>
              <a:ext uri="{FF2B5EF4-FFF2-40B4-BE49-F238E27FC236}">
                <a16:creationId xmlns:a16="http://schemas.microsoft.com/office/drawing/2014/main" id="{3B312517-E695-5A64-BFCF-7F062C620F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18620" y="7272087"/>
            <a:ext cx="2038965" cy="2095500"/>
          </a:xfrm>
          <a:prstGeom prst="rect">
            <a:avLst/>
          </a:prstGeom>
        </p:spPr>
      </p:pic>
      <p:pic>
        <p:nvPicPr>
          <p:cNvPr id="9" name="Picture 17" descr="A picture containing outdoor, mountain, person&#10;&#10;Description automatically generated">
            <a:extLst>
              <a:ext uri="{FF2B5EF4-FFF2-40B4-BE49-F238E27FC236}">
                <a16:creationId xmlns:a16="http://schemas.microsoft.com/office/drawing/2014/main" id="{D2F5AB63-31A9-A604-22C2-E8A7357FDA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30857" y="7269080"/>
            <a:ext cx="2174362" cy="21195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79D50B-AF9C-8567-3C2F-0555A37EB901}"/>
              </a:ext>
            </a:extLst>
          </p:cNvPr>
          <p:cNvSpPr txBox="1"/>
          <p:nvPr/>
        </p:nvSpPr>
        <p:spPr>
          <a:xfrm>
            <a:off x="16554845" y="6485021"/>
            <a:ext cx="722029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b="1">
                <a:ea typeface="Cambria"/>
              </a:rPr>
              <a:t>ROBIN team at EGU:</a:t>
            </a:r>
          </a:p>
        </p:txBody>
      </p:sp>
    </p:spTree>
    <p:extLst>
      <p:ext uri="{BB962C8B-B14F-4D97-AF65-F5344CB8AC3E}">
        <p14:creationId xmlns:p14="http://schemas.microsoft.com/office/powerpoint/2010/main" val="12433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UKCEH2020">
  <a:themeElements>
    <a:clrScheme name="CEH">
      <a:dk1>
        <a:srgbClr val="575756"/>
      </a:dk1>
      <a:lt1>
        <a:sysClr val="window" lastClr="FFFFFF"/>
      </a:lt1>
      <a:dk2>
        <a:srgbClr val="0282A4"/>
      </a:dk2>
      <a:lt2>
        <a:srgbClr val="E7E6E6"/>
      </a:lt2>
      <a:accent1>
        <a:srgbClr val="4B94A4"/>
      </a:accent1>
      <a:accent2>
        <a:srgbClr val="A1D683"/>
      </a:accent2>
      <a:accent3>
        <a:srgbClr val="148082"/>
      </a:accent3>
      <a:accent4>
        <a:srgbClr val="73A657"/>
      </a:accent4>
      <a:accent5>
        <a:srgbClr val="333333"/>
      </a:accent5>
      <a:accent6>
        <a:srgbClr val="3C7854"/>
      </a:accent6>
      <a:hlink>
        <a:srgbClr val="4B94A4"/>
      </a:hlink>
      <a:folHlink>
        <a:srgbClr val="A1D683"/>
      </a:folHlink>
    </a:clrScheme>
    <a:fontScheme name="CEH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8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KCEH2020" id="{2626D252-1861-48A0-BEEB-E6FD222E391B}" vid="{81AE37C6-579E-4653-A780-5A9C3E5598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434555FC5069488214DC184E1A40D0" ma:contentTypeVersion="12" ma:contentTypeDescription="Create a new document." ma:contentTypeScope="" ma:versionID="3f53492faee29ea3c1fd5b9768412ba4">
  <xsd:schema xmlns:xsd="http://www.w3.org/2001/XMLSchema" xmlns:xs="http://www.w3.org/2001/XMLSchema" xmlns:p="http://schemas.microsoft.com/office/2006/metadata/properties" xmlns:ns2="ac71f5af-45bf-417d-9b0c-31c0abc7775b" xmlns:ns3="610e4e47-46e6-4f2b-9ca4-abb19d7f29fa" targetNamespace="http://schemas.microsoft.com/office/2006/metadata/properties" ma:root="true" ma:fieldsID="8da138e9c0edb4a37389e302ba4c862f" ns2:_="" ns3:_="">
    <xsd:import namespace="ac71f5af-45bf-417d-9b0c-31c0abc7775b"/>
    <xsd:import namespace="610e4e47-46e6-4f2b-9ca4-abb19d7f29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71f5af-45bf-417d-9b0c-31c0abc777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e4e47-46e6-4f2b-9ca4-abb19d7f29f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C572C1-D46E-400E-834F-38E209AD5650}">
  <ds:schemaRefs>
    <ds:schemaRef ds:uri="610e4e47-46e6-4f2b-9ca4-abb19d7f29fa"/>
    <ds:schemaRef ds:uri="ac71f5af-45bf-417d-9b0c-31c0abc7775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57FEBCB-5656-4C68-96F0-1EB2787578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E366A4-25CC-4E16-89C8-CF9E9D7EECDB}">
  <ds:schemaRefs>
    <ds:schemaRef ds:uri="610e4e47-46e6-4f2b-9ca4-abb19d7f29fa"/>
    <ds:schemaRef ds:uri="ac71f5af-45bf-417d-9b0c-31c0abc7775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10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UKCEH2020</vt:lpstr>
      <vt:lpstr>A Reference Observatory of Basins for INternational hydrological climate change detection </vt:lpstr>
      <vt:lpstr>Why reference hydrologic networks (RHNs)?</vt:lpstr>
      <vt:lpstr>Other examples (selected!)</vt:lpstr>
      <vt:lpstr>What is an (ideal) reference catchment?</vt:lpstr>
      <vt:lpstr>The ROBIN Network</vt:lpstr>
      <vt:lpstr>The ROBIN Project</vt:lpstr>
      <vt:lpstr>Building the Network</vt:lpstr>
      <vt:lpstr>Data &amp; Analysis</vt:lpstr>
      <vt:lpstr>The future and ROBIN legacy</vt:lpstr>
      <vt:lpstr>Thank you for listening!</vt:lpstr>
    </vt:vector>
  </TitlesOfParts>
  <Company>Centre for Ecology and Hydrology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Agriculture Focus Group</dc:title>
  <dc:creator>Smith, Katie A.</dc:creator>
  <cp:revision>16</cp:revision>
  <dcterms:created xsi:type="dcterms:W3CDTF">2020-10-15T14:51:12Z</dcterms:created>
  <dcterms:modified xsi:type="dcterms:W3CDTF">2022-05-25T06:07:14Z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0x010100A2434555FC5069488214DC184E1A40D0</vt:lpwstr>
  </property>
</Properties>
</file>