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3"/>
  </p:notesMasterIdLst>
  <p:sldIdLst>
    <p:sldId id="257" r:id="rId2"/>
    <p:sldId id="258" r:id="rId3"/>
    <p:sldId id="262" r:id="rId4"/>
    <p:sldId id="265" r:id="rId5"/>
    <p:sldId id="278" r:id="rId6"/>
    <p:sldId id="261" r:id="rId7"/>
    <p:sldId id="279" r:id="rId8"/>
    <p:sldId id="269" r:id="rId9"/>
    <p:sldId id="274" r:id="rId10"/>
    <p:sldId id="272"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E248C-0AFB-4F63-95B8-D2CF95CB2075}" v="106" dt="2022-05-22T17:25:48.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tton, Lara" userId="eefb7da2-e321-4b69-a918-4e993fec55bd" providerId="ADAL" clId="{C49E248C-0AFB-4F63-95B8-D2CF95CB2075}"/>
    <pc:docChg chg="undo redo custSel addSld delSld modSld sldOrd delMainMaster">
      <pc:chgData name="Tritton, Lara" userId="eefb7da2-e321-4b69-a918-4e993fec55bd" providerId="ADAL" clId="{C49E248C-0AFB-4F63-95B8-D2CF95CB2075}" dt="2022-05-22T17:25:48.993" v="7965"/>
      <pc:docMkLst>
        <pc:docMk/>
      </pc:docMkLst>
      <pc:sldChg chg="del">
        <pc:chgData name="Tritton, Lara" userId="eefb7da2-e321-4b69-a918-4e993fec55bd" providerId="ADAL" clId="{C49E248C-0AFB-4F63-95B8-D2CF95CB2075}" dt="2022-05-21T23:14:43.460" v="0" actId="47"/>
        <pc:sldMkLst>
          <pc:docMk/>
          <pc:sldMk cId="4105633714" sldId="256"/>
        </pc:sldMkLst>
      </pc:sldChg>
      <pc:sldChg chg="addSp delSp modSp mod modTransition setBg modAnim delDesignElem modNotesTx">
        <pc:chgData name="Tritton, Lara" userId="eefb7da2-e321-4b69-a918-4e993fec55bd" providerId="ADAL" clId="{C49E248C-0AFB-4F63-95B8-D2CF95CB2075}" dt="2022-05-22T17:25:48.993" v="7965"/>
        <pc:sldMkLst>
          <pc:docMk/>
          <pc:sldMk cId="3927003815" sldId="257"/>
        </pc:sldMkLst>
        <pc:spChg chg="mod">
          <ac:chgData name="Tritton, Lara" userId="eefb7da2-e321-4b69-a918-4e993fec55bd" providerId="ADAL" clId="{C49E248C-0AFB-4F63-95B8-D2CF95CB2075}" dt="2022-05-22T16:15:57.598" v="7492" actId="20577"/>
          <ac:spMkLst>
            <pc:docMk/>
            <pc:sldMk cId="3927003815" sldId="257"/>
            <ac:spMk id="2" creationId="{DEEE85CD-96F2-436F-ADCE-373E106E0729}"/>
          </ac:spMkLst>
        </pc:spChg>
        <pc:spChg chg="mod">
          <ac:chgData name="Tritton, Lara" userId="eefb7da2-e321-4b69-a918-4e993fec55bd" providerId="ADAL" clId="{C49E248C-0AFB-4F63-95B8-D2CF95CB2075}" dt="2022-05-22T01:52:21.278" v="4238" actId="26606"/>
          <ac:spMkLst>
            <pc:docMk/>
            <pc:sldMk cId="3927003815" sldId="257"/>
            <ac:spMk id="3" creationId="{0C78BEAC-24A7-45BB-A909-E695F07DF26B}"/>
          </ac:spMkLst>
        </pc:spChg>
        <pc:spChg chg="mod ord">
          <ac:chgData name="Tritton, Lara" userId="eefb7da2-e321-4b69-a918-4e993fec55bd" providerId="ADAL" clId="{C49E248C-0AFB-4F63-95B8-D2CF95CB2075}" dt="2022-05-22T01:52:21.278" v="4238" actId="26606"/>
          <ac:spMkLst>
            <pc:docMk/>
            <pc:sldMk cId="3927003815" sldId="257"/>
            <ac:spMk id="4" creationId="{D6A04302-FA93-4CB9-86B9-5E4A6757753F}"/>
          </ac:spMkLst>
        </pc:spChg>
        <pc:spChg chg="add del">
          <ac:chgData name="Tritton, Lara" userId="eefb7da2-e321-4b69-a918-4e993fec55bd" providerId="ADAL" clId="{C49E248C-0AFB-4F63-95B8-D2CF95CB2075}" dt="2022-05-21T23:15:19.358" v="5" actId="26606"/>
          <ac:spMkLst>
            <pc:docMk/>
            <pc:sldMk cId="3927003815" sldId="257"/>
            <ac:spMk id="71" creationId="{4F02E464-DCFF-4BA1-ACAB-A66AD549C4C5}"/>
          </ac:spMkLst>
        </pc:spChg>
        <pc:spChg chg="add del">
          <ac:chgData name="Tritton, Lara" userId="eefb7da2-e321-4b69-a918-4e993fec55bd" providerId="ADAL" clId="{C49E248C-0AFB-4F63-95B8-D2CF95CB2075}" dt="2022-05-21T23:15:19.358" v="5" actId="26606"/>
          <ac:spMkLst>
            <pc:docMk/>
            <pc:sldMk cId="3927003815" sldId="257"/>
            <ac:spMk id="73" creationId="{08B405A4-3D6D-4236-9D1A-E89594D40E45}"/>
          </ac:spMkLst>
        </pc:spChg>
        <pc:spChg chg="add del">
          <ac:chgData name="Tritton, Lara" userId="eefb7da2-e321-4b69-a918-4e993fec55bd" providerId="ADAL" clId="{C49E248C-0AFB-4F63-95B8-D2CF95CB2075}" dt="2022-05-21T23:15:19.358" v="5" actId="26606"/>
          <ac:spMkLst>
            <pc:docMk/>
            <pc:sldMk cId="3927003815" sldId="257"/>
            <ac:spMk id="77" creationId="{68239128-1EF8-4B29-BFC6-1A4470CE1C20}"/>
          </ac:spMkLst>
        </pc:spChg>
        <pc:spChg chg="add del">
          <ac:chgData name="Tritton, Lara" userId="eefb7da2-e321-4b69-a918-4e993fec55bd" providerId="ADAL" clId="{C49E248C-0AFB-4F63-95B8-D2CF95CB2075}" dt="2022-05-21T23:15:19.358" v="5" actId="26606"/>
          <ac:spMkLst>
            <pc:docMk/>
            <pc:sldMk cId="3927003815" sldId="257"/>
            <ac:spMk id="79" creationId="{7D5217C2-8281-431A-B6B8-82B57C4D492D}"/>
          </ac:spMkLst>
        </pc:spChg>
        <pc:spChg chg="add del">
          <ac:chgData name="Tritton, Lara" userId="eefb7da2-e321-4b69-a918-4e993fec55bd" providerId="ADAL" clId="{C49E248C-0AFB-4F63-95B8-D2CF95CB2075}" dt="2022-05-21T23:50:55.372" v="341" actId="26606"/>
          <ac:spMkLst>
            <pc:docMk/>
            <pc:sldMk cId="3927003815" sldId="257"/>
            <ac:spMk id="83" creationId="{F9F7E734-0734-4CD3-9854-9D73E42436BA}"/>
          </ac:spMkLst>
        </pc:spChg>
        <pc:spChg chg="add del">
          <ac:chgData name="Tritton, Lara" userId="eefb7da2-e321-4b69-a918-4e993fec55bd" providerId="ADAL" clId="{C49E248C-0AFB-4F63-95B8-D2CF95CB2075}" dt="2022-05-21T23:50:55.372" v="341" actId="26606"/>
          <ac:spMkLst>
            <pc:docMk/>
            <pc:sldMk cId="3927003815" sldId="257"/>
            <ac:spMk id="85" creationId="{F0D4B88F-9ED4-46A8-8F5D-FD5E48A64AA1}"/>
          </ac:spMkLst>
        </pc:spChg>
        <pc:spChg chg="add">
          <ac:chgData name="Tritton, Lara" userId="eefb7da2-e321-4b69-a918-4e993fec55bd" providerId="ADAL" clId="{C49E248C-0AFB-4F63-95B8-D2CF95CB2075}" dt="2022-05-22T01:52:21.278" v="4238" actId="26606"/>
          <ac:spMkLst>
            <pc:docMk/>
            <pc:sldMk cId="3927003815" sldId="257"/>
            <ac:spMk id="87" creationId="{7FCD21E4-DDAD-4527-8F56-408EADC8743A}"/>
          </ac:spMkLst>
        </pc:spChg>
        <pc:spChg chg="add del">
          <ac:chgData name="Tritton, Lara" userId="eefb7da2-e321-4b69-a918-4e993fec55bd" providerId="ADAL" clId="{C49E248C-0AFB-4F63-95B8-D2CF95CB2075}" dt="2022-05-21T23:50:41.697" v="334" actId="26606"/>
          <ac:spMkLst>
            <pc:docMk/>
            <pc:sldMk cId="3927003815" sldId="257"/>
            <ac:spMk id="146" creationId="{0C75B684-0B84-4920-979E-096FB4584BEE}"/>
          </ac:spMkLst>
        </pc:spChg>
        <pc:spChg chg="add del">
          <ac:chgData name="Tritton, Lara" userId="eefb7da2-e321-4b69-a918-4e993fec55bd" providerId="ADAL" clId="{C49E248C-0AFB-4F63-95B8-D2CF95CB2075}" dt="2022-05-21T23:50:41.697" v="334" actId="26606"/>
          <ac:spMkLst>
            <pc:docMk/>
            <pc:sldMk cId="3927003815" sldId="257"/>
            <ac:spMk id="148" creationId="{AC336997-1B90-44EB-ADD7-B55CAA368D8F}"/>
          </ac:spMkLst>
        </pc:spChg>
        <pc:spChg chg="add del">
          <ac:chgData name="Tritton, Lara" userId="eefb7da2-e321-4b69-a918-4e993fec55bd" providerId="ADAL" clId="{C49E248C-0AFB-4F63-95B8-D2CF95CB2075}" dt="2022-05-21T23:50:41.697" v="334" actId="26606"/>
          <ac:spMkLst>
            <pc:docMk/>
            <pc:sldMk cId="3927003815" sldId="257"/>
            <ac:spMk id="150" creationId="{7886323F-63FC-4100-A0DE-82486E0E0129}"/>
          </ac:spMkLst>
        </pc:spChg>
        <pc:spChg chg="add del">
          <ac:chgData name="Tritton, Lara" userId="eefb7da2-e321-4b69-a918-4e993fec55bd" providerId="ADAL" clId="{C49E248C-0AFB-4F63-95B8-D2CF95CB2075}" dt="2022-05-21T23:50:41.697" v="334" actId="26606"/>
          <ac:spMkLst>
            <pc:docMk/>
            <pc:sldMk cId="3927003815" sldId="257"/>
            <ac:spMk id="152" creationId="{D8B19D67-02C1-494A-86ED-244E2D4CC11F}"/>
          </ac:spMkLst>
        </pc:spChg>
        <pc:spChg chg="add del">
          <ac:chgData name="Tritton, Lara" userId="eefb7da2-e321-4b69-a918-4e993fec55bd" providerId="ADAL" clId="{C49E248C-0AFB-4F63-95B8-D2CF95CB2075}" dt="2022-05-21T23:50:41.697" v="334" actId="26606"/>
          <ac:spMkLst>
            <pc:docMk/>
            <pc:sldMk cId="3927003815" sldId="257"/>
            <ac:spMk id="154" creationId="{649E456D-8316-4C5A-B4F3-7DA1E13D02B2}"/>
          </ac:spMkLst>
        </pc:spChg>
        <pc:spChg chg="add del">
          <ac:chgData name="Tritton, Lara" userId="eefb7da2-e321-4b69-a918-4e993fec55bd" providerId="ADAL" clId="{C49E248C-0AFB-4F63-95B8-D2CF95CB2075}" dt="2022-05-21T23:50:41.697" v="334" actId="26606"/>
          <ac:spMkLst>
            <pc:docMk/>
            <pc:sldMk cId="3927003815" sldId="257"/>
            <ac:spMk id="158" creationId="{DB5A7164-399D-4F28-989C-442961B39173}"/>
          </ac:spMkLst>
        </pc:spChg>
        <pc:spChg chg="add del">
          <ac:chgData name="Tritton, Lara" userId="eefb7da2-e321-4b69-a918-4e993fec55bd" providerId="ADAL" clId="{C49E248C-0AFB-4F63-95B8-D2CF95CB2075}" dt="2022-05-21T23:50:41.697" v="334" actId="26606"/>
          <ac:spMkLst>
            <pc:docMk/>
            <pc:sldMk cId="3927003815" sldId="257"/>
            <ac:spMk id="160" creationId="{2E024D85-0C22-4FAB-9D86-254991361665}"/>
          </ac:spMkLst>
        </pc:spChg>
        <pc:spChg chg="add del">
          <ac:chgData name="Tritton, Lara" userId="eefb7da2-e321-4b69-a918-4e993fec55bd" providerId="ADAL" clId="{C49E248C-0AFB-4F63-95B8-D2CF95CB2075}" dt="2022-05-21T23:50:46.011" v="336" actId="26606"/>
          <ac:spMkLst>
            <pc:docMk/>
            <pc:sldMk cId="3927003815" sldId="257"/>
            <ac:spMk id="162" creationId="{7FCD21E4-DDAD-4527-8F56-408EADC8743A}"/>
          </ac:spMkLst>
        </pc:spChg>
        <pc:spChg chg="add del">
          <ac:chgData name="Tritton, Lara" userId="eefb7da2-e321-4b69-a918-4e993fec55bd" providerId="ADAL" clId="{C49E248C-0AFB-4F63-95B8-D2CF95CB2075}" dt="2022-05-21T23:15:23.158" v="7" actId="26606"/>
          <ac:spMkLst>
            <pc:docMk/>
            <pc:sldMk cId="3927003815" sldId="257"/>
            <ac:spMk id="1028" creationId="{37D0A513-E370-457A-B709-5F32B96BAE2D}"/>
          </ac:spMkLst>
        </pc:spChg>
        <pc:spChg chg="add del">
          <ac:chgData name="Tritton, Lara" userId="eefb7da2-e321-4b69-a918-4e993fec55bd" providerId="ADAL" clId="{C49E248C-0AFB-4F63-95B8-D2CF95CB2075}" dt="2022-05-21T23:15:23.158" v="7" actId="26606"/>
          <ac:spMkLst>
            <pc:docMk/>
            <pc:sldMk cId="3927003815" sldId="257"/>
            <ac:spMk id="1029" creationId="{450AC02B-DCE7-4E0D-ADF6-86386C91670D}"/>
          </ac:spMkLst>
        </pc:spChg>
        <pc:spChg chg="add del">
          <ac:chgData name="Tritton, Lara" userId="eefb7da2-e321-4b69-a918-4e993fec55bd" providerId="ADAL" clId="{C49E248C-0AFB-4F63-95B8-D2CF95CB2075}" dt="2022-05-21T23:15:23.158" v="7" actId="26606"/>
          <ac:spMkLst>
            <pc:docMk/>
            <pc:sldMk cId="3927003815" sldId="257"/>
            <ac:spMk id="1030" creationId="{B482A85D-CD80-4811-B1B6-C3F136B10822}"/>
          </ac:spMkLst>
        </pc:spChg>
        <pc:spChg chg="add">
          <ac:chgData name="Tritton, Lara" userId="eefb7da2-e321-4b69-a918-4e993fec55bd" providerId="ADAL" clId="{C49E248C-0AFB-4F63-95B8-D2CF95CB2075}" dt="2022-05-22T01:52:21.278" v="4238" actId="26606"/>
          <ac:spMkLst>
            <pc:docMk/>
            <pc:sldMk cId="3927003815" sldId="257"/>
            <ac:spMk id="1032" creationId="{6AA6B6CC-5FF5-4BA6-93C9-5868AEB1DAE5}"/>
          </ac:spMkLst>
        </pc:spChg>
        <pc:spChg chg="add del">
          <ac:chgData name="Tritton, Lara" userId="eefb7da2-e321-4b69-a918-4e993fec55bd" providerId="ADAL" clId="{C49E248C-0AFB-4F63-95B8-D2CF95CB2075}" dt="2022-05-21T23:50:55.372" v="341" actId="26606"/>
          <ac:spMkLst>
            <pc:docMk/>
            <pc:sldMk cId="3927003815" sldId="257"/>
            <ac:spMk id="1033" creationId="{007F2154-2EB1-4EC1-ADE3-769B8800AAC7}"/>
          </ac:spMkLst>
        </pc:spChg>
        <pc:spChg chg="add del">
          <ac:chgData name="Tritton, Lara" userId="eefb7da2-e321-4b69-a918-4e993fec55bd" providerId="ADAL" clId="{C49E248C-0AFB-4F63-95B8-D2CF95CB2075}" dt="2022-05-21T23:50:55.372" v="341" actId="26606"/>
          <ac:spMkLst>
            <pc:docMk/>
            <pc:sldMk cId="3927003815" sldId="257"/>
            <ac:spMk id="1034" creationId="{4B6B0A68-E131-45B8-B380-7004F68725C3}"/>
          </ac:spMkLst>
        </pc:spChg>
        <pc:spChg chg="add del">
          <ac:chgData name="Tritton, Lara" userId="eefb7da2-e321-4b69-a918-4e993fec55bd" providerId="ADAL" clId="{C49E248C-0AFB-4F63-95B8-D2CF95CB2075}" dt="2022-05-21T23:50:55.372" v="341" actId="26606"/>
          <ac:spMkLst>
            <pc:docMk/>
            <pc:sldMk cId="3927003815" sldId="257"/>
            <ac:spMk id="1035" creationId="{AB6EF186-B24E-406C-A55D-71710BCAC169}"/>
          </ac:spMkLst>
        </pc:spChg>
        <pc:spChg chg="add del">
          <ac:chgData name="Tritton, Lara" userId="eefb7da2-e321-4b69-a918-4e993fec55bd" providerId="ADAL" clId="{C49E248C-0AFB-4F63-95B8-D2CF95CB2075}" dt="2022-05-21T23:50:55.372" v="341" actId="26606"/>
          <ac:spMkLst>
            <pc:docMk/>
            <pc:sldMk cId="3927003815" sldId="257"/>
            <ac:spMk id="1036" creationId="{82DBA10D-950B-47C3-A1A9-82B8A436CA8B}"/>
          </ac:spMkLst>
        </pc:spChg>
        <pc:spChg chg="add del">
          <ac:chgData name="Tritton, Lara" userId="eefb7da2-e321-4b69-a918-4e993fec55bd" providerId="ADAL" clId="{C49E248C-0AFB-4F63-95B8-D2CF95CB2075}" dt="2022-05-21T23:50:55.372" v="341" actId="26606"/>
          <ac:spMkLst>
            <pc:docMk/>
            <pc:sldMk cId="3927003815" sldId="257"/>
            <ac:spMk id="1037" creationId="{CF749521-D346-45DF-82C9-CC8178058F79}"/>
          </ac:spMkLst>
        </pc:spChg>
        <pc:spChg chg="add">
          <ac:chgData name="Tritton, Lara" userId="eefb7da2-e321-4b69-a918-4e993fec55bd" providerId="ADAL" clId="{C49E248C-0AFB-4F63-95B8-D2CF95CB2075}" dt="2022-05-22T01:52:21.278" v="4238" actId="26606"/>
          <ac:spMkLst>
            <pc:docMk/>
            <pc:sldMk cId="3927003815" sldId="257"/>
            <ac:spMk id="1038" creationId="{8B032208-1275-4D4B-AA87-363FEB542B47}"/>
          </ac:spMkLst>
        </pc:spChg>
        <pc:spChg chg="add del">
          <ac:chgData name="Tritton, Lara" userId="eefb7da2-e321-4b69-a918-4e993fec55bd" providerId="ADAL" clId="{C49E248C-0AFB-4F63-95B8-D2CF95CB2075}" dt="2022-05-21T23:50:46.011" v="336" actId="26606"/>
          <ac:spMkLst>
            <pc:docMk/>
            <pc:sldMk cId="3927003815" sldId="257"/>
            <ac:spMk id="1039" creationId="{6AA6B6CC-5FF5-4BA6-93C9-5868AEB1DAE5}"/>
          </ac:spMkLst>
        </pc:spChg>
        <pc:spChg chg="add del">
          <ac:chgData name="Tritton, Lara" userId="eefb7da2-e321-4b69-a918-4e993fec55bd" providerId="ADAL" clId="{C49E248C-0AFB-4F63-95B8-D2CF95CB2075}" dt="2022-05-21T23:50:46.011" v="336" actId="26606"/>
          <ac:spMkLst>
            <pc:docMk/>
            <pc:sldMk cId="3927003815" sldId="257"/>
            <ac:spMk id="1040" creationId="{8B032208-1275-4D4B-AA87-363FEB542B47}"/>
          </ac:spMkLst>
        </pc:spChg>
        <pc:spChg chg="add del">
          <ac:chgData name="Tritton, Lara" userId="eefb7da2-e321-4b69-a918-4e993fec55bd" providerId="ADAL" clId="{C49E248C-0AFB-4F63-95B8-D2CF95CB2075}" dt="2022-05-21T23:50:46.011" v="336" actId="26606"/>
          <ac:spMkLst>
            <pc:docMk/>
            <pc:sldMk cId="3927003815" sldId="257"/>
            <ac:spMk id="1041" creationId="{AA65A9A2-8129-4D9C-9FC7-D5C3145664A6}"/>
          </ac:spMkLst>
        </pc:spChg>
        <pc:spChg chg="add del">
          <ac:chgData name="Tritton, Lara" userId="eefb7da2-e321-4b69-a918-4e993fec55bd" providerId="ADAL" clId="{C49E248C-0AFB-4F63-95B8-D2CF95CB2075}" dt="2022-05-21T23:50:46.011" v="336" actId="26606"/>
          <ac:spMkLst>
            <pc:docMk/>
            <pc:sldMk cId="3927003815" sldId="257"/>
            <ac:spMk id="1042" creationId="{AB5BD22B-4352-4E92-A427-42C33BCE0DE4}"/>
          </ac:spMkLst>
        </pc:spChg>
        <pc:spChg chg="add del">
          <ac:chgData name="Tritton, Lara" userId="eefb7da2-e321-4b69-a918-4e993fec55bd" providerId="ADAL" clId="{C49E248C-0AFB-4F63-95B8-D2CF95CB2075}" dt="2022-05-21T23:50:46.011" v="336" actId="26606"/>
          <ac:spMkLst>
            <pc:docMk/>
            <pc:sldMk cId="3927003815" sldId="257"/>
            <ac:spMk id="1043" creationId="{C9B7CEB5-FD0D-4B91-9AC3-03CDAD5DAA8A}"/>
          </ac:spMkLst>
        </pc:spChg>
        <pc:spChg chg="add del">
          <ac:chgData name="Tritton, Lara" userId="eefb7da2-e321-4b69-a918-4e993fec55bd" providerId="ADAL" clId="{C49E248C-0AFB-4F63-95B8-D2CF95CB2075}" dt="2022-05-21T23:50:46.011" v="336" actId="26606"/>
          <ac:spMkLst>
            <pc:docMk/>
            <pc:sldMk cId="3927003815" sldId="257"/>
            <ac:spMk id="1044" creationId="{111ED41C-5BE5-4283-98EC-0541EAED85EB}"/>
          </ac:spMkLst>
        </pc:spChg>
        <pc:spChg chg="add del">
          <ac:chgData name="Tritton, Lara" userId="eefb7da2-e321-4b69-a918-4e993fec55bd" providerId="ADAL" clId="{C49E248C-0AFB-4F63-95B8-D2CF95CB2075}" dt="2022-05-21T23:50:46.011" v="336" actId="26606"/>
          <ac:spMkLst>
            <pc:docMk/>
            <pc:sldMk cId="3927003815" sldId="257"/>
            <ac:spMk id="1046" creationId="{5B007485-425F-423A-9E4C-B90852F9C7D3}"/>
          </ac:spMkLst>
        </pc:spChg>
        <pc:spChg chg="add">
          <ac:chgData name="Tritton, Lara" userId="eefb7da2-e321-4b69-a918-4e993fec55bd" providerId="ADAL" clId="{C49E248C-0AFB-4F63-95B8-D2CF95CB2075}" dt="2022-05-22T01:52:21.278" v="4238" actId="26606"/>
          <ac:spMkLst>
            <pc:docMk/>
            <pc:sldMk cId="3927003815" sldId="257"/>
            <ac:spMk id="1047" creationId="{AA65A9A2-8129-4D9C-9FC7-D5C3145664A6}"/>
          </ac:spMkLst>
        </pc:spChg>
        <pc:spChg chg="add del">
          <ac:chgData name="Tritton, Lara" userId="eefb7da2-e321-4b69-a918-4e993fec55bd" providerId="ADAL" clId="{C49E248C-0AFB-4F63-95B8-D2CF95CB2075}" dt="2022-05-21T23:50:49.406" v="338" actId="26606"/>
          <ac:spMkLst>
            <pc:docMk/>
            <pc:sldMk cId="3927003815" sldId="257"/>
            <ac:spMk id="1048" creationId="{0C75B684-0B84-4920-979E-096FB4584BEE}"/>
          </ac:spMkLst>
        </pc:spChg>
        <pc:spChg chg="add del">
          <ac:chgData name="Tritton, Lara" userId="eefb7da2-e321-4b69-a918-4e993fec55bd" providerId="ADAL" clId="{C49E248C-0AFB-4F63-95B8-D2CF95CB2075}" dt="2022-05-21T23:50:49.406" v="338" actId="26606"/>
          <ac:spMkLst>
            <pc:docMk/>
            <pc:sldMk cId="3927003815" sldId="257"/>
            <ac:spMk id="1049" creationId="{AC336997-1B90-44EB-ADD7-B55CAA368D8F}"/>
          </ac:spMkLst>
        </pc:spChg>
        <pc:spChg chg="add del">
          <ac:chgData name="Tritton, Lara" userId="eefb7da2-e321-4b69-a918-4e993fec55bd" providerId="ADAL" clId="{C49E248C-0AFB-4F63-95B8-D2CF95CB2075}" dt="2022-05-21T23:50:49.406" v="338" actId="26606"/>
          <ac:spMkLst>
            <pc:docMk/>
            <pc:sldMk cId="3927003815" sldId="257"/>
            <ac:spMk id="1050" creationId="{7886323F-63FC-4100-A0DE-82486E0E0129}"/>
          </ac:spMkLst>
        </pc:spChg>
        <pc:spChg chg="add del">
          <ac:chgData name="Tritton, Lara" userId="eefb7da2-e321-4b69-a918-4e993fec55bd" providerId="ADAL" clId="{C49E248C-0AFB-4F63-95B8-D2CF95CB2075}" dt="2022-05-21T23:50:49.406" v="338" actId="26606"/>
          <ac:spMkLst>
            <pc:docMk/>
            <pc:sldMk cId="3927003815" sldId="257"/>
            <ac:spMk id="1051" creationId="{D8B19D67-02C1-494A-86ED-244E2D4CC11F}"/>
          </ac:spMkLst>
        </pc:spChg>
        <pc:spChg chg="add del">
          <ac:chgData name="Tritton, Lara" userId="eefb7da2-e321-4b69-a918-4e993fec55bd" providerId="ADAL" clId="{C49E248C-0AFB-4F63-95B8-D2CF95CB2075}" dt="2022-05-21T23:50:49.406" v="338" actId="26606"/>
          <ac:spMkLst>
            <pc:docMk/>
            <pc:sldMk cId="3927003815" sldId="257"/>
            <ac:spMk id="1052" creationId="{649E456D-8316-4C5A-B4F3-7DA1E13D02B2}"/>
          </ac:spMkLst>
        </pc:spChg>
        <pc:spChg chg="add del">
          <ac:chgData name="Tritton, Lara" userId="eefb7da2-e321-4b69-a918-4e993fec55bd" providerId="ADAL" clId="{C49E248C-0AFB-4F63-95B8-D2CF95CB2075}" dt="2022-05-21T23:50:49.406" v="338" actId="26606"/>
          <ac:spMkLst>
            <pc:docMk/>
            <pc:sldMk cId="3927003815" sldId="257"/>
            <ac:spMk id="1054" creationId="{DB5A7164-399D-4F28-989C-442961B39173}"/>
          </ac:spMkLst>
        </pc:spChg>
        <pc:spChg chg="add del">
          <ac:chgData name="Tritton, Lara" userId="eefb7da2-e321-4b69-a918-4e993fec55bd" providerId="ADAL" clId="{C49E248C-0AFB-4F63-95B8-D2CF95CB2075}" dt="2022-05-21T23:50:49.406" v="338" actId="26606"/>
          <ac:spMkLst>
            <pc:docMk/>
            <pc:sldMk cId="3927003815" sldId="257"/>
            <ac:spMk id="1055" creationId="{2E024D85-0C22-4FAB-9D86-254991361665}"/>
          </ac:spMkLst>
        </pc:spChg>
        <pc:spChg chg="add">
          <ac:chgData name="Tritton, Lara" userId="eefb7da2-e321-4b69-a918-4e993fec55bd" providerId="ADAL" clId="{C49E248C-0AFB-4F63-95B8-D2CF95CB2075}" dt="2022-05-22T01:52:21.278" v="4238" actId="26606"/>
          <ac:spMkLst>
            <pc:docMk/>
            <pc:sldMk cId="3927003815" sldId="257"/>
            <ac:spMk id="1056" creationId="{AB5BD22B-4352-4E92-A427-42C33BCE0DE4}"/>
          </ac:spMkLst>
        </pc:spChg>
        <pc:spChg chg="add del">
          <ac:chgData name="Tritton, Lara" userId="eefb7da2-e321-4b69-a918-4e993fec55bd" providerId="ADAL" clId="{C49E248C-0AFB-4F63-95B8-D2CF95CB2075}" dt="2022-05-21T23:50:55.352" v="340" actId="26606"/>
          <ac:spMkLst>
            <pc:docMk/>
            <pc:sldMk cId="3927003815" sldId="257"/>
            <ac:spMk id="1057" creationId="{2B399A60-3405-4647-A976-4CBC707A9B36}"/>
          </ac:spMkLst>
        </pc:spChg>
        <pc:spChg chg="add del">
          <ac:chgData name="Tritton, Lara" userId="eefb7da2-e321-4b69-a918-4e993fec55bd" providerId="ADAL" clId="{C49E248C-0AFB-4F63-95B8-D2CF95CB2075}" dt="2022-05-21T23:50:55.352" v="340" actId="26606"/>
          <ac:spMkLst>
            <pc:docMk/>
            <pc:sldMk cId="3927003815" sldId="257"/>
            <ac:spMk id="1058" creationId="{FE8FF351-900B-4AA7-B3CB-AA23F3577ED6}"/>
          </ac:spMkLst>
        </pc:spChg>
        <pc:spChg chg="add del">
          <ac:chgData name="Tritton, Lara" userId="eefb7da2-e321-4b69-a918-4e993fec55bd" providerId="ADAL" clId="{C49E248C-0AFB-4F63-95B8-D2CF95CB2075}" dt="2022-05-21T23:50:55.352" v="340" actId="26606"/>
          <ac:spMkLst>
            <pc:docMk/>
            <pc:sldMk cId="3927003815" sldId="257"/>
            <ac:spMk id="1059" creationId="{E0D90A09-10D4-4340-AC70-0AFDB3810B61}"/>
          </ac:spMkLst>
        </pc:spChg>
        <pc:spChg chg="add del">
          <ac:chgData name="Tritton, Lara" userId="eefb7da2-e321-4b69-a918-4e993fec55bd" providerId="ADAL" clId="{C49E248C-0AFB-4F63-95B8-D2CF95CB2075}" dt="2022-05-21T23:50:55.352" v="340" actId="26606"/>
          <ac:spMkLst>
            <pc:docMk/>
            <pc:sldMk cId="3927003815" sldId="257"/>
            <ac:spMk id="1060" creationId="{062DB908-A871-49E3-A635-30ADFEBCFE6B}"/>
          </ac:spMkLst>
        </pc:spChg>
        <pc:spChg chg="add del">
          <ac:chgData name="Tritton, Lara" userId="eefb7da2-e321-4b69-a918-4e993fec55bd" providerId="ADAL" clId="{C49E248C-0AFB-4F63-95B8-D2CF95CB2075}" dt="2022-05-21T23:50:55.352" v="340" actId="26606"/>
          <ac:spMkLst>
            <pc:docMk/>
            <pc:sldMk cId="3927003815" sldId="257"/>
            <ac:spMk id="1061" creationId="{8B2C4FD5-C5A9-45B4-83C5-3310D4EDEB4F}"/>
          </ac:spMkLst>
        </pc:spChg>
        <pc:spChg chg="add del">
          <ac:chgData name="Tritton, Lara" userId="eefb7da2-e321-4b69-a918-4e993fec55bd" providerId="ADAL" clId="{C49E248C-0AFB-4F63-95B8-D2CF95CB2075}" dt="2022-05-21T23:50:55.352" v="340" actId="26606"/>
          <ac:spMkLst>
            <pc:docMk/>
            <pc:sldMk cId="3927003815" sldId="257"/>
            <ac:spMk id="1062" creationId="{3E5F8535-F3B4-43C3-8595-D163FAA6BB2D}"/>
          </ac:spMkLst>
        </pc:spChg>
        <pc:spChg chg="add del">
          <ac:chgData name="Tritton, Lara" userId="eefb7da2-e321-4b69-a918-4e993fec55bd" providerId="ADAL" clId="{C49E248C-0AFB-4F63-95B8-D2CF95CB2075}" dt="2022-05-21T23:50:55.352" v="340" actId="26606"/>
          <ac:spMkLst>
            <pc:docMk/>
            <pc:sldMk cId="3927003815" sldId="257"/>
            <ac:spMk id="1063" creationId="{4F3F6827-0043-4CFE-98A8-95CE1B69B005}"/>
          </ac:spMkLst>
        </pc:spChg>
        <pc:spChg chg="add">
          <ac:chgData name="Tritton, Lara" userId="eefb7da2-e321-4b69-a918-4e993fec55bd" providerId="ADAL" clId="{C49E248C-0AFB-4F63-95B8-D2CF95CB2075}" dt="2022-05-22T01:52:21.278" v="4238" actId="26606"/>
          <ac:spMkLst>
            <pc:docMk/>
            <pc:sldMk cId="3927003815" sldId="257"/>
            <ac:spMk id="1064" creationId="{C9B7CEB5-FD0D-4B91-9AC3-03CDAD5DAA8A}"/>
          </ac:spMkLst>
        </pc:spChg>
        <pc:spChg chg="add del">
          <ac:chgData name="Tritton, Lara" userId="eefb7da2-e321-4b69-a918-4e993fec55bd" providerId="ADAL" clId="{C49E248C-0AFB-4F63-95B8-D2CF95CB2075}" dt="2022-05-22T01:49:57.818" v="4225"/>
          <ac:spMkLst>
            <pc:docMk/>
            <pc:sldMk cId="3927003815" sldId="257"/>
            <ac:spMk id="1065" creationId="{0C75B684-0B84-4920-979E-096FB4584BEE}"/>
          </ac:spMkLst>
        </pc:spChg>
        <pc:spChg chg="add del">
          <ac:chgData name="Tritton, Lara" userId="eefb7da2-e321-4b69-a918-4e993fec55bd" providerId="ADAL" clId="{C49E248C-0AFB-4F63-95B8-D2CF95CB2075}" dt="2022-05-22T01:49:57.818" v="4225"/>
          <ac:spMkLst>
            <pc:docMk/>
            <pc:sldMk cId="3927003815" sldId="257"/>
            <ac:spMk id="1066" creationId="{AC336997-1B90-44EB-ADD7-B55CAA368D8F}"/>
          </ac:spMkLst>
        </pc:spChg>
        <pc:spChg chg="add del">
          <ac:chgData name="Tritton, Lara" userId="eefb7da2-e321-4b69-a918-4e993fec55bd" providerId="ADAL" clId="{C49E248C-0AFB-4F63-95B8-D2CF95CB2075}" dt="2022-05-22T01:49:57.818" v="4225"/>
          <ac:spMkLst>
            <pc:docMk/>
            <pc:sldMk cId="3927003815" sldId="257"/>
            <ac:spMk id="1067" creationId="{7886323F-63FC-4100-A0DE-82486E0E0129}"/>
          </ac:spMkLst>
        </pc:spChg>
        <pc:spChg chg="add del">
          <ac:chgData name="Tritton, Lara" userId="eefb7da2-e321-4b69-a918-4e993fec55bd" providerId="ADAL" clId="{C49E248C-0AFB-4F63-95B8-D2CF95CB2075}" dt="2022-05-22T01:49:57.818" v="4225"/>
          <ac:spMkLst>
            <pc:docMk/>
            <pc:sldMk cId="3927003815" sldId="257"/>
            <ac:spMk id="1068" creationId="{D8B19D67-02C1-494A-86ED-244E2D4CC11F}"/>
          </ac:spMkLst>
        </pc:spChg>
        <pc:spChg chg="add del">
          <ac:chgData name="Tritton, Lara" userId="eefb7da2-e321-4b69-a918-4e993fec55bd" providerId="ADAL" clId="{C49E248C-0AFB-4F63-95B8-D2CF95CB2075}" dt="2022-05-22T01:49:57.818" v="4225"/>
          <ac:spMkLst>
            <pc:docMk/>
            <pc:sldMk cId="3927003815" sldId="257"/>
            <ac:spMk id="1069" creationId="{649E456D-8316-4C5A-B4F3-7DA1E13D02B2}"/>
          </ac:spMkLst>
        </pc:spChg>
        <pc:spChg chg="add del">
          <ac:chgData name="Tritton, Lara" userId="eefb7da2-e321-4b69-a918-4e993fec55bd" providerId="ADAL" clId="{C49E248C-0AFB-4F63-95B8-D2CF95CB2075}" dt="2022-05-22T01:49:57.818" v="4225"/>
          <ac:spMkLst>
            <pc:docMk/>
            <pc:sldMk cId="3927003815" sldId="257"/>
            <ac:spMk id="1071" creationId="{DB5A7164-399D-4F28-989C-442961B39173}"/>
          </ac:spMkLst>
        </pc:spChg>
        <pc:spChg chg="add del">
          <ac:chgData name="Tritton, Lara" userId="eefb7da2-e321-4b69-a918-4e993fec55bd" providerId="ADAL" clId="{C49E248C-0AFB-4F63-95B8-D2CF95CB2075}" dt="2022-05-22T01:49:57.818" v="4225"/>
          <ac:spMkLst>
            <pc:docMk/>
            <pc:sldMk cId="3927003815" sldId="257"/>
            <ac:spMk id="1072" creationId="{2E024D85-0C22-4FAB-9D86-254991361665}"/>
          </ac:spMkLst>
        </pc:spChg>
        <pc:spChg chg="add">
          <ac:chgData name="Tritton, Lara" userId="eefb7da2-e321-4b69-a918-4e993fec55bd" providerId="ADAL" clId="{C49E248C-0AFB-4F63-95B8-D2CF95CB2075}" dt="2022-05-22T01:52:21.278" v="4238" actId="26606"/>
          <ac:spMkLst>
            <pc:docMk/>
            <pc:sldMk cId="3927003815" sldId="257"/>
            <ac:spMk id="1073" creationId="{111ED41C-5BE5-4283-98EC-0541EAED85EB}"/>
          </ac:spMkLst>
        </pc:spChg>
        <pc:spChg chg="add">
          <ac:chgData name="Tritton, Lara" userId="eefb7da2-e321-4b69-a918-4e993fec55bd" providerId="ADAL" clId="{C49E248C-0AFB-4F63-95B8-D2CF95CB2075}" dt="2022-05-22T01:52:21.278" v="4238" actId="26606"/>
          <ac:spMkLst>
            <pc:docMk/>
            <pc:sldMk cId="3927003815" sldId="257"/>
            <ac:spMk id="1075" creationId="{5B007485-425F-423A-9E4C-B90852F9C7D3}"/>
          </ac:spMkLst>
        </pc:spChg>
        <pc:picChg chg="add del mod">
          <ac:chgData name="Tritton, Lara" userId="eefb7da2-e321-4b69-a918-4e993fec55bd" providerId="ADAL" clId="{C49E248C-0AFB-4F63-95B8-D2CF95CB2075}" dt="2022-05-22T16:56:59.618" v="7934"/>
          <ac:picMkLst>
            <pc:docMk/>
            <pc:sldMk cId="3927003815" sldId="257"/>
            <ac:picMk id="5" creationId="{0BD11CF5-9CC6-70DC-DD3A-365A22384D28}"/>
          </ac:picMkLst>
        </pc:picChg>
        <pc:picChg chg="add del mod">
          <ac:chgData name="Tritton, Lara" userId="eefb7da2-e321-4b69-a918-4e993fec55bd" providerId="ADAL" clId="{C49E248C-0AFB-4F63-95B8-D2CF95CB2075}" dt="2022-05-22T17:15:17.587" v="7940"/>
          <ac:picMkLst>
            <pc:docMk/>
            <pc:sldMk cId="3927003815" sldId="257"/>
            <ac:picMk id="5" creationId="{F38464B5-01F3-55D3-A1C0-EB90051DD6A1}"/>
          </ac:picMkLst>
        </pc:picChg>
        <pc:picChg chg="mod ord">
          <ac:chgData name="Tritton, Lara" userId="eefb7da2-e321-4b69-a918-4e993fec55bd" providerId="ADAL" clId="{C49E248C-0AFB-4F63-95B8-D2CF95CB2075}" dt="2022-05-22T01:52:21.278" v="4238" actId="26606"/>
          <ac:picMkLst>
            <pc:docMk/>
            <pc:sldMk cId="3927003815" sldId="257"/>
            <ac:picMk id="6" creationId="{8E41C4A7-DB27-AA48-AEFE-BD8A9781E729}"/>
          </ac:picMkLst>
        </pc:picChg>
        <pc:picChg chg="add mod ord">
          <ac:chgData name="Tritton, Lara" userId="eefb7da2-e321-4b69-a918-4e993fec55bd" providerId="ADAL" clId="{C49E248C-0AFB-4F63-95B8-D2CF95CB2075}" dt="2022-05-21T23:50:55.372" v="341" actId="26606"/>
          <ac:picMkLst>
            <pc:docMk/>
            <pc:sldMk cId="3927003815" sldId="257"/>
            <ac:picMk id="7" creationId="{9E081003-1554-5058-8A99-060599DC9213}"/>
          </ac:picMkLst>
        </pc:picChg>
        <pc:picChg chg="add mod">
          <ac:chgData name="Tritton, Lara" userId="eefb7da2-e321-4b69-a918-4e993fec55bd" providerId="ADAL" clId="{C49E248C-0AFB-4F63-95B8-D2CF95CB2075}" dt="2022-05-21T23:50:55.372" v="341" actId="26606"/>
          <ac:picMkLst>
            <pc:docMk/>
            <pc:sldMk cId="3927003815" sldId="257"/>
            <ac:picMk id="8" creationId="{01003839-0310-A9F3-5ADF-1323D4D11159}"/>
          </ac:picMkLst>
        </pc:picChg>
        <pc:picChg chg="add del mod">
          <ac:chgData name="Tritton, Lara" userId="eefb7da2-e321-4b69-a918-4e993fec55bd" providerId="ADAL" clId="{C49E248C-0AFB-4F63-95B8-D2CF95CB2075}" dt="2022-05-22T16:57:17.710" v="7936"/>
          <ac:picMkLst>
            <pc:docMk/>
            <pc:sldMk cId="3927003815" sldId="257"/>
            <ac:picMk id="9" creationId="{9FC52B4E-A5B8-2E02-9D46-56FB836746B5}"/>
          </ac:picMkLst>
        </pc:picChg>
        <pc:picChg chg="add del mod">
          <ac:chgData name="Tritton, Lara" userId="eefb7da2-e321-4b69-a918-4e993fec55bd" providerId="ADAL" clId="{C49E248C-0AFB-4F63-95B8-D2CF95CB2075}" dt="2022-05-22T17:19:04.473" v="7964"/>
          <ac:picMkLst>
            <pc:docMk/>
            <pc:sldMk cId="3927003815" sldId="257"/>
            <ac:picMk id="9" creationId="{E4355C02-44BB-3BEC-15E4-7E6689AD4CF2}"/>
          </ac:picMkLst>
        </pc:picChg>
        <pc:picChg chg="add del mod">
          <ac:chgData name="Tritton, Lara" userId="eefb7da2-e321-4b69-a918-4e993fec55bd" providerId="ADAL" clId="{C49E248C-0AFB-4F63-95B8-D2CF95CB2075}" dt="2022-05-22T01:52:16.268" v="4237" actId="21"/>
          <ac:picMkLst>
            <pc:docMk/>
            <pc:sldMk cId="3927003815" sldId="257"/>
            <ac:picMk id="10" creationId="{459ABEDD-1A78-0CBB-5465-110BB08D073B}"/>
          </ac:picMkLst>
        </pc:picChg>
        <pc:picChg chg="add del mod">
          <ac:chgData name="Tritton, Lara" userId="eefb7da2-e321-4b69-a918-4e993fec55bd" providerId="ADAL" clId="{C49E248C-0AFB-4F63-95B8-D2CF95CB2075}" dt="2022-05-22T17:13:49.519" v="7938"/>
          <ac:picMkLst>
            <pc:docMk/>
            <pc:sldMk cId="3927003815" sldId="257"/>
            <ac:picMk id="10" creationId="{A0A79EFA-10C4-E265-08C7-C9066702285E}"/>
          </ac:picMkLst>
        </pc:picChg>
        <pc:picChg chg="add mod">
          <ac:chgData name="Tritton, Lara" userId="eefb7da2-e321-4b69-a918-4e993fec55bd" providerId="ADAL" clId="{C49E248C-0AFB-4F63-95B8-D2CF95CB2075}" dt="2022-05-22T17:25:48.993" v="7965"/>
          <ac:picMkLst>
            <pc:docMk/>
            <pc:sldMk cId="3927003815" sldId="257"/>
            <ac:picMk id="11" creationId="{962DB605-9112-E409-0C24-541D8E11DB20}"/>
          </ac:picMkLst>
        </pc:picChg>
        <pc:picChg chg="add mod">
          <ac:chgData name="Tritton, Lara" userId="eefb7da2-e321-4b69-a918-4e993fec55bd" providerId="ADAL" clId="{C49E248C-0AFB-4F63-95B8-D2CF95CB2075}" dt="2022-05-22T17:15:46.588" v="7942" actId="1076"/>
          <ac:picMkLst>
            <pc:docMk/>
            <pc:sldMk cId="3927003815" sldId="257"/>
            <ac:picMk id="78" creationId="{170AA410-BF4F-C00B-FFCD-8F3DCC6F977D}"/>
          </ac:picMkLst>
        </pc:picChg>
        <pc:picChg chg="mod ord">
          <ac:chgData name="Tritton, Lara" userId="eefb7da2-e321-4b69-a918-4e993fec55bd" providerId="ADAL" clId="{C49E248C-0AFB-4F63-95B8-D2CF95CB2075}" dt="2022-05-21T23:50:55.372" v="341" actId="26606"/>
          <ac:picMkLst>
            <pc:docMk/>
            <pc:sldMk cId="3927003815" sldId="257"/>
            <ac:picMk id="1026" creationId="{DB101921-EC33-5342-BAB9-9FBBDEEB6C1F}"/>
          </ac:picMkLst>
        </pc:picChg>
        <pc:cxnChg chg="add del">
          <ac:chgData name="Tritton, Lara" userId="eefb7da2-e321-4b69-a918-4e993fec55bd" providerId="ADAL" clId="{C49E248C-0AFB-4F63-95B8-D2CF95CB2075}" dt="2022-05-21T23:15:19.358" v="5" actId="26606"/>
          <ac:cxnSpMkLst>
            <pc:docMk/>
            <pc:sldMk cId="3927003815" sldId="257"/>
            <ac:cxnSpMk id="75" creationId="{5F4178A3-A5B4-4B82-A8D9-60573948CEEC}"/>
          </ac:cxnSpMkLst>
        </pc:cxnChg>
        <pc:cxnChg chg="add del">
          <ac:chgData name="Tritton, Lara" userId="eefb7da2-e321-4b69-a918-4e993fec55bd" providerId="ADAL" clId="{C49E248C-0AFB-4F63-95B8-D2CF95CB2075}" dt="2022-05-21T23:50:55.372" v="341" actId="26606"/>
          <ac:cxnSpMkLst>
            <pc:docMk/>
            <pc:sldMk cId="3927003815" sldId="257"/>
            <ac:cxnSpMk id="81" creationId="{81E791A0-9B09-4DC2-BE8B-49F6BEE0E4C6}"/>
          </ac:cxnSpMkLst>
        </pc:cxnChg>
        <pc:cxnChg chg="add del">
          <ac:chgData name="Tritton, Lara" userId="eefb7da2-e321-4b69-a918-4e993fec55bd" providerId="ADAL" clId="{C49E248C-0AFB-4F63-95B8-D2CF95CB2075}" dt="2022-05-21T23:50:41.697" v="334" actId="26606"/>
          <ac:cxnSpMkLst>
            <pc:docMk/>
            <pc:sldMk cId="3927003815" sldId="257"/>
            <ac:cxnSpMk id="156" creationId="{E7ED7221-BBA6-4CD0-A36B-A1FF67F7F49A}"/>
          </ac:cxnSpMkLst>
        </pc:cxnChg>
        <pc:cxnChg chg="add del">
          <ac:chgData name="Tritton, Lara" userId="eefb7da2-e321-4b69-a918-4e993fec55bd" providerId="ADAL" clId="{C49E248C-0AFB-4F63-95B8-D2CF95CB2075}" dt="2022-05-21T23:15:23.158" v="7" actId="26606"/>
          <ac:cxnSpMkLst>
            <pc:docMk/>
            <pc:sldMk cId="3927003815" sldId="257"/>
            <ac:cxnSpMk id="1031" creationId="{DA4AC0D3-E53A-467F-AC69-13CED2B336B9}"/>
          </ac:cxnSpMkLst>
        </pc:cxnChg>
        <pc:cxnChg chg="add del">
          <ac:chgData name="Tritton, Lara" userId="eefb7da2-e321-4b69-a918-4e993fec55bd" providerId="ADAL" clId="{C49E248C-0AFB-4F63-95B8-D2CF95CB2075}" dt="2022-05-21T23:50:46.011" v="336" actId="26606"/>
          <ac:cxnSpMkLst>
            <pc:docMk/>
            <pc:sldMk cId="3927003815" sldId="257"/>
            <ac:cxnSpMk id="1045" creationId="{5611CA4A-B4C9-4613-83D3-BFBB740F1841}"/>
          </ac:cxnSpMkLst>
        </pc:cxnChg>
        <pc:cxnChg chg="add del">
          <ac:chgData name="Tritton, Lara" userId="eefb7da2-e321-4b69-a918-4e993fec55bd" providerId="ADAL" clId="{C49E248C-0AFB-4F63-95B8-D2CF95CB2075}" dt="2022-05-21T23:50:49.406" v="338" actId="26606"/>
          <ac:cxnSpMkLst>
            <pc:docMk/>
            <pc:sldMk cId="3927003815" sldId="257"/>
            <ac:cxnSpMk id="1053" creationId="{E7ED7221-BBA6-4CD0-A36B-A1FF67F7F49A}"/>
          </ac:cxnSpMkLst>
        </pc:cxnChg>
        <pc:cxnChg chg="add del">
          <ac:chgData name="Tritton, Lara" userId="eefb7da2-e321-4b69-a918-4e993fec55bd" providerId="ADAL" clId="{C49E248C-0AFB-4F63-95B8-D2CF95CB2075}" dt="2022-05-22T01:49:57.818" v="4225"/>
          <ac:cxnSpMkLst>
            <pc:docMk/>
            <pc:sldMk cId="3927003815" sldId="257"/>
            <ac:cxnSpMk id="1070" creationId="{E7ED7221-BBA6-4CD0-A36B-A1FF67F7F49A}"/>
          </ac:cxnSpMkLst>
        </pc:cxnChg>
        <pc:cxnChg chg="add">
          <ac:chgData name="Tritton, Lara" userId="eefb7da2-e321-4b69-a918-4e993fec55bd" providerId="ADAL" clId="{C49E248C-0AFB-4F63-95B8-D2CF95CB2075}" dt="2022-05-22T01:52:21.278" v="4238" actId="26606"/>
          <ac:cxnSpMkLst>
            <pc:docMk/>
            <pc:sldMk cId="3927003815" sldId="257"/>
            <ac:cxnSpMk id="1074" creationId="{5611CA4A-B4C9-4613-83D3-BFBB740F1841}"/>
          </ac:cxnSpMkLst>
        </pc:cxnChg>
      </pc:sldChg>
      <pc:sldChg chg="addSp delSp modSp mod modTransition setBg modAnim modNotesTx">
        <pc:chgData name="Tritton, Lara" userId="eefb7da2-e321-4b69-a918-4e993fec55bd" providerId="ADAL" clId="{C49E248C-0AFB-4F63-95B8-D2CF95CB2075}" dt="2022-05-22T17:25:48.993" v="7965"/>
        <pc:sldMkLst>
          <pc:docMk/>
          <pc:sldMk cId="2756564082" sldId="258"/>
        </pc:sldMkLst>
        <pc:spChg chg="mod">
          <ac:chgData name="Tritton, Lara" userId="eefb7da2-e321-4b69-a918-4e993fec55bd" providerId="ADAL" clId="{C49E248C-0AFB-4F63-95B8-D2CF95CB2075}" dt="2022-05-22T01:49:57.818" v="4225"/>
          <ac:spMkLst>
            <pc:docMk/>
            <pc:sldMk cId="2756564082" sldId="258"/>
            <ac:spMk id="2" creationId="{FB23FD19-2D6B-4F14-B5C6-0E46F178F71B}"/>
          </ac:spMkLst>
        </pc:spChg>
        <pc:spChg chg="mod ord">
          <ac:chgData name="Tritton, Lara" userId="eefb7da2-e321-4b69-a918-4e993fec55bd" providerId="ADAL" clId="{C49E248C-0AFB-4F63-95B8-D2CF95CB2075}" dt="2022-05-22T16:22:52.760" v="7514" actId="6549"/>
          <ac:spMkLst>
            <pc:docMk/>
            <pc:sldMk cId="2756564082" sldId="258"/>
            <ac:spMk id="3" creationId="{B9F5EE7E-15E4-4977-8CD9-575E0E9E1863}"/>
          </ac:spMkLst>
        </pc:spChg>
        <pc:spChg chg="add del">
          <ac:chgData name="Tritton, Lara" userId="eefb7da2-e321-4b69-a918-4e993fec55bd" providerId="ADAL" clId="{C49E248C-0AFB-4F63-95B8-D2CF95CB2075}" dt="2022-05-22T01:42:08.079" v="3162" actId="26606"/>
          <ac:spMkLst>
            <pc:docMk/>
            <pc:sldMk cId="2756564082" sldId="258"/>
            <ac:spMk id="10" creationId="{52ABB703-2B0E-4C3B-B4A2-F3973548E561}"/>
          </ac:spMkLst>
        </pc:spChg>
        <pc:spChg chg="add del">
          <ac:chgData name="Tritton, Lara" userId="eefb7da2-e321-4b69-a918-4e993fec55bd" providerId="ADAL" clId="{C49E248C-0AFB-4F63-95B8-D2CF95CB2075}" dt="2022-05-22T01:42:08.079" v="3162" actId="26606"/>
          <ac:spMkLst>
            <pc:docMk/>
            <pc:sldMk cId="2756564082" sldId="258"/>
            <ac:spMk id="14" creationId="{E95DA498-D9A2-4DA9-B9DA-B3776E08CF7E}"/>
          </ac:spMkLst>
        </pc:spChg>
        <pc:spChg chg="add del">
          <ac:chgData name="Tritton, Lara" userId="eefb7da2-e321-4b69-a918-4e993fec55bd" providerId="ADAL" clId="{C49E248C-0AFB-4F63-95B8-D2CF95CB2075}" dt="2022-05-22T01:42:08.079" v="3162" actId="26606"/>
          <ac:spMkLst>
            <pc:docMk/>
            <pc:sldMk cId="2756564082" sldId="258"/>
            <ac:spMk id="16" creationId="{82A73093-4B9D-420D-B17E-52293703A1D4}"/>
          </ac:spMkLst>
        </pc:spChg>
        <pc:spChg chg="add del">
          <ac:chgData name="Tritton, Lara" userId="eefb7da2-e321-4b69-a918-4e993fec55bd" providerId="ADAL" clId="{C49E248C-0AFB-4F63-95B8-D2CF95CB2075}" dt="2022-05-22T01:42:08.079" v="3161" actId="26606"/>
          <ac:spMkLst>
            <pc:docMk/>
            <pc:sldMk cId="2756564082" sldId="258"/>
            <ac:spMk id="21" creationId="{311973C2-EB8B-452A-A698-4A252FD3AE28}"/>
          </ac:spMkLst>
        </pc:spChg>
        <pc:spChg chg="add del">
          <ac:chgData name="Tritton, Lara" userId="eefb7da2-e321-4b69-a918-4e993fec55bd" providerId="ADAL" clId="{C49E248C-0AFB-4F63-95B8-D2CF95CB2075}" dt="2022-05-22T01:42:08.079" v="3161" actId="26606"/>
          <ac:spMkLst>
            <pc:docMk/>
            <pc:sldMk cId="2756564082" sldId="258"/>
            <ac:spMk id="23" creationId="{10162E77-11AD-44A7-84EC-40C59EEFBD2E}"/>
          </ac:spMkLst>
        </pc:spChg>
        <pc:picChg chg="add del mod">
          <ac:chgData name="Tritton, Lara" userId="eefb7da2-e321-4b69-a918-4e993fec55bd" providerId="ADAL" clId="{C49E248C-0AFB-4F63-95B8-D2CF95CB2075}" dt="2022-05-22T17:13:49.519" v="7938"/>
          <ac:picMkLst>
            <pc:docMk/>
            <pc:sldMk cId="2756564082" sldId="258"/>
            <ac:picMk id="4" creationId="{B1F654E2-9132-6142-82D8-A86387B9FF0A}"/>
          </ac:picMkLst>
        </pc:picChg>
        <pc:picChg chg="add mod ord">
          <ac:chgData name="Tritton, Lara" userId="eefb7da2-e321-4b69-a918-4e993fec55bd" providerId="ADAL" clId="{C49E248C-0AFB-4F63-95B8-D2CF95CB2075}" dt="2022-05-22T01:42:23.769" v="3164" actId="14100"/>
          <ac:picMkLst>
            <pc:docMk/>
            <pc:sldMk cId="2756564082" sldId="258"/>
            <ac:picMk id="5" creationId="{C5DE049A-0A06-201B-32D5-8896C1ECFAA4}"/>
          </ac:picMkLst>
        </pc:picChg>
        <pc:picChg chg="add mod">
          <ac:chgData name="Tritton, Lara" userId="eefb7da2-e321-4b69-a918-4e993fec55bd" providerId="ADAL" clId="{C49E248C-0AFB-4F63-95B8-D2CF95CB2075}" dt="2022-05-22T17:25:48.993" v="7965"/>
          <ac:picMkLst>
            <pc:docMk/>
            <pc:sldMk cId="2756564082" sldId="258"/>
            <ac:picMk id="6" creationId="{3DB2CF4F-128A-E5CF-3395-454887E7E07C}"/>
          </ac:picMkLst>
        </pc:picChg>
        <pc:cxnChg chg="add del">
          <ac:chgData name="Tritton, Lara" userId="eefb7da2-e321-4b69-a918-4e993fec55bd" providerId="ADAL" clId="{C49E248C-0AFB-4F63-95B8-D2CF95CB2075}" dt="2022-05-22T01:42:08.079" v="3162" actId="26606"/>
          <ac:cxnSpMkLst>
            <pc:docMk/>
            <pc:sldMk cId="2756564082" sldId="258"/>
            <ac:cxnSpMk id="12" creationId="{9C21570E-E159-49A6-9891-FA397B7A92D3}"/>
          </ac:cxnSpMkLst>
        </pc:cxnChg>
        <pc:cxnChg chg="add del">
          <ac:chgData name="Tritton, Lara" userId="eefb7da2-e321-4b69-a918-4e993fec55bd" providerId="ADAL" clId="{C49E248C-0AFB-4F63-95B8-D2CF95CB2075}" dt="2022-05-22T01:42:08.079" v="3161" actId="26606"/>
          <ac:cxnSpMkLst>
            <pc:docMk/>
            <pc:sldMk cId="2756564082" sldId="258"/>
            <ac:cxnSpMk id="25" creationId="{5AB158E9-1B40-4CD6-95F0-95CA11DF7B7A}"/>
          </ac:cxnSpMkLst>
        </pc:cxnChg>
      </pc:sldChg>
      <pc:sldChg chg="modSp del">
        <pc:chgData name="Tritton, Lara" userId="eefb7da2-e321-4b69-a918-4e993fec55bd" providerId="ADAL" clId="{C49E248C-0AFB-4F63-95B8-D2CF95CB2075}" dt="2022-05-22T02:14:08.394" v="4982" actId="47"/>
        <pc:sldMkLst>
          <pc:docMk/>
          <pc:sldMk cId="3747914726" sldId="259"/>
        </pc:sldMkLst>
        <pc:spChg chg="mod">
          <ac:chgData name="Tritton, Lara" userId="eefb7da2-e321-4b69-a918-4e993fec55bd" providerId="ADAL" clId="{C49E248C-0AFB-4F63-95B8-D2CF95CB2075}" dt="2022-05-22T01:49:57.818" v="4225"/>
          <ac:spMkLst>
            <pc:docMk/>
            <pc:sldMk cId="3747914726" sldId="259"/>
            <ac:spMk id="3" creationId="{4015E016-C5BD-49CF-ABF9-7E5193468D28}"/>
          </ac:spMkLst>
        </pc:spChg>
        <pc:spChg chg="mod">
          <ac:chgData name="Tritton, Lara" userId="eefb7da2-e321-4b69-a918-4e993fec55bd" providerId="ADAL" clId="{C49E248C-0AFB-4F63-95B8-D2CF95CB2075}" dt="2022-05-22T01:49:57.818" v="4225"/>
          <ac:spMkLst>
            <pc:docMk/>
            <pc:sldMk cId="3747914726" sldId="259"/>
            <ac:spMk id="4" creationId="{F5959B4C-8881-4B0D-AD00-9EDCD91C8576}"/>
          </ac:spMkLst>
        </pc:spChg>
      </pc:sldChg>
      <pc:sldChg chg="del">
        <pc:chgData name="Tritton, Lara" userId="eefb7da2-e321-4b69-a918-4e993fec55bd" providerId="ADAL" clId="{C49E248C-0AFB-4F63-95B8-D2CF95CB2075}" dt="2022-05-21T23:27:44.993" v="248" actId="47"/>
        <pc:sldMkLst>
          <pc:docMk/>
          <pc:sldMk cId="4166319232" sldId="260"/>
        </pc:sldMkLst>
      </pc:sldChg>
      <pc:sldChg chg="addSp delSp modSp mod modTransition modAnim">
        <pc:chgData name="Tritton, Lara" userId="eefb7da2-e321-4b69-a918-4e993fec55bd" providerId="ADAL" clId="{C49E248C-0AFB-4F63-95B8-D2CF95CB2075}" dt="2022-05-22T17:25:48.993" v="7965"/>
        <pc:sldMkLst>
          <pc:docMk/>
          <pc:sldMk cId="4176331172" sldId="261"/>
        </pc:sldMkLst>
        <pc:spChg chg="mod">
          <ac:chgData name="Tritton, Lara" userId="eefb7da2-e321-4b69-a918-4e993fec55bd" providerId="ADAL" clId="{C49E248C-0AFB-4F63-95B8-D2CF95CB2075}" dt="2022-05-22T02:53:12.964" v="6895" actId="20577"/>
          <ac:spMkLst>
            <pc:docMk/>
            <pc:sldMk cId="4176331172" sldId="261"/>
            <ac:spMk id="2" creationId="{004D6CB6-C0F7-44D6-A969-6193992BACE1}"/>
          </ac:spMkLst>
        </pc:spChg>
        <pc:spChg chg="mod">
          <ac:chgData name="Tritton, Lara" userId="eefb7da2-e321-4b69-a918-4e993fec55bd" providerId="ADAL" clId="{C49E248C-0AFB-4F63-95B8-D2CF95CB2075}" dt="2022-05-22T17:16:16.165" v="7947" actId="20577"/>
          <ac:spMkLst>
            <pc:docMk/>
            <pc:sldMk cId="4176331172" sldId="261"/>
            <ac:spMk id="3" creationId="{04B93218-618E-4D9C-B0D5-EBCBFF052BA7}"/>
          </ac:spMkLst>
        </pc:spChg>
        <pc:spChg chg="mod">
          <ac:chgData name="Tritton, Lara" userId="eefb7da2-e321-4b69-a918-4e993fec55bd" providerId="ADAL" clId="{C49E248C-0AFB-4F63-95B8-D2CF95CB2075}" dt="2022-05-22T01:49:57.818" v="4225"/>
          <ac:spMkLst>
            <pc:docMk/>
            <pc:sldMk cId="4176331172" sldId="261"/>
            <ac:spMk id="4" creationId="{DFBA4862-B73F-4C47-80A4-169D4D9E18C4}"/>
          </ac:spMkLst>
        </pc:spChg>
        <pc:picChg chg="add del mod">
          <ac:chgData name="Tritton, Lara" userId="eefb7da2-e321-4b69-a918-4e993fec55bd" providerId="ADAL" clId="{C49E248C-0AFB-4F63-95B8-D2CF95CB2075}" dt="2022-05-22T17:13:49.519" v="7938"/>
          <ac:picMkLst>
            <pc:docMk/>
            <pc:sldMk cId="4176331172" sldId="261"/>
            <ac:picMk id="5" creationId="{3D04ADF9-9092-5A4A-AB82-32F2C45E0ED1}"/>
          </ac:picMkLst>
        </pc:picChg>
        <pc:picChg chg="add mod">
          <ac:chgData name="Tritton, Lara" userId="eefb7da2-e321-4b69-a918-4e993fec55bd" providerId="ADAL" clId="{C49E248C-0AFB-4F63-95B8-D2CF95CB2075}" dt="2022-05-22T17:25:48.993" v="7965"/>
          <ac:picMkLst>
            <pc:docMk/>
            <pc:sldMk cId="4176331172" sldId="261"/>
            <ac:picMk id="6" creationId="{474E3E32-DC18-EA66-DC81-787E5CD709F3}"/>
          </ac:picMkLst>
        </pc:picChg>
      </pc:sldChg>
      <pc:sldChg chg="addSp delSp modSp mod ord modTransition modClrScheme modAnim chgLayout modNotesTx">
        <pc:chgData name="Tritton, Lara" userId="eefb7da2-e321-4b69-a918-4e993fec55bd" providerId="ADAL" clId="{C49E248C-0AFB-4F63-95B8-D2CF95CB2075}" dt="2022-05-22T17:25:48.993" v="7965"/>
        <pc:sldMkLst>
          <pc:docMk/>
          <pc:sldMk cId="4122065591" sldId="262"/>
        </pc:sldMkLst>
        <pc:spChg chg="mod">
          <ac:chgData name="Tritton, Lara" userId="eefb7da2-e321-4b69-a918-4e993fec55bd" providerId="ADAL" clId="{C49E248C-0AFB-4F63-95B8-D2CF95CB2075}" dt="2022-05-22T17:15:52.897" v="7943" actId="20577"/>
          <ac:spMkLst>
            <pc:docMk/>
            <pc:sldMk cId="4122065591" sldId="262"/>
            <ac:spMk id="2" creationId="{0E529CE7-E20C-46B9-A6E4-C788345E88DC}"/>
          </ac:spMkLst>
        </pc:spChg>
        <pc:spChg chg="mod ord">
          <ac:chgData name="Tritton, Lara" userId="eefb7da2-e321-4b69-a918-4e993fec55bd" providerId="ADAL" clId="{C49E248C-0AFB-4F63-95B8-D2CF95CB2075}" dt="2022-05-22T02:01:37.658" v="4462" actId="1076"/>
          <ac:spMkLst>
            <pc:docMk/>
            <pc:sldMk cId="4122065591" sldId="262"/>
            <ac:spMk id="4" creationId="{369DE2F3-7D95-4348-BE37-0BCC2F33F05A}"/>
          </ac:spMkLst>
        </pc:spChg>
        <pc:spChg chg="mod ord">
          <ac:chgData name="Tritton, Lara" userId="eefb7da2-e321-4b69-a918-4e993fec55bd" providerId="ADAL" clId="{C49E248C-0AFB-4F63-95B8-D2CF95CB2075}" dt="2022-05-22T16:28:28.060" v="7592" actId="403"/>
          <ac:spMkLst>
            <pc:docMk/>
            <pc:sldMk cId="4122065591" sldId="262"/>
            <ac:spMk id="5" creationId="{AA9299E1-9516-41A4-8C1A-4D8C886C7DC5}"/>
          </ac:spMkLst>
        </pc:spChg>
        <pc:spChg chg="mod ord">
          <ac:chgData name="Tritton, Lara" userId="eefb7da2-e321-4b69-a918-4e993fec55bd" providerId="ADAL" clId="{C49E248C-0AFB-4F63-95B8-D2CF95CB2075}" dt="2022-05-22T01:50:11.808" v="4226" actId="700"/>
          <ac:spMkLst>
            <pc:docMk/>
            <pc:sldMk cId="4122065591" sldId="262"/>
            <ac:spMk id="6" creationId="{9CA5A5D7-A79C-4628-83B5-73874F163392}"/>
          </ac:spMkLst>
        </pc:spChg>
        <pc:picChg chg="add del mod">
          <ac:chgData name="Tritton, Lara" userId="eefb7da2-e321-4b69-a918-4e993fec55bd" providerId="ADAL" clId="{C49E248C-0AFB-4F63-95B8-D2CF95CB2075}" dt="2022-05-22T17:13:49.519" v="7938"/>
          <ac:picMkLst>
            <pc:docMk/>
            <pc:sldMk cId="4122065591" sldId="262"/>
            <ac:picMk id="3" creationId="{24E0715C-2C9C-D05F-1893-BB5AF653AB74}"/>
          </ac:picMkLst>
        </pc:picChg>
        <pc:picChg chg="add mod">
          <ac:chgData name="Tritton, Lara" userId="eefb7da2-e321-4b69-a918-4e993fec55bd" providerId="ADAL" clId="{C49E248C-0AFB-4F63-95B8-D2CF95CB2075}" dt="2022-05-22T17:25:48.993" v="7965"/>
          <ac:picMkLst>
            <pc:docMk/>
            <pc:sldMk cId="4122065591" sldId="262"/>
            <ac:picMk id="7" creationId="{6982A579-E334-3B2F-8B83-013BB899758B}"/>
          </ac:picMkLst>
        </pc:picChg>
      </pc:sldChg>
      <pc:sldChg chg="modSp del">
        <pc:chgData name="Tritton, Lara" userId="eefb7da2-e321-4b69-a918-4e993fec55bd" providerId="ADAL" clId="{C49E248C-0AFB-4F63-95B8-D2CF95CB2075}" dt="2022-05-22T01:45:17.250" v="3641" actId="47"/>
        <pc:sldMkLst>
          <pc:docMk/>
          <pc:sldMk cId="371116585" sldId="263"/>
        </pc:sldMkLst>
        <pc:spChg chg="mod">
          <ac:chgData name="Tritton, Lara" userId="eefb7da2-e321-4b69-a918-4e993fec55bd" providerId="ADAL" clId="{C49E248C-0AFB-4F63-95B8-D2CF95CB2075}" dt="2022-05-22T00:56:23.790" v="1310"/>
          <ac:spMkLst>
            <pc:docMk/>
            <pc:sldMk cId="371116585" sldId="263"/>
            <ac:spMk id="2" creationId="{6CEB7AD7-D9B2-4BCC-813B-D99DBC7D5D7F}"/>
          </ac:spMkLst>
        </pc:spChg>
        <pc:spChg chg="mod">
          <ac:chgData name="Tritton, Lara" userId="eefb7da2-e321-4b69-a918-4e993fec55bd" providerId="ADAL" clId="{C49E248C-0AFB-4F63-95B8-D2CF95CB2075}" dt="2022-05-22T00:56:23.790" v="1310"/>
          <ac:spMkLst>
            <pc:docMk/>
            <pc:sldMk cId="371116585" sldId="263"/>
            <ac:spMk id="4" creationId="{E741B7FE-E8D3-4F95-B064-53B297028871}"/>
          </ac:spMkLst>
        </pc:spChg>
      </pc:sldChg>
      <pc:sldChg chg="add del">
        <pc:chgData name="Tritton, Lara" userId="eefb7da2-e321-4b69-a918-4e993fec55bd" providerId="ADAL" clId="{C49E248C-0AFB-4F63-95B8-D2CF95CB2075}" dt="2022-05-21T23:27:34.743" v="247" actId="47"/>
        <pc:sldMkLst>
          <pc:docMk/>
          <pc:sldMk cId="2505238912" sldId="264"/>
        </pc:sldMkLst>
      </pc:sldChg>
      <pc:sldChg chg="addSp delSp modSp mod ord modTransition modAnim">
        <pc:chgData name="Tritton, Lara" userId="eefb7da2-e321-4b69-a918-4e993fec55bd" providerId="ADAL" clId="{C49E248C-0AFB-4F63-95B8-D2CF95CB2075}" dt="2022-05-22T17:25:48.993" v="7965"/>
        <pc:sldMkLst>
          <pc:docMk/>
          <pc:sldMk cId="1291832837" sldId="265"/>
        </pc:sldMkLst>
        <pc:spChg chg="mod">
          <ac:chgData name="Tritton, Lara" userId="eefb7da2-e321-4b69-a918-4e993fec55bd" providerId="ADAL" clId="{C49E248C-0AFB-4F63-95B8-D2CF95CB2075}" dt="2022-05-22T03:19:54.267" v="7370" actId="1076"/>
          <ac:spMkLst>
            <pc:docMk/>
            <pc:sldMk cId="1291832837" sldId="265"/>
            <ac:spMk id="2" creationId="{E716A014-36F2-49B0-A59B-783006724E26}"/>
          </ac:spMkLst>
        </pc:spChg>
        <pc:spChg chg="mod">
          <ac:chgData name="Tritton, Lara" userId="eefb7da2-e321-4b69-a918-4e993fec55bd" providerId="ADAL" clId="{C49E248C-0AFB-4F63-95B8-D2CF95CB2075}" dt="2022-05-22T16:37:04.500" v="7775" actId="20577"/>
          <ac:spMkLst>
            <pc:docMk/>
            <pc:sldMk cId="1291832837" sldId="265"/>
            <ac:spMk id="3" creationId="{CF419653-EF8F-420A-9C6E-F1565F56458F}"/>
          </ac:spMkLst>
        </pc:spChg>
        <pc:spChg chg="mod">
          <ac:chgData name="Tritton, Lara" userId="eefb7da2-e321-4b69-a918-4e993fec55bd" providerId="ADAL" clId="{C49E248C-0AFB-4F63-95B8-D2CF95CB2075}" dt="2022-05-22T01:49:57.818" v="4225"/>
          <ac:spMkLst>
            <pc:docMk/>
            <pc:sldMk cId="1291832837" sldId="265"/>
            <ac:spMk id="4" creationId="{9B3485EC-18E3-4564-8B18-E3B2B7617583}"/>
          </ac:spMkLst>
        </pc:spChg>
        <pc:spChg chg="mod">
          <ac:chgData name="Tritton, Lara" userId="eefb7da2-e321-4b69-a918-4e993fec55bd" providerId="ADAL" clId="{C49E248C-0AFB-4F63-95B8-D2CF95CB2075}" dt="2022-05-22T17:16:05.788" v="7945" actId="14100"/>
          <ac:spMkLst>
            <pc:docMk/>
            <pc:sldMk cId="1291832837" sldId="265"/>
            <ac:spMk id="5" creationId="{669C4D64-178D-42C9-966E-6F72994AA65B}"/>
          </ac:spMkLst>
        </pc:spChg>
        <pc:picChg chg="add del mod">
          <ac:chgData name="Tritton, Lara" userId="eefb7da2-e321-4b69-a918-4e993fec55bd" providerId="ADAL" clId="{C49E248C-0AFB-4F63-95B8-D2CF95CB2075}" dt="2022-05-22T17:13:49.519" v="7938"/>
          <ac:picMkLst>
            <pc:docMk/>
            <pc:sldMk cId="1291832837" sldId="265"/>
            <ac:picMk id="6" creationId="{DCB300FD-438E-2BE8-3651-1894F93D4AEC}"/>
          </ac:picMkLst>
        </pc:picChg>
        <pc:picChg chg="add mod">
          <ac:chgData name="Tritton, Lara" userId="eefb7da2-e321-4b69-a918-4e993fec55bd" providerId="ADAL" clId="{C49E248C-0AFB-4F63-95B8-D2CF95CB2075}" dt="2022-05-22T02:54:16.790" v="6956" actId="571"/>
          <ac:picMkLst>
            <pc:docMk/>
            <pc:sldMk cId="1291832837" sldId="265"/>
            <ac:picMk id="7" creationId="{53F97714-0A98-04F2-CC7C-A7377EEF0D91}"/>
          </ac:picMkLst>
        </pc:picChg>
        <pc:picChg chg="add mod">
          <ac:chgData name="Tritton, Lara" userId="eefb7da2-e321-4b69-a918-4e993fec55bd" providerId="ADAL" clId="{C49E248C-0AFB-4F63-95B8-D2CF95CB2075}" dt="2022-05-22T02:54:24.040" v="6959" actId="1076"/>
          <ac:picMkLst>
            <pc:docMk/>
            <pc:sldMk cId="1291832837" sldId="265"/>
            <ac:picMk id="8" creationId="{F36D1400-06B7-DF4C-D4B0-128C84131FE2}"/>
          </ac:picMkLst>
        </pc:picChg>
        <pc:picChg chg="add mod">
          <ac:chgData name="Tritton, Lara" userId="eefb7da2-e321-4b69-a918-4e993fec55bd" providerId="ADAL" clId="{C49E248C-0AFB-4F63-95B8-D2CF95CB2075}" dt="2022-05-22T02:54:46.428" v="6967" actId="14100"/>
          <ac:picMkLst>
            <pc:docMk/>
            <pc:sldMk cId="1291832837" sldId="265"/>
            <ac:picMk id="9" creationId="{690EE891-6D57-B53E-0499-DBCD355B6A9B}"/>
          </ac:picMkLst>
        </pc:picChg>
        <pc:picChg chg="add mod">
          <ac:chgData name="Tritton, Lara" userId="eefb7da2-e321-4b69-a918-4e993fec55bd" providerId="ADAL" clId="{C49E248C-0AFB-4F63-95B8-D2CF95CB2075}" dt="2022-05-22T17:25:48.993" v="7965"/>
          <ac:picMkLst>
            <pc:docMk/>
            <pc:sldMk cId="1291832837" sldId="265"/>
            <ac:picMk id="10" creationId="{4FF4D68A-B5DC-1523-A633-FB2C3463D91D}"/>
          </ac:picMkLst>
        </pc:picChg>
      </pc:sldChg>
      <pc:sldChg chg="modSp del mod">
        <pc:chgData name="Tritton, Lara" userId="eefb7da2-e321-4b69-a918-4e993fec55bd" providerId="ADAL" clId="{C49E248C-0AFB-4F63-95B8-D2CF95CB2075}" dt="2022-05-22T02:54:50.901" v="6968" actId="47"/>
        <pc:sldMkLst>
          <pc:docMk/>
          <pc:sldMk cId="1500482586" sldId="266"/>
        </pc:sldMkLst>
        <pc:spChg chg="mod">
          <ac:chgData name="Tritton, Lara" userId="eefb7da2-e321-4b69-a918-4e993fec55bd" providerId="ADAL" clId="{C49E248C-0AFB-4F63-95B8-D2CF95CB2075}" dt="2022-05-22T01:49:57.818" v="4225"/>
          <ac:spMkLst>
            <pc:docMk/>
            <pc:sldMk cId="1500482586" sldId="266"/>
            <ac:spMk id="2" creationId="{E37C9799-68CB-4699-B072-78D6A3E83C3A}"/>
          </ac:spMkLst>
        </pc:spChg>
        <pc:spChg chg="mod">
          <ac:chgData name="Tritton, Lara" userId="eefb7da2-e321-4b69-a918-4e993fec55bd" providerId="ADAL" clId="{C49E248C-0AFB-4F63-95B8-D2CF95CB2075}" dt="2022-05-22T01:49:57.818" v="4225"/>
          <ac:spMkLst>
            <pc:docMk/>
            <pc:sldMk cId="1500482586" sldId="266"/>
            <ac:spMk id="4" creationId="{C7B13DFF-3439-4BFF-A8BF-05752B12CFF0}"/>
          </ac:spMkLst>
        </pc:spChg>
        <pc:spChg chg="mod">
          <ac:chgData name="Tritton, Lara" userId="eefb7da2-e321-4b69-a918-4e993fec55bd" providerId="ADAL" clId="{C49E248C-0AFB-4F63-95B8-D2CF95CB2075}" dt="2022-05-22T02:14:33.258" v="4983" actId="1076"/>
          <ac:spMkLst>
            <pc:docMk/>
            <pc:sldMk cId="1500482586" sldId="266"/>
            <ac:spMk id="7" creationId="{EE9E95CD-5EE1-4F1B-881F-FEFEEE0FE305}"/>
          </ac:spMkLst>
        </pc:spChg>
      </pc:sldChg>
      <pc:sldChg chg="del">
        <pc:chgData name="Tritton, Lara" userId="eefb7da2-e321-4b69-a918-4e993fec55bd" providerId="ADAL" clId="{C49E248C-0AFB-4F63-95B8-D2CF95CB2075}" dt="2022-05-21T23:27:26.526" v="244" actId="47"/>
        <pc:sldMkLst>
          <pc:docMk/>
          <pc:sldMk cId="3220028150" sldId="267"/>
        </pc:sldMkLst>
      </pc:sldChg>
      <pc:sldChg chg="delSp modSp add del mod">
        <pc:chgData name="Tritton, Lara" userId="eefb7da2-e321-4b69-a918-4e993fec55bd" providerId="ADAL" clId="{C49E248C-0AFB-4F63-95B8-D2CF95CB2075}" dt="2022-05-22T00:58:40.269" v="1339" actId="47"/>
        <pc:sldMkLst>
          <pc:docMk/>
          <pc:sldMk cId="591055048" sldId="268"/>
        </pc:sldMkLst>
        <pc:spChg chg="mod">
          <ac:chgData name="Tritton, Lara" userId="eefb7da2-e321-4b69-a918-4e993fec55bd" providerId="ADAL" clId="{C49E248C-0AFB-4F63-95B8-D2CF95CB2075}" dt="2022-05-22T00:50:40.360" v="1212" actId="404"/>
          <ac:spMkLst>
            <pc:docMk/>
            <pc:sldMk cId="591055048" sldId="268"/>
            <ac:spMk id="2" creationId="{4700C447-2E2F-4DFA-B02B-AEF4264DAD35}"/>
          </ac:spMkLst>
        </pc:spChg>
        <pc:spChg chg="mod">
          <ac:chgData name="Tritton, Lara" userId="eefb7da2-e321-4b69-a918-4e993fec55bd" providerId="ADAL" clId="{C49E248C-0AFB-4F63-95B8-D2CF95CB2075}" dt="2022-05-22T00:56:23.790" v="1310"/>
          <ac:spMkLst>
            <pc:docMk/>
            <pc:sldMk cId="591055048" sldId="268"/>
            <ac:spMk id="3" creationId="{726ADCF1-1D41-4F44-97E4-3050DA180183}"/>
          </ac:spMkLst>
        </pc:spChg>
        <pc:spChg chg="mod">
          <ac:chgData name="Tritton, Lara" userId="eefb7da2-e321-4b69-a918-4e993fec55bd" providerId="ADAL" clId="{C49E248C-0AFB-4F63-95B8-D2CF95CB2075}" dt="2022-05-22T00:56:23.790" v="1310"/>
          <ac:spMkLst>
            <pc:docMk/>
            <pc:sldMk cId="591055048" sldId="268"/>
            <ac:spMk id="4" creationId="{EFD9F42D-35B3-4CAF-83F1-A49E0016D888}"/>
          </ac:spMkLst>
        </pc:spChg>
        <pc:picChg chg="del mod">
          <ac:chgData name="Tritton, Lara" userId="eefb7da2-e321-4b69-a918-4e993fec55bd" providerId="ADAL" clId="{C49E248C-0AFB-4F63-95B8-D2CF95CB2075}" dt="2022-05-22T00:54:42.940" v="1288" actId="21"/>
          <ac:picMkLst>
            <pc:docMk/>
            <pc:sldMk cId="591055048" sldId="268"/>
            <ac:picMk id="6" creationId="{AD2B47E0-9E57-4B6C-B958-4DC9F6C93CA3}"/>
          </ac:picMkLst>
        </pc:picChg>
      </pc:sldChg>
      <pc:sldChg chg="del">
        <pc:chgData name="Tritton, Lara" userId="eefb7da2-e321-4b69-a918-4e993fec55bd" providerId="ADAL" clId="{C49E248C-0AFB-4F63-95B8-D2CF95CB2075}" dt="2022-05-22T00:49:36.348" v="1110" actId="2696"/>
        <pc:sldMkLst>
          <pc:docMk/>
          <pc:sldMk cId="1374909967" sldId="268"/>
        </pc:sldMkLst>
      </pc:sldChg>
      <pc:sldChg chg="addSp delSp modSp mod modTransition modAnim">
        <pc:chgData name="Tritton, Lara" userId="eefb7da2-e321-4b69-a918-4e993fec55bd" providerId="ADAL" clId="{C49E248C-0AFB-4F63-95B8-D2CF95CB2075}" dt="2022-05-22T17:25:48.993" v="7965"/>
        <pc:sldMkLst>
          <pc:docMk/>
          <pc:sldMk cId="2259786141" sldId="269"/>
        </pc:sldMkLst>
        <pc:spChg chg="mod">
          <ac:chgData name="Tritton, Lara" userId="eefb7da2-e321-4b69-a918-4e993fec55bd" providerId="ADAL" clId="{C49E248C-0AFB-4F63-95B8-D2CF95CB2075}" dt="2022-05-22T03:19:41.660" v="7369" actId="1076"/>
          <ac:spMkLst>
            <pc:docMk/>
            <pc:sldMk cId="2259786141" sldId="269"/>
            <ac:spMk id="2" creationId="{76E41405-F279-43FE-84CB-FA538CD631F6}"/>
          </ac:spMkLst>
        </pc:spChg>
        <pc:spChg chg="mod">
          <ac:chgData name="Tritton, Lara" userId="eefb7da2-e321-4b69-a918-4e993fec55bd" providerId="ADAL" clId="{C49E248C-0AFB-4F63-95B8-D2CF95CB2075}" dt="2022-05-22T17:16:31.401" v="7948" actId="20577"/>
          <ac:spMkLst>
            <pc:docMk/>
            <pc:sldMk cId="2259786141" sldId="269"/>
            <ac:spMk id="3" creationId="{05F10E66-CA72-41CC-A4FC-E6B4ABDD2EAA}"/>
          </ac:spMkLst>
        </pc:spChg>
        <pc:spChg chg="add mod">
          <ac:chgData name="Tritton, Lara" userId="eefb7da2-e321-4b69-a918-4e993fec55bd" providerId="ADAL" clId="{C49E248C-0AFB-4F63-95B8-D2CF95CB2075}" dt="2022-05-22T16:33:07.806" v="7758" actId="1076"/>
          <ac:spMkLst>
            <pc:docMk/>
            <pc:sldMk cId="2259786141" sldId="269"/>
            <ac:spMk id="5" creationId="{85A616C9-6509-1DA8-E481-E6317C7E53AF}"/>
          </ac:spMkLst>
        </pc:spChg>
        <pc:spChg chg="add mod">
          <ac:chgData name="Tritton, Lara" userId="eefb7da2-e321-4b69-a918-4e993fec55bd" providerId="ADAL" clId="{C49E248C-0AFB-4F63-95B8-D2CF95CB2075}" dt="2022-05-22T16:33:22.760" v="7766" actId="1076"/>
          <ac:spMkLst>
            <pc:docMk/>
            <pc:sldMk cId="2259786141" sldId="269"/>
            <ac:spMk id="6" creationId="{DDB76C2E-3850-D6D7-1B0F-9449C975ED6A}"/>
          </ac:spMkLst>
        </pc:spChg>
        <pc:spChg chg="add mod">
          <ac:chgData name="Tritton, Lara" userId="eefb7da2-e321-4b69-a918-4e993fec55bd" providerId="ADAL" clId="{C49E248C-0AFB-4F63-95B8-D2CF95CB2075}" dt="2022-05-22T16:33:16.881" v="7765" actId="1076"/>
          <ac:spMkLst>
            <pc:docMk/>
            <pc:sldMk cId="2259786141" sldId="269"/>
            <ac:spMk id="8" creationId="{14EABA4E-436D-0C4A-9E97-A88E899FA0BA}"/>
          </ac:spMkLst>
        </pc:spChg>
        <pc:picChg chg="add mod">
          <ac:chgData name="Tritton, Lara" userId="eefb7da2-e321-4b69-a918-4e993fec55bd" providerId="ADAL" clId="{C49E248C-0AFB-4F63-95B8-D2CF95CB2075}" dt="2022-05-22T16:32:53.159" v="7751" actId="1076"/>
          <ac:picMkLst>
            <pc:docMk/>
            <pc:sldMk cId="2259786141" sldId="269"/>
            <ac:picMk id="4" creationId="{BDAAA08B-32A1-B986-0C3F-2692DA168A6C}"/>
          </ac:picMkLst>
        </pc:picChg>
        <pc:picChg chg="add del mod">
          <ac:chgData name="Tritton, Lara" userId="eefb7da2-e321-4b69-a918-4e993fec55bd" providerId="ADAL" clId="{C49E248C-0AFB-4F63-95B8-D2CF95CB2075}" dt="2022-05-22T17:13:49.519" v="7938"/>
          <ac:picMkLst>
            <pc:docMk/>
            <pc:sldMk cId="2259786141" sldId="269"/>
            <ac:picMk id="9" creationId="{80FB5A11-ABF3-6A0D-94CD-07D03586BD57}"/>
          </ac:picMkLst>
        </pc:picChg>
        <pc:picChg chg="add mod">
          <ac:chgData name="Tritton, Lara" userId="eefb7da2-e321-4b69-a918-4e993fec55bd" providerId="ADAL" clId="{C49E248C-0AFB-4F63-95B8-D2CF95CB2075}" dt="2022-05-22T17:25:48.993" v="7965"/>
          <ac:picMkLst>
            <pc:docMk/>
            <pc:sldMk cId="2259786141" sldId="269"/>
            <ac:picMk id="10" creationId="{6DDFCD31-92A1-E522-D375-55772E9E171E}"/>
          </ac:picMkLst>
        </pc:picChg>
        <pc:inkChg chg="add mod">
          <ac:chgData name="Tritton, Lara" userId="eefb7da2-e321-4b69-a918-4e993fec55bd" providerId="ADAL" clId="{C49E248C-0AFB-4F63-95B8-D2CF95CB2075}" dt="2022-05-22T16:32:53.159" v="7751" actId="1076"/>
          <ac:inkMkLst>
            <pc:docMk/>
            <pc:sldMk cId="2259786141" sldId="269"/>
            <ac:inkMk id="7" creationId="{F8360DB0-B92C-439D-FA02-045A72A94CFD}"/>
          </ac:inkMkLst>
        </pc:inkChg>
      </pc:sldChg>
      <pc:sldChg chg="modSp del">
        <pc:chgData name="Tritton, Lara" userId="eefb7da2-e321-4b69-a918-4e993fec55bd" providerId="ADAL" clId="{C49E248C-0AFB-4F63-95B8-D2CF95CB2075}" dt="2022-05-22T03:10:51.374" v="7083" actId="47"/>
        <pc:sldMkLst>
          <pc:docMk/>
          <pc:sldMk cId="2851609042" sldId="270"/>
        </pc:sldMkLst>
        <pc:spChg chg="mod">
          <ac:chgData name="Tritton, Lara" userId="eefb7da2-e321-4b69-a918-4e993fec55bd" providerId="ADAL" clId="{C49E248C-0AFB-4F63-95B8-D2CF95CB2075}" dt="2022-05-22T01:49:57.818" v="4225"/>
          <ac:spMkLst>
            <pc:docMk/>
            <pc:sldMk cId="2851609042" sldId="270"/>
            <ac:spMk id="3" creationId="{4015E016-C5BD-49CF-ABF9-7E5193468D28}"/>
          </ac:spMkLst>
        </pc:spChg>
        <pc:spChg chg="mod">
          <ac:chgData name="Tritton, Lara" userId="eefb7da2-e321-4b69-a918-4e993fec55bd" providerId="ADAL" clId="{C49E248C-0AFB-4F63-95B8-D2CF95CB2075}" dt="2022-05-22T01:49:57.818" v="4225"/>
          <ac:spMkLst>
            <pc:docMk/>
            <pc:sldMk cId="2851609042" sldId="270"/>
            <ac:spMk id="4" creationId="{F5959B4C-8881-4B0D-AD00-9EDCD91C8576}"/>
          </ac:spMkLst>
        </pc:spChg>
      </pc:sldChg>
      <pc:sldChg chg="del">
        <pc:chgData name="Tritton, Lara" userId="eefb7da2-e321-4b69-a918-4e993fec55bd" providerId="ADAL" clId="{C49E248C-0AFB-4F63-95B8-D2CF95CB2075}" dt="2022-05-22T02:23:58.219" v="5491" actId="47"/>
        <pc:sldMkLst>
          <pc:docMk/>
          <pc:sldMk cId="1871599488" sldId="271"/>
        </pc:sldMkLst>
      </pc:sldChg>
      <pc:sldChg chg="addSp delSp modSp mod modTransition modAnim modNotesTx">
        <pc:chgData name="Tritton, Lara" userId="eefb7da2-e321-4b69-a918-4e993fec55bd" providerId="ADAL" clId="{C49E248C-0AFB-4F63-95B8-D2CF95CB2075}" dt="2022-05-22T17:25:48.993" v="7965"/>
        <pc:sldMkLst>
          <pc:docMk/>
          <pc:sldMk cId="1619780254" sldId="272"/>
        </pc:sldMkLst>
        <pc:spChg chg="add mod">
          <ac:chgData name="Tritton, Lara" userId="eefb7da2-e321-4b69-a918-4e993fec55bd" providerId="ADAL" clId="{C49E248C-0AFB-4F63-95B8-D2CF95CB2075}" dt="2022-05-22T02:22:00.730" v="5205" actId="14100"/>
          <ac:spMkLst>
            <pc:docMk/>
            <pc:sldMk cId="1619780254" sldId="272"/>
            <ac:spMk id="4" creationId="{9AB04F13-DBD2-7604-41C8-E3B82EF8AB41}"/>
          </ac:spMkLst>
        </pc:spChg>
        <pc:spChg chg="add mod">
          <ac:chgData name="Tritton, Lara" userId="eefb7da2-e321-4b69-a918-4e993fec55bd" providerId="ADAL" clId="{C49E248C-0AFB-4F63-95B8-D2CF95CB2075}" dt="2022-05-22T02:23:45.430" v="5490" actId="122"/>
          <ac:spMkLst>
            <pc:docMk/>
            <pc:sldMk cId="1619780254" sldId="272"/>
            <ac:spMk id="6" creationId="{2E77290A-FF87-9F76-56E3-89E6AC8BC4A8}"/>
          </ac:spMkLst>
        </pc:spChg>
        <pc:graphicFrameChg chg="mod">
          <ac:chgData name="Tritton, Lara" userId="eefb7da2-e321-4b69-a918-4e993fec55bd" providerId="ADAL" clId="{C49E248C-0AFB-4F63-95B8-D2CF95CB2075}" dt="2022-05-22T02:19:41.420" v="5142" actId="1076"/>
          <ac:graphicFrameMkLst>
            <pc:docMk/>
            <pc:sldMk cId="1619780254" sldId="272"/>
            <ac:graphicFrameMk id="5" creationId="{6644E4E9-3CCC-4293-9BE7-08F0E19946B2}"/>
          </ac:graphicFrameMkLst>
        </pc:graphicFrameChg>
        <pc:graphicFrameChg chg="mod">
          <ac:chgData name="Tritton, Lara" userId="eefb7da2-e321-4b69-a918-4e993fec55bd" providerId="ADAL" clId="{C49E248C-0AFB-4F63-95B8-D2CF95CB2075}" dt="2022-05-22T17:16:54.512" v="7950" actId="14100"/>
          <ac:graphicFrameMkLst>
            <pc:docMk/>
            <pc:sldMk cId="1619780254" sldId="272"/>
            <ac:graphicFrameMk id="7" creationId="{EFD16B40-3896-4093-82A5-9D20067576A6}"/>
          </ac:graphicFrameMkLst>
        </pc:graphicFrameChg>
        <pc:picChg chg="add del mod">
          <ac:chgData name="Tritton, Lara" userId="eefb7da2-e321-4b69-a918-4e993fec55bd" providerId="ADAL" clId="{C49E248C-0AFB-4F63-95B8-D2CF95CB2075}" dt="2022-05-22T17:13:49.519" v="7938"/>
          <ac:picMkLst>
            <pc:docMk/>
            <pc:sldMk cId="1619780254" sldId="272"/>
            <ac:picMk id="2" creationId="{A191A8A1-1E87-413D-2C9F-9630971052E6}"/>
          </ac:picMkLst>
        </pc:picChg>
        <pc:picChg chg="add mod modCrop">
          <ac:chgData name="Tritton, Lara" userId="eefb7da2-e321-4b69-a918-4e993fec55bd" providerId="ADAL" clId="{C49E248C-0AFB-4F63-95B8-D2CF95CB2075}" dt="2022-05-22T02:20:46.728" v="5153" actId="1076"/>
          <ac:picMkLst>
            <pc:docMk/>
            <pc:sldMk cId="1619780254" sldId="272"/>
            <ac:picMk id="3" creationId="{AB572430-DE57-DD33-1DDC-8AEEBFE07F51}"/>
          </ac:picMkLst>
        </pc:picChg>
        <pc:picChg chg="add mod">
          <ac:chgData name="Tritton, Lara" userId="eefb7da2-e321-4b69-a918-4e993fec55bd" providerId="ADAL" clId="{C49E248C-0AFB-4F63-95B8-D2CF95CB2075}" dt="2022-05-22T17:25:48.993" v="7965"/>
          <ac:picMkLst>
            <pc:docMk/>
            <pc:sldMk cId="1619780254" sldId="272"/>
            <ac:picMk id="8" creationId="{D3009A37-35EB-29BD-07CD-E2D594A39CD4}"/>
          </ac:picMkLst>
        </pc:picChg>
      </pc:sldChg>
      <pc:sldChg chg="modSp del mod">
        <pc:chgData name="Tritton, Lara" userId="eefb7da2-e321-4b69-a918-4e993fec55bd" providerId="ADAL" clId="{C49E248C-0AFB-4F63-95B8-D2CF95CB2075}" dt="2022-05-22T00:51:49.428" v="1214" actId="47"/>
        <pc:sldMkLst>
          <pc:docMk/>
          <pc:sldMk cId="2578065901" sldId="273"/>
        </pc:sldMkLst>
        <pc:spChg chg="mod">
          <ac:chgData name="Tritton, Lara" userId="eefb7da2-e321-4b69-a918-4e993fec55bd" providerId="ADAL" clId="{C49E248C-0AFB-4F63-95B8-D2CF95CB2075}" dt="2022-05-21T23:28:23.500" v="250" actId="27636"/>
          <ac:spMkLst>
            <pc:docMk/>
            <pc:sldMk cId="2578065901" sldId="273"/>
            <ac:spMk id="2" creationId="{00000000-0000-0000-0000-000000000000}"/>
          </ac:spMkLst>
        </pc:spChg>
        <pc:spChg chg="mod">
          <ac:chgData name="Tritton, Lara" userId="eefb7da2-e321-4b69-a918-4e993fec55bd" providerId="ADAL" clId="{C49E248C-0AFB-4F63-95B8-D2CF95CB2075}" dt="2022-05-22T00:22:44.515" v="793" actId="20577"/>
          <ac:spMkLst>
            <pc:docMk/>
            <pc:sldMk cId="2578065901" sldId="273"/>
            <ac:spMk id="6" creationId="{00000000-0000-0000-0000-000000000000}"/>
          </ac:spMkLst>
        </pc:spChg>
        <pc:graphicFrameChg chg="mod">
          <ac:chgData name="Tritton, Lara" userId="eefb7da2-e321-4b69-a918-4e993fec55bd" providerId="ADAL" clId="{C49E248C-0AFB-4F63-95B8-D2CF95CB2075}" dt="2022-05-22T00:22:55.784" v="794" actId="1076"/>
          <ac:graphicFrameMkLst>
            <pc:docMk/>
            <pc:sldMk cId="2578065901" sldId="273"/>
            <ac:graphicFrameMk id="8" creationId="{00000000-0000-0000-0000-000000000000}"/>
          </ac:graphicFrameMkLst>
        </pc:graphicFrameChg>
      </pc:sldChg>
      <pc:sldChg chg="addSp delSp modSp mod modTransition modAnim">
        <pc:chgData name="Tritton, Lara" userId="eefb7da2-e321-4b69-a918-4e993fec55bd" providerId="ADAL" clId="{C49E248C-0AFB-4F63-95B8-D2CF95CB2075}" dt="2022-05-22T17:25:48.993" v="7965"/>
        <pc:sldMkLst>
          <pc:docMk/>
          <pc:sldMk cId="1015151353" sldId="274"/>
        </pc:sldMkLst>
        <pc:spChg chg="mod">
          <ac:chgData name="Tritton, Lara" userId="eefb7da2-e321-4b69-a918-4e993fec55bd" providerId="ADAL" clId="{C49E248C-0AFB-4F63-95B8-D2CF95CB2075}" dt="2022-05-22T03:20:34.643" v="7385" actId="20577"/>
          <ac:spMkLst>
            <pc:docMk/>
            <pc:sldMk cId="1015151353" sldId="274"/>
            <ac:spMk id="4" creationId="{6330E501-47AC-47A0-A858-80DEA458F591}"/>
          </ac:spMkLst>
        </pc:spChg>
        <pc:graphicFrameChg chg="mod">
          <ac:chgData name="Tritton, Lara" userId="eefb7da2-e321-4b69-a918-4e993fec55bd" providerId="ADAL" clId="{C49E248C-0AFB-4F63-95B8-D2CF95CB2075}" dt="2022-05-22T03:14:17.474" v="7340"/>
          <ac:graphicFrameMkLst>
            <pc:docMk/>
            <pc:sldMk cId="1015151353" sldId="274"/>
            <ac:graphicFrameMk id="3" creationId="{7908D9AE-A6F2-4CAD-AA6E-C7A34D91C06F}"/>
          </ac:graphicFrameMkLst>
        </pc:graphicFrameChg>
        <pc:picChg chg="add del mod">
          <ac:chgData name="Tritton, Lara" userId="eefb7da2-e321-4b69-a918-4e993fec55bd" providerId="ADAL" clId="{C49E248C-0AFB-4F63-95B8-D2CF95CB2075}" dt="2022-05-22T17:13:49.519" v="7938"/>
          <ac:picMkLst>
            <pc:docMk/>
            <pc:sldMk cId="1015151353" sldId="274"/>
            <ac:picMk id="2" creationId="{1ED4937E-CA53-F6DA-E7F0-D8AE2567CBE3}"/>
          </ac:picMkLst>
        </pc:picChg>
        <pc:picChg chg="add mod">
          <ac:chgData name="Tritton, Lara" userId="eefb7da2-e321-4b69-a918-4e993fec55bd" providerId="ADAL" clId="{C49E248C-0AFB-4F63-95B8-D2CF95CB2075}" dt="2022-05-22T17:25:48.993" v="7965"/>
          <ac:picMkLst>
            <pc:docMk/>
            <pc:sldMk cId="1015151353" sldId="274"/>
            <ac:picMk id="5" creationId="{846A86EA-4875-1EEE-D63F-862D8A1BFC4E}"/>
          </ac:picMkLst>
        </pc:picChg>
      </pc:sldChg>
      <pc:sldChg chg="addSp delSp modSp mod modTransition modAnim">
        <pc:chgData name="Tritton, Lara" userId="eefb7da2-e321-4b69-a918-4e993fec55bd" providerId="ADAL" clId="{C49E248C-0AFB-4F63-95B8-D2CF95CB2075}" dt="2022-05-22T17:25:48.993" v="7965"/>
        <pc:sldMkLst>
          <pc:docMk/>
          <pc:sldMk cId="3756126106" sldId="275"/>
        </pc:sldMkLst>
        <pc:spChg chg="mod">
          <ac:chgData name="Tritton, Lara" userId="eefb7da2-e321-4b69-a918-4e993fec55bd" providerId="ADAL" clId="{C49E248C-0AFB-4F63-95B8-D2CF95CB2075}" dt="2022-05-22T03:16:13.963" v="7354" actId="207"/>
          <ac:spMkLst>
            <pc:docMk/>
            <pc:sldMk cId="3756126106" sldId="275"/>
            <ac:spMk id="4" creationId="{6D449356-74C2-49C1-8053-7F82EEC26A46}"/>
          </ac:spMkLst>
        </pc:spChg>
        <pc:graphicFrameChg chg="mod">
          <ac:chgData name="Tritton, Lara" userId="eefb7da2-e321-4b69-a918-4e993fec55bd" providerId="ADAL" clId="{C49E248C-0AFB-4F63-95B8-D2CF95CB2075}" dt="2022-05-22T03:16:00.658" v="7353"/>
          <ac:graphicFrameMkLst>
            <pc:docMk/>
            <pc:sldMk cId="3756126106" sldId="275"/>
            <ac:graphicFrameMk id="3" creationId="{6516725B-0D82-440D-AB41-1F1F9ACE29AC}"/>
          </ac:graphicFrameMkLst>
        </pc:graphicFrameChg>
        <pc:picChg chg="add del mod">
          <ac:chgData name="Tritton, Lara" userId="eefb7da2-e321-4b69-a918-4e993fec55bd" providerId="ADAL" clId="{C49E248C-0AFB-4F63-95B8-D2CF95CB2075}" dt="2022-05-22T17:13:49.519" v="7938"/>
          <ac:picMkLst>
            <pc:docMk/>
            <pc:sldMk cId="3756126106" sldId="275"/>
            <ac:picMk id="2" creationId="{60022FB0-50C4-9F54-E73D-433EA16329C7}"/>
          </ac:picMkLst>
        </pc:picChg>
        <pc:picChg chg="add mod">
          <ac:chgData name="Tritton, Lara" userId="eefb7da2-e321-4b69-a918-4e993fec55bd" providerId="ADAL" clId="{C49E248C-0AFB-4F63-95B8-D2CF95CB2075}" dt="2022-05-22T17:25:48.993" v="7965"/>
          <ac:picMkLst>
            <pc:docMk/>
            <pc:sldMk cId="3756126106" sldId="275"/>
            <ac:picMk id="5" creationId="{33E545FA-6E30-F72F-E0A6-38ED25CE62E4}"/>
          </ac:picMkLst>
        </pc:picChg>
      </pc:sldChg>
      <pc:sldChg chg="addSp delSp modSp new mod modTransition setBg modAnim delDesignElem">
        <pc:chgData name="Tritton, Lara" userId="eefb7da2-e321-4b69-a918-4e993fec55bd" providerId="ADAL" clId="{C49E248C-0AFB-4F63-95B8-D2CF95CB2075}" dt="2022-05-22T17:25:48.993" v="7965"/>
        <pc:sldMkLst>
          <pc:docMk/>
          <pc:sldMk cId="319031135" sldId="276"/>
        </pc:sldMkLst>
        <pc:spChg chg="mod">
          <ac:chgData name="Tritton, Lara" userId="eefb7da2-e321-4b69-a918-4e993fec55bd" providerId="ADAL" clId="{C49E248C-0AFB-4F63-95B8-D2CF95CB2075}" dt="2022-05-22T17:18:24.425" v="7962" actId="1076"/>
          <ac:spMkLst>
            <pc:docMk/>
            <pc:sldMk cId="319031135" sldId="276"/>
            <ac:spMk id="2" creationId="{688AD386-16A0-E40A-1420-825D3A613B72}"/>
          </ac:spMkLst>
        </pc:spChg>
        <pc:spChg chg="del mod">
          <ac:chgData name="Tritton, Lara" userId="eefb7da2-e321-4b69-a918-4e993fec55bd" providerId="ADAL" clId="{C49E248C-0AFB-4F63-95B8-D2CF95CB2075}" dt="2022-05-21T23:28:51.419" v="254" actId="931"/>
          <ac:spMkLst>
            <pc:docMk/>
            <pc:sldMk cId="319031135" sldId="276"/>
            <ac:spMk id="3" creationId="{E4A942C3-F64C-B967-F1DB-19144970AD63}"/>
          </ac:spMkLst>
        </pc:spChg>
        <pc:spChg chg="add mod">
          <ac:chgData name="Tritton, Lara" userId="eefb7da2-e321-4b69-a918-4e993fec55bd" providerId="ADAL" clId="{C49E248C-0AFB-4F63-95B8-D2CF95CB2075}" dt="2022-05-22T17:18:21.217" v="7961" actId="1076"/>
          <ac:spMkLst>
            <pc:docMk/>
            <pc:sldMk cId="319031135" sldId="276"/>
            <ac:spMk id="8" creationId="{EDF35B48-1D40-802D-FA28-53391FE1053D}"/>
          </ac:spMkLst>
        </pc:spChg>
        <pc:spChg chg="add del">
          <ac:chgData name="Tritton, Lara" userId="eefb7da2-e321-4b69-a918-4e993fec55bd" providerId="ADAL" clId="{C49E248C-0AFB-4F63-95B8-D2CF95CB2075}" dt="2022-05-21T23:30:50.922" v="330" actId="26606"/>
          <ac:spMkLst>
            <pc:docMk/>
            <pc:sldMk cId="319031135" sldId="276"/>
            <ac:spMk id="12" creationId="{BB2B8762-61F0-4F1B-9364-D633EE9D6AF5}"/>
          </ac:spMkLst>
        </pc:spChg>
        <pc:spChg chg="add">
          <ac:chgData name="Tritton, Lara" userId="eefb7da2-e321-4b69-a918-4e993fec55bd" providerId="ADAL" clId="{C49E248C-0AFB-4F63-95B8-D2CF95CB2075}" dt="2022-05-22T01:52:05.080" v="4235" actId="26606"/>
          <ac:spMkLst>
            <pc:docMk/>
            <pc:sldMk cId="319031135" sldId="276"/>
            <ac:spMk id="13" creationId="{4CFCD50F-4BF3-4733-BD42-5567080A7017}"/>
          </ac:spMkLst>
        </pc:spChg>
        <pc:spChg chg="add del">
          <ac:chgData name="Tritton, Lara" userId="eefb7da2-e321-4b69-a918-4e993fec55bd" providerId="ADAL" clId="{C49E248C-0AFB-4F63-95B8-D2CF95CB2075}" dt="2022-05-21T23:30:50.922" v="330" actId="26606"/>
          <ac:spMkLst>
            <pc:docMk/>
            <pc:sldMk cId="319031135" sldId="276"/>
            <ac:spMk id="14" creationId="{E97675C8-1328-460C-9EBF-6B446B67EAD3}"/>
          </ac:spMkLst>
        </pc:spChg>
        <pc:spChg chg="add">
          <ac:chgData name="Tritton, Lara" userId="eefb7da2-e321-4b69-a918-4e993fec55bd" providerId="ADAL" clId="{C49E248C-0AFB-4F63-95B8-D2CF95CB2075}" dt="2022-05-22T01:52:05.080" v="4235" actId="26606"/>
          <ac:spMkLst>
            <pc:docMk/>
            <pc:sldMk cId="319031135" sldId="276"/>
            <ac:spMk id="15" creationId="{97C2466A-2320-4205-BDC2-056CD8BC2C53}"/>
          </ac:spMkLst>
        </pc:spChg>
        <pc:spChg chg="add">
          <ac:chgData name="Tritton, Lara" userId="eefb7da2-e321-4b69-a918-4e993fec55bd" providerId="ADAL" clId="{C49E248C-0AFB-4F63-95B8-D2CF95CB2075}" dt="2022-05-22T01:52:05.080" v="4235" actId="26606"/>
          <ac:spMkLst>
            <pc:docMk/>
            <pc:sldMk cId="319031135" sldId="276"/>
            <ac:spMk id="17" creationId="{C24F77B6-3AFC-4981-A39A-15994073E10F}"/>
          </ac:spMkLst>
        </pc:spChg>
        <pc:spChg chg="add del">
          <ac:chgData name="Tritton, Lara" userId="eefb7da2-e321-4b69-a918-4e993fec55bd" providerId="ADAL" clId="{C49E248C-0AFB-4F63-95B8-D2CF95CB2075}" dt="2022-05-21T23:30:50.922" v="330" actId="26606"/>
          <ac:spMkLst>
            <pc:docMk/>
            <pc:sldMk cId="319031135" sldId="276"/>
            <ac:spMk id="18" creationId="{01C6F51C-53CC-4D4B-98DA-C143852FCF7F}"/>
          </ac:spMkLst>
        </pc:spChg>
        <pc:spChg chg="add">
          <ac:chgData name="Tritton, Lara" userId="eefb7da2-e321-4b69-a918-4e993fec55bd" providerId="ADAL" clId="{C49E248C-0AFB-4F63-95B8-D2CF95CB2075}" dt="2022-05-22T01:52:05.080" v="4235" actId="26606"/>
          <ac:spMkLst>
            <pc:docMk/>
            <pc:sldMk cId="319031135" sldId="276"/>
            <ac:spMk id="21" creationId="{B7D21A87-2874-4438-84BA-E02F7C632784}"/>
          </ac:spMkLst>
        </pc:spChg>
        <pc:spChg chg="add del">
          <ac:chgData name="Tritton, Lara" userId="eefb7da2-e321-4b69-a918-4e993fec55bd" providerId="ADAL" clId="{C49E248C-0AFB-4F63-95B8-D2CF95CB2075}" dt="2022-05-21T23:30:50.922" v="330" actId="26606"/>
          <ac:spMkLst>
            <pc:docMk/>
            <pc:sldMk cId="319031135" sldId="276"/>
            <ac:spMk id="22" creationId="{1702822D-7587-488C-BCDE-6366C82D9F42}"/>
          </ac:spMkLst>
        </pc:spChg>
        <pc:spChg chg="add">
          <ac:chgData name="Tritton, Lara" userId="eefb7da2-e321-4b69-a918-4e993fec55bd" providerId="ADAL" clId="{C49E248C-0AFB-4F63-95B8-D2CF95CB2075}" dt="2022-05-22T01:52:05.080" v="4235" actId="26606"/>
          <ac:spMkLst>
            <pc:docMk/>
            <pc:sldMk cId="319031135" sldId="276"/>
            <ac:spMk id="23" creationId="{0B0A69F5-520C-404C-9614-071AAE13870F}"/>
          </ac:spMkLst>
        </pc:spChg>
        <pc:spChg chg="add del">
          <ac:chgData name="Tritton, Lara" userId="eefb7da2-e321-4b69-a918-4e993fec55bd" providerId="ADAL" clId="{C49E248C-0AFB-4F63-95B8-D2CF95CB2075}" dt="2022-05-21T23:30:50.922" v="330" actId="26606"/>
          <ac:spMkLst>
            <pc:docMk/>
            <pc:sldMk cId="319031135" sldId="276"/>
            <ac:spMk id="24" creationId="{2336503F-9C9C-424B-B606-FD55CB6EC94A}"/>
          </ac:spMkLst>
        </pc:spChg>
        <pc:spChg chg="add">
          <ac:chgData name="Tritton, Lara" userId="eefb7da2-e321-4b69-a918-4e993fec55bd" providerId="ADAL" clId="{C49E248C-0AFB-4F63-95B8-D2CF95CB2075}" dt="2022-05-22T01:52:05.080" v="4235" actId="26606"/>
          <ac:spMkLst>
            <pc:docMk/>
            <pc:sldMk cId="319031135" sldId="276"/>
            <ac:spMk id="25" creationId="{54D683B1-E7B7-4AF5-8BF1-00757F13FBE1}"/>
          </ac:spMkLst>
        </pc:spChg>
        <pc:spChg chg="add">
          <ac:chgData name="Tritton, Lara" userId="eefb7da2-e321-4b69-a918-4e993fec55bd" providerId="ADAL" clId="{C49E248C-0AFB-4F63-95B8-D2CF95CB2075}" dt="2022-05-22T01:52:05.080" v="4235" actId="26606"/>
          <ac:spMkLst>
            <pc:docMk/>
            <pc:sldMk cId="319031135" sldId="276"/>
            <ac:spMk id="27" creationId="{7B07ECB0-AC96-4F4F-AB0C-44EA1353CE09}"/>
          </ac:spMkLst>
        </pc:spChg>
        <pc:spChg chg="add del">
          <ac:chgData name="Tritton, Lara" userId="eefb7da2-e321-4b69-a918-4e993fec55bd" providerId="ADAL" clId="{C49E248C-0AFB-4F63-95B8-D2CF95CB2075}" dt="2022-05-21T23:30:58.740" v="331" actId="478"/>
          <ac:spMkLst>
            <pc:docMk/>
            <pc:sldMk cId="319031135" sldId="276"/>
            <ac:spMk id="28" creationId="{717257FE-14FF-5545-2E07-B2851C324A28}"/>
          </ac:spMkLst>
        </pc:spChg>
        <pc:spChg chg="add del">
          <ac:chgData name="Tritton, Lara" userId="eefb7da2-e321-4b69-a918-4e993fec55bd" providerId="ADAL" clId="{C49E248C-0AFB-4F63-95B8-D2CF95CB2075}" dt="2022-05-21T23:30:50.906" v="329" actId="26606"/>
          <ac:spMkLst>
            <pc:docMk/>
            <pc:sldMk cId="319031135" sldId="276"/>
            <ac:spMk id="29" creationId="{BB2B8762-61F0-4F1B-9364-D633EE9D6AF5}"/>
          </ac:spMkLst>
        </pc:spChg>
        <pc:spChg chg="add del">
          <ac:chgData name="Tritton, Lara" userId="eefb7da2-e321-4b69-a918-4e993fec55bd" providerId="ADAL" clId="{C49E248C-0AFB-4F63-95B8-D2CF95CB2075}" dt="2022-05-21T23:30:50.906" v="329" actId="26606"/>
          <ac:spMkLst>
            <pc:docMk/>
            <pc:sldMk cId="319031135" sldId="276"/>
            <ac:spMk id="31" creationId="{E97675C8-1328-460C-9EBF-6B446B67EAD3}"/>
          </ac:spMkLst>
        </pc:spChg>
        <pc:spChg chg="add del">
          <ac:chgData name="Tritton, Lara" userId="eefb7da2-e321-4b69-a918-4e993fec55bd" providerId="ADAL" clId="{C49E248C-0AFB-4F63-95B8-D2CF95CB2075}" dt="2022-05-21T23:30:50.906" v="329" actId="26606"/>
          <ac:spMkLst>
            <pc:docMk/>
            <pc:sldMk cId="319031135" sldId="276"/>
            <ac:spMk id="35" creationId="{2AD83CFE-1CA3-4832-A4B9-C48CD1347C03}"/>
          </ac:spMkLst>
        </pc:spChg>
        <pc:spChg chg="add del">
          <ac:chgData name="Tritton, Lara" userId="eefb7da2-e321-4b69-a918-4e993fec55bd" providerId="ADAL" clId="{C49E248C-0AFB-4F63-95B8-D2CF95CB2075}" dt="2022-05-21T23:30:50.906" v="329" actId="26606"/>
          <ac:spMkLst>
            <pc:docMk/>
            <pc:sldMk cId="319031135" sldId="276"/>
            <ac:spMk id="37" creationId="{BC98641C-7F74-435D-996F-A4387A3C3C26}"/>
          </ac:spMkLst>
        </pc:spChg>
        <pc:spChg chg="add del">
          <ac:chgData name="Tritton, Lara" userId="eefb7da2-e321-4b69-a918-4e993fec55bd" providerId="ADAL" clId="{C49E248C-0AFB-4F63-95B8-D2CF95CB2075}" dt="2022-05-21T23:30:50.906" v="329" actId="26606"/>
          <ac:spMkLst>
            <pc:docMk/>
            <pc:sldMk cId="319031135" sldId="276"/>
            <ac:spMk id="39" creationId="{F530C0F6-C8DF-4539-B30C-8105DB618C20}"/>
          </ac:spMkLst>
        </pc:spChg>
        <pc:spChg chg="add del">
          <ac:chgData name="Tritton, Lara" userId="eefb7da2-e321-4b69-a918-4e993fec55bd" providerId="ADAL" clId="{C49E248C-0AFB-4F63-95B8-D2CF95CB2075}" dt="2022-05-21T23:30:50.906" v="329" actId="26606"/>
          <ac:spMkLst>
            <pc:docMk/>
            <pc:sldMk cId="319031135" sldId="276"/>
            <ac:spMk id="41" creationId="{BAE51241-AA8B-4B82-9C59-6738DB85674C}"/>
          </ac:spMkLst>
        </pc:spChg>
        <pc:spChg chg="add del">
          <ac:chgData name="Tritton, Lara" userId="eefb7da2-e321-4b69-a918-4e993fec55bd" providerId="ADAL" clId="{C49E248C-0AFB-4F63-95B8-D2CF95CB2075}" dt="2022-05-22T01:19:24.480" v="1850" actId="26606"/>
          <ac:spMkLst>
            <pc:docMk/>
            <pc:sldMk cId="319031135" sldId="276"/>
            <ac:spMk id="43" creationId="{54D683B1-E7B7-4AF5-8BF1-00757F13FBE1}"/>
          </ac:spMkLst>
        </pc:spChg>
        <pc:spChg chg="add del">
          <ac:chgData name="Tritton, Lara" userId="eefb7da2-e321-4b69-a918-4e993fec55bd" providerId="ADAL" clId="{C49E248C-0AFB-4F63-95B8-D2CF95CB2075}" dt="2022-05-22T01:19:24.480" v="1850" actId="26606"/>
          <ac:spMkLst>
            <pc:docMk/>
            <pc:sldMk cId="319031135" sldId="276"/>
            <ac:spMk id="44" creationId="{4CFCD50F-4BF3-4733-BD42-5567080A7017}"/>
          </ac:spMkLst>
        </pc:spChg>
        <pc:spChg chg="add del">
          <ac:chgData name="Tritton, Lara" userId="eefb7da2-e321-4b69-a918-4e993fec55bd" providerId="ADAL" clId="{C49E248C-0AFB-4F63-95B8-D2CF95CB2075}" dt="2022-05-22T01:19:24.480" v="1850" actId="26606"/>
          <ac:spMkLst>
            <pc:docMk/>
            <pc:sldMk cId="319031135" sldId="276"/>
            <ac:spMk id="45" creationId="{7B07ECB0-AC96-4F4F-AB0C-44EA1353CE09}"/>
          </ac:spMkLst>
        </pc:spChg>
        <pc:spChg chg="add del">
          <ac:chgData name="Tritton, Lara" userId="eefb7da2-e321-4b69-a918-4e993fec55bd" providerId="ADAL" clId="{C49E248C-0AFB-4F63-95B8-D2CF95CB2075}" dt="2022-05-22T01:19:24.480" v="1850" actId="26606"/>
          <ac:spMkLst>
            <pc:docMk/>
            <pc:sldMk cId="319031135" sldId="276"/>
            <ac:spMk id="46" creationId="{97C2466A-2320-4205-BDC2-056CD8BC2C53}"/>
          </ac:spMkLst>
        </pc:spChg>
        <pc:spChg chg="add del">
          <ac:chgData name="Tritton, Lara" userId="eefb7da2-e321-4b69-a918-4e993fec55bd" providerId="ADAL" clId="{C49E248C-0AFB-4F63-95B8-D2CF95CB2075}" dt="2022-05-22T01:19:24.480" v="1850" actId="26606"/>
          <ac:spMkLst>
            <pc:docMk/>
            <pc:sldMk cId="319031135" sldId="276"/>
            <ac:spMk id="47" creationId="{C24F77B6-3AFC-4981-A39A-15994073E10F}"/>
          </ac:spMkLst>
        </pc:spChg>
        <pc:spChg chg="add del">
          <ac:chgData name="Tritton, Lara" userId="eefb7da2-e321-4b69-a918-4e993fec55bd" providerId="ADAL" clId="{C49E248C-0AFB-4F63-95B8-D2CF95CB2075}" dt="2022-05-22T01:19:24.480" v="1850" actId="26606"/>
          <ac:spMkLst>
            <pc:docMk/>
            <pc:sldMk cId="319031135" sldId="276"/>
            <ac:spMk id="49" creationId="{B7D21A87-2874-4438-84BA-E02F7C632784}"/>
          </ac:spMkLst>
        </pc:spChg>
        <pc:spChg chg="add del">
          <ac:chgData name="Tritton, Lara" userId="eefb7da2-e321-4b69-a918-4e993fec55bd" providerId="ADAL" clId="{C49E248C-0AFB-4F63-95B8-D2CF95CB2075}" dt="2022-05-22T01:19:24.480" v="1850" actId="26606"/>
          <ac:spMkLst>
            <pc:docMk/>
            <pc:sldMk cId="319031135" sldId="276"/>
            <ac:spMk id="50" creationId="{0B0A69F5-520C-404C-9614-071AAE13870F}"/>
          </ac:spMkLst>
        </pc:spChg>
        <pc:spChg chg="add del">
          <ac:chgData name="Tritton, Lara" userId="eefb7da2-e321-4b69-a918-4e993fec55bd" providerId="ADAL" clId="{C49E248C-0AFB-4F63-95B8-D2CF95CB2075}" dt="2022-05-22T01:19:24.468" v="1849" actId="26606"/>
          <ac:spMkLst>
            <pc:docMk/>
            <pc:sldMk cId="319031135" sldId="276"/>
            <ac:spMk id="55" creationId="{BB2B8762-61F0-4F1B-9364-D633EE9D6AF5}"/>
          </ac:spMkLst>
        </pc:spChg>
        <pc:spChg chg="add del">
          <ac:chgData name="Tritton, Lara" userId="eefb7da2-e321-4b69-a918-4e993fec55bd" providerId="ADAL" clId="{C49E248C-0AFB-4F63-95B8-D2CF95CB2075}" dt="2022-05-22T01:19:24.468" v="1849" actId="26606"/>
          <ac:spMkLst>
            <pc:docMk/>
            <pc:sldMk cId="319031135" sldId="276"/>
            <ac:spMk id="57" creationId="{E97675C8-1328-460C-9EBF-6B446B67EAD3}"/>
          </ac:spMkLst>
        </pc:spChg>
        <pc:spChg chg="add del">
          <ac:chgData name="Tritton, Lara" userId="eefb7da2-e321-4b69-a918-4e993fec55bd" providerId="ADAL" clId="{C49E248C-0AFB-4F63-95B8-D2CF95CB2075}" dt="2022-05-22T01:19:24.468" v="1849" actId="26606"/>
          <ac:spMkLst>
            <pc:docMk/>
            <pc:sldMk cId="319031135" sldId="276"/>
            <ac:spMk id="61" creationId="{C6417104-D4C1-4710-9982-2154A7F48492}"/>
          </ac:spMkLst>
        </pc:spChg>
        <pc:spChg chg="add del">
          <ac:chgData name="Tritton, Lara" userId="eefb7da2-e321-4b69-a918-4e993fec55bd" providerId="ADAL" clId="{C49E248C-0AFB-4F63-95B8-D2CF95CB2075}" dt="2022-05-22T01:19:24.468" v="1849" actId="26606"/>
          <ac:spMkLst>
            <pc:docMk/>
            <pc:sldMk cId="319031135" sldId="276"/>
            <ac:spMk id="63" creationId="{626F1402-2DEC-4071-84AF-350C7BF00D43}"/>
          </ac:spMkLst>
        </pc:spChg>
        <pc:spChg chg="add del">
          <ac:chgData name="Tritton, Lara" userId="eefb7da2-e321-4b69-a918-4e993fec55bd" providerId="ADAL" clId="{C49E248C-0AFB-4F63-95B8-D2CF95CB2075}" dt="2022-05-22T01:19:24.468" v="1849" actId="26606"/>
          <ac:spMkLst>
            <pc:docMk/>
            <pc:sldMk cId="319031135" sldId="276"/>
            <ac:spMk id="67" creationId="{DA52A394-10F4-4AA5-90E4-634D1E919DBA}"/>
          </ac:spMkLst>
        </pc:spChg>
        <pc:spChg chg="add del">
          <ac:chgData name="Tritton, Lara" userId="eefb7da2-e321-4b69-a918-4e993fec55bd" providerId="ADAL" clId="{C49E248C-0AFB-4F63-95B8-D2CF95CB2075}" dt="2022-05-22T01:19:24.468" v="1849" actId="26606"/>
          <ac:spMkLst>
            <pc:docMk/>
            <pc:sldMk cId="319031135" sldId="276"/>
            <ac:spMk id="69" creationId="{07BDDC51-8BB2-42BE-8EA8-39B3E9AC1EF6}"/>
          </ac:spMkLst>
        </pc:spChg>
        <pc:spChg chg="add del">
          <ac:chgData name="Tritton, Lara" userId="eefb7da2-e321-4b69-a918-4e993fec55bd" providerId="ADAL" clId="{C49E248C-0AFB-4F63-95B8-D2CF95CB2075}" dt="2022-05-22T01:49:57.818" v="4225"/>
          <ac:spMkLst>
            <pc:docMk/>
            <pc:sldMk cId="319031135" sldId="276"/>
            <ac:spMk id="72" creationId="{BB2B8762-61F0-4F1B-9364-D633EE9D6AF5}"/>
          </ac:spMkLst>
        </pc:spChg>
        <pc:spChg chg="add del">
          <ac:chgData name="Tritton, Lara" userId="eefb7da2-e321-4b69-a918-4e993fec55bd" providerId="ADAL" clId="{C49E248C-0AFB-4F63-95B8-D2CF95CB2075}" dt="2022-05-22T01:49:57.818" v="4225"/>
          <ac:spMkLst>
            <pc:docMk/>
            <pc:sldMk cId="319031135" sldId="276"/>
            <ac:spMk id="73" creationId="{FEF7D0D6-CA38-4628-8593-6698417275BD}"/>
          </ac:spMkLst>
        </pc:spChg>
        <pc:spChg chg="add del">
          <ac:chgData name="Tritton, Lara" userId="eefb7da2-e321-4b69-a918-4e993fec55bd" providerId="ADAL" clId="{C49E248C-0AFB-4F63-95B8-D2CF95CB2075}" dt="2022-05-22T01:49:57.818" v="4225"/>
          <ac:spMkLst>
            <pc:docMk/>
            <pc:sldMk cId="319031135" sldId="276"/>
            <ac:spMk id="74" creationId="{E97675C8-1328-460C-9EBF-6B446B67EAD3}"/>
          </ac:spMkLst>
        </pc:spChg>
        <pc:spChg chg="add del">
          <ac:chgData name="Tritton, Lara" userId="eefb7da2-e321-4b69-a918-4e993fec55bd" providerId="ADAL" clId="{C49E248C-0AFB-4F63-95B8-D2CF95CB2075}" dt="2022-05-22T01:49:57.818" v="4225"/>
          <ac:spMkLst>
            <pc:docMk/>
            <pc:sldMk cId="319031135" sldId="276"/>
            <ac:spMk id="75" creationId="{458660E3-E5DE-4B48-BF77-8452EF6B4D9C}"/>
          </ac:spMkLst>
        </pc:spChg>
        <pc:spChg chg="add del">
          <ac:chgData name="Tritton, Lara" userId="eefb7da2-e321-4b69-a918-4e993fec55bd" providerId="ADAL" clId="{C49E248C-0AFB-4F63-95B8-D2CF95CB2075}" dt="2022-05-22T01:49:57.818" v="4225"/>
          <ac:spMkLst>
            <pc:docMk/>
            <pc:sldMk cId="319031135" sldId="276"/>
            <ac:spMk id="77" creationId="{18BA3243-42C1-4315-9ADA-40AA9319B7A1}"/>
          </ac:spMkLst>
        </pc:spChg>
        <pc:spChg chg="add del">
          <ac:chgData name="Tritton, Lara" userId="eefb7da2-e321-4b69-a918-4e993fec55bd" providerId="ADAL" clId="{C49E248C-0AFB-4F63-95B8-D2CF95CB2075}" dt="2022-05-22T01:49:57.818" v="4225"/>
          <ac:spMkLst>
            <pc:docMk/>
            <pc:sldMk cId="319031135" sldId="276"/>
            <ac:spMk id="78" creationId="{3CD2AC58-26E2-4F2B-BB55-FF8007E4BD07}"/>
          </ac:spMkLst>
        </pc:spChg>
        <pc:spChg chg="add del">
          <ac:chgData name="Tritton, Lara" userId="eefb7da2-e321-4b69-a918-4e993fec55bd" providerId="ADAL" clId="{C49E248C-0AFB-4F63-95B8-D2CF95CB2075}" dt="2022-05-22T01:49:57.818" v="4225"/>
          <ac:spMkLst>
            <pc:docMk/>
            <pc:sldMk cId="319031135" sldId="276"/>
            <ac:spMk id="79" creationId="{4A357E09-6CAE-4F82-B074-82B8BD7C8CE6}"/>
          </ac:spMkLst>
        </pc:spChg>
        <pc:spChg chg="add del">
          <ac:chgData name="Tritton, Lara" userId="eefb7da2-e321-4b69-a918-4e993fec55bd" providerId="ADAL" clId="{C49E248C-0AFB-4F63-95B8-D2CF95CB2075}" dt="2022-05-22T01:49:57.818" v="4225"/>
          <ac:spMkLst>
            <pc:docMk/>
            <pc:sldMk cId="319031135" sldId="276"/>
            <ac:spMk id="80" creationId="{4E2EA671-F09A-4CF2-96A1-9255D53C15EE}"/>
          </ac:spMkLst>
        </pc:spChg>
        <pc:spChg chg="add del">
          <ac:chgData name="Tritton, Lara" userId="eefb7da2-e321-4b69-a918-4e993fec55bd" providerId="ADAL" clId="{C49E248C-0AFB-4F63-95B8-D2CF95CB2075}" dt="2022-05-22T01:49:57.818" v="4225"/>
          <ac:spMkLst>
            <pc:docMk/>
            <pc:sldMk cId="319031135" sldId="276"/>
            <ac:spMk id="81" creationId="{F372741D-A371-404D-910F-5BF0CD35790D}"/>
          </ac:spMkLst>
        </pc:spChg>
        <pc:picChg chg="add del mod">
          <ac:chgData name="Tritton, Lara" userId="eefb7da2-e321-4b69-a918-4e993fec55bd" providerId="ADAL" clId="{C49E248C-0AFB-4F63-95B8-D2CF95CB2075}" dt="2022-05-22T17:13:49.519" v="7938"/>
          <ac:picMkLst>
            <pc:docMk/>
            <pc:sldMk cId="319031135" sldId="276"/>
            <ac:picMk id="3" creationId="{4256F2D6-94F0-941C-9B3D-05979E291EE5}"/>
          </ac:picMkLst>
        </pc:picChg>
        <pc:picChg chg="add mod">
          <ac:chgData name="Tritton, Lara" userId="eefb7da2-e321-4b69-a918-4e993fec55bd" providerId="ADAL" clId="{C49E248C-0AFB-4F63-95B8-D2CF95CB2075}" dt="2022-05-22T17:25:48.993" v="7965"/>
          <ac:picMkLst>
            <pc:docMk/>
            <pc:sldMk cId="319031135" sldId="276"/>
            <ac:picMk id="4" creationId="{89B6387C-6082-0E89-94A2-E95FF514A46E}"/>
          </ac:picMkLst>
        </pc:picChg>
        <pc:picChg chg="add mod ord">
          <ac:chgData name="Tritton, Lara" userId="eefb7da2-e321-4b69-a918-4e993fec55bd" providerId="ADAL" clId="{C49E248C-0AFB-4F63-95B8-D2CF95CB2075}" dt="2022-05-22T01:19:24.468" v="1849" actId="26606"/>
          <ac:picMkLst>
            <pc:docMk/>
            <pc:sldMk cId="319031135" sldId="276"/>
            <ac:picMk id="5" creationId="{BC7DA63F-1406-CDD8-AAD1-0C5E72739426}"/>
          </ac:picMkLst>
        </pc:picChg>
        <pc:picChg chg="add mod ord">
          <ac:chgData name="Tritton, Lara" userId="eefb7da2-e321-4b69-a918-4e993fec55bd" providerId="ADAL" clId="{C49E248C-0AFB-4F63-95B8-D2CF95CB2075}" dt="2022-05-22T01:19:24.468" v="1849" actId="26606"/>
          <ac:picMkLst>
            <pc:docMk/>
            <pc:sldMk cId="319031135" sldId="276"/>
            <ac:picMk id="7" creationId="{10CE069F-0279-CCE4-1C27-E38E861ABEFE}"/>
          </ac:picMkLst>
        </pc:picChg>
        <pc:cxnChg chg="add del">
          <ac:chgData name="Tritton, Lara" userId="eefb7da2-e321-4b69-a918-4e993fec55bd" providerId="ADAL" clId="{C49E248C-0AFB-4F63-95B8-D2CF95CB2075}" dt="2022-05-21T23:30:50.922" v="330" actId="26606"/>
          <ac:cxnSpMkLst>
            <pc:docMk/>
            <pc:sldMk cId="319031135" sldId="276"/>
            <ac:cxnSpMk id="16" creationId="{514EE78B-AF71-4195-A01B-F1165D9233BF}"/>
          </ac:cxnSpMkLst>
        </pc:cxnChg>
        <pc:cxnChg chg="add">
          <ac:chgData name="Tritton, Lara" userId="eefb7da2-e321-4b69-a918-4e993fec55bd" providerId="ADAL" clId="{C49E248C-0AFB-4F63-95B8-D2CF95CB2075}" dt="2022-05-22T01:52:05.080" v="4235" actId="26606"/>
          <ac:cxnSpMkLst>
            <pc:docMk/>
            <pc:sldMk cId="319031135" sldId="276"/>
            <ac:cxnSpMk id="19" creationId="{E622A300-A12E-4C3D-A574-71AFFA8F2B51}"/>
          </ac:cxnSpMkLst>
        </pc:cxnChg>
        <pc:cxnChg chg="add del">
          <ac:chgData name="Tritton, Lara" userId="eefb7da2-e321-4b69-a918-4e993fec55bd" providerId="ADAL" clId="{C49E248C-0AFB-4F63-95B8-D2CF95CB2075}" dt="2022-05-21T23:30:50.922" v="330" actId="26606"/>
          <ac:cxnSpMkLst>
            <pc:docMk/>
            <pc:sldMk cId="319031135" sldId="276"/>
            <ac:cxnSpMk id="20" creationId="{613AFA59-28DC-4A81-8ADB-6EE5C6322202}"/>
          </ac:cxnSpMkLst>
        </pc:cxnChg>
        <pc:cxnChg chg="add del">
          <ac:chgData name="Tritton, Lara" userId="eefb7da2-e321-4b69-a918-4e993fec55bd" providerId="ADAL" clId="{C49E248C-0AFB-4F63-95B8-D2CF95CB2075}" dt="2022-05-21T23:30:50.906" v="329" actId="26606"/>
          <ac:cxnSpMkLst>
            <pc:docMk/>
            <pc:sldMk cId="319031135" sldId="276"/>
            <ac:cxnSpMk id="33" creationId="{514EE78B-AF71-4195-A01B-F1165D9233BF}"/>
          </ac:cxnSpMkLst>
        </pc:cxnChg>
        <pc:cxnChg chg="add del">
          <ac:chgData name="Tritton, Lara" userId="eefb7da2-e321-4b69-a918-4e993fec55bd" providerId="ADAL" clId="{C49E248C-0AFB-4F63-95B8-D2CF95CB2075}" dt="2022-05-22T01:19:24.480" v="1850" actId="26606"/>
          <ac:cxnSpMkLst>
            <pc:docMk/>
            <pc:sldMk cId="319031135" sldId="276"/>
            <ac:cxnSpMk id="48" creationId="{E622A300-A12E-4C3D-A574-71AFFA8F2B51}"/>
          </ac:cxnSpMkLst>
        </pc:cxnChg>
        <pc:cxnChg chg="add del">
          <ac:chgData name="Tritton, Lara" userId="eefb7da2-e321-4b69-a918-4e993fec55bd" providerId="ADAL" clId="{C49E248C-0AFB-4F63-95B8-D2CF95CB2075}" dt="2022-05-22T01:19:24.468" v="1849" actId="26606"/>
          <ac:cxnSpMkLst>
            <pc:docMk/>
            <pc:sldMk cId="319031135" sldId="276"/>
            <ac:cxnSpMk id="59" creationId="{514EE78B-AF71-4195-A01B-F1165D9233BF}"/>
          </ac:cxnSpMkLst>
        </pc:cxnChg>
        <pc:cxnChg chg="add del">
          <ac:chgData name="Tritton, Lara" userId="eefb7da2-e321-4b69-a918-4e993fec55bd" providerId="ADAL" clId="{C49E248C-0AFB-4F63-95B8-D2CF95CB2075}" dt="2022-05-22T01:19:24.468" v="1849" actId="26606"/>
          <ac:cxnSpMkLst>
            <pc:docMk/>
            <pc:sldMk cId="319031135" sldId="276"/>
            <ac:cxnSpMk id="65" creationId="{04733B62-1719-4677-A612-CA0AC0AD7482}"/>
          </ac:cxnSpMkLst>
        </pc:cxnChg>
        <pc:cxnChg chg="add del">
          <ac:chgData name="Tritton, Lara" userId="eefb7da2-e321-4b69-a918-4e993fec55bd" providerId="ADAL" clId="{C49E248C-0AFB-4F63-95B8-D2CF95CB2075}" dt="2022-05-22T01:49:57.818" v="4225"/>
          <ac:cxnSpMkLst>
            <pc:docMk/>
            <pc:sldMk cId="319031135" sldId="276"/>
            <ac:cxnSpMk id="71" creationId="{AE5F1B50-B32F-4B5D-8735-8F3E9B7EE866}"/>
          </ac:cxnSpMkLst>
        </pc:cxnChg>
        <pc:cxnChg chg="add del">
          <ac:chgData name="Tritton, Lara" userId="eefb7da2-e321-4b69-a918-4e993fec55bd" providerId="ADAL" clId="{C49E248C-0AFB-4F63-95B8-D2CF95CB2075}" dt="2022-05-22T01:49:57.818" v="4225"/>
          <ac:cxnSpMkLst>
            <pc:docMk/>
            <pc:sldMk cId="319031135" sldId="276"/>
            <ac:cxnSpMk id="76" creationId="{514EE78B-AF71-4195-A01B-F1165D9233BF}"/>
          </ac:cxnSpMkLst>
        </pc:cxnChg>
      </pc:sldChg>
      <pc:sldChg chg="addSp delSp modSp new del mod ord modNotesTx">
        <pc:chgData name="Tritton, Lara" userId="eefb7da2-e321-4b69-a918-4e993fec55bd" providerId="ADAL" clId="{C49E248C-0AFB-4F63-95B8-D2CF95CB2075}" dt="2022-05-22T16:33:32.510" v="7767" actId="47"/>
        <pc:sldMkLst>
          <pc:docMk/>
          <pc:sldMk cId="611177332" sldId="277"/>
        </pc:sldMkLst>
        <pc:spChg chg="del mod">
          <ac:chgData name="Tritton, Lara" userId="eefb7da2-e321-4b69-a918-4e993fec55bd" providerId="ADAL" clId="{C49E248C-0AFB-4F63-95B8-D2CF95CB2075}" dt="2022-05-22T16:32:27.960" v="7747" actId="21"/>
          <ac:spMkLst>
            <pc:docMk/>
            <pc:sldMk cId="611177332" sldId="277"/>
            <ac:spMk id="2" creationId="{38353541-8041-703B-0935-E76C92160258}"/>
          </ac:spMkLst>
        </pc:spChg>
        <pc:spChg chg="del">
          <ac:chgData name="Tritton, Lara" userId="eefb7da2-e321-4b69-a918-4e993fec55bd" providerId="ADAL" clId="{C49E248C-0AFB-4F63-95B8-D2CF95CB2075}" dt="2022-05-22T00:15:25.457" v="350"/>
          <ac:spMkLst>
            <pc:docMk/>
            <pc:sldMk cId="611177332" sldId="277"/>
            <ac:spMk id="3" creationId="{6644980F-EA5B-F86B-CCA6-C0BC74BF6B24}"/>
          </ac:spMkLst>
        </pc:spChg>
        <pc:spChg chg="add mod">
          <ac:chgData name="Tritton, Lara" userId="eefb7da2-e321-4b69-a918-4e993fec55bd" providerId="ADAL" clId="{C49E248C-0AFB-4F63-95B8-D2CF95CB2075}" dt="2022-05-22T16:32:27.960" v="7747" actId="21"/>
          <ac:spMkLst>
            <pc:docMk/>
            <pc:sldMk cId="611177332" sldId="277"/>
            <ac:spMk id="4" creationId="{511100C2-C9F5-8317-E825-79A5647F5447}"/>
          </ac:spMkLst>
        </pc:spChg>
        <pc:spChg chg="add del mod">
          <ac:chgData name="Tritton, Lara" userId="eefb7da2-e321-4b69-a918-4e993fec55bd" providerId="ADAL" clId="{C49E248C-0AFB-4F63-95B8-D2CF95CB2075}" dt="2022-05-22T00:18:49.213" v="588" actId="478"/>
          <ac:spMkLst>
            <pc:docMk/>
            <pc:sldMk cId="611177332" sldId="277"/>
            <ac:spMk id="6" creationId="{EAF38678-70BE-B2E4-F37C-3B602AC4A07F}"/>
          </ac:spMkLst>
        </pc:spChg>
        <pc:spChg chg="add del mod">
          <ac:chgData name="Tritton, Lara" userId="eefb7da2-e321-4b69-a918-4e993fec55bd" providerId="ADAL" clId="{C49E248C-0AFB-4F63-95B8-D2CF95CB2075}" dt="2022-05-22T16:32:27.960" v="7747" actId="21"/>
          <ac:spMkLst>
            <pc:docMk/>
            <pc:sldMk cId="611177332" sldId="277"/>
            <ac:spMk id="7" creationId="{8CBF895A-B2B9-E9B8-4B50-2831E1ED0F7B}"/>
          </ac:spMkLst>
        </pc:spChg>
        <pc:spChg chg="add del mod">
          <ac:chgData name="Tritton, Lara" userId="eefb7da2-e321-4b69-a918-4e993fec55bd" providerId="ADAL" clId="{C49E248C-0AFB-4F63-95B8-D2CF95CB2075}" dt="2022-05-22T16:32:27.960" v="7747" actId="21"/>
          <ac:spMkLst>
            <pc:docMk/>
            <pc:sldMk cId="611177332" sldId="277"/>
            <ac:spMk id="8" creationId="{368674C5-00ED-8975-03BB-6D928058C7D1}"/>
          </ac:spMkLst>
        </pc:spChg>
        <pc:spChg chg="add del mod">
          <ac:chgData name="Tritton, Lara" userId="eefb7da2-e321-4b69-a918-4e993fec55bd" providerId="ADAL" clId="{C49E248C-0AFB-4F63-95B8-D2CF95CB2075}" dt="2022-05-22T16:32:27.960" v="7747" actId="21"/>
          <ac:spMkLst>
            <pc:docMk/>
            <pc:sldMk cId="611177332" sldId="277"/>
            <ac:spMk id="15" creationId="{54F48C39-9486-4202-BA87-7B153EBB1433}"/>
          </ac:spMkLst>
        </pc:spChg>
        <pc:picChg chg="add del mod">
          <ac:chgData name="Tritton, Lara" userId="eefb7da2-e321-4b69-a918-4e993fec55bd" providerId="ADAL" clId="{C49E248C-0AFB-4F63-95B8-D2CF95CB2075}" dt="2022-05-22T16:32:27.960" v="7747" actId="21"/>
          <ac:picMkLst>
            <pc:docMk/>
            <pc:sldMk cId="611177332" sldId="277"/>
            <ac:picMk id="5" creationId="{B18A99BD-CF18-02FB-512E-7DAA2B45540A}"/>
          </ac:picMkLst>
        </pc:picChg>
        <pc:inkChg chg="add del">
          <ac:chgData name="Tritton, Lara" userId="eefb7da2-e321-4b69-a918-4e993fec55bd" providerId="ADAL" clId="{C49E248C-0AFB-4F63-95B8-D2CF95CB2075}" dt="2022-05-22T00:20:56.880" v="623" actId="9405"/>
          <ac:inkMkLst>
            <pc:docMk/>
            <pc:sldMk cId="611177332" sldId="277"/>
            <ac:inkMk id="9" creationId="{B65D9737-91F5-B6EB-42F9-29378668464B}"/>
          </ac:inkMkLst>
        </pc:inkChg>
        <pc:inkChg chg="add del">
          <ac:chgData name="Tritton, Lara" userId="eefb7da2-e321-4b69-a918-4e993fec55bd" providerId="ADAL" clId="{C49E248C-0AFB-4F63-95B8-D2CF95CB2075}" dt="2022-05-22T00:20:55.005" v="622" actId="9405"/>
          <ac:inkMkLst>
            <pc:docMk/>
            <pc:sldMk cId="611177332" sldId="277"/>
            <ac:inkMk id="10" creationId="{DFA9F2A6-8B9C-A775-7486-A3F7DC661E15}"/>
          </ac:inkMkLst>
        </pc:inkChg>
        <pc:inkChg chg="add del">
          <ac:chgData name="Tritton, Lara" userId="eefb7da2-e321-4b69-a918-4e993fec55bd" providerId="ADAL" clId="{C49E248C-0AFB-4F63-95B8-D2CF95CB2075}" dt="2022-05-22T00:20:54.474" v="621" actId="9405"/>
          <ac:inkMkLst>
            <pc:docMk/>
            <pc:sldMk cId="611177332" sldId="277"/>
            <ac:inkMk id="11" creationId="{A23DD6A8-5A01-0B91-17A2-EE345842B126}"/>
          </ac:inkMkLst>
        </pc:inkChg>
        <pc:inkChg chg="add del">
          <ac:chgData name="Tritton, Lara" userId="eefb7da2-e321-4b69-a918-4e993fec55bd" providerId="ADAL" clId="{C49E248C-0AFB-4F63-95B8-D2CF95CB2075}" dt="2022-05-22T00:21:04.680" v="625" actId="9405"/>
          <ac:inkMkLst>
            <pc:docMk/>
            <pc:sldMk cId="611177332" sldId="277"/>
            <ac:inkMk id="12" creationId="{52A224A0-A0E3-93A5-B0F6-229F840E6E43}"/>
          </ac:inkMkLst>
        </pc:inkChg>
        <pc:inkChg chg="add del">
          <ac:chgData name="Tritton, Lara" userId="eefb7da2-e321-4b69-a918-4e993fec55bd" providerId="ADAL" clId="{C49E248C-0AFB-4F63-95B8-D2CF95CB2075}" dt="2022-05-22T16:32:27.960" v="7747" actId="21"/>
          <ac:inkMkLst>
            <pc:docMk/>
            <pc:sldMk cId="611177332" sldId="277"/>
            <ac:inkMk id="13" creationId="{F3770CAB-F8E5-EA57-A5AE-2E9805B514C9}"/>
          </ac:inkMkLst>
        </pc:inkChg>
      </pc:sldChg>
      <pc:sldChg chg="addSp delSp modSp new mod ord modTransition setBg modAnim delDesignElem modNotesTx">
        <pc:chgData name="Tritton, Lara" userId="eefb7da2-e321-4b69-a918-4e993fec55bd" providerId="ADAL" clId="{C49E248C-0AFB-4F63-95B8-D2CF95CB2075}" dt="2022-05-22T17:25:48.993" v="7965"/>
        <pc:sldMkLst>
          <pc:docMk/>
          <pc:sldMk cId="1383976487" sldId="278"/>
        </pc:sldMkLst>
        <pc:spChg chg="del">
          <ac:chgData name="Tritton, Lara" userId="eefb7da2-e321-4b69-a918-4e993fec55bd" providerId="ADAL" clId="{C49E248C-0AFB-4F63-95B8-D2CF95CB2075}" dt="2022-05-22T00:33:00.189" v="797" actId="26606"/>
          <ac:spMkLst>
            <pc:docMk/>
            <pc:sldMk cId="1383976487" sldId="278"/>
            <ac:spMk id="2" creationId="{5AC1A112-4EBB-EF8A-F6F1-A384F6DB6481}"/>
          </ac:spMkLst>
        </pc:spChg>
        <pc:spChg chg="del">
          <ac:chgData name="Tritton, Lara" userId="eefb7da2-e321-4b69-a918-4e993fec55bd" providerId="ADAL" clId="{C49E248C-0AFB-4F63-95B8-D2CF95CB2075}" dt="2022-05-22T00:32:48.799" v="796"/>
          <ac:spMkLst>
            <pc:docMk/>
            <pc:sldMk cId="1383976487" sldId="278"/>
            <ac:spMk id="3" creationId="{B320DFDC-EA46-54FF-3C2C-E8E7C696DF2C}"/>
          </ac:spMkLst>
        </pc:spChg>
        <pc:spChg chg="add del mod">
          <ac:chgData name="Tritton, Lara" userId="eefb7da2-e321-4b69-a918-4e993fec55bd" providerId="ADAL" clId="{C49E248C-0AFB-4F63-95B8-D2CF95CB2075}" dt="2022-05-22T00:35:26.288" v="814"/>
          <ac:spMkLst>
            <pc:docMk/>
            <pc:sldMk cId="1383976487" sldId="278"/>
            <ac:spMk id="5" creationId="{74DFCB2E-17A8-1656-486C-8E151475692D}"/>
          </ac:spMkLst>
        </pc:spChg>
        <pc:spChg chg="add mod">
          <ac:chgData name="Tritton, Lara" userId="eefb7da2-e321-4b69-a918-4e993fec55bd" providerId="ADAL" clId="{C49E248C-0AFB-4F63-95B8-D2CF95CB2075}" dt="2022-05-22T00:52:22.040" v="1218" actId="14100"/>
          <ac:spMkLst>
            <pc:docMk/>
            <pc:sldMk cId="1383976487" sldId="278"/>
            <ac:spMk id="6" creationId="{5914087F-133E-48E6-4C3B-22E7225C9BBB}"/>
          </ac:spMkLst>
        </pc:spChg>
        <pc:spChg chg="add mod">
          <ac:chgData name="Tritton, Lara" userId="eefb7da2-e321-4b69-a918-4e993fec55bd" providerId="ADAL" clId="{C49E248C-0AFB-4F63-95B8-D2CF95CB2075}" dt="2022-05-22T17:17:48.700" v="7957" actId="1076"/>
          <ac:spMkLst>
            <pc:docMk/>
            <pc:sldMk cId="1383976487" sldId="278"/>
            <ac:spMk id="7" creationId="{0991057E-A4C9-A7C3-A10E-32D60A394946}"/>
          </ac:spMkLst>
        </pc:spChg>
        <pc:spChg chg="add del mod">
          <ac:chgData name="Tritton, Lara" userId="eefb7da2-e321-4b69-a918-4e993fec55bd" providerId="ADAL" clId="{C49E248C-0AFB-4F63-95B8-D2CF95CB2075}" dt="2022-05-22T00:46:29.851" v="1019" actId="478"/>
          <ac:spMkLst>
            <pc:docMk/>
            <pc:sldMk cId="1383976487" sldId="278"/>
            <ac:spMk id="8" creationId="{817073F9-0D15-E7B7-F100-E5C522725DC8}"/>
          </ac:spMkLst>
        </pc:spChg>
        <pc:spChg chg="add del">
          <ac:chgData name="Tritton, Lara" userId="eefb7da2-e321-4b69-a918-4e993fec55bd" providerId="ADAL" clId="{C49E248C-0AFB-4F63-95B8-D2CF95CB2075}" dt="2022-05-22T01:49:57.818" v="4225"/>
          <ac:spMkLst>
            <pc:docMk/>
            <pc:sldMk cId="1383976487" sldId="278"/>
            <ac:spMk id="9" creationId="{C2579DAE-C141-48DB-810E-C070C300819E}"/>
          </ac:spMkLst>
        </pc:spChg>
        <pc:spChg chg="add del">
          <ac:chgData name="Tritton, Lara" userId="eefb7da2-e321-4b69-a918-4e993fec55bd" providerId="ADAL" clId="{C49E248C-0AFB-4F63-95B8-D2CF95CB2075}" dt="2022-05-22T01:49:57.818" v="4225"/>
          <ac:spMkLst>
            <pc:docMk/>
            <pc:sldMk cId="1383976487" sldId="278"/>
            <ac:spMk id="11" creationId="{02FD90C3-6350-4D5B-9738-6E94EDF30F74}"/>
          </ac:spMkLst>
        </pc:spChg>
        <pc:spChg chg="add mod">
          <ac:chgData name="Tritton, Lara" userId="eefb7da2-e321-4b69-a918-4e993fec55bd" providerId="ADAL" clId="{C49E248C-0AFB-4F63-95B8-D2CF95CB2075}" dt="2022-05-22T17:18:02.478" v="7959" actId="1076"/>
          <ac:spMkLst>
            <pc:docMk/>
            <pc:sldMk cId="1383976487" sldId="278"/>
            <ac:spMk id="12" creationId="{EBA3DD9D-D4FC-BCF0-90F8-9D67AAFF5A3C}"/>
          </ac:spMkLst>
        </pc:spChg>
        <pc:spChg chg="add del">
          <ac:chgData name="Tritton, Lara" userId="eefb7da2-e321-4b69-a918-4e993fec55bd" providerId="ADAL" clId="{C49E248C-0AFB-4F63-95B8-D2CF95CB2075}" dt="2022-05-22T01:49:57.818" v="4225"/>
          <ac:spMkLst>
            <pc:docMk/>
            <pc:sldMk cId="1383976487" sldId="278"/>
            <ac:spMk id="13" creationId="{41497DE5-0939-4D1D-9350-0C5E1B209C68}"/>
          </ac:spMkLst>
        </pc:spChg>
        <pc:spChg chg="add mod">
          <ac:chgData name="Tritton, Lara" userId="eefb7da2-e321-4b69-a918-4e993fec55bd" providerId="ADAL" clId="{C49E248C-0AFB-4F63-95B8-D2CF95CB2075}" dt="2022-05-22T17:17:48.700" v="7957" actId="1076"/>
          <ac:spMkLst>
            <pc:docMk/>
            <pc:sldMk cId="1383976487" sldId="278"/>
            <ac:spMk id="14" creationId="{A766C45C-85A0-590D-E419-7BB43BE12B42}"/>
          </ac:spMkLst>
        </pc:spChg>
        <pc:spChg chg="add del">
          <ac:chgData name="Tritton, Lara" userId="eefb7da2-e321-4b69-a918-4e993fec55bd" providerId="ADAL" clId="{C49E248C-0AFB-4F63-95B8-D2CF95CB2075}" dt="2022-05-22T01:49:57.818" v="4225"/>
          <ac:spMkLst>
            <pc:docMk/>
            <pc:sldMk cId="1383976487" sldId="278"/>
            <ac:spMk id="15" creationId="{5CCC70ED-6C63-4537-B7EB-51990D6C0A6F}"/>
          </ac:spMkLst>
        </pc:spChg>
        <pc:spChg chg="add mod">
          <ac:chgData name="Tritton, Lara" userId="eefb7da2-e321-4b69-a918-4e993fec55bd" providerId="ADAL" clId="{C49E248C-0AFB-4F63-95B8-D2CF95CB2075}" dt="2022-05-22T17:17:48.700" v="7957" actId="1076"/>
          <ac:spMkLst>
            <pc:docMk/>
            <pc:sldMk cId="1383976487" sldId="278"/>
            <ac:spMk id="16" creationId="{D0412949-21F4-6AAE-6B92-31B446BC852A}"/>
          </ac:spMkLst>
        </pc:spChg>
        <pc:spChg chg="add del">
          <ac:chgData name="Tritton, Lara" userId="eefb7da2-e321-4b69-a918-4e993fec55bd" providerId="ADAL" clId="{C49E248C-0AFB-4F63-95B8-D2CF95CB2075}" dt="2022-05-22T01:49:57.818" v="4225"/>
          <ac:spMkLst>
            <pc:docMk/>
            <pc:sldMk cId="1383976487" sldId="278"/>
            <ac:spMk id="17" creationId="{B76E24C1-2968-40DC-A36E-F6B85F0F0752}"/>
          </ac:spMkLst>
        </pc:spChg>
        <pc:spChg chg="add mod">
          <ac:chgData name="Tritton, Lara" userId="eefb7da2-e321-4b69-a918-4e993fec55bd" providerId="ADAL" clId="{C49E248C-0AFB-4F63-95B8-D2CF95CB2075}" dt="2022-05-22T17:17:48.700" v="7957" actId="1076"/>
          <ac:spMkLst>
            <pc:docMk/>
            <pc:sldMk cId="1383976487" sldId="278"/>
            <ac:spMk id="18" creationId="{7AA6EC12-5966-352F-8566-0A42A7B83B5D}"/>
          </ac:spMkLst>
        </pc:spChg>
        <pc:spChg chg="add mod">
          <ac:chgData name="Tritton, Lara" userId="eefb7da2-e321-4b69-a918-4e993fec55bd" providerId="ADAL" clId="{C49E248C-0AFB-4F63-95B8-D2CF95CB2075}" dt="2022-05-22T17:17:48.700" v="7957" actId="1076"/>
          <ac:spMkLst>
            <pc:docMk/>
            <pc:sldMk cId="1383976487" sldId="278"/>
            <ac:spMk id="19" creationId="{B20BF6F7-A4A0-B323-D6D7-B28DCEE471DD}"/>
          </ac:spMkLst>
        </pc:spChg>
        <pc:spChg chg="add mod">
          <ac:chgData name="Tritton, Lara" userId="eefb7da2-e321-4b69-a918-4e993fec55bd" providerId="ADAL" clId="{C49E248C-0AFB-4F63-95B8-D2CF95CB2075}" dt="2022-05-22T17:17:48.700" v="7957" actId="1076"/>
          <ac:spMkLst>
            <pc:docMk/>
            <pc:sldMk cId="1383976487" sldId="278"/>
            <ac:spMk id="20" creationId="{7E1EFD09-DCBC-6E5A-38C1-6F5311EEBC95}"/>
          </ac:spMkLst>
        </pc:spChg>
        <pc:spChg chg="add mod">
          <ac:chgData name="Tritton, Lara" userId="eefb7da2-e321-4b69-a918-4e993fec55bd" providerId="ADAL" clId="{C49E248C-0AFB-4F63-95B8-D2CF95CB2075}" dt="2022-05-22T17:17:48.700" v="7957" actId="1076"/>
          <ac:spMkLst>
            <pc:docMk/>
            <pc:sldMk cId="1383976487" sldId="278"/>
            <ac:spMk id="21" creationId="{ACA3E936-DF22-F6BE-E2F8-0CD57B11DC27}"/>
          </ac:spMkLst>
        </pc:spChg>
        <pc:spChg chg="add mod">
          <ac:chgData name="Tritton, Lara" userId="eefb7da2-e321-4b69-a918-4e993fec55bd" providerId="ADAL" clId="{C49E248C-0AFB-4F63-95B8-D2CF95CB2075}" dt="2022-05-22T17:17:48.700" v="7957" actId="1076"/>
          <ac:spMkLst>
            <pc:docMk/>
            <pc:sldMk cId="1383976487" sldId="278"/>
            <ac:spMk id="24" creationId="{DA428FFD-F1BE-8F2C-BDBC-C09C6D4542AD}"/>
          </ac:spMkLst>
        </pc:spChg>
        <pc:picChg chg="add del mod">
          <ac:chgData name="Tritton, Lara" userId="eefb7da2-e321-4b69-a918-4e993fec55bd" providerId="ADAL" clId="{C49E248C-0AFB-4F63-95B8-D2CF95CB2075}" dt="2022-05-22T17:13:49.519" v="7938"/>
          <ac:picMkLst>
            <pc:docMk/>
            <pc:sldMk cId="1383976487" sldId="278"/>
            <ac:picMk id="2" creationId="{A58B9362-16D1-92BE-8D13-509C2B992134}"/>
          </ac:picMkLst>
        </pc:picChg>
        <pc:picChg chg="add mod">
          <ac:chgData name="Tritton, Lara" userId="eefb7da2-e321-4b69-a918-4e993fec55bd" providerId="ADAL" clId="{C49E248C-0AFB-4F63-95B8-D2CF95CB2075}" dt="2022-05-22T17:25:48.993" v="7965"/>
          <ac:picMkLst>
            <pc:docMk/>
            <pc:sldMk cId="1383976487" sldId="278"/>
            <ac:picMk id="3" creationId="{4830CB72-35F2-ACC7-8859-215F6316B20C}"/>
          </ac:picMkLst>
        </pc:picChg>
        <pc:picChg chg="add mod modCrop">
          <ac:chgData name="Tritton, Lara" userId="eefb7da2-e321-4b69-a918-4e993fec55bd" providerId="ADAL" clId="{C49E248C-0AFB-4F63-95B8-D2CF95CB2075}" dt="2022-05-22T17:17:48.700" v="7957" actId="1076"/>
          <ac:picMkLst>
            <pc:docMk/>
            <pc:sldMk cId="1383976487" sldId="278"/>
            <ac:picMk id="4" creationId="{DF1F4C4F-FE1D-AAFD-3302-92F0E94DA157}"/>
          </ac:picMkLst>
        </pc:picChg>
        <pc:picChg chg="add del mod modCrop">
          <ac:chgData name="Tritton, Lara" userId="eefb7da2-e321-4b69-a918-4e993fec55bd" providerId="ADAL" clId="{C49E248C-0AFB-4F63-95B8-D2CF95CB2075}" dt="2022-05-22T00:49:26.680" v="1109" actId="478"/>
          <ac:picMkLst>
            <pc:docMk/>
            <pc:sldMk cId="1383976487" sldId="278"/>
            <ac:picMk id="10" creationId="{FD11E27C-22F2-F533-F89F-613B85768469}"/>
          </ac:picMkLst>
        </pc:picChg>
        <pc:picChg chg="add mod modCrop">
          <ac:chgData name="Tritton, Lara" userId="eefb7da2-e321-4b69-a918-4e993fec55bd" providerId="ADAL" clId="{C49E248C-0AFB-4F63-95B8-D2CF95CB2075}" dt="2022-05-22T17:17:15.103" v="7953" actId="1076"/>
          <ac:picMkLst>
            <pc:docMk/>
            <pc:sldMk cId="1383976487" sldId="278"/>
            <ac:picMk id="22" creationId="{F7800468-EFBA-6F11-EFC2-CFEACE38DC6A}"/>
          </ac:picMkLst>
        </pc:picChg>
        <pc:picChg chg="add mod modCrop">
          <ac:chgData name="Tritton, Lara" userId="eefb7da2-e321-4b69-a918-4e993fec55bd" providerId="ADAL" clId="{C49E248C-0AFB-4F63-95B8-D2CF95CB2075}" dt="2022-05-22T17:17:33.181" v="7956" actId="1076"/>
          <ac:picMkLst>
            <pc:docMk/>
            <pc:sldMk cId="1383976487" sldId="278"/>
            <ac:picMk id="23" creationId="{7A871D1F-270F-0AED-D3D3-14BFB75A3FC0}"/>
          </ac:picMkLst>
        </pc:picChg>
      </pc:sldChg>
      <pc:sldChg chg="addSp delSp modSp new mod ord modTransition modClrScheme modAnim chgLayout">
        <pc:chgData name="Tritton, Lara" userId="eefb7da2-e321-4b69-a918-4e993fec55bd" providerId="ADAL" clId="{C49E248C-0AFB-4F63-95B8-D2CF95CB2075}" dt="2022-05-22T17:25:48.993" v="7965"/>
        <pc:sldMkLst>
          <pc:docMk/>
          <pc:sldMk cId="2569521977" sldId="279"/>
        </pc:sldMkLst>
        <pc:spChg chg="del">
          <ac:chgData name="Tritton, Lara" userId="eefb7da2-e321-4b69-a918-4e993fec55bd" providerId="ADAL" clId="{C49E248C-0AFB-4F63-95B8-D2CF95CB2075}" dt="2022-05-22T02:36:53.530" v="6364" actId="700"/>
          <ac:spMkLst>
            <pc:docMk/>
            <pc:sldMk cId="2569521977" sldId="279"/>
            <ac:spMk id="2" creationId="{CB605555-C89D-D9D7-8FBA-0C4FF3E64499}"/>
          </ac:spMkLst>
        </pc:spChg>
        <pc:spChg chg="del">
          <ac:chgData name="Tritton, Lara" userId="eefb7da2-e321-4b69-a918-4e993fec55bd" providerId="ADAL" clId="{C49E248C-0AFB-4F63-95B8-D2CF95CB2075}" dt="2022-05-22T02:36:53.530" v="6364" actId="700"/>
          <ac:spMkLst>
            <pc:docMk/>
            <pc:sldMk cId="2569521977" sldId="279"/>
            <ac:spMk id="3" creationId="{E9A3D94B-E76A-3051-53BC-4302105446AD}"/>
          </ac:spMkLst>
        </pc:spChg>
        <pc:spChg chg="add mod">
          <ac:chgData name="Tritton, Lara" userId="eefb7da2-e321-4b69-a918-4e993fec55bd" providerId="ADAL" clId="{C49E248C-0AFB-4F63-95B8-D2CF95CB2075}" dt="2022-05-22T02:50:37.469" v="6741" actId="14100"/>
          <ac:spMkLst>
            <pc:docMk/>
            <pc:sldMk cId="2569521977" sldId="279"/>
            <ac:spMk id="4" creationId="{2A06909A-BEEB-716E-CE62-7F32C4962B2B}"/>
          </ac:spMkLst>
        </pc:spChg>
        <pc:spChg chg="add mod">
          <ac:chgData name="Tritton, Lara" userId="eefb7da2-e321-4b69-a918-4e993fec55bd" providerId="ADAL" clId="{C49E248C-0AFB-4F63-95B8-D2CF95CB2075}" dt="2022-05-22T02:47:15.990" v="6570" actId="14100"/>
          <ac:spMkLst>
            <pc:docMk/>
            <pc:sldMk cId="2569521977" sldId="279"/>
            <ac:spMk id="5" creationId="{6FA54288-624F-266C-569E-CDAD32B99B9F}"/>
          </ac:spMkLst>
        </pc:spChg>
        <pc:spChg chg="add del mod">
          <ac:chgData name="Tritton, Lara" userId="eefb7da2-e321-4b69-a918-4e993fec55bd" providerId="ADAL" clId="{C49E248C-0AFB-4F63-95B8-D2CF95CB2075}" dt="2022-05-22T02:38:27.860" v="6411" actId="478"/>
          <ac:spMkLst>
            <pc:docMk/>
            <pc:sldMk cId="2569521977" sldId="279"/>
            <ac:spMk id="6" creationId="{BFA902DD-B03F-E444-5ADE-56AD6F2FCA0B}"/>
          </ac:spMkLst>
        </pc:spChg>
        <pc:spChg chg="add mod">
          <ac:chgData name="Tritton, Lara" userId="eefb7da2-e321-4b69-a918-4e993fec55bd" providerId="ADAL" clId="{C49E248C-0AFB-4F63-95B8-D2CF95CB2075}" dt="2022-05-22T02:47:15.990" v="6570" actId="14100"/>
          <ac:spMkLst>
            <pc:docMk/>
            <pc:sldMk cId="2569521977" sldId="279"/>
            <ac:spMk id="7" creationId="{CDCB249E-1AAF-ADBA-0322-A8A8B80B60D4}"/>
          </ac:spMkLst>
        </pc:spChg>
        <pc:spChg chg="add mod">
          <ac:chgData name="Tritton, Lara" userId="eefb7da2-e321-4b69-a918-4e993fec55bd" providerId="ADAL" clId="{C49E248C-0AFB-4F63-95B8-D2CF95CB2075}" dt="2022-05-22T02:47:15.990" v="6570" actId="14100"/>
          <ac:spMkLst>
            <pc:docMk/>
            <pc:sldMk cId="2569521977" sldId="279"/>
            <ac:spMk id="8" creationId="{33D90C7D-89F1-979A-1620-A1150F6CB240}"/>
          </ac:spMkLst>
        </pc:spChg>
        <pc:spChg chg="add mod">
          <ac:chgData name="Tritton, Lara" userId="eefb7da2-e321-4b69-a918-4e993fec55bd" providerId="ADAL" clId="{C49E248C-0AFB-4F63-95B8-D2CF95CB2075}" dt="2022-05-22T02:47:15.990" v="6570" actId="14100"/>
          <ac:spMkLst>
            <pc:docMk/>
            <pc:sldMk cId="2569521977" sldId="279"/>
            <ac:spMk id="9" creationId="{C76657E4-2639-B14D-022F-4FA7F12D4EDD}"/>
          </ac:spMkLst>
        </pc:spChg>
        <pc:spChg chg="add mod">
          <ac:chgData name="Tritton, Lara" userId="eefb7da2-e321-4b69-a918-4e993fec55bd" providerId="ADAL" clId="{C49E248C-0AFB-4F63-95B8-D2CF95CB2075}" dt="2022-05-22T02:47:23.828" v="6571" actId="14100"/>
          <ac:spMkLst>
            <pc:docMk/>
            <pc:sldMk cId="2569521977" sldId="279"/>
            <ac:spMk id="10" creationId="{9B4CB830-675C-B106-D245-E7595F4CF35A}"/>
          </ac:spMkLst>
        </pc:spChg>
        <pc:spChg chg="add mod">
          <ac:chgData name="Tritton, Lara" userId="eefb7da2-e321-4b69-a918-4e993fec55bd" providerId="ADAL" clId="{C49E248C-0AFB-4F63-95B8-D2CF95CB2075}" dt="2022-05-22T02:47:15.990" v="6570" actId="14100"/>
          <ac:spMkLst>
            <pc:docMk/>
            <pc:sldMk cId="2569521977" sldId="279"/>
            <ac:spMk id="11" creationId="{BE4EE05A-7743-84CC-3B3A-F45EB5B013B9}"/>
          </ac:spMkLst>
        </pc:spChg>
        <pc:spChg chg="add mod">
          <ac:chgData name="Tritton, Lara" userId="eefb7da2-e321-4b69-a918-4e993fec55bd" providerId="ADAL" clId="{C49E248C-0AFB-4F63-95B8-D2CF95CB2075}" dt="2022-05-22T02:50:10.738" v="6738" actId="20577"/>
          <ac:spMkLst>
            <pc:docMk/>
            <pc:sldMk cId="2569521977" sldId="279"/>
            <ac:spMk id="12" creationId="{F4ED43A9-1DE8-19A4-3D04-3CA4F0076B51}"/>
          </ac:spMkLst>
        </pc:spChg>
        <pc:spChg chg="add mod">
          <ac:chgData name="Tritton, Lara" userId="eefb7da2-e321-4b69-a918-4e993fec55bd" providerId="ADAL" clId="{C49E248C-0AFB-4F63-95B8-D2CF95CB2075}" dt="2022-05-22T02:50:16.770" v="6740" actId="20577"/>
          <ac:spMkLst>
            <pc:docMk/>
            <pc:sldMk cId="2569521977" sldId="279"/>
            <ac:spMk id="13" creationId="{BBE88CAB-A7FE-A7E3-ABFE-01DA849FC5E1}"/>
          </ac:spMkLst>
        </pc:spChg>
        <pc:spChg chg="add del mod">
          <ac:chgData name="Tritton, Lara" userId="eefb7da2-e321-4b69-a918-4e993fec55bd" providerId="ADAL" clId="{C49E248C-0AFB-4F63-95B8-D2CF95CB2075}" dt="2022-05-22T02:49:01.779" v="6579"/>
          <ac:spMkLst>
            <pc:docMk/>
            <pc:sldMk cId="2569521977" sldId="279"/>
            <ac:spMk id="14" creationId="{348BED12-C894-F923-8F1D-3A560F8AE5D1}"/>
          </ac:spMkLst>
        </pc:spChg>
        <pc:spChg chg="add mod">
          <ac:chgData name="Tritton, Lara" userId="eefb7da2-e321-4b69-a918-4e993fec55bd" providerId="ADAL" clId="{C49E248C-0AFB-4F63-95B8-D2CF95CB2075}" dt="2022-05-22T17:16:10.626" v="7946" actId="1076"/>
          <ac:spMkLst>
            <pc:docMk/>
            <pc:sldMk cId="2569521977" sldId="279"/>
            <ac:spMk id="15" creationId="{7D995A9F-B50D-B838-68F9-4DABA050484B}"/>
          </ac:spMkLst>
        </pc:spChg>
        <pc:picChg chg="add del mod">
          <ac:chgData name="Tritton, Lara" userId="eefb7da2-e321-4b69-a918-4e993fec55bd" providerId="ADAL" clId="{C49E248C-0AFB-4F63-95B8-D2CF95CB2075}" dt="2022-05-22T17:13:49.519" v="7938"/>
          <ac:picMkLst>
            <pc:docMk/>
            <pc:sldMk cId="2569521977" sldId="279"/>
            <ac:picMk id="2" creationId="{DE531347-CFA6-F72C-9319-DD9CBCCED662}"/>
          </ac:picMkLst>
        </pc:picChg>
        <pc:picChg chg="add mod">
          <ac:chgData name="Tritton, Lara" userId="eefb7da2-e321-4b69-a918-4e993fec55bd" providerId="ADAL" clId="{C49E248C-0AFB-4F63-95B8-D2CF95CB2075}" dt="2022-05-22T17:25:48.993" v="7965"/>
          <ac:picMkLst>
            <pc:docMk/>
            <pc:sldMk cId="2569521977" sldId="279"/>
            <ac:picMk id="3" creationId="{94315986-8DC2-EB26-A537-DDA177BB27B6}"/>
          </ac:picMkLst>
        </pc:picChg>
      </pc:sldChg>
      <pc:sldChg chg="modSp new del mod">
        <pc:chgData name="Tritton, Lara" userId="eefb7da2-e321-4b69-a918-4e993fec55bd" providerId="ADAL" clId="{C49E248C-0AFB-4F63-95B8-D2CF95CB2075}" dt="2022-05-22T01:17:03.198" v="1761" actId="47"/>
        <pc:sldMkLst>
          <pc:docMk/>
          <pc:sldMk cId="2737826753" sldId="279"/>
        </pc:sldMkLst>
        <pc:spChg chg="mod">
          <ac:chgData name="Tritton, Lara" userId="eefb7da2-e321-4b69-a918-4e993fec55bd" providerId="ADAL" clId="{C49E248C-0AFB-4F63-95B8-D2CF95CB2075}" dt="2022-05-22T01:17:01.250" v="1760" actId="20577"/>
          <ac:spMkLst>
            <pc:docMk/>
            <pc:sldMk cId="2737826753" sldId="279"/>
            <ac:spMk id="2" creationId="{C27F39CF-0B55-C5A2-DEBC-64B2C878FB7E}"/>
          </ac:spMkLst>
        </pc:spChg>
      </pc:sldChg>
      <pc:sldMasterChg chg="del delSldLayout">
        <pc:chgData name="Tritton, Lara" userId="eefb7da2-e321-4b69-a918-4e993fec55bd" providerId="ADAL" clId="{C49E248C-0AFB-4F63-95B8-D2CF95CB2075}" dt="2022-05-21T23:14:43.460" v="0" actId="47"/>
        <pc:sldMasterMkLst>
          <pc:docMk/>
          <pc:sldMasterMk cId="386828901" sldId="2147483648"/>
        </pc:sldMasterMkLst>
        <pc:sldLayoutChg chg="del">
          <pc:chgData name="Tritton, Lara" userId="eefb7da2-e321-4b69-a918-4e993fec55bd" providerId="ADAL" clId="{C49E248C-0AFB-4F63-95B8-D2CF95CB2075}" dt="2022-05-21T23:14:43.460" v="0" actId="47"/>
          <pc:sldLayoutMkLst>
            <pc:docMk/>
            <pc:sldMasterMk cId="386828901" sldId="2147483648"/>
            <pc:sldLayoutMk cId="1672361847" sldId="2147483649"/>
          </pc:sldLayoutMkLst>
        </pc:sldLayoutChg>
        <pc:sldLayoutChg chg="del">
          <pc:chgData name="Tritton, Lara" userId="eefb7da2-e321-4b69-a918-4e993fec55bd" providerId="ADAL" clId="{C49E248C-0AFB-4F63-95B8-D2CF95CB2075}" dt="2022-05-21T23:14:43.460" v="0" actId="47"/>
          <pc:sldLayoutMkLst>
            <pc:docMk/>
            <pc:sldMasterMk cId="386828901" sldId="2147483648"/>
            <pc:sldLayoutMk cId="2320553887" sldId="2147483650"/>
          </pc:sldLayoutMkLst>
        </pc:sldLayoutChg>
        <pc:sldLayoutChg chg="del">
          <pc:chgData name="Tritton, Lara" userId="eefb7da2-e321-4b69-a918-4e993fec55bd" providerId="ADAL" clId="{C49E248C-0AFB-4F63-95B8-D2CF95CB2075}" dt="2022-05-21T23:14:43.460" v="0" actId="47"/>
          <pc:sldLayoutMkLst>
            <pc:docMk/>
            <pc:sldMasterMk cId="386828901" sldId="2147483648"/>
            <pc:sldLayoutMk cId="2822900806" sldId="2147483651"/>
          </pc:sldLayoutMkLst>
        </pc:sldLayoutChg>
        <pc:sldLayoutChg chg="del">
          <pc:chgData name="Tritton, Lara" userId="eefb7da2-e321-4b69-a918-4e993fec55bd" providerId="ADAL" clId="{C49E248C-0AFB-4F63-95B8-D2CF95CB2075}" dt="2022-05-21T23:14:43.460" v="0" actId="47"/>
          <pc:sldLayoutMkLst>
            <pc:docMk/>
            <pc:sldMasterMk cId="386828901" sldId="2147483648"/>
            <pc:sldLayoutMk cId="1381609155" sldId="2147483652"/>
          </pc:sldLayoutMkLst>
        </pc:sldLayoutChg>
        <pc:sldLayoutChg chg="del">
          <pc:chgData name="Tritton, Lara" userId="eefb7da2-e321-4b69-a918-4e993fec55bd" providerId="ADAL" clId="{C49E248C-0AFB-4F63-95B8-D2CF95CB2075}" dt="2022-05-21T23:14:43.460" v="0" actId="47"/>
          <pc:sldLayoutMkLst>
            <pc:docMk/>
            <pc:sldMasterMk cId="386828901" sldId="2147483648"/>
            <pc:sldLayoutMk cId="3808280513" sldId="2147483653"/>
          </pc:sldLayoutMkLst>
        </pc:sldLayoutChg>
        <pc:sldLayoutChg chg="del">
          <pc:chgData name="Tritton, Lara" userId="eefb7da2-e321-4b69-a918-4e993fec55bd" providerId="ADAL" clId="{C49E248C-0AFB-4F63-95B8-D2CF95CB2075}" dt="2022-05-21T23:14:43.460" v="0" actId="47"/>
          <pc:sldLayoutMkLst>
            <pc:docMk/>
            <pc:sldMasterMk cId="386828901" sldId="2147483648"/>
            <pc:sldLayoutMk cId="3717248758" sldId="2147483654"/>
          </pc:sldLayoutMkLst>
        </pc:sldLayoutChg>
        <pc:sldLayoutChg chg="del">
          <pc:chgData name="Tritton, Lara" userId="eefb7da2-e321-4b69-a918-4e993fec55bd" providerId="ADAL" clId="{C49E248C-0AFB-4F63-95B8-D2CF95CB2075}" dt="2022-05-21T23:14:43.460" v="0" actId="47"/>
          <pc:sldLayoutMkLst>
            <pc:docMk/>
            <pc:sldMasterMk cId="386828901" sldId="2147483648"/>
            <pc:sldLayoutMk cId="787659210" sldId="2147483655"/>
          </pc:sldLayoutMkLst>
        </pc:sldLayoutChg>
        <pc:sldLayoutChg chg="del">
          <pc:chgData name="Tritton, Lara" userId="eefb7da2-e321-4b69-a918-4e993fec55bd" providerId="ADAL" clId="{C49E248C-0AFB-4F63-95B8-D2CF95CB2075}" dt="2022-05-21T23:14:43.460" v="0" actId="47"/>
          <pc:sldLayoutMkLst>
            <pc:docMk/>
            <pc:sldMasterMk cId="386828901" sldId="2147483648"/>
            <pc:sldLayoutMk cId="1217430986" sldId="2147483656"/>
          </pc:sldLayoutMkLst>
        </pc:sldLayoutChg>
        <pc:sldLayoutChg chg="del">
          <pc:chgData name="Tritton, Lara" userId="eefb7da2-e321-4b69-a918-4e993fec55bd" providerId="ADAL" clId="{C49E248C-0AFB-4F63-95B8-D2CF95CB2075}" dt="2022-05-21T23:14:43.460" v="0" actId="47"/>
          <pc:sldLayoutMkLst>
            <pc:docMk/>
            <pc:sldMasterMk cId="386828901" sldId="2147483648"/>
            <pc:sldLayoutMk cId="237326414" sldId="2147483657"/>
          </pc:sldLayoutMkLst>
        </pc:sldLayoutChg>
        <pc:sldLayoutChg chg="del">
          <pc:chgData name="Tritton, Lara" userId="eefb7da2-e321-4b69-a918-4e993fec55bd" providerId="ADAL" clId="{C49E248C-0AFB-4F63-95B8-D2CF95CB2075}" dt="2022-05-21T23:14:43.460" v="0" actId="47"/>
          <pc:sldLayoutMkLst>
            <pc:docMk/>
            <pc:sldMasterMk cId="386828901" sldId="2147483648"/>
            <pc:sldLayoutMk cId="2098697727" sldId="2147483658"/>
          </pc:sldLayoutMkLst>
        </pc:sldLayoutChg>
        <pc:sldLayoutChg chg="del">
          <pc:chgData name="Tritton, Lara" userId="eefb7da2-e321-4b69-a918-4e993fec55bd" providerId="ADAL" clId="{C49E248C-0AFB-4F63-95B8-D2CF95CB2075}" dt="2022-05-21T23:14:43.460" v="0" actId="47"/>
          <pc:sldLayoutMkLst>
            <pc:docMk/>
            <pc:sldMasterMk cId="386828901" sldId="2147483648"/>
            <pc:sldLayoutMk cId="2641239844" sldId="2147483659"/>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DDC-4210-A653-35FFFFE14D8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DDC-4210-A653-35FFFFE14D8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DDC-4210-A653-35FFFFE14D8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DDC-4210-A653-35FFFFE14D8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DDC-4210-A653-35FFFFE14D8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DDC-4210-A653-35FFFFE14D85}"/>
              </c:ext>
            </c:extLst>
          </c:dPt>
          <c:dLbls>
            <c:dLbl>
              <c:idx val="1"/>
              <c:layout>
                <c:manualLayout>
                  <c:x val="2.7372262773722515E-2"/>
                  <c:y val="-5.60652395514780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DDC-4210-A653-35FFFFE14D85}"/>
                </c:ext>
              </c:extLst>
            </c:dLbl>
            <c:dLbl>
              <c:idx val="2"/>
              <c:layout>
                <c:manualLayout>
                  <c:x val="6.665173204355769E-2"/>
                  <c:y val="-3.5792317731405655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7.9826203143262622E-2"/>
                      <c:h val="4.1680983542398228E-2"/>
                    </c:manualLayout>
                  </c15:layout>
                </c:ext>
                <c:ext xmlns:c16="http://schemas.microsoft.com/office/drawing/2014/chart" uri="{C3380CC4-5D6E-409C-BE32-E72D297353CC}">
                  <c16:uniqueId val="{00000007-4DDC-4210-A653-35FFFFE14D85}"/>
                </c:ext>
              </c:extLst>
            </c:dLbl>
            <c:dLbl>
              <c:idx val="3"/>
              <c:layout>
                <c:manualLayout>
                  <c:x val="0.1032247218651365"/>
                  <c:y val="3.4973674925000114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8.921162412355485E-2"/>
                      <c:h val="5.7335813041890525E-2"/>
                    </c:manualLayout>
                  </c15:layout>
                </c:ext>
                <c:ext xmlns:c16="http://schemas.microsoft.com/office/drawing/2014/chart" uri="{C3380CC4-5D6E-409C-BE32-E72D297353CC}">
                  <c16:uniqueId val="{00000009-4DDC-4210-A653-35FFFFE14D8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(middling65BPSbulk!$A$2,middling65BPSbulk!$A$6,middling65BPSbulk!$A$9,middling65BPSbulk!$A$17,middling65BPSbulk!$A$19,middling65BPSbulk!$A$22:$A$24,middling65BPSbulk!$A$29)</c:f>
              <c:strCache>
                <c:ptCount val="6"/>
                <c:pt idx="0">
                  <c:v>Galena</c:v>
                </c:pt>
                <c:pt idx="1">
                  <c:v>Gold</c:v>
                </c:pt>
                <c:pt idx="2">
                  <c:v>AgTe</c:v>
                </c:pt>
                <c:pt idx="3">
                  <c:v>AuTe</c:v>
                </c:pt>
                <c:pt idx="4">
                  <c:v>BiTe</c:v>
                </c:pt>
                <c:pt idx="5">
                  <c:v>Scheelite</c:v>
                </c:pt>
              </c:strCache>
              <c:extLst/>
            </c:strRef>
          </c:cat>
          <c:val>
            <c:numRef>
              <c:f>(middling65BPSbulk!$D$2,middling65BPSbulk!$D$6,middling65BPSbulk!$D$9,middling65BPSbulk!$D$17,middling65BPSbulk!$D$19,middling65BPSbulk!$D$22:$D$24,middling65BPSbulk!$D$29)</c:f>
              <c:numCache>
                <c:formatCode>General</c:formatCode>
                <c:ptCount val="6"/>
                <c:pt idx="0">
                  <c:v>7.3567822549056903</c:v>
                </c:pt>
                <c:pt idx="1">
                  <c:v>1.2488115087188001</c:v>
                </c:pt>
                <c:pt idx="2">
                  <c:v>6.13850918474277E-2</c:v>
                </c:pt>
                <c:pt idx="3">
                  <c:v>1.3826253308491701E-3</c:v>
                </c:pt>
                <c:pt idx="4">
                  <c:v>12.1231970688955</c:v>
                </c:pt>
                <c:pt idx="5">
                  <c:v>74.006903983235105</c:v>
                </c:pt>
              </c:numCache>
              <c:extLst/>
            </c:numRef>
          </c:val>
          <c:extLst>
            <c:ext xmlns:c16="http://schemas.microsoft.com/office/drawing/2014/chart" uri="{C3380CC4-5D6E-409C-BE32-E72D297353CC}">
              <c16:uniqueId val="{00000012-4DDC-4210-A653-35FFFFE14D8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34097735677583"/>
          <c:y val="8.4144770541165065E-2"/>
          <c:w val="0.67531804528644834"/>
          <c:h val="0.83171045891766981"/>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B87-487A-B441-F5F34A175D2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B87-487A-B441-F5F34A175D2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B87-487A-B441-F5F34A175D2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B87-487A-B441-F5F34A175D2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B87-487A-B441-F5F34A175D2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B87-487A-B441-F5F34A175D2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B87-487A-B441-F5F34A175D25}"/>
              </c:ext>
            </c:extLst>
          </c:dPt>
          <c:dLbls>
            <c:dLbl>
              <c:idx val="3"/>
              <c:layout>
                <c:manualLayout>
                  <c:x val="9.5973099565875297E-2"/>
                  <c:y val="5.44476096598393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B87-487A-B441-F5F34A175D25}"/>
                </c:ext>
              </c:extLst>
            </c:dLbl>
            <c:dLbl>
              <c:idx val="4"/>
              <c:layout>
                <c:manualLayout>
                  <c:x val="5.0658596922228426E-2"/>
                  <c:y val="1.1876788180569904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7.6546371131084326E-2"/>
                      <c:h val="6.3557201481333189E-2"/>
                    </c:manualLayout>
                  </c15:layout>
                </c:ext>
                <c:ext xmlns:c16="http://schemas.microsoft.com/office/drawing/2014/chart" uri="{C3380CC4-5D6E-409C-BE32-E72D297353CC}">
                  <c16:uniqueId val="{00000009-0B87-487A-B441-F5F34A175D25}"/>
                </c:ext>
              </c:extLst>
            </c:dLbl>
            <c:dLbl>
              <c:idx val="5"/>
              <c:layout>
                <c:manualLayout>
                  <c:x val="0.18145168595075425"/>
                  <c:y val="1.60207654381203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B87-487A-B441-F5F34A175D25}"/>
                </c:ext>
              </c:extLst>
            </c:dLbl>
            <c:dLbl>
              <c:idx val="6"/>
              <c:layout>
                <c:manualLayout>
                  <c:x val="-1.5893835449274005E-2"/>
                  <c:y val="1.28150939560774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B87-487A-B441-F5F34A175D2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(flot61BPsbulk!$A$9:$A$10,flot61BPsbulk!$A$19,flot61BPsbulk!$A$21,flot61BPsbulk!$A$24:$A$25,flot61BPsbulk!$A$27:$A$28,flot61BPsbulk!$A$32)</c:f>
              <c:strCache>
                <c:ptCount val="7"/>
                <c:pt idx="0">
                  <c:v>Scheelite</c:v>
                </c:pt>
                <c:pt idx="1">
                  <c:v>Electrum</c:v>
                </c:pt>
                <c:pt idx="2">
                  <c:v>Gold</c:v>
                </c:pt>
                <c:pt idx="3">
                  <c:v>Chalcopyrite</c:v>
                </c:pt>
                <c:pt idx="4">
                  <c:v>BiTe</c:v>
                </c:pt>
                <c:pt idx="5">
                  <c:v>Galena</c:v>
                </c:pt>
                <c:pt idx="6">
                  <c:v>Magnetite</c:v>
                </c:pt>
              </c:strCache>
              <c:extLst/>
            </c:strRef>
          </c:cat>
          <c:val>
            <c:numRef>
              <c:f>(flot61BPsbulk!$D$9:$D$10,flot61BPsbulk!$D$19,flot61BPsbulk!$D$21,flot61BPsbulk!$D$24:$D$25,flot61BPsbulk!$D$27:$D$28,flot61BPsbulk!$D$32)</c:f>
              <c:numCache>
                <c:formatCode>0.000</c:formatCode>
                <c:ptCount val="7"/>
                <c:pt idx="0">
                  <c:v>0.106354047524056</c:v>
                </c:pt>
                <c:pt idx="1">
                  <c:v>0.45679741729102402</c:v>
                </c:pt>
                <c:pt idx="2">
                  <c:v>1.05758033026863</c:v>
                </c:pt>
                <c:pt idx="3">
                  <c:v>1.0623370513518799</c:v>
                </c:pt>
                <c:pt idx="4">
                  <c:v>21.803212870498101</c:v>
                </c:pt>
                <c:pt idx="5">
                  <c:v>12.0210151563585</c:v>
                </c:pt>
                <c:pt idx="6">
                  <c:v>5.4377410788795499</c:v>
                </c:pt>
              </c:numCache>
              <c:extLst/>
            </c:numRef>
          </c:val>
          <c:extLst>
            <c:ext xmlns:c16="http://schemas.microsoft.com/office/drawing/2014/chart" uri="{C3380CC4-5D6E-409C-BE32-E72D297353CC}">
              <c16:uniqueId val="{0000000E-0B87-487A-B441-F5F34A175D2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err="1"/>
              <a:t>BiTe</a:t>
            </a:r>
            <a:r>
              <a:rPr lang="en-GB" b="1" dirty="0"/>
              <a:t> association</a:t>
            </a:r>
          </a:p>
        </c:rich>
      </c:tx>
      <c:layout>
        <c:manualLayout>
          <c:xMode val="edge"/>
          <c:yMode val="edge"/>
          <c:x val="0.39184286262658147"/>
          <c:y val="1.270325203252032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middling65MODassoci!$B$1</c:f>
              <c:strCache>
                <c:ptCount val="1"/>
                <c:pt idx="0">
                  <c:v>AgTe</c:v>
                </c:pt>
              </c:strCache>
            </c:strRef>
          </c:tx>
          <c:spPr>
            <a:solidFill>
              <a:schemeClr val="accent1"/>
            </a:solidFill>
            <a:ln>
              <a:noFill/>
            </a:ln>
            <a:effectLst/>
          </c:spPr>
          <c:invertIfNegative val="0"/>
          <c:val>
            <c:numRef>
              <c:f>middling65MODassoci!$B$5</c:f>
              <c:numCache>
                <c:formatCode>0.00</c:formatCode>
                <c:ptCount val="1"/>
                <c:pt idx="0">
                  <c:v>0.20576131687242799</c:v>
                </c:pt>
              </c:numCache>
            </c:numRef>
          </c:val>
          <c:extLst>
            <c:ext xmlns:c16="http://schemas.microsoft.com/office/drawing/2014/chart" uri="{C3380CC4-5D6E-409C-BE32-E72D297353CC}">
              <c16:uniqueId val="{00000000-D8EF-48A6-820F-8364CB9E1298}"/>
            </c:ext>
          </c:extLst>
        </c:ser>
        <c:ser>
          <c:idx val="6"/>
          <c:order val="6"/>
          <c:tx>
            <c:strRef>
              <c:f>middling65MODassoci!$H$1</c:f>
              <c:strCache>
                <c:ptCount val="1"/>
                <c:pt idx="0">
                  <c:v>Calcite</c:v>
                </c:pt>
              </c:strCache>
            </c:strRef>
          </c:tx>
          <c:spPr>
            <a:solidFill>
              <a:schemeClr val="accent1">
                <a:lumMod val="60000"/>
              </a:schemeClr>
            </a:solidFill>
            <a:ln>
              <a:noFill/>
            </a:ln>
            <a:effectLst/>
          </c:spPr>
          <c:invertIfNegative val="0"/>
          <c:val>
            <c:numRef>
              <c:f>middling65MODassoci!$H$5</c:f>
              <c:numCache>
                <c:formatCode>0.00</c:formatCode>
                <c:ptCount val="1"/>
                <c:pt idx="0">
                  <c:v>0.41152263374485598</c:v>
                </c:pt>
              </c:numCache>
            </c:numRef>
          </c:val>
          <c:extLst>
            <c:ext xmlns:c16="http://schemas.microsoft.com/office/drawing/2014/chart" uri="{C3380CC4-5D6E-409C-BE32-E72D297353CC}">
              <c16:uniqueId val="{00000001-D8EF-48A6-820F-8364CB9E1298}"/>
            </c:ext>
          </c:extLst>
        </c:ser>
        <c:ser>
          <c:idx val="7"/>
          <c:order val="7"/>
          <c:tx>
            <c:strRef>
              <c:f>middling65MODassoci!$I$1</c:f>
              <c:strCache>
                <c:ptCount val="1"/>
                <c:pt idx="0">
                  <c:v>Chalcopyrite</c:v>
                </c:pt>
              </c:strCache>
            </c:strRef>
          </c:tx>
          <c:spPr>
            <a:solidFill>
              <a:schemeClr val="accent2">
                <a:lumMod val="60000"/>
              </a:schemeClr>
            </a:solidFill>
            <a:ln>
              <a:noFill/>
            </a:ln>
            <a:effectLst/>
          </c:spPr>
          <c:invertIfNegative val="0"/>
          <c:val>
            <c:numRef>
              <c:f>middling65MODassoci!$I$5</c:f>
              <c:numCache>
                <c:formatCode>0.00</c:formatCode>
                <c:ptCount val="1"/>
                <c:pt idx="0">
                  <c:v>1.440329218107</c:v>
                </c:pt>
              </c:numCache>
            </c:numRef>
          </c:val>
          <c:extLst>
            <c:ext xmlns:c16="http://schemas.microsoft.com/office/drawing/2014/chart" uri="{C3380CC4-5D6E-409C-BE32-E72D297353CC}">
              <c16:uniqueId val="{00000002-D8EF-48A6-820F-8364CB9E1298}"/>
            </c:ext>
          </c:extLst>
        </c:ser>
        <c:ser>
          <c:idx val="11"/>
          <c:order val="11"/>
          <c:tx>
            <c:strRef>
              <c:f>middling65MODassoci!$M$1</c:f>
              <c:strCache>
                <c:ptCount val="1"/>
                <c:pt idx="0">
                  <c:v>Electrum</c:v>
                </c:pt>
              </c:strCache>
            </c:strRef>
          </c:tx>
          <c:spPr>
            <a:solidFill>
              <a:schemeClr val="accent6">
                <a:lumMod val="60000"/>
              </a:schemeClr>
            </a:solidFill>
            <a:ln>
              <a:noFill/>
            </a:ln>
            <a:effectLst/>
          </c:spPr>
          <c:invertIfNegative val="0"/>
          <c:val>
            <c:numRef>
              <c:f>middling65MODassoci!$M$5</c:f>
              <c:numCache>
                <c:formatCode>0.00</c:formatCode>
                <c:ptCount val="1"/>
                <c:pt idx="0">
                  <c:v>0</c:v>
                </c:pt>
              </c:numCache>
            </c:numRef>
          </c:val>
          <c:extLst>
            <c:ext xmlns:c16="http://schemas.microsoft.com/office/drawing/2014/chart" uri="{C3380CC4-5D6E-409C-BE32-E72D297353CC}">
              <c16:uniqueId val="{00000003-D8EF-48A6-820F-8364CB9E1298}"/>
            </c:ext>
          </c:extLst>
        </c:ser>
        <c:ser>
          <c:idx val="16"/>
          <c:order val="16"/>
          <c:tx>
            <c:strRef>
              <c:f>middling65MODassoci!$R$1</c:f>
              <c:strCache>
                <c:ptCount val="1"/>
                <c:pt idx="0">
                  <c:v>Magnetite</c:v>
                </c:pt>
              </c:strCache>
            </c:strRef>
          </c:tx>
          <c:spPr>
            <a:solidFill>
              <a:schemeClr val="accent5">
                <a:lumMod val="80000"/>
                <a:lumOff val="20000"/>
              </a:schemeClr>
            </a:solidFill>
            <a:ln>
              <a:noFill/>
            </a:ln>
            <a:effectLst/>
          </c:spPr>
          <c:invertIfNegative val="0"/>
          <c:val>
            <c:numRef>
              <c:f>middling65MODassoci!$R$5</c:f>
              <c:numCache>
                <c:formatCode>0.00</c:formatCode>
                <c:ptCount val="1"/>
                <c:pt idx="0">
                  <c:v>2.0576131687242798</c:v>
                </c:pt>
              </c:numCache>
            </c:numRef>
          </c:val>
          <c:extLst>
            <c:ext xmlns:c16="http://schemas.microsoft.com/office/drawing/2014/chart" uri="{C3380CC4-5D6E-409C-BE32-E72D297353CC}">
              <c16:uniqueId val="{00000004-D8EF-48A6-820F-8364CB9E1298}"/>
            </c:ext>
          </c:extLst>
        </c:ser>
        <c:ser>
          <c:idx val="18"/>
          <c:order val="18"/>
          <c:tx>
            <c:strRef>
              <c:f>middling65MODassoci!$T$1</c:f>
              <c:strCache>
                <c:ptCount val="1"/>
                <c:pt idx="0">
                  <c:v>Orthopyroxene</c:v>
                </c:pt>
              </c:strCache>
            </c:strRef>
          </c:tx>
          <c:spPr>
            <a:solidFill>
              <a:schemeClr val="accent1">
                <a:lumMod val="80000"/>
              </a:schemeClr>
            </a:solidFill>
            <a:ln>
              <a:noFill/>
            </a:ln>
            <a:effectLst/>
          </c:spPr>
          <c:invertIfNegative val="0"/>
          <c:val>
            <c:numRef>
              <c:f>middling65MODassoci!$T$5</c:f>
              <c:numCache>
                <c:formatCode>0.00</c:formatCode>
                <c:ptCount val="1"/>
                <c:pt idx="0">
                  <c:v>0.41152263374485598</c:v>
                </c:pt>
              </c:numCache>
            </c:numRef>
          </c:val>
          <c:extLst>
            <c:ext xmlns:c16="http://schemas.microsoft.com/office/drawing/2014/chart" uri="{C3380CC4-5D6E-409C-BE32-E72D297353CC}">
              <c16:uniqueId val="{00000005-D8EF-48A6-820F-8364CB9E1298}"/>
            </c:ext>
          </c:extLst>
        </c:ser>
        <c:ser>
          <c:idx val="19"/>
          <c:order val="19"/>
          <c:tx>
            <c:strRef>
              <c:f>middling65MODassoci!$U$1</c:f>
              <c:strCache>
                <c:ptCount val="1"/>
                <c:pt idx="0">
                  <c:v>Plagioclase feldspar</c:v>
                </c:pt>
              </c:strCache>
            </c:strRef>
          </c:tx>
          <c:spPr>
            <a:solidFill>
              <a:schemeClr val="accent2">
                <a:lumMod val="80000"/>
              </a:schemeClr>
            </a:solidFill>
            <a:ln>
              <a:noFill/>
            </a:ln>
            <a:effectLst/>
          </c:spPr>
          <c:invertIfNegative val="0"/>
          <c:val>
            <c:numRef>
              <c:f>middling65MODassoci!$U$5</c:f>
              <c:numCache>
                <c:formatCode>0.00</c:formatCode>
                <c:ptCount val="1"/>
                <c:pt idx="0">
                  <c:v>0.20576131687242799</c:v>
                </c:pt>
              </c:numCache>
            </c:numRef>
          </c:val>
          <c:extLst>
            <c:ext xmlns:c16="http://schemas.microsoft.com/office/drawing/2014/chart" uri="{C3380CC4-5D6E-409C-BE32-E72D297353CC}">
              <c16:uniqueId val="{00000006-D8EF-48A6-820F-8364CB9E1298}"/>
            </c:ext>
          </c:extLst>
        </c:ser>
        <c:ser>
          <c:idx val="21"/>
          <c:order val="21"/>
          <c:tx>
            <c:strRef>
              <c:f>middling65MODassoci!$W$1</c:f>
              <c:strCache>
                <c:ptCount val="1"/>
                <c:pt idx="0">
                  <c:v>Pyrrhotite</c:v>
                </c:pt>
              </c:strCache>
            </c:strRef>
          </c:tx>
          <c:spPr>
            <a:solidFill>
              <a:schemeClr val="accent4">
                <a:lumMod val="80000"/>
              </a:schemeClr>
            </a:solidFill>
            <a:ln>
              <a:noFill/>
            </a:ln>
            <a:effectLst/>
          </c:spPr>
          <c:invertIfNegative val="0"/>
          <c:val>
            <c:numRef>
              <c:f>middling65MODassoci!$W$5</c:f>
              <c:numCache>
                <c:formatCode>0.00</c:formatCode>
                <c:ptCount val="1"/>
                <c:pt idx="0">
                  <c:v>3.0864197530864201</c:v>
                </c:pt>
              </c:numCache>
            </c:numRef>
          </c:val>
          <c:extLst>
            <c:ext xmlns:c16="http://schemas.microsoft.com/office/drawing/2014/chart" uri="{C3380CC4-5D6E-409C-BE32-E72D297353CC}">
              <c16:uniqueId val="{00000007-D8EF-48A6-820F-8364CB9E1298}"/>
            </c:ext>
          </c:extLst>
        </c:ser>
        <c:ser>
          <c:idx val="22"/>
          <c:order val="22"/>
          <c:tx>
            <c:strRef>
              <c:f>middling65MODassoci!$X$1</c:f>
              <c:strCache>
                <c:ptCount val="1"/>
                <c:pt idx="0">
                  <c:v>Quartz</c:v>
                </c:pt>
              </c:strCache>
            </c:strRef>
          </c:tx>
          <c:spPr>
            <a:solidFill>
              <a:schemeClr val="accent5">
                <a:lumMod val="80000"/>
              </a:schemeClr>
            </a:solidFill>
            <a:ln>
              <a:noFill/>
            </a:ln>
            <a:effectLst/>
          </c:spPr>
          <c:invertIfNegative val="0"/>
          <c:val>
            <c:numRef>
              <c:f>middling65MODassoci!$X$5</c:f>
              <c:numCache>
                <c:formatCode>0.00</c:formatCode>
                <c:ptCount val="1"/>
                <c:pt idx="0">
                  <c:v>6.3786008230452698</c:v>
                </c:pt>
              </c:numCache>
            </c:numRef>
          </c:val>
          <c:extLst>
            <c:ext xmlns:c16="http://schemas.microsoft.com/office/drawing/2014/chart" uri="{C3380CC4-5D6E-409C-BE32-E72D297353CC}">
              <c16:uniqueId val="{00000008-D8EF-48A6-820F-8364CB9E1298}"/>
            </c:ext>
          </c:extLst>
        </c:ser>
        <c:ser>
          <c:idx val="29"/>
          <c:order val="29"/>
          <c:tx>
            <c:strRef>
              <c:f>middling65MODassoci!$AE$1</c:f>
              <c:strCache>
                <c:ptCount val="1"/>
                <c:pt idx="0">
                  <c:v>Background</c:v>
                </c:pt>
              </c:strCache>
            </c:strRef>
          </c:tx>
          <c:spPr>
            <a:solidFill>
              <a:schemeClr val="accent6">
                <a:lumMod val="60000"/>
                <a:lumOff val="40000"/>
              </a:schemeClr>
            </a:solidFill>
            <a:ln>
              <a:noFill/>
            </a:ln>
            <a:effectLst/>
          </c:spPr>
          <c:invertIfNegative val="0"/>
          <c:val>
            <c:numRef>
              <c:f>middling65MODassoci!$AE$5</c:f>
              <c:numCache>
                <c:formatCode>0.00</c:formatCode>
                <c:ptCount val="1"/>
                <c:pt idx="0">
                  <c:v>79.629629629629605</c:v>
                </c:pt>
              </c:numCache>
            </c:numRef>
          </c:val>
          <c:extLst>
            <c:ext xmlns:c16="http://schemas.microsoft.com/office/drawing/2014/chart" uri="{C3380CC4-5D6E-409C-BE32-E72D297353CC}">
              <c16:uniqueId val="{00000009-D8EF-48A6-820F-8364CB9E1298}"/>
            </c:ext>
          </c:extLst>
        </c:ser>
        <c:ser>
          <c:idx val="30"/>
          <c:order val="30"/>
          <c:tx>
            <c:strRef>
              <c:f>middling65MODassoci!$AF$1</c:f>
              <c:strCache>
                <c:ptCount val="1"/>
                <c:pt idx="0">
                  <c:v>Unclassified</c:v>
                </c:pt>
              </c:strCache>
            </c:strRef>
          </c:tx>
          <c:spPr>
            <a:solidFill>
              <a:schemeClr val="accent1">
                <a:lumMod val="50000"/>
              </a:schemeClr>
            </a:solidFill>
            <a:ln>
              <a:noFill/>
            </a:ln>
            <a:effectLst/>
          </c:spPr>
          <c:invertIfNegative val="0"/>
          <c:val>
            <c:numRef>
              <c:f>middling65MODassoci!$AF$5</c:f>
              <c:numCache>
                <c:formatCode>0.00</c:formatCode>
                <c:ptCount val="1"/>
                <c:pt idx="0">
                  <c:v>5.5555555555555598</c:v>
                </c:pt>
              </c:numCache>
            </c:numRef>
          </c:val>
          <c:extLst>
            <c:ext xmlns:c16="http://schemas.microsoft.com/office/drawing/2014/chart" uri="{C3380CC4-5D6E-409C-BE32-E72D297353CC}">
              <c16:uniqueId val="{0000000A-D8EF-48A6-820F-8364CB9E1298}"/>
            </c:ext>
          </c:extLst>
        </c:ser>
        <c:dLbls>
          <c:showLegendKey val="0"/>
          <c:showVal val="0"/>
          <c:showCatName val="0"/>
          <c:showSerName val="0"/>
          <c:showPercent val="0"/>
          <c:showBubbleSize val="0"/>
        </c:dLbls>
        <c:gapWidth val="150"/>
        <c:overlap val="100"/>
        <c:axId val="1409141791"/>
        <c:axId val="1409138879"/>
        <c:extLst>
          <c:ext xmlns:c15="http://schemas.microsoft.com/office/drawing/2012/chart" uri="{02D57815-91ED-43cb-92C2-25804820EDAC}">
            <c15:filteredBarSeries>
              <c15:ser>
                <c:idx val="1"/>
                <c:order val="1"/>
                <c:tx>
                  <c:strRef>
                    <c:extLst>
                      <c:ext uri="{02D57815-91ED-43cb-92C2-25804820EDAC}">
                        <c15:formulaRef>
                          <c15:sqref>middling65MODassoci!$C$1</c15:sqref>
                        </c15:formulaRef>
                      </c:ext>
                    </c:extLst>
                    <c:strCache>
                      <c:ptCount val="1"/>
                      <c:pt idx="0">
                        <c:v>Alkali feldspar</c:v>
                      </c:pt>
                    </c:strCache>
                  </c:strRef>
                </c:tx>
                <c:spPr>
                  <a:solidFill>
                    <a:schemeClr val="accent2"/>
                  </a:solidFill>
                  <a:ln>
                    <a:noFill/>
                  </a:ln>
                  <a:effectLst/>
                </c:spPr>
                <c:invertIfNegative val="0"/>
                <c:val>
                  <c:numRef>
                    <c:extLst>
                      <c:ext uri="{02D57815-91ED-43cb-92C2-25804820EDAC}">
                        <c15:formulaRef>
                          <c15:sqref>middling65MODassoci!$C$5</c15:sqref>
                        </c15:formulaRef>
                      </c:ext>
                    </c:extLst>
                    <c:numCache>
                      <c:formatCode>0.00</c:formatCode>
                      <c:ptCount val="1"/>
                      <c:pt idx="0">
                        <c:v>0</c:v>
                      </c:pt>
                    </c:numCache>
                  </c:numRef>
                </c:val>
                <c:extLst>
                  <c:ext xmlns:c16="http://schemas.microsoft.com/office/drawing/2014/chart" uri="{C3380CC4-5D6E-409C-BE32-E72D297353CC}">
                    <c16:uniqueId val="{0000000B-D8EF-48A6-820F-8364CB9E129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middling65MODassoci!$D$1</c15:sqref>
                        </c15:formulaRef>
                      </c:ext>
                    </c:extLst>
                    <c:strCache>
                      <c:ptCount val="1"/>
                      <c:pt idx="0">
                        <c:v>Amphibole</c:v>
                      </c:pt>
                    </c:strCache>
                  </c:strRef>
                </c:tx>
                <c:spPr>
                  <a:solidFill>
                    <a:schemeClr val="accent3"/>
                  </a:solidFill>
                  <a:ln>
                    <a:noFill/>
                  </a:ln>
                  <a:effectLst/>
                </c:spPr>
                <c:invertIfNegative val="0"/>
                <c:val>
                  <c:numRef>
                    <c:extLst xmlns:c15="http://schemas.microsoft.com/office/drawing/2012/chart">
                      <c:ext xmlns:c15="http://schemas.microsoft.com/office/drawing/2012/chart" uri="{02D57815-91ED-43cb-92C2-25804820EDAC}">
                        <c15:formulaRef>
                          <c15:sqref>middling65MODassoci!$D$5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0C-D8EF-48A6-820F-8364CB9E129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middling65MODassoci!$E$1</c15:sqref>
                        </c15:formulaRef>
                      </c:ext>
                    </c:extLst>
                    <c:strCache>
                      <c:ptCount val="1"/>
                      <c:pt idx="0">
                        <c:v>Apatite</c:v>
                      </c:pt>
                    </c:strCache>
                  </c:strRef>
                </c:tx>
                <c:spPr>
                  <a:solidFill>
                    <a:schemeClr val="accent4"/>
                  </a:solidFill>
                  <a:ln>
                    <a:noFill/>
                  </a:ln>
                  <a:effectLst/>
                </c:spPr>
                <c:invertIfNegative val="0"/>
                <c:val>
                  <c:numRef>
                    <c:extLst xmlns:c15="http://schemas.microsoft.com/office/drawing/2012/chart">
                      <c:ext xmlns:c15="http://schemas.microsoft.com/office/drawing/2012/chart" uri="{02D57815-91ED-43cb-92C2-25804820EDAC}">
                        <c15:formulaRef>
                          <c15:sqref>middling65MODassoci!$E$5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0D-D8EF-48A6-820F-8364CB9E129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middling65MODassoci!$F$1</c15:sqref>
                        </c15:formulaRef>
                      </c:ext>
                    </c:extLst>
                    <c:strCache>
                      <c:ptCount val="1"/>
                      <c:pt idx="0">
                        <c:v>Biotite</c:v>
                      </c:pt>
                    </c:strCache>
                  </c:strRef>
                </c:tx>
                <c:spPr>
                  <a:solidFill>
                    <a:schemeClr val="accent5"/>
                  </a:solidFill>
                  <a:ln>
                    <a:noFill/>
                  </a:ln>
                  <a:effectLst/>
                </c:spPr>
                <c:invertIfNegative val="0"/>
                <c:val>
                  <c:numRef>
                    <c:extLst xmlns:c15="http://schemas.microsoft.com/office/drawing/2012/chart">
                      <c:ext xmlns:c15="http://schemas.microsoft.com/office/drawing/2012/chart" uri="{02D57815-91ED-43cb-92C2-25804820EDAC}">
                        <c15:formulaRef>
                          <c15:sqref>middling65MODassoci!$F$5</c15:sqref>
                        </c15:formulaRef>
                      </c:ext>
                    </c:extLst>
                    <c:numCache>
                      <c:formatCode>0.00</c:formatCode>
                      <c:ptCount val="1"/>
                      <c:pt idx="0">
                        <c:v>0.20576131687242799</c:v>
                      </c:pt>
                    </c:numCache>
                  </c:numRef>
                </c:val>
                <c:extLst xmlns:c15="http://schemas.microsoft.com/office/drawing/2012/chart">
                  <c:ext xmlns:c16="http://schemas.microsoft.com/office/drawing/2014/chart" uri="{C3380CC4-5D6E-409C-BE32-E72D297353CC}">
                    <c16:uniqueId val="{0000000E-D8EF-48A6-820F-8364CB9E129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middling65MODassoci!$G$1</c15:sqref>
                        </c15:formulaRef>
                      </c:ext>
                    </c:extLst>
                    <c:strCache>
                      <c:ptCount val="1"/>
                      <c:pt idx="0">
                        <c:v>BiTe</c:v>
                      </c:pt>
                    </c:strCache>
                  </c:strRef>
                </c:tx>
                <c:spPr>
                  <a:solidFill>
                    <a:schemeClr val="accent6"/>
                  </a:solidFill>
                  <a:ln>
                    <a:noFill/>
                  </a:ln>
                  <a:effectLst/>
                </c:spPr>
                <c:invertIfNegative val="0"/>
                <c:val>
                  <c:numRef>
                    <c:extLst xmlns:c15="http://schemas.microsoft.com/office/drawing/2012/chart">
                      <c:ext xmlns:c15="http://schemas.microsoft.com/office/drawing/2012/chart" uri="{02D57815-91ED-43cb-92C2-25804820EDAC}">
                        <c15:formulaRef>
                          <c15:sqref>middling65MODassoci!$G$5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0F-D8EF-48A6-820F-8364CB9E129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middling65MODassoci!$J$1</c15:sqref>
                        </c15:formulaRef>
                      </c:ext>
                    </c:extLst>
                    <c:strCache>
                      <c:ptCount val="1"/>
                      <c:pt idx="0">
                        <c:v>Clinopyroxene</c:v>
                      </c:pt>
                    </c:strCache>
                  </c:strRef>
                </c:tx>
                <c:spPr>
                  <a:solidFill>
                    <a:schemeClr val="accent3">
                      <a:lumMod val="6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middling65MODassoci!$J$5</c15:sqref>
                        </c15:formulaRef>
                      </c:ext>
                    </c:extLst>
                    <c:numCache>
                      <c:formatCode>0.00</c:formatCode>
                      <c:ptCount val="1"/>
                      <c:pt idx="0">
                        <c:v>0.41152263374485598</c:v>
                      </c:pt>
                    </c:numCache>
                  </c:numRef>
                </c:val>
                <c:extLst xmlns:c15="http://schemas.microsoft.com/office/drawing/2012/chart">
                  <c:ext xmlns:c16="http://schemas.microsoft.com/office/drawing/2014/chart" uri="{C3380CC4-5D6E-409C-BE32-E72D297353CC}">
                    <c16:uniqueId val="{00000010-D8EF-48A6-820F-8364CB9E1298}"/>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middling65MODassoci!$K$1</c15:sqref>
                        </c15:formulaRef>
                      </c:ext>
                    </c:extLst>
                    <c:strCache>
                      <c:ptCount val="1"/>
                      <c:pt idx="0">
                        <c:v>Crusher Rust</c:v>
                      </c:pt>
                    </c:strCache>
                  </c:strRef>
                </c:tx>
                <c:spPr>
                  <a:solidFill>
                    <a:schemeClr val="accent4">
                      <a:lumMod val="6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middling65MODassoci!$K$5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1-D8EF-48A6-820F-8364CB9E1298}"/>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middling65MODassoci!$L$1</c15:sqref>
                        </c15:formulaRef>
                      </c:ext>
                    </c:extLst>
                    <c:strCache>
                      <c:ptCount val="1"/>
                      <c:pt idx="0">
                        <c:v>Crusher steel1</c:v>
                      </c:pt>
                    </c:strCache>
                  </c:strRef>
                </c:tx>
                <c:spPr>
                  <a:solidFill>
                    <a:schemeClr val="accent5">
                      <a:lumMod val="6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middling65MODassoci!$L$5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2-D8EF-48A6-820F-8364CB9E1298}"/>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middling65MODassoci!$N$1</c15:sqref>
                        </c15:formulaRef>
                      </c:ext>
                    </c:extLst>
                    <c:strCache>
                      <c:ptCount val="1"/>
                      <c:pt idx="0">
                        <c:v>Epidote</c:v>
                      </c:pt>
                    </c:strCache>
                  </c:strRef>
                </c:tx>
                <c:spPr>
                  <a:solidFill>
                    <a:schemeClr val="accent1">
                      <a:lumMod val="80000"/>
                      <a:lumOff val="2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middling65MODassoci!$N$5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3-D8EF-48A6-820F-8364CB9E1298}"/>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middling65MODassoci!$O$1</c15:sqref>
                        </c15:formulaRef>
                      </c:ext>
                    </c:extLst>
                    <c:strCache>
                      <c:ptCount val="1"/>
                      <c:pt idx="0">
                        <c:v>Galena</c:v>
                      </c:pt>
                    </c:strCache>
                  </c:strRef>
                </c:tx>
                <c:spPr>
                  <a:solidFill>
                    <a:schemeClr val="accent2">
                      <a:lumMod val="80000"/>
                      <a:lumOff val="2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middling65MODassoci!$O$5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4-D8EF-48A6-820F-8364CB9E1298}"/>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middling65MODassoci!$P$1</c15:sqref>
                        </c15:formulaRef>
                      </c:ext>
                    </c:extLst>
                    <c:strCache>
                      <c:ptCount val="1"/>
                      <c:pt idx="0">
                        <c:v>Gold</c:v>
                      </c:pt>
                    </c:strCache>
                  </c:strRef>
                </c:tx>
                <c:spPr>
                  <a:solidFill>
                    <a:schemeClr val="accent3">
                      <a:lumMod val="80000"/>
                      <a:lumOff val="2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middling65MODassoci!$P$5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5-D8EF-48A6-820F-8364CB9E1298}"/>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middling65MODassoci!$Q$1</c15:sqref>
                        </c15:formulaRef>
                      </c:ext>
                    </c:extLst>
                    <c:strCache>
                      <c:ptCount val="1"/>
                      <c:pt idx="0">
                        <c:v>Ilmenite</c:v>
                      </c:pt>
                    </c:strCache>
                  </c:strRef>
                </c:tx>
                <c:spPr>
                  <a:solidFill>
                    <a:schemeClr val="accent4">
                      <a:lumMod val="80000"/>
                      <a:lumOff val="2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middling65MODassoci!$Q$5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6-D8EF-48A6-820F-8364CB9E1298}"/>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middling65MODassoci!$S$1</c15:sqref>
                        </c15:formulaRef>
                      </c:ext>
                    </c:extLst>
                    <c:strCache>
                      <c:ptCount val="1"/>
                      <c:pt idx="0">
                        <c:v>Muscovite</c:v>
                      </c:pt>
                    </c:strCache>
                  </c:strRef>
                </c:tx>
                <c:spPr>
                  <a:solidFill>
                    <a:schemeClr val="accent6">
                      <a:lumMod val="80000"/>
                      <a:lumOff val="2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middling65MODassoci!$S$5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7-D8EF-48A6-820F-8364CB9E1298}"/>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middling65MODassoci!$V$1</c15:sqref>
                        </c15:formulaRef>
                      </c:ext>
                    </c:extLst>
                    <c:strCache>
                      <c:ptCount val="1"/>
                      <c:pt idx="0">
                        <c:v>Pyrite</c:v>
                      </c:pt>
                    </c:strCache>
                  </c:strRef>
                </c:tx>
                <c:spPr>
                  <a:solidFill>
                    <a:schemeClr val="accent3">
                      <a:lumMod val="8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middling65MODassoci!$V$5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8-D8EF-48A6-820F-8364CB9E1298}"/>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middling65MODassoci!$Y$1</c15:sqref>
                        </c15:formulaRef>
                      </c:ext>
                    </c:extLst>
                    <c:strCache>
                      <c:ptCount val="1"/>
                      <c:pt idx="0">
                        <c:v>Rutile</c:v>
                      </c:pt>
                    </c:strCache>
                  </c:strRef>
                </c:tx>
                <c:spPr>
                  <a:solidFill>
                    <a:schemeClr val="accent6">
                      <a:lumMod val="8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middling65MODassoci!$Y$5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9-D8EF-48A6-820F-8364CB9E1298}"/>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middling65MODassoci!$Z$1</c15:sqref>
                        </c15:formulaRef>
                      </c:ext>
                    </c:extLst>
                    <c:strCache>
                      <c:ptCount val="1"/>
                      <c:pt idx="0">
                        <c:v>Scheelite</c:v>
                      </c:pt>
                    </c:strCache>
                  </c:strRef>
                </c:tx>
                <c:spPr>
                  <a:solidFill>
                    <a:schemeClr val="accent1">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middling65MODassoci!$Z$5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A-D8EF-48A6-820F-8364CB9E1298}"/>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middling65MODassoci!$AA$1</c15:sqref>
                        </c15:formulaRef>
                      </c:ext>
                    </c:extLst>
                    <c:strCache>
                      <c:ptCount val="1"/>
                      <c:pt idx="0">
                        <c:v>Sphalerite</c:v>
                      </c:pt>
                    </c:strCache>
                  </c:strRef>
                </c:tx>
                <c:spPr>
                  <a:solidFill>
                    <a:schemeClr val="accent2">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middling65MODassoci!$AA$5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B-D8EF-48A6-820F-8364CB9E1298}"/>
                  </c:ext>
                </c:extLst>
              </c15:ser>
            </c15:filteredBarSeries>
            <c15:filteredBarSeries>
              <c15:ser>
                <c:idx val="26"/>
                <c:order val="26"/>
                <c:tx>
                  <c:strRef>
                    <c:extLst xmlns:c15="http://schemas.microsoft.com/office/drawing/2012/chart">
                      <c:ext xmlns:c15="http://schemas.microsoft.com/office/drawing/2012/chart" uri="{02D57815-91ED-43cb-92C2-25804820EDAC}">
                        <c15:formulaRef>
                          <c15:sqref>middling65MODassoci!$AB$1</c15:sqref>
                        </c15:formulaRef>
                      </c:ext>
                    </c:extLst>
                    <c:strCache>
                      <c:ptCount val="1"/>
                      <c:pt idx="0">
                        <c:v>Staurolite</c:v>
                      </c:pt>
                    </c:strCache>
                  </c:strRef>
                </c:tx>
                <c:spPr>
                  <a:solidFill>
                    <a:schemeClr val="accent3">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middling65MODassoci!$AB$5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C-D8EF-48A6-820F-8364CB9E1298}"/>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middling65MODassoci!$AC$1</c15:sqref>
                        </c15:formulaRef>
                      </c:ext>
                    </c:extLst>
                    <c:strCache>
                      <c:ptCount val="1"/>
                      <c:pt idx="0">
                        <c:v>Titanite</c:v>
                      </c:pt>
                    </c:strCache>
                  </c:strRef>
                </c:tx>
                <c:spPr>
                  <a:solidFill>
                    <a:schemeClr val="accent4">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middling65MODassoci!$AC$5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D-D8EF-48A6-820F-8364CB9E1298}"/>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middling65MODassoci!$AD$1</c15:sqref>
                        </c15:formulaRef>
                      </c:ext>
                    </c:extLst>
                    <c:strCache>
                      <c:ptCount val="1"/>
                      <c:pt idx="0">
                        <c:v>Zircon</c:v>
                      </c:pt>
                    </c:strCache>
                  </c:strRef>
                </c:tx>
                <c:spPr>
                  <a:solidFill>
                    <a:schemeClr val="accent5">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middling65MODassoci!$AD$5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E-D8EF-48A6-820F-8364CB9E1298}"/>
                  </c:ext>
                </c:extLst>
              </c15:ser>
            </c15:filteredBarSeries>
          </c:ext>
        </c:extLst>
      </c:barChart>
      <c:catAx>
        <c:axId val="140914179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9138879"/>
        <c:crosses val="autoZero"/>
        <c:auto val="1"/>
        <c:lblAlgn val="ctr"/>
        <c:lblOffset val="100"/>
        <c:noMultiLvlLbl val="0"/>
      </c:catAx>
      <c:valAx>
        <c:axId val="1409138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9141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Scheelite Association</a:t>
            </a:r>
          </a:p>
        </c:rich>
      </c:tx>
      <c:layout>
        <c:manualLayout>
          <c:xMode val="edge"/>
          <c:yMode val="edge"/>
          <c:x val="0.33553442263379052"/>
          <c:y val="1.14942470539947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2"/>
          <c:order val="2"/>
          <c:tx>
            <c:strRef>
              <c:f>middling65MODassoci!$D$1</c:f>
              <c:strCache>
                <c:ptCount val="1"/>
                <c:pt idx="0">
                  <c:v>Amphibole</c:v>
                </c:pt>
              </c:strCache>
            </c:strRef>
          </c:tx>
          <c:spPr>
            <a:solidFill>
              <a:schemeClr val="accent3"/>
            </a:solidFill>
            <a:ln>
              <a:noFill/>
            </a:ln>
            <a:effectLst/>
          </c:spPr>
          <c:invertIfNegative val="0"/>
          <c:val>
            <c:numRef>
              <c:f>middling65MODassoci!$D$15</c:f>
              <c:numCache>
                <c:formatCode>0.00</c:formatCode>
                <c:ptCount val="1"/>
                <c:pt idx="0">
                  <c:v>5.4585152838427999E-2</c:v>
                </c:pt>
              </c:numCache>
            </c:numRef>
          </c:val>
          <c:extLst>
            <c:ext xmlns:c16="http://schemas.microsoft.com/office/drawing/2014/chart" uri="{C3380CC4-5D6E-409C-BE32-E72D297353CC}">
              <c16:uniqueId val="{00000000-895E-40DB-8860-0D72FA9C6420}"/>
            </c:ext>
          </c:extLst>
        </c:ser>
        <c:ser>
          <c:idx val="4"/>
          <c:order val="4"/>
          <c:tx>
            <c:strRef>
              <c:f>middling65MODassoci!$F$1</c:f>
              <c:strCache>
                <c:ptCount val="1"/>
                <c:pt idx="0">
                  <c:v>Biotite</c:v>
                </c:pt>
              </c:strCache>
            </c:strRef>
          </c:tx>
          <c:spPr>
            <a:solidFill>
              <a:schemeClr val="accent5"/>
            </a:solidFill>
            <a:ln>
              <a:noFill/>
            </a:ln>
            <a:effectLst/>
          </c:spPr>
          <c:invertIfNegative val="0"/>
          <c:val>
            <c:numRef>
              <c:f>middling65MODassoci!$F$15</c:f>
              <c:numCache>
                <c:formatCode>0.00</c:formatCode>
                <c:ptCount val="1"/>
                <c:pt idx="0">
                  <c:v>0.32751091703056801</c:v>
                </c:pt>
              </c:numCache>
            </c:numRef>
          </c:val>
          <c:extLst>
            <c:ext xmlns:c16="http://schemas.microsoft.com/office/drawing/2014/chart" uri="{C3380CC4-5D6E-409C-BE32-E72D297353CC}">
              <c16:uniqueId val="{00000001-895E-40DB-8860-0D72FA9C6420}"/>
            </c:ext>
          </c:extLst>
        </c:ser>
        <c:ser>
          <c:idx val="6"/>
          <c:order val="6"/>
          <c:tx>
            <c:strRef>
              <c:f>middling65MODassoci!$H$1</c:f>
              <c:strCache>
                <c:ptCount val="1"/>
                <c:pt idx="0">
                  <c:v>Calcite</c:v>
                </c:pt>
              </c:strCache>
            </c:strRef>
          </c:tx>
          <c:spPr>
            <a:solidFill>
              <a:schemeClr val="accent1">
                <a:lumMod val="60000"/>
              </a:schemeClr>
            </a:solidFill>
            <a:ln>
              <a:noFill/>
            </a:ln>
            <a:effectLst/>
          </c:spPr>
          <c:invertIfNegative val="0"/>
          <c:val>
            <c:numRef>
              <c:f>middling65MODassoci!$H$15</c:f>
              <c:numCache>
                <c:formatCode>0.00</c:formatCode>
                <c:ptCount val="1"/>
                <c:pt idx="0">
                  <c:v>0.21834061135371199</c:v>
                </c:pt>
              </c:numCache>
            </c:numRef>
          </c:val>
          <c:extLst>
            <c:ext xmlns:c16="http://schemas.microsoft.com/office/drawing/2014/chart" uri="{C3380CC4-5D6E-409C-BE32-E72D297353CC}">
              <c16:uniqueId val="{00000002-895E-40DB-8860-0D72FA9C6420}"/>
            </c:ext>
          </c:extLst>
        </c:ser>
        <c:ser>
          <c:idx val="9"/>
          <c:order val="9"/>
          <c:tx>
            <c:strRef>
              <c:f>middling65MODassoci!$K$1</c:f>
              <c:strCache>
                <c:ptCount val="1"/>
                <c:pt idx="0">
                  <c:v>Crusher Rust</c:v>
                </c:pt>
              </c:strCache>
            </c:strRef>
          </c:tx>
          <c:spPr>
            <a:solidFill>
              <a:schemeClr val="accent4">
                <a:lumMod val="60000"/>
              </a:schemeClr>
            </a:solidFill>
            <a:ln>
              <a:noFill/>
            </a:ln>
            <a:effectLst/>
          </c:spPr>
          <c:invertIfNegative val="0"/>
          <c:val>
            <c:numRef>
              <c:f>middling65MODassoci!$K$15</c:f>
              <c:numCache>
                <c:formatCode>0.00</c:formatCode>
                <c:ptCount val="1"/>
                <c:pt idx="0">
                  <c:v>0</c:v>
                </c:pt>
              </c:numCache>
            </c:numRef>
          </c:val>
          <c:extLst>
            <c:ext xmlns:c16="http://schemas.microsoft.com/office/drawing/2014/chart" uri="{C3380CC4-5D6E-409C-BE32-E72D297353CC}">
              <c16:uniqueId val="{00000003-895E-40DB-8860-0D72FA9C6420}"/>
            </c:ext>
          </c:extLst>
        </c:ser>
        <c:ser>
          <c:idx val="10"/>
          <c:order val="10"/>
          <c:tx>
            <c:strRef>
              <c:f>middling65MODassoci!$L$1</c:f>
              <c:strCache>
                <c:ptCount val="1"/>
                <c:pt idx="0">
                  <c:v>Crusher steel1</c:v>
                </c:pt>
              </c:strCache>
            </c:strRef>
          </c:tx>
          <c:spPr>
            <a:solidFill>
              <a:schemeClr val="accent5">
                <a:lumMod val="60000"/>
              </a:schemeClr>
            </a:solidFill>
            <a:ln>
              <a:noFill/>
            </a:ln>
            <a:effectLst/>
          </c:spPr>
          <c:invertIfNegative val="0"/>
          <c:val>
            <c:numRef>
              <c:f>middling65MODassoci!$L$15</c:f>
              <c:numCache>
                <c:formatCode>0.00</c:formatCode>
                <c:ptCount val="1"/>
                <c:pt idx="0">
                  <c:v>5.4585152838427999E-2</c:v>
                </c:pt>
              </c:numCache>
            </c:numRef>
          </c:val>
          <c:extLst>
            <c:ext xmlns:c16="http://schemas.microsoft.com/office/drawing/2014/chart" uri="{C3380CC4-5D6E-409C-BE32-E72D297353CC}">
              <c16:uniqueId val="{00000004-895E-40DB-8860-0D72FA9C6420}"/>
            </c:ext>
          </c:extLst>
        </c:ser>
        <c:ser>
          <c:idx val="16"/>
          <c:order val="16"/>
          <c:tx>
            <c:strRef>
              <c:f>middling65MODassoci!$R$1</c:f>
              <c:strCache>
                <c:ptCount val="1"/>
                <c:pt idx="0">
                  <c:v>Magnetite</c:v>
                </c:pt>
              </c:strCache>
            </c:strRef>
          </c:tx>
          <c:spPr>
            <a:solidFill>
              <a:schemeClr val="accent5">
                <a:lumMod val="80000"/>
                <a:lumOff val="20000"/>
              </a:schemeClr>
            </a:solidFill>
            <a:ln>
              <a:noFill/>
            </a:ln>
            <a:effectLst/>
          </c:spPr>
          <c:invertIfNegative val="0"/>
          <c:val>
            <c:numRef>
              <c:f>middling65MODassoci!$R$15</c:f>
              <c:numCache>
                <c:formatCode>0.00</c:formatCode>
                <c:ptCount val="1"/>
                <c:pt idx="0">
                  <c:v>0.32751091703056801</c:v>
                </c:pt>
              </c:numCache>
            </c:numRef>
          </c:val>
          <c:extLst>
            <c:ext xmlns:c16="http://schemas.microsoft.com/office/drawing/2014/chart" uri="{C3380CC4-5D6E-409C-BE32-E72D297353CC}">
              <c16:uniqueId val="{00000005-895E-40DB-8860-0D72FA9C6420}"/>
            </c:ext>
          </c:extLst>
        </c:ser>
        <c:ser>
          <c:idx val="20"/>
          <c:order val="20"/>
          <c:tx>
            <c:strRef>
              <c:f>middling65MODassoci!$V$1</c:f>
              <c:strCache>
                <c:ptCount val="1"/>
                <c:pt idx="0">
                  <c:v>Pyrite</c:v>
                </c:pt>
              </c:strCache>
            </c:strRef>
          </c:tx>
          <c:spPr>
            <a:solidFill>
              <a:schemeClr val="accent3">
                <a:lumMod val="80000"/>
              </a:schemeClr>
            </a:solidFill>
            <a:ln>
              <a:noFill/>
            </a:ln>
            <a:effectLst/>
          </c:spPr>
          <c:invertIfNegative val="0"/>
          <c:val>
            <c:numRef>
              <c:f>middling65MODassoci!$V$15</c:f>
              <c:numCache>
                <c:formatCode>0.00</c:formatCode>
                <c:ptCount val="1"/>
                <c:pt idx="0">
                  <c:v>0.43668122270742399</c:v>
                </c:pt>
              </c:numCache>
            </c:numRef>
          </c:val>
          <c:extLst>
            <c:ext xmlns:c16="http://schemas.microsoft.com/office/drawing/2014/chart" uri="{C3380CC4-5D6E-409C-BE32-E72D297353CC}">
              <c16:uniqueId val="{00000006-895E-40DB-8860-0D72FA9C6420}"/>
            </c:ext>
          </c:extLst>
        </c:ser>
        <c:ser>
          <c:idx val="21"/>
          <c:order val="21"/>
          <c:tx>
            <c:strRef>
              <c:f>middling65MODassoci!$W$1</c:f>
              <c:strCache>
                <c:ptCount val="1"/>
                <c:pt idx="0">
                  <c:v>Pyrrhotite</c:v>
                </c:pt>
              </c:strCache>
            </c:strRef>
          </c:tx>
          <c:spPr>
            <a:solidFill>
              <a:schemeClr val="accent4">
                <a:lumMod val="80000"/>
              </a:schemeClr>
            </a:solidFill>
            <a:ln>
              <a:noFill/>
            </a:ln>
            <a:effectLst/>
          </c:spPr>
          <c:invertIfNegative val="0"/>
          <c:val>
            <c:numRef>
              <c:f>middling65MODassoci!$W$15</c:f>
              <c:numCache>
                <c:formatCode>0.00</c:formatCode>
                <c:ptCount val="1"/>
                <c:pt idx="0">
                  <c:v>0.76419213973799105</c:v>
                </c:pt>
              </c:numCache>
            </c:numRef>
          </c:val>
          <c:extLst>
            <c:ext xmlns:c16="http://schemas.microsoft.com/office/drawing/2014/chart" uri="{C3380CC4-5D6E-409C-BE32-E72D297353CC}">
              <c16:uniqueId val="{00000007-895E-40DB-8860-0D72FA9C6420}"/>
            </c:ext>
          </c:extLst>
        </c:ser>
        <c:ser>
          <c:idx val="22"/>
          <c:order val="22"/>
          <c:tx>
            <c:strRef>
              <c:f>middling65MODassoci!$X$1</c:f>
              <c:strCache>
                <c:ptCount val="1"/>
                <c:pt idx="0">
                  <c:v>Quartz</c:v>
                </c:pt>
              </c:strCache>
            </c:strRef>
          </c:tx>
          <c:spPr>
            <a:solidFill>
              <a:schemeClr val="accent5">
                <a:lumMod val="80000"/>
              </a:schemeClr>
            </a:solidFill>
            <a:ln>
              <a:noFill/>
            </a:ln>
            <a:effectLst/>
          </c:spPr>
          <c:invertIfNegative val="0"/>
          <c:val>
            <c:numRef>
              <c:f>middling65MODassoci!$X$15</c:f>
              <c:numCache>
                <c:formatCode>0.00</c:formatCode>
                <c:ptCount val="1"/>
                <c:pt idx="0">
                  <c:v>0.43668122270742399</c:v>
                </c:pt>
              </c:numCache>
            </c:numRef>
          </c:val>
          <c:extLst>
            <c:ext xmlns:c16="http://schemas.microsoft.com/office/drawing/2014/chart" uri="{C3380CC4-5D6E-409C-BE32-E72D297353CC}">
              <c16:uniqueId val="{00000008-895E-40DB-8860-0D72FA9C6420}"/>
            </c:ext>
          </c:extLst>
        </c:ser>
        <c:ser>
          <c:idx val="26"/>
          <c:order val="26"/>
          <c:tx>
            <c:strRef>
              <c:f>middling65MODassoci!$AB$1</c:f>
              <c:strCache>
                <c:ptCount val="1"/>
                <c:pt idx="0">
                  <c:v>Staurolite</c:v>
                </c:pt>
              </c:strCache>
            </c:strRef>
          </c:tx>
          <c:spPr>
            <a:solidFill>
              <a:schemeClr val="accent3">
                <a:lumMod val="60000"/>
                <a:lumOff val="40000"/>
              </a:schemeClr>
            </a:solidFill>
            <a:ln>
              <a:noFill/>
            </a:ln>
            <a:effectLst/>
          </c:spPr>
          <c:invertIfNegative val="0"/>
          <c:val>
            <c:numRef>
              <c:f>middling65MODassoci!$AB$15</c:f>
              <c:numCache>
                <c:formatCode>0.00</c:formatCode>
                <c:ptCount val="1"/>
                <c:pt idx="0">
                  <c:v>0.109170305676856</c:v>
                </c:pt>
              </c:numCache>
            </c:numRef>
          </c:val>
          <c:extLst>
            <c:ext xmlns:c16="http://schemas.microsoft.com/office/drawing/2014/chart" uri="{C3380CC4-5D6E-409C-BE32-E72D297353CC}">
              <c16:uniqueId val="{00000009-895E-40DB-8860-0D72FA9C6420}"/>
            </c:ext>
          </c:extLst>
        </c:ser>
        <c:ser>
          <c:idx val="29"/>
          <c:order val="29"/>
          <c:tx>
            <c:strRef>
              <c:f>middling65MODassoci!$AE$1</c:f>
              <c:strCache>
                <c:ptCount val="1"/>
                <c:pt idx="0">
                  <c:v>Background</c:v>
                </c:pt>
              </c:strCache>
            </c:strRef>
          </c:tx>
          <c:spPr>
            <a:solidFill>
              <a:schemeClr val="accent6">
                <a:lumMod val="60000"/>
                <a:lumOff val="40000"/>
              </a:schemeClr>
            </a:solidFill>
            <a:ln>
              <a:noFill/>
            </a:ln>
            <a:effectLst/>
          </c:spPr>
          <c:invertIfNegative val="0"/>
          <c:val>
            <c:numRef>
              <c:f>middling65MODassoci!$AE$15</c:f>
              <c:numCache>
                <c:formatCode>0.00</c:formatCode>
                <c:ptCount val="1"/>
                <c:pt idx="0">
                  <c:v>88.919213973799103</c:v>
                </c:pt>
              </c:numCache>
            </c:numRef>
          </c:val>
          <c:extLst>
            <c:ext xmlns:c16="http://schemas.microsoft.com/office/drawing/2014/chart" uri="{C3380CC4-5D6E-409C-BE32-E72D297353CC}">
              <c16:uniqueId val="{0000000A-895E-40DB-8860-0D72FA9C6420}"/>
            </c:ext>
          </c:extLst>
        </c:ser>
        <c:ser>
          <c:idx val="30"/>
          <c:order val="30"/>
          <c:tx>
            <c:strRef>
              <c:f>middling65MODassoci!$AF$1</c:f>
              <c:strCache>
                <c:ptCount val="1"/>
                <c:pt idx="0">
                  <c:v>Unclassified</c:v>
                </c:pt>
              </c:strCache>
            </c:strRef>
          </c:tx>
          <c:spPr>
            <a:solidFill>
              <a:schemeClr val="accent1">
                <a:lumMod val="50000"/>
              </a:schemeClr>
            </a:solidFill>
            <a:ln>
              <a:noFill/>
            </a:ln>
            <a:effectLst/>
          </c:spPr>
          <c:invertIfNegative val="0"/>
          <c:val>
            <c:numRef>
              <c:f>middling65MODassoci!$AF$15</c:f>
              <c:numCache>
                <c:formatCode>0.00</c:formatCode>
                <c:ptCount val="1"/>
                <c:pt idx="0">
                  <c:v>8.2969432314410501</c:v>
                </c:pt>
              </c:numCache>
            </c:numRef>
          </c:val>
          <c:extLst>
            <c:ext xmlns:c16="http://schemas.microsoft.com/office/drawing/2014/chart" uri="{C3380CC4-5D6E-409C-BE32-E72D297353CC}">
              <c16:uniqueId val="{0000000B-895E-40DB-8860-0D72FA9C6420}"/>
            </c:ext>
          </c:extLst>
        </c:ser>
        <c:dLbls>
          <c:showLegendKey val="0"/>
          <c:showVal val="0"/>
          <c:showCatName val="0"/>
          <c:showSerName val="0"/>
          <c:showPercent val="0"/>
          <c:showBubbleSize val="0"/>
        </c:dLbls>
        <c:gapWidth val="150"/>
        <c:overlap val="100"/>
        <c:axId val="1196760111"/>
        <c:axId val="409828751"/>
        <c:extLst>
          <c:ext xmlns:c15="http://schemas.microsoft.com/office/drawing/2012/chart" uri="{02D57815-91ED-43cb-92C2-25804820EDAC}">
            <c15:filteredBarSeries>
              <c15:ser>
                <c:idx val="0"/>
                <c:order val="0"/>
                <c:tx>
                  <c:strRef>
                    <c:extLst>
                      <c:ext uri="{02D57815-91ED-43cb-92C2-25804820EDAC}">
                        <c15:formulaRef>
                          <c15:sqref>middling65MODassoci!$B$1</c15:sqref>
                        </c15:formulaRef>
                      </c:ext>
                    </c:extLst>
                    <c:strCache>
                      <c:ptCount val="1"/>
                      <c:pt idx="0">
                        <c:v>AgTe</c:v>
                      </c:pt>
                    </c:strCache>
                  </c:strRef>
                </c:tx>
                <c:spPr>
                  <a:solidFill>
                    <a:schemeClr val="accent1"/>
                  </a:solidFill>
                  <a:ln>
                    <a:noFill/>
                  </a:ln>
                  <a:effectLst/>
                </c:spPr>
                <c:invertIfNegative val="0"/>
                <c:val>
                  <c:numRef>
                    <c:extLst>
                      <c:ext uri="{02D57815-91ED-43cb-92C2-25804820EDAC}">
                        <c15:formulaRef>
                          <c15:sqref>middling65MODassoci!$B$15</c15:sqref>
                        </c15:formulaRef>
                      </c:ext>
                    </c:extLst>
                    <c:numCache>
                      <c:formatCode>0.00</c:formatCode>
                      <c:ptCount val="1"/>
                      <c:pt idx="0">
                        <c:v>0</c:v>
                      </c:pt>
                    </c:numCache>
                  </c:numRef>
                </c:val>
                <c:extLst>
                  <c:ext xmlns:c16="http://schemas.microsoft.com/office/drawing/2014/chart" uri="{C3380CC4-5D6E-409C-BE32-E72D297353CC}">
                    <c16:uniqueId val="{0000000C-895E-40DB-8860-0D72FA9C642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middling65MODassoci!$C$1</c15:sqref>
                        </c15:formulaRef>
                      </c:ext>
                    </c:extLst>
                    <c:strCache>
                      <c:ptCount val="1"/>
                      <c:pt idx="0">
                        <c:v>Alkali feldspar</c:v>
                      </c:pt>
                    </c:strCache>
                  </c:strRef>
                </c:tx>
                <c:spPr>
                  <a:solidFill>
                    <a:schemeClr val="accent2"/>
                  </a:solidFill>
                  <a:ln>
                    <a:noFill/>
                  </a:ln>
                  <a:effectLst/>
                </c:spPr>
                <c:invertIfNegative val="0"/>
                <c:val>
                  <c:numRef>
                    <c:extLst xmlns:c15="http://schemas.microsoft.com/office/drawing/2012/chart">
                      <c:ext xmlns:c15="http://schemas.microsoft.com/office/drawing/2012/chart" uri="{02D57815-91ED-43cb-92C2-25804820EDAC}">
                        <c15:formulaRef>
                          <c15:sqref>middling65MODassoci!$C$15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0D-895E-40DB-8860-0D72FA9C642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middling65MODassoci!$E$1</c15:sqref>
                        </c15:formulaRef>
                      </c:ext>
                    </c:extLst>
                    <c:strCache>
                      <c:ptCount val="1"/>
                      <c:pt idx="0">
                        <c:v>Apatite</c:v>
                      </c:pt>
                    </c:strCache>
                  </c:strRef>
                </c:tx>
                <c:spPr>
                  <a:solidFill>
                    <a:schemeClr val="accent4"/>
                  </a:solidFill>
                  <a:ln>
                    <a:noFill/>
                  </a:ln>
                  <a:effectLst/>
                </c:spPr>
                <c:invertIfNegative val="0"/>
                <c:val>
                  <c:numRef>
                    <c:extLst xmlns:c15="http://schemas.microsoft.com/office/drawing/2012/chart">
                      <c:ext xmlns:c15="http://schemas.microsoft.com/office/drawing/2012/chart" uri="{02D57815-91ED-43cb-92C2-25804820EDAC}">
                        <c15:formulaRef>
                          <c15:sqref>middling65MODassoci!$E$15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0E-895E-40DB-8860-0D72FA9C642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middling65MODassoci!$G$1</c15:sqref>
                        </c15:formulaRef>
                      </c:ext>
                    </c:extLst>
                    <c:strCache>
                      <c:ptCount val="1"/>
                      <c:pt idx="0">
                        <c:v>BiTe</c:v>
                      </c:pt>
                    </c:strCache>
                  </c:strRef>
                </c:tx>
                <c:spPr>
                  <a:solidFill>
                    <a:schemeClr val="accent6"/>
                  </a:solidFill>
                  <a:ln>
                    <a:noFill/>
                  </a:ln>
                  <a:effectLst/>
                </c:spPr>
                <c:invertIfNegative val="0"/>
                <c:val>
                  <c:numRef>
                    <c:extLst xmlns:c15="http://schemas.microsoft.com/office/drawing/2012/chart">
                      <c:ext xmlns:c15="http://schemas.microsoft.com/office/drawing/2012/chart" uri="{02D57815-91ED-43cb-92C2-25804820EDAC}">
                        <c15:formulaRef>
                          <c15:sqref>middling65MODassoci!$G$15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0F-895E-40DB-8860-0D72FA9C642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middling65MODassoci!$I$1</c15:sqref>
                        </c15:formulaRef>
                      </c:ext>
                    </c:extLst>
                    <c:strCache>
                      <c:ptCount val="1"/>
                      <c:pt idx="0">
                        <c:v>Chalcopyrite</c:v>
                      </c:pt>
                    </c:strCache>
                  </c:strRef>
                </c:tx>
                <c:spPr>
                  <a:solidFill>
                    <a:schemeClr val="accent2">
                      <a:lumMod val="6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middling65MODassoci!$I$15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0-895E-40DB-8860-0D72FA9C642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middling65MODassoci!$J$1</c15:sqref>
                        </c15:formulaRef>
                      </c:ext>
                    </c:extLst>
                    <c:strCache>
                      <c:ptCount val="1"/>
                      <c:pt idx="0">
                        <c:v>Clinopyroxene</c:v>
                      </c:pt>
                    </c:strCache>
                  </c:strRef>
                </c:tx>
                <c:spPr>
                  <a:solidFill>
                    <a:schemeClr val="accent3">
                      <a:lumMod val="6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middling65MODassoci!$J$15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1-895E-40DB-8860-0D72FA9C642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middling65MODassoci!$M$1</c15:sqref>
                        </c15:formulaRef>
                      </c:ext>
                    </c:extLst>
                    <c:strCache>
                      <c:ptCount val="1"/>
                      <c:pt idx="0">
                        <c:v>Electrum</c:v>
                      </c:pt>
                    </c:strCache>
                  </c:strRef>
                </c:tx>
                <c:spPr>
                  <a:solidFill>
                    <a:schemeClr val="accent6">
                      <a:lumMod val="6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middling65MODassoci!$M$15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2-895E-40DB-8860-0D72FA9C6420}"/>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middling65MODassoci!$N$1</c15:sqref>
                        </c15:formulaRef>
                      </c:ext>
                    </c:extLst>
                    <c:strCache>
                      <c:ptCount val="1"/>
                      <c:pt idx="0">
                        <c:v>Epidote</c:v>
                      </c:pt>
                    </c:strCache>
                  </c:strRef>
                </c:tx>
                <c:spPr>
                  <a:solidFill>
                    <a:schemeClr val="accent1">
                      <a:lumMod val="80000"/>
                      <a:lumOff val="2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middling65MODassoci!$N$15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3-895E-40DB-8860-0D72FA9C6420}"/>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middling65MODassoci!$O$1</c15:sqref>
                        </c15:formulaRef>
                      </c:ext>
                    </c:extLst>
                    <c:strCache>
                      <c:ptCount val="1"/>
                      <c:pt idx="0">
                        <c:v>Galena</c:v>
                      </c:pt>
                    </c:strCache>
                  </c:strRef>
                </c:tx>
                <c:spPr>
                  <a:solidFill>
                    <a:schemeClr val="accent2">
                      <a:lumMod val="80000"/>
                      <a:lumOff val="2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middling65MODassoci!$O$15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4-895E-40DB-8860-0D72FA9C642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middling65MODassoci!$P$1</c15:sqref>
                        </c15:formulaRef>
                      </c:ext>
                    </c:extLst>
                    <c:strCache>
                      <c:ptCount val="1"/>
                      <c:pt idx="0">
                        <c:v>Gold</c:v>
                      </c:pt>
                    </c:strCache>
                  </c:strRef>
                </c:tx>
                <c:spPr>
                  <a:solidFill>
                    <a:schemeClr val="accent3">
                      <a:lumMod val="80000"/>
                      <a:lumOff val="2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middling65MODassoci!$P$15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5-895E-40DB-8860-0D72FA9C6420}"/>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middling65MODassoci!$Q$1</c15:sqref>
                        </c15:formulaRef>
                      </c:ext>
                    </c:extLst>
                    <c:strCache>
                      <c:ptCount val="1"/>
                      <c:pt idx="0">
                        <c:v>Ilmenite</c:v>
                      </c:pt>
                    </c:strCache>
                  </c:strRef>
                </c:tx>
                <c:spPr>
                  <a:solidFill>
                    <a:schemeClr val="accent4">
                      <a:lumMod val="80000"/>
                      <a:lumOff val="2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middling65MODassoci!$Q$15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6-895E-40DB-8860-0D72FA9C642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middling65MODassoci!$S$1</c15:sqref>
                        </c15:formulaRef>
                      </c:ext>
                    </c:extLst>
                    <c:strCache>
                      <c:ptCount val="1"/>
                      <c:pt idx="0">
                        <c:v>Muscovite</c:v>
                      </c:pt>
                    </c:strCache>
                  </c:strRef>
                </c:tx>
                <c:spPr>
                  <a:solidFill>
                    <a:schemeClr val="accent6">
                      <a:lumMod val="80000"/>
                      <a:lumOff val="2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middling65MODassoci!$S$15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7-895E-40DB-8860-0D72FA9C6420}"/>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middling65MODassoci!$T$1</c15:sqref>
                        </c15:formulaRef>
                      </c:ext>
                    </c:extLst>
                    <c:strCache>
                      <c:ptCount val="1"/>
                      <c:pt idx="0">
                        <c:v>Orthopyroxene</c:v>
                      </c:pt>
                    </c:strCache>
                  </c:strRef>
                </c:tx>
                <c:spPr>
                  <a:solidFill>
                    <a:schemeClr val="accent1">
                      <a:lumMod val="8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middling65MODassoci!$T$15</c15:sqref>
                        </c15:formulaRef>
                      </c:ext>
                    </c:extLst>
                    <c:numCache>
                      <c:formatCode>0.00</c:formatCode>
                      <c:ptCount val="1"/>
                      <c:pt idx="0">
                        <c:v>5.4585152838427999E-2</c:v>
                      </c:pt>
                    </c:numCache>
                  </c:numRef>
                </c:val>
                <c:extLst xmlns:c15="http://schemas.microsoft.com/office/drawing/2012/chart">
                  <c:ext xmlns:c16="http://schemas.microsoft.com/office/drawing/2014/chart" uri="{C3380CC4-5D6E-409C-BE32-E72D297353CC}">
                    <c16:uniqueId val="{00000018-895E-40DB-8860-0D72FA9C6420}"/>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middling65MODassoci!$U$1</c15:sqref>
                        </c15:formulaRef>
                      </c:ext>
                    </c:extLst>
                    <c:strCache>
                      <c:ptCount val="1"/>
                      <c:pt idx="0">
                        <c:v>Plagioclase feldspar</c:v>
                      </c:pt>
                    </c:strCache>
                  </c:strRef>
                </c:tx>
                <c:spPr>
                  <a:solidFill>
                    <a:schemeClr val="accent2">
                      <a:lumMod val="8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middling65MODassoci!$U$15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9-895E-40DB-8860-0D72FA9C6420}"/>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middling65MODassoci!$Y$1</c15:sqref>
                        </c15:formulaRef>
                      </c:ext>
                    </c:extLst>
                    <c:strCache>
                      <c:ptCount val="1"/>
                      <c:pt idx="0">
                        <c:v>Rutile</c:v>
                      </c:pt>
                    </c:strCache>
                  </c:strRef>
                </c:tx>
                <c:spPr>
                  <a:solidFill>
                    <a:schemeClr val="accent6">
                      <a:lumMod val="8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middling65MODassoci!$Y$15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A-895E-40DB-8860-0D72FA9C6420}"/>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middling65MODassoci!$Z$1</c15:sqref>
                        </c15:formulaRef>
                      </c:ext>
                    </c:extLst>
                    <c:strCache>
                      <c:ptCount val="1"/>
                      <c:pt idx="0">
                        <c:v>Scheelite</c:v>
                      </c:pt>
                    </c:strCache>
                  </c:strRef>
                </c:tx>
                <c:spPr>
                  <a:solidFill>
                    <a:schemeClr val="accent1">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middling65MODassoci!$Z$15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B-895E-40DB-8860-0D72FA9C6420}"/>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middling65MODassoci!$AA$1</c15:sqref>
                        </c15:formulaRef>
                      </c:ext>
                    </c:extLst>
                    <c:strCache>
                      <c:ptCount val="1"/>
                      <c:pt idx="0">
                        <c:v>Sphalerite</c:v>
                      </c:pt>
                    </c:strCache>
                  </c:strRef>
                </c:tx>
                <c:spPr>
                  <a:solidFill>
                    <a:schemeClr val="accent2">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middling65MODassoci!$AA$15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C-895E-40DB-8860-0D72FA9C6420}"/>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middling65MODassoci!$AC$1</c15:sqref>
                        </c15:formulaRef>
                      </c:ext>
                    </c:extLst>
                    <c:strCache>
                      <c:ptCount val="1"/>
                      <c:pt idx="0">
                        <c:v>Titanite</c:v>
                      </c:pt>
                    </c:strCache>
                  </c:strRef>
                </c:tx>
                <c:spPr>
                  <a:solidFill>
                    <a:schemeClr val="accent4">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middling65MODassoci!$AC$15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D-895E-40DB-8860-0D72FA9C6420}"/>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middling65MODassoci!$AD$1</c15:sqref>
                        </c15:formulaRef>
                      </c:ext>
                    </c:extLst>
                    <c:strCache>
                      <c:ptCount val="1"/>
                      <c:pt idx="0">
                        <c:v>Zircon</c:v>
                      </c:pt>
                    </c:strCache>
                  </c:strRef>
                </c:tx>
                <c:spPr>
                  <a:solidFill>
                    <a:schemeClr val="accent5">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middling65MODassoci!$AD$15</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1E-895E-40DB-8860-0D72FA9C6420}"/>
                  </c:ext>
                </c:extLst>
              </c15:ser>
            </c15:filteredBarSeries>
          </c:ext>
        </c:extLst>
      </c:barChart>
      <c:catAx>
        <c:axId val="119676011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9828751"/>
        <c:crosses val="autoZero"/>
        <c:auto val="1"/>
        <c:lblAlgn val="ctr"/>
        <c:lblOffset val="100"/>
        <c:noMultiLvlLbl val="0"/>
      </c:catAx>
      <c:valAx>
        <c:axId val="4098287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6760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2:30.589"/>
    </inkml:context>
    <inkml:brush xml:id="br0">
      <inkml:brushProperty name="width" value="0.05" units="cm"/>
      <inkml:brushProperty name="height" value="0.05" units="cm"/>
      <inkml:brushProperty name="color" value="#FFFFFF"/>
    </inkml:brush>
  </inkml:definitions>
  <inkml:trace contextRef="#ctx0" brushRef="#br0">1 1 24575,'3'0'0,"6"0"0,6 0 0,5 5 0,1 2 0,2 6 0,-2-1 0,0 4 0,-2 5 0,-1-2 0,0-3 0,-1-6 0,-3-3-8191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FB872-F908-4724-A279-78C659533D8D}" type="datetimeFigureOut">
              <a:rPr lang="en-GB" smtClean="0"/>
              <a:t>22/05/2022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674DD-6E2B-435B-BB31-6194CE420F6E}" type="slidenum">
              <a:rPr lang="en-GB" smtClean="0"/>
              <a:t>‹#›</a:t>
            </a:fld>
            <a:endParaRPr lang="en-GB"/>
          </a:p>
        </p:txBody>
      </p:sp>
    </p:spTree>
    <p:extLst>
      <p:ext uri="{BB962C8B-B14F-4D97-AF65-F5344CB8AC3E}">
        <p14:creationId xmlns:p14="http://schemas.microsoft.com/office/powerpoint/2010/main" val="419598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Hi I’m Lara a first year PhD student from the University of Leicester and I’m going to be talking about the premise for and some early results for my PhD on the Recovery of tellurium tungsten and bismuth from mine tailings and concentrates using environmentally-benign Deep Eutectic Solvents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Björkdal</a:t>
            </a:r>
            <a:r>
              <a:rPr lang="en-GB" sz="1800" dirty="0">
                <a:effectLst/>
                <a:latin typeface="Calibri" panose="020F0502020204030204" pitchFamily="34" charset="0"/>
                <a:ea typeface="Calibri" panose="020F0502020204030204" pitchFamily="34" charset="0"/>
                <a:cs typeface="Times New Roman" panose="02020603050405020304" pitchFamily="18" charset="0"/>
              </a:rPr>
              <a:t> Gold Mine, Sweden</a:t>
            </a:r>
          </a:p>
        </p:txBody>
      </p:sp>
      <p:sp>
        <p:nvSpPr>
          <p:cNvPr id="4" name="Slide Number Placeholder 3"/>
          <p:cNvSpPr>
            <a:spLocks noGrp="1"/>
          </p:cNvSpPr>
          <p:nvPr>
            <p:ph type="sldNum" sz="quarter" idx="5"/>
          </p:nvPr>
        </p:nvSpPr>
        <p:spPr/>
        <p:txBody>
          <a:bodyPr/>
          <a:lstStyle/>
          <a:p>
            <a:fld id="{B4C674DD-6E2B-435B-BB31-6194CE420F6E}" type="slidenum">
              <a:rPr lang="en-GB" smtClean="0"/>
              <a:t>1</a:t>
            </a:fld>
            <a:endParaRPr lang="en-GB"/>
          </a:p>
        </p:txBody>
      </p:sp>
    </p:spTree>
    <p:extLst>
      <p:ext uri="{BB962C8B-B14F-4D97-AF65-F5344CB8AC3E}">
        <p14:creationId xmlns:p14="http://schemas.microsoft.com/office/powerpoint/2010/main" val="274069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 Previous work by </a:t>
            </a:r>
            <a:r>
              <a:rPr lang="en-GB" dirty="0" err="1"/>
              <a:t>Björkdal</a:t>
            </a:r>
            <a:r>
              <a:rPr lang="en-GB" dirty="0"/>
              <a:t> and GTK has shown that the deposit and mined ore is additionally enriched in W, Bi and Te in the form of bismuth tellurides and scheelite</a:t>
            </a:r>
          </a:p>
          <a:p>
            <a:pPr>
              <a:buFont typeface="Arial" panose="020B0604020202020204" pitchFamily="34" charset="0"/>
              <a:buChar char="•"/>
            </a:pPr>
            <a:r>
              <a:rPr lang="en-GB" dirty="0"/>
              <a:t> These metals are increasingly in demand, but are less valuable and there hasn’t historically been much of a case for extracting them alongside gold (most Te for example is a by-product of Cu mining)</a:t>
            </a:r>
          </a:p>
          <a:p>
            <a:pPr>
              <a:buFont typeface="Arial" panose="020B0604020202020204" pitchFamily="34" charset="0"/>
              <a:buChar char="•"/>
            </a:pPr>
            <a:r>
              <a:rPr lang="en-GB" dirty="0"/>
              <a:t> Last two decades has seen innovations made in combining organic compounds to form Deep Eutectic Solvents (DES) which are environmentally-benign, cheap and can be used at room temperature to dissolve metals including Au, Ag, Te and Bi</a:t>
            </a:r>
          </a:p>
          <a:p>
            <a:pPr>
              <a:buFont typeface="Arial" panose="020B0604020202020204" pitchFamily="34" charset="0"/>
              <a:buChar char="•"/>
            </a:pPr>
            <a:r>
              <a:rPr lang="en-GB" dirty="0"/>
              <a:t> Aim is to develop a feasible methodology for using DES to extract these by-products both in practice and as a proof-of-concept in conjunction with </a:t>
            </a:r>
            <a:r>
              <a:rPr lang="en-GB" dirty="0" err="1"/>
              <a:t>Björkdal</a:t>
            </a:r>
            <a:r>
              <a:rPr lang="en-GB" dirty="0"/>
              <a:t> </a:t>
            </a:r>
          </a:p>
          <a:p>
            <a:endParaRPr lang="en-GB" dirty="0"/>
          </a:p>
        </p:txBody>
      </p:sp>
      <p:sp>
        <p:nvSpPr>
          <p:cNvPr id="4" name="Slide Number Placeholder 3"/>
          <p:cNvSpPr>
            <a:spLocks noGrp="1"/>
          </p:cNvSpPr>
          <p:nvPr>
            <p:ph type="sldNum" sz="quarter" idx="5"/>
          </p:nvPr>
        </p:nvSpPr>
        <p:spPr/>
        <p:txBody>
          <a:bodyPr/>
          <a:lstStyle/>
          <a:p>
            <a:fld id="{B4C674DD-6E2B-435B-BB31-6194CE420F6E}" type="slidenum">
              <a:rPr lang="en-GB" smtClean="0"/>
              <a:t>2</a:t>
            </a:fld>
            <a:endParaRPr lang="en-GB"/>
          </a:p>
        </p:txBody>
      </p:sp>
    </p:spTree>
    <p:extLst>
      <p:ext uri="{BB962C8B-B14F-4D97-AF65-F5344CB8AC3E}">
        <p14:creationId xmlns:p14="http://schemas.microsoft.com/office/powerpoint/2010/main" val="365675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e.g</a:t>
            </a:r>
            <a:r>
              <a:rPr lang="en-GB" dirty="0"/>
              <a:t> bismuth production dominated by Vietnam and China</a:t>
            </a:r>
          </a:p>
          <a:p>
            <a:endParaRPr lang="en-GB" dirty="0"/>
          </a:p>
        </p:txBody>
      </p:sp>
      <p:sp>
        <p:nvSpPr>
          <p:cNvPr id="4" name="Slide Number Placeholder 3"/>
          <p:cNvSpPr>
            <a:spLocks noGrp="1"/>
          </p:cNvSpPr>
          <p:nvPr>
            <p:ph type="sldNum" sz="quarter" idx="5"/>
          </p:nvPr>
        </p:nvSpPr>
        <p:spPr/>
        <p:txBody>
          <a:bodyPr/>
          <a:lstStyle/>
          <a:p>
            <a:fld id="{B4C674DD-6E2B-435B-BB31-6194CE420F6E}" type="slidenum">
              <a:rPr lang="en-GB" smtClean="0"/>
              <a:t>3</a:t>
            </a:fld>
            <a:endParaRPr lang="en-GB"/>
          </a:p>
        </p:txBody>
      </p:sp>
    </p:spTree>
    <p:extLst>
      <p:ext uri="{BB962C8B-B14F-4D97-AF65-F5344CB8AC3E}">
        <p14:creationId xmlns:p14="http://schemas.microsoft.com/office/powerpoint/2010/main" val="181814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Apologies again for those who know all this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individual compounds are solids, but when mixed together they form a eutectic which has a lower melting point than the constituents, as shown on the figure, such that they form liquids at room temperature that are ionic, with high chlorinity.</a:t>
            </a:r>
          </a:p>
          <a:p>
            <a:endParaRPr lang="en-GB" dirty="0"/>
          </a:p>
          <a:p>
            <a:r>
              <a:rPr lang="en-GB" dirty="0"/>
              <a:t>Very powerful, anhydrous solvents developed at the University of Leicester</a:t>
            </a:r>
          </a:p>
          <a:p>
            <a:r>
              <a:rPr lang="en-GB" dirty="0"/>
              <a:t>Proven to leach even unliberated gold from ore at low temperatures (experiments around 50C) and at much faster rates than cyanidation</a:t>
            </a:r>
          </a:p>
          <a:p>
            <a:r>
              <a:rPr lang="en-GB" dirty="0"/>
              <a:t>Promising potential with other metals such as tellurides and selenides, but limited work on feasibility, pathways and </a:t>
            </a:r>
          </a:p>
          <a:p>
            <a:endParaRPr lang="en-GB" dirty="0"/>
          </a:p>
        </p:txBody>
      </p:sp>
      <p:sp>
        <p:nvSpPr>
          <p:cNvPr id="4" name="Slide Number Placeholder 3"/>
          <p:cNvSpPr>
            <a:spLocks noGrp="1"/>
          </p:cNvSpPr>
          <p:nvPr>
            <p:ph type="sldNum" sz="quarter" idx="5"/>
          </p:nvPr>
        </p:nvSpPr>
        <p:spPr/>
        <p:txBody>
          <a:bodyPr/>
          <a:lstStyle/>
          <a:p>
            <a:fld id="{E9B3E43F-3D40-4D31-834A-A9EC4B27FE53}" type="slidenum">
              <a:rPr lang="en-GB" smtClean="0"/>
              <a:t>4</a:t>
            </a:fld>
            <a:endParaRPr lang="en-GB"/>
          </a:p>
        </p:txBody>
      </p:sp>
    </p:spTree>
    <p:extLst>
      <p:ext uri="{BB962C8B-B14F-4D97-AF65-F5344CB8AC3E}">
        <p14:creationId xmlns:p14="http://schemas.microsoft.com/office/powerpoint/2010/main" val="154949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tellurium minerals. Put a polished block in DES for 5 min intervals and measure how much has been etched. Samples were a quartz-vein hosted orogenic gold deposit from the </a:t>
            </a:r>
            <a:r>
              <a:rPr lang="en-GB" dirty="0" err="1"/>
              <a:t>Cononish</a:t>
            </a:r>
            <a:r>
              <a:rPr lang="en-GB" dirty="0"/>
              <a:t> Gold Deposit, courtesy of </a:t>
            </a:r>
            <a:r>
              <a:rPr lang="en-GB" dirty="0" err="1"/>
              <a:t>Scotgold</a:t>
            </a:r>
            <a:r>
              <a:rPr lang="en-GB" dirty="0"/>
              <a:t> Resources Ltd. Thus similar deposit.</a:t>
            </a:r>
          </a:p>
          <a:p>
            <a:endParaRPr lang="en-GB" dirty="0"/>
          </a:p>
        </p:txBody>
      </p:sp>
      <p:sp>
        <p:nvSpPr>
          <p:cNvPr id="4" name="Slide Number Placeholder 3"/>
          <p:cNvSpPr>
            <a:spLocks noGrp="1"/>
          </p:cNvSpPr>
          <p:nvPr>
            <p:ph type="sldNum" sz="quarter" idx="5"/>
          </p:nvPr>
        </p:nvSpPr>
        <p:spPr/>
        <p:txBody>
          <a:bodyPr/>
          <a:lstStyle/>
          <a:p>
            <a:fld id="{B4C674DD-6E2B-435B-BB31-6194CE420F6E}" type="slidenum">
              <a:rPr lang="en-GB" smtClean="0"/>
              <a:t>5</a:t>
            </a:fld>
            <a:endParaRPr lang="en-GB"/>
          </a:p>
        </p:txBody>
      </p:sp>
    </p:spTree>
    <p:extLst>
      <p:ext uri="{BB962C8B-B14F-4D97-AF65-F5344CB8AC3E}">
        <p14:creationId xmlns:p14="http://schemas.microsoft.com/office/powerpoint/2010/main" val="336384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Disclaimer I have no background in ore deposits and have never looked at mining so my start has been doing a lot of training</a:t>
            </a:r>
          </a:p>
          <a:p>
            <a:endParaRPr lang="en-GB" dirty="0"/>
          </a:p>
        </p:txBody>
      </p:sp>
      <p:sp>
        <p:nvSpPr>
          <p:cNvPr id="4" name="Slide Number Placeholder 3"/>
          <p:cNvSpPr>
            <a:spLocks noGrp="1"/>
          </p:cNvSpPr>
          <p:nvPr>
            <p:ph type="sldNum" sz="quarter" idx="5"/>
          </p:nvPr>
        </p:nvSpPr>
        <p:spPr/>
        <p:txBody>
          <a:bodyPr/>
          <a:lstStyle/>
          <a:p>
            <a:fld id="{E9B3E43F-3D40-4D31-834A-A9EC4B27FE53}" type="slidenum">
              <a:rPr lang="en-GB" smtClean="0"/>
              <a:t>6</a:t>
            </a:fld>
            <a:endParaRPr lang="en-GB"/>
          </a:p>
        </p:txBody>
      </p:sp>
    </p:spTree>
    <p:extLst>
      <p:ext uri="{BB962C8B-B14F-4D97-AF65-F5344CB8AC3E}">
        <p14:creationId xmlns:p14="http://schemas.microsoft.com/office/powerpoint/2010/main" val="97214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SEM has been having a lot of issues and our XRF is broken so I haven’t yet analysed the tailings but the high proportions of scheelite are extremely promising</a:t>
            </a:r>
          </a:p>
        </p:txBody>
      </p:sp>
      <p:sp>
        <p:nvSpPr>
          <p:cNvPr id="4" name="Slide Number Placeholder 3"/>
          <p:cNvSpPr>
            <a:spLocks noGrp="1"/>
          </p:cNvSpPr>
          <p:nvPr>
            <p:ph type="sldNum" sz="quarter" idx="5"/>
          </p:nvPr>
        </p:nvSpPr>
        <p:spPr/>
        <p:txBody>
          <a:bodyPr/>
          <a:lstStyle/>
          <a:p>
            <a:fld id="{A7D0C5AF-3616-444A-AB8C-33C7F4D7BDA2}" type="slidenum">
              <a:rPr lang="en-GB" smtClean="0"/>
              <a:t>8</a:t>
            </a:fld>
            <a:endParaRPr lang="en-GB"/>
          </a:p>
        </p:txBody>
      </p:sp>
    </p:spTree>
    <p:extLst>
      <p:ext uri="{BB962C8B-B14F-4D97-AF65-F5344CB8AC3E}">
        <p14:creationId xmlns:p14="http://schemas.microsoft.com/office/powerpoint/2010/main" val="77973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represents proportion of non-silicates and excluding pyrite and pyrrhotite which make up nearly 50% of the sample</a:t>
            </a:r>
          </a:p>
        </p:txBody>
      </p:sp>
      <p:sp>
        <p:nvSpPr>
          <p:cNvPr id="4" name="Slide Number Placeholder 3"/>
          <p:cNvSpPr>
            <a:spLocks noGrp="1"/>
          </p:cNvSpPr>
          <p:nvPr>
            <p:ph type="sldNum" sz="quarter" idx="5"/>
          </p:nvPr>
        </p:nvSpPr>
        <p:spPr/>
        <p:txBody>
          <a:bodyPr/>
          <a:lstStyle/>
          <a:p>
            <a:fld id="{A7D0C5AF-3616-444A-AB8C-33C7F4D7BDA2}" type="slidenum">
              <a:rPr lang="en-GB" smtClean="0"/>
              <a:t>9</a:t>
            </a:fld>
            <a:endParaRPr lang="en-GB"/>
          </a:p>
        </p:txBody>
      </p:sp>
    </p:spTree>
    <p:extLst>
      <p:ext uri="{BB962C8B-B14F-4D97-AF65-F5344CB8AC3E}">
        <p14:creationId xmlns:p14="http://schemas.microsoft.com/office/powerpoint/2010/main" val="331809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Well-liberated for both – </a:t>
            </a:r>
            <a:r>
              <a:rPr lang="en-GB" dirty="0" err="1"/>
              <a:t>BiTe</a:t>
            </a:r>
            <a:r>
              <a:rPr lang="en-GB" dirty="0"/>
              <a:t> is 86% associated with background (</a:t>
            </a:r>
            <a:r>
              <a:rPr lang="en-GB" dirty="0" err="1"/>
              <a:t>ie</a:t>
            </a:r>
            <a:r>
              <a:rPr lang="en-GB" dirty="0"/>
              <a:t> liberated by the milling process) and unclassified which is usually overlapping pixels with the background, and scheelite is almost 100% liberated</a:t>
            </a:r>
          </a:p>
          <a:p>
            <a:r>
              <a:rPr lang="en-GB" b="0" i="0" dirty="0">
                <a:effectLst/>
                <a:latin typeface="Arial" panose="020B0604020202020204" pitchFamily="34" charset="0"/>
              </a:rPr>
              <a:t>Association: Mineral associations are done by either area or perimeter. For the same</a:t>
            </a:r>
            <a:br>
              <a:rPr lang="en-GB" dirty="0"/>
            </a:br>
            <a:r>
              <a:rPr lang="en-GB" b="0" i="0" dirty="0">
                <a:effectLst/>
                <a:latin typeface="Arial" panose="020B0604020202020204" pitchFamily="34" charset="0"/>
              </a:rPr>
              <a:t>grain/ particle in Fig.3 b), T is 20% associated with G (as 20% of the perimeter of T is</a:t>
            </a:r>
            <a:br>
              <a:rPr lang="en-GB" dirty="0"/>
            </a:br>
            <a:r>
              <a:rPr lang="en-GB" b="0" i="0" dirty="0">
                <a:effectLst/>
                <a:latin typeface="Arial" panose="020B0604020202020204" pitchFamily="34" charset="0"/>
              </a:rPr>
              <a:t>touching G) but the gangue particle G is more like 5% associated with T as only 5% of the</a:t>
            </a:r>
            <a:br>
              <a:rPr lang="en-GB" dirty="0"/>
            </a:br>
            <a:r>
              <a:rPr lang="en-GB" b="0" i="0" dirty="0">
                <a:effectLst/>
                <a:latin typeface="Arial" panose="020B0604020202020204" pitchFamily="34" charset="0"/>
              </a:rPr>
              <a:t>perimeter is touching T. This is called perimeter association.</a:t>
            </a:r>
            <a:br>
              <a:rPr lang="en-GB" dirty="0"/>
            </a:br>
            <a:r>
              <a:rPr lang="en-GB" b="0" i="0" dirty="0">
                <a:effectLst/>
                <a:latin typeface="Arial" panose="020B0604020202020204" pitchFamily="34" charset="0"/>
              </a:rPr>
              <a:t>• For each individual mineral, the associations will add up to 100% (as a sort of cumulative</a:t>
            </a:r>
            <a:br>
              <a:rPr lang="en-GB" dirty="0"/>
            </a:br>
            <a:r>
              <a:rPr lang="en-GB" b="0" i="0" dirty="0">
                <a:effectLst/>
                <a:latin typeface="Arial" panose="020B0604020202020204" pitchFamily="34" charset="0"/>
              </a:rPr>
              <a:t>length thing, so all the perimeter lengths are added up as if there is one long line of perimeter</a:t>
            </a:r>
            <a:br>
              <a:rPr lang="en-GB" dirty="0"/>
            </a:br>
            <a:r>
              <a:rPr lang="en-GB" b="0" i="0" dirty="0">
                <a:effectLst/>
                <a:latin typeface="Arial" panose="020B0604020202020204" pitchFamily="34" charset="0"/>
              </a:rPr>
              <a:t>and each bit of other thing touching it is taken as a percentage). Thus, bigger grains have</a:t>
            </a:r>
            <a:br>
              <a:rPr lang="en-GB" dirty="0"/>
            </a:br>
            <a:r>
              <a:rPr lang="en-GB" b="0" i="0" dirty="0">
                <a:effectLst/>
                <a:latin typeface="Arial" panose="020B0604020202020204" pitchFamily="34" charset="0"/>
              </a:rPr>
              <a:t>more of an impact on the association data (one massive grain sharing a side with a garnet</a:t>
            </a:r>
            <a:br>
              <a:rPr lang="en-GB" dirty="0"/>
            </a:br>
            <a:r>
              <a:rPr lang="en-GB" b="0" i="0" dirty="0">
                <a:effectLst/>
                <a:latin typeface="Arial" panose="020B0604020202020204" pitchFamily="34" charset="0"/>
              </a:rPr>
              <a:t>and six tiny grains sharing a side with a biotite will return a higher association with garnet</a:t>
            </a:r>
            <a:br>
              <a:rPr lang="en-GB" dirty="0"/>
            </a:br>
            <a:r>
              <a:rPr lang="en-GB" b="0" i="0" dirty="0">
                <a:effectLst/>
                <a:latin typeface="Arial" panose="020B0604020202020204" pitchFamily="34" charset="0"/>
              </a:rPr>
              <a:t>than biotite.</a:t>
            </a:r>
            <a:endParaRPr lang="en-GB" dirty="0"/>
          </a:p>
        </p:txBody>
      </p:sp>
      <p:sp>
        <p:nvSpPr>
          <p:cNvPr id="4" name="Slide Number Placeholder 3"/>
          <p:cNvSpPr>
            <a:spLocks noGrp="1"/>
          </p:cNvSpPr>
          <p:nvPr>
            <p:ph type="sldNum" sz="quarter" idx="5"/>
          </p:nvPr>
        </p:nvSpPr>
        <p:spPr/>
        <p:txBody>
          <a:bodyPr/>
          <a:lstStyle/>
          <a:p>
            <a:fld id="{A7D0C5AF-3616-444A-AB8C-33C7F4D7BDA2}" type="slidenum">
              <a:rPr lang="en-GB" smtClean="0"/>
              <a:t>10</a:t>
            </a:fld>
            <a:endParaRPr lang="en-GB"/>
          </a:p>
        </p:txBody>
      </p:sp>
    </p:spTree>
    <p:extLst>
      <p:ext uri="{BB962C8B-B14F-4D97-AF65-F5344CB8AC3E}">
        <p14:creationId xmlns:p14="http://schemas.microsoft.com/office/powerpoint/2010/main" val="250107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7D8A96-CA40-49DC-92B0-DCFEB5DE4135}" type="datetimeFigureOut">
              <a:rPr lang="en-GB" smtClean="0"/>
              <a:t>22/05/2022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1CBED1-8147-47F4-B8CB-7DE7FFC2185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31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D8A96-CA40-49DC-92B0-DCFEB5DE4135}" type="datetimeFigureOut">
              <a:rPr lang="en-GB" smtClean="0"/>
              <a:t>22/05/2022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1CBED1-8147-47F4-B8CB-7DE7FFC21857}" type="slidenum">
              <a:rPr lang="en-GB" smtClean="0"/>
              <a:t>‹#›</a:t>
            </a:fld>
            <a:endParaRPr lang="en-GB"/>
          </a:p>
        </p:txBody>
      </p:sp>
    </p:spTree>
    <p:extLst>
      <p:ext uri="{BB962C8B-B14F-4D97-AF65-F5344CB8AC3E}">
        <p14:creationId xmlns:p14="http://schemas.microsoft.com/office/powerpoint/2010/main" val="251467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D8A96-CA40-49DC-92B0-DCFEB5DE4135}" type="datetimeFigureOut">
              <a:rPr lang="en-GB" smtClean="0"/>
              <a:t>22/05/2022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1CBED1-8147-47F4-B8CB-7DE7FFC21857}" type="slidenum">
              <a:rPr lang="en-GB" smtClean="0"/>
              <a:t>‹#›</a:t>
            </a:fld>
            <a:endParaRPr lang="en-GB"/>
          </a:p>
        </p:txBody>
      </p:sp>
    </p:spTree>
    <p:extLst>
      <p:ext uri="{BB962C8B-B14F-4D97-AF65-F5344CB8AC3E}">
        <p14:creationId xmlns:p14="http://schemas.microsoft.com/office/powerpoint/2010/main" val="239522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D8A96-CA40-49DC-92B0-DCFEB5DE4135}" type="datetimeFigureOut">
              <a:rPr lang="en-GB" smtClean="0"/>
              <a:t>22/05/2022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1CBED1-8147-47F4-B8CB-7DE7FFC21857}" type="slidenum">
              <a:rPr lang="en-GB" smtClean="0"/>
              <a:t>‹#›</a:t>
            </a:fld>
            <a:endParaRPr lang="en-GB"/>
          </a:p>
        </p:txBody>
      </p:sp>
    </p:spTree>
    <p:extLst>
      <p:ext uri="{BB962C8B-B14F-4D97-AF65-F5344CB8AC3E}">
        <p14:creationId xmlns:p14="http://schemas.microsoft.com/office/powerpoint/2010/main" val="203825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D8A96-CA40-49DC-92B0-DCFEB5DE4135}" type="datetimeFigureOut">
              <a:rPr lang="en-GB" smtClean="0"/>
              <a:t>22/05/2022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1CBED1-8147-47F4-B8CB-7DE7FFC2185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3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7D8A96-CA40-49DC-92B0-DCFEB5DE4135}" type="datetimeFigureOut">
              <a:rPr lang="en-GB" smtClean="0"/>
              <a:t>22/05/2022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1CBED1-8147-47F4-B8CB-7DE7FFC21857}" type="slidenum">
              <a:rPr lang="en-GB" smtClean="0"/>
              <a:t>‹#›</a:t>
            </a:fld>
            <a:endParaRPr lang="en-GB"/>
          </a:p>
        </p:txBody>
      </p:sp>
    </p:spTree>
    <p:extLst>
      <p:ext uri="{BB962C8B-B14F-4D97-AF65-F5344CB8AC3E}">
        <p14:creationId xmlns:p14="http://schemas.microsoft.com/office/powerpoint/2010/main" val="409942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7D8A96-CA40-49DC-92B0-DCFEB5DE4135}" type="datetimeFigureOut">
              <a:rPr lang="en-GB" smtClean="0"/>
              <a:t>22/05/2022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1CBED1-8147-47F4-B8CB-7DE7FFC21857}" type="slidenum">
              <a:rPr lang="en-GB" smtClean="0"/>
              <a:t>‹#›</a:t>
            </a:fld>
            <a:endParaRPr lang="en-GB"/>
          </a:p>
        </p:txBody>
      </p:sp>
    </p:spTree>
    <p:extLst>
      <p:ext uri="{BB962C8B-B14F-4D97-AF65-F5344CB8AC3E}">
        <p14:creationId xmlns:p14="http://schemas.microsoft.com/office/powerpoint/2010/main" val="353063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7D8A96-CA40-49DC-92B0-DCFEB5DE4135}" type="datetimeFigureOut">
              <a:rPr lang="en-GB" smtClean="0"/>
              <a:t>22/05/2022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1CBED1-8147-47F4-B8CB-7DE7FFC21857}" type="slidenum">
              <a:rPr lang="en-GB" smtClean="0"/>
              <a:t>‹#›</a:t>
            </a:fld>
            <a:endParaRPr lang="en-GB"/>
          </a:p>
        </p:txBody>
      </p:sp>
    </p:spTree>
    <p:extLst>
      <p:ext uri="{BB962C8B-B14F-4D97-AF65-F5344CB8AC3E}">
        <p14:creationId xmlns:p14="http://schemas.microsoft.com/office/powerpoint/2010/main" val="122553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7D8A96-CA40-49DC-92B0-DCFEB5DE4135}" type="datetimeFigureOut">
              <a:rPr lang="en-GB" smtClean="0"/>
              <a:t>22/05/2022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761CBED1-8147-47F4-B8CB-7DE7FFC21857}" type="slidenum">
              <a:rPr lang="en-GB" smtClean="0"/>
              <a:t>‹#›</a:t>
            </a:fld>
            <a:endParaRPr lang="en-GB"/>
          </a:p>
        </p:txBody>
      </p:sp>
    </p:spTree>
    <p:extLst>
      <p:ext uri="{BB962C8B-B14F-4D97-AF65-F5344CB8AC3E}">
        <p14:creationId xmlns:p14="http://schemas.microsoft.com/office/powerpoint/2010/main" val="319844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7D8A96-CA40-49DC-92B0-DCFEB5DE4135}" type="datetimeFigureOut">
              <a:rPr lang="en-GB" smtClean="0"/>
              <a:t>22/05/2022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1CBED1-8147-47F4-B8CB-7DE7FFC21857}" type="slidenum">
              <a:rPr lang="en-GB" smtClean="0"/>
              <a:t>‹#›</a:t>
            </a:fld>
            <a:endParaRPr lang="en-GB"/>
          </a:p>
        </p:txBody>
      </p:sp>
    </p:spTree>
    <p:extLst>
      <p:ext uri="{BB962C8B-B14F-4D97-AF65-F5344CB8AC3E}">
        <p14:creationId xmlns:p14="http://schemas.microsoft.com/office/powerpoint/2010/main" val="209540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7D8A96-CA40-49DC-92B0-DCFEB5DE4135}" type="datetimeFigureOut">
              <a:rPr lang="en-GB" smtClean="0"/>
              <a:t>22/05/2022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1CBED1-8147-47F4-B8CB-7DE7FFC21857}" type="slidenum">
              <a:rPr lang="en-GB" smtClean="0"/>
              <a:t>‹#›</a:t>
            </a:fld>
            <a:endParaRPr lang="en-GB"/>
          </a:p>
        </p:txBody>
      </p:sp>
    </p:spTree>
    <p:extLst>
      <p:ext uri="{BB962C8B-B14F-4D97-AF65-F5344CB8AC3E}">
        <p14:creationId xmlns:p14="http://schemas.microsoft.com/office/powerpoint/2010/main" val="164747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27D8A96-CA40-49DC-92B0-DCFEB5DE4135}" type="datetimeFigureOut">
              <a:rPr lang="en-GB" smtClean="0"/>
              <a:t>22/05/2022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61CBED1-8147-47F4-B8CB-7DE7FFC2185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061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lt263@le.ac.uk"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lt263@le.ac.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0">
            <a:extLst>
              <a:ext uri="{FF2B5EF4-FFF2-40B4-BE49-F238E27FC236}">
                <a16:creationId xmlns:a16="http://schemas.microsoft.com/office/drawing/2014/main" id="{6AA6B6CC-5FF5-4BA6-93C9-5868AEB1D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E85CD-96F2-436F-ADCE-373E106E0729}"/>
              </a:ext>
            </a:extLst>
          </p:cNvPr>
          <p:cNvSpPr>
            <a:spLocks noGrp="1"/>
          </p:cNvSpPr>
          <p:nvPr>
            <p:ph type="ctrTitle"/>
          </p:nvPr>
        </p:nvSpPr>
        <p:spPr>
          <a:xfrm>
            <a:off x="7028093" y="639097"/>
            <a:ext cx="4579157" cy="3686015"/>
          </a:xfrm>
        </p:spPr>
        <p:txBody>
          <a:bodyPr>
            <a:normAutofit/>
          </a:bodyPr>
          <a:lstStyle/>
          <a:p>
            <a:r>
              <a:rPr lang="en-GB" sz="3400" dirty="0"/>
              <a:t>Recovery of Te, Bi and W from mine tailings and concentrates using environmentally-benign Deep Eutectic Solvents at </a:t>
            </a:r>
            <a:r>
              <a:rPr lang="en-GB" sz="3400" dirty="0" err="1"/>
              <a:t>Björkdal</a:t>
            </a:r>
            <a:r>
              <a:rPr lang="en-GB" sz="3400" dirty="0"/>
              <a:t> Gold Mine, Sweden</a:t>
            </a:r>
          </a:p>
        </p:txBody>
      </p:sp>
      <p:sp>
        <p:nvSpPr>
          <p:cNvPr id="3" name="Subtitle 2">
            <a:extLst>
              <a:ext uri="{FF2B5EF4-FFF2-40B4-BE49-F238E27FC236}">
                <a16:creationId xmlns:a16="http://schemas.microsoft.com/office/drawing/2014/main" id="{0C78BEAC-24A7-45BB-A909-E695F07DF26B}"/>
              </a:ext>
            </a:extLst>
          </p:cNvPr>
          <p:cNvSpPr>
            <a:spLocks noGrp="1"/>
          </p:cNvSpPr>
          <p:nvPr>
            <p:ph type="subTitle" idx="1"/>
          </p:nvPr>
        </p:nvSpPr>
        <p:spPr>
          <a:xfrm>
            <a:off x="7028093" y="4455621"/>
            <a:ext cx="4437870" cy="1238616"/>
          </a:xfrm>
        </p:spPr>
        <p:txBody>
          <a:bodyPr>
            <a:normAutofit/>
          </a:bodyPr>
          <a:lstStyle/>
          <a:p>
            <a:r>
              <a:rPr lang="en-GB" sz="1700" cap="none" dirty="0">
                <a:solidFill>
                  <a:schemeClr val="tx1">
                    <a:lumMod val="85000"/>
                    <a:lumOff val="15000"/>
                  </a:schemeClr>
                </a:solidFill>
                <a:latin typeface="+mn-lt"/>
              </a:rPr>
              <a:t>Tritton LU</a:t>
            </a:r>
            <a:r>
              <a:rPr lang="en-GB" sz="1700" cap="none" baseline="30000" dirty="0">
                <a:solidFill>
                  <a:schemeClr val="tx1">
                    <a:lumMod val="85000"/>
                    <a:lumOff val="15000"/>
                  </a:schemeClr>
                </a:solidFill>
                <a:latin typeface="+mn-lt"/>
              </a:rPr>
              <a:t>1</a:t>
            </a:r>
            <a:r>
              <a:rPr lang="en-GB" sz="1700" cap="none" dirty="0">
                <a:solidFill>
                  <a:schemeClr val="tx1">
                    <a:lumMod val="85000"/>
                    <a:lumOff val="15000"/>
                  </a:schemeClr>
                </a:solidFill>
                <a:latin typeface="+mn-lt"/>
              </a:rPr>
              <a:t>, Jenkin GRT</a:t>
            </a:r>
            <a:r>
              <a:rPr lang="en-GB" sz="1700" cap="none" baseline="30000" dirty="0">
                <a:solidFill>
                  <a:schemeClr val="tx1">
                    <a:lumMod val="85000"/>
                    <a:lumOff val="15000"/>
                  </a:schemeClr>
                </a:solidFill>
                <a:latin typeface="+mn-lt"/>
              </a:rPr>
              <a:t>1</a:t>
            </a:r>
            <a:r>
              <a:rPr lang="en-GB" sz="1700" cap="none" dirty="0">
                <a:solidFill>
                  <a:schemeClr val="tx1">
                    <a:lumMod val="85000"/>
                    <a:lumOff val="15000"/>
                  </a:schemeClr>
                </a:solidFill>
                <a:latin typeface="+mn-lt"/>
              </a:rPr>
              <a:t> and Smith DJ</a:t>
            </a:r>
            <a:r>
              <a:rPr lang="en-GB" sz="1700" cap="none" baseline="30000" dirty="0">
                <a:solidFill>
                  <a:schemeClr val="tx1">
                    <a:lumMod val="85000"/>
                    <a:lumOff val="15000"/>
                  </a:schemeClr>
                </a:solidFill>
                <a:latin typeface="+mn-lt"/>
              </a:rPr>
              <a:t>1</a:t>
            </a:r>
          </a:p>
          <a:p>
            <a:r>
              <a:rPr lang="en-GB" sz="1700" cap="none" baseline="30000" dirty="0">
                <a:solidFill>
                  <a:schemeClr val="tx1">
                    <a:lumMod val="85000"/>
                    <a:lumOff val="15000"/>
                  </a:schemeClr>
                </a:solidFill>
                <a:latin typeface="+mn-lt"/>
              </a:rPr>
              <a:t>1</a:t>
            </a:r>
            <a:r>
              <a:rPr lang="en-GB" sz="1700" cap="none" dirty="0">
                <a:solidFill>
                  <a:schemeClr val="tx1">
                    <a:lumMod val="85000"/>
                    <a:lumOff val="15000"/>
                  </a:schemeClr>
                </a:solidFill>
                <a:latin typeface="+mn-lt"/>
              </a:rPr>
              <a:t>University of Leicester, </a:t>
            </a:r>
            <a:r>
              <a:rPr lang="en-GB" sz="1700" cap="none" dirty="0">
                <a:solidFill>
                  <a:schemeClr val="tx1">
                    <a:lumMod val="85000"/>
                    <a:lumOff val="15000"/>
                  </a:schemeClr>
                </a:solidFill>
                <a:latin typeface="+mn-lt"/>
                <a:hlinkClick r:id="rId3"/>
              </a:rPr>
              <a:t>lt263@le.ac.uk</a:t>
            </a:r>
            <a:r>
              <a:rPr lang="en-GB" sz="1700" cap="none" dirty="0">
                <a:solidFill>
                  <a:schemeClr val="tx1">
                    <a:lumMod val="85000"/>
                    <a:lumOff val="15000"/>
                  </a:schemeClr>
                </a:solidFill>
                <a:latin typeface="+mn-lt"/>
              </a:rPr>
              <a:t> </a:t>
            </a:r>
          </a:p>
        </p:txBody>
      </p:sp>
      <p:sp>
        <p:nvSpPr>
          <p:cNvPr id="1038" name="Rectangle 72">
            <a:extLst>
              <a:ext uri="{FF2B5EF4-FFF2-40B4-BE49-F238E27FC236}">
                <a16:creationId xmlns:a16="http://schemas.microsoft.com/office/drawing/2014/main" id="{8B032208-1275-4D4B-AA87-363FEB542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74">
            <a:extLst>
              <a:ext uri="{FF2B5EF4-FFF2-40B4-BE49-F238E27FC236}">
                <a16:creationId xmlns:a16="http://schemas.microsoft.com/office/drawing/2014/main" id="{AA65A9A2-8129-4D9C-9FC7-D5C314566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with medium confidence">
            <a:extLst>
              <a:ext uri="{FF2B5EF4-FFF2-40B4-BE49-F238E27FC236}">
                <a16:creationId xmlns:a16="http://schemas.microsoft.com/office/drawing/2014/main" id="{9E081003-1554-5058-8A99-060599DC9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23" y="473902"/>
            <a:ext cx="2327925" cy="3103900"/>
          </a:xfrm>
          <a:prstGeom prst="rect">
            <a:avLst/>
          </a:prstGeom>
        </p:spPr>
      </p:pic>
      <p:sp>
        <p:nvSpPr>
          <p:cNvPr id="1056" name="Rectangle 76">
            <a:extLst>
              <a:ext uri="{FF2B5EF4-FFF2-40B4-BE49-F238E27FC236}">
                <a16:creationId xmlns:a16="http://schemas.microsoft.com/office/drawing/2014/main" id="{AB5BD22B-4352-4E92-A427-42C33BCE0D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34094"/>
            <a:ext cx="2567411" cy="1942889"/>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iversity of Leicester – Midlands 2020 Maternity &amp;amp; Midwifery Festival">
            <a:extLst>
              <a:ext uri="{FF2B5EF4-FFF2-40B4-BE49-F238E27FC236}">
                <a16:creationId xmlns:a16="http://schemas.microsoft.com/office/drawing/2014/main" id="{DB101921-EC33-5342-BAB9-9FBBDEEB6C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022" b="23192"/>
          <a:stretch/>
        </p:blipFill>
        <p:spPr bwMode="auto">
          <a:xfrm>
            <a:off x="3664753" y="989189"/>
            <a:ext cx="2295082" cy="640167"/>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78">
            <a:extLst>
              <a:ext uri="{FF2B5EF4-FFF2-40B4-BE49-F238E27FC236}">
                <a16:creationId xmlns:a16="http://schemas.microsoft.com/office/drawing/2014/main" id="{C9B7CEB5-FD0D-4B91-9AC3-03CDAD5DA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0601"/>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8E41C4A7-DB27-AA48-AEFE-BD8A9781E7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337" y="4615126"/>
            <a:ext cx="2784700" cy="654404"/>
          </a:xfrm>
          <a:prstGeom prst="rect">
            <a:avLst/>
          </a:prstGeom>
        </p:spPr>
      </p:pic>
      <p:sp>
        <p:nvSpPr>
          <p:cNvPr id="1073" name="Rectangle 80">
            <a:extLst>
              <a:ext uri="{FF2B5EF4-FFF2-40B4-BE49-F238E27FC236}">
                <a16:creationId xmlns:a16="http://schemas.microsoft.com/office/drawing/2014/main" id="{111ED41C-5BE5-4283-98EC-0541EAED8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1003839-0310-A9F3-5ADF-1323D4D11159}"/>
              </a:ext>
            </a:extLst>
          </p:cNvPr>
          <p:cNvPicPr>
            <a:picLocks noChangeAspect="1"/>
          </p:cNvPicPr>
          <p:nvPr/>
        </p:nvPicPr>
        <p:blipFill>
          <a:blip r:embed="rId7"/>
          <a:stretch>
            <a:fillRect/>
          </a:stretch>
        </p:blipFill>
        <p:spPr>
          <a:xfrm>
            <a:off x="3664752" y="2612444"/>
            <a:ext cx="2295082" cy="3209905"/>
          </a:xfrm>
          <a:prstGeom prst="rect">
            <a:avLst/>
          </a:prstGeom>
        </p:spPr>
      </p:pic>
      <p:cxnSp>
        <p:nvCxnSpPr>
          <p:cNvPr id="1074" name="Straight Connector 82">
            <a:extLst>
              <a:ext uri="{FF2B5EF4-FFF2-40B4-BE49-F238E27FC236}">
                <a16:creationId xmlns:a16="http://schemas.microsoft.com/office/drawing/2014/main" id="{5611CA4A-B4C9-4613-83D3-BFBB740F18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4702" y="4343400"/>
            <a:ext cx="39319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75" name="Rectangle 84">
            <a:extLst>
              <a:ext uri="{FF2B5EF4-FFF2-40B4-BE49-F238E27FC236}">
                <a16:creationId xmlns:a16="http://schemas.microsoft.com/office/drawing/2014/main" id="{5B007485-425F-423A-9E4C-B90852F9C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7FCD21E4-DDAD-4527-8F56-408EADC87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D6A04302-FA93-4CB9-86B9-5E4A6757753F}"/>
              </a:ext>
            </a:extLst>
          </p:cNvPr>
          <p:cNvSpPr>
            <a:spLocks noGrp="1"/>
          </p:cNvSpPr>
          <p:nvPr>
            <p:ph type="sldNum" sz="quarter" idx="12"/>
          </p:nvPr>
        </p:nvSpPr>
        <p:spPr>
          <a:xfrm>
            <a:off x="9900458" y="6459785"/>
            <a:ext cx="1312025" cy="365125"/>
          </a:xfrm>
        </p:spPr>
        <p:txBody>
          <a:bodyPr>
            <a:normAutofit/>
          </a:bodyPr>
          <a:lstStyle/>
          <a:p>
            <a:pPr>
              <a:spcAft>
                <a:spcPts val="600"/>
              </a:spcAft>
            </a:pPr>
            <a:fld id="{162D2D0A-65A4-4C1D-8F5D-0A204F12BC36}" type="slidenum">
              <a:rPr lang="en-GB" smtClean="0"/>
              <a:pPr>
                <a:spcAft>
                  <a:spcPts val="600"/>
                </a:spcAft>
              </a:pPr>
              <a:t>1</a:t>
            </a:fld>
            <a:endParaRPr lang="en-GB"/>
          </a:p>
        </p:txBody>
      </p:sp>
      <p:pic>
        <p:nvPicPr>
          <p:cNvPr id="78" name="Picture 77">
            <a:extLst>
              <a:ext uri="{FF2B5EF4-FFF2-40B4-BE49-F238E27FC236}">
                <a16:creationId xmlns:a16="http://schemas.microsoft.com/office/drawing/2014/main" id="{170AA410-BF4F-C00B-FFCD-8F3DCC6F977D}"/>
              </a:ext>
            </a:extLst>
          </p:cNvPr>
          <p:cNvPicPr>
            <a:picLocks noChangeAspect="1"/>
          </p:cNvPicPr>
          <p:nvPr/>
        </p:nvPicPr>
        <p:blipFill>
          <a:blip r:embed="rId8"/>
          <a:stretch>
            <a:fillRect/>
          </a:stretch>
        </p:blipFill>
        <p:spPr>
          <a:xfrm>
            <a:off x="9718526" y="65149"/>
            <a:ext cx="2260213" cy="596198"/>
          </a:xfrm>
          <a:prstGeom prst="rect">
            <a:avLst/>
          </a:prstGeom>
        </p:spPr>
      </p:pic>
    </p:spTree>
    <p:extLst>
      <p:ext uri="{BB962C8B-B14F-4D97-AF65-F5344CB8AC3E}">
        <p14:creationId xmlns:p14="http://schemas.microsoft.com/office/powerpoint/2010/main" val="392700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644E4E9-3CCC-4293-9BE7-08F0E19946B2}"/>
              </a:ext>
            </a:extLst>
          </p:cNvPr>
          <p:cNvGraphicFramePr>
            <a:graphicFrameLocks/>
          </p:cNvGraphicFramePr>
          <p:nvPr>
            <p:extLst>
              <p:ext uri="{D42A27DB-BD31-4B8C-83A1-F6EECF244321}">
                <p14:modId xmlns:p14="http://schemas.microsoft.com/office/powerpoint/2010/main" val="488056806"/>
              </p:ext>
            </p:extLst>
          </p:nvPr>
        </p:nvGraphicFramePr>
        <p:xfrm>
          <a:off x="390906" y="128016"/>
          <a:ext cx="4105656" cy="5998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FD16B40-3896-4093-82A5-9D20067576A6}"/>
              </a:ext>
            </a:extLst>
          </p:cNvPr>
          <p:cNvGraphicFramePr>
            <a:graphicFrameLocks/>
          </p:cNvGraphicFramePr>
          <p:nvPr>
            <p:extLst>
              <p:ext uri="{D42A27DB-BD31-4B8C-83A1-F6EECF244321}">
                <p14:modId xmlns:p14="http://schemas.microsoft.com/office/powerpoint/2010/main" val="423353916"/>
              </p:ext>
            </p:extLst>
          </p:nvPr>
        </p:nvGraphicFramePr>
        <p:xfrm>
          <a:off x="8152637" y="128016"/>
          <a:ext cx="3895723" cy="4668102"/>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Shape, circle&#10;&#10;Description automatically generated">
            <a:extLst>
              <a:ext uri="{FF2B5EF4-FFF2-40B4-BE49-F238E27FC236}">
                <a16:creationId xmlns:a16="http://schemas.microsoft.com/office/drawing/2014/main" id="{AB572430-DE57-DD33-1DDC-8AEEBFE07F51}"/>
              </a:ext>
            </a:extLst>
          </p:cNvPr>
          <p:cNvPicPr>
            <a:picLocks noChangeAspect="1"/>
          </p:cNvPicPr>
          <p:nvPr/>
        </p:nvPicPr>
        <p:blipFill rotWithShape="1">
          <a:blip r:embed="rId5">
            <a:extLst>
              <a:ext uri="{28A0092B-C50C-407E-A947-70E740481C1C}">
                <a14:useLocalDpi xmlns:a14="http://schemas.microsoft.com/office/drawing/2010/main" val="0"/>
              </a:ext>
            </a:extLst>
          </a:blip>
          <a:srcRect l="7210" r="5200"/>
          <a:stretch/>
        </p:blipFill>
        <p:spPr>
          <a:xfrm>
            <a:off x="4381117" y="1452372"/>
            <a:ext cx="3677033" cy="2194000"/>
          </a:xfrm>
          <a:prstGeom prst="rect">
            <a:avLst/>
          </a:prstGeom>
        </p:spPr>
      </p:pic>
      <p:sp>
        <p:nvSpPr>
          <p:cNvPr id="4" name="TextBox 3">
            <a:extLst>
              <a:ext uri="{FF2B5EF4-FFF2-40B4-BE49-F238E27FC236}">
                <a16:creationId xmlns:a16="http://schemas.microsoft.com/office/drawing/2014/main" id="{9AB04F13-DBD2-7604-41C8-E3B82EF8AB41}"/>
              </a:ext>
            </a:extLst>
          </p:cNvPr>
          <p:cNvSpPr txBox="1"/>
          <p:nvPr/>
        </p:nvSpPr>
        <p:spPr>
          <a:xfrm>
            <a:off x="4914900" y="762000"/>
            <a:ext cx="2543175" cy="369332"/>
          </a:xfrm>
          <a:prstGeom prst="rect">
            <a:avLst/>
          </a:prstGeom>
          <a:noFill/>
        </p:spPr>
        <p:txBody>
          <a:bodyPr wrap="square" rtlCol="0">
            <a:spAutoFit/>
          </a:bodyPr>
          <a:lstStyle/>
          <a:p>
            <a:r>
              <a:rPr lang="en-GB" dirty="0"/>
              <a:t>Mineral Associations:</a:t>
            </a:r>
          </a:p>
        </p:txBody>
      </p:sp>
      <p:sp>
        <p:nvSpPr>
          <p:cNvPr id="6" name="TextBox 5">
            <a:extLst>
              <a:ext uri="{FF2B5EF4-FFF2-40B4-BE49-F238E27FC236}">
                <a16:creationId xmlns:a16="http://schemas.microsoft.com/office/drawing/2014/main" id="{2E77290A-FF87-9F76-56E3-89E6AC8BC4A8}"/>
              </a:ext>
            </a:extLst>
          </p:cNvPr>
          <p:cNvSpPr txBox="1"/>
          <p:nvPr/>
        </p:nvSpPr>
        <p:spPr>
          <a:xfrm>
            <a:off x="4657725" y="3895725"/>
            <a:ext cx="3400425" cy="1384995"/>
          </a:xfrm>
          <a:prstGeom prst="rect">
            <a:avLst/>
          </a:prstGeom>
          <a:noFill/>
        </p:spPr>
        <p:txBody>
          <a:bodyPr wrap="square" rtlCol="0">
            <a:spAutoFit/>
          </a:bodyPr>
          <a:lstStyle/>
          <a:p>
            <a:pPr algn="ctr"/>
            <a:r>
              <a:rPr lang="en-GB" sz="1400" dirty="0"/>
              <a:t>Mineral association is the total percentage perimeter where a phase is touching another phase (cumulative across all grains). In b) the gold is 20% associated with the black but the black is only 5% associated with the gold </a:t>
            </a:r>
          </a:p>
        </p:txBody>
      </p:sp>
    </p:spTree>
    <p:extLst>
      <p:ext uri="{BB962C8B-B14F-4D97-AF65-F5344CB8AC3E}">
        <p14:creationId xmlns:p14="http://schemas.microsoft.com/office/powerpoint/2010/main" val="161978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AD386-16A0-E40A-1420-825D3A613B72}"/>
              </a:ext>
            </a:extLst>
          </p:cNvPr>
          <p:cNvSpPr>
            <a:spLocks noGrp="1"/>
          </p:cNvSpPr>
          <p:nvPr>
            <p:ph type="title"/>
          </p:nvPr>
        </p:nvSpPr>
        <p:spPr>
          <a:xfrm>
            <a:off x="6244948" y="4296694"/>
            <a:ext cx="4821283" cy="1450757"/>
          </a:xfrm>
        </p:spPr>
        <p:txBody>
          <a:bodyPr vert="horz" lIns="91440" tIns="45720" rIns="91440" bIns="45720" rtlCol="0" anchor="b">
            <a:normAutofit/>
          </a:bodyPr>
          <a:lstStyle/>
          <a:p>
            <a:br>
              <a:rPr lang="en-US" sz="1900" dirty="0"/>
            </a:br>
            <a:br>
              <a:rPr lang="en-US" sz="1900" dirty="0"/>
            </a:br>
            <a:r>
              <a:rPr lang="en-US" sz="1900" dirty="0"/>
              <a:t>Contact email:</a:t>
            </a:r>
            <a:br>
              <a:rPr lang="en-US" sz="1900" dirty="0"/>
            </a:br>
            <a:br>
              <a:rPr lang="en-US" sz="1900" dirty="0"/>
            </a:br>
            <a:r>
              <a:rPr lang="en-US" sz="1900" dirty="0">
                <a:hlinkClick r:id="rId2"/>
              </a:rPr>
              <a:t>lt263@le.ac.uk</a:t>
            </a:r>
            <a:r>
              <a:rPr lang="en-US" sz="1900" dirty="0"/>
              <a:t> </a:t>
            </a:r>
          </a:p>
        </p:txBody>
      </p:sp>
      <p:sp>
        <p:nvSpPr>
          <p:cNvPr id="15" name="Rectangle 14">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Qr code&#10;&#10;Description automatically generated">
            <a:extLst>
              <a:ext uri="{FF2B5EF4-FFF2-40B4-BE49-F238E27FC236}">
                <a16:creationId xmlns:a16="http://schemas.microsoft.com/office/drawing/2014/main" id="{BC7DA63F-1406-CDD8-AAD1-0C5E72739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36" y="633502"/>
            <a:ext cx="2784700" cy="2784700"/>
          </a:xfrm>
          <a:prstGeom prst="rect">
            <a:avLst/>
          </a:prstGeom>
        </p:spPr>
      </p:pic>
      <p:sp>
        <p:nvSpPr>
          <p:cNvPr id="17" name="Rectangle 16">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with medium confidence">
            <a:extLst>
              <a:ext uri="{FF2B5EF4-FFF2-40B4-BE49-F238E27FC236}">
                <a16:creationId xmlns:a16="http://schemas.microsoft.com/office/drawing/2014/main" id="{10CE069F-0279-CCE4-1C27-E38E861AB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752" y="2687342"/>
            <a:ext cx="2295082" cy="3060109"/>
          </a:xfrm>
          <a:prstGeom prst="rect">
            <a:avLst/>
          </a:prstGeom>
        </p:spPr>
      </p:pic>
      <p:sp>
        <p:nvSpPr>
          <p:cNvPr id="8" name="TextBox 7">
            <a:extLst>
              <a:ext uri="{FF2B5EF4-FFF2-40B4-BE49-F238E27FC236}">
                <a16:creationId xmlns:a16="http://schemas.microsoft.com/office/drawing/2014/main" id="{EDF35B48-1D40-802D-FA28-53391FE1053D}"/>
              </a:ext>
            </a:extLst>
          </p:cNvPr>
          <p:cNvSpPr txBox="1"/>
          <p:nvPr/>
        </p:nvSpPr>
        <p:spPr>
          <a:xfrm>
            <a:off x="6513684" y="633502"/>
            <a:ext cx="4821283" cy="3670180"/>
          </a:xfrm>
          <a:prstGeom prst="rect">
            <a:avLst/>
          </a:prstGeom>
        </p:spPr>
        <p:txBody>
          <a:bodyPr vert="horz" lIns="0" tIns="45720" rIns="0" bIns="45720" rtlCol="0">
            <a:normAutofit lnSpcReduction="10000"/>
          </a:bodyPr>
          <a:lstStyle/>
          <a:p>
            <a:pPr defTabSz="914400">
              <a:lnSpc>
                <a:spcPct val="90000"/>
              </a:lnSpc>
              <a:spcAft>
                <a:spcPts val="600"/>
              </a:spcAft>
              <a:buClr>
                <a:schemeClr val="accent1"/>
              </a:buClr>
              <a:buFont typeface="Calibri" panose="020F0502020204030204" pitchFamily="34" charset="0"/>
            </a:pPr>
            <a:r>
              <a:rPr lang="en-US" sz="1500" b="1" dirty="0">
                <a:solidFill>
                  <a:schemeClr val="tx1">
                    <a:lumMod val="75000"/>
                    <a:lumOff val="25000"/>
                  </a:schemeClr>
                </a:solidFill>
              </a:rPr>
              <a:t>Summary</a:t>
            </a:r>
            <a:r>
              <a:rPr lang="en-US" sz="1500" dirty="0">
                <a:solidFill>
                  <a:schemeClr val="tx1">
                    <a:lumMod val="75000"/>
                    <a:lumOff val="25000"/>
                  </a:schemeClr>
                </a:solidFill>
              </a:rPr>
              <a:t>:</a:t>
            </a:r>
          </a:p>
          <a:p>
            <a:pPr marL="285750" indent="-285750" defTabSz="914400">
              <a:lnSpc>
                <a:spcPct val="90000"/>
              </a:lnSpc>
              <a:spcAft>
                <a:spcPts val="600"/>
              </a:spcAft>
              <a:buClr>
                <a:schemeClr val="accent1"/>
              </a:buClr>
              <a:buFont typeface="Calibri" panose="020F0502020204030204" pitchFamily="34" charset="0"/>
              <a:buChar char="-"/>
            </a:pPr>
            <a:r>
              <a:rPr lang="en-US" sz="1500" dirty="0" err="1">
                <a:solidFill>
                  <a:schemeClr val="tx1">
                    <a:lumMod val="75000"/>
                    <a:lumOff val="25000"/>
                  </a:schemeClr>
                </a:solidFill>
              </a:rPr>
              <a:t>BiTe</a:t>
            </a:r>
            <a:r>
              <a:rPr lang="en-US" sz="1500" dirty="0">
                <a:solidFill>
                  <a:schemeClr val="tx1">
                    <a:lumMod val="75000"/>
                    <a:lumOff val="25000"/>
                  </a:schemeClr>
                </a:solidFill>
              </a:rPr>
              <a:t> available in two concentrates</a:t>
            </a:r>
          </a:p>
          <a:p>
            <a:pPr marL="285750" indent="-285750" defTabSz="914400">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rPr>
              <a:t>Scheelite available in one concentrate and tailings (waste)</a:t>
            </a:r>
          </a:p>
          <a:p>
            <a:pPr marL="285750" indent="-285750" defTabSz="914400">
              <a:lnSpc>
                <a:spcPct val="90000"/>
              </a:lnSpc>
              <a:spcAft>
                <a:spcPts val="600"/>
              </a:spcAft>
              <a:buClr>
                <a:schemeClr val="accent1"/>
              </a:buClr>
              <a:buFont typeface="Calibri" panose="020F0502020204030204" pitchFamily="34" charset="0"/>
              <a:buChar char="-"/>
            </a:pPr>
            <a:r>
              <a:rPr lang="en-US" sz="1500" dirty="0" err="1">
                <a:solidFill>
                  <a:schemeClr val="tx1">
                    <a:lumMod val="75000"/>
                    <a:lumOff val="25000"/>
                  </a:schemeClr>
                </a:solidFill>
              </a:rPr>
              <a:t>BiTe</a:t>
            </a:r>
            <a:r>
              <a:rPr lang="en-US" sz="1500" dirty="0">
                <a:solidFill>
                  <a:schemeClr val="tx1">
                    <a:lumMod val="75000"/>
                    <a:lumOff val="25000"/>
                  </a:schemeClr>
                </a:solidFill>
              </a:rPr>
              <a:t> proven amenable to DES leaching</a:t>
            </a:r>
          </a:p>
          <a:p>
            <a:pPr marL="285750" indent="-285750" defTabSz="914400">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rPr>
              <a:t>Scheelite suggested susceptibility but underexplored</a:t>
            </a:r>
          </a:p>
          <a:p>
            <a:pPr defTabSz="914400">
              <a:lnSpc>
                <a:spcPct val="90000"/>
              </a:lnSpc>
              <a:spcAft>
                <a:spcPts val="600"/>
              </a:spcAft>
              <a:buClr>
                <a:schemeClr val="accent1"/>
              </a:buClr>
              <a:buFont typeface="Calibri" panose="020F0502020204030204" pitchFamily="34" charset="0"/>
            </a:pPr>
            <a:endParaRPr lang="en-US" sz="15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500" b="1" dirty="0">
                <a:solidFill>
                  <a:schemeClr val="tx1">
                    <a:lumMod val="75000"/>
                    <a:lumOff val="25000"/>
                  </a:schemeClr>
                </a:solidFill>
              </a:rPr>
              <a:t>Further</a:t>
            </a:r>
            <a:r>
              <a:rPr lang="en-US" sz="1500" dirty="0">
                <a:solidFill>
                  <a:schemeClr val="tx1">
                    <a:lumMod val="75000"/>
                    <a:lumOff val="25000"/>
                  </a:schemeClr>
                </a:solidFill>
              </a:rPr>
              <a:t> </a:t>
            </a:r>
            <a:r>
              <a:rPr lang="en-US" sz="1500" b="1" dirty="0">
                <a:solidFill>
                  <a:schemeClr val="tx1">
                    <a:lumMod val="75000"/>
                    <a:lumOff val="25000"/>
                  </a:schemeClr>
                </a:solidFill>
              </a:rPr>
              <a:t>Work</a:t>
            </a:r>
            <a:r>
              <a:rPr lang="en-US" sz="1500" dirty="0">
                <a:solidFill>
                  <a:schemeClr val="tx1">
                    <a:lumMod val="75000"/>
                    <a:lumOff val="25000"/>
                  </a:schemeClr>
                </a:solidFill>
              </a:rPr>
              <a:t>:</a:t>
            </a:r>
          </a:p>
          <a:p>
            <a:pPr marL="285750" indent="-285750" defTabSz="914400">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rPr>
              <a:t>Analysis of newly collected samples (and comparison to previous)</a:t>
            </a:r>
          </a:p>
          <a:p>
            <a:pPr marL="285750" indent="-285750" defTabSz="914400">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rPr>
              <a:t>Improved </a:t>
            </a:r>
            <a:r>
              <a:rPr lang="en-US" sz="1500" dirty="0" err="1">
                <a:solidFill>
                  <a:schemeClr val="tx1">
                    <a:lumMod val="75000"/>
                    <a:lumOff val="25000"/>
                  </a:schemeClr>
                </a:solidFill>
              </a:rPr>
              <a:t>characterisation</a:t>
            </a:r>
            <a:r>
              <a:rPr lang="en-US" sz="1500" dirty="0">
                <a:solidFill>
                  <a:schemeClr val="tx1">
                    <a:lumMod val="75000"/>
                    <a:lumOff val="25000"/>
                  </a:schemeClr>
                </a:solidFill>
              </a:rPr>
              <a:t> of tailings</a:t>
            </a:r>
          </a:p>
          <a:p>
            <a:pPr marL="285750" indent="-285750" defTabSz="914400">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rPr>
              <a:t>DES leaching experiments </a:t>
            </a:r>
          </a:p>
          <a:p>
            <a:pPr marL="285750" indent="-285750" defTabSz="914400">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rPr>
              <a:t>Experimentation with scheelite for a W product</a:t>
            </a:r>
          </a:p>
          <a:p>
            <a:pPr marL="285750" indent="-285750" defTabSz="914400">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rPr>
              <a:t>If successful in lab work, discuss implementation with </a:t>
            </a:r>
            <a:r>
              <a:rPr lang="en-US" sz="1500" dirty="0" err="1">
                <a:solidFill>
                  <a:schemeClr val="tx1">
                    <a:lumMod val="75000"/>
                    <a:lumOff val="25000"/>
                  </a:schemeClr>
                </a:solidFill>
              </a:rPr>
              <a:t>Björkdal</a:t>
            </a:r>
            <a:r>
              <a:rPr lang="en-US" sz="1500" dirty="0">
                <a:solidFill>
                  <a:schemeClr val="tx1">
                    <a:lumMod val="75000"/>
                    <a:lumOff val="25000"/>
                  </a:schemeClr>
                </a:solidFill>
              </a:rPr>
              <a:t> and promote worldwide! </a:t>
            </a:r>
          </a:p>
        </p:txBody>
      </p:sp>
      <p:sp>
        <p:nvSpPr>
          <p:cNvPr id="25" name="Rectangle 24">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03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FD19-2D6B-4F14-B5C6-0E46F178F71B}"/>
              </a:ext>
            </a:extLst>
          </p:cNvPr>
          <p:cNvSpPr>
            <a:spLocks noGrp="1"/>
          </p:cNvSpPr>
          <p:nvPr>
            <p:ph type="title"/>
          </p:nvPr>
        </p:nvSpPr>
        <p:spPr/>
        <p:txBody>
          <a:bodyPr>
            <a:normAutofit/>
          </a:bodyPr>
          <a:lstStyle/>
          <a:p>
            <a:r>
              <a:rPr lang="en-GB" dirty="0"/>
              <a:t>Aims and Overview	</a:t>
            </a:r>
          </a:p>
        </p:txBody>
      </p:sp>
      <p:sp>
        <p:nvSpPr>
          <p:cNvPr id="3" name="Content Placeholder 2">
            <a:extLst>
              <a:ext uri="{FF2B5EF4-FFF2-40B4-BE49-F238E27FC236}">
                <a16:creationId xmlns:a16="http://schemas.microsoft.com/office/drawing/2014/main" id="{B9F5EE7E-15E4-4977-8CD9-575E0E9E1863}"/>
              </a:ext>
            </a:extLst>
          </p:cNvPr>
          <p:cNvSpPr>
            <a:spLocks noGrp="1"/>
          </p:cNvSpPr>
          <p:nvPr>
            <p:ph idx="1"/>
          </p:nvPr>
        </p:nvSpPr>
        <p:spPr>
          <a:xfrm>
            <a:off x="190500" y="1845733"/>
            <a:ext cx="7220471" cy="4507442"/>
          </a:xfrm>
        </p:spPr>
        <p:txBody>
          <a:bodyPr>
            <a:normAutofit/>
          </a:bodyPr>
          <a:lstStyle/>
          <a:p>
            <a:pPr marL="0" indent="0">
              <a:buNone/>
            </a:pPr>
            <a:r>
              <a:rPr lang="en-GB" sz="2000" dirty="0" err="1"/>
              <a:t>Björkdal</a:t>
            </a:r>
            <a:r>
              <a:rPr lang="en-GB" dirty="0"/>
              <a:t> Gold Mine is in the </a:t>
            </a:r>
            <a:r>
              <a:rPr lang="en-GB" dirty="0" err="1"/>
              <a:t>Skellefte</a:t>
            </a:r>
            <a:r>
              <a:rPr lang="en-GB" dirty="0"/>
              <a:t> Belt, Sweden, part of the Boliden Mining District, an orogenic gold deposit</a:t>
            </a:r>
          </a:p>
          <a:p>
            <a:pPr marL="0" indent="0">
              <a:buNone/>
            </a:pPr>
            <a:r>
              <a:rPr lang="en-GB" dirty="0"/>
              <a:t>Deposit also high in Te, W and Bi (mostly as </a:t>
            </a:r>
            <a:r>
              <a:rPr lang="en-GB" b="1" dirty="0" err="1"/>
              <a:t>tsumoite</a:t>
            </a:r>
            <a:r>
              <a:rPr lang="en-GB" b="1" dirty="0"/>
              <a:t> </a:t>
            </a:r>
            <a:r>
              <a:rPr lang="en-GB" dirty="0"/>
              <a:t>and </a:t>
            </a:r>
            <a:r>
              <a:rPr lang="en-GB" b="1" dirty="0"/>
              <a:t>scheelite) </a:t>
            </a:r>
            <a:r>
              <a:rPr lang="en-GB" dirty="0"/>
              <a:t>but these are not currently extracted, despite growing demand and need for these metals e.g.:</a:t>
            </a:r>
          </a:p>
          <a:p>
            <a:pPr lvl="1">
              <a:buFont typeface="Arial" panose="020B0604020202020204" pitchFamily="34" charset="0"/>
              <a:buChar char="•"/>
            </a:pPr>
            <a:r>
              <a:rPr lang="en-GB" dirty="0"/>
              <a:t>Te - key component in Cd-Te solar cells (production of which is currently limited by Te scarcity)</a:t>
            </a:r>
          </a:p>
          <a:p>
            <a:pPr lvl="1">
              <a:buFont typeface="Arial" panose="020B0604020202020204" pitchFamily="34" charset="0"/>
              <a:buChar char="•"/>
            </a:pPr>
            <a:r>
              <a:rPr lang="en-GB" dirty="0"/>
              <a:t>Bi – pharmaceuticals, alloys in photocatalytic production of green hydrogen, also thermoelectric generators</a:t>
            </a:r>
          </a:p>
          <a:p>
            <a:pPr lvl="1">
              <a:buFont typeface="Arial" panose="020B0604020202020204" pitchFamily="34" charset="0"/>
              <a:buChar char="•"/>
            </a:pPr>
            <a:r>
              <a:rPr lang="en-GB" dirty="0"/>
              <a:t>W - high T and high strength applications e.g. tungsten carbide in drills</a:t>
            </a:r>
          </a:p>
          <a:p>
            <a:pPr marL="0" indent="0">
              <a:buNone/>
            </a:pPr>
            <a:r>
              <a:rPr lang="en-GB" dirty="0"/>
              <a:t>Recent work on </a:t>
            </a:r>
            <a:r>
              <a:rPr lang="en-GB" b="1" dirty="0" err="1"/>
              <a:t>ionometallurgy</a:t>
            </a:r>
            <a:r>
              <a:rPr lang="en-GB" b="1" dirty="0"/>
              <a:t>: </a:t>
            </a:r>
            <a:r>
              <a:rPr lang="en-GB" dirty="0"/>
              <a:t>low-energy leaching using Deep Eutectic Solvents (DES) could be applied to extract these metals</a:t>
            </a:r>
          </a:p>
        </p:txBody>
      </p:sp>
      <p:pic>
        <p:nvPicPr>
          <p:cNvPr id="5" name="Picture 4">
            <a:extLst>
              <a:ext uri="{FF2B5EF4-FFF2-40B4-BE49-F238E27FC236}">
                <a16:creationId xmlns:a16="http://schemas.microsoft.com/office/drawing/2014/main" id="{C5DE049A-0A06-201B-32D5-8896C1ECFAA4}"/>
              </a:ext>
            </a:extLst>
          </p:cNvPr>
          <p:cNvPicPr>
            <a:picLocks noChangeAspect="1"/>
          </p:cNvPicPr>
          <p:nvPr/>
        </p:nvPicPr>
        <p:blipFill>
          <a:blip r:embed="rId3"/>
          <a:stretch>
            <a:fillRect/>
          </a:stretch>
        </p:blipFill>
        <p:spPr>
          <a:xfrm>
            <a:off x="7410970" y="115054"/>
            <a:ext cx="4714355" cy="5166415"/>
          </a:xfrm>
          <a:prstGeom prst="rect">
            <a:avLst/>
          </a:prstGeom>
        </p:spPr>
      </p:pic>
    </p:spTree>
    <p:extLst>
      <p:ext uri="{BB962C8B-B14F-4D97-AF65-F5344CB8AC3E}">
        <p14:creationId xmlns:p14="http://schemas.microsoft.com/office/powerpoint/2010/main" val="275656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DE2F3-7D95-4348-BE37-0BCC2F33F05A}"/>
              </a:ext>
            </a:extLst>
          </p:cNvPr>
          <p:cNvSpPr>
            <a:spLocks noGrp="1"/>
          </p:cNvSpPr>
          <p:nvPr>
            <p:ph type="title"/>
          </p:nvPr>
        </p:nvSpPr>
        <p:spPr/>
        <p:txBody>
          <a:bodyPr/>
          <a:lstStyle/>
          <a:p>
            <a:r>
              <a:rPr lang="en-GB" dirty="0"/>
              <a:t>The current picture</a:t>
            </a:r>
          </a:p>
        </p:txBody>
      </p:sp>
      <p:sp>
        <p:nvSpPr>
          <p:cNvPr id="6" name="Slide Number Placeholder 5">
            <a:extLst>
              <a:ext uri="{FF2B5EF4-FFF2-40B4-BE49-F238E27FC236}">
                <a16:creationId xmlns:a16="http://schemas.microsoft.com/office/drawing/2014/main" id="{9CA5A5D7-A79C-4628-83B5-73874F163392}"/>
              </a:ext>
            </a:extLst>
          </p:cNvPr>
          <p:cNvSpPr>
            <a:spLocks noGrp="1"/>
          </p:cNvSpPr>
          <p:nvPr>
            <p:ph type="sldNum" sz="quarter" idx="12"/>
          </p:nvPr>
        </p:nvSpPr>
        <p:spPr/>
        <p:txBody>
          <a:bodyPr>
            <a:normAutofit/>
          </a:bodyPr>
          <a:lstStyle/>
          <a:p>
            <a:fld id="{162D2D0A-65A4-4C1D-8F5D-0A204F12BC36}" type="slidenum">
              <a:rPr lang="en-GB" smtClean="0"/>
              <a:pPr/>
              <a:t>3</a:t>
            </a:fld>
            <a:endParaRPr lang="en-GB" dirty="0"/>
          </a:p>
        </p:txBody>
      </p:sp>
      <p:sp>
        <p:nvSpPr>
          <p:cNvPr id="5" name="Content Placeholder 4">
            <a:extLst>
              <a:ext uri="{FF2B5EF4-FFF2-40B4-BE49-F238E27FC236}">
                <a16:creationId xmlns:a16="http://schemas.microsoft.com/office/drawing/2014/main" id="{AA9299E1-9516-41A4-8C1A-4D8C886C7DC5}"/>
              </a:ext>
            </a:extLst>
          </p:cNvPr>
          <p:cNvSpPr>
            <a:spLocks noGrp="1"/>
          </p:cNvSpPr>
          <p:nvPr>
            <p:ph idx="4294967295"/>
          </p:nvPr>
        </p:nvSpPr>
        <p:spPr>
          <a:xfrm>
            <a:off x="228600" y="1846369"/>
            <a:ext cx="11639549" cy="3561060"/>
          </a:xfrm>
        </p:spPr>
        <p:txBody>
          <a:bodyPr>
            <a:normAutofit/>
          </a:bodyPr>
          <a:lstStyle/>
          <a:p>
            <a:r>
              <a:rPr lang="en-GB" sz="2400" dirty="0"/>
              <a:t>Mining is responsible for 4-7% of global emissions, and gold mining for up to 0.35%¹</a:t>
            </a:r>
          </a:p>
          <a:p>
            <a:r>
              <a:rPr lang="en-GB" sz="2400" dirty="0"/>
              <a:t>Largest energy usage is from </a:t>
            </a:r>
            <a:r>
              <a:rPr lang="en-GB" sz="2400" b="1" dirty="0"/>
              <a:t>crushing and grinding</a:t>
            </a:r>
            <a:r>
              <a:rPr lang="en-GB" sz="2400" dirty="0"/>
              <a:t>, therefore the more by-products from one mine the lower the carbon footprint for all products</a:t>
            </a:r>
            <a:r>
              <a:rPr lang="en-GB" sz="2400" baseline="30000" dirty="0"/>
              <a:t>2</a:t>
            </a:r>
            <a:endParaRPr lang="en-GB" sz="2400" dirty="0"/>
          </a:p>
          <a:p>
            <a:r>
              <a:rPr lang="en-GB" sz="2400" dirty="0"/>
              <a:t>World Bank estimates &gt;3 billion tons of minerals and metals needed for technologies for staying &lt;2°C warming³.</a:t>
            </a:r>
          </a:p>
          <a:p>
            <a:r>
              <a:rPr lang="en-GB" sz="2400" dirty="0"/>
              <a:t>Neither economical nor environmentally-friendly to open single-element mines for each tech metal</a:t>
            </a:r>
          </a:p>
          <a:p>
            <a:pPr lvl="1"/>
            <a:r>
              <a:rPr lang="en-GB" sz="2000" dirty="0"/>
              <a:t>By-product recovery!</a:t>
            </a:r>
          </a:p>
          <a:p>
            <a:endParaRPr lang="en-GB" dirty="0"/>
          </a:p>
        </p:txBody>
      </p:sp>
      <p:sp>
        <p:nvSpPr>
          <p:cNvPr id="2" name="TextBox 1">
            <a:extLst>
              <a:ext uri="{FF2B5EF4-FFF2-40B4-BE49-F238E27FC236}">
                <a16:creationId xmlns:a16="http://schemas.microsoft.com/office/drawing/2014/main" id="{0E529CE7-E20C-46B9-A6E4-C788345E88DC}"/>
              </a:ext>
            </a:extLst>
          </p:cNvPr>
          <p:cNvSpPr txBox="1"/>
          <p:nvPr/>
        </p:nvSpPr>
        <p:spPr>
          <a:xfrm>
            <a:off x="323850" y="5311176"/>
            <a:ext cx="11639549" cy="1077218"/>
          </a:xfrm>
          <a:prstGeom prst="rect">
            <a:avLst/>
          </a:prstGeom>
          <a:noFill/>
        </p:spPr>
        <p:txBody>
          <a:bodyPr wrap="square" rtlCol="0">
            <a:spAutoFit/>
          </a:bodyPr>
          <a:lstStyle/>
          <a:p>
            <a:r>
              <a:rPr lang="en-GB" sz="1600" dirty="0"/>
              <a:t>¹ Reuters, 2021</a:t>
            </a:r>
          </a:p>
          <a:p>
            <a:r>
              <a:rPr lang="en-GB" sz="1600" dirty="0"/>
              <a:t>² Norgate, T., &amp; Haque, N. (2012). Using life cycle assessment to evaluate some environmental impacts of </a:t>
            </a:r>
          </a:p>
          <a:p>
            <a:r>
              <a:rPr lang="en-GB" sz="1600" dirty="0"/>
              <a:t>gold production. </a:t>
            </a:r>
            <a:r>
              <a:rPr lang="en-GB" sz="1600" i="1" dirty="0"/>
              <a:t>Journal of Cleaner Production</a:t>
            </a:r>
            <a:r>
              <a:rPr lang="en-GB" sz="1600" dirty="0"/>
              <a:t>, </a:t>
            </a:r>
            <a:r>
              <a:rPr lang="en-GB" sz="1600" i="1" dirty="0"/>
              <a:t>29–30</a:t>
            </a:r>
            <a:r>
              <a:rPr lang="en-GB" sz="1600" dirty="0"/>
              <a:t>, 53–63</a:t>
            </a:r>
          </a:p>
          <a:p>
            <a:r>
              <a:rPr lang="en-GB" sz="1600" dirty="0"/>
              <a:t>³ World Bank Report, 2020</a:t>
            </a:r>
          </a:p>
        </p:txBody>
      </p:sp>
    </p:spTree>
    <p:extLst>
      <p:ext uri="{BB962C8B-B14F-4D97-AF65-F5344CB8AC3E}">
        <p14:creationId xmlns:p14="http://schemas.microsoft.com/office/powerpoint/2010/main" val="412206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A014-36F2-49B0-A59B-783006724E26}"/>
              </a:ext>
            </a:extLst>
          </p:cNvPr>
          <p:cNvSpPr>
            <a:spLocks noGrp="1"/>
          </p:cNvSpPr>
          <p:nvPr>
            <p:ph type="title"/>
          </p:nvPr>
        </p:nvSpPr>
        <p:spPr>
          <a:xfrm>
            <a:off x="390700" y="783504"/>
            <a:ext cx="5907741" cy="898502"/>
          </a:xfrm>
        </p:spPr>
        <p:txBody>
          <a:bodyPr>
            <a:normAutofit/>
          </a:bodyPr>
          <a:lstStyle/>
          <a:p>
            <a:r>
              <a:rPr lang="en-GB" sz="4000" dirty="0"/>
              <a:t>Deep Eutectic Solvents?</a:t>
            </a:r>
          </a:p>
        </p:txBody>
      </p:sp>
      <p:sp>
        <p:nvSpPr>
          <p:cNvPr id="3" name="Content Placeholder 2">
            <a:extLst>
              <a:ext uri="{FF2B5EF4-FFF2-40B4-BE49-F238E27FC236}">
                <a16:creationId xmlns:a16="http://schemas.microsoft.com/office/drawing/2014/main" id="{CF419653-EF8F-420A-9C6E-F1565F56458F}"/>
              </a:ext>
            </a:extLst>
          </p:cNvPr>
          <p:cNvSpPr>
            <a:spLocks noGrp="1"/>
          </p:cNvSpPr>
          <p:nvPr>
            <p:ph idx="1"/>
          </p:nvPr>
        </p:nvSpPr>
        <p:spPr>
          <a:xfrm>
            <a:off x="306256" y="1124758"/>
            <a:ext cx="4576829" cy="5210053"/>
          </a:xfrm>
        </p:spPr>
        <p:txBody>
          <a:bodyPr>
            <a:normAutofit lnSpcReduction="10000"/>
          </a:bodyPr>
          <a:lstStyle/>
          <a:p>
            <a:endParaRPr lang="en-GB" dirty="0"/>
          </a:p>
          <a:p>
            <a:pPr marL="0" indent="0">
              <a:buNone/>
            </a:pPr>
            <a:endParaRPr lang="en-GB" dirty="0"/>
          </a:p>
          <a:p>
            <a:r>
              <a:rPr lang="en-GB" dirty="0"/>
              <a:t>Combination of an organic (quaternary ammonium) salt with a hydrogen bond donor</a:t>
            </a:r>
          </a:p>
          <a:p>
            <a:r>
              <a:rPr lang="en-GB" dirty="0"/>
              <a:t>E.g. choline chloride (organic salt) and urea or ethylene glycol (H-bond donor)</a:t>
            </a:r>
          </a:p>
          <a:p>
            <a:pPr marL="0" indent="0">
              <a:buNone/>
            </a:pPr>
            <a:r>
              <a:rPr lang="en-GB" dirty="0"/>
              <a:t>Key points:</a:t>
            </a:r>
          </a:p>
          <a:p>
            <a:pPr lvl="1"/>
            <a:r>
              <a:rPr lang="en-GB" dirty="0"/>
              <a:t>Environmentally-benign</a:t>
            </a:r>
          </a:p>
          <a:p>
            <a:pPr lvl="1"/>
            <a:r>
              <a:rPr lang="en-GB" dirty="0"/>
              <a:t>Cheap and produced at industrial quantities already</a:t>
            </a:r>
          </a:p>
          <a:p>
            <a:pPr lvl="2"/>
            <a:r>
              <a:rPr lang="en-GB" dirty="0"/>
              <a:t>Choline chloride = vitamin B4- used in chicken feed</a:t>
            </a:r>
          </a:p>
          <a:p>
            <a:pPr lvl="2"/>
            <a:r>
              <a:rPr lang="en-GB" dirty="0"/>
              <a:t>Urea- common fertiliser</a:t>
            </a:r>
          </a:p>
          <a:p>
            <a:pPr lvl="1"/>
            <a:r>
              <a:rPr lang="en-GB" dirty="0"/>
              <a:t>Powerful solvents, can dissolve Au, Ag, Te, Bi and others</a:t>
            </a:r>
          </a:p>
          <a:p>
            <a:pPr lvl="1"/>
            <a:r>
              <a:rPr lang="en-GB" dirty="0"/>
              <a:t>Are liquid and good solvents at room temperature, faster ~80 °C</a:t>
            </a:r>
          </a:p>
        </p:txBody>
      </p:sp>
      <p:sp>
        <p:nvSpPr>
          <p:cNvPr id="4" name="Slide Number Placeholder 3">
            <a:extLst>
              <a:ext uri="{FF2B5EF4-FFF2-40B4-BE49-F238E27FC236}">
                <a16:creationId xmlns:a16="http://schemas.microsoft.com/office/drawing/2014/main" id="{9B3485EC-18E3-4564-8B18-E3B2B7617583}"/>
              </a:ext>
            </a:extLst>
          </p:cNvPr>
          <p:cNvSpPr>
            <a:spLocks noGrp="1"/>
          </p:cNvSpPr>
          <p:nvPr>
            <p:ph type="sldNum" sz="quarter" idx="12"/>
          </p:nvPr>
        </p:nvSpPr>
        <p:spPr/>
        <p:txBody>
          <a:bodyPr>
            <a:normAutofit/>
          </a:bodyPr>
          <a:lstStyle/>
          <a:p>
            <a:fld id="{028DA0F8-BFEC-4DA0-9F22-3F6A6CED7F4A}" type="slidenum">
              <a:rPr lang="en-GB" smtClean="0"/>
              <a:t>4</a:t>
            </a:fld>
            <a:endParaRPr lang="en-GB"/>
          </a:p>
        </p:txBody>
      </p:sp>
      <p:pic>
        <p:nvPicPr>
          <p:cNvPr id="1026" name="Picture 2" descr="New aspects of deep eutectic solvents: extraction, pharmaceutical  applications, as catalyst and gas capture | SpringerLink">
            <a:extLst>
              <a:ext uri="{FF2B5EF4-FFF2-40B4-BE49-F238E27FC236}">
                <a16:creationId xmlns:a16="http://schemas.microsoft.com/office/drawing/2014/main" id="{5EFEA287-FA08-41B4-9845-A52A2B960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306" y="1207577"/>
            <a:ext cx="5608078" cy="4093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9C4D64-178D-42C9-966E-6F72994AA65B}"/>
              </a:ext>
            </a:extLst>
          </p:cNvPr>
          <p:cNvSpPr txBox="1"/>
          <p:nvPr/>
        </p:nvSpPr>
        <p:spPr>
          <a:xfrm>
            <a:off x="4476781" y="5612831"/>
            <a:ext cx="5231995" cy="646331"/>
          </a:xfrm>
          <a:prstGeom prst="rect">
            <a:avLst/>
          </a:prstGeom>
          <a:noFill/>
        </p:spPr>
        <p:txBody>
          <a:bodyPr wrap="square" rtlCol="0">
            <a:spAutoFit/>
          </a:bodyPr>
          <a:lstStyle/>
          <a:p>
            <a:r>
              <a:rPr lang="en-GB" sz="1200" b="0" i="0" dirty="0" err="1">
                <a:solidFill>
                  <a:srgbClr val="333333"/>
                </a:solidFill>
                <a:effectLst/>
                <a:latin typeface="-apple-system"/>
              </a:rPr>
              <a:t>Soltanmohammadi</a:t>
            </a:r>
            <a:r>
              <a:rPr lang="en-GB" sz="1200" b="0" i="0" dirty="0">
                <a:solidFill>
                  <a:srgbClr val="333333"/>
                </a:solidFill>
                <a:effectLst/>
                <a:latin typeface="-apple-system"/>
              </a:rPr>
              <a:t>, F., </a:t>
            </a:r>
            <a:r>
              <a:rPr lang="en-GB" sz="1200" b="0" i="0" dirty="0" err="1">
                <a:solidFill>
                  <a:srgbClr val="333333"/>
                </a:solidFill>
                <a:effectLst/>
                <a:latin typeface="-apple-system"/>
              </a:rPr>
              <a:t>Jouyban</a:t>
            </a:r>
            <a:r>
              <a:rPr lang="en-GB" sz="1200" b="0" i="0" dirty="0">
                <a:solidFill>
                  <a:srgbClr val="333333"/>
                </a:solidFill>
                <a:effectLst/>
                <a:latin typeface="-apple-system"/>
              </a:rPr>
              <a:t>, A. &amp; </a:t>
            </a:r>
            <a:r>
              <a:rPr lang="en-GB" sz="1200" b="0" i="0" dirty="0" err="1">
                <a:solidFill>
                  <a:srgbClr val="333333"/>
                </a:solidFill>
                <a:effectLst/>
                <a:latin typeface="-apple-system"/>
              </a:rPr>
              <a:t>Shayanfar</a:t>
            </a:r>
            <a:r>
              <a:rPr lang="en-GB" sz="1200" b="0" i="0" dirty="0">
                <a:solidFill>
                  <a:srgbClr val="333333"/>
                </a:solidFill>
                <a:effectLst/>
                <a:latin typeface="-apple-system"/>
              </a:rPr>
              <a:t>, A. New aspects of deep eutectic solvents: extraction, pharmaceutical applications, as catalyst and gas capture. </a:t>
            </a:r>
            <a:r>
              <a:rPr lang="en-GB" sz="1200" b="0" i="1" dirty="0">
                <a:solidFill>
                  <a:srgbClr val="333333"/>
                </a:solidFill>
                <a:effectLst/>
                <a:latin typeface="-apple-system"/>
              </a:rPr>
              <a:t>Chem. Pap.</a:t>
            </a:r>
            <a:r>
              <a:rPr lang="en-GB" sz="1200" b="0" i="0" dirty="0">
                <a:solidFill>
                  <a:srgbClr val="333333"/>
                </a:solidFill>
                <a:effectLst/>
                <a:latin typeface="-apple-system"/>
              </a:rPr>
              <a:t> </a:t>
            </a:r>
            <a:r>
              <a:rPr lang="en-GB" sz="1200" b="1" i="0" dirty="0">
                <a:solidFill>
                  <a:srgbClr val="333333"/>
                </a:solidFill>
                <a:effectLst/>
                <a:latin typeface="-apple-system"/>
              </a:rPr>
              <a:t>75, </a:t>
            </a:r>
            <a:r>
              <a:rPr lang="en-GB" sz="1200" b="0" i="0" dirty="0">
                <a:solidFill>
                  <a:srgbClr val="333333"/>
                </a:solidFill>
                <a:effectLst/>
                <a:latin typeface="-apple-system"/>
              </a:rPr>
              <a:t>439–453 (2021</a:t>
            </a:r>
            <a:r>
              <a:rPr lang="en-GB" sz="1200" dirty="0">
                <a:solidFill>
                  <a:srgbClr val="333333"/>
                </a:solidFill>
                <a:latin typeface="-apple-system"/>
              </a:rPr>
              <a:t>)</a:t>
            </a:r>
            <a:endParaRPr lang="en-GB" sz="1200" dirty="0"/>
          </a:p>
        </p:txBody>
      </p:sp>
      <p:pic>
        <p:nvPicPr>
          <p:cNvPr id="8" name="Picture 2" descr="What is Urea? - Structure, Formula &amp;amp; Uses - Video &amp;amp; Lesson Transcript |  Study.com">
            <a:extLst>
              <a:ext uri="{FF2B5EF4-FFF2-40B4-BE49-F238E27FC236}">
                <a16:creationId xmlns:a16="http://schemas.microsoft.com/office/drawing/2014/main" id="{F36D1400-06B7-DF4C-D4B0-128C84131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3727" y="33090"/>
            <a:ext cx="1607573" cy="1034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oline chloride - Wikipedia">
            <a:extLst>
              <a:ext uri="{FF2B5EF4-FFF2-40B4-BE49-F238E27FC236}">
                <a16:creationId xmlns:a16="http://schemas.microsoft.com/office/drawing/2014/main" id="{690EE891-6D57-B53E-0499-DBCD355B6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589" y="183070"/>
            <a:ext cx="2079256" cy="102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83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1F4C4F-FE1D-AAFD-3302-92F0E94DA157}"/>
              </a:ext>
            </a:extLst>
          </p:cNvPr>
          <p:cNvPicPr>
            <a:picLocks noGrp="1" noChangeAspect="1"/>
          </p:cNvPicPr>
          <p:nvPr>
            <p:ph idx="1"/>
          </p:nvPr>
        </p:nvPicPr>
        <p:blipFill rotWithShape="1">
          <a:blip r:embed="rId3"/>
          <a:srcRect r="23090"/>
          <a:stretch/>
        </p:blipFill>
        <p:spPr>
          <a:xfrm>
            <a:off x="712025" y="1200336"/>
            <a:ext cx="4827391" cy="4034992"/>
          </a:xfrm>
          <a:prstGeom prst="rect">
            <a:avLst/>
          </a:prstGeom>
        </p:spPr>
      </p:pic>
      <p:sp>
        <p:nvSpPr>
          <p:cNvPr id="6" name="TextBox 5">
            <a:extLst>
              <a:ext uri="{FF2B5EF4-FFF2-40B4-BE49-F238E27FC236}">
                <a16:creationId xmlns:a16="http://schemas.microsoft.com/office/drawing/2014/main" id="{5914087F-133E-48E6-4C3B-22E7225C9BBB}"/>
              </a:ext>
            </a:extLst>
          </p:cNvPr>
          <p:cNvSpPr txBox="1"/>
          <p:nvPr/>
        </p:nvSpPr>
        <p:spPr>
          <a:xfrm flipH="1">
            <a:off x="595222" y="707366"/>
            <a:ext cx="10929667" cy="369332"/>
          </a:xfrm>
          <a:prstGeom prst="rect">
            <a:avLst/>
          </a:prstGeom>
          <a:noFill/>
        </p:spPr>
        <p:txBody>
          <a:bodyPr wrap="square" rtlCol="0">
            <a:spAutoFit/>
          </a:bodyPr>
          <a:lstStyle/>
          <a:p>
            <a:r>
              <a:rPr lang="en-GB" dirty="0"/>
              <a:t>Dissolution Rates with Ethaline (2:1 ethylene glycol: choline chloride) and 0.1mol% iodine from Jenkin et al., 2016</a:t>
            </a:r>
            <a:r>
              <a:rPr lang="en-GB" baseline="30000" dirty="0"/>
              <a:t>1</a:t>
            </a:r>
            <a:r>
              <a:rPr lang="en-GB" dirty="0"/>
              <a:t>:</a:t>
            </a:r>
          </a:p>
        </p:txBody>
      </p:sp>
      <p:sp>
        <p:nvSpPr>
          <p:cNvPr id="7" name="TextBox 6">
            <a:extLst>
              <a:ext uri="{FF2B5EF4-FFF2-40B4-BE49-F238E27FC236}">
                <a16:creationId xmlns:a16="http://schemas.microsoft.com/office/drawing/2014/main" id="{0991057E-A4C9-A7C3-A10E-32D60A394946}"/>
              </a:ext>
            </a:extLst>
          </p:cNvPr>
          <p:cNvSpPr txBox="1"/>
          <p:nvPr/>
        </p:nvSpPr>
        <p:spPr>
          <a:xfrm>
            <a:off x="3242230" y="2024417"/>
            <a:ext cx="1091242" cy="276999"/>
          </a:xfrm>
          <a:prstGeom prst="rect">
            <a:avLst/>
          </a:prstGeom>
          <a:noFill/>
        </p:spPr>
        <p:txBody>
          <a:bodyPr wrap="square" rtlCol="0">
            <a:spAutoFit/>
          </a:bodyPr>
          <a:lstStyle/>
          <a:p>
            <a:r>
              <a:rPr lang="en-GB" sz="1200" dirty="0"/>
              <a:t>Electrum 50°C</a:t>
            </a:r>
          </a:p>
        </p:txBody>
      </p:sp>
      <p:sp>
        <p:nvSpPr>
          <p:cNvPr id="14" name="TextBox 13">
            <a:extLst>
              <a:ext uri="{FF2B5EF4-FFF2-40B4-BE49-F238E27FC236}">
                <a16:creationId xmlns:a16="http://schemas.microsoft.com/office/drawing/2014/main" id="{A766C45C-85A0-590D-E419-7BB43BE12B42}"/>
              </a:ext>
            </a:extLst>
          </p:cNvPr>
          <p:cNvSpPr txBox="1"/>
          <p:nvPr/>
        </p:nvSpPr>
        <p:spPr>
          <a:xfrm>
            <a:off x="5237931" y="1464551"/>
            <a:ext cx="1091242" cy="276999"/>
          </a:xfrm>
          <a:prstGeom prst="rect">
            <a:avLst/>
          </a:prstGeom>
          <a:noFill/>
        </p:spPr>
        <p:txBody>
          <a:bodyPr wrap="square" rtlCol="0">
            <a:spAutoFit/>
          </a:bodyPr>
          <a:lstStyle/>
          <a:p>
            <a:r>
              <a:rPr lang="en-GB" sz="1200" dirty="0"/>
              <a:t>Tellurium 45°C</a:t>
            </a:r>
          </a:p>
        </p:txBody>
      </p:sp>
      <p:sp>
        <p:nvSpPr>
          <p:cNvPr id="16" name="TextBox 15">
            <a:extLst>
              <a:ext uri="{FF2B5EF4-FFF2-40B4-BE49-F238E27FC236}">
                <a16:creationId xmlns:a16="http://schemas.microsoft.com/office/drawing/2014/main" id="{D0412949-21F4-6AAE-6B92-31B446BC852A}"/>
              </a:ext>
            </a:extLst>
          </p:cNvPr>
          <p:cNvSpPr txBox="1"/>
          <p:nvPr/>
        </p:nvSpPr>
        <p:spPr>
          <a:xfrm>
            <a:off x="3615323" y="2940833"/>
            <a:ext cx="1091242" cy="276999"/>
          </a:xfrm>
          <a:prstGeom prst="rect">
            <a:avLst/>
          </a:prstGeom>
          <a:noFill/>
        </p:spPr>
        <p:txBody>
          <a:bodyPr wrap="square" rtlCol="0">
            <a:spAutoFit/>
          </a:bodyPr>
          <a:lstStyle/>
          <a:p>
            <a:r>
              <a:rPr lang="en-GB" sz="1200" dirty="0"/>
              <a:t>Galena 50°C</a:t>
            </a:r>
          </a:p>
        </p:txBody>
      </p:sp>
      <p:sp>
        <p:nvSpPr>
          <p:cNvPr id="18" name="TextBox 17">
            <a:extLst>
              <a:ext uri="{FF2B5EF4-FFF2-40B4-BE49-F238E27FC236}">
                <a16:creationId xmlns:a16="http://schemas.microsoft.com/office/drawing/2014/main" id="{7AA6EC12-5966-352F-8566-0A42A7B83B5D}"/>
              </a:ext>
            </a:extLst>
          </p:cNvPr>
          <p:cNvSpPr txBox="1"/>
          <p:nvPr/>
        </p:nvSpPr>
        <p:spPr>
          <a:xfrm>
            <a:off x="5246486" y="2579032"/>
            <a:ext cx="1091242" cy="276999"/>
          </a:xfrm>
          <a:prstGeom prst="rect">
            <a:avLst/>
          </a:prstGeom>
          <a:noFill/>
        </p:spPr>
        <p:txBody>
          <a:bodyPr wrap="square" rtlCol="0">
            <a:spAutoFit/>
          </a:bodyPr>
          <a:lstStyle/>
          <a:p>
            <a:r>
              <a:rPr lang="en-GB" sz="1200" dirty="0"/>
              <a:t>Bi</a:t>
            </a:r>
            <a:r>
              <a:rPr lang="en-GB" sz="1200" baseline="-25000" dirty="0"/>
              <a:t>2</a:t>
            </a:r>
            <a:r>
              <a:rPr lang="en-GB" sz="1200" dirty="0"/>
              <a:t>Te</a:t>
            </a:r>
            <a:r>
              <a:rPr lang="en-GB" sz="1200" baseline="-25000" dirty="0"/>
              <a:t>3 </a:t>
            </a:r>
            <a:r>
              <a:rPr lang="en-GB" sz="1200" dirty="0"/>
              <a:t>\\c 45°C</a:t>
            </a:r>
          </a:p>
        </p:txBody>
      </p:sp>
      <p:sp>
        <p:nvSpPr>
          <p:cNvPr id="19" name="TextBox 18">
            <a:extLst>
              <a:ext uri="{FF2B5EF4-FFF2-40B4-BE49-F238E27FC236}">
                <a16:creationId xmlns:a16="http://schemas.microsoft.com/office/drawing/2014/main" id="{B20BF6F7-A4A0-B323-D6D7-B28DCEE471DD}"/>
              </a:ext>
            </a:extLst>
          </p:cNvPr>
          <p:cNvSpPr txBox="1"/>
          <p:nvPr/>
        </p:nvSpPr>
        <p:spPr>
          <a:xfrm>
            <a:off x="5235838" y="3166998"/>
            <a:ext cx="1091242" cy="276999"/>
          </a:xfrm>
          <a:prstGeom prst="rect">
            <a:avLst/>
          </a:prstGeom>
          <a:noFill/>
        </p:spPr>
        <p:txBody>
          <a:bodyPr wrap="square" rtlCol="0">
            <a:spAutoFit/>
          </a:bodyPr>
          <a:lstStyle/>
          <a:p>
            <a:r>
              <a:rPr lang="en-GB" sz="1200" dirty="0"/>
              <a:t>Bi</a:t>
            </a:r>
            <a:r>
              <a:rPr lang="en-GB" sz="1200" baseline="-25000" dirty="0"/>
              <a:t>2</a:t>
            </a:r>
            <a:r>
              <a:rPr lang="en-GB" sz="1200" dirty="0"/>
              <a:t>Te</a:t>
            </a:r>
            <a:r>
              <a:rPr lang="en-GB" sz="1200" baseline="-25000" dirty="0"/>
              <a:t>3</a:t>
            </a:r>
            <a:r>
              <a:rPr lang="en-GB" sz="1200" dirty="0"/>
              <a:t> Ͱc 45°C</a:t>
            </a:r>
          </a:p>
        </p:txBody>
      </p:sp>
      <p:sp>
        <p:nvSpPr>
          <p:cNvPr id="20" name="TextBox 19">
            <a:extLst>
              <a:ext uri="{FF2B5EF4-FFF2-40B4-BE49-F238E27FC236}">
                <a16:creationId xmlns:a16="http://schemas.microsoft.com/office/drawing/2014/main" id="{7E1EFD09-DCBC-6E5A-38C1-6F5311EEBC95}"/>
              </a:ext>
            </a:extLst>
          </p:cNvPr>
          <p:cNvSpPr txBox="1"/>
          <p:nvPr/>
        </p:nvSpPr>
        <p:spPr>
          <a:xfrm>
            <a:off x="5236361" y="3937877"/>
            <a:ext cx="1343908" cy="276999"/>
          </a:xfrm>
          <a:prstGeom prst="rect">
            <a:avLst/>
          </a:prstGeom>
          <a:noFill/>
        </p:spPr>
        <p:txBody>
          <a:bodyPr wrap="square" rtlCol="0">
            <a:spAutoFit/>
          </a:bodyPr>
          <a:lstStyle/>
          <a:p>
            <a:r>
              <a:rPr lang="en-GB" sz="1200" dirty="0"/>
              <a:t>Chalcopyrite 50°C</a:t>
            </a:r>
          </a:p>
        </p:txBody>
      </p:sp>
      <p:sp>
        <p:nvSpPr>
          <p:cNvPr id="21" name="TextBox 20">
            <a:extLst>
              <a:ext uri="{FF2B5EF4-FFF2-40B4-BE49-F238E27FC236}">
                <a16:creationId xmlns:a16="http://schemas.microsoft.com/office/drawing/2014/main" id="{ACA3E936-DF22-F6BE-E2F8-0CD57B11DC27}"/>
              </a:ext>
            </a:extLst>
          </p:cNvPr>
          <p:cNvSpPr txBox="1"/>
          <p:nvPr/>
        </p:nvSpPr>
        <p:spPr>
          <a:xfrm>
            <a:off x="3934557" y="4369817"/>
            <a:ext cx="1091242" cy="276999"/>
          </a:xfrm>
          <a:prstGeom prst="rect">
            <a:avLst/>
          </a:prstGeom>
          <a:noFill/>
        </p:spPr>
        <p:txBody>
          <a:bodyPr wrap="square" rtlCol="0">
            <a:spAutoFit/>
          </a:bodyPr>
          <a:lstStyle/>
          <a:p>
            <a:r>
              <a:rPr lang="en-GB" sz="1200" dirty="0"/>
              <a:t>Pyrite 45°C</a:t>
            </a:r>
          </a:p>
        </p:txBody>
      </p:sp>
      <p:sp>
        <p:nvSpPr>
          <p:cNvPr id="12" name="TextBox 11">
            <a:extLst>
              <a:ext uri="{FF2B5EF4-FFF2-40B4-BE49-F238E27FC236}">
                <a16:creationId xmlns:a16="http://schemas.microsoft.com/office/drawing/2014/main" id="{EBA3DD9D-D4FC-BCF0-90F8-9D67AAFF5A3C}"/>
              </a:ext>
            </a:extLst>
          </p:cNvPr>
          <p:cNvSpPr txBox="1"/>
          <p:nvPr/>
        </p:nvSpPr>
        <p:spPr>
          <a:xfrm>
            <a:off x="151024" y="5509940"/>
            <a:ext cx="6501561" cy="830997"/>
          </a:xfrm>
          <a:prstGeom prst="rect">
            <a:avLst/>
          </a:prstGeom>
          <a:noFill/>
        </p:spPr>
        <p:txBody>
          <a:bodyPr wrap="square" rtlCol="0">
            <a:spAutoFit/>
          </a:bodyPr>
          <a:lstStyle/>
          <a:p>
            <a:r>
              <a:rPr lang="en-GB" baseline="30000" dirty="0"/>
              <a:t>1</a:t>
            </a:r>
            <a:r>
              <a:rPr lang="en-GB" sz="1200" dirty="0"/>
              <a:t>Gawen R.T. Jenkin, Ahmed Z.M. Al-Bassam, Robert C. Harris, Andrew P. Abbott, Daniel J. Smith, David A. Holwell, Robert J. Chapman, Christopher J. Stanley, (2016),</a:t>
            </a:r>
          </a:p>
          <a:p>
            <a:r>
              <a:rPr lang="en-GB" sz="1200" i="1" dirty="0"/>
              <a:t>The application of deep eutectic solvent ionic liquids for environmentally-friendly dissolution and recovery of precious metals</a:t>
            </a:r>
            <a:r>
              <a:rPr lang="en-GB" sz="1200" dirty="0"/>
              <a:t>, Minerals Engineering, Vol. 87</a:t>
            </a:r>
          </a:p>
        </p:txBody>
      </p:sp>
      <p:pic>
        <p:nvPicPr>
          <p:cNvPr id="22" name="Picture 21">
            <a:extLst>
              <a:ext uri="{FF2B5EF4-FFF2-40B4-BE49-F238E27FC236}">
                <a16:creationId xmlns:a16="http://schemas.microsoft.com/office/drawing/2014/main" id="{F7800468-EFBA-6F11-EFC2-CFEACE38DC6A}"/>
              </a:ext>
            </a:extLst>
          </p:cNvPr>
          <p:cNvPicPr>
            <a:picLocks noChangeAspect="1"/>
          </p:cNvPicPr>
          <p:nvPr/>
        </p:nvPicPr>
        <p:blipFill rotWithShape="1">
          <a:blip r:embed="rId4"/>
          <a:srcRect l="-4285" t="1608" r="52626" b="4340"/>
          <a:stretch/>
        </p:blipFill>
        <p:spPr>
          <a:xfrm>
            <a:off x="6283367" y="987231"/>
            <a:ext cx="3426364" cy="2614101"/>
          </a:xfrm>
          <a:prstGeom prst="rect">
            <a:avLst/>
          </a:prstGeom>
        </p:spPr>
      </p:pic>
      <p:pic>
        <p:nvPicPr>
          <p:cNvPr id="23" name="Picture 22">
            <a:extLst>
              <a:ext uri="{FF2B5EF4-FFF2-40B4-BE49-F238E27FC236}">
                <a16:creationId xmlns:a16="http://schemas.microsoft.com/office/drawing/2014/main" id="{7A871D1F-270F-0AED-D3D3-14BFB75A3FC0}"/>
              </a:ext>
            </a:extLst>
          </p:cNvPr>
          <p:cNvPicPr>
            <a:picLocks noChangeAspect="1"/>
          </p:cNvPicPr>
          <p:nvPr/>
        </p:nvPicPr>
        <p:blipFill rotWithShape="1">
          <a:blip r:embed="rId4"/>
          <a:srcRect l="51045" t="854"/>
          <a:stretch/>
        </p:blipFill>
        <p:spPr>
          <a:xfrm>
            <a:off x="6652585" y="3547831"/>
            <a:ext cx="3104065" cy="2634322"/>
          </a:xfrm>
          <a:prstGeom prst="rect">
            <a:avLst/>
          </a:prstGeom>
        </p:spPr>
      </p:pic>
      <p:sp>
        <p:nvSpPr>
          <p:cNvPr id="24" name="TextBox 23">
            <a:extLst>
              <a:ext uri="{FF2B5EF4-FFF2-40B4-BE49-F238E27FC236}">
                <a16:creationId xmlns:a16="http://schemas.microsoft.com/office/drawing/2014/main" id="{DA428FFD-F1BE-8F2C-BDBC-C09C6D4542AD}"/>
              </a:ext>
            </a:extLst>
          </p:cNvPr>
          <p:cNvSpPr txBox="1"/>
          <p:nvPr/>
        </p:nvSpPr>
        <p:spPr>
          <a:xfrm>
            <a:off x="759089" y="5235328"/>
            <a:ext cx="5821180" cy="369332"/>
          </a:xfrm>
          <a:prstGeom prst="rect">
            <a:avLst/>
          </a:prstGeom>
          <a:noFill/>
        </p:spPr>
        <p:txBody>
          <a:bodyPr wrap="square" rtlCol="0">
            <a:spAutoFit/>
          </a:bodyPr>
          <a:lstStyle/>
          <a:p>
            <a:r>
              <a:rPr lang="en-GB" dirty="0"/>
              <a:t>Note: pyrite does </a:t>
            </a:r>
            <a:r>
              <a:rPr lang="en-GB" i="1" dirty="0"/>
              <a:t>not </a:t>
            </a:r>
            <a:r>
              <a:rPr lang="en-GB" dirty="0"/>
              <a:t>dissolve/ is not etched </a:t>
            </a:r>
          </a:p>
        </p:txBody>
      </p:sp>
    </p:spTree>
    <p:extLst>
      <p:ext uri="{BB962C8B-B14F-4D97-AF65-F5344CB8AC3E}">
        <p14:creationId xmlns:p14="http://schemas.microsoft.com/office/powerpoint/2010/main" val="138397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6CB6-C0F7-44D6-A969-6193992BACE1}"/>
              </a:ext>
            </a:extLst>
          </p:cNvPr>
          <p:cNvSpPr>
            <a:spLocks noGrp="1"/>
          </p:cNvSpPr>
          <p:nvPr>
            <p:ph type="title"/>
          </p:nvPr>
        </p:nvSpPr>
        <p:spPr/>
        <p:txBody>
          <a:bodyPr/>
          <a:lstStyle/>
          <a:p>
            <a:r>
              <a:rPr lang="en-GB" dirty="0"/>
              <a:t>Actions and Objectives</a:t>
            </a:r>
          </a:p>
        </p:txBody>
      </p:sp>
      <p:sp>
        <p:nvSpPr>
          <p:cNvPr id="3" name="Content Placeholder 2">
            <a:extLst>
              <a:ext uri="{FF2B5EF4-FFF2-40B4-BE49-F238E27FC236}">
                <a16:creationId xmlns:a16="http://schemas.microsoft.com/office/drawing/2014/main" id="{04B93218-618E-4D9C-B0D5-EBCBFF052BA7}"/>
              </a:ext>
            </a:extLst>
          </p:cNvPr>
          <p:cNvSpPr>
            <a:spLocks noGrp="1"/>
          </p:cNvSpPr>
          <p:nvPr>
            <p:ph idx="1"/>
          </p:nvPr>
        </p:nvSpPr>
        <p:spPr>
          <a:xfrm>
            <a:off x="955878" y="1921149"/>
            <a:ext cx="7874357" cy="4023360"/>
          </a:xfrm>
        </p:spPr>
        <p:txBody>
          <a:bodyPr>
            <a:normAutofit/>
          </a:bodyPr>
          <a:lstStyle/>
          <a:p>
            <a:r>
              <a:rPr lang="en-GB" dirty="0"/>
              <a:t>1) Automated SEM analysis</a:t>
            </a:r>
          </a:p>
          <a:p>
            <a:pPr lvl="1"/>
            <a:r>
              <a:rPr lang="en-GB" dirty="0"/>
              <a:t>Mineralogical characterisation of ores, concentrates and mine tailings</a:t>
            </a:r>
          </a:p>
          <a:p>
            <a:pPr lvl="1"/>
            <a:r>
              <a:rPr lang="en-GB" dirty="0"/>
              <a:t>Understand element flows through the processing plant </a:t>
            </a:r>
          </a:p>
          <a:p>
            <a:r>
              <a:rPr lang="en-GB" dirty="0"/>
              <a:t>2) Develop a protocol for leaching of by-products using DES</a:t>
            </a:r>
          </a:p>
          <a:p>
            <a:pPr lvl="1"/>
            <a:r>
              <a:rPr lang="en-GB" dirty="0"/>
              <a:t>Lab experiments for extent of leaching for each metal, and leaching rates at low temperatures (room to 50°C)</a:t>
            </a:r>
          </a:p>
          <a:p>
            <a:r>
              <a:rPr lang="en-GB" dirty="0"/>
              <a:t>3) Consider economic feasibility and socio-environmental implications of a DES approach vs current/ traditional processing methods</a:t>
            </a:r>
          </a:p>
          <a:p>
            <a:pPr marL="0" indent="0">
              <a:buNone/>
            </a:pPr>
            <a:endParaRPr lang="en-GB" dirty="0"/>
          </a:p>
        </p:txBody>
      </p:sp>
      <p:sp>
        <p:nvSpPr>
          <p:cNvPr id="4" name="Slide Number Placeholder 3">
            <a:extLst>
              <a:ext uri="{FF2B5EF4-FFF2-40B4-BE49-F238E27FC236}">
                <a16:creationId xmlns:a16="http://schemas.microsoft.com/office/drawing/2014/main" id="{DFBA4862-B73F-4C47-80A4-169D4D9E18C4}"/>
              </a:ext>
            </a:extLst>
          </p:cNvPr>
          <p:cNvSpPr>
            <a:spLocks noGrp="1"/>
          </p:cNvSpPr>
          <p:nvPr>
            <p:ph type="sldNum" sz="quarter" idx="12"/>
          </p:nvPr>
        </p:nvSpPr>
        <p:spPr/>
        <p:txBody>
          <a:bodyPr>
            <a:normAutofit/>
          </a:bodyPr>
          <a:lstStyle/>
          <a:p>
            <a:fld id="{028DA0F8-BFEC-4DA0-9F22-3F6A6CED7F4A}" type="slidenum">
              <a:rPr lang="en-GB" smtClean="0"/>
              <a:t>6</a:t>
            </a:fld>
            <a:endParaRPr lang="en-GB"/>
          </a:p>
        </p:txBody>
      </p:sp>
    </p:spTree>
    <p:extLst>
      <p:ext uri="{BB962C8B-B14F-4D97-AF65-F5344CB8AC3E}">
        <p14:creationId xmlns:p14="http://schemas.microsoft.com/office/powerpoint/2010/main" val="417633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06909A-BEEB-716E-CE62-7F32C4962B2B}"/>
              </a:ext>
            </a:extLst>
          </p:cNvPr>
          <p:cNvSpPr/>
          <p:nvPr/>
        </p:nvSpPr>
        <p:spPr>
          <a:xfrm>
            <a:off x="1866507" y="1428161"/>
            <a:ext cx="3299381" cy="2615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Crushed ore </a:t>
            </a:r>
          </a:p>
        </p:txBody>
      </p:sp>
      <p:sp>
        <p:nvSpPr>
          <p:cNvPr id="5" name="Arrow: Right 4">
            <a:extLst>
              <a:ext uri="{FF2B5EF4-FFF2-40B4-BE49-F238E27FC236}">
                <a16:creationId xmlns:a16="http://schemas.microsoft.com/office/drawing/2014/main" id="{6FA54288-624F-266C-569E-CDAD32B99B9F}"/>
              </a:ext>
            </a:extLst>
          </p:cNvPr>
          <p:cNvSpPr/>
          <p:nvPr/>
        </p:nvSpPr>
        <p:spPr>
          <a:xfrm>
            <a:off x="5152240" y="1428161"/>
            <a:ext cx="5305425" cy="857250"/>
          </a:xfrm>
          <a:prstGeom prst="rightArrow">
            <a:avLst>
              <a:gd name="adj1" fmla="val 100000"/>
              <a:gd name="adj2" fmla="val 1622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Flotation</a:t>
            </a:r>
            <a:r>
              <a:rPr lang="en-GB" dirty="0"/>
              <a:t> </a:t>
            </a:r>
            <a:r>
              <a:rPr lang="en-GB" dirty="0">
                <a:solidFill>
                  <a:schemeClr val="tx1"/>
                </a:solidFill>
              </a:rPr>
              <a:t>Concentrate</a:t>
            </a:r>
          </a:p>
        </p:txBody>
      </p:sp>
      <p:sp>
        <p:nvSpPr>
          <p:cNvPr id="7" name="Arrow: Right 6">
            <a:extLst>
              <a:ext uri="{FF2B5EF4-FFF2-40B4-BE49-F238E27FC236}">
                <a16:creationId xmlns:a16="http://schemas.microsoft.com/office/drawing/2014/main" id="{CDCB249E-1AAF-ADBA-0322-A8A8B80B60D4}"/>
              </a:ext>
            </a:extLst>
          </p:cNvPr>
          <p:cNvSpPr/>
          <p:nvPr/>
        </p:nvSpPr>
        <p:spPr>
          <a:xfrm>
            <a:off x="5152239" y="2285410"/>
            <a:ext cx="4295776" cy="531019"/>
          </a:xfrm>
          <a:prstGeom prst="rightArrow">
            <a:avLst>
              <a:gd name="adj1" fmla="val 100000"/>
              <a:gd name="adj2" fmla="val 1952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Knelson</a:t>
            </a:r>
            <a:r>
              <a:rPr lang="en-GB" dirty="0">
                <a:solidFill>
                  <a:schemeClr val="tx1"/>
                </a:solidFill>
              </a:rPr>
              <a:t> Concentrate</a:t>
            </a:r>
          </a:p>
        </p:txBody>
      </p:sp>
      <p:sp>
        <p:nvSpPr>
          <p:cNvPr id="8" name="Arrow: Bent 7">
            <a:extLst>
              <a:ext uri="{FF2B5EF4-FFF2-40B4-BE49-F238E27FC236}">
                <a16:creationId xmlns:a16="http://schemas.microsoft.com/office/drawing/2014/main" id="{33D90C7D-89F1-979A-1620-A1150F6CB240}"/>
              </a:ext>
            </a:extLst>
          </p:cNvPr>
          <p:cNvSpPr/>
          <p:nvPr/>
        </p:nvSpPr>
        <p:spPr>
          <a:xfrm rot="5400000">
            <a:off x="4918877" y="3547477"/>
            <a:ext cx="1914525" cy="1447800"/>
          </a:xfrm>
          <a:prstGeom prst="bentArrow">
            <a:avLst>
              <a:gd name="adj1" fmla="val 50000"/>
              <a:gd name="adj2" fmla="val 25000"/>
              <a:gd name="adj3" fmla="val 25000"/>
              <a:gd name="adj4"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Arrow: Right 8">
            <a:extLst>
              <a:ext uri="{FF2B5EF4-FFF2-40B4-BE49-F238E27FC236}">
                <a16:creationId xmlns:a16="http://schemas.microsoft.com/office/drawing/2014/main" id="{C76657E4-2639-B14D-022F-4FA7F12D4EDD}"/>
              </a:ext>
            </a:extLst>
          </p:cNvPr>
          <p:cNvSpPr/>
          <p:nvPr/>
        </p:nvSpPr>
        <p:spPr>
          <a:xfrm>
            <a:off x="5152238" y="2816430"/>
            <a:ext cx="3705226" cy="361950"/>
          </a:xfrm>
          <a:prstGeom prst="rightArrow">
            <a:avLst>
              <a:gd name="adj1" fmla="val 100000"/>
              <a:gd name="adj2" fmla="val 2815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Middling Concentrate</a:t>
            </a:r>
          </a:p>
        </p:txBody>
      </p:sp>
      <p:sp>
        <p:nvSpPr>
          <p:cNvPr id="10" name="Arrow: Right 9">
            <a:extLst>
              <a:ext uri="{FF2B5EF4-FFF2-40B4-BE49-F238E27FC236}">
                <a16:creationId xmlns:a16="http://schemas.microsoft.com/office/drawing/2014/main" id="{9B4CB830-675C-B106-D245-E7595F4CF35A}"/>
              </a:ext>
            </a:extLst>
          </p:cNvPr>
          <p:cNvSpPr/>
          <p:nvPr/>
        </p:nvSpPr>
        <p:spPr>
          <a:xfrm>
            <a:off x="5152239" y="3178380"/>
            <a:ext cx="3629026" cy="196416"/>
          </a:xfrm>
          <a:prstGeom prst="rightArrow">
            <a:avLst>
              <a:gd name="adj1" fmla="val 100000"/>
              <a:gd name="adj2" fmla="val 4869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Heavy</a:t>
            </a:r>
            <a:r>
              <a:rPr lang="en-GB" dirty="0">
                <a:solidFill>
                  <a:schemeClr val="tx1"/>
                </a:solidFill>
              </a:rPr>
              <a:t> </a:t>
            </a:r>
            <a:r>
              <a:rPr lang="en-GB" sz="1400" dirty="0">
                <a:solidFill>
                  <a:schemeClr val="tx1"/>
                </a:solidFill>
              </a:rPr>
              <a:t>Concentrate</a:t>
            </a:r>
            <a:endParaRPr lang="en-GB" dirty="0">
              <a:solidFill>
                <a:schemeClr val="tx1"/>
              </a:solidFill>
            </a:endParaRPr>
          </a:p>
        </p:txBody>
      </p:sp>
      <p:sp>
        <p:nvSpPr>
          <p:cNvPr id="11" name="TextBox 10">
            <a:extLst>
              <a:ext uri="{FF2B5EF4-FFF2-40B4-BE49-F238E27FC236}">
                <a16:creationId xmlns:a16="http://schemas.microsoft.com/office/drawing/2014/main" id="{BE4EE05A-7743-84CC-3B3A-F45EB5B013B9}"/>
              </a:ext>
            </a:extLst>
          </p:cNvPr>
          <p:cNvSpPr txBox="1"/>
          <p:nvPr/>
        </p:nvSpPr>
        <p:spPr>
          <a:xfrm>
            <a:off x="5392133" y="3513080"/>
            <a:ext cx="999241" cy="369332"/>
          </a:xfrm>
          <a:prstGeom prst="rect">
            <a:avLst/>
          </a:prstGeom>
          <a:noFill/>
        </p:spPr>
        <p:txBody>
          <a:bodyPr wrap="square" rtlCol="0">
            <a:spAutoFit/>
          </a:bodyPr>
          <a:lstStyle/>
          <a:p>
            <a:r>
              <a:rPr lang="en-GB" dirty="0"/>
              <a:t>Tailings</a:t>
            </a:r>
          </a:p>
        </p:txBody>
      </p:sp>
      <p:sp>
        <p:nvSpPr>
          <p:cNvPr id="12" name="TextBox 11">
            <a:extLst>
              <a:ext uri="{FF2B5EF4-FFF2-40B4-BE49-F238E27FC236}">
                <a16:creationId xmlns:a16="http://schemas.microsoft.com/office/drawing/2014/main" id="{F4ED43A9-1DE8-19A4-3D04-3CA4F0076B51}"/>
              </a:ext>
            </a:extLst>
          </p:cNvPr>
          <p:cNvSpPr txBox="1"/>
          <p:nvPr/>
        </p:nvSpPr>
        <p:spPr>
          <a:xfrm>
            <a:off x="1866508" y="562442"/>
            <a:ext cx="1357460" cy="369332"/>
          </a:xfrm>
          <a:prstGeom prst="rect">
            <a:avLst/>
          </a:prstGeom>
          <a:noFill/>
        </p:spPr>
        <p:txBody>
          <a:bodyPr wrap="square" rtlCol="0">
            <a:spAutoFit/>
          </a:bodyPr>
          <a:lstStyle/>
          <a:p>
            <a:r>
              <a:rPr lang="en-GB" dirty="0"/>
              <a:t>Plant Input:</a:t>
            </a:r>
          </a:p>
        </p:txBody>
      </p:sp>
      <p:sp>
        <p:nvSpPr>
          <p:cNvPr id="13" name="TextBox 12">
            <a:extLst>
              <a:ext uri="{FF2B5EF4-FFF2-40B4-BE49-F238E27FC236}">
                <a16:creationId xmlns:a16="http://schemas.microsoft.com/office/drawing/2014/main" id="{BBE88CAB-A7FE-A7E3-ABFE-01DA849FC5E1}"/>
              </a:ext>
            </a:extLst>
          </p:cNvPr>
          <p:cNvSpPr txBox="1"/>
          <p:nvPr/>
        </p:nvSpPr>
        <p:spPr>
          <a:xfrm>
            <a:off x="6600040" y="562442"/>
            <a:ext cx="1601822" cy="369332"/>
          </a:xfrm>
          <a:prstGeom prst="rect">
            <a:avLst/>
          </a:prstGeom>
          <a:noFill/>
        </p:spPr>
        <p:txBody>
          <a:bodyPr wrap="square" rtlCol="0">
            <a:spAutoFit/>
          </a:bodyPr>
          <a:lstStyle/>
          <a:p>
            <a:r>
              <a:rPr lang="en-GB" dirty="0"/>
              <a:t>Plant Output:</a:t>
            </a:r>
          </a:p>
        </p:txBody>
      </p:sp>
      <p:sp>
        <p:nvSpPr>
          <p:cNvPr id="15" name="TextBox 14">
            <a:extLst>
              <a:ext uri="{FF2B5EF4-FFF2-40B4-BE49-F238E27FC236}">
                <a16:creationId xmlns:a16="http://schemas.microsoft.com/office/drawing/2014/main" id="{7D995A9F-B50D-B838-68F9-4DABA050484B}"/>
              </a:ext>
            </a:extLst>
          </p:cNvPr>
          <p:cNvSpPr txBox="1"/>
          <p:nvPr/>
        </p:nvSpPr>
        <p:spPr>
          <a:xfrm>
            <a:off x="1257461" y="4540486"/>
            <a:ext cx="3629026" cy="1200329"/>
          </a:xfrm>
          <a:prstGeom prst="rect">
            <a:avLst/>
          </a:prstGeom>
          <a:noFill/>
        </p:spPr>
        <p:txBody>
          <a:bodyPr wrap="square" rtlCol="0">
            <a:spAutoFit/>
          </a:bodyPr>
          <a:lstStyle/>
          <a:p>
            <a:r>
              <a:rPr lang="en-GB" sz="1800" dirty="0" err="1"/>
              <a:t>Björkdal</a:t>
            </a:r>
            <a:r>
              <a:rPr lang="en-GB" sz="1800" dirty="0"/>
              <a:t> produces four concentrates containing Au which are sold to smelters – where are Te, W and Bi are going?</a:t>
            </a:r>
            <a:endParaRPr lang="en-GB" dirty="0"/>
          </a:p>
        </p:txBody>
      </p:sp>
      <p:sp>
        <p:nvSpPr>
          <p:cNvPr id="2" name="TextBox 1">
            <a:extLst>
              <a:ext uri="{FF2B5EF4-FFF2-40B4-BE49-F238E27FC236}">
                <a16:creationId xmlns:a16="http://schemas.microsoft.com/office/drawing/2014/main" id="{421B4B00-736C-44DF-D851-A8ACD2FE5991}"/>
              </a:ext>
            </a:extLst>
          </p:cNvPr>
          <p:cNvSpPr txBox="1"/>
          <p:nvPr/>
        </p:nvSpPr>
        <p:spPr>
          <a:xfrm>
            <a:off x="5852326" y="5429839"/>
            <a:ext cx="1447801" cy="369332"/>
          </a:xfrm>
          <a:prstGeom prst="rect">
            <a:avLst/>
          </a:prstGeom>
          <a:noFill/>
        </p:spPr>
        <p:txBody>
          <a:bodyPr wrap="square" rtlCol="0">
            <a:spAutoFit/>
          </a:bodyPr>
          <a:lstStyle/>
          <a:p>
            <a:r>
              <a:rPr lang="en-GB" dirty="0"/>
              <a:t>Waste</a:t>
            </a:r>
          </a:p>
        </p:txBody>
      </p:sp>
      <p:sp>
        <p:nvSpPr>
          <p:cNvPr id="6" name="TextBox 5">
            <a:extLst>
              <a:ext uri="{FF2B5EF4-FFF2-40B4-BE49-F238E27FC236}">
                <a16:creationId xmlns:a16="http://schemas.microsoft.com/office/drawing/2014/main" id="{152B3F8D-A022-B73B-4A2D-5BAF8D3F7623}"/>
              </a:ext>
            </a:extLst>
          </p:cNvPr>
          <p:cNvSpPr txBox="1"/>
          <p:nvPr/>
        </p:nvSpPr>
        <p:spPr>
          <a:xfrm>
            <a:off x="9690847" y="2285410"/>
            <a:ext cx="2026024" cy="369332"/>
          </a:xfrm>
          <a:prstGeom prst="rect">
            <a:avLst/>
          </a:prstGeom>
          <a:noFill/>
        </p:spPr>
        <p:txBody>
          <a:bodyPr wrap="square" rtlCol="0">
            <a:spAutoFit/>
          </a:bodyPr>
          <a:lstStyle/>
          <a:p>
            <a:r>
              <a:rPr lang="en-GB" dirty="0"/>
              <a:t>Sellable products</a:t>
            </a:r>
          </a:p>
        </p:txBody>
      </p:sp>
    </p:spTree>
    <p:extLst>
      <p:ext uri="{BB962C8B-B14F-4D97-AF65-F5344CB8AC3E}">
        <p14:creationId xmlns:p14="http://schemas.microsoft.com/office/powerpoint/2010/main" val="256952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1405-F279-43FE-84CB-FA538CD631F6}"/>
              </a:ext>
            </a:extLst>
          </p:cNvPr>
          <p:cNvSpPr>
            <a:spLocks noGrp="1"/>
          </p:cNvSpPr>
          <p:nvPr>
            <p:ph type="title"/>
          </p:nvPr>
        </p:nvSpPr>
        <p:spPr>
          <a:xfrm>
            <a:off x="425778" y="665601"/>
            <a:ext cx="10058400" cy="1023682"/>
          </a:xfrm>
        </p:spPr>
        <p:txBody>
          <a:bodyPr/>
          <a:lstStyle/>
          <a:p>
            <a:r>
              <a:rPr lang="en-GB" dirty="0"/>
              <a:t>Preliminary Results</a:t>
            </a:r>
          </a:p>
        </p:txBody>
      </p:sp>
      <p:sp>
        <p:nvSpPr>
          <p:cNvPr id="3" name="Content Placeholder 2">
            <a:extLst>
              <a:ext uri="{FF2B5EF4-FFF2-40B4-BE49-F238E27FC236}">
                <a16:creationId xmlns:a16="http://schemas.microsoft.com/office/drawing/2014/main" id="{05F10E66-CA72-41CC-A4FC-E6B4ABDD2EAA}"/>
              </a:ext>
            </a:extLst>
          </p:cNvPr>
          <p:cNvSpPr>
            <a:spLocks noGrp="1"/>
          </p:cNvSpPr>
          <p:nvPr>
            <p:ph idx="1"/>
          </p:nvPr>
        </p:nvSpPr>
        <p:spPr>
          <a:xfrm>
            <a:off x="301083" y="1845734"/>
            <a:ext cx="10854597" cy="4023360"/>
          </a:xfrm>
        </p:spPr>
        <p:txBody>
          <a:bodyPr>
            <a:normAutofit fontScale="92500" lnSpcReduction="20000"/>
          </a:bodyPr>
          <a:lstStyle/>
          <a:p>
            <a:pPr marL="201168" lvl="1" indent="0">
              <a:buNone/>
            </a:pPr>
            <a:r>
              <a:rPr lang="en-GB" b="1" dirty="0"/>
              <a:t>Middling</a:t>
            </a:r>
            <a:r>
              <a:rPr lang="en-GB" dirty="0"/>
              <a:t> </a:t>
            </a:r>
            <a:r>
              <a:rPr lang="en-GB" b="1" dirty="0"/>
              <a:t>Concentrate</a:t>
            </a:r>
            <a:r>
              <a:rPr lang="en-GB" dirty="0"/>
              <a:t>:</a:t>
            </a:r>
          </a:p>
          <a:p>
            <a:pPr marL="201168" lvl="1" indent="0">
              <a:buNone/>
            </a:pPr>
            <a:r>
              <a:rPr lang="en-GB" dirty="0"/>
              <a:t>Has the highest amount of bismuth tellurides and scheelite</a:t>
            </a:r>
          </a:p>
          <a:p>
            <a:pPr lvl="2">
              <a:buFont typeface="Arial" panose="020B0604020202020204" pitchFamily="34" charset="0"/>
              <a:buChar char="•"/>
            </a:pPr>
            <a:r>
              <a:rPr lang="en-GB" sz="1800" dirty="0"/>
              <a:t>4 mol% W (mean diameter 18µm)</a:t>
            </a:r>
          </a:p>
          <a:p>
            <a:pPr lvl="2">
              <a:buFont typeface="Arial" panose="020B0604020202020204" pitchFamily="34" charset="0"/>
              <a:buChar char="•"/>
            </a:pPr>
            <a:r>
              <a:rPr lang="en-GB" sz="1800" dirty="0"/>
              <a:t>At least 1.4 </a:t>
            </a:r>
            <a:r>
              <a:rPr lang="en-GB" sz="1800" dirty="0" err="1"/>
              <a:t>wt</a:t>
            </a:r>
            <a:r>
              <a:rPr lang="en-GB" sz="1800" dirty="0"/>
              <a:t>% </a:t>
            </a:r>
            <a:r>
              <a:rPr lang="en-GB" sz="1800" dirty="0" err="1"/>
              <a:t>BiTe</a:t>
            </a:r>
            <a:r>
              <a:rPr lang="en-GB" sz="1800" dirty="0"/>
              <a:t> </a:t>
            </a:r>
          </a:p>
          <a:p>
            <a:pPr lvl="2">
              <a:buFont typeface="Arial" panose="020B0604020202020204" pitchFamily="34" charset="0"/>
              <a:buChar char="•"/>
            </a:pPr>
            <a:endParaRPr lang="en-GB" sz="1800" dirty="0"/>
          </a:p>
          <a:p>
            <a:pPr marL="201168" lvl="1" indent="0">
              <a:buNone/>
            </a:pPr>
            <a:r>
              <a:rPr lang="en-GB" b="1" dirty="0"/>
              <a:t>Tailings (prior GTK analysis):</a:t>
            </a:r>
            <a:endParaRPr lang="en-GB" dirty="0"/>
          </a:p>
          <a:p>
            <a:pPr lvl="2">
              <a:buFont typeface="Arial" panose="020B0604020202020204" pitchFamily="34" charset="0"/>
              <a:buChar char="•"/>
            </a:pPr>
            <a:r>
              <a:rPr lang="en-GB" sz="1800" dirty="0"/>
              <a:t>-63µm size fraction highest in scheelite </a:t>
            </a:r>
          </a:p>
          <a:p>
            <a:pPr lvl="2">
              <a:buFont typeface="Arial" panose="020B0604020202020204" pitchFamily="34" charset="0"/>
              <a:buChar char="•"/>
            </a:pPr>
            <a:r>
              <a:rPr lang="en-GB" sz="1800" dirty="0"/>
              <a:t>0.94 </a:t>
            </a:r>
            <a:r>
              <a:rPr lang="en-GB" sz="1800" dirty="0" err="1"/>
              <a:t>wt</a:t>
            </a:r>
            <a:r>
              <a:rPr lang="en-GB" sz="1800" dirty="0"/>
              <a:t>% W </a:t>
            </a:r>
          </a:p>
          <a:p>
            <a:pPr lvl="2">
              <a:buFont typeface="Arial" panose="020B0604020202020204" pitchFamily="34" charset="0"/>
              <a:buChar char="•"/>
            </a:pPr>
            <a:endParaRPr lang="en-GB" sz="1800" dirty="0"/>
          </a:p>
          <a:p>
            <a:pPr marL="201168" lvl="1" indent="0">
              <a:buNone/>
            </a:pPr>
            <a:r>
              <a:rPr lang="en-GB" sz="2000" b="1" dirty="0"/>
              <a:t>Deportment:</a:t>
            </a:r>
          </a:p>
          <a:p>
            <a:pPr lvl="1"/>
            <a:r>
              <a:rPr lang="en-GB" dirty="0"/>
              <a:t>Bi is 98.6% hosted in bismuth tellurides</a:t>
            </a:r>
          </a:p>
          <a:p>
            <a:pPr lvl="1"/>
            <a:r>
              <a:rPr lang="en-GB" dirty="0"/>
              <a:t>Te is 97.6% hosted in bismuth tellurides</a:t>
            </a:r>
          </a:p>
          <a:p>
            <a:pPr lvl="1"/>
            <a:r>
              <a:rPr lang="en-GB" dirty="0"/>
              <a:t>W is 99.8% hosted in scheelite</a:t>
            </a:r>
          </a:p>
          <a:p>
            <a:pPr marL="201168" lvl="1" indent="0">
              <a:buNone/>
            </a:pPr>
            <a:r>
              <a:rPr lang="en-GB" dirty="0"/>
              <a:t>Target metals all almost solely hosted in well-liberated, </a:t>
            </a:r>
          </a:p>
          <a:p>
            <a:pPr marL="201168" lvl="1" indent="0">
              <a:buNone/>
            </a:pPr>
            <a:r>
              <a:rPr lang="en-GB" dirty="0"/>
              <a:t>single phases so should be readily dissolvable and accessible to DES</a:t>
            </a:r>
          </a:p>
        </p:txBody>
      </p:sp>
      <p:pic>
        <p:nvPicPr>
          <p:cNvPr id="4" name="Content Placeholder 4" descr="A picture containing text&#10;&#10;Description automatically generated">
            <a:extLst>
              <a:ext uri="{FF2B5EF4-FFF2-40B4-BE49-F238E27FC236}">
                <a16:creationId xmlns:a16="http://schemas.microsoft.com/office/drawing/2014/main" id="{BDAAA08B-32A1-B986-0C3F-2692DA168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696" y="988906"/>
            <a:ext cx="6242304" cy="4025004"/>
          </a:xfrm>
          <a:prstGeom prst="rect">
            <a:avLst/>
          </a:prstGeom>
        </p:spPr>
      </p:pic>
      <p:sp>
        <p:nvSpPr>
          <p:cNvPr id="5" name="TextBox 4">
            <a:extLst>
              <a:ext uri="{FF2B5EF4-FFF2-40B4-BE49-F238E27FC236}">
                <a16:creationId xmlns:a16="http://schemas.microsoft.com/office/drawing/2014/main" id="{85A616C9-6509-1DA8-E481-E6317C7E53AF}"/>
              </a:ext>
            </a:extLst>
          </p:cNvPr>
          <p:cNvSpPr txBox="1"/>
          <p:nvPr/>
        </p:nvSpPr>
        <p:spPr>
          <a:xfrm flipH="1">
            <a:off x="8538833" y="2546111"/>
            <a:ext cx="532015" cy="369332"/>
          </a:xfrm>
          <a:prstGeom prst="rect">
            <a:avLst/>
          </a:prstGeom>
          <a:noFill/>
        </p:spPr>
        <p:txBody>
          <a:bodyPr wrap="square" rtlCol="0">
            <a:spAutoFit/>
          </a:bodyPr>
          <a:lstStyle/>
          <a:p>
            <a:r>
              <a:rPr lang="en-GB" dirty="0" err="1"/>
              <a:t>sch</a:t>
            </a:r>
            <a:endParaRPr lang="en-GB" dirty="0"/>
          </a:p>
        </p:txBody>
      </p:sp>
      <p:sp>
        <p:nvSpPr>
          <p:cNvPr id="6" name="TextBox 5">
            <a:extLst>
              <a:ext uri="{FF2B5EF4-FFF2-40B4-BE49-F238E27FC236}">
                <a16:creationId xmlns:a16="http://schemas.microsoft.com/office/drawing/2014/main" id="{DDB76C2E-3850-D6D7-1B0F-9449C975ED6A}"/>
              </a:ext>
            </a:extLst>
          </p:cNvPr>
          <p:cNvSpPr txBox="1"/>
          <p:nvPr/>
        </p:nvSpPr>
        <p:spPr>
          <a:xfrm>
            <a:off x="9070848" y="3054082"/>
            <a:ext cx="653838" cy="369332"/>
          </a:xfrm>
          <a:prstGeom prst="rect">
            <a:avLst/>
          </a:prstGeom>
          <a:noFill/>
        </p:spPr>
        <p:txBody>
          <a:bodyPr wrap="square" rtlCol="0">
            <a:spAutoFit/>
          </a:bodyPr>
          <a:lstStyle/>
          <a:p>
            <a:r>
              <a:rPr lang="en-GB" dirty="0" err="1">
                <a:solidFill>
                  <a:schemeClr val="bg1"/>
                </a:solidFill>
              </a:rPr>
              <a:t>BiTe</a:t>
            </a:r>
            <a:endParaRPr lang="en-GB" dirty="0">
              <a:solidFill>
                <a:schemeClr val="bg1"/>
              </a:solidFill>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8360DB0-B92C-439D-FA02-045A72A94CFD}"/>
                  </a:ext>
                </a:extLst>
              </p14:cNvPr>
              <p14:cNvContentPartPr/>
              <p14:nvPr/>
            </p14:nvContentPartPr>
            <p14:xfrm>
              <a:off x="6836573" y="1154028"/>
              <a:ext cx="78864" cy="45719"/>
            </p14:xfrm>
          </p:contentPart>
        </mc:Choice>
        <mc:Fallback xmlns="">
          <p:pic>
            <p:nvPicPr>
              <p:cNvPr id="7" name="Ink 6">
                <a:extLst>
                  <a:ext uri="{FF2B5EF4-FFF2-40B4-BE49-F238E27FC236}">
                    <a16:creationId xmlns:a16="http://schemas.microsoft.com/office/drawing/2014/main" id="{F8360DB0-B92C-439D-FA02-045A72A94CFD}"/>
                  </a:ext>
                </a:extLst>
              </p:cNvPr>
              <p:cNvPicPr/>
              <p:nvPr/>
            </p:nvPicPr>
            <p:blipFill>
              <a:blip r:embed="rId7"/>
              <a:stretch>
                <a:fillRect/>
              </a:stretch>
            </p:blipFill>
            <p:spPr>
              <a:xfrm>
                <a:off x="6827611" y="1145028"/>
                <a:ext cx="96429" cy="63359"/>
              </a:xfrm>
              <a:prstGeom prst="rect">
                <a:avLst/>
              </a:prstGeom>
            </p:spPr>
          </p:pic>
        </mc:Fallback>
      </mc:AlternateContent>
      <p:sp>
        <p:nvSpPr>
          <p:cNvPr id="8" name="TextBox 7">
            <a:extLst>
              <a:ext uri="{FF2B5EF4-FFF2-40B4-BE49-F238E27FC236}">
                <a16:creationId xmlns:a16="http://schemas.microsoft.com/office/drawing/2014/main" id="{14EABA4E-436D-0C4A-9E97-A88E899FA0BA}"/>
              </a:ext>
            </a:extLst>
          </p:cNvPr>
          <p:cNvSpPr txBox="1"/>
          <p:nvPr/>
        </p:nvSpPr>
        <p:spPr>
          <a:xfrm>
            <a:off x="11245745" y="2524804"/>
            <a:ext cx="466212" cy="307777"/>
          </a:xfrm>
          <a:prstGeom prst="rect">
            <a:avLst/>
          </a:prstGeom>
          <a:noFill/>
        </p:spPr>
        <p:txBody>
          <a:bodyPr wrap="square">
            <a:spAutoFit/>
          </a:bodyPr>
          <a:lstStyle/>
          <a:p>
            <a:r>
              <a:rPr lang="en-GB" sz="1400" dirty="0" err="1"/>
              <a:t>sch</a:t>
            </a:r>
            <a:endParaRPr lang="en-GB" dirty="0"/>
          </a:p>
        </p:txBody>
      </p:sp>
    </p:spTree>
    <p:extLst>
      <p:ext uri="{BB962C8B-B14F-4D97-AF65-F5344CB8AC3E}">
        <p14:creationId xmlns:p14="http://schemas.microsoft.com/office/powerpoint/2010/main" val="225978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908D9AE-A6F2-4CAD-AA6E-C7A34D91C06F}"/>
              </a:ext>
            </a:extLst>
          </p:cNvPr>
          <p:cNvGraphicFramePr>
            <a:graphicFrameLocks/>
          </p:cNvGraphicFramePr>
          <p:nvPr>
            <p:extLst>
              <p:ext uri="{D42A27DB-BD31-4B8C-83A1-F6EECF244321}">
                <p14:modId xmlns:p14="http://schemas.microsoft.com/office/powerpoint/2010/main" val="928831224"/>
              </p:ext>
            </p:extLst>
          </p:nvPr>
        </p:nvGraphicFramePr>
        <p:xfrm>
          <a:off x="-677906" y="1281953"/>
          <a:ext cx="6334636" cy="47555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330E501-47AC-47A0-A858-80DEA458F591}"/>
              </a:ext>
            </a:extLst>
          </p:cNvPr>
          <p:cNvSpPr txBox="1"/>
          <p:nvPr/>
        </p:nvSpPr>
        <p:spPr>
          <a:xfrm>
            <a:off x="355213" y="345688"/>
            <a:ext cx="3800207" cy="646331"/>
          </a:xfrm>
          <a:prstGeom prst="rect">
            <a:avLst/>
          </a:prstGeom>
          <a:noFill/>
        </p:spPr>
        <p:txBody>
          <a:bodyPr wrap="square" rtlCol="0">
            <a:spAutoFit/>
          </a:bodyPr>
          <a:lstStyle/>
          <a:p>
            <a:r>
              <a:rPr lang="en-GB" dirty="0"/>
              <a:t>Middling Mineralogy of Bright (Heavy) Phases:</a:t>
            </a:r>
          </a:p>
        </p:txBody>
      </p:sp>
      <p:sp>
        <p:nvSpPr>
          <p:cNvPr id="6" name="TextBox 5">
            <a:extLst>
              <a:ext uri="{FF2B5EF4-FFF2-40B4-BE49-F238E27FC236}">
                <a16:creationId xmlns:a16="http://schemas.microsoft.com/office/drawing/2014/main" id="{76201434-35BA-F9FF-B802-CAE2D91DD98C}"/>
              </a:ext>
            </a:extLst>
          </p:cNvPr>
          <p:cNvSpPr txBox="1"/>
          <p:nvPr/>
        </p:nvSpPr>
        <p:spPr>
          <a:xfrm>
            <a:off x="7403972" y="345687"/>
            <a:ext cx="3323064" cy="646331"/>
          </a:xfrm>
          <a:prstGeom prst="rect">
            <a:avLst/>
          </a:prstGeom>
          <a:noFill/>
        </p:spPr>
        <p:txBody>
          <a:bodyPr wrap="square" rtlCol="0">
            <a:spAutoFit/>
          </a:bodyPr>
          <a:lstStyle/>
          <a:p>
            <a:r>
              <a:rPr lang="en-US" sz="1800" kern="1200" dirty="0">
                <a:latin typeface="+mn-lt"/>
                <a:ea typeface="+mn-ea"/>
                <a:cs typeface="+mn-cs"/>
              </a:rPr>
              <a:t>Flotation Concentrate Mineralogy of Heavy Phases:</a:t>
            </a:r>
          </a:p>
        </p:txBody>
      </p:sp>
      <p:graphicFrame>
        <p:nvGraphicFramePr>
          <p:cNvPr id="7" name="Chart 6">
            <a:extLst>
              <a:ext uri="{FF2B5EF4-FFF2-40B4-BE49-F238E27FC236}">
                <a16:creationId xmlns:a16="http://schemas.microsoft.com/office/drawing/2014/main" id="{D638C6A9-73C8-7ABD-B88B-81544B152805}"/>
              </a:ext>
            </a:extLst>
          </p:cNvPr>
          <p:cNvGraphicFramePr>
            <a:graphicFrameLocks/>
          </p:cNvGraphicFramePr>
          <p:nvPr>
            <p:extLst>
              <p:ext uri="{D42A27DB-BD31-4B8C-83A1-F6EECF244321}">
                <p14:modId xmlns:p14="http://schemas.microsoft.com/office/powerpoint/2010/main" val="3351910219"/>
              </p:ext>
            </p:extLst>
          </p:nvPr>
        </p:nvGraphicFramePr>
        <p:xfrm>
          <a:off x="6096000" y="992018"/>
          <a:ext cx="5451214" cy="53309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515135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331</TotalTime>
  <Words>1603</Words>
  <Application>Microsoft Office PowerPoint</Application>
  <PresentationFormat>Widescreen</PresentationFormat>
  <Paragraphs>139</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-apple-system</vt:lpstr>
      <vt:lpstr>Arial</vt:lpstr>
      <vt:lpstr>Calibri</vt:lpstr>
      <vt:lpstr>Calibri Light</vt:lpstr>
      <vt:lpstr>Retrospect</vt:lpstr>
      <vt:lpstr>Recovery of Te, Bi and W from mine tailings and concentrates using environmentally-benign Deep Eutectic Solvents at Björkdal Gold Mine, Sweden</vt:lpstr>
      <vt:lpstr>Aims and Overview </vt:lpstr>
      <vt:lpstr>The current picture</vt:lpstr>
      <vt:lpstr>Deep Eutectic Solvents?</vt:lpstr>
      <vt:lpstr>PowerPoint Presentation</vt:lpstr>
      <vt:lpstr>Actions and Objectives</vt:lpstr>
      <vt:lpstr>PowerPoint Presentation</vt:lpstr>
      <vt:lpstr>Preliminary Results</vt:lpstr>
      <vt:lpstr>PowerPoint Presentation</vt:lpstr>
      <vt:lpstr>PowerPoint Presentation</vt:lpstr>
      <vt:lpstr>  Contact email:  lt263@le.ac.uk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Tritton, Lara</dc:creator>
  <cp:lastModifiedBy>Tritton, Lara</cp:lastModifiedBy>
  <cp:revision>3</cp:revision>
  <dcterms:created xsi:type="dcterms:W3CDTF">2022-05-21T23:10:20Z</dcterms:created>
  <dcterms:modified xsi:type="dcterms:W3CDTF">2022-05-22T22:00:06Z</dcterms:modified>
</cp:coreProperties>
</file>