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11"/>
  </p:notesMasterIdLst>
  <p:sldIdLst>
    <p:sldId id="478" r:id="rId4"/>
    <p:sldId id="256" r:id="rId5"/>
    <p:sldId id="259" r:id="rId6"/>
    <p:sldId id="258" r:id="rId7"/>
    <p:sldId id="260" r:id="rId8"/>
    <p:sldId id="262" r:id="rId9"/>
    <p:sldId id="263" r:id="rId10"/>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4566" autoAdjust="0"/>
  </p:normalViewPr>
  <p:slideViewPr>
    <p:cSldViewPr snapToGrid="0">
      <p:cViewPr varScale="1">
        <p:scale>
          <a:sx n="125" d="100"/>
          <a:sy n="125" d="100"/>
        </p:scale>
        <p:origin x="1782" y="9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46A0B42-0D16-4776-9F11-E3BEF74FCD0B}" type="datetimeFigureOut">
              <a:rPr lang="fr-FR" smtClean="0"/>
              <a:t>20/05/2022</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B465BCF-7FD0-4BCF-9CE0-CD4E1F84B602}" type="slidenum">
              <a:rPr lang="fr-FR" smtClean="0"/>
              <a:t>‹N°›</a:t>
            </a:fld>
            <a:endParaRPr lang="fr-FR"/>
          </a:p>
        </p:txBody>
      </p:sp>
    </p:spTree>
    <p:extLst>
      <p:ext uri="{BB962C8B-B14F-4D97-AF65-F5344CB8AC3E}">
        <p14:creationId xmlns:p14="http://schemas.microsoft.com/office/powerpoint/2010/main" val="47601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177BB-C340-43F6-9F80-E5555816628B}" type="slidenum">
              <a:rPr kumimoji="0" lang="fr-FR" sz="1200" b="0" i="0" u="none" strike="noStrike" kern="1200" cap="none" spc="0" normalizeH="0" baseline="0" noProof="0" smtClean="0">
                <a:ln>
                  <a:noFill/>
                </a:ln>
                <a:solidFill>
                  <a:srgbClr val="4A7D91"/>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srgbClr val="4A7D91"/>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408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B465BCF-7FD0-4BCF-9CE0-CD4E1F84B602}" type="slidenum">
              <a:rPr lang="fr-FR" smtClean="0"/>
              <a:t>2</a:t>
            </a:fld>
            <a:endParaRPr lang="fr-FR"/>
          </a:p>
        </p:txBody>
      </p:sp>
    </p:spTree>
    <p:extLst>
      <p:ext uri="{BB962C8B-B14F-4D97-AF65-F5344CB8AC3E}">
        <p14:creationId xmlns:p14="http://schemas.microsoft.com/office/powerpoint/2010/main" val="327295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B465BCF-7FD0-4BCF-9CE0-CD4E1F84B602}" type="slidenum">
              <a:rPr lang="fr-FR" smtClean="0"/>
              <a:t>3</a:t>
            </a:fld>
            <a:endParaRPr lang="fr-FR"/>
          </a:p>
        </p:txBody>
      </p:sp>
    </p:spTree>
    <p:extLst>
      <p:ext uri="{BB962C8B-B14F-4D97-AF65-F5344CB8AC3E}">
        <p14:creationId xmlns:p14="http://schemas.microsoft.com/office/powerpoint/2010/main" val="123984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Seismic section from the distal SE China margin offshore Hong Kong, this area was the focused of the IODP expeditions 367/368</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Distal margin is characterized by distinct structural domains including: the Outer Margin High, Ridges A, B, C.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Ridge A was drilled two times recovering in Site U1499 post-rift succession passing downward to syn or pre-rift breccias in contrast Site U1502 sampled late syn-rift hydrothermally altered pillow basalt overlain by late Eocene claystone.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Ridge B sampled at U1500 consists of unaltered to poorly altered basalt showing a typical MORB signature.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Based on drilling results combined geophysical quantitative analysis, Ridge A was interpreted as a block of continental crust while ridge B corresponds to the oceanic crust.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Overall the structure of COT is characterized by a sharp transition between CC and OC.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domal shape OMH is limited to the SE edge by a succession of extensional structures soling on a low angle normal fault cutting the residual crust. This structure is associated with magmatic and hydrothermal activities (Site U1502) emplacement over thinned continental crust. The interaction of tectonic extension with magmatism will trigger continental breakup leading to sharp TOC with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jno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evidence for exhumed mantle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B465BCF-7FD0-4BCF-9CE0-CD4E1F84B602}" type="slidenum">
              <a:rPr lang="fr-FR" smtClean="0"/>
              <a:t>4</a:t>
            </a:fld>
            <a:endParaRPr lang="fr-FR"/>
          </a:p>
        </p:txBody>
      </p:sp>
    </p:spTree>
    <p:extLst>
      <p:ext uri="{BB962C8B-B14F-4D97-AF65-F5344CB8AC3E}">
        <p14:creationId xmlns:p14="http://schemas.microsoft.com/office/powerpoint/2010/main" val="373299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B465BCF-7FD0-4BCF-9CE0-CD4E1F84B602}" type="slidenum">
              <a:rPr lang="fr-FR" smtClean="0"/>
              <a:t>5</a:t>
            </a:fld>
            <a:endParaRPr lang="fr-FR"/>
          </a:p>
        </p:txBody>
      </p:sp>
    </p:spTree>
    <p:extLst>
      <p:ext uri="{BB962C8B-B14F-4D97-AF65-F5344CB8AC3E}">
        <p14:creationId xmlns:p14="http://schemas.microsoft.com/office/powerpoint/2010/main" val="2473362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Woodlark Basin documents a Current Rifting-to-Spreading Transition at the Tip of V-shaped propagator.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profile (blue square) document the final rifting stage focusing on the North Moresby Graben. Extension is accommodated by a major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seismogenic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fault, the so called Moresby fault.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seismogenic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normal faults is active at low-angle (23-35°) likely due to low frictional coefficients and is associated with high slip rates.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Here, this major extensional fault is associated with another faulted block controlling a sedimentary wedge in the adjacent Miocene to Present sediments.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basement of the basin has been sampled by ODP Leg 180 (Taylor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Huchon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2002) consisting of mafic rocks of Late Cretaceous to Paleogene Age at Sites 1117, 1114, 1118 and 1109 (Taylor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Huchon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2002). These magmatic rocks might represent the eastward continuation of the Papuan Ultramafic.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Second profile (red square) is located further to the West at the tip of the seafloor spreading segment 1 that record ongoing continental breakup.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magnetic, bathymetric and seismic data reveal that the boundary between continental rifting and sea-floor spreading in the Woodlark Basin is spatially very sharp.</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currently forming continent–ocean boundary involves igneous intrusions penetrating the shallow-angle normal fault of an asymmetric rift graben. Moresby Fault is cut by an approximately 5 km-wide intrusive body that is overlain by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subhorizontal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sediments that have been cross-cut by a ring dyke.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Magmatic rocks have sampled by dredging showing heterogeneous signature including N-MORB signature.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Magma arrival is interpreted to accommodate the initiation of seafloor spreading in the North Moresby Graben.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DB465BCF-7FD0-4BCF-9CE0-CD4E1F84B602}" type="slidenum">
              <a:rPr lang="fr-FR" smtClean="0"/>
              <a:t>6</a:t>
            </a:fld>
            <a:endParaRPr lang="fr-FR"/>
          </a:p>
        </p:txBody>
      </p:sp>
    </p:spTree>
    <p:extLst>
      <p:ext uri="{BB962C8B-B14F-4D97-AF65-F5344CB8AC3E}">
        <p14:creationId xmlns:p14="http://schemas.microsoft.com/office/powerpoint/2010/main" val="637934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B465BCF-7FD0-4BCF-9CE0-CD4E1F84B602}" type="slidenum">
              <a:rPr lang="fr-FR" smtClean="0"/>
              <a:t>7</a:t>
            </a:fld>
            <a:endParaRPr lang="fr-FR"/>
          </a:p>
        </p:txBody>
      </p:sp>
    </p:spTree>
    <p:extLst>
      <p:ext uri="{BB962C8B-B14F-4D97-AF65-F5344CB8AC3E}">
        <p14:creationId xmlns:p14="http://schemas.microsoft.com/office/powerpoint/2010/main" val="391017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CFDBCC-1641-4B41-AAAC-32D522FFA09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9E99718-21D7-4040-9EDE-F07AAB835F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8617A98-DCE0-4592-B5AC-14490435A855}"/>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5" name="Espace réservé du pied de page 4">
            <a:extLst>
              <a:ext uri="{FF2B5EF4-FFF2-40B4-BE49-F238E27FC236}">
                <a16:creationId xmlns:a16="http://schemas.microsoft.com/office/drawing/2014/main" id="{56829ABD-CD1B-469E-B9D4-0C88466849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309AAA-1A2B-4391-821D-123C3E843805}"/>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281218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64E3E7-6519-48B7-B1C4-355D2312DC9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F140C24-372E-43C2-99D7-4BCEF509CECF}"/>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9A6B91-489E-4DAC-BB76-FB498EE8C988}"/>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5" name="Espace réservé du pied de page 4">
            <a:extLst>
              <a:ext uri="{FF2B5EF4-FFF2-40B4-BE49-F238E27FC236}">
                <a16:creationId xmlns:a16="http://schemas.microsoft.com/office/drawing/2014/main" id="{18E14A9D-CD30-4EB1-ABBE-2C192ACC1B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CB4B9FB-ED03-43EE-A1CB-A03D3BCD9954}"/>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227912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3D39A8-35E4-4784-8E6A-448C40A26C0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3BEF472-A01C-46C4-85C6-F770633EB47F}"/>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6856A1D-B38A-489E-A6B7-C27A3663FC46}"/>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5" name="Espace réservé du pied de page 4">
            <a:extLst>
              <a:ext uri="{FF2B5EF4-FFF2-40B4-BE49-F238E27FC236}">
                <a16:creationId xmlns:a16="http://schemas.microsoft.com/office/drawing/2014/main" id="{E1239ADE-2C2E-46EB-82E2-533A0F5C192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593672-0C65-4C1B-A969-9D2F2856E301}"/>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71417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40DC9AC8-422B-445F-B045-79F986D08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64400" y="2288392"/>
            <a:ext cx="8640000" cy="2160000"/>
          </a:xfrm>
        </p:spPr>
        <p:txBody>
          <a:bodyPr anchor="b">
            <a:noAutofit/>
          </a:bodyPr>
          <a:lstStyle>
            <a:lvl1pPr algn="l">
              <a:lnSpc>
                <a:spcPct val="90000"/>
              </a:lnSpc>
              <a:defRPr sz="3200">
                <a:solidFill>
                  <a:schemeClr val="tx2"/>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64400" y="4520416"/>
            <a:ext cx="8640000" cy="46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464400" y="5084504"/>
            <a:ext cx="864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58804995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pic>
        <p:nvPicPr>
          <p:cNvPr id="14" name="Image 13">
            <a:extLst>
              <a:ext uri="{FF2B5EF4-FFF2-40B4-BE49-F238E27FC236}">
                <a16:creationId xmlns:a16="http://schemas.microsoft.com/office/drawing/2014/main" id="{DAAE4607-2A2E-45AF-81C6-9691F876AD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361200" y="2469600"/>
            <a:ext cx="5400000" cy="1980000"/>
          </a:xfrm>
        </p:spPr>
        <p:txBody>
          <a:bodyPr anchor="b">
            <a:noAutofit/>
          </a:bodyPr>
          <a:lstStyle>
            <a:lvl1pPr algn="l">
              <a:lnSpc>
                <a:spcPct val="90000"/>
              </a:lnSpc>
              <a:defRPr sz="3200">
                <a:solidFill>
                  <a:schemeClr val="tx2"/>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361200" y="4521600"/>
            <a:ext cx="5400000" cy="828000"/>
          </a:xfrm>
        </p:spPr>
        <p:txBody>
          <a:bodyPr anchor="t">
            <a:noAutofit/>
          </a:bodyPr>
          <a:lstStyle>
            <a:lvl1pPr marL="0" indent="0" algn="l">
              <a:lnSpc>
                <a:spcPct val="90000"/>
              </a:lnSpc>
              <a:buNone/>
              <a:defRPr sz="27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6361200" y="5446800"/>
            <a:ext cx="5400000" cy="720000"/>
          </a:xfrm>
        </p:spPr>
        <p:txBody>
          <a:bodyPr>
            <a:noAutofit/>
          </a:bodyPr>
          <a:lstStyle>
            <a:lvl1pPr marL="0" indent="0">
              <a:buNone/>
              <a:defRPr sz="2000">
                <a:solidFill>
                  <a:schemeClr val="tx1"/>
                </a:solidFill>
              </a:defRPr>
            </a:lvl1pPr>
            <a:lvl2pPr marL="1080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189008268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BCD4C5B-CD44-4B48-93FD-F44EED8D1E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464400" y="1987200"/>
            <a:ext cx="5400000" cy="720000"/>
          </a:xfrm>
        </p:spPr>
        <p:txBody>
          <a:bodyPr>
            <a:noAutofit/>
          </a:bodyPr>
          <a:lstStyle>
            <a:lvl1pPr>
              <a:defRPr sz="4200">
                <a:solidFill>
                  <a:schemeClr val="tx2"/>
                </a:solidFill>
              </a:defRPr>
            </a:lvl1pPr>
          </a:lstStyle>
          <a:p>
            <a:r>
              <a:rPr lang="fr-FR" dirty="0"/>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464400" y="2876400"/>
            <a:ext cx="5400000" cy="3240000"/>
          </a:xfrm>
        </p:spPr>
        <p:txBody>
          <a:bodyPr>
            <a:noAutofit/>
          </a:bodyPr>
          <a:lstStyle>
            <a:lvl1pPr marL="432000" indent="-432000">
              <a:spcBef>
                <a:spcPts val="600"/>
              </a:spcBef>
              <a:buFont typeface="+mj-lt"/>
              <a:buAutoNum type="arabicPeriod"/>
              <a:defRPr sz="2000" b="0">
                <a:solidFill>
                  <a:schemeClr val="tx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a:t>Cliquez pour modifier les styles du texte du masque</a:t>
            </a:r>
          </a:p>
        </p:txBody>
      </p:sp>
    </p:spTree>
    <p:extLst>
      <p:ext uri="{BB962C8B-B14F-4D97-AF65-F5344CB8AC3E}">
        <p14:creationId xmlns:p14="http://schemas.microsoft.com/office/powerpoint/2010/main" val="74124670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tion N°1 Ouverture de chap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430800"/>
            <a:ext cx="11160000" cy="1152000"/>
          </a:xfrm>
        </p:spPr>
        <p:txBody>
          <a:bodyPr>
            <a:noAutofit/>
          </a:bodyPr>
          <a:lstStyle>
            <a:lvl1pPr>
              <a:lnSpc>
                <a:spcPct val="90000"/>
              </a:lnSpc>
              <a:defRPr sz="3900">
                <a:solidFill>
                  <a:schemeClr val="tx2"/>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662000"/>
            <a:ext cx="11160000" cy="504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490400"/>
            <a:ext cx="3960000" cy="1872000"/>
          </a:xfrm>
        </p:spPr>
        <p:txBody>
          <a:bodyPr>
            <a:noAutofit/>
          </a:bodyPr>
          <a:lstStyle>
            <a:lvl1pPr marL="0" indent="0">
              <a:buNone/>
              <a:defRPr sz="13500">
                <a:solidFill>
                  <a:schemeClr val="tx2"/>
                </a:solidFill>
              </a:defRPr>
            </a:lvl1pPr>
          </a:lstStyle>
          <a:p>
            <a:pPr lvl="0"/>
            <a:r>
              <a:rPr lang="fr-FR" dirty="0"/>
              <a:t>NN.</a:t>
            </a:r>
          </a:p>
        </p:txBody>
      </p:sp>
      <p:sp>
        <p:nvSpPr>
          <p:cNvPr id="4" name="Espace réservé de la date 3">
            <a:extLst>
              <a:ext uri="{FF2B5EF4-FFF2-40B4-BE49-F238E27FC236}">
                <a16:creationId xmlns:a16="http://schemas.microsoft.com/office/drawing/2014/main" id="{084489D0-046B-4DA8-828E-D1EDDC72FA8E}"/>
              </a:ext>
            </a:extLst>
          </p:cNvPr>
          <p:cNvSpPr>
            <a:spLocks noGrp="1"/>
          </p:cNvSpPr>
          <p:nvPr>
            <p:ph type="dt" sz="half" idx="14"/>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5" name="Espace réservé du pied de page 4">
            <a:extLst>
              <a:ext uri="{FF2B5EF4-FFF2-40B4-BE49-F238E27FC236}">
                <a16:creationId xmlns:a16="http://schemas.microsoft.com/office/drawing/2014/main" id="{827B8392-9F0D-47B8-8F1D-D057C53A97DD}"/>
              </a:ext>
            </a:extLst>
          </p:cNvPr>
          <p:cNvSpPr>
            <a:spLocks noGrp="1"/>
          </p:cNvSpPr>
          <p:nvPr>
            <p:ph type="ftr" sz="quarter" idx="15"/>
          </p:nvPr>
        </p:nvSpPr>
        <p:spPr/>
        <p:txBody>
          <a:bodyPr/>
          <a:lstStyle>
            <a:lvl1pPr>
              <a:defRPr>
                <a:solidFill>
                  <a:schemeClr val="tx1"/>
                </a:solidFill>
              </a:defRPr>
            </a:lvl1pPr>
          </a:lstStyle>
          <a:p>
            <a:r>
              <a:rPr lang="fr-FR"/>
              <a:t>Date - Pied de page de votre présentation</a:t>
            </a:r>
            <a:endParaRPr lang="fr-FR" dirty="0"/>
          </a:p>
        </p:txBody>
      </p:sp>
      <p:sp>
        <p:nvSpPr>
          <p:cNvPr id="6" name="Espace réservé du numéro de diapositive 5">
            <a:extLst>
              <a:ext uri="{FF2B5EF4-FFF2-40B4-BE49-F238E27FC236}">
                <a16:creationId xmlns:a16="http://schemas.microsoft.com/office/drawing/2014/main" id="{CC4EDA01-DE85-4E9D-A6E0-28AA131E783D}"/>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141831114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tion N°2 Ouverture de chapitre avec photo">
    <p:spTree>
      <p:nvGrpSpPr>
        <p:cNvPr id="1" name=""/>
        <p:cNvGrpSpPr/>
        <p:nvPr/>
      </p:nvGrpSpPr>
      <p:grpSpPr>
        <a:xfrm>
          <a:off x="0" y="0"/>
          <a:ext cx="0" cy="0"/>
          <a:chOff x="0" y="0"/>
          <a:chExt cx="0" cy="0"/>
        </a:xfrm>
      </p:grpSpPr>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6361200" y="3430800"/>
            <a:ext cx="5400000" cy="1152000"/>
          </a:xfrm>
        </p:spPr>
        <p:txBody>
          <a:bodyPr>
            <a:noAutofit/>
          </a:bodyPr>
          <a:lstStyle>
            <a:lvl1pPr>
              <a:lnSpc>
                <a:spcPct val="90000"/>
              </a:lnSpc>
              <a:defRPr sz="3900">
                <a:solidFill>
                  <a:schemeClr val="tx2"/>
                </a:solidFill>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6361200" y="4662000"/>
            <a:ext cx="5400000" cy="900000"/>
          </a:xfrm>
        </p:spPr>
        <p:txBody>
          <a:bodyPr anchor="t">
            <a:noAutofit/>
          </a:bodyPr>
          <a:lstStyle>
            <a:lvl1pPr marL="0" indent="0">
              <a:lnSpc>
                <a:spcPct val="90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6361200" y="1490400"/>
            <a:ext cx="5400000" cy="1872000"/>
          </a:xfrm>
        </p:spPr>
        <p:txBody>
          <a:bodyPr>
            <a:noAutofit/>
          </a:bodyPr>
          <a:lstStyle>
            <a:lvl1pPr marL="0" indent="0">
              <a:buNone/>
              <a:defRPr sz="13500">
                <a:solidFill>
                  <a:schemeClr val="tx2"/>
                </a:solidFill>
              </a:defRPr>
            </a:lvl1pPr>
          </a:lstStyle>
          <a:p>
            <a:pPr lvl="0"/>
            <a:r>
              <a:rPr lang="fr-FR" dirty="0"/>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dirty="0"/>
              <a:t> </a:t>
            </a:r>
          </a:p>
        </p:txBody>
      </p:sp>
      <p:sp>
        <p:nvSpPr>
          <p:cNvPr id="4" name="Espace réservé de la date 3">
            <a:extLst>
              <a:ext uri="{FF2B5EF4-FFF2-40B4-BE49-F238E27FC236}">
                <a16:creationId xmlns:a16="http://schemas.microsoft.com/office/drawing/2014/main" id="{CAF82D43-4E1B-4274-AC55-C533B8C04656}"/>
              </a:ext>
            </a:extLst>
          </p:cNvPr>
          <p:cNvSpPr>
            <a:spLocks noGrp="1"/>
          </p:cNvSpPr>
          <p:nvPr>
            <p:ph type="dt" sz="half" idx="16"/>
          </p:nvPr>
        </p:nvSpPr>
        <p:spPr/>
        <p:txBody>
          <a:bodyPr/>
          <a:lstStyle>
            <a:lvl1pPr>
              <a:defRPr>
                <a:solidFill>
                  <a:schemeClr val="bg1"/>
                </a:solidFill>
              </a:defRPr>
            </a:lvl1pPr>
          </a:lstStyle>
          <a:p>
            <a:fld id="{2C0B4DC7-93E0-497D-A19B-4147B71C77F4}" type="datetime1">
              <a:rPr lang="fr-FR" smtClean="0"/>
              <a:pPr/>
              <a:t>20/05/2022</a:t>
            </a:fld>
            <a:endParaRPr lang="fr-FR" dirty="0"/>
          </a:p>
        </p:txBody>
      </p:sp>
      <p:sp>
        <p:nvSpPr>
          <p:cNvPr id="5" name="Espace réservé du pied de page 4">
            <a:extLst>
              <a:ext uri="{FF2B5EF4-FFF2-40B4-BE49-F238E27FC236}">
                <a16:creationId xmlns:a16="http://schemas.microsoft.com/office/drawing/2014/main" id="{4F7AF283-CD1F-4E50-9456-6BD3B772A116}"/>
              </a:ext>
            </a:extLst>
          </p:cNvPr>
          <p:cNvSpPr>
            <a:spLocks noGrp="1"/>
          </p:cNvSpPr>
          <p:nvPr>
            <p:ph type="ftr" sz="quarter" idx="17"/>
          </p:nvPr>
        </p:nvSpPr>
        <p:spPr/>
        <p:txBody>
          <a:bodyPr/>
          <a:lstStyle>
            <a:lvl1pPr>
              <a:defRPr>
                <a:solidFill>
                  <a:schemeClr val="bg1"/>
                </a:solidFill>
              </a:defRPr>
            </a:lvl1pPr>
          </a:lstStyle>
          <a:p>
            <a:r>
              <a:rPr lang="fr-FR"/>
              <a:t>Date - Pied de page de votre présentation</a:t>
            </a:r>
            <a:endParaRPr lang="fr-FR" dirty="0"/>
          </a:p>
        </p:txBody>
      </p:sp>
      <p:sp>
        <p:nvSpPr>
          <p:cNvPr id="6" name="Espace réservé du numéro de diapositive 5">
            <a:extLst>
              <a:ext uri="{FF2B5EF4-FFF2-40B4-BE49-F238E27FC236}">
                <a16:creationId xmlns:a16="http://schemas.microsoft.com/office/drawing/2014/main" id="{072A83F9-605B-451F-81C4-4DB3BD64BF25}"/>
              </a:ext>
            </a:extLst>
          </p:cNvPr>
          <p:cNvSpPr>
            <a:spLocks noGrp="1"/>
          </p:cNvSpPr>
          <p:nvPr>
            <p:ph type="sldNum" sz="quarter" idx="18"/>
          </p:nvPr>
        </p:nvSpPr>
        <p:spPr/>
        <p:txBody>
          <a:bodyPr/>
          <a:lstStyle>
            <a:lvl1pPr>
              <a:defRPr>
                <a:solidFill>
                  <a:schemeClr val="bg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384203294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lvl1pPr>
              <a:defRPr>
                <a:solidFill>
                  <a:schemeClr val="tx2"/>
                </a:solidFill>
              </a:defRPr>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40DE2FB5-2CE4-44D5-9167-5E9A54E4AAB3}"/>
              </a:ext>
            </a:extLst>
          </p:cNvPr>
          <p:cNvSpPr>
            <a:spLocks noGrp="1"/>
          </p:cNvSpPr>
          <p:nvPr>
            <p:ph type="dt" sz="half" idx="14"/>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6" name="Espace réservé du pied de page 5">
            <a:extLst>
              <a:ext uri="{FF2B5EF4-FFF2-40B4-BE49-F238E27FC236}">
                <a16:creationId xmlns:a16="http://schemas.microsoft.com/office/drawing/2014/main" id="{99ED68ED-4BAB-426E-AC8B-79F072DDCF3C}"/>
              </a:ext>
            </a:extLst>
          </p:cNvPr>
          <p:cNvSpPr>
            <a:spLocks noGrp="1"/>
          </p:cNvSpPr>
          <p:nvPr>
            <p:ph type="ftr" sz="quarter" idx="15"/>
          </p:nvPr>
        </p:nvSpPr>
        <p:spPr/>
        <p:txBody>
          <a:bodyPr/>
          <a:lstStyle>
            <a:lvl1pPr>
              <a:defRPr>
                <a:solidFill>
                  <a:schemeClr val="tx1"/>
                </a:solidFill>
              </a:defRPr>
            </a:lvl1pPr>
          </a:lstStyle>
          <a:p>
            <a:r>
              <a:rPr lang="fr-FR"/>
              <a:t>Date - Pied de page de votre présentation</a:t>
            </a:r>
            <a:endParaRPr lang="fr-FR" dirty="0"/>
          </a:p>
        </p:txBody>
      </p:sp>
      <p:sp>
        <p:nvSpPr>
          <p:cNvPr id="10" name="Espace réservé du numéro de diapositive 9">
            <a:extLst>
              <a:ext uri="{FF2B5EF4-FFF2-40B4-BE49-F238E27FC236}">
                <a16:creationId xmlns:a16="http://schemas.microsoft.com/office/drawing/2014/main" id="{18ECF392-ABEC-45C0-9399-5BB17B364A4E}"/>
              </a:ext>
            </a:extLst>
          </p:cNvPr>
          <p:cNvSpPr>
            <a:spLocks noGrp="1"/>
          </p:cNvSpPr>
          <p:nvPr>
            <p:ph type="sldNum" sz="quarter" idx="16"/>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3196018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e avec photo">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0" y="1"/>
            <a:ext cx="6093760" cy="6857999"/>
          </a:xfrm>
          <a:solidFill>
            <a:schemeClr val="bg1">
              <a:lumMod val="95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6361200"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825578" y="6523200"/>
            <a:ext cx="10800" cy="100800"/>
          </a:xfrm>
          <a:solidFill>
            <a:schemeClr val="bg1"/>
          </a:solidFill>
        </p:spPr>
        <p:txBody>
          <a:bodyPr lIns="0" tIns="0" rIns="0" bIns="0"/>
          <a:lstStyle>
            <a:lvl1pPr marL="0" indent="0">
              <a:buNone/>
              <a:defRPr sz="100">
                <a:solidFill>
                  <a:schemeClr val="bg1"/>
                </a:solidFill>
              </a:defRPr>
            </a:lvl1pPr>
          </a:lstStyle>
          <a:p>
            <a:pPr lvl="0"/>
            <a:r>
              <a:rPr lang="fr-FR" dirty="0"/>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6361199" y="242844"/>
            <a:ext cx="3960000" cy="1008000"/>
          </a:xfrm>
        </p:spPr>
        <p:txBody>
          <a:bodyPr/>
          <a:lstStyle>
            <a:lvl1pPr>
              <a:defRPr>
                <a:solidFill>
                  <a:schemeClr val="tx2"/>
                </a:solidFill>
              </a:defRPr>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F45A3821-9C55-4E10-844A-98E6FB07D68C}"/>
              </a:ext>
            </a:extLst>
          </p:cNvPr>
          <p:cNvSpPr>
            <a:spLocks noGrp="1"/>
          </p:cNvSpPr>
          <p:nvPr>
            <p:ph type="dt" sz="half" idx="18"/>
          </p:nvPr>
        </p:nvSpPr>
        <p:spPr/>
        <p:txBody>
          <a:bodyPr/>
          <a:lstStyle>
            <a:lvl1pPr>
              <a:defRPr>
                <a:solidFill>
                  <a:schemeClr val="bg1"/>
                </a:solidFill>
              </a:defRPr>
            </a:lvl1pPr>
          </a:lstStyle>
          <a:p>
            <a:fld id="{2C0B4DC7-93E0-497D-A19B-4147B71C77F4}" type="datetime1">
              <a:rPr lang="fr-FR" smtClean="0"/>
              <a:pPr/>
              <a:t>20/05/2022</a:t>
            </a:fld>
            <a:endParaRPr lang="fr-FR" dirty="0"/>
          </a:p>
        </p:txBody>
      </p:sp>
      <p:sp>
        <p:nvSpPr>
          <p:cNvPr id="6" name="Espace réservé du pied de page 5">
            <a:extLst>
              <a:ext uri="{FF2B5EF4-FFF2-40B4-BE49-F238E27FC236}">
                <a16:creationId xmlns:a16="http://schemas.microsoft.com/office/drawing/2014/main" id="{B26B9FA6-E4DB-4B15-BD57-BEC5F537E3AB}"/>
              </a:ext>
            </a:extLst>
          </p:cNvPr>
          <p:cNvSpPr>
            <a:spLocks noGrp="1"/>
          </p:cNvSpPr>
          <p:nvPr>
            <p:ph type="ftr" sz="quarter" idx="19"/>
          </p:nvPr>
        </p:nvSpPr>
        <p:spPr/>
        <p:txBody>
          <a:bodyPr/>
          <a:lstStyle>
            <a:lvl1pPr>
              <a:defRPr>
                <a:solidFill>
                  <a:schemeClr val="bg1"/>
                </a:solidFill>
              </a:defRPr>
            </a:lvl1pPr>
          </a:lstStyle>
          <a:p>
            <a:r>
              <a:rPr lang="fr-FR"/>
              <a:t>Date - Pied de page de votre présentation</a:t>
            </a:r>
            <a:endParaRPr lang="fr-FR" dirty="0"/>
          </a:p>
        </p:txBody>
      </p:sp>
      <p:sp>
        <p:nvSpPr>
          <p:cNvPr id="7" name="Espace réservé du numéro de diapositive 6">
            <a:extLst>
              <a:ext uri="{FF2B5EF4-FFF2-40B4-BE49-F238E27FC236}">
                <a16:creationId xmlns:a16="http://schemas.microsoft.com/office/drawing/2014/main" id="{6FE6001F-97CC-4008-B22A-EFA29A13779C}"/>
              </a:ext>
            </a:extLst>
          </p:cNvPr>
          <p:cNvSpPr>
            <a:spLocks noGrp="1"/>
          </p:cNvSpPr>
          <p:nvPr>
            <p:ph type="sldNum" sz="quarter" idx="20"/>
          </p:nvPr>
        </p:nvSpPr>
        <p:spPr/>
        <p:txBody>
          <a:bodyPr/>
          <a:lstStyle>
            <a:lvl1pPr>
              <a:defRPr>
                <a:solidFill>
                  <a:schemeClr val="bg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33264781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133952" cy="2412000"/>
          </a:xfrm>
        </p:spPr>
        <p:txBody>
          <a:bodyPr/>
          <a:lstStyle>
            <a:lvl1pPr>
              <a:defRPr>
                <a:solidFill>
                  <a:schemeClr val="tx1"/>
                </a:solidFill>
              </a:defRPr>
            </a:lvl1pPr>
            <a:lvl2pPr>
              <a:spcBef>
                <a:spcPts val="400"/>
              </a:spcBef>
              <a:defRPr>
                <a:solidFill>
                  <a:schemeClr val="tx1"/>
                </a:solidFill>
              </a:defRPr>
            </a:lvl2pPr>
          </a:lstStyle>
          <a:p>
            <a:pPr lvl="0"/>
            <a:r>
              <a:rPr lang="fr-FR" dirty="0"/>
              <a:t>Modifier les styles du texte du masque</a:t>
            </a:r>
          </a:p>
          <a:p>
            <a:pPr lvl="1"/>
            <a:r>
              <a:rPr lang="fr-FR" dirty="0"/>
              <a:t>Deuxième niveau</a:t>
            </a:r>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2" y="1372349"/>
            <a:ext cx="11014079" cy="2304000"/>
          </a:xfrm>
        </p:spPr>
        <p:txBody>
          <a:bodyPr anchor="ctr"/>
          <a:lstStyle>
            <a:lvl1pPr marL="0" indent="0" algn="ctr">
              <a:buNone/>
              <a:defRPr sz="1400">
                <a:solidFill>
                  <a:schemeClr val="tx2"/>
                </a:solidFill>
              </a:defRPr>
            </a:lvl1pPr>
          </a:lstStyle>
          <a:p>
            <a:r>
              <a:rPr lang="fr-FR"/>
              <a:t>Cliquez sur l'icône pour ajouter un tableau</a:t>
            </a:r>
            <a:endParaRPr lang="fr-FR" dirty="0"/>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lvl1pPr>
              <a:defRPr>
                <a:solidFill>
                  <a:schemeClr val="tx2"/>
                </a:solidFill>
              </a:defRPr>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74A5DB8F-F9F5-4D34-AD2B-20A401276C3E}"/>
              </a:ext>
            </a:extLst>
          </p:cNvPr>
          <p:cNvSpPr>
            <a:spLocks noGrp="1"/>
          </p:cNvSpPr>
          <p:nvPr>
            <p:ph type="dt" sz="half" idx="18"/>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6" name="Espace réservé du pied de page 5">
            <a:extLst>
              <a:ext uri="{FF2B5EF4-FFF2-40B4-BE49-F238E27FC236}">
                <a16:creationId xmlns:a16="http://schemas.microsoft.com/office/drawing/2014/main" id="{7F448ABE-6518-42E7-86CB-17EBD972C87A}"/>
              </a:ext>
            </a:extLst>
          </p:cNvPr>
          <p:cNvSpPr>
            <a:spLocks noGrp="1"/>
          </p:cNvSpPr>
          <p:nvPr>
            <p:ph type="ftr" sz="quarter" idx="19"/>
          </p:nvPr>
        </p:nvSpPr>
        <p:spPr/>
        <p:txBody>
          <a:bodyPr/>
          <a:lstStyle>
            <a:lvl1pPr>
              <a:defRPr>
                <a:solidFill>
                  <a:schemeClr val="tx1"/>
                </a:solidFill>
              </a:defRPr>
            </a:lvl1pPr>
          </a:lstStyle>
          <a:p>
            <a:r>
              <a:rPr lang="fr-FR"/>
              <a:t>Date - Pied de page de votre présentation</a:t>
            </a:r>
            <a:endParaRPr lang="fr-FR" dirty="0"/>
          </a:p>
        </p:txBody>
      </p:sp>
      <p:sp>
        <p:nvSpPr>
          <p:cNvPr id="7" name="Espace réservé du numéro de diapositive 6">
            <a:extLst>
              <a:ext uri="{FF2B5EF4-FFF2-40B4-BE49-F238E27FC236}">
                <a16:creationId xmlns:a16="http://schemas.microsoft.com/office/drawing/2014/main" id="{DBF92594-638F-42B7-B983-EDCA45116F84}"/>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1321616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E0EFA-BD5C-4249-8A98-EC7F952B894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5E30927-5062-486C-AADC-0FBE17B6543F}"/>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B97104-3D8E-4834-AC05-3927896C9F20}"/>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5" name="Espace réservé du pied de page 4">
            <a:extLst>
              <a:ext uri="{FF2B5EF4-FFF2-40B4-BE49-F238E27FC236}">
                <a16:creationId xmlns:a16="http://schemas.microsoft.com/office/drawing/2014/main" id="{A9DCE17A-C877-4B4F-8D2C-81D78A6EAD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7DE1F7-1824-4723-A37E-CBAE9DF8459B}"/>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1327563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86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lumMod val="75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860000"/>
          </a:xfrm>
        </p:spPr>
        <p:txBody>
          <a:bodyPr anchor="ctr"/>
          <a:lstStyle>
            <a:lvl1pPr marL="0" indent="0" algn="ctr">
              <a:buNone/>
              <a:defRPr sz="1400">
                <a:solidFill>
                  <a:schemeClr val="tx2"/>
                </a:solidFill>
              </a:defRPr>
            </a:lvl1pPr>
          </a:lstStyle>
          <a:p>
            <a:r>
              <a:rPr lang="fr-FR"/>
              <a:t>Cliquez sur l'icône pour ajouter un graphique</a:t>
            </a:r>
            <a:endParaRPr lang="fr-FR" dirty="0"/>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9720000" cy="1008000"/>
          </a:xfrm>
        </p:spPr>
        <p:txBody>
          <a:bodyPr/>
          <a:lstStyle>
            <a:lvl1pPr>
              <a:defRPr>
                <a:solidFill>
                  <a:schemeClr val="tx2"/>
                </a:solidFill>
              </a:defRPr>
            </a:lvl1pPr>
          </a:lstStyle>
          <a:p>
            <a:r>
              <a:rPr lang="fr-FR"/>
              <a:t>Modifiez le style du titre</a:t>
            </a:r>
            <a:endParaRPr lang="fr-FR" dirty="0"/>
          </a:p>
        </p:txBody>
      </p:sp>
      <p:sp>
        <p:nvSpPr>
          <p:cNvPr id="6" name="Espace réservé de la date 5">
            <a:extLst>
              <a:ext uri="{FF2B5EF4-FFF2-40B4-BE49-F238E27FC236}">
                <a16:creationId xmlns:a16="http://schemas.microsoft.com/office/drawing/2014/main" id="{1A8B2399-CA73-45EA-BE18-9A20282E60B2}"/>
              </a:ext>
            </a:extLst>
          </p:cNvPr>
          <p:cNvSpPr>
            <a:spLocks noGrp="1"/>
          </p:cNvSpPr>
          <p:nvPr>
            <p:ph type="dt" sz="half" idx="18"/>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7" name="Espace réservé du pied de page 6">
            <a:extLst>
              <a:ext uri="{FF2B5EF4-FFF2-40B4-BE49-F238E27FC236}">
                <a16:creationId xmlns:a16="http://schemas.microsoft.com/office/drawing/2014/main" id="{78D64F63-31B3-46AB-8995-E4EAED1967BD}"/>
              </a:ext>
            </a:extLst>
          </p:cNvPr>
          <p:cNvSpPr>
            <a:spLocks noGrp="1"/>
          </p:cNvSpPr>
          <p:nvPr>
            <p:ph type="ftr" sz="quarter" idx="19"/>
          </p:nvPr>
        </p:nvSpPr>
        <p:spPr/>
        <p:txBody>
          <a:bodyPr/>
          <a:lstStyle>
            <a:lvl1pPr>
              <a:defRPr>
                <a:solidFill>
                  <a:schemeClr val="tx1"/>
                </a:solidFill>
              </a:defRPr>
            </a:lvl1pPr>
          </a:lstStyle>
          <a:p>
            <a:r>
              <a:rPr lang="fr-FR"/>
              <a:t>Date - Pied de page de votre présentation</a:t>
            </a:r>
            <a:endParaRPr lang="fr-FR" dirty="0"/>
          </a:p>
        </p:txBody>
      </p:sp>
      <p:sp>
        <p:nvSpPr>
          <p:cNvPr id="11" name="Espace réservé du numéro de diapositive 10">
            <a:extLst>
              <a:ext uri="{FF2B5EF4-FFF2-40B4-BE49-F238E27FC236}">
                <a16:creationId xmlns:a16="http://schemas.microsoft.com/office/drawing/2014/main" id="{DB398A68-6D32-4A8D-8EF8-C3BF7CEF61AB}"/>
              </a:ext>
            </a:extLst>
          </p:cNvPr>
          <p:cNvSpPr>
            <a:spLocks noGrp="1"/>
          </p:cNvSpPr>
          <p:nvPr>
            <p:ph type="sldNum" sz="quarter" idx="20"/>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339653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dirty="0"/>
              <a:t>Modifier les styles du texte du masque</a:t>
            </a:r>
          </a:p>
          <a:p>
            <a:pPr lvl="1"/>
            <a:r>
              <a:rPr lang="fr-FR" dirty="0"/>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dirty="0"/>
              <a:t>Modifier les styles du texte du masque</a:t>
            </a:r>
          </a:p>
          <a:p>
            <a:pPr lvl="1"/>
            <a:r>
              <a:rPr lang="fr-FR" dirty="0"/>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lvl1pPr>
              <a:defRPr>
                <a:solidFill>
                  <a:schemeClr val="tx2"/>
                </a:solidFill>
              </a:defRPr>
            </a:lvl1pPr>
          </a:lstStyle>
          <a:p>
            <a:r>
              <a:rPr lang="fr-FR"/>
              <a:t>Modifiez le style du titre</a:t>
            </a:r>
            <a:endParaRPr lang="fr-FR" dirty="0"/>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solidFill>
              </a:defRPr>
            </a:lvl1pPr>
            <a:lvl2pPr marL="180000" indent="-180000">
              <a:spcBef>
                <a:spcPts val="600"/>
              </a:spcBef>
              <a:buSzPct val="100000"/>
              <a:buFont typeface="Arial" panose="020B0604020202020204" pitchFamily="34" charset="0"/>
              <a:buChar char="•"/>
              <a:tabLst/>
              <a:defRPr>
                <a:solidFill>
                  <a:schemeClr val="tx1"/>
                </a:solidFill>
              </a:defRPr>
            </a:lvl2pPr>
          </a:lstStyle>
          <a:p>
            <a:pPr lvl="0"/>
            <a:r>
              <a:rPr lang="fr-FR" dirty="0"/>
              <a:t>Modifier les styles du texte du masque</a:t>
            </a:r>
          </a:p>
          <a:p>
            <a:pPr lvl="1"/>
            <a:r>
              <a:rPr lang="fr-FR" dirty="0"/>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dirty="0"/>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dirty="0"/>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dirty="0"/>
              <a:t> </a:t>
            </a:r>
          </a:p>
        </p:txBody>
      </p:sp>
      <p:sp>
        <p:nvSpPr>
          <p:cNvPr id="5" name="Espace réservé de la date 4">
            <a:extLst>
              <a:ext uri="{FF2B5EF4-FFF2-40B4-BE49-F238E27FC236}">
                <a16:creationId xmlns:a16="http://schemas.microsoft.com/office/drawing/2014/main" id="{75997647-8494-4CC4-948F-29A8D49CBCEB}"/>
              </a:ext>
            </a:extLst>
          </p:cNvPr>
          <p:cNvSpPr>
            <a:spLocks noGrp="1"/>
          </p:cNvSpPr>
          <p:nvPr>
            <p:ph type="dt" sz="half" idx="30"/>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6" name="Espace réservé du pied de page 5">
            <a:extLst>
              <a:ext uri="{FF2B5EF4-FFF2-40B4-BE49-F238E27FC236}">
                <a16:creationId xmlns:a16="http://schemas.microsoft.com/office/drawing/2014/main" id="{02B4AC02-49D4-4738-A9B4-B3DA90016A7F}"/>
              </a:ext>
            </a:extLst>
          </p:cNvPr>
          <p:cNvSpPr>
            <a:spLocks noGrp="1"/>
          </p:cNvSpPr>
          <p:nvPr>
            <p:ph type="ftr" sz="quarter" idx="31"/>
          </p:nvPr>
        </p:nvSpPr>
        <p:spPr/>
        <p:txBody>
          <a:bodyPr/>
          <a:lstStyle>
            <a:lvl1pPr>
              <a:defRPr>
                <a:solidFill>
                  <a:schemeClr val="tx1"/>
                </a:solidFill>
              </a:defRPr>
            </a:lvl1pPr>
          </a:lstStyle>
          <a:p>
            <a:r>
              <a:rPr lang="fr-FR"/>
              <a:t>Date - Pied de page de votre présentation</a:t>
            </a:r>
            <a:endParaRPr lang="fr-FR" dirty="0"/>
          </a:p>
        </p:txBody>
      </p:sp>
      <p:sp>
        <p:nvSpPr>
          <p:cNvPr id="7" name="Espace réservé du numéro de diapositive 6">
            <a:extLst>
              <a:ext uri="{FF2B5EF4-FFF2-40B4-BE49-F238E27FC236}">
                <a16:creationId xmlns:a16="http://schemas.microsoft.com/office/drawing/2014/main" id="{28EE574D-092E-4259-81EB-81EA91E97CDA}"/>
              </a:ext>
            </a:extLst>
          </p:cNvPr>
          <p:cNvSpPr>
            <a:spLocks noGrp="1"/>
          </p:cNvSpPr>
          <p:nvPr>
            <p:ph type="sldNum" sz="quarter" idx="32"/>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2211013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lvl1pPr>
              <a:defRPr>
                <a:solidFill>
                  <a:schemeClr val="tx2"/>
                </a:solidFill>
              </a:defRPr>
            </a:lvl1pPr>
          </a:lstStyle>
          <a:p>
            <a:r>
              <a:rPr lang="fr-FR"/>
              <a:t>Modifiez le style du titre</a:t>
            </a:r>
            <a:endParaRPr lang="fr-FR" dirty="0"/>
          </a:p>
        </p:txBody>
      </p:sp>
      <p:sp>
        <p:nvSpPr>
          <p:cNvPr id="7" name="Espace réservé de la date 6">
            <a:extLst>
              <a:ext uri="{FF2B5EF4-FFF2-40B4-BE49-F238E27FC236}">
                <a16:creationId xmlns:a16="http://schemas.microsoft.com/office/drawing/2014/main" id="{CE830942-5133-4F54-8414-98EC08DAA6C5}"/>
              </a:ext>
            </a:extLst>
          </p:cNvPr>
          <p:cNvSpPr>
            <a:spLocks noGrp="1"/>
          </p:cNvSpPr>
          <p:nvPr>
            <p:ph type="dt" sz="half" idx="10"/>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8" name="Espace réservé du pied de page 7">
            <a:extLst>
              <a:ext uri="{FF2B5EF4-FFF2-40B4-BE49-F238E27FC236}">
                <a16:creationId xmlns:a16="http://schemas.microsoft.com/office/drawing/2014/main" id="{A03D30D6-5712-44A8-87A9-67750D407146}"/>
              </a:ext>
            </a:extLst>
          </p:cNvPr>
          <p:cNvSpPr>
            <a:spLocks noGrp="1"/>
          </p:cNvSpPr>
          <p:nvPr>
            <p:ph type="ftr" sz="quarter" idx="11"/>
          </p:nvPr>
        </p:nvSpPr>
        <p:spPr/>
        <p:txBody>
          <a:bodyPr/>
          <a:lstStyle>
            <a:lvl1pPr>
              <a:defRPr>
                <a:solidFill>
                  <a:schemeClr val="tx1"/>
                </a:solidFill>
              </a:defRPr>
            </a:lvl1pPr>
          </a:lstStyle>
          <a:p>
            <a:r>
              <a:rPr lang="fr-FR"/>
              <a:t>Date - Pied de page de votre présentation</a:t>
            </a:r>
            <a:endParaRPr lang="fr-FR" dirty="0"/>
          </a:p>
        </p:txBody>
      </p:sp>
      <p:sp>
        <p:nvSpPr>
          <p:cNvPr id="9" name="Espace réservé du numéro de diapositive 8">
            <a:extLst>
              <a:ext uri="{FF2B5EF4-FFF2-40B4-BE49-F238E27FC236}">
                <a16:creationId xmlns:a16="http://schemas.microsoft.com/office/drawing/2014/main" id="{872F511C-AE30-47A8-8C9B-F0B33753CCDA}"/>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122004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B47C71-F46D-4EA0-AF6A-4962453CDD76}"/>
              </a:ext>
            </a:extLst>
          </p:cNvPr>
          <p:cNvSpPr>
            <a:spLocks noGrp="1"/>
          </p:cNvSpPr>
          <p:nvPr>
            <p:ph type="dt" sz="half" idx="10"/>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7" name="Espace réservé du pied de page 6">
            <a:extLst>
              <a:ext uri="{FF2B5EF4-FFF2-40B4-BE49-F238E27FC236}">
                <a16:creationId xmlns:a16="http://schemas.microsoft.com/office/drawing/2014/main" id="{0495B091-68ED-45A4-957C-92BBA7548811}"/>
              </a:ext>
            </a:extLst>
          </p:cNvPr>
          <p:cNvSpPr>
            <a:spLocks noGrp="1"/>
          </p:cNvSpPr>
          <p:nvPr>
            <p:ph type="ftr" sz="quarter" idx="11"/>
          </p:nvPr>
        </p:nvSpPr>
        <p:spPr/>
        <p:txBody>
          <a:bodyPr/>
          <a:lstStyle>
            <a:lvl1pPr>
              <a:defRPr>
                <a:solidFill>
                  <a:schemeClr val="tx1"/>
                </a:solidFill>
              </a:defRPr>
            </a:lvl1pPr>
          </a:lstStyle>
          <a:p>
            <a:r>
              <a:rPr lang="fr-FR"/>
              <a:t>Date - Pied de page de votre présentation</a:t>
            </a:r>
            <a:endParaRPr lang="fr-FR" dirty="0"/>
          </a:p>
        </p:txBody>
      </p:sp>
      <p:sp>
        <p:nvSpPr>
          <p:cNvPr id="8" name="Espace réservé du numéro de diapositive 7">
            <a:extLst>
              <a:ext uri="{FF2B5EF4-FFF2-40B4-BE49-F238E27FC236}">
                <a16:creationId xmlns:a16="http://schemas.microsoft.com/office/drawing/2014/main" id="{A4361BE1-6536-48FB-BC11-166BC54BD6F9}"/>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339012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nex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845977"/>
            <a:ext cx="11160000" cy="1440000"/>
          </a:xfrm>
        </p:spPr>
        <p:txBody>
          <a:bodyPr anchor="t">
            <a:noAutofit/>
          </a:bodyPr>
          <a:lstStyle>
            <a:lvl1pPr>
              <a:lnSpc>
                <a:spcPct val="90000"/>
              </a:lnSpc>
              <a:defRPr sz="5000">
                <a:solidFill>
                  <a:schemeClr val="tx2"/>
                </a:solidFill>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C9E24192-EBCA-4782-93A3-6134ECDB202A}"/>
              </a:ext>
            </a:extLst>
          </p:cNvPr>
          <p:cNvSpPr>
            <a:spLocks noGrp="1"/>
          </p:cNvSpPr>
          <p:nvPr>
            <p:ph type="dt" sz="half" idx="10"/>
          </p:nvPr>
        </p:nvSpPr>
        <p:spPr/>
        <p:txBody>
          <a:bodyPr/>
          <a:lstStyle>
            <a:lvl1pPr>
              <a:defRPr>
                <a:solidFill>
                  <a:schemeClr val="tx1"/>
                </a:solidFill>
              </a:defRPr>
            </a:lvl1pPr>
          </a:lstStyle>
          <a:p>
            <a:fld id="{2C0B4DC7-93E0-497D-A19B-4147B71C77F4}" type="datetime1">
              <a:rPr lang="fr-FR" smtClean="0"/>
              <a:pPr/>
              <a:t>20/05/2022</a:t>
            </a:fld>
            <a:endParaRPr lang="fr-FR" dirty="0"/>
          </a:p>
        </p:txBody>
      </p:sp>
      <p:sp>
        <p:nvSpPr>
          <p:cNvPr id="4" name="Espace réservé du pied de page 3">
            <a:extLst>
              <a:ext uri="{FF2B5EF4-FFF2-40B4-BE49-F238E27FC236}">
                <a16:creationId xmlns:a16="http://schemas.microsoft.com/office/drawing/2014/main" id="{8627768F-E755-49AE-BDD4-F22B941EE926}"/>
              </a:ext>
            </a:extLst>
          </p:cNvPr>
          <p:cNvSpPr>
            <a:spLocks noGrp="1"/>
          </p:cNvSpPr>
          <p:nvPr>
            <p:ph type="ftr" sz="quarter" idx="11"/>
          </p:nvPr>
        </p:nvSpPr>
        <p:spPr/>
        <p:txBody>
          <a:bodyPr/>
          <a:lstStyle>
            <a:lvl1pPr>
              <a:defRPr>
                <a:solidFill>
                  <a:schemeClr val="tx1"/>
                </a:solidFill>
              </a:defRPr>
            </a:lvl1pPr>
          </a:lstStyle>
          <a:p>
            <a:r>
              <a:rPr lang="fr-FR"/>
              <a:t>Date - Pied de page de votre présentation</a:t>
            </a:r>
            <a:endParaRPr lang="fr-FR" dirty="0"/>
          </a:p>
        </p:txBody>
      </p:sp>
      <p:sp>
        <p:nvSpPr>
          <p:cNvPr id="5" name="Espace réservé du numéro de diapositive 4">
            <a:extLst>
              <a:ext uri="{FF2B5EF4-FFF2-40B4-BE49-F238E27FC236}">
                <a16:creationId xmlns:a16="http://schemas.microsoft.com/office/drawing/2014/main" id="{679213C8-C608-4F8F-B3E7-6893ECEEC936}"/>
              </a:ext>
            </a:extLst>
          </p:cNvPr>
          <p:cNvSpPr>
            <a:spLocks noGrp="1"/>
          </p:cNvSpPr>
          <p:nvPr>
            <p:ph type="sldNum" sz="quarter" idx="12"/>
          </p:nvPr>
        </p:nvSpPr>
        <p:spPr/>
        <p:txBody>
          <a:bodyPr/>
          <a:lstStyle>
            <a:lvl1pPr>
              <a:defRPr>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14671580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9FB4134C-1D6E-45C5-A0CB-6875E698A7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4401" y="231117"/>
            <a:ext cx="2788867" cy="2205948"/>
          </a:xfrm>
          <a:prstGeom prst="rect">
            <a:avLst/>
          </a:prstGeom>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6000" y="2845977"/>
            <a:ext cx="7560000" cy="828000"/>
          </a:xfrm>
        </p:spPr>
        <p:txBody>
          <a:bodyPr anchor="t">
            <a:noAutofit/>
          </a:bodyPr>
          <a:lstStyle>
            <a:lvl1pPr algn="ctr">
              <a:defRPr sz="4300">
                <a:solidFill>
                  <a:schemeClr val="tx1"/>
                </a:solidFill>
              </a:defRPr>
            </a:lvl1pPr>
          </a:lstStyle>
          <a:p>
            <a:r>
              <a:rPr lang="fr-FR"/>
              <a:t>Modifiez le style du titre</a:t>
            </a:r>
            <a:endParaRPr lang="fr-FR" dirty="0"/>
          </a:p>
        </p:txBody>
      </p:sp>
    </p:spTree>
    <p:extLst>
      <p:ext uri="{BB962C8B-B14F-4D97-AF65-F5344CB8AC3E}">
        <p14:creationId xmlns:p14="http://schemas.microsoft.com/office/powerpoint/2010/main" val="1331217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tion N°1 Couvertur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3A86AFC-1683-47DB-878C-F51EC6B8337A}"/>
              </a:ext>
            </a:extLst>
          </p:cNvPr>
          <p:cNvPicPr>
            <a:picLocks noChangeAspect="1"/>
          </p:cNvPicPr>
          <p:nvPr userDrawn="1"/>
        </p:nvPicPr>
        <p:blipFill>
          <a:blip r:embed="rId2"/>
          <a:stretch>
            <a:fillRect/>
          </a:stretch>
        </p:blipFill>
        <p:spPr>
          <a:xfrm>
            <a:off x="240032" y="252959"/>
            <a:ext cx="3131760" cy="2476453"/>
          </a:xfrm>
          <a:prstGeom prst="rect">
            <a:avLst/>
          </a:prstGeom>
          <a:ln>
            <a:noFill/>
          </a:ln>
        </p:spPr>
      </p:pic>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6004670" y="1597818"/>
            <a:ext cx="5760000" cy="2160000"/>
          </a:xfrm>
        </p:spPr>
        <p:txBody>
          <a:bodyPr anchor="b">
            <a:noAutofit/>
          </a:bodyPr>
          <a:lstStyle>
            <a:lvl1pPr algn="l">
              <a:lnSpc>
                <a:spcPct val="90000"/>
              </a:lnSpc>
              <a:defRPr sz="3200">
                <a:solidFill>
                  <a:schemeClr val="tx2"/>
                </a:solidFill>
              </a:defRPr>
            </a:lvl1pPr>
          </a:lstStyle>
          <a:p>
            <a:r>
              <a:rPr lang="fr-FR" dirty="0"/>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6004670" y="3829842"/>
            <a:ext cx="5760000" cy="900000"/>
          </a:xfrm>
        </p:spPr>
        <p:txBody>
          <a:bodyPr anchor="t">
            <a:noAutofit/>
          </a:bodyPr>
          <a:lstStyle>
            <a:lvl1pPr marL="0" indent="0" algn="l">
              <a:lnSpc>
                <a:spcPct val="90000"/>
              </a:lnSpc>
              <a:buNone/>
              <a:defRPr sz="27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5" name="Espace réservé du texte 4">
            <a:extLst>
              <a:ext uri="{FF2B5EF4-FFF2-40B4-BE49-F238E27FC236}">
                <a16:creationId xmlns:a16="http://schemas.microsoft.com/office/drawing/2014/main" id="{63458929-8E1A-4632-B75F-4975DF8FBB0A}"/>
              </a:ext>
            </a:extLst>
          </p:cNvPr>
          <p:cNvSpPr>
            <a:spLocks noGrp="1"/>
          </p:cNvSpPr>
          <p:nvPr>
            <p:ph type="body" sz="quarter" idx="14"/>
          </p:nvPr>
        </p:nvSpPr>
        <p:spPr>
          <a:xfrm>
            <a:off x="6004670" y="4791600"/>
            <a:ext cx="5760000" cy="720000"/>
          </a:xfrm>
        </p:spPr>
        <p:txBody>
          <a:bodyPr>
            <a:noAutofit/>
          </a:bodyPr>
          <a:lstStyle>
            <a:lvl1pPr marL="0" indent="0">
              <a:buNone/>
              <a:defRPr sz="2000"/>
            </a:lvl1pPr>
            <a:lvl2pPr marL="108000" indent="0">
              <a:buNone/>
              <a:defRPr/>
            </a:lvl2pPr>
          </a:lstStyle>
          <a:p>
            <a:pPr lvl="0"/>
            <a:r>
              <a:rPr lang="fr-FR" dirty="0"/>
              <a:t>Cliquez pour modifier les styles du texte du masque</a:t>
            </a:r>
          </a:p>
        </p:txBody>
      </p:sp>
    </p:spTree>
    <p:extLst>
      <p:ext uri="{BB962C8B-B14F-4D97-AF65-F5344CB8AC3E}">
        <p14:creationId xmlns:p14="http://schemas.microsoft.com/office/powerpoint/2010/main" val="3141252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Option N°2 Couverture avec photo">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A8DFB94-19D3-4FAB-97AD-0CA0B0AD3890}"/>
              </a:ext>
            </a:extLst>
          </p:cNvPr>
          <p:cNvPicPr>
            <a:picLocks noChangeAspect="1"/>
          </p:cNvPicPr>
          <p:nvPr userDrawn="1"/>
        </p:nvPicPr>
        <p:blipFill>
          <a:blip r:embed="rId2"/>
          <a:stretch>
            <a:fillRect/>
          </a:stretch>
        </p:blipFill>
        <p:spPr>
          <a:xfrm>
            <a:off x="240032" y="252959"/>
            <a:ext cx="3131760" cy="2476453"/>
          </a:xfrm>
          <a:prstGeom prst="rect">
            <a:avLst/>
          </a:prstGeom>
          <a:ln>
            <a:noFill/>
          </a:ln>
        </p:spPr>
      </p:pic>
      <p:sp>
        <p:nvSpPr>
          <p:cNvPr id="6" name="Espace réservé pour une image  2">
            <a:extLst>
              <a:ext uri="{FF2B5EF4-FFF2-40B4-BE49-F238E27FC236}">
                <a16:creationId xmlns:a16="http://schemas.microsoft.com/office/drawing/2014/main" id="{3161ED2A-2241-4A52-8E2E-B973EB0C4E44}"/>
              </a:ext>
            </a:extLst>
          </p:cNvPr>
          <p:cNvSpPr>
            <a:spLocks noGrp="1"/>
          </p:cNvSpPr>
          <p:nvPr>
            <p:ph type="pic" idx="10"/>
          </p:nvPr>
        </p:nvSpPr>
        <p:spPr>
          <a:xfrm>
            <a:off x="6098240" y="1"/>
            <a:ext cx="6093760" cy="6857999"/>
          </a:xfrm>
          <a:solidFill>
            <a:schemeClr val="tx2">
              <a:lumMod val="20000"/>
              <a:lumOff val="80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50C5EE01-F973-4120-91B8-34CAA765DBA3}"/>
              </a:ext>
            </a:extLst>
          </p:cNvPr>
          <p:cNvSpPr>
            <a:spLocks noGrp="1"/>
          </p:cNvSpPr>
          <p:nvPr>
            <p:ph type="ctrTitle"/>
          </p:nvPr>
        </p:nvSpPr>
        <p:spPr>
          <a:xfrm>
            <a:off x="487790" y="2673169"/>
            <a:ext cx="5400000" cy="1980000"/>
          </a:xfrm>
        </p:spPr>
        <p:txBody>
          <a:bodyPr anchor="b">
            <a:noAutofit/>
          </a:bodyPr>
          <a:lstStyle>
            <a:lvl1pPr algn="l">
              <a:lnSpc>
                <a:spcPct val="90000"/>
              </a:lnSpc>
              <a:defRPr sz="3200">
                <a:solidFill>
                  <a:schemeClr val="tx2"/>
                </a:solidFill>
              </a:defRPr>
            </a:lvl1pPr>
          </a:lstStyle>
          <a:p>
            <a:r>
              <a:rPr lang="fr-FR" dirty="0"/>
              <a:t>Modifiez le style du titre</a:t>
            </a:r>
          </a:p>
        </p:txBody>
      </p:sp>
      <p:sp>
        <p:nvSpPr>
          <p:cNvPr id="3" name="Sous-titre 2">
            <a:extLst>
              <a:ext uri="{FF2B5EF4-FFF2-40B4-BE49-F238E27FC236}">
                <a16:creationId xmlns:a16="http://schemas.microsoft.com/office/drawing/2014/main" id="{40AEA671-FC71-4FFA-B81F-CABE73D6E490}"/>
              </a:ext>
            </a:extLst>
          </p:cNvPr>
          <p:cNvSpPr>
            <a:spLocks noGrp="1"/>
          </p:cNvSpPr>
          <p:nvPr>
            <p:ph type="subTitle" idx="1"/>
          </p:nvPr>
        </p:nvSpPr>
        <p:spPr>
          <a:xfrm>
            <a:off x="487790" y="4725192"/>
            <a:ext cx="5400000" cy="900000"/>
          </a:xfrm>
        </p:spPr>
        <p:txBody>
          <a:bodyPr anchor="t">
            <a:noAutofit/>
          </a:bodyPr>
          <a:lstStyle>
            <a:lvl1pPr marL="0" indent="0" algn="l">
              <a:lnSpc>
                <a:spcPct val="90000"/>
              </a:lnSpc>
              <a:buNone/>
              <a:defRPr sz="27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
        <p:nvSpPr>
          <p:cNvPr id="8" name="Espace réservé du texte 4">
            <a:extLst>
              <a:ext uri="{FF2B5EF4-FFF2-40B4-BE49-F238E27FC236}">
                <a16:creationId xmlns:a16="http://schemas.microsoft.com/office/drawing/2014/main" id="{BF23DB5D-4428-47C6-AAAD-CF435EDAD101}"/>
              </a:ext>
            </a:extLst>
          </p:cNvPr>
          <p:cNvSpPr>
            <a:spLocks noGrp="1"/>
          </p:cNvSpPr>
          <p:nvPr>
            <p:ph type="body" sz="quarter" idx="14"/>
          </p:nvPr>
        </p:nvSpPr>
        <p:spPr>
          <a:xfrm>
            <a:off x="487790" y="5688355"/>
            <a:ext cx="5400000" cy="720000"/>
          </a:xfrm>
        </p:spPr>
        <p:txBody>
          <a:bodyPr>
            <a:noAutofit/>
          </a:bodyPr>
          <a:lstStyle>
            <a:lvl1pPr marL="0" indent="0">
              <a:buNone/>
              <a:defRPr sz="2000"/>
            </a:lvl1pPr>
            <a:lvl2pPr marL="108000" indent="0">
              <a:buNone/>
              <a:defRPr/>
            </a:lvl2pPr>
          </a:lstStyle>
          <a:p>
            <a:pPr lvl="0"/>
            <a:r>
              <a:rPr lang="fr-FR" dirty="0"/>
              <a:t>Cliquez pour modifier les styles du texte du masque</a:t>
            </a:r>
          </a:p>
        </p:txBody>
      </p:sp>
    </p:spTree>
    <p:extLst>
      <p:ext uri="{BB962C8B-B14F-4D97-AF65-F5344CB8AC3E}">
        <p14:creationId xmlns:p14="http://schemas.microsoft.com/office/powerpoint/2010/main" val="285993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C027A5-9BEE-42C3-9FA5-252218F8C1E9}"/>
              </a:ext>
            </a:extLst>
          </p:cNvPr>
          <p:cNvPicPr>
            <a:picLocks noChangeAspect="1"/>
          </p:cNvPicPr>
          <p:nvPr userDrawn="1"/>
        </p:nvPicPr>
        <p:blipFill>
          <a:blip r:embed="rId2"/>
          <a:stretch>
            <a:fillRect/>
          </a:stretch>
        </p:blipFill>
        <p:spPr>
          <a:xfrm>
            <a:off x="240032" y="252959"/>
            <a:ext cx="3131760" cy="2476453"/>
          </a:xfrm>
          <a:prstGeom prst="rect">
            <a:avLst/>
          </a:prstGeom>
          <a:ln>
            <a:noFill/>
          </a:ln>
        </p:spPr>
      </p:pic>
      <p:sp>
        <p:nvSpPr>
          <p:cNvPr id="2" name="Titre 1">
            <a:extLst>
              <a:ext uri="{FF2B5EF4-FFF2-40B4-BE49-F238E27FC236}">
                <a16:creationId xmlns:a16="http://schemas.microsoft.com/office/drawing/2014/main" id="{8934B7DA-FA75-4149-8676-64791F4D66D2}"/>
              </a:ext>
            </a:extLst>
          </p:cNvPr>
          <p:cNvSpPr>
            <a:spLocks noGrp="1"/>
          </p:cNvSpPr>
          <p:nvPr>
            <p:ph type="title" hasCustomPrompt="1"/>
          </p:nvPr>
        </p:nvSpPr>
        <p:spPr>
          <a:xfrm>
            <a:off x="5985830" y="1734662"/>
            <a:ext cx="5400000" cy="720000"/>
          </a:xfrm>
        </p:spPr>
        <p:txBody>
          <a:bodyPr>
            <a:noAutofit/>
          </a:bodyPr>
          <a:lstStyle>
            <a:lvl1pPr>
              <a:defRPr sz="4200">
                <a:solidFill>
                  <a:schemeClr val="tx2"/>
                </a:solidFill>
              </a:defRPr>
            </a:lvl1pPr>
          </a:lstStyle>
          <a:p>
            <a:r>
              <a:rPr lang="fr-FR" dirty="0"/>
              <a:t>Modifiez le titre</a:t>
            </a:r>
          </a:p>
        </p:txBody>
      </p:sp>
      <p:sp>
        <p:nvSpPr>
          <p:cNvPr id="6" name="Espace réservé du texte 5">
            <a:extLst>
              <a:ext uri="{FF2B5EF4-FFF2-40B4-BE49-F238E27FC236}">
                <a16:creationId xmlns:a16="http://schemas.microsoft.com/office/drawing/2014/main" id="{476F1D12-C6FB-4ED9-B1EA-2AF1415447D6}"/>
              </a:ext>
            </a:extLst>
          </p:cNvPr>
          <p:cNvSpPr>
            <a:spLocks noGrp="1"/>
          </p:cNvSpPr>
          <p:nvPr>
            <p:ph type="body" sz="quarter" idx="26"/>
          </p:nvPr>
        </p:nvSpPr>
        <p:spPr>
          <a:xfrm>
            <a:off x="6007786" y="2623650"/>
            <a:ext cx="5400000" cy="3600000"/>
          </a:xfrm>
        </p:spPr>
        <p:txBody>
          <a:bodyPr>
            <a:noAutofit/>
          </a:bodyPr>
          <a:lstStyle>
            <a:lvl1pPr marL="432000" indent="-432000">
              <a:spcBef>
                <a:spcPts val="600"/>
              </a:spcBef>
              <a:buFont typeface="+mj-lt"/>
              <a:buAutoNum type="arabicPeriod"/>
              <a:defRPr sz="2000" b="0">
                <a:solidFill>
                  <a:schemeClr val="tx1">
                    <a:lumMod val="75000"/>
                  </a:schemeClr>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874131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Option N°1 Ouverture de chapitre">
    <p:spTree>
      <p:nvGrpSpPr>
        <p:cNvPr id="1" name=""/>
        <p:cNvGrpSpPr/>
        <p:nvPr/>
      </p:nvGrpSpPr>
      <p:grpSpPr>
        <a:xfrm>
          <a:off x="0" y="0"/>
          <a:ext cx="0" cy="0"/>
          <a:chOff x="0" y="0"/>
          <a:chExt cx="0" cy="0"/>
        </a:xfrm>
      </p:grpSpPr>
      <p:cxnSp>
        <p:nvCxnSpPr>
          <p:cNvPr id="10" name="Connecteur droit 9">
            <a:extLst>
              <a:ext uri="{FF2B5EF4-FFF2-40B4-BE49-F238E27FC236}">
                <a16:creationId xmlns:a16="http://schemas.microsoft.com/office/drawing/2014/main" id="{6B354243-1AA7-4D02-AE0D-F4D652F58D4F}"/>
              </a:ext>
            </a:extLst>
          </p:cNvPr>
          <p:cNvCxnSpPr>
            <a:cxnSpLocks/>
          </p:cNvCxnSpPr>
          <p:nvPr userDrawn="1"/>
        </p:nvCxnSpPr>
        <p:spPr>
          <a:xfrm>
            <a:off x="11359753" y="6338993"/>
            <a:ext cx="0" cy="100800"/>
          </a:xfrm>
          <a:prstGeom prst="line">
            <a:avLst/>
          </a:prstGeom>
          <a:ln w="12700">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pic>
        <p:nvPicPr>
          <p:cNvPr id="15" name="Image 14">
            <a:extLst>
              <a:ext uri="{FF2B5EF4-FFF2-40B4-BE49-F238E27FC236}">
                <a16:creationId xmlns:a16="http://schemas.microsoft.com/office/drawing/2014/main" id="{558F291E-A963-4346-86E1-326ED85801BC}"/>
              </a:ext>
            </a:extLst>
          </p:cNvPr>
          <p:cNvPicPr>
            <a:picLocks noChangeAspect="1"/>
          </p:cNvPicPr>
          <p:nvPr userDrawn="1"/>
        </p:nvPicPr>
        <p:blipFill>
          <a:blip r:embed="rId2"/>
          <a:stretch>
            <a:fillRect/>
          </a:stretch>
        </p:blipFill>
        <p:spPr>
          <a:xfrm>
            <a:off x="425465" y="414326"/>
            <a:ext cx="1474442" cy="1165838"/>
          </a:xfrm>
          <a:prstGeom prst="rect">
            <a:avLst/>
          </a:prstGeom>
        </p:spPr>
      </p:pic>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3540919"/>
            <a:ext cx="11160000" cy="1152000"/>
          </a:xfrm>
        </p:spPr>
        <p:txBody>
          <a:bodyPr>
            <a:noAutofit/>
          </a:bodyPr>
          <a:lstStyle>
            <a:lvl1pPr>
              <a:lnSpc>
                <a:spcPct val="90000"/>
              </a:lnSpc>
              <a:defRPr sz="3900">
                <a:solidFill>
                  <a:schemeClr val="tx2"/>
                </a:solidFill>
              </a:defRPr>
            </a:lvl1pPr>
          </a:lstStyle>
          <a:p>
            <a:r>
              <a:rPr lang="fr-FR" dirty="0"/>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1" y="4771231"/>
            <a:ext cx="11160000" cy="432000"/>
          </a:xfrm>
        </p:spPr>
        <p:txBody>
          <a:bodyPr anchor="t">
            <a:noAutofit/>
          </a:bodyPr>
          <a:lstStyle>
            <a:lvl1pPr marL="0" indent="0">
              <a:lnSpc>
                <a:spcPct val="90000"/>
              </a:lnSpc>
              <a:buNone/>
              <a:defRPr sz="2600" b="0">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lumMod val="75000"/>
                  </a:schemeClr>
                </a:solidFill>
              </a:defRPr>
            </a:lvl1pPr>
          </a:lstStyle>
          <a:p>
            <a:fld id="{910ACBF5-9D3B-4D74-8F94-AAAAC77546CA}" type="datetime1">
              <a:rPr lang="fr-FR" smtClean="0"/>
              <a:pPr/>
              <a:t>20/05/2022</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lumMod val="75000"/>
                  </a:schemeClr>
                </a:solidFill>
              </a:defRPr>
            </a:lvl1pPr>
          </a:lstStyle>
          <a:p>
            <a:r>
              <a:rPr lang="fr-FR"/>
              <a:t>Date - Pied de page de votre présentation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lumMod val="75000"/>
                  </a:schemeClr>
                </a:solidFill>
              </a:defRPr>
            </a:lvl1pPr>
          </a:lstStyle>
          <a:p>
            <a:fld id="{975A587B-5814-4D9B-9598-FE9CB954CB01}" type="slidenum">
              <a:rPr lang="fr-FR" smtClean="0"/>
              <a:pPr/>
              <a:t>‹N°›</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600201"/>
            <a:ext cx="5400000" cy="1872000"/>
          </a:xfrm>
        </p:spPr>
        <p:txBody>
          <a:bodyPr>
            <a:noAutofit/>
          </a:bodyPr>
          <a:lstStyle>
            <a:lvl1pPr marL="0" indent="0">
              <a:buNone/>
              <a:defRPr sz="13500">
                <a:solidFill>
                  <a:schemeClr val="tx2"/>
                </a:solidFill>
              </a:defRPr>
            </a:lvl1pPr>
          </a:lstStyle>
          <a:p>
            <a:pPr lvl="0"/>
            <a:r>
              <a:rPr lang="fr-FR" dirty="0"/>
              <a:t>NN.</a:t>
            </a:r>
          </a:p>
        </p:txBody>
      </p:sp>
    </p:spTree>
    <p:extLst>
      <p:ext uri="{BB962C8B-B14F-4D97-AF65-F5344CB8AC3E}">
        <p14:creationId xmlns:p14="http://schemas.microsoft.com/office/powerpoint/2010/main" val="287146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85004-A5B7-4D9F-A369-F91EC3EE9F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FABC50D-D282-4781-A90C-961FE12F84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345743D-7688-418B-B322-E5A5E6F18F63}"/>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5" name="Espace réservé du pied de page 4">
            <a:extLst>
              <a:ext uri="{FF2B5EF4-FFF2-40B4-BE49-F238E27FC236}">
                <a16:creationId xmlns:a16="http://schemas.microsoft.com/office/drawing/2014/main" id="{8195C6DD-26E2-4DDD-A47D-1FB606B635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510553-8672-4165-8106-E4295F5D23F0}"/>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3895335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Option N°2 Ouverture de chapitre avec photo">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8CA2C6D1-9DE1-455C-B957-577B743B16AF}"/>
              </a:ext>
            </a:extLst>
          </p:cNvPr>
          <p:cNvPicPr>
            <a:picLocks noChangeAspect="1"/>
          </p:cNvPicPr>
          <p:nvPr userDrawn="1"/>
        </p:nvPicPr>
        <p:blipFill>
          <a:blip r:embed="rId2"/>
          <a:stretch>
            <a:fillRect/>
          </a:stretch>
        </p:blipFill>
        <p:spPr>
          <a:xfrm>
            <a:off x="425465" y="414326"/>
            <a:ext cx="1474442" cy="1165838"/>
          </a:xfrm>
          <a:prstGeom prst="rect">
            <a:avLst/>
          </a:prstGeom>
        </p:spPr>
      </p:pic>
      <p:sp>
        <p:nvSpPr>
          <p:cNvPr id="13" name="Espace réservé pour une image  2">
            <a:extLst>
              <a:ext uri="{FF2B5EF4-FFF2-40B4-BE49-F238E27FC236}">
                <a16:creationId xmlns:a16="http://schemas.microsoft.com/office/drawing/2014/main" id="{DEC6A7FF-A1FA-4490-9CC7-51078FF84353}"/>
              </a:ext>
            </a:extLst>
          </p:cNvPr>
          <p:cNvSpPr>
            <a:spLocks noGrp="1"/>
          </p:cNvSpPr>
          <p:nvPr>
            <p:ph type="pic" idx="14"/>
          </p:nvPr>
        </p:nvSpPr>
        <p:spPr>
          <a:xfrm>
            <a:off x="6098240" y="1"/>
            <a:ext cx="6093760" cy="6857999"/>
          </a:xfrm>
          <a:solidFill>
            <a:schemeClr val="tx2">
              <a:lumMod val="20000"/>
              <a:lumOff val="80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4" y="3540919"/>
            <a:ext cx="5400000" cy="1152000"/>
          </a:xfrm>
        </p:spPr>
        <p:txBody>
          <a:bodyPr>
            <a:noAutofit/>
          </a:bodyPr>
          <a:lstStyle>
            <a:lvl1pPr>
              <a:lnSpc>
                <a:spcPct val="90000"/>
              </a:lnSpc>
              <a:defRPr sz="3900">
                <a:solidFill>
                  <a:schemeClr val="tx2"/>
                </a:solidFill>
              </a:defRPr>
            </a:lvl1pPr>
          </a:lstStyle>
          <a:p>
            <a:r>
              <a:rPr lang="fr-FR" dirty="0"/>
              <a:t>Modifiez le style du titre</a:t>
            </a:r>
          </a:p>
        </p:txBody>
      </p:sp>
      <p:sp>
        <p:nvSpPr>
          <p:cNvPr id="3" name="Espace réservé du texte 2">
            <a:extLst>
              <a:ext uri="{FF2B5EF4-FFF2-40B4-BE49-F238E27FC236}">
                <a16:creationId xmlns:a16="http://schemas.microsoft.com/office/drawing/2014/main" id="{31BF3A9F-5739-4B40-A377-C403E92DB704}"/>
              </a:ext>
            </a:extLst>
          </p:cNvPr>
          <p:cNvSpPr>
            <a:spLocks noGrp="1"/>
          </p:cNvSpPr>
          <p:nvPr>
            <p:ph type="body" idx="1" hasCustomPrompt="1"/>
          </p:nvPr>
        </p:nvSpPr>
        <p:spPr>
          <a:xfrm>
            <a:off x="489743" y="4771231"/>
            <a:ext cx="5400000" cy="792000"/>
          </a:xfrm>
        </p:spPr>
        <p:txBody>
          <a:bodyPr anchor="t">
            <a:noAutofit/>
          </a:bodyPr>
          <a:lstStyle>
            <a:lvl1pPr marL="0" indent="0">
              <a:lnSpc>
                <a:spcPct val="90000"/>
              </a:lnSpc>
              <a:buNone/>
              <a:defRPr sz="2600" b="0">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Modifier les styles du texte du masque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bg1"/>
                </a:solidFill>
              </a:defRPr>
            </a:lvl1pPr>
          </a:lstStyle>
          <a:p>
            <a:fld id="{95B4AB61-FAEC-4D07-89BE-63243975DF3F}" type="datetime1">
              <a:rPr lang="fr-FR" smtClean="0"/>
              <a:t>20/05/2022</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bg1"/>
                </a:solidFill>
              </a:defRPr>
            </a:lvl1pPr>
          </a:lstStyle>
          <a:p>
            <a:r>
              <a:rPr lang="fr-FR"/>
              <a:t>Date - Pied de page de votre présentation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bg1"/>
                </a:solidFill>
              </a:defRPr>
            </a:lvl1pPr>
          </a:lstStyle>
          <a:p>
            <a:fld id="{975A587B-5814-4D9B-9598-FE9CB954CB01}" type="slidenum">
              <a:rPr lang="fr-FR" smtClean="0"/>
              <a:pPr/>
              <a:t>‹N°›</a:t>
            </a:fld>
            <a:endParaRPr lang="fr-FR"/>
          </a:p>
        </p:txBody>
      </p:sp>
      <p:sp>
        <p:nvSpPr>
          <p:cNvPr id="11" name="Espace réservé du texte 10">
            <a:extLst>
              <a:ext uri="{FF2B5EF4-FFF2-40B4-BE49-F238E27FC236}">
                <a16:creationId xmlns:a16="http://schemas.microsoft.com/office/drawing/2014/main" id="{8C7A5F77-9A92-46CF-AF0E-296CA94F051F}"/>
              </a:ext>
            </a:extLst>
          </p:cNvPr>
          <p:cNvSpPr>
            <a:spLocks noGrp="1"/>
          </p:cNvSpPr>
          <p:nvPr>
            <p:ph type="body" sz="quarter" idx="13" hasCustomPrompt="1"/>
          </p:nvPr>
        </p:nvSpPr>
        <p:spPr>
          <a:xfrm>
            <a:off x="489742" y="1600201"/>
            <a:ext cx="5400000" cy="1872000"/>
          </a:xfrm>
        </p:spPr>
        <p:txBody>
          <a:bodyPr>
            <a:noAutofit/>
          </a:bodyPr>
          <a:lstStyle>
            <a:lvl1pPr marL="0" indent="0">
              <a:buNone/>
              <a:defRPr sz="13500">
                <a:solidFill>
                  <a:schemeClr val="tx2"/>
                </a:solidFill>
              </a:defRPr>
            </a:lvl1pPr>
          </a:lstStyle>
          <a:p>
            <a:pPr lvl="0"/>
            <a:r>
              <a:rPr lang="fr-FR" dirty="0"/>
              <a:t>NN.</a:t>
            </a:r>
          </a:p>
        </p:txBody>
      </p:sp>
      <p:sp>
        <p:nvSpPr>
          <p:cNvPr id="16" name="Espace réservé du texte 8">
            <a:extLst>
              <a:ext uri="{FF2B5EF4-FFF2-40B4-BE49-F238E27FC236}">
                <a16:creationId xmlns:a16="http://schemas.microsoft.com/office/drawing/2014/main" id="{19FE5F0F-1A19-4580-B09D-11BAB259543F}"/>
              </a:ext>
            </a:extLst>
          </p:cNvPr>
          <p:cNvSpPr>
            <a:spLocks noGrp="1"/>
          </p:cNvSpPr>
          <p:nvPr>
            <p:ph type="body" sz="quarter" idx="15" hasCustomPrompt="1"/>
          </p:nvPr>
        </p:nvSpPr>
        <p:spPr>
          <a:xfrm>
            <a:off x="11359753" y="6354000"/>
            <a:ext cx="10800" cy="97200"/>
          </a:xfrm>
          <a:solidFill>
            <a:schemeClr val="bg1"/>
          </a:solidFill>
        </p:spPr>
        <p:txBody>
          <a:bodyPr lIns="0" tIns="0" rIns="0" bIns="0"/>
          <a:lstStyle>
            <a:lvl1pPr marL="0" indent="0">
              <a:buNone/>
              <a:defRPr sz="100"/>
            </a:lvl1pPr>
          </a:lstStyle>
          <a:p>
            <a:pPr lvl="0"/>
            <a:r>
              <a:rPr lang="fr-FR" dirty="0"/>
              <a:t> </a:t>
            </a:r>
          </a:p>
        </p:txBody>
      </p:sp>
    </p:spTree>
    <p:extLst>
      <p:ext uri="{BB962C8B-B14F-4D97-AF65-F5344CB8AC3E}">
        <p14:creationId xmlns:p14="http://schemas.microsoft.com/office/powerpoint/2010/main" val="884606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2" name="Espace réservé de la date 1">
            <a:extLst>
              <a:ext uri="{FF2B5EF4-FFF2-40B4-BE49-F238E27FC236}">
                <a16:creationId xmlns:a16="http://schemas.microsoft.com/office/drawing/2014/main" id="{210F7B35-4576-435F-9E01-00F7D2677D8B}"/>
              </a:ext>
            </a:extLst>
          </p:cNvPr>
          <p:cNvSpPr>
            <a:spLocks noGrp="1"/>
          </p:cNvSpPr>
          <p:nvPr>
            <p:ph type="dt" sz="half" idx="14"/>
          </p:nvPr>
        </p:nvSpPr>
        <p:spPr/>
        <p:txBody>
          <a:bodyPr/>
          <a:lstStyle>
            <a:lvl1pPr>
              <a:defRPr>
                <a:solidFill>
                  <a:schemeClr val="tx1">
                    <a:lumMod val="75000"/>
                  </a:schemeClr>
                </a:solidFill>
              </a:defRPr>
            </a:lvl1pPr>
          </a:lstStyle>
          <a:p>
            <a:fld id="{C376A993-5898-4D2F-BED7-1CBD088799C7}" type="datetime1">
              <a:rPr lang="fr-FR" smtClean="0"/>
              <a:pPr/>
              <a:t>20/05/2022</a:t>
            </a:fld>
            <a:endParaRPr lang="fr-FR" dirty="0"/>
          </a:p>
        </p:txBody>
      </p:sp>
      <p:sp>
        <p:nvSpPr>
          <p:cNvPr id="3" name="Espace réservé du pied de page 2">
            <a:extLst>
              <a:ext uri="{FF2B5EF4-FFF2-40B4-BE49-F238E27FC236}">
                <a16:creationId xmlns:a16="http://schemas.microsoft.com/office/drawing/2014/main" id="{4D72B26A-D480-4A57-9B88-5F22FE76DBDE}"/>
              </a:ext>
            </a:extLst>
          </p:cNvPr>
          <p:cNvSpPr>
            <a:spLocks noGrp="1"/>
          </p:cNvSpPr>
          <p:nvPr>
            <p:ph type="ftr" sz="quarter" idx="15"/>
          </p:nvPr>
        </p:nvSpPr>
        <p:spPr/>
        <p:txBody>
          <a:bodyPr/>
          <a:lstStyle>
            <a:lvl1pPr>
              <a:defRPr>
                <a:solidFill>
                  <a:schemeClr val="tx1">
                    <a:lumMod val="75000"/>
                  </a:schemeClr>
                </a:solidFill>
              </a:defRPr>
            </a:lvl1pPr>
          </a:lstStyle>
          <a:p>
            <a:r>
              <a:rPr lang="fr-FR"/>
              <a:t>Date - Pied de page de votre présentation</a:t>
            </a:r>
            <a:endParaRPr lang="fr-FR" dirty="0"/>
          </a:p>
        </p:txBody>
      </p:sp>
      <p:sp>
        <p:nvSpPr>
          <p:cNvPr id="8" name="Espace réservé du numéro de diapositive 7">
            <a:extLst>
              <a:ext uri="{FF2B5EF4-FFF2-40B4-BE49-F238E27FC236}">
                <a16:creationId xmlns:a16="http://schemas.microsoft.com/office/drawing/2014/main" id="{4450FEAC-4245-4724-A8C3-800BEAEA1A53}"/>
              </a:ext>
            </a:extLst>
          </p:cNvPr>
          <p:cNvSpPr>
            <a:spLocks noGrp="1"/>
          </p:cNvSpPr>
          <p:nvPr>
            <p:ph type="sldNum" sz="quarter" idx="16"/>
          </p:nvPr>
        </p:nvSpPr>
        <p:spPr/>
        <p:txBody>
          <a:bodyPr/>
          <a:lstStyle>
            <a:lvl1pPr>
              <a:defRPr>
                <a:solidFill>
                  <a:schemeClr val="tx1">
                    <a:lumMod val="75000"/>
                  </a:schemeClr>
                </a:solidFill>
              </a:defRPr>
            </a:lvl1pPr>
          </a:lstStyle>
          <a:p>
            <a:fld id="{975A587B-5814-4D9B-9598-FE9CB954CB01}" type="slidenum">
              <a:rPr lang="fr-FR" smtClean="0"/>
              <a:pPr/>
              <a:t>‹N°›</a:t>
            </a:fld>
            <a:endParaRPr lang="fr-FR" dirty="0"/>
          </a:p>
        </p:txBody>
      </p:sp>
      <p:sp>
        <p:nvSpPr>
          <p:cNvPr id="4" name="Titre 3">
            <a:extLst>
              <a:ext uri="{FF2B5EF4-FFF2-40B4-BE49-F238E27FC236}">
                <a16:creationId xmlns:a16="http://schemas.microsoft.com/office/drawing/2014/main" id="{C292072E-287F-4875-8FDB-C22CF0436582}"/>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15110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exte avec photo">
    <p:spTree>
      <p:nvGrpSpPr>
        <p:cNvPr id="1" name=""/>
        <p:cNvGrpSpPr/>
        <p:nvPr/>
      </p:nvGrpSpPr>
      <p:grpSpPr>
        <a:xfrm>
          <a:off x="0" y="0"/>
          <a:ext cx="0" cy="0"/>
          <a:chOff x="0" y="0"/>
          <a:chExt cx="0" cy="0"/>
        </a:xfrm>
      </p:grpSpPr>
      <p:cxnSp>
        <p:nvCxnSpPr>
          <p:cNvPr id="17" name="Connecteur droit 16">
            <a:extLst>
              <a:ext uri="{FF2B5EF4-FFF2-40B4-BE49-F238E27FC236}">
                <a16:creationId xmlns:a16="http://schemas.microsoft.com/office/drawing/2014/main" id="{D840371F-2550-4F77-B2CE-7A588FE4016A}"/>
              </a:ext>
            </a:extLst>
          </p:cNvPr>
          <p:cNvCxnSpPr>
            <a:cxnSpLocks/>
          </p:cNvCxnSpPr>
          <p:nvPr userDrawn="1"/>
        </p:nvCxnSpPr>
        <p:spPr>
          <a:xfrm>
            <a:off x="1802606" y="6132645"/>
            <a:ext cx="3999379" cy="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C676460C-4A52-43ED-A64C-B6764EFBA4D8}"/>
              </a:ext>
            </a:extLst>
          </p:cNvPr>
          <p:cNvPicPr>
            <a:picLocks noChangeAspect="1"/>
          </p:cNvPicPr>
          <p:nvPr userDrawn="1"/>
        </p:nvPicPr>
        <p:blipFill>
          <a:blip r:embed="rId2"/>
          <a:stretch>
            <a:fillRect/>
          </a:stretch>
        </p:blipFill>
        <p:spPr>
          <a:xfrm>
            <a:off x="475316" y="5946960"/>
            <a:ext cx="1024870" cy="811514"/>
          </a:xfrm>
          <a:prstGeom prst="rect">
            <a:avLst/>
          </a:prstGeom>
        </p:spPr>
      </p:pic>
      <p:sp>
        <p:nvSpPr>
          <p:cNvPr id="12" name="Espace réservé pour une image  2">
            <a:extLst>
              <a:ext uri="{FF2B5EF4-FFF2-40B4-BE49-F238E27FC236}">
                <a16:creationId xmlns:a16="http://schemas.microsoft.com/office/drawing/2014/main" id="{3FA18DAD-43C7-439C-AEB4-182FDEF42A93}"/>
              </a:ext>
            </a:extLst>
          </p:cNvPr>
          <p:cNvSpPr>
            <a:spLocks noGrp="1"/>
          </p:cNvSpPr>
          <p:nvPr>
            <p:ph type="pic" idx="10"/>
          </p:nvPr>
        </p:nvSpPr>
        <p:spPr>
          <a:xfrm>
            <a:off x="6098240" y="1"/>
            <a:ext cx="6093760" cy="6857999"/>
          </a:xfrm>
          <a:solidFill>
            <a:schemeClr val="tx2">
              <a:lumMod val="20000"/>
              <a:lumOff val="80000"/>
            </a:schemeClr>
          </a:solidFill>
        </p:spPr>
        <p:txBody>
          <a:bodyPr anchor="ctr"/>
          <a:lstStyle>
            <a:lvl1pPr marL="0" indent="0" algn="ctr">
              <a:buNone/>
              <a:defRPr sz="14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536000"/>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2" name="Espace réservé de la date 1">
            <a:extLst>
              <a:ext uri="{FF2B5EF4-FFF2-40B4-BE49-F238E27FC236}">
                <a16:creationId xmlns:a16="http://schemas.microsoft.com/office/drawing/2014/main" id="{210F7B35-4576-435F-9E01-00F7D2677D8B}"/>
              </a:ext>
            </a:extLst>
          </p:cNvPr>
          <p:cNvSpPr>
            <a:spLocks noGrp="1"/>
          </p:cNvSpPr>
          <p:nvPr>
            <p:ph type="dt" sz="half" idx="14"/>
          </p:nvPr>
        </p:nvSpPr>
        <p:spPr/>
        <p:txBody>
          <a:bodyPr/>
          <a:lstStyle>
            <a:lvl1pPr>
              <a:defRPr>
                <a:solidFill>
                  <a:schemeClr val="bg1"/>
                </a:solidFill>
              </a:defRPr>
            </a:lvl1pPr>
          </a:lstStyle>
          <a:p>
            <a:fld id="{CF44FEEE-A8B1-431F-8452-1AF9FF14488D}" type="datetime1">
              <a:rPr lang="fr-FR" smtClean="0"/>
              <a:t>20/05/2022</a:t>
            </a:fld>
            <a:endParaRPr lang="fr-FR" dirty="0"/>
          </a:p>
        </p:txBody>
      </p:sp>
      <p:sp>
        <p:nvSpPr>
          <p:cNvPr id="3" name="Espace réservé du pied de page 2">
            <a:extLst>
              <a:ext uri="{FF2B5EF4-FFF2-40B4-BE49-F238E27FC236}">
                <a16:creationId xmlns:a16="http://schemas.microsoft.com/office/drawing/2014/main" id="{4D72B26A-D480-4A57-9B88-5F22FE76DBDE}"/>
              </a:ext>
            </a:extLst>
          </p:cNvPr>
          <p:cNvSpPr>
            <a:spLocks noGrp="1"/>
          </p:cNvSpPr>
          <p:nvPr>
            <p:ph type="ftr" sz="quarter" idx="15"/>
          </p:nvPr>
        </p:nvSpPr>
        <p:spPr/>
        <p:txBody>
          <a:bodyPr/>
          <a:lstStyle>
            <a:lvl1pPr>
              <a:defRPr>
                <a:solidFill>
                  <a:schemeClr val="bg1"/>
                </a:solidFill>
              </a:defRPr>
            </a:lvl1pPr>
          </a:lstStyle>
          <a:p>
            <a:r>
              <a:rPr lang="fr-FR"/>
              <a:t>Date - Pied de page de votre présentation</a:t>
            </a:r>
            <a:endParaRPr lang="fr-FR" dirty="0"/>
          </a:p>
        </p:txBody>
      </p:sp>
      <p:sp>
        <p:nvSpPr>
          <p:cNvPr id="8" name="Espace réservé du numéro de diapositive 7">
            <a:extLst>
              <a:ext uri="{FF2B5EF4-FFF2-40B4-BE49-F238E27FC236}">
                <a16:creationId xmlns:a16="http://schemas.microsoft.com/office/drawing/2014/main" id="{4450FEAC-4245-4724-A8C3-800BEAEA1A53}"/>
              </a:ext>
            </a:extLst>
          </p:cNvPr>
          <p:cNvSpPr>
            <a:spLocks noGrp="1"/>
          </p:cNvSpPr>
          <p:nvPr>
            <p:ph type="sldNum" sz="quarter" idx="16"/>
          </p:nvPr>
        </p:nvSpPr>
        <p:spPr/>
        <p:txBody>
          <a:bodyPr/>
          <a:lstStyle>
            <a:lvl1pPr>
              <a:defRPr>
                <a:solidFill>
                  <a:schemeClr val="bg1"/>
                </a:solidFill>
              </a:defRPr>
            </a:lvl1pPr>
          </a:lstStyle>
          <a:p>
            <a:fld id="{975A587B-5814-4D9B-9598-FE9CB954CB01}" type="slidenum">
              <a:rPr lang="fr-FR" smtClean="0"/>
              <a:pPr/>
              <a:t>‹N°›</a:t>
            </a:fld>
            <a:endParaRPr lang="fr-FR" dirty="0"/>
          </a:p>
        </p:txBody>
      </p:sp>
      <p:sp>
        <p:nvSpPr>
          <p:cNvPr id="15" name="Espace réservé du texte 8">
            <a:extLst>
              <a:ext uri="{FF2B5EF4-FFF2-40B4-BE49-F238E27FC236}">
                <a16:creationId xmlns:a16="http://schemas.microsoft.com/office/drawing/2014/main" id="{90C7237F-FD39-40C9-B915-D4BC62A3BEC4}"/>
              </a:ext>
            </a:extLst>
          </p:cNvPr>
          <p:cNvSpPr>
            <a:spLocks noGrp="1"/>
          </p:cNvSpPr>
          <p:nvPr>
            <p:ph type="body" sz="quarter" idx="17" hasCustomPrompt="1"/>
          </p:nvPr>
        </p:nvSpPr>
        <p:spPr>
          <a:xfrm>
            <a:off x="11359753" y="6354000"/>
            <a:ext cx="10800" cy="97200"/>
          </a:xfrm>
          <a:solidFill>
            <a:schemeClr val="bg1"/>
          </a:solidFill>
        </p:spPr>
        <p:txBody>
          <a:bodyPr lIns="0" tIns="0" rIns="0" bIns="0"/>
          <a:lstStyle>
            <a:lvl1pPr marL="0" indent="0">
              <a:buNone/>
              <a:defRPr sz="100"/>
            </a:lvl1pPr>
          </a:lstStyle>
          <a:p>
            <a:pPr lvl="0"/>
            <a:r>
              <a:rPr lang="fr-FR" dirty="0"/>
              <a:t> </a:t>
            </a:r>
          </a:p>
        </p:txBody>
      </p:sp>
      <p:sp>
        <p:nvSpPr>
          <p:cNvPr id="4" name="Titre 3">
            <a:extLst>
              <a:ext uri="{FF2B5EF4-FFF2-40B4-BE49-F238E27FC236}">
                <a16:creationId xmlns:a16="http://schemas.microsoft.com/office/drawing/2014/main" id="{A95F48EF-CBAD-4F80-B069-72AECAEC0746}"/>
              </a:ext>
            </a:extLst>
          </p:cNvPr>
          <p:cNvSpPr>
            <a:spLocks noGrp="1"/>
          </p:cNvSpPr>
          <p:nvPr>
            <p:ph type="title"/>
          </p:nvPr>
        </p:nvSpPr>
        <p:spPr>
          <a:xfrm>
            <a:off x="469879" y="242844"/>
            <a:ext cx="5472000" cy="1008000"/>
          </a:xfrm>
        </p:spPr>
        <p:txBody>
          <a:bodyPr/>
          <a:lstStyle/>
          <a:p>
            <a:r>
              <a:rPr lang="fr-FR"/>
              <a:t>Modifiez le style du titre</a:t>
            </a:r>
          </a:p>
        </p:txBody>
      </p:sp>
    </p:spTree>
    <p:extLst>
      <p:ext uri="{BB962C8B-B14F-4D97-AF65-F5344CB8AC3E}">
        <p14:creationId xmlns:p14="http://schemas.microsoft.com/office/powerpoint/2010/main" val="3806043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3820350"/>
            <a:ext cx="11268000" cy="2088000"/>
          </a:xfrm>
        </p:spPr>
        <p:txBody>
          <a:bodyPr/>
          <a:lstStyle>
            <a:lvl1pPr>
              <a:defRPr>
                <a:solidFill>
                  <a:schemeClr val="tx1">
                    <a:lumMod val="75000"/>
                  </a:schemeClr>
                </a:solidFill>
              </a:defRPr>
            </a:lvl1pPr>
            <a:lvl2pPr>
              <a:spcBef>
                <a:spcPts val="400"/>
              </a:spcBef>
              <a:defRPr>
                <a:solidFill>
                  <a:schemeClr val="tx1">
                    <a:lumMod val="75000"/>
                  </a:schemeClr>
                </a:solidFill>
              </a:defRPr>
            </a:lvl2pPr>
          </a:lstStyle>
          <a:p>
            <a:pPr lvl="0"/>
            <a:r>
              <a:rPr lang="fr-FR" dirty="0"/>
              <a:t>Modifier les styles du texte du masque</a:t>
            </a:r>
          </a:p>
          <a:p>
            <a:pPr lvl="1"/>
            <a:r>
              <a:rPr lang="fr-FR" dirty="0"/>
              <a:t>Deuxième niveau</a:t>
            </a:r>
          </a:p>
        </p:txBody>
      </p:sp>
      <p:sp>
        <p:nvSpPr>
          <p:cNvPr id="2" name="Espace réservé de la date 1">
            <a:extLst>
              <a:ext uri="{FF2B5EF4-FFF2-40B4-BE49-F238E27FC236}">
                <a16:creationId xmlns:a16="http://schemas.microsoft.com/office/drawing/2014/main" id="{210F7B35-4576-435F-9E01-00F7D2677D8B}"/>
              </a:ext>
            </a:extLst>
          </p:cNvPr>
          <p:cNvSpPr>
            <a:spLocks noGrp="1"/>
          </p:cNvSpPr>
          <p:nvPr>
            <p:ph type="dt" sz="half" idx="14"/>
          </p:nvPr>
        </p:nvSpPr>
        <p:spPr/>
        <p:txBody>
          <a:bodyPr/>
          <a:lstStyle>
            <a:lvl1pPr>
              <a:defRPr>
                <a:solidFill>
                  <a:schemeClr val="tx1">
                    <a:lumMod val="75000"/>
                  </a:schemeClr>
                </a:solidFill>
              </a:defRPr>
            </a:lvl1pPr>
          </a:lstStyle>
          <a:p>
            <a:fld id="{5ADF286A-B47D-4CBE-9AAD-4EA36235BF5C}" type="datetime1">
              <a:rPr lang="fr-FR" smtClean="0"/>
              <a:pPr/>
              <a:t>20/05/2022</a:t>
            </a:fld>
            <a:endParaRPr lang="fr-FR" dirty="0"/>
          </a:p>
        </p:txBody>
      </p:sp>
      <p:sp>
        <p:nvSpPr>
          <p:cNvPr id="3" name="Espace réservé du pied de page 2">
            <a:extLst>
              <a:ext uri="{FF2B5EF4-FFF2-40B4-BE49-F238E27FC236}">
                <a16:creationId xmlns:a16="http://schemas.microsoft.com/office/drawing/2014/main" id="{4D72B26A-D480-4A57-9B88-5F22FE76DBDE}"/>
              </a:ext>
            </a:extLst>
          </p:cNvPr>
          <p:cNvSpPr>
            <a:spLocks noGrp="1"/>
          </p:cNvSpPr>
          <p:nvPr>
            <p:ph type="ftr" sz="quarter" idx="15"/>
          </p:nvPr>
        </p:nvSpPr>
        <p:spPr/>
        <p:txBody>
          <a:bodyPr/>
          <a:lstStyle>
            <a:lvl1pPr>
              <a:defRPr>
                <a:solidFill>
                  <a:schemeClr val="tx1">
                    <a:lumMod val="75000"/>
                  </a:schemeClr>
                </a:solidFill>
              </a:defRPr>
            </a:lvl1pPr>
          </a:lstStyle>
          <a:p>
            <a:r>
              <a:rPr lang="fr-FR"/>
              <a:t>Date - Pied de page de votre présentation</a:t>
            </a:r>
            <a:endParaRPr lang="fr-FR" dirty="0"/>
          </a:p>
        </p:txBody>
      </p:sp>
      <p:sp>
        <p:nvSpPr>
          <p:cNvPr id="8" name="Espace réservé du numéro de diapositive 7">
            <a:extLst>
              <a:ext uri="{FF2B5EF4-FFF2-40B4-BE49-F238E27FC236}">
                <a16:creationId xmlns:a16="http://schemas.microsoft.com/office/drawing/2014/main" id="{4450FEAC-4245-4724-A8C3-800BEAEA1A53}"/>
              </a:ext>
            </a:extLst>
          </p:cNvPr>
          <p:cNvSpPr>
            <a:spLocks noGrp="1"/>
          </p:cNvSpPr>
          <p:nvPr>
            <p:ph type="sldNum" sz="quarter" idx="16"/>
          </p:nvPr>
        </p:nvSpPr>
        <p:spPr/>
        <p:txBody>
          <a:bodyPr/>
          <a:lstStyle>
            <a:lvl1pPr>
              <a:defRPr>
                <a:solidFill>
                  <a:schemeClr val="tx1">
                    <a:lumMod val="75000"/>
                  </a:schemeClr>
                </a:solidFill>
              </a:defRPr>
            </a:lvl1pPr>
          </a:lstStyle>
          <a:p>
            <a:fld id="{975A587B-5814-4D9B-9598-FE9CB954CB01}" type="slidenum">
              <a:rPr lang="fr-FR" smtClean="0"/>
              <a:pPr/>
              <a:t>‹N°›</a:t>
            </a:fld>
            <a:endParaRPr lang="fr-FR" dirty="0"/>
          </a:p>
        </p:txBody>
      </p:sp>
      <p:sp>
        <p:nvSpPr>
          <p:cNvPr id="12" name="Espace réservé du tableau 2">
            <a:extLst>
              <a:ext uri="{FF2B5EF4-FFF2-40B4-BE49-F238E27FC236}">
                <a16:creationId xmlns:a16="http://schemas.microsoft.com/office/drawing/2014/main" id="{3EADC01A-12BC-4330-8A1C-A4DCE63F4D5F}"/>
              </a:ext>
            </a:extLst>
          </p:cNvPr>
          <p:cNvSpPr>
            <a:spLocks noGrp="1"/>
          </p:cNvSpPr>
          <p:nvPr>
            <p:ph type="tbl" sz="quarter" idx="17"/>
          </p:nvPr>
        </p:nvSpPr>
        <p:spPr>
          <a:xfrm>
            <a:off x="589753" y="1372349"/>
            <a:ext cx="11159999" cy="2304000"/>
          </a:xfrm>
        </p:spPr>
        <p:txBody>
          <a:bodyPr anchor="ctr"/>
          <a:lstStyle>
            <a:lvl1pPr marL="0" indent="0" algn="ctr">
              <a:buNone/>
              <a:defRPr sz="1400">
                <a:solidFill>
                  <a:schemeClr val="tx2"/>
                </a:solidFill>
              </a:defRPr>
            </a:lvl1pPr>
          </a:lstStyle>
          <a:p>
            <a:endParaRPr lang="fr-FR" dirty="0"/>
          </a:p>
        </p:txBody>
      </p:sp>
      <p:sp>
        <p:nvSpPr>
          <p:cNvPr id="4" name="Titre 3">
            <a:extLst>
              <a:ext uri="{FF2B5EF4-FFF2-40B4-BE49-F238E27FC236}">
                <a16:creationId xmlns:a16="http://schemas.microsoft.com/office/drawing/2014/main" id="{F7BED8F5-8DF4-41F4-9FBF-3FC3EFF478F8}"/>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613891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 avec graphique">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7BC41F0E-EC30-4D2A-AA16-7B987E32A160}"/>
              </a:ext>
            </a:extLst>
          </p:cNvPr>
          <p:cNvSpPr>
            <a:spLocks noGrp="1"/>
          </p:cNvSpPr>
          <p:nvPr>
            <p:ph type="body" sz="quarter" idx="13" hasCustomPrompt="1"/>
          </p:nvPr>
        </p:nvSpPr>
        <p:spPr>
          <a:xfrm>
            <a:off x="469879" y="1371600"/>
            <a:ext cx="5472000" cy="4536000"/>
          </a:xfrm>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2" name="Espace réservé de la date 1">
            <a:extLst>
              <a:ext uri="{FF2B5EF4-FFF2-40B4-BE49-F238E27FC236}">
                <a16:creationId xmlns:a16="http://schemas.microsoft.com/office/drawing/2014/main" id="{210F7B35-4576-435F-9E01-00F7D2677D8B}"/>
              </a:ext>
            </a:extLst>
          </p:cNvPr>
          <p:cNvSpPr>
            <a:spLocks noGrp="1"/>
          </p:cNvSpPr>
          <p:nvPr>
            <p:ph type="dt" sz="half" idx="14"/>
          </p:nvPr>
        </p:nvSpPr>
        <p:spPr/>
        <p:txBody>
          <a:bodyPr/>
          <a:lstStyle/>
          <a:p>
            <a:fld id="{B4CB51C0-9A1E-48FF-BA94-53BF0287A459}" type="datetime1">
              <a:rPr lang="fr-FR" smtClean="0"/>
              <a:t>20/05/2022</a:t>
            </a:fld>
            <a:endParaRPr lang="fr-FR" dirty="0"/>
          </a:p>
        </p:txBody>
      </p:sp>
      <p:sp>
        <p:nvSpPr>
          <p:cNvPr id="3" name="Espace réservé du pied de page 2">
            <a:extLst>
              <a:ext uri="{FF2B5EF4-FFF2-40B4-BE49-F238E27FC236}">
                <a16:creationId xmlns:a16="http://schemas.microsoft.com/office/drawing/2014/main" id="{4D72B26A-D480-4A57-9B88-5F22FE76DBDE}"/>
              </a:ext>
            </a:extLst>
          </p:cNvPr>
          <p:cNvSpPr>
            <a:spLocks noGrp="1"/>
          </p:cNvSpPr>
          <p:nvPr>
            <p:ph type="ftr" sz="quarter" idx="15"/>
          </p:nvPr>
        </p:nvSpPr>
        <p:spPr/>
        <p:txBody>
          <a:bodyPr/>
          <a:lstStyle/>
          <a:p>
            <a:r>
              <a:rPr lang="fr-FR"/>
              <a:t>Date - Pied de page de votre présentation</a:t>
            </a:r>
            <a:endParaRPr lang="fr-FR" dirty="0"/>
          </a:p>
        </p:txBody>
      </p:sp>
      <p:sp>
        <p:nvSpPr>
          <p:cNvPr id="8" name="Espace réservé du numéro de diapositive 7">
            <a:extLst>
              <a:ext uri="{FF2B5EF4-FFF2-40B4-BE49-F238E27FC236}">
                <a16:creationId xmlns:a16="http://schemas.microsoft.com/office/drawing/2014/main" id="{4450FEAC-4245-4724-A8C3-800BEAEA1A53}"/>
              </a:ext>
            </a:extLst>
          </p:cNvPr>
          <p:cNvSpPr>
            <a:spLocks noGrp="1"/>
          </p:cNvSpPr>
          <p:nvPr>
            <p:ph type="sldNum" sz="quarter" idx="16"/>
          </p:nvPr>
        </p:nvSpPr>
        <p:spPr/>
        <p:txBody>
          <a:bodyPr/>
          <a:lstStyle/>
          <a:p>
            <a:fld id="{975A587B-5814-4D9B-9598-FE9CB954CB01}" type="slidenum">
              <a:rPr lang="fr-FR" smtClean="0"/>
              <a:pPr/>
              <a:t>‹N°›</a:t>
            </a:fld>
            <a:endParaRPr lang="fr-FR" dirty="0"/>
          </a:p>
        </p:txBody>
      </p:sp>
      <p:sp>
        <p:nvSpPr>
          <p:cNvPr id="13" name="Espace réservé du graphique 2">
            <a:extLst>
              <a:ext uri="{FF2B5EF4-FFF2-40B4-BE49-F238E27FC236}">
                <a16:creationId xmlns:a16="http://schemas.microsoft.com/office/drawing/2014/main" id="{36B54297-76AA-4A3B-A34F-53F1E4289CC7}"/>
              </a:ext>
            </a:extLst>
          </p:cNvPr>
          <p:cNvSpPr>
            <a:spLocks noGrp="1"/>
          </p:cNvSpPr>
          <p:nvPr>
            <p:ph type="chart" sz="quarter" idx="17"/>
          </p:nvPr>
        </p:nvSpPr>
        <p:spPr>
          <a:xfrm>
            <a:off x="6229879" y="1371600"/>
            <a:ext cx="5508000" cy="4536000"/>
          </a:xfrm>
        </p:spPr>
        <p:txBody>
          <a:bodyPr anchor="ctr"/>
          <a:lstStyle>
            <a:lvl1pPr marL="0" indent="0" algn="ctr">
              <a:buNone/>
              <a:defRPr sz="1400">
                <a:solidFill>
                  <a:schemeClr val="tx2"/>
                </a:solidFill>
              </a:defRPr>
            </a:lvl1pPr>
          </a:lstStyle>
          <a:p>
            <a:endParaRPr lang="fr-FR" dirty="0"/>
          </a:p>
        </p:txBody>
      </p:sp>
      <p:sp>
        <p:nvSpPr>
          <p:cNvPr id="4" name="Titre 3">
            <a:extLst>
              <a:ext uri="{FF2B5EF4-FFF2-40B4-BE49-F238E27FC236}">
                <a16:creationId xmlns:a16="http://schemas.microsoft.com/office/drawing/2014/main" id="{7AE7569B-B080-4146-A11F-1E61AF63D642}"/>
              </a:ext>
            </a:extLst>
          </p:cNvPr>
          <p:cNvSpPr>
            <a:spLocks noGrp="1"/>
          </p:cNvSpPr>
          <p:nvPr>
            <p:ph type="title"/>
          </p:nvPr>
        </p:nvSpPr>
        <p:spPr>
          <a:xfrm>
            <a:off x="469879" y="242844"/>
            <a:ext cx="11268000" cy="1008000"/>
          </a:xfrm>
        </p:spPr>
        <p:txBody>
          <a:bodyPr/>
          <a:lstStyle/>
          <a:p>
            <a:r>
              <a:rPr lang="fr-FR"/>
              <a:t>Modifiez le style du titre</a:t>
            </a:r>
          </a:p>
        </p:txBody>
      </p:sp>
    </p:spTree>
    <p:extLst>
      <p:ext uri="{BB962C8B-B14F-4D97-AF65-F5344CB8AC3E}">
        <p14:creationId xmlns:p14="http://schemas.microsoft.com/office/powerpoint/2010/main" val="3930213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10F7B35-4576-435F-9E01-00F7D2677D8B}"/>
              </a:ext>
            </a:extLst>
          </p:cNvPr>
          <p:cNvSpPr>
            <a:spLocks noGrp="1"/>
          </p:cNvSpPr>
          <p:nvPr>
            <p:ph type="dt" sz="half" idx="14"/>
          </p:nvPr>
        </p:nvSpPr>
        <p:spPr/>
        <p:txBody>
          <a:bodyPr/>
          <a:lstStyle>
            <a:lvl1pPr>
              <a:defRPr>
                <a:solidFill>
                  <a:schemeClr val="tx1">
                    <a:lumMod val="75000"/>
                  </a:schemeClr>
                </a:solidFill>
              </a:defRPr>
            </a:lvl1pPr>
          </a:lstStyle>
          <a:p>
            <a:fld id="{1B5805E1-5325-4591-8BAB-35263D3C3E29}" type="datetime1">
              <a:rPr lang="fr-FR" smtClean="0"/>
              <a:pPr/>
              <a:t>20/05/2022</a:t>
            </a:fld>
            <a:endParaRPr lang="fr-FR" dirty="0"/>
          </a:p>
        </p:txBody>
      </p:sp>
      <p:sp>
        <p:nvSpPr>
          <p:cNvPr id="3" name="Espace réservé du pied de page 2">
            <a:extLst>
              <a:ext uri="{FF2B5EF4-FFF2-40B4-BE49-F238E27FC236}">
                <a16:creationId xmlns:a16="http://schemas.microsoft.com/office/drawing/2014/main" id="{4D72B26A-D480-4A57-9B88-5F22FE76DBDE}"/>
              </a:ext>
            </a:extLst>
          </p:cNvPr>
          <p:cNvSpPr>
            <a:spLocks noGrp="1"/>
          </p:cNvSpPr>
          <p:nvPr>
            <p:ph type="ftr" sz="quarter" idx="15"/>
          </p:nvPr>
        </p:nvSpPr>
        <p:spPr/>
        <p:txBody>
          <a:bodyPr/>
          <a:lstStyle>
            <a:lvl1pPr>
              <a:defRPr>
                <a:solidFill>
                  <a:schemeClr val="tx1">
                    <a:lumMod val="75000"/>
                  </a:schemeClr>
                </a:solidFill>
              </a:defRPr>
            </a:lvl1pPr>
          </a:lstStyle>
          <a:p>
            <a:r>
              <a:rPr lang="fr-FR"/>
              <a:t>Date - Pied de page de votre présentation</a:t>
            </a:r>
            <a:endParaRPr lang="fr-FR" dirty="0"/>
          </a:p>
        </p:txBody>
      </p:sp>
      <p:sp>
        <p:nvSpPr>
          <p:cNvPr id="8" name="Espace réservé du numéro de diapositive 7">
            <a:extLst>
              <a:ext uri="{FF2B5EF4-FFF2-40B4-BE49-F238E27FC236}">
                <a16:creationId xmlns:a16="http://schemas.microsoft.com/office/drawing/2014/main" id="{4450FEAC-4245-4724-A8C3-800BEAEA1A53}"/>
              </a:ext>
            </a:extLst>
          </p:cNvPr>
          <p:cNvSpPr>
            <a:spLocks noGrp="1"/>
          </p:cNvSpPr>
          <p:nvPr>
            <p:ph type="sldNum" sz="quarter" idx="16"/>
          </p:nvPr>
        </p:nvSpPr>
        <p:spPr/>
        <p:txBody>
          <a:bodyPr/>
          <a:lstStyle>
            <a:lvl1pPr>
              <a:defRPr>
                <a:solidFill>
                  <a:schemeClr val="tx1">
                    <a:lumMod val="75000"/>
                  </a:schemeClr>
                </a:solidFill>
              </a:defRPr>
            </a:lvl1pPr>
          </a:lstStyle>
          <a:p>
            <a:fld id="{975A587B-5814-4D9B-9598-FE9CB954CB01}" type="slidenum">
              <a:rPr lang="fr-FR" smtClean="0"/>
              <a:pPr/>
              <a:t>‹N°›</a:t>
            </a:fld>
            <a:endParaRPr lang="fr-FR" dirty="0"/>
          </a:p>
        </p:txBody>
      </p:sp>
      <p:sp>
        <p:nvSpPr>
          <p:cNvPr id="14" name="Espace réservé du texte 2">
            <a:extLst>
              <a:ext uri="{FF2B5EF4-FFF2-40B4-BE49-F238E27FC236}">
                <a16:creationId xmlns:a16="http://schemas.microsoft.com/office/drawing/2014/main" id="{6684C25F-7F00-41C3-A7CD-0A38D6BB6A4B}"/>
              </a:ext>
            </a:extLst>
          </p:cNvPr>
          <p:cNvSpPr>
            <a:spLocks noGrp="1"/>
          </p:cNvSpPr>
          <p:nvPr>
            <p:ph type="body" idx="18" hasCustomPrompt="1"/>
          </p:nvPr>
        </p:nvSpPr>
        <p:spPr>
          <a:xfrm>
            <a:off x="469879" y="1501200"/>
            <a:ext cx="1980000" cy="1188000"/>
          </a:xfrm>
        </p:spPr>
        <p:txBody>
          <a:bodyPr anchor="ctr">
            <a:noAutofit/>
          </a:bodyPr>
          <a:lstStyle>
            <a:lvl1pPr marL="0" indent="0">
              <a:buNone/>
              <a:defRPr sz="8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NN</a:t>
            </a:r>
          </a:p>
        </p:txBody>
      </p:sp>
      <p:sp>
        <p:nvSpPr>
          <p:cNvPr id="15" name="Espace réservé du texte 10">
            <a:extLst>
              <a:ext uri="{FF2B5EF4-FFF2-40B4-BE49-F238E27FC236}">
                <a16:creationId xmlns:a16="http://schemas.microsoft.com/office/drawing/2014/main" id="{FFEA4E96-A4C5-404E-84EB-0DA2FDAD3E47}"/>
              </a:ext>
            </a:extLst>
          </p:cNvPr>
          <p:cNvSpPr>
            <a:spLocks noGrp="1"/>
          </p:cNvSpPr>
          <p:nvPr>
            <p:ph type="body" sz="quarter" idx="19" hasCustomPrompt="1"/>
          </p:nvPr>
        </p:nvSpPr>
        <p:spPr>
          <a:xfrm>
            <a:off x="3240699" y="1501200"/>
            <a:ext cx="8497179" cy="1188000"/>
          </a:xfrm>
        </p:spPr>
        <p:txBody>
          <a:bodyPr anchor="ctr">
            <a:noAutofit/>
          </a:bodyPr>
          <a:lstStyle>
            <a:lvl1pPr marL="0" indent="0">
              <a:buNone/>
              <a:defRPr sz="1800" b="1">
                <a:solidFill>
                  <a:schemeClr val="tx1">
                    <a:lumMod val="75000"/>
                  </a:schemeClr>
                </a:solidFill>
              </a:defRPr>
            </a:lvl1pPr>
            <a:lvl2pPr marL="180000" indent="-180000">
              <a:spcBef>
                <a:spcPts val="600"/>
              </a:spcBef>
              <a:buSzPct val="100000"/>
              <a:buFont typeface="Arial" panose="020B0604020202020204" pitchFamily="34" charset="0"/>
              <a:buChar char="•"/>
              <a:tabLst/>
              <a:defRPr>
                <a:solidFill>
                  <a:schemeClr val="tx1">
                    <a:lumMod val="75000"/>
                  </a:schemeClr>
                </a:solidFill>
              </a:defRPr>
            </a:lvl2pPr>
          </a:lstStyle>
          <a:p>
            <a:pPr lvl="0"/>
            <a:r>
              <a:rPr lang="fr-FR" dirty="0"/>
              <a:t>Modifier les styles du texte du masque</a:t>
            </a:r>
          </a:p>
          <a:p>
            <a:pPr lvl="1"/>
            <a:r>
              <a:rPr lang="fr-FR" dirty="0"/>
              <a:t>Deuxième niveau</a:t>
            </a:r>
          </a:p>
        </p:txBody>
      </p:sp>
      <p:sp>
        <p:nvSpPr>
          <p:cNvPr id="16" name="Espace réservé du texte 2">
            <a:extLst>
              <a:ext uri="{FF2B5EF4-FFF2-40B4-BE49-F238E27FC236}">
                <a16:creationId xmlns:a16="http://schemas.microsoft.com/office/drawing/2014/main" id="{431124CF-D305-4637-B02D-7916DC400940}"/>
              </a:ext>
            </a:extLst>
          </p:cNvPr>
          <p:cNvSpPr>
            <a:spLocks noGrp="1"/>
          </p:cNvSpPr>
          <p:nvPr>
            <p:ph type="body" idx="20" hasCustomPrompt="1"/>
          </p:nvPr>
        </p:nvSpPr>
        <p:spPr>
          <a:xfrm>
            <a:off x="469879" y="2656800"/>
            <a:ext cx="1980000" cy="1188000"/>
          </a:xfrm>
        </p:spPr>
        <p:txBody>
          <a:bodyPr anchor="ctr">
            <a:noAutofit/>
          </a:bodyPr>
          <a:lstStyle>
            <a:lvl1pPr marL="0" indent="0">
              <a:buNone/>
              <a:defRPr sz="8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NN</a:t>
            </a:r>
          </a:p>
        </p:txBody>
      </p:sp>
      <p:sp>
        <p:nvSpPr>
          <p:cNvPr id="17" name="Espace réservé du texte 10">
            <a:extLst>
              <a:ext uri="{FF2B5EF4-FFF2-40B4-BE49-F238E27FC236}">
                <a16:creationId xmlns:a16="http://schemas.microsoft.com/office/drawing/2014/main" id="{F7F54A8A-B912-4DCA-A7A6-D2FE7A31E0B8}"/>
              </a:ext>
            </a:extLst>
          </p:cNvPr>
          <p:cNvSpPr>
            <a:spLocks noGrp="1"/>
          </p:cNvSpPr>
          <p:nvPr>
            <p:ph type="body" sz="quarter" idx="21" hasCustomPrompt="1"/>
          </p:nvPr>
        </p:nvSpPr>
        <p:spPr>
          <a:xfrm>
            <a:off x="3240699" y="2656800"/>
            <a:ext cx="8497179" cy="1188000"/>
          </a:xfrm>
        </p:spPr>
        <p:txBody>
          <a:bodyPr anchor="ctr">
            <a:noAutofit/>
          </a:bodyPr>
          <a:lstStyle>
            <a:lvl1pPr marL="0" indent="0">
              <a:buNone/>
              <a:defRPr sz="1800" b="1">
                <a:solidFill>
                  <a:schemeClr val="tx1">
                    <a:lumMod val="75000"/>
                  </a:schemeClr>
                </a:solidFill>
              </a:defRPr>
            </a:lvl1pPr>
            <a:lvl2pPr marL="180000" indent="-180000">
              <a:spcBef>
                <a:spcPts val="600"/>
              </a:spcBef>
              <a:buSzPct val="100000"/>
              <a:buFont typeface="Arial" panose="020B0604020202020204" pitchFamily="34" charset="0"/>
              <a:buChar char="•"/>
              <a:tabLst/>
              <a:defRPr>
                <a:solidFill>
                  <a:schemeClr val="tx1">
                    <a:lumMod val="75000"/>
                  </a:schemeClr>
                </a:solidFill>
              </a:defRPr>
            </a:lvl2pPr>
          </a:lstStyle>
          <a:p>
            <a:pPr lvl="0"/>
            <a:r>
              <a:rPr lang="fr-FR" dirty="0"/>
              <a:t>Modifier les styles du texte du masque</a:t>
            </a:r>
          </a:p>
          <a:p>
            <a:pPr lvl="1"/>
            <a:r>
              <a:rPr lang="fr-FR" dirty="0"/>
              <a:t>Deuxième niveau</a:t>
            </a:r>
          </a:p>
        </p:txBody>
      </p:sp>
      <p:sp>
        <p:nvSpPr>
          <p:cNvPr id="4" name="Titre 3">
            <a:extLst>
              <a:ext uri="{FF2B5EF4-FFF2-40B4-BE49-F238E27FC236}">
                <a16:creationId xmlns:a16="http://schemas.microsoft.com/office/drawing/2014/main" id="{0F9ED843-C44A-45CC-9B1D-C837E4DDCE6E}"/>
              </a:ext>
            </a:extLst>
          </p:cNvPr>
          <p:cNvSpPr>
            <a:spLocks noGrp="1"/>
          </p:cNvSpPr>
          <p:nvPr>
            <p:ph type="title"/>
          </p:nvPr>
        </p:nvSpPr>
        <p:spPr/>
        <p:txBody>
          <a:bodyPr/>
          <a:lstStyle/>
          <a:p>
            <a:r>
              <a:rPr lang="fr-FR"/>
              <a:t>Modifiez le style du titre</a:t>
            </a:r>
          </a:p>
        </p:txBody>
      </p:sp>
      <p:sp>
        <p:nvSpPr>
          <p:cNvPr id="18" name="Espace réservé du texte 2">
            <a:extLst>
              <a:ext uri="{FF2B5EF4-FFF2-40B4-BE49-F238E27FC236}">
                <a16:creationId xmlns:a16="http://schemas.microsoft.com/office/drawing/2014/main" id="{322CE313-0A26-4E99-9C93-6C3FC888A8DE}"/>
              </a:ext>
            </a:extLst>
          </p:cNvPr>
          <p:cNvSpPr>
            <a:spLocks noGrp="1"/>
          </p:cNvSpPr>
          <p:nvPr>
            <p:ph type="body" idx="25" hasCustomPrompt="1"/>
          </p:nvPr>
        </p:nvSpPr>
        <p:spPr>
          <a:xfrm>
            <a:off x="469879" y="3812400"/>
            <a:ext cx="1980000" cy="1188000"/>
          </a:xfrm>
        </p:spPr>
        <p:txBody>
          <a:bodyPr anchor="ctr">
            <a:noAutofit/>
          </a:bodyPr>
          <a:lstStyle>
            <a:lvl1pPr marL="0" indent="0">
              <a:buNone/>
              <a:defRPr sz="81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NN</a:t>
            </a:r>
          </a:p>
        </p:txBody>
      </p:sp>
      <p:sp>
        <p:nvSpPr>
          <p:cNvPr id="19" name="Espace réservé du texte 10">
            <a:extLst>
              <a:ext uri="{FF2B5EF4-FFF2-40B4-BE49-F238E27FC236}">
                <a16:creationId xmlns:a16="http://schemas.microsoft.com/office/drawing/2014/main" id="{EB31187B-F91F-44EB-9CB5-1BF3730F7621}"/>
              </a:ext>
            </a:extLst>
          </p:cNvPr>
          <p:cNvSpPr>
            <a:spLocks noGrp="1"/>
          </p:cNvSpPr>
          <p:nvPr>
            <p:ph type="body" sz="quarter" idx="26" hasCustomPrompt="1"/>
          </p:nvPr>
        </p:nvSpPr>
        <p:spPr>
          <a:xfrm>
            <a:off x="3240699" y="3812400"/>
            <a:ext cx="8497179" cy="1188000"/>
          </a:xfrm>
        </p:spPr>
        <p:txBody>
          <a:bodyPr anchor="ctr">
            <a:noAutofit/>
          </a:bodyPr>
          <a:lstStyle>
            <a:lvl1pPr marL="0" indent="0">
              <a:buNone/>
              <a:defRPr sz="1800" b="1">
                <a:solidFill>
                  <a:schemeClr val="tx1">
                    <a:lumMod val="75000"/>
                  </a:schemeClr>
                </a:solidFill>
              </a:defRPr>
            </a:lvl1pPr>
            <a:lvl2pPr marL="180000" indent="-180000">
              <a:spcBef>
                <a:spcPts val="600"/>
              </a:spcBef>
              <a:buSzPct val="100000"/>
              <a:buFont typeface="Arial" panose="020B0604020202020204" pitchFamily="34" charset="0"/>
              <a:buChar char="•"/>
              <a:tabLst/>
              <a:defRPr>
                <a:solidFill>
                  <a:schemeClr val="tx1">
                    <a:lumMod val="75000"/>
                  </a:schemeClr>
                </a:solidFill>
              </a:defRPr>
            </a:lvl2pPr>
          </a:lstStyle>
          <a:p>
            <a:pPr lvl="0"/>
            <a:r>
              <a:rPr lang="fr-FR" dirty="0"/>
              <a:t>Modifier les styles du texte du masque</a:t>
            </a:r>
          </a:p>
          <a:p>
            <a:pPr lvl="1"/>
            <a:r>
              <a:rPr lang="fr-FR" dirty="0"/>
              <a:t>Deuxième niveau</a:t>
            </a:r>
          </a:p>
        </p:txBody>
      </p:sp>
      <p:sp>
        <p:nvSpPr>
          <p:cNvPr id="31" name="Espace réservé du texte 21">
            <a:extLst>
              <a:ext uri="{FF2B5EF4-FFF2-40B4-BE49-F238E27FC236}">
                <a16:creationId xmlns:a16="http://schemas.microsoft.com/office/drawing/2014/main" id="{6FD92059-A22C-433B-8494-343CBC88ADC5}"/>
              </a:ext>
            </a:extLst>
          </p:cNvPr>
          <p:cNvSpPr>
            <a:spLocks noGrp="1"/>
          </p:cNvSpPr>
          <p:nvPr>
            <p:ph type="body" sz="quarter" idx="27" hasCustomPrompt="1"/>
          </p:nvPr>
        </p:nvSpPr>
        <p:spPr>
          <a:xfrm>
            <a:off x="2601913" y="18094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1"/>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dirty="0"/>
              <a:t> </a:t>
            </a:r>
          </a:p>
        </p:txBody>
      </p:sp>
      <p:sp>
        <p:nvSpPr>
          <p:cNvPr id="32" name="Espace réservé du texte 21">
            <a:extLst>
              <a:ext uri="{FF2B5EF4-FFF2-40B4-BE49-F238E27FC236}">
                <a16:creationId xmlns:a16="http://schemas.microsoft.com/office/drawing/2014/main" id="{2487A579-BB10-4B9C-8037-89848E4EB31C}"/>
              </a:ext>
            </a:extLst>
          </p:cNvPr>
          <p:cNvSpPr>
            <a:spLocks noGrp="1"/>
          </p:cNvSpPr>
          <p:nvPr>
            <p:ph type="body" sz="quarter" idx="28" hasCustomPrompt="1"/>
          </p:nvPr>
        </p:nvSpPr>
        <p:spPr>
          <a:xfrm>
            <a:off x="2601913" y="29650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2"/>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dirty="0"/>
              <a:t> </a:t>
            </a:r>
          </a:p>
        </p:txBody>
      </p:sp>
      <p:sp>
        <p:nvSpPr>
          <p:cNvPr id="33" name="Espace réservé du texte 21">
            <a:extLst>
              <a:ext uri="{FF2B5EF4-FFF2-40B4-BE49-F238E27FC236}">
                <a16:creationId xmlns:a16="http://schemas.microsoft.com/office/drawing/2014/main" id="{C0B0C0AB-7256-484A-8EF0-3BC6851D748F}"/>
              </a:ext>
            </a:extLst>
          </p:cNvPr>
          <p:cNvSpPr>
            <a:spLocks noGrp="1"/>
          </p:cNvSpPr>
          <p:nvPr>
            <p:ph type="body" sz="quarter" idx="29" hasCustomPrompt="1"/>
          </p:nvPr>
        </p:nvSpPr>
        <p:spPr>
          <a:xfrm>
            <a:off x="2601913" y="4120650"/>
            <a:ext cx="324867" cy="571500"/>
          </a:xfrm>
          <a:custGeom>
            <a:avLst/>
            <a:gdLst>
              <a:gd name="connsiteX0" fmla="*/ 58341 w 388938"/>
              <a:gd name="connsiteY0" fmla="*/ 0 h 684213"/>
              <a:gd name="connsiteX1" fmla="*/ 377270 w 388938"/>
              <a:gd name="connsiteY1" fmla="*/ 313438 h 684213"/>
              <a:gd name="connsiteX2" fmla="*/ 388938 w 388938"/>
              <a:gd name="connsiteY2" fmla="*/ 344018 h 684213"/>
              <a:gd name="connsiteX3" fmla="*/ 377270 w 388938"/>
              <a:gd name="connsiteY3" fmla="*/ 370775 h 684213"/>
              <a:gd name="connsiteX4" fmla="*/ 58341 w 388938"/>
              <a:gd name="connsiteY4" fmla="*/ 684213 h 684213"/>
              <a:gd name="connsiteX5" fmla="*/ 0 w 388938"/>
              <a:gd name="connsiteY5" fmla="*/ 626877 h 684213"/>
              <a:gd name="connsiteX6" fmla="*/ 287814 w 388938"/>
              <a:gd name="connsiteY6" fmla="*/ 344018 h 684213"/>
              <a:gd name="connsiteX7" fmla="*/ 0 w 388938"/>
              <a:gd name="connsiteY7" fmla="*/ 57336 h 684213"/>
              <a:gd name="connsiteX8" fmla="*/ 58341 w 388938"/>
              <a:gd name="connsiteY8" fmla="*/ 0 h 68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938" h="684213">
                <a:moveTo>
                  <a:pt x="58341" y="0"/>
                </a:moveTo>
                <a:cubicBezTo>
                  <a:pt x="377270" y="313438"/>
                  <a:pt x="377270" y="313438"/>
                  <a:pt x="377270" y="313438"/>
                </a:cubicBezTo>
                <a:cubicBezTo>
                  <a:pt x="385049" y="321083"/>
                  <a:pt x="388938" y="332550"/>
                  <a:pt x="388938" y="344018"/>
                </a:cubicBezTo>
                <a:cubicBezTo>
                  <a:pt x="388938" y="351663"/>
                  <a:pt x="385049" y="363130"/>
                  <a:pt x="377270" y="370775"/>
                </a:cubicBezTo>
                <a:lnTo>
                  <a:pt x="58341" y="684213"/>
                </a:lnTo>
                <a:cubicBezTo>
                  <a:pt x="0" y="626877"/>
                  <a:pt x="0" y="626877"/>
                  <a:pt x="0" y="626877"/>
                </a:cubicBezTo>
                <a:cubicBezTo>
                  <a:pt x="287814" y="344018"/>
                  <a:pt x="287814" y="344018"/>
                  <a:pt x="287814" y="344018"/>
                </a:cubicBezTo>
                <a:cubicBezTo>
                  <a:pt x="0" y="57336"/>
                  <a:pt x="0" y="57336"/>
                  <a:pt x="0" y="57336"/>
                </a:cubicBezTo>
                <a:cubicBezTo>
                  <a:pt x="58341" y="0"/>
                  <a:pt x="58341" y="0"/>
                  <a:pt x="58341" y="0"/>
                </a:cubicBezTo>
                <a:close/>
              </a:path>
            </a:pathLst>
          </a:custGeom>
          <a:solidFill>
            <a:schemeClr val="accent3"/>
          </a:solidFill>
        </p:spPr>
        <p:txBody>
          <a:bodyPr wrap="square">
            <a:noAutofit/>
          </a:bodyPr>
          <a:lstStyle>
            <a:lvl1pPr marL="0" indent="0">
              <a:buNone/>
              <a:defRPr sz="1800" b="1"/>
            </a:lvl1pPr>
            <a:lvl2pPr marL="126000" indent="144463">
              <a:spcBef>
                <a:spcPts val="600"/>
              </a:spcBef>
              <a:buSzPct val="100000"/>
              <a:buFont typeface="Arial" panose="020B0604020202020204" pitchFamily="34" charset="0"/>
              <a:buChar char="•"/>
              <a:tabLst/>
              <a:defRPr/>
            </a:lvl2pPr>
          </a:lstStyle>
          <a:p>
            <a:pPr lvl="0"/>
            <a:r>
              <a:rPr lang="fr-FR" dirty="0"/>
              <a:t> </a:t>
            </a:r>
          </a:p>
        </p:txBody>
      </p:sp>
    </p:spTree>
    <p:extLst>
      <p:ext uri="{BB962C8B-B14F-4D97-AF65-F5344CB8AC3E}">
        <p14:creationId xmlns:p14="http://schemas.microsoft.com/office/powerpoint/2010/main" val="738154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41BBE8-1E54-415C-B10D-F6342B80F06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E5B08B4-E716-4336-9A49-ECC6BAAD8795}"/>
              </a:ext>
            </a:extLst>
          </p:cNvPr>
          <p:cNvSpPr>
            <a:spLocks noGrp="1"/>
          </p:cNvSpPr>
          <p:nvPr>
            <p:ph type="dt" sz="half" idx="10"/>
          </p:nvPr>
        </p:nvSpPr>
        <p:spPr/>
        <p:txBody>
          <a:bodyPr/>
          <a:lstStyle/>
          <a:p>
            <a:fld id="{2C0B4DC7-93E0-497D-A19B-4147B71C77F4}" type="datetime1">
              <a:rPr lang="fr-FR" smtClean="0"/>
              <a:pPr/>
              <a:t>20/05/2022</a:t>
            </a:fld>
            <a:endParaRPr lang="fr-FR" dirty="0"/>
          </a:p>
        </p:txBody>
      </p:sp>
      <p:sp>
        <p:nvSpPr>
          <p:cNvPr id="4" name="Espace réservé du pied de page 3">
            <a:extLst>
              <a:ext uri="{FF2B5EF4-FFF2-40B4-BE49-F238E27FC236}">
                <a16:creationId xmlns:a16="http://schemas.microsoft.com/office/drawing/2014/main" id="{DDFA4FDD-DF90-40A5-8A2D-4D8287D455D6}"/>
              </a:ext>
            </a:extLst>
          </p:cNvPr>
          <p:cNvSpPr>
            <a:spLocks noGrp="1"/>
          </p:cNvSpPr>
          <p:nvPr>
            <p:ph type="ftr" sz="quarter" idx="11"/>
          </p:nvPr>
        </p:nvSpPr>
        <p:spPr/>
        <p:txBody>
          <a:bodyPr/>
          <a:lstStyle/>
          <a:p>
            <a:r>
              <a:rPr lang="fr-FR"/>
              <a:t>Date - Pied de page de votre présentation</a:t>
            </a:r>
            <a:endParaRPr lang="fr-FR" dirty="0"/>
          </a:p>
        </p:txBody>
      </p:sp>
      <p:sp>
        <p:nvSpPr>
          <p:cNvPr id="5" name="Espace réservé du numéro de diapositive 4">
            <a:extLst>
              <a:ext uri="{FF2B5EF4-FFF2-40B4-BE49-F238E27FC236}">
                <a16:creationId xmlns:a16="http://schemas.microsoft.com/office/drawing/2014/main" id="{F42EEF76-ECF1-4333-8BD9-83F968C1E96A}"/>
              </a:ext>
            </a:extLst>
          </p:cNvPr>
          <p:cNvSpPr>
            <a:spLocks noGrp="1"/>
          </p:cNvSpPr>
          <p:nvPr>
            <p:ph type="sldNum" sz="quarter" idx="12"/>
          </p:nvPr>
        </p:nvSpPr>
        <p:spPr/>
        <p:txBody>
          <a:body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295995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u">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06CC009-D8C1-4FA8-8FED-4867722C60FD}"/>
              </a:ext>
            </a:extLst>
          </p:cNvPr>
          <p:cNvSpPr>
            <a:spLocks noGrp="1"/>
          </p:cNvSpPr>
          <p:nvPr>
            <p:ph type="dt" sz="half" idx="10"/>
          </p:nvPr>
        </p:nvSpPr>
        <p:spPr/>
        <p:txBody>
          <a:bodyPr/>
          <a:lstStyle/>
          <a:p>
            <a:fld id="{2C0B4DC7-93E0-497D-A19B-4147B71C77F4}" type="datetime1">
              <a:rPr lang="fr-FR" smtClean="0"/>
              <a:pPr/>
              <a:t>20/05/2022</a:t>
            </a:fld>
            <a:endParaRPr lang="fr-FR" dirty="0"/>
          </a:p>
        </p:txBody>
      </p:sp>
      <p:sp>
        <p:nvSpPr>
          <p:cNvPr id="4" name="Espace réservé du pied de page 3">
            <a:extLst>
              <a:ext uri="{FF2B5EF4-FFF2-40B4-BE49-F238E27FC236}">
                <a16:creationId xmlns:a16="http://schemas.microsoft.com/office/drawing/2014/main" id="{A455FB76-EFBE-4648-8192-51A21E6B3A53}"/>
              </a:ext>
            </a:extLst>
          </p:cNvPr>
          <p:cNvSpPr>
            <a:spLocks noGrp="1"/>
          </p:cNvSpPr>
          <p:nvPr>
            <p:ph type="ftr" sz="quarter" idx="11"/>
          </p:nvPr>
        </p:nvSpPr>
        <p:spPr/>
        <p:txBody>
          <a:bodyPr/>
          <a:lstStyle/>
          <a:p>
            <a:r>
              <a:rPr lang="fr-FR"/>
              <a:t>Date - Pied de page de votre présentation</a:t>
            </a:r>
            <a:endParaRPr lang="fr-FR" dirty="0"/>
          </a:p>
        </p:txBody>
      </p:sp>
      <p:sp>
        <p:nvSpPr>
          <p:cNvPr id="5" name="Espace réservé du numéro de diapositive 4">
            <a:extLst>
              <a:ext uri="{FF2B5EF4-FFF2-40B4-BE49-F238E27FC236}">
                <a16:creationId xmlns:a16="http://schemas.microsoft.com/office/drawing/2014/main" id="{205E6749-D0C0-4C1A-8894-3B65C6F5874A}"/>
              </a:ext>
            </a:extLst>
          </p:cNvPr>
          <p:cNvSpPr>
            <a:spLocks noGrp="1"/>
          </p:cNvSpPr>
          <p:nvPr>
            <p:ph type="sldNum" sz="quarter" idx="12"/>
          </p:nvPr>
        </p:nvSpPr>
        <p:spPr/>
        <p:txBody>
          <a:bodyPr/>
          <a:lstStyle/>
          <a:p>
            <a:fld id="{975A587B-5814-4D9B-9598-FE9CB954CB01}" type="slidenum">
              <a:rPr lang="fr-FR" smtClean="0"/>
              <a:pPr/>
              <a:t>‹N°›</a:t>
            </a:fld>
            <a:endParaRPr lang="fr-FR" dirty="0"/>
          </a:p>
        </p:txBody>
      </p:sp>
      <p:sp>
        <p:nvSpPr>
          <p:cNvPr id="7" name="Espace réservé du contenu 6">
            <a:extLst>
              <a:ext uri="{FF2B5EF4-FFF2-40B4-BE49-F238E27FC236}">
                <a16:creationId xmlns:a16="http://schemas.microsoft.com/office/drawing/2014/main" id="{B76868BA-B8F5-47A4-BB2F-52586C25B013}"/>
              </a:ext>
            </a:extLst>
          </p:cNvPr>
          <p:cNvSpPr>
            <a:spLocks noGrp="1"/>
          </p:cNvSpPr>
          <p:nvPr>
            <p:ph sz="quarter" idx="13"/>
          </p:nvPr>
        </p:nvSpPr>
        <p:spPr>
          <a:xfrm>
            <a:off x="586800" y="586799"/>
            <a:ext cx="11016458" cy="5234400"/>
          </a:xfrm>
          <a:solidFill>
            <a:schemeClr val="tx2">
              <a:lumMod val="20000"/>
              <a:lumOff val="80000"/>
            </a:schemeClr>
          </a:solidFill>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2610566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906CC009-D8C1-4FA8-8FED-4867722C60FD}"/>
              </a:ext>
            </a:extLst>
          </p:cNvPr>
          <p:cNvSpPr>
            <a:spLocks noGrp="1"/>
          </p:cNvSpPr>
          <p:nvPr>
            <p:ph type="dt" sz="half" idx="10"/>
          </p:nvPr>
        </p:nvSpPr>
        <p:spPr/>
        <p:txBody>
          <a:bodyPr/>
          <a:lstStyle/>
          <a:p>
            <a:fld id="{2C0B4DC7-93E0-497D-A19B-4147B71C77F4}" type="datetime1">
              <a:rPr lang="fr-FR" smtClean="0"/>
              <a:pPr/>
              <a:t>20/05/2022</a:t>
            </a:fld>
            <a:endParaRPr lang="fr-FR" dirty="0"/>
          </a:p>
        </p:txBody>
      </p:sp>
      <p:sp>
        <p:nvSpPr>
          <p:cNvPr id="4" name="Espace réservé du pied de page 3">
            <a:extLst>
              <a:ext uri="{FF2B5EF4-FFF2-40B4-BE49-F238E27FC236}">
                <a16:creationId xmlns:a16="http://schemas.microsoft.com/office/drawing/2014/main" id="{A455FB76-EFBE-4648-8192-51A21E6B3A53}"/>
              </a:ext>
            </a:extLst>
          </p:cNvPr>
          <p:cNvSpPr>
            <a:spLocks noGrp="1"/>
          </p:cNvSpPr>
          <p:nvPr>
            <p:ph type="ftr" sz="quarter" idx="11"/>
          </p:nvPr>
        </p:nvSpPr>
        <p:spPr/>
        <p:txBody>
          <a:bodyPr/>
          <a:lstStyle/>
          <a:p>
            <a:r>
              <a:rPr lang="fr-FR"/>
              <a:t>Date - Pied de page de votre présentation</a:t>
            </a:r>
            <a:endParaRPr lang="fr-FR" dirty="0"/>
          </a:p>
        </p:txBody>
      </p:sp>
      <p:sp>
        <p:nvSpPr>
          <p:cNvPr id="5" name="Espace réservé du numéro de diapositive 4">
            <a:extLst>
              <a:ext uri="{FF2B5EF4-FFF2-40B4-BE49-F238E27FC236}">
                <a16:creationId xmlns:a16="http://schemas.microsoft.com/office/drawing/2014/main" id="{205E6749-D0C0-4C1A-8894-3B65C6F5874A}"/>
              </a:ext>
            </a:extLst>
          </p:cNvPr>
          <p:cNvSpPr>
            <a:spLocks noGrp="1"/>
          </p:cNvSpPr>
          <p:nvPr>
            <p:ph type="sldNum" sz="quarter" idx="12"/>
          </p:nvPr>
        </p:nvSpPr>
        <p:spPr/>
        <p:txBody>
          <a:body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2987391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nnexes">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C80A114-BCD1-4474-90A2-7BEAEA4B7B30}"/>
              </a:ext>
            </a:extLst>
          </p:cNvPr>
          <p:cNvPicPr>
            <a:picLocks noChangeAspect="1"/>
          </p:cNvPicPr>
          <p:nvPr userDrawn="1"/>
        </p:nvPicPr>
        <p:blipFill>
          <a:blip r:embed="rId2"/>
          <a:stretch>
            <a:fillRect/>
          </a:stretch>
        </p:blipFill>
        <p:spPr>
          <a:xfrm>
            <a:off x="425465" y="414326"/>
            <a:ext cx="1474442" cy="1165838"/>
          </a:xfrm>
          <a:prstGeom prst="rect">
            <a:avLst/>
          </a:prstGeom>
        </p:spPr>
      </p:pic>
      <p:cxnSp>
        <p:nvCxnSpPr>
          <p:cNvPr id="13" name="Connecteur droit 12">
            <a:extLst>
              <a:ext uri="{FF2B5EF4-FFF2-40B4-BE49-F238E27FC236}">
                <a16:creationId xmlns:a16="http://schemas.microsoft.com/office/drawing/2014/main" id="{7F1D3D00-689D-4BBB-9F22-619860D6DB98}"/>
              </a:ext>
            </a:extLst>
          </p:cNvPr>
          <p:cNvCxnSpPr>
            <a:cxnSpLocks/>
          </p:cNvCxnSpPr>
          <p:nvPr userDrawn="1"/>
        </p:nvCxnSpPr>
        <p:spPr>
          <a:xfrm>
            <a:off x="11359753" y="6350400"/>
            <a:ext cx="0" cy="100800"/>
          </a:xfrm>
          <a:prstGeom prst="line">
            <a:avLst/>
          </a:prstGeom>
          <a:ln w="12700">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sp>
        <p:nvSpPr>
          <p:cNvPr id="2" name="Titre 1">
            <a:extLst>
              <a:ext uri="{FF2B5EF4-FFF2-40B4-BE49-F238E27FC236}">
                <a16:creationId xmlns:a16="http://schemas.microsoft.com/office/drawing/2014/main" id="{8934B7DA-FA75-4149-8676-64791F4D66D2}"/>
              </a:ext>
            </a:extLst>
          </p:cNvPr>
          <p:cNvSpPr>
            <a:spLocks noGrp="1"/>
          </p:cNvSpPr>
          <p:nvPr>
            <p:ph type="title"/>
          </p:nvPr>
        </p:nvSpPr>
        <p:spPr>
          <a:xfrm>
            <a:off x="489742" y="2360141"/>
            <a:ext cx="11160000" cy="1440000"/>
          </a:xfrm>
        </p:spPr>
        <p:txBody>
          <a:bodyPr anchor="b">
            <a:noAutofit/>
          </a:bodyPr>
          <a:lstStyle>
            <a:lvl1pPr>
              <a:lnSpc>
                <a:spcPct val="90000"/>
              </a:lnSpc>
              <a:defRPr sz="5000">
                <a:solidFill>
                  <a:schemeClr val="tx2"/>
                </a:solidFill>
              </a:defRPr>
            </a:lvl1pPr>
          </a:lstStyle>
          <a:p>
            <a:r>
              <a:rPr lang="fr-FR" dirty="0"/>
              <a:t>Modifiez le style du titre</a:t>
            </a:r>
          </a:p>
        </p:txBody>
      </p:sp>
      <p:sp>
        <p:nvSpPr>
          <p:cNvPr id="7" name="Espace réservé de la date 6">
            <a:extLst>
              <a:ext uri="{FF2B5EF4-FFF2-40B4-BE49-F238E27FC236}">
                <a16:creationId xmlns:a16="http://schemas.microsoft.com/office/drawing/2014/main" id="{1E05C12A-6D66-4BD5-8AA3-E181C54F9E89}"/>
              </a:ext>
            </a:extLst>
          </p:cNvPr>
          <p:cNvSpPr>
            <a:spLocks noGrp="1"/>
          </p:cNvSpPr>
          <p:nvPr>
            <p:ph type="dt" sz="half" idx="10"/>
          </p:nvPr>
        </p:nvSpPr>
        <p:spPr/>
        <p:txBody>
          <a:bodyPr/>
          <a:lstStyle>
            <a:lvl1pPr>
              <a:defRPr>
                <a:solidFill>
                  <a:schemeClr val="tx1">
                    <a:lumMod val="75000"/>
                  </a:schemeClr>
                </a:solidFill>
              </a:defRPr>
            </a:lvl1pPr>
          </a:lstStyle>
          <a:p>
            <a:fld id="{910ACBF5-9D3B-4D74-8F94-AAAAC77546CA}" type="datetime1">
              <a:rPr lang="fr-FR" smtClean="0"/>
              <a:pPr/>
              <a:t>20/05/2022</a:t>
            </a:fld>
            <a:endParaRPr lang="fr-FR"/>
          </a:p>
        </p:txBody>
      </p:sp>
      <p:sp>
        <p:nvSpPr>
          <p:cNvPr id="8" name="Espace réservé du pied de page 7">
            <a:extLst>
              <a:ext uri="{FF2B5EF4-FFF2-40B4-BE49-F238E27FC236}">
                <a16:creationId xmlns:a16="http://schemas.microsoft.com/office/drawing/2014/main" id="{4D9927BF-3057-4ED9-A027-6ED3E5944114}"/>
              </a:ext>
            </a:extLst>
          </p:cNvPr>
          <p:cNvSpPr>
            <a:spLocks noGrp="1"/>
          </p:cNvSpPr>
          <p:nvPr>
            <p:ph type="ftr" sz="quarter" idx="11"/>
          </p:nvPr>
        </p:nvSpPr>
        <p:spPr/>
        <p:txBody>
          <a:bodyPr/>
          <a:lstStyle>
            <a:lvl1pPr>
              <a:defRPr>
                <a:solidFill>
                  <a:schemeClr val="tx1">
                    <a:lumMod val="75000"/>
                  </a:schemeClr>
                </a:solidFill>
              </a:defRPr>
            </a:lvl1pPr>
          </a:lstStyle>
          <a:p>
            <a:r>
              <a:rPr lang="fr-FR"/>
              <a:t>Date - Pied de page de votre présentation</a:t>
            </a:r>
          </a:p>
        </p:txBody>
      </p:sp>
      <p:sp>
        <p:nvSpPr>
          <p:cNvPr id="9" name="Espace réservé du numéro de diapositive 8">
            <a:extLst>
              <a:ext uri="{FF2B5EF4-FFF2-40B4-BE49-F238E27FC236}">
                <a16:creationId xmlns:a16="http://schemas.microsoft.com/office/drawing/2014/main" id="{7E748F74-A8DF-40EA-847A-446CF8437D01}"/>
              </a:ext>
            </a:extLst>
          </p:cNvPr>
          <p:cNvSpPr>
            <a:spLocks noGrp="1"/>
          </p:cNvSpPr>
          <p:nvPr>
            <p:ph type="sldNum" sz="quarter" idx="12"/>
          </p:nvPr>
        </p:nvSpPr>
        <p:spPr/>
        <p:txBody>
          <a:bodyPr/>
          <a:lstStyle>
            <a:lvl1pPr>
              <a:defRPr>
                <a:solidFill>
                  <a:schemeClr val="tx1">
                    <a:lumMod val="75000"/>
                  </a:schemeClr>
                </a:solidFill>
              </a:defRPr>
            </a:lvl1pPr>
          </a:lstStyle>
          <a:p>
            <a:fld id="{975A587B-5814-4D9B-9598-FE9CB954CB01}" type="slidenum">
              <a:rPr lang="fr-FR" smtClean="0"/>
              <a:pPr/>
              <a:t>‹N°›</a:t>
            </a:fld>
            <a:endParaRPr lang="fr-FR"/>
          </a:p>
        </p:txBody>
      </p:sp>
    </p:spTree>
    <p:extLst>
      <p:ext uri="{BB962C8B-B14F-4D97-AF65-F5344CB8AC3E}">
        <p14:creationId xmlns:p14="http://schemas.microsoft.com/office/powerpoint/2010/main" val="112427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37BC77-6C00-4171-B694-79E57C0D8BE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B4C32BA-5305-461F-BA8F-1C2A6137CA00}"/>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81B8476-F736-40D4-ADB6-1F895FF1E9C7}"/>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73F20B-4F3F-45B9-B9C2-73CBE20D6615}"/>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6" name="Espace réservé du pied de page 5">
            <a:extLst>
              <a:ext uri="{FF2B5EF4-FFF2-40B4-BE49-F238E27FC236}">
                <a16:creationId xmlns:a16="http://schemas.microsoft.com/office/drawing/2014/main" id="{7761878C-E78A-4854-AE05-12234B1BF34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5C02ABD-CF77-4E0C-AACE-147B23E1E7A4}"/>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1054891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Merci">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8C6C063-6901-41F4-B338-6936A2108675}"/>
              </a:ext>
            </a:extLst>
          </p:cNvPr>
          <p:cNvPicPr>
            <a:picLocks noChangeAspect="1"/>
          </p:cNvPicPr>
          <p:nvPr userDrawn="1"/>
        </p:nvPicPr>
        <p:blipFill>
          <a:blip r:embed="rId2"/>
          <a:stretch>
            <a:fillRect/>
          </a:stretch>
        </p:blipFill>
        <p:spPr>
          <a:xfrm>
            <a:off x="240032" y="252959"/>
            <a:ext cx="3131760" cy="2476453"/>
          </a:xfrm>
          <a:prstGeom prst="rect">
            <a:avLst/>
          </a:prstGeom>
          <a:ln>
            <a:noFill/>
          </a:ln>
        </p:spPr>
      </p:pic>
      <p:sp>
        <p:nvSpPr>
          <p:cNvPr id="2" name="Titre 1">
            <a:extLst>
              <a:ext uri="{FF2B5EF4-FFF2-40B4-BE49-F238E27FC236}">
                <a16:creationId xmlns:a16="http://schemas.microsoft.com/office/drawing/2014/main" id="{9A50C95A-056C-429F-A1B6-8B1CDC140D27}"/>
              </a:ext>
            </a:extLst>
          </p:cNvPr>
          <p:cNvSpPr>
            <a:spLocks noGrp="1"/>
          </p:cNvSpPr>
          <p:nvPr>
            <p:ph type="title"/>
          </p:nvPr>
        </p:nvSpPr>
        <p:spPr>
          <a:xfrm>
            <a:off x="2313940" y="2918460"/>
            <a:ext cx="7560000" cy="1440000"/>
          </a:xfrm>
        </p:spPr>
        <p:txBody>
          <a:bodyPr anchor="ctr">
            <a:noAutofit/>
          </a:bodyPr>
          <a:lstStyle>
            <a:lvl1pPr algn="ctr">
              <a:defRPr sz="4300">
                <a:solidFill>
                  <a:schemeClr val="tx1">
                    <a:lumMod val="75000"/>
                  </a:schemeClr>
                </a:solidFill>
              </a:defRPr>
            </a:lvl1pPr>
          </a:lstStyle>
          <a:p>
            <a:r>
              <a:rPr lang="fr-FR" dirty="0"/>
              <a:t>Modifiez le style du titre</a:t>
            </a:r>
          </a:p>
        </p:txBody>
      </p:sp>
    </p:spTree>
    <p:extLst>
      <p:ext uri="{BB962C8B-B14F-4D97-AF65-F5344CB8AC3E}">
        <p14:creationId xmlns:p14="http://schemas.microsoft.com/office/powerpoint/2010/main" val="201682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22088F-BE11-4B85-8F40-1403FDB448A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9AE0C0E-8C33-45E3-8B41-5EEF775DB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5C631719-E322-49D5-932F-66BD78AC51B2}"/>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AE37F41-5B86-4314-90CD-A4398C6879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384300F-34F2-4044-B09F-C21F21C38CC8}"/>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0A4487E-35D1-4D38-B4B7-85DA25F06A4B}"/>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8" name="Espace réservé du pied de page 7">
            <a:extLst>
              <a:ext uri="{FF2B5EF4-FFF2-40B4-BE49-F238E27FC236}">
                <a16:creationId xmlns:a16="http://schemas.microsoft.com/office/drawing/2014/main" id="{6C42AB58-9F77-4B03-9EC9-B798B4D62AE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FA0BC55-1F1A-4177-94D2-9A8E57A7DAE6}"/>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329552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6C5812-A538-4DA1-97AA-879E4566710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5741AEB-01CE-4FBD-A7AA-192D02289982}"/>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4" name="Espace réservé du pied de page 3">
            <a:extLst>
              <a:ext uri="{FF2B5EF4-FFF2-40B4-BE49-F238E27FC236}">
                <a16:creationId xmlns:a16="http://schemas.microsoft.com/office/drawing/2014/main" id="{D7E07EA7-40D1-4AC3-A3C5-78340D71BF4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ED36099-5592-4CE2-A7CE-80E6523B613B}"/>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114363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78E6FAA-1AC8-402D-B9F0-EEE51385C642}"/>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3" name="Espace réservé du pied de page 2">
            <a:extLst>
              <a:ext uri="{FF2B5EF4-FFF2-40B4-BE49-F238E27FC236}">
                <a16:creationId xmlns:a16="http://schemas.microsoft.com/office/drawing/2014/main" id="{61B1C998-8FEC-49BD-BB9F-4B63607CB67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1E06E86-232E-47D3-BC0C-DD9249AD263F}"/>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369472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105961-B834-4DD0-BB21-4A67DC87FE6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EDC9EDE-8DEC-492E-BAB0-C623DE33E8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30080D9-4D88-49BD-BA5C-775A58980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B7B319CF-44C5-4378-8685-C86010F7265E}"/>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6" name="Espace réservé du pied de page 5">
            <a:extLst>
              <a:ext uri="{FF2B5EF4-FFF2-40B4-BE49-F238E27FC236}">
                <a16:creationId xmlns:a16="http://schemas.microsoft.com/office/drawing/2014/main" id="{B9117EE6-860E-4A8A-8051-02B926C8E1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DD96667-CE10-403A-A586-151BB5CE1BBE}"/>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3456322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034D69-0D18-43F7-9DA0-14581D6C8D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F82FDE-5ECE-405A-B8C9-9C0228BE8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2DEF1E-6EFC-43BA-8730-E17212EDC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C55C1B8-D44D-4395-9BE0-7E71CCE05F2A}"/>
              </a:ext>
            </a:extLst>
          </p:cNvPr>
          <p:cNvSpPr>
            <a:spLocks noGrp="1"/>
          </p:cNvSpPr>
          <p:nvPr>
            <p:ph type="dt" sz="half" idx="10"/>
          </p:nvPr>
        </p:nvSpPr>
        <p:spPr/>
        <p:txBody>
          <a:bodyPr/>
          <a:lstStyle/>
          <a:p>
            <a:fld id="{B07E9B5C-7C0A-4A0B-AC7F-C20A5E676FF7}" type="datetimeFigureOut">
              <a:rPr lang="fr-FR" smtClean="0"/>
              <a:t>20/05/2022</a:t>
            </a:fld>
            <a:endParaRPr lang="fr-FR"/>
          </a:p>
        </p:txBody>
      </p:sp>
      <p:sp>
        <p:nvSpPr>
          <p:cNvPr id="6" name="Espace réservé du pied de page 5">
            <a:extLst>
              <a:ext uri="{FF2B5EF4-FFF2-40B4-BE49-F238E27FC236}">
                <a16:creationId xmlns:a16="http://schemas.microsoft.com/office/drawing/2014/main" id="{0EDB3E59-3367-4052-9ADD-2BA571B84F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714543E-83E1-4FDC-9EFC-36F24C8CD0A4}"/>
              </a:ext>
            </a:extLst>
          </p:cNvPr>
          <p:cNvSpPr>
            <a:spLocks noGrp="1"/>
          </p:cNvSpPr>
          <p:nvPr>
            <p:ph type="sldNum" sz="quarter" idx="12"/>
          </p:nvPr>
        </p:nvSpPr>
        <p:spPr/>
        <p:txBody>
          <a:bodyPr/>
          <a:lstStyle/>
          <a:p>
            <a:fld id="{07B207D6-E320-4ABE-B702-FC0C2181ED78}" type="slidenum">
              <a:rPr lang="fr-FR" smtClean="0"/>
              <a:t>‹N°›</a:t>
            </a:fld>
            <a:endParaRPr lang="fr-FR"/>
          </a:p>
        </p:txBody>
      </p:sp>
    </p:spTree>
    <p:extLst>
      <p:ext uri="{BB962C8B-B14F-4D97-AF65-F5344CB8AC3E}">
        <p14:creationId xmlns:p14="http://schemas.microsoft.com/office/powerpoint/2010/main" val="5922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theme" Target="../theme/theme3.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645170C-8FCA-403F-8F88-69BC6A552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0A1AA73-0140-4038-B57B-8FA869034B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0A4539-E203-485F-B044-DED75D11E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7E9B5C-7C0A-4A0B-AC7F-C20A5E676FF7}" type="datetimeFigureOut">
              <a:rPr lang="fr-FR" smtClean="0"/>
              <a:t>20/05/2022</a:t>
            </a:fld>
            <a:endParaRPr lang="fr-FR"/>
          </a:p>
        </p:txBody>
      </p:sp>
      <p:sp>
        <p:nvSpPr>
          <p:cNvPr id="5" name="Espace réservé du pied de page 4">
            <a:extLst>
              <a:ext uri="{FF2B5EF4-FFF2-40B4-BE49-F238E27FC236}">
                <a16:creationId xmlns:a16="http://schemas.microsoft.com/office/drawing/2014/main" id="{D8109883-CA65-4AAB-94ED-65522BBC9E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D210626-7D59-4B41-BE81-F109CD407C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B207D6-E320-4ABE-B702-FC0C2181ED78}" type="slidenum">
              <a:rPr lang="fr-FR" smtClean="0"/>
              <a:t>‹N°›</a:t>
            </a:fld>
            <a:endParaRPr lang="fr-FR"/>
          </a:p>
        </p:txBody>
      </p:sp>
    </p:spTree>
    <p:extLst>
      <p:ext uri="{BB962C8B-B14F-4D97-AF65-F5344CB8AC3E}">
        <p14:creationId xmlns:p14="http://schemas.microsoft.com/office/powerpoint/2010/main" val="2400662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1118175-1072-407B-A6EC-436CFF5BD94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10295939" y="150003"/>
            <a:ext cx="1474442" cy="1165838"/>
          </a:xfrm>
          <a:prstGeom prst="rect">
            <a:avLst/>
          </a:prstGeom>
          <a:ln>
            <a:noFill/>
          </a:ln>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9720000" cy="1008000"/>
          </a:xfrm>
          <a:prstGeom prst="rect">
            <a:avLst/>
          </a:prstGeom>
        </p:spPr>
        <p:txBody>
          <a:bodyPr vert="horz" lIns="91440" tIns="45720" rIns="91440" bIns="4572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860000"/>
          </a:xfrm>
          <a:prstGeom prst="rect">
            <a:avLst/>
          </a:prstGeom>
        </p:spPr>
        <p:txBody>
          <a:bodyPr vert="horz" lIns="91440" tIns="45720" rIns="91440" bIns="45720" rtlCol="0">
            <a:no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4571695" y="6449983"/>
            <a:ext cx="1440000" cy="252000"/>
          </a:xfrm>
          <a:prstGeom prst="rect">
            <a:avLst/>
          </a:prstGeom>
        </p:spPr>
        <p:txBody>
          <a:bodyPr vert="horz" lIns="91440" tIns="45720" rIns="91440" bIns="45720" rtlCol="0" anchor="ctr">
            <a:noAutofit/>
          </a:bodyPr>
          <a:lstStyle>
            <a:lvl1pPr algn="l">
              <a:defRPr sz="900">
                <a:solidFill>
                  <a:schemeClr val="tx1"/>
                </a:solidFill>
              </a:defRPr>
            </a:lvl1pPr>
          </a:lstStyle>
          <a:p>
            <a:fld id="{2C0B4DC7-93E0-497D-A19B-4147B71C77F4}" type="datetime1">
              <a:rPr lang="fr-FR" smtClean="0"/>
              <a:pPr/>
              <a:t>20/05/2022</a:t>
            </a:fld>
            <a:endParaRPr lang="fr-FR" dirty="0"/>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856680" y="6449983"/>
            <a:ext cx="3600000" cy="252000"/>
          </a:xfrm>
          <a:prstGeom prst="rect">
            <a:avLst/>
          </a:prstGeom>
        </p:spPr>
        <p:txBody>
          <a:bodyPr vert="horz" lIns="91440" tIns="45720" rIns="91440" bIns="45720" rtlCol="0" anchor="ctr">
            <a:noAutofit/>
          </a:bodyPr>
          <a:lstStyle>
            <a:lvl1pPr algn="l">
              <a:defRPr sz="900" cap="none" baseline="0">
                <a:solidFill>
                  <a:schemeClr val="tx1"/>
                </a:solidFill>
              </a:defRPr>
            </a:lvl1pPr>
          </a:lstStyle>
          <a:p>
            <a:r>
              <a:rPr lang="fr-FR"/>
              <a:t>Date - Pied de page de votre présentation</a:t>
            </a:r>
            <a:endParaRPr lang="fr-FR" dirty="0"/>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219008" y="6449983"/>
            <a:ext cx="576000" cy="252000"/>
          </a:xfrm>
          <a:prstGeom prst="rect">
            <a:avLst/>
          </a:prstGeom>
        </p:spPr>
        <p:txBody>
          <a:bodyPr vert="horz" lIns="91440" tIns="45720" rIns="91440" bIns="45720" rtlCol="0" anchor="ctr">
            <a:noAutofit/>
          </a:bodyPr>
          <a:lstStyle>
            <a:lvl1pPr algn="r">
              <a:defRPr sz="900" b="1">
                <a:solidFill>
                  <a:schemeClr val="tx1"/>
                </a:solidFill>
              </a:defRPr>
            </a:lvl1pPr>
          </a:lstStyle>
          <a:p>
            <a:fld id="{975A587B-5814-4D9B-9598-FE9CB954CB01}" type="slidenum">
              <a:rPr lang="fr-FR" smtClean="0"/>
              <a:pPr/>
              <a:t>‹N°›</a:t>
            </a:fld>
            <a:endParaRPr lang="fr-FR" dirty="0"/>
          </a:p>
        </p:txBody>
      </p:sp>
    </p:spTree>
    <p:extLst>
      <p:ext uri="{BB962C8B-B14F-4D97-AF65-F5344CB8AC3E}">
        <p14:creationId xmlns:p14="http://schemas.microsoft.com/office/powerpoint/2010/main" val="32254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9" name="Connecteur droit 18">
            <a:extLst>
              <a:ext uri="{FF2B5EF4-FFF2-40B4-BE49-F238E27FC236}">
                <a16:creationId xmlns:a16="http://schemas.microsoft.com/office/drawing/2014/main" id="{A7C19124-FE0D-4EC6-8F34-B10CD1153E6D}"/>
              </a:ext>
            </a:extLst>
          </p:cNvPr>
          <p:cNvCxnSpPr>
            <a:cxnSpLocks/>
          </p:cNvCxnSpPr>
          <p:nvPr userDrawn="1"/>
        </p:nvCxnSpPr>
        <p:spPr>
          <a:xfrm>
            <a:off x="1802606" y="6132645"/>
            <a:ext cx="9801225" cy="0"/>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976100D3-7A4F-41E8-AC23-4E4FED31743A}"/>
              </a:ext>
            </a:extLst>
          </p:cNvPr>
          <p:cNvPicPr>
            <a:picLocks noChangeAspect="1"/>
          </p:cNvPicPr>
          <p:nvPr userDrawn="1"/>
        </p:nvPicPr>
        <p:blipFill>
          <a:blip r:embed="rId17"/>
          <a:stretch>
            <a:fillRect/>
          </a:stretch>
        </p:blipFill>
        <p:spPr>
          <a:xfrm>
            <a:off x="475316" y="5946960"/>
            <a:ext cx="1024870" cy="811514"/>
          </a:xfrm>
          <a:prstGeom prst="rect">
            <a:avLst/>
          </a:prstGeom>
        </p:spPr>
      </p:pic>
      <p:sp>
        <p:nvSpPr>
          <p:cNvPr id="2" name="Espace réservé du titre 1">
            <a:extLst>
              <a:ext uri="{FF2B5EF4-FFF2-40B4-BE49-F238E27FC236}">
                <a16:creationId xmlns:a16="http://schemas.microsoft.com/office/drawing/2014/main" id="{BF798E53-107F-468D-A86A-B9E27C8FBA8B}"/>
              </a:ext>
            </a:extLst>
          </p:cNvPr>
          <p:cNvSpPr>
            <a:spLocks noGrp="1"/>
          </p:cNvSpPr>
          <p:nvPr>
            <p:ph type="title"/>
          </p:nvPr>
        </p:nvSpPr>
        <p:spPr>
          <a:xfrm>
            <a:off x="469879" y="242844"/>
            <a:ext cx="11268000" cy="1008000"/>
          </a:xfrm>
          <a:prstGeom prst="rect">
            <a:avLst/>
          </a:prstGeom>
        </p:spPr>
        <p:txBody>
          <a:bodyPr vert="horz" lIns="91440" tIns="45720" rIns="91440" bIns="4572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33116353-A2DB-400D-836D-10B770C82C62}"/>
              </a:ext>
            </a:extLst>
          </p:cNvPr>
          <p:cNvSpPr>
            <a:spLocks noGrp="1"/>
          </p:cNvSpPr>
          <p:nvPr>
            <p:ph type="body" idx="1"/>
          </p:nvPr>
        </p:nvSpPr>
        <p:spPr>
          <a:xfrm>
            <a:off x="469879" y="1372351"/>
            <a:ext cx="11268000" cy="4536000"/>
          </a:xfrm>
          <a:prstGeom prst="rect">
            <a:avLst/>
          </a:prstGeom>
        </p:spPr>
        <p:txBody>
          <a:bodyPr vert="horz" lIns="91440" tIns="45720" rIns="91440" bIns="45720" rtlCol="0">
            <a:no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9" name="Espace réservé de la date 3">
            <a:extLst>
              <a:ext uri="{FF2B5EF4-FFF2-40B4-BE49-F238E27FC236}">
                <a16:creationId xmlns:a16="http://schemas.microsoft.com/office/drawing/2014/main" id="{4A65FE1E-2200-449D-88E8-D8D4A09B802F}"/>
              </a:ext>
            </a:extLst>
          </p:cNvPr>
          <p:cNvSpPr>
            <a:spLocks noGrp="1"/>
          </p:cNvSpPr>
          <p:nvPr>
            <p:ph type="dt" sz="half" idx="2"/>
          </p:nvPr>
        </p:nvSpPr>
        <p:spPr>
          <a:xfrm>
            <a:off x="6240475" y="6271386"/>
            <a:ext cx="1440000" cy="252000"/>
          </a:xfrm>
          <a:prstGeom prst="rect">
            <a:avLst/>
          </a:prstGeom>
        </p:spPr>
        <p:txBody>
          <a:bodyPr vert="horz" lIns="91440" tIns="45720" rIns="91440" bIns="45720" rtlCol="0" anchor="ctr">
            <a:noAutofit/>
          </a:bodyPr>
          <a:lstStyle>
            <a:lvl1pPr algn="r">
              <a:defRPr sz="900">
                <a:solidFill>
                  <a:schemeClr val="tx1">
                    <a:lumMod val="75000"/>
                  </a:schemeClr>
                </a:solidFill>
              </a:defRPr>
            </a:lvl1pPr>
          </a:lstStyle>
          <a:p>
            <a:fld id="{2C0B4DC7-93E0-497D-A19B-4147B71C77F4}" type="datetime1">
              <a:rPr lang="fr-FR" smtClean="0"/>
              <a:pPr/>
              <a:t>20/05/2022</a:t>
            </a:fld>
            <a:endParaRPr lang="fr-FR" dirty="0"/>
          </a:p>
        </p:txBody>
      </p:sp>
      <p:sp>
        <p:nvSpPr>
          <p:cNvPr id="10" name="Espace réservé du pied de page 4">
            <a:extLst>
              <a:ext uri="{FF2B5EF4-FFF2-40B4-BE49-F238E27FC236}">
                <a16:creationId xmlns:a16="http://schemas.microsoft.com/office/drawing/2014/main" id="{3BAFF6D6-D321-4A5A-B742-C1924762B0BD}"/>
              </a:ext>
            </a:extLst>
          </p:cNvPr>
          <p:cNvSpPr>
            <a:spLocks noGrp="1"/>
          </p:cNvSpPr>
          <p:nvPr>
            <p:ph type="ftr" sz="quarter" idx="3"/>
          </p:nvPr>
        </p:nvSpPr>
        <p:spPr>
          <a:xfrm>
            <a:off x="7730875" y="6271386"/>
            <a:ext cx="3600000" cy="252000"/>
          </a:xfrm>
          <a:prstGeom prst="rect">
            <a:avLst/>
          </a:prstGeom>
        </p:spPr>
        <p:txBody>
          <a:bodyPr vert="horz" lIns="91440" tIns="45720" rIns="91440" bIns="45720" rtlCol="0" anchor="ctr">
            <a:noAutofit/>
          </a:bodyPr>
          <a:lstStyle>
            <a:lvl1pPr algn="r">
              <a:defRPr sz="900" cap="none" baseline="0">
                <a:solidFill>
                  <a:schemeClr val="tx1">
                    <a:lumMod val="75000"/>
                  </a:schemeClr>
                </a:solidFill>
              </a:defRPr>
            </a:lvl1pPr>
          </a:lstStyle>
          <a:p>
            <a:r>
              <a:rPr lang="fr-FR" dirty="0"/>
              <a:t>Date - Pied de page de votre présentation</a:t>
            </a:r>
          </a:p>
        </p:txBody>
      </p:sp>
      <p:sp>
        <p:nvSpPr>
          <p:cNvPr id="11" name="Espace réservé du numéro de diapositive 5">
            <a:extLst>
              <a:ext uri="{FF2B5EF4-FFF2-40B4-BE49-F238E27FC236}">
                <a16:creationId xmlns:a16="http://schemas.microsoft.com/office/drawing/2014/main" id="{21051C9B-F9F2-4B86-849F-4391216C8252}"/>
              </a:ext>
            </a:extLst>
          </p:cNvPr>
          <p:cNvSpPr>
            <a:spLocks noGrp="1"/>
          </p:cNvSpPr>
          <p:nvPr>
            <p:ph type="sldNum" sz="quarter" idx="4"/>
          </p:nvPr>
        </p:nvSpPr>
        <p:spPr>
          <a:xfrm>
            <a:off x="11392947" y="6271386"/>
            <a:ext cx="576000" cy="252000"/>
          </a:xfrm>
          <a:prstGeom prst="rect">
            <a:avLst/>
          </a:prstGeom>
        </p:spPr>
        <p:txBody>
          <a:bodyPr vert="horz" lIns="91440" tIns="45720" rIns="91440" bIns="45720" rtlCol="0" anchor="ctr">
            <a:noAutofit/>
          </a:bodyPr>
          <a:lstStyle>
            <a:lvl1pPr algn="l">
              <a:defRPr sz="900" b="1">
                <a:solidFill>
                  <a:schemeClr val="tx1">
                    <a:lumMod val="75000"/>
                  </a:schemeClr>
                </a:solidFill>
              </a:defRPr>
            </a:lvl1pPr>
          </a:lstStyle>
          <a:p>
            <a:fld id="{975A587B-5814-4D9B-9598-FE9CB954CB01}" type="slidenum">
              <a:rPr lang="fr-FR" smtClean="0"/>
              <a:pPr/>
              <a:t>‹N°›</a:t>
            </a:fld>
            <a:endParaRPr lang="fr-FR" dirty="0"/>
          </a:p>
        </p:txBody>
      </p:sp>
      <p:cxnSp>
        <p:nvCxnSpPr>
          <p:cNvPr id="16" name="Connecteur droit 15">
            <a:extLst>
              <a:ext uri="{FF2B5EF4-FFF2-40B4-BE49-F238E27FC236}">
                <a16:creationId xmlns:a16="http://schemas.microsoft.com/office/drawing/2014/main" id="{755A46CC-4018-481A-931E-E935A1CFC830}"/>
              </a:ext>
            </a:extLst>
          </p:cNvPr>
          <p:cNvCxnSpPr>
            <a:cxnSpLocks/>
          </p:cNvCxnSpPr>
          <p:nvPr userDrawn="1"/>
        </p:nvCxnSpPr>
        <p:spPr>
          <a:xfrm>
            <a:off x="11359753" y="6350400"/>
            <a:ext cx="0" cy="100800"/>
          </a:xfrm>
          <a:prstGeom prst="line">
            <a:avLst/>
          </a:prstGeom>
          <a:ln w="12700">
            <a:solidFill>
              <a:schemeClr val="tx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001833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hdr="0" dt="0"/>
  <p:txStyles>
    <p:titleStyle>
      <a:lvl1pPr algn="l" defTabSz="914400" rtl="0" eaLnBrk="1" latinLnBrk="0" hangingPunct="1">
        <a:lnSpc>
          <a:spcPct val="100000"/>
        </a:lnSpc>
        <a:spcBef>
          <a:spcPct val="0"/>
        </a:spcBef>
        <a:buNone/>
        <a:defRPr sz="3000" kern="1200" cap="none" baseline="0">
          <a:solidFill>
            <a:schemeClr val="tx2"/>
          </a:solidFill>
          <a:latin typeface="+mj-lt"/>
          <a:ea typeface="+mj-ea"/>
          <a:cs typeface="+mj-cs"/>
        </a:defRPr>
      </a:lvl1pPr>
    </p:titleStyle>
    <p:bodyStyle>
      <a:lvl1pPr marL="180000" indent="-180000" algn="l" defTabSz="914400" rtl="0" eaLnBrk="1" latinLnBrk="0" hangingPunct="1">
        <a:lnSpc>
          <a:spcPct val="100000"/>
        </a:lnSpc>
        <a:spcBef>
          <a:spcPts val="600"/>
        </a:spcBef>
        <a:buFont typeface="Arial" panose="020B0604020202020204" pitchFamily="34" charset="0"/>
        <a:buChar char="•"/>
        <a:defRPr sz="2000" kern="1200">
          <a:solidFill>
            <a:schemeClr val="tx1">
              <a:lumMod val="75000"/>
            </a:schemeClr>
          </a:solidFill>
          <a:latin typeface="+mn-lt"/>
          <a:ea typeface="+mn-ea"/>
          <a:cs typeface="+mn-cs"/>
        </a:defRPr>
      </a:lvl1pPr>
      <a:lvl2pPr marL="360000" indent="-180000" algn="l" defTabSz="914400" rtl="0" eaLnBrk="1" latinLnBrk="0" hangingPunct="1">
        <a:lnSpc>
          <a:spcPct val="100000"/>
        </a:lnSpc>
        <a:spcBef>
          <a:spcPts val="600"/>
        </a:spcBef>
        <a:buFont typeface="Arial" panose="020B0604020202020204" pitchFamily="34" charset="0"/>
        <a:buChar char="-"/>
        <a:defRPr sz="1800" kern="1200">
          <a:solidFill>
            <a:schemeClr val="tx1">
              <a:lumMod val="75000"/>
            </a:schemeClr>
          </a:solidFill>
          <a:latin typeface="+mn-lt"/>
          <a:ea typeface="+mn-ea"/>
          <a:cs typeface="+mn-cs"/>
        </a:defRPr>
      </a:lvl2pPr>
      <a:lvl3pPr marL="540000" indent="-180000" algn="l" defTabSz="914400" rtl="0" eaLnBrk="1" latinLnBrk="0" hangingPunct="1">
        <a:lnSpc>
          <a:spcPct val="100000"/>
        </a:lnSpc>
        <a:spcBef>
          <a:spcPts val="600"/>
        </a:spcBef>
        <a:buFont typeface="Arial" panose="020B0604020202020204" pitchFamily="34" charset="0"/>
        <a:buChar char="•"/>
        <a:defRPr sz="1600" kern="1200">
          <a:solidFill>
            <a:schemeClr val="tx1">
              <a:lumMod val="75000"/>
            </a:schemeClr>
          </a:solidFill>
          <a:latin typeface="+mn-lt"/>
          <a:ea typeface="+mn-ea"/>
          <a:cs typeface="+mn-cs"/>
        </a:defRPr>
      </a:lvl3pPr>
      <a:lvl4pPr marL="720000" indent="-180000" algn="l" defTabSz="914400" rtl="0" eaLnBrk="1" latinLnBrk="0" hangingPunct="1">
        <a:lnSpc>
          <a:spcPct val="100000"/>
        </a:lnSpc>
        <a:spcBef>
          <a:spcPts val="600"/>
        </a:spcBef>
        <a:buFont typeface="Arial" panose="020B0604020202020204" pitchFamily="34" charset="0"/>
        <a:buChar char="-"/>
        <a:defRPr sz="1400" kern="1200">
          <a:solidFill>
            <a:schemeClr val="tx1">
              <a:lumMod val="75000"/>
            </a:schemeClr>
          </a:solidFill>
          <a:latin typeface="+mn-lt"/>
          <a:ea typeface="+mn-ea"/>
          <a:cs typeface="+mn-cs"/>
        </a:defRPr>
      </a:lvl4pPr>
      <a:lvl5pPr marL="288000" indent="0" algn="l" defTabSz="914400" rtl="0" eaLnBrk="1" latinLnBrk="0" hangingPunct="1">
        <a:lnSpc>
          <a:spcPct val="100000"/>
        </a:lnSpc>
        <a:spcBef>
          <a:spcPts val="1300"/>
        </a:spcBef>
        <a:buFont typeface="Arial" panose="020B0604020202020204" pitchFamily="34" charset="0"/>
        <a:buNone/>
        <a:defRPr sz="14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tif"/><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tiff"/><Relationship Id="rId4" Type="http://schemas.openxmlformats.org/officeDocument/2006/relationships/image" Target="../media/image8.jp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B700F5-A9EF-486A-BA1A-346AA723BEC2}"/>
              </a:ext>
            </a:extLst>
          </p:cNvPr>
          <p:cNvSpPr>
            <a:spLocks noGrp="1"/>
          </p:cNvSpPr>
          <p:nvPr>
            <p:ph type="title"/>
          </p:nvPr>
        </p:nvSpPr>
        <p:spPr>
          <a:xfrm>
            <a:off x="1065988" y="2613292"/>
            <a:ext cx="8703344" cy="2708072"/>
          </a:xfrm>
        </p:spPr>
        <p:txBody>
          <a:bodyPr>
            <a:noAutofit/>
          </a:bodyPr>
          <a:lstStyle/>
          <a:p>
            <a:r>
              <a:rPr lang="en-US" sz="2800" b="1" dirty="0">
                <a:solidFill>
                  <a:srgbClr val="C00000"/>
                </a:solidFill>
              </a:rPr>
              <a:t>Continental breakup style of Marginal Seas</a:t>
            </a:r>
            <a:br>
              <a:rPr lang="en-US" sz="2800" b="1" dirty="0">
                <a:solidFill>
                  <a:srgbClr val="C00000"/>
                </a:solidFill>
              </a:rPr>
            </a:br>
            <a:br>
              <a:rPr lang="en-US" sz="2400" dirty="0">
                <a:solidFill>
                  <a:srgbClr val="000000"/>
                </a:solidFill>
              </a:rPr>
            </a:br>
            <a:r>
              <a:rPr lang="fr-FR" sz="2000" dirty="0">
                <a:solidFill>
                  <a:srgbClr val="000000"/>
                </a:solidFill>
              </a:rPr>
              <a:t>Geoffroy Mohn, </a:t>
            </a:r>
            <a:r>
              <a:rPr lang="fr-FR" sz="2000" b="1" dirty="0">
                <a:solidFill>
                  <a:srgbClr val="000000"/>
                </a:solidFill>
              </a:rPr>
              <a:t>Jean-Claude Ringenbach, </a:t>
            </a:r>
            <a:br>
              <a:rPr lang="fr-FR" sz="2000" b="1" dirty="0">
                <a:solidFill>
                  <a:srgbClr val="000000"/>
                </a:solidFill>
              </a:rPr>
            </a:br>
            <a:r>
              <a:rPr lang="fr-FR" sz="2000" dirty="0">
                <a:solidFill>
                  <a:srgbClr val="000000"/>
                </a:solidFill>
              </a:rPr>
              <a:t>Michael Nirrengarten, Julie Tugend, Anders McCarthy and Chao Lei</a:t>
            </a:r>
            <a:br>
              <a:rPr lang="fr-FR" sz="2000" dirty="0">
                <a:solidFill>
                  <a:srgbClr val="000000"/>
                </a:solidFill>
              </a:rPr>
            </a:br>
            <a:br>
              <a:rPr lang="fr-FR" sz="2000" dirty="0">
                <a:solidFill>
                  <a:srgbClr val="000000"/>
                </a:solidFill>
              </a:rPr>
            </a:br>
            <a:endParaRPr lang="fr-FR" sz="2000" dirty="0">
              <a:solidFill>
                <a:srgbClr val="000000"/>
              </a:solidFill>
            </a:endParaRPr>
          </a:p>
        </p:txBody>
      </p:sp>
      <p:pic>
        <p:nvPicPr>
          <p:cNvPr id="8" name="Image 7">
            <a:extLst>
              <a:ext uri="{FF2B5EF4-FFF2-40B4-BE49-F238E27FC236}">
                <a16:creationId xmlns:a16="http://schemas.microsoft.com/office/drawing/2014/main" id="{29EC85EA-4F28-482F-B62D-A31C15D2DAFF}"/>
              </a:ext>
            </a:extLst>
          </p:cNvPr>
          <p:cNvPicPr>
            <a:picLocks noChangeAspect="1"/>
          </p:cNvPicPr>
          <p:nvPr/>
        </p:nvPicPr>
        <p:blipFill>
          <a:blip r:embed="rId3"/>
          <a:stretch>
            <a:fillRect/>
          </a:stretch>
        </p:blipFill>
        <p:spPr>
          <a:xfrm>
            <a:off x="346834" y="330476"/>
            <a:ext cx="3350523" cy="994017"/>
          </a:xfrm>
          <a:prstGeom prst="rect">
            <a:avLst/>
          </a:prstGeom>
        </p:spPr>
      </p:pic>
      <p:pic>
        <p:nvPicPr>
          <p:cNvPr id="9" name="Picture 2">
            <a:extLst>
              <a:ext uri="{FF2B5EF4-FFF2-40B4-BE49-F238E27FC236}">
                <a16:creationId xmlns:a16="http://schemas.microsoft.com/office/drawing/2014/main" id="{FF0E7F21-34F6-47EB-B096-D915256D2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09659" y="1527723"/>
            <a:ext cx="1664521" cy="54498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2404DABD-52CC-4699-88F7-C76E4DCA4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85791"/>
            <a:ext cx="909137" cy="1272209"/>
          </a:xfrm>
          <a:prstGeom prst="rect">
            <a:avLst/>
          </a:prstGeom>
        </p:spPr>
      </p:pic>
      <p:pic>
        <p:nvPicPr>
          <p:cNvPr id="6" name="Image 5">
            <a:extLst>
              <a:ext uri="{FF2B5EF4-FFF2-40B4-BE49-F238E27FC236}">
                <a16:creationId xmlns:a16="http://schemas.microsoft.com/office/drawing/2014/main" id="{84D96D83-D556-4186-9CDC-2B3D33961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6207" y="4800601"/>
            <a:ext cx="7914421" cy="1897858"/>
          </a:xfrm>
          <a:prstGeom prst="rect">
            <a:avLst/>
          </a:prstGeom>
        </p:spPr>
      </p:pic>
      <p:pic>
        <p:nvPicPr>
          <p:cNvPr id="4" name="Image 3">
            <a:extLst>
              <a:ext uri="{FF2B5EF4-FFF2-40B4-BE49-F238E27FC236}">
                <a16:creationId xmlns:a16="http://schemas.microsoft.com/office/drawing/2014/main" id="{3D438DF3-456E-47DF-8DFD-B207415F0A5E}"/>
              </a:ext>
            </a:extLst>
          </p:cNvPr>
          <p:cNvPicPr>
            <a:picLocks noChangeAspect="1"/>
          </p:cNvPicPr>
          <p:nvPr/>
        </p:nvPicPr>
        <p:blipFill>
          <a:blip r:embed="rId7"/>
          <a:stretch>
            <a:fillRect/>
          </a:stretch>
        </p:blipFill>
        <p:spPr>
          <a:xfrm>
            <a:off x="1509713" y="5590099"/>
            <a:ext cx="1256348" cy="1267901"/>
          </a:xfrm>
          <a:prstGeom prst="rect">
            <a:avLst/>
          </a:prstGeom>
        </p:spPr>
      </p:pic>
    </p:spTree>
    <p:extLst>
      <p:ext uri="{BB962C8B-B14F-4D97-AF65-F5344CB8AC3E}">
        <p14:creationId xmlns:p14="http://schemas.microsoft.com/office/powerpoint/2010/main" val="345106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DF995F0-0AED-4553-8B45-DE72BE69A87E}"/>
              </a:ext>
            </a:extLst>
          </p:cNvPr>
          <p:cNvSpPr/>
          <p:nvPr/>
        </p:nvSpPr>
        <p:spPr>
          <a:xfrm>
            <a:off x="0" y="0"/>
            <a:ext cx="12192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AAD0C00D-91CC-4888-8382-E983AE0D4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72" y="454876"/>
            <a:ext cx="2962275" cy="2974124"/>
          </a:xfrm>
          <a:prstGeom prst="rect">
            <a:avLst/>
          </a:prstGeom>
        </p:spPr>
      </p:pic>
      <p:pic>
        <p:nvPicPr>
          <p:cNvPr id="11" name="Image 10">
            <a:extLst>
              <a:ext uri="{FF2B5EF4-FFF2-40B4-BE49-F238E27FC236}">
                <a16:creationId xmlns:a16="http://schemas.microsoft.com/office/drawing/2014/main" id="{65034132-8607-49AA-999F-BFB13C872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3" y="3642362"/>
            <a:ext cx="2962275" cy="2974124"/>
          </a:xfrm>
          <a:prstGeom prst="rect">
            <a:avLst/>
          </a:prstGeom>
        </p:spPr>
      </p:pic>
      <p:sp>
        <p:nvSpPr>
          <p:cNvPr id="12" name="ZoneTexte 11">
            <a:extLst>
              <a:ext uri="{FF2B5EF4-FFF2-40B4-BE49-F238E27FC236}">
                <a16:creationId xmlns:a16="http://schemas.microsoft.com/office/drawing/2014/main" id="{DC98B5D1-D228-4220-A02C-DFA09ACAB1D5}"/>
              </a:ext>
            </a:extLst>
          </p:cNvPr>
          <p:cNvSpPr txBox="1"/>
          <p:nvPr/>
        </p:nvSpPr>
        <p:spPr>
          <a:xfrm rot="16200000">
            <a:off x="-773287" y="1708502"/>
            <a:ext cx="1915909" cy="369332"/>
          </a:xfrm>
          <a:prstGeom prst="rect">
            <a:avLst/>
          </a:prstGeom>
          <a:noFill/>
        </p:spPr>
        <p:txBody>
          <a:bodyPr wrap="none" rtlCol="0">
            <a:spAutoFit/>
          </a:bodyPr>
          <a:lstStyle/>
          <a:p>
            <a:r>
              <a:rPr lang="fr-FR" b="1" dirty="0">
                <a:latin typeface="Arial" panose="020B0604020202020204" pitchFamily="34" charset="0"/>
                <a:cs typeface="Arial" panose="020B0604020202020204" pitchFamily="34" charset="0"/>
              </a:rPr>
              <a:t>Atlantic </a:t>
            </a:r>
            <a:r>
              <a:rPr lang="fr-FR" b="1" dirty="0" err="1">
                <a:latin typeface="Arial" panose="020B0604020202020204" pitchFamily="34" charset="0"/>
                <a:cs typeface="Arial" panose="020B0604020202020204" pitchFamily="34" charset="0"/>
              </a:rPr>
              <a:t>domain</a:t>
            </a:r>
            <a:endParaRPr lang="fr-FR" b="1" dirty="0">
              <a:latin typeface="Arial" panose="020B0604020202020204" pitchFamily="34" charset="0"/>
              <a:cs typeface="Arial" panose="020B0604020202020204" pitchFamily="34" charset="0"/>
            </a:endParaRPr>
          </a:p>
        </p:txBody>
      </p:sp>
      <p:sp>
        <p:nvSpPr>
          <p:cNvPr id="13" name="ZoneTexte 12">
            <a:extLst>
              <a:ext uri="{FF2B5EF4-FFF2-40B4-BE49-F238E27FC236}">
                <a16:creationId xmlns:a16="http://schemas.microsoft.com/office/drawing/2014/main" id="{5201918F-8E7C-47FF-BB83-B3E516ED7E76}"/>
              </a:ext>
            </a:extLst>
          </p:cNvPr>
          <p:cNvSpPr txBox="1"/>
          <p:nvPr/>
        </p:nvSpPr>
        <p:spPr>
          <a:xfrm rot="16200000">
            <a:off x="-1172946" y="4942384"/>
            <a:ext cx="2715230" cy="369332"/>
          </a:xfrm>
          <a:prstGeom prst="rect">
            <a:avLst/>
          </a:prstGeom>
          <a:noFill/>
        </p:spPr>
        <p:txBody>
          <a:bodyPr wrap="none" rtlCol="0">
            <a:spAutoFit/>
          </a:bodyPr>
          <a:lstStyle/>
          <a:p>
            <a:r>
              <a:rPr lang="fr-FR" b="1" dirty="0">
                <a:latin typeface="Arial" panose="020B0604020202020204" pitchFamily="34" charset="0"/>
                <a:cs typeface="Arial" panose="020B0604020202020204" pitchFamily="34" charset="0"/>
              </a:rPr>
              <a:t>SE Asia – Marginal </a:t>
            </a:r>
            <a:r>
              <a:rPr lang="fr-FR" b="1" dirty="0" err="1">
                <a:latin typeface="Arial" panose="020B0604020202020204" pitchFamily="34" charset="0"/>
                <a:cs typeface="Arial" panose="020B0604020202020204" pitchFamily="34" charset="0"/>
              </a:rPr>
              <a:t>Sea</a:t>
            </a:r>
            <a:endParaRPr lang="fr-FR" b="1" dirty="0">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58638AA6-3ABB-4CE9-905F-56553900D0B8}"/>
              </a:ext>
            </a:extLst>
          </p:cNvPr>
          <p:cNvSpPr txBox="1"/>
          <p:nvPr/>
        </p:nvSpPr>
        <p:spPr>
          <a:xfrm>
            <a:off x="1614485" y="-68344"/>
            <a:ext cx="9277141" cy="523220"/>
          </a:xfrm>
          <a:prstGeom prst="rect">
            <a:avLst/>
          </a:prstGeom>
          <a:noFill/>
        </p:spPr>
        <p:txBody>
          <a:bodyPr wrap="square" rtlCol="0">
            <a:spAutoFit/>
          </a:bodyPr>
          <a:lstStyle/>
          <a:p>
            <a:pPr algn="ctr"/>
            <a:r>
              <a:rPr lang="en-GB" sz="2800" i="1" dirty="0">
                <a:latin typeface="Arial" panose="020B0604020202020204" pitchFamily="34" charset="0"/>
                <a:cs typeface="Arial" panose="020B0604020202020204" pitchFamily="34" charset="0"/>
              </a:rPr>
              <a:t>Atlantic domain vs Marginal basins</a:t>
            </a:r>
          </a:p>
        </p:txBody>
      </p:sp>
      <p:cxnSp>
        <p:nvCxnSpPr>
          <p:cNvPr id="20" name="Connecteur droit 19">
            <a:extLst>
              <a:ext uri="{FF2B5EF4-FFF2-40B4-BE49-F238E27FC236}">
                <a16:creationId xmlns:a16="http://schemas.microsoft.com/office/drawing/2014/main" id="{3FB009B0-50A0-47B5-B3C5-F5C10F89E210}"/>
              </a:ext>
            </a:extLst>
          </p:cNvPr>
          <p:cNvCxnSpPr/>
          <p:nvPr/>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43A6C0E-6F65-404B-80A1-EC912D3E1314}"/>
              </a:ext>
            </a:extLst>
          </p:cNvPr>
          <p:cNvSpPr/>
          <p:nvPr/>
        </p:nvSpPr>
        <p:spPr>
          <a:xfrm>
            <a:off x="3314834" y="1328379"/>
            <a:ext cx="3681210" cy="1384995"/>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Based on the Atlantic domain, rifted margins are commonly classified as magma-poor or magma-rich archetypes using a number of morphological features considered as characteristic (e.g. SDRs, HVLCB, exhumed mantle)</a:t>
            </a:r>
            <a:endParaRPr lang="fr-FR" sz="1400" dirty="0">
              <a:latin typeface="Arial" panose="020B0604020202020204" pitchFamily="34" charset="0"/>
              <a:cs typeface="Arial" panose="020B0604020202020204" pitchFamily="34" charset="0"/>
            </a:endParaRPr>
          </a:p>
        </p:txBody>
      </p:sp>
      <p:sp>
        <p:nvSpPr>
          <p:cNvPr id="26" name="ZoneTexte 25">
            <a:extLst>
              <a:ext uri="{FF2B5EF4-FFF2-40B4-BE49-F238E27FC236}">
                <a16:creationId xmlns:a16="http://schemas.microsoft.com/office/drawing/2014/main" id="{64774AEA-97E4-42FB-A550-BD0AFDC09A0D}"/>
              </a:ext>
            </a:extLst>
          </p:cNvPr>
          <p:cNvSpPr txBox="1"/>
          <p:nvPr/>
        </p:nvSpPr>
        <p:spPr>
          <a:xfrm>
            <a:off x="3865626" y="3555507"/>
            <a:ext cx="7806689" cy="954107"/>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Their COT structure differs from Atlantic-derived end members archetypes:</a:t>
            </a:r>
          </a:p>
          <a:p>
            <a:endParaRPr lang="en-US" dirty="0">
              <a:latin typeface="Arial" panose="020B0604020202020204" pitchFamily="34" charset="0"/>
              <a:cs typeface="Arial" panose="020B0604020202020204" pitchFamily="34" charset="0"/>
            </a:endParaRPr>
          </a:p>
          <a:p>
            <a:pPr algn="ctr"/>
            <a:r>
              <a:rPr lang="en-US" sz="2000" b="1" i="1" dirty="0">
                <a:latin typeface="Arial" panose="020B0604020202020204" pitchFamily="34" charset="0"/>
                <a:cs typeface="Arial" panose="020B0604020202020204" pitchFamily="34" charset="0"/>
              </a:rPr>
              <a:t>What is the mode of continental breakup of Marginal Seas?</a:t>
            </a:r>
            <a:endParaRPr lang="fr-FR" sz="2000" b="1" i="1"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5500E8E-6B65-4E28-8D0C-0C0A9E504BE4}"/>
              </a:ext>
            </a:extLst>
          </p:cNvPr>
          <p:cNvPicPr>
            <a:picLocks noChangeAspect="1"/>
          </p:cNvPicPr>
          <p:nvPr/>
        </p:nvPicPr>
        <p:blipFill>
          <a:blip r:embed="rId5"/>
          <a:stretch>
            <a:fillRect/>
          </a:stretch>
        </p:blipFill>
        <p:spPr>
          <a:xfrm>
            <a:off x="7441096" y="558592"/>
            <a:ext cx="4605130" cy="1277414"/>
          </a:xfrm>
          <a:prstGeom prst="rect">
            <a:avLst/>
          </a:prstGeom>
        </p:spPr>
      </p:pic>
      <p:pic>
        <p:nvPicPr>
          <p:cNvPr id="5" name="Image 4">
            <a:extLst>
              <a:ext uri="{FF2B5EF4-FFF2-40B4-BE49-F238E27FC236}">
                <a16:creationId xmlns:a16="http://schemas.microsoft.com/office/drawing/2014/main" id="{A8636162-B857-41F8-BC1D-D5D27EB3AF3F}"/>
              </a:ext>
            </a:extLst>
          </p:cNvPr>
          <p:cNvPicPr>
            <a:picLocks noChangeAspect="1"/>
          </p:cNvPicPr>
          <p:nvPr/>
        </p:nvPicPr>
        <p:blipFill>
          <a:blip r:embed="rId6"/>
          <a:stretch>
            <a:fillRect/>
          </a:stretch>
        </p:blipFill>
        <p:spPr>
          <a:xfrm>
            <a:off x="7434469" y="2127166"/>
            <a:ext cx="4618383" cy="1192100"/>
          </a:xfrm>
          <a:prstGeom prst="rect">
            <a:avLst/>
          </a:prstGeom>
        </p:spPr>
      </p:pic>
      <p:sp>
        <p:nvSpPr>
          <p:cNvPr id="25" name="ZoneTexte 24">
            <a:extLst>
              <a:ext uri="{FF2B5EF4-FFF2-40B4-BE49-F238E27FC236}">
                <a16:creationId xmlns:a16="http://schemas.microsoft.com/office/drawing/2014/main" id="{E3983B0B-C10C-4413-AF5A-6B2F1DCFAD58}"/>
              </a:ext>
            </a:extLst>
          </p:cNvPr>
          <p:cNvSpPr txBox="1"/>
          <p:nvPr/>
        </p:nvSpPr>
        <p:spPr>
          <a:xfrm>
            <a:off x="8610602" y="1822053"/>
            <a:ext cx="2347437" cy="276999"/>
          </a:xfrm>
          <a:prstGeom prst="rect">
            <a:avLst/>
          </a:prstGeom>
          <a:noFill/>
        </p:spPr>
        <p:txBody>
          <a:bodyPr wrap="none" rtlCol="0">
            <a:spAutoFit/>
          </a:bodyPr>
          <a:lstStyle/>
          <a:p>
            <a:r>
              <a:rPr lang="fr-FR" sz="1200" i="1" dirty="0">
                <a:latin typeface="Arial" panose="020B0604020202020204" pitchFamily="34" charset="0"/>
                <a:cs typeface="Arial" panose="020B0604020202020204" pitchFamily="34" charset="0"/>
              </a:rPr>
              <a:t>Sapin et al., 2021. Talk to follow</a:t>
            </a:r>
          </a:p>
        </p:txBody>
      </p:sp>
      <p:sp>
        <p:nvSpPr>
          <p:cNvPr id="6" name="ZoneTexte 5">
            <a:extLst>
              <a:ext uri="{FF2B5EF4-FFF2-40B4-BE49-F238E27FC236}">
                <a16:creationId xmlns:a16="http://schemas.microsoft.com/office/drawing/2014/main" id="{25AC5049-E6FE-480D-B74C-79CED2A78A8C}"/>
              </a:ext>
            </a:extLst>
          </p:cNvPr>
          <p:cNvSpPr txBox="1"/>
          <p:nvPr/>
        </p:nvSpPr>
        <p:spPr>
          <a:xfrm>
            <a:off x="2273300" y="6400800"/>
            <a:ext cx="1720151" cy="369332"/>
          </a:xfrm>
          <a:prstGeom prst="rect">
            <a:avLst/>
          </a:prstGeom>
          <a:noFill/>
        </p:spPr>
        <p:txBody>
          <a:bodyPr wrap="none" rtlCol="0">
            <a:spAutoFit/>
          </a:bodyPr>
          <a:lstStyle/>
          <a:p>
            <a:r>
              <a:rPr lang="fr-FR" dirty="0"/>
              <a:t>Not all back-arc!</a:t>
            </a:r>
          </a:p>
        </p:txBody>
      </p:sp>
      <p:pic>
        <p:nvPicPr>
          <p:cNvPr id="8" name="Image 7">
            <a:extLst>
              <a:ext uri="{FF2B5EF4-FFF2-40B4-BE49-F238E27FC236}">
                <a16:creationId xmlns:a16="http://schemas.microsoft.com/office/drawing/2014/main" id="{77646CD1-9176-43E3-93AF-9724E8A2D2AC}"/>
              </a:ext>
            </a:extLst>
          </p:cNvPr>
          <p:cNvPicPr>
            <a:picLocks noChangeAspect="1"/>
          </p:cNvPicPr>
          <p:nvPr/>
        </p:nvPicPr>
        <p:blipFill>
          <a:blip r:embed="rId7"/>
          <a:stretch>
            <a:fillRect/>
          </a:stretch>
        </p:blipFill>
        <p:spPr>
          <a:xfrm>
            <a:off x="5188226" y="4828966"/>
            <a:ext cx="5115339" cy="1876121"/>
          </a:xfrm>
          <a:prstGeom prst="rect">
            <a:avLst/>
          </a:prstGeom>
        </p:spPr>
      </p:pic>
      <p:sp>
        <p:nvSpPr>
          <p:cNvPr id="32" name="ZoneTexte 31">
            <a:extLst>
              <a:ext uri="{FF2B5EF4-FFF2-40B4-BE49-F238E27FC236}">
                <a16:creationId xmlns:a16="http://schemas.microsoft.com/office/drawing/2014/main" id="{59B550DB-E418-4934-8C75-2E51074C79A5}"/>
              </a:ext>
            </a:extLst>
          </p:cNvPr>
          <p:cNvSpPr txBox="1"/>
          <p:nvPr/>
        </p:nvSpPr>
        <p:spPr>
          <a:xfrm>
            <a:off x="7342256" y="4525617"/>
            <a:ext cx="1067665" cy="369332"/>
          </a:xfrm>
          <a:prstGeom prst="rect">
            <a:avLst/>
          </a:prstGeom>
          <a:noFill/>
        </p:spPr>
        <p:txBody>
          <a:bodyPr wrap="none" rtlCol="0">
            <a:spAutoFit/>
          </a:bodyPr>
          <a:lstStyle/>
          <a:p>
            <a:r>
              <a:rPr lang="fr-FR" b="1" dirty="0">
                <a:solidFill>
                  <a:srgbClr val="C00000"/>
                </a:solidFill>
              </a:rPr>
              <a:t>Coral </a:t>
            </a:r>
            <a:r>
              <a:rPr lang="fr-FR" b="1" dirty="0" err="1">
                <a:solidFill>
                  <a:srgbClr val="C00000"/>
                </a:solidFill>
              </a:rPr>
              <a:t>Sea</a:t>
            </a:r>
            <a:endParaRPr lang="fr-FR" b="1" dirty="0">
              <a:solidFill>
                <a:srgbClr val="C00000"/>
              </a:solidFill>
            </a:endParaRPr>
          </a:p>
        </p:txBody>
      </p:sp>
      <p:grpSp>
        <p:nvGrpSpPr>
          <p:cNvPr id="19" name="Groupe 18">
            <a:extLst>
              <a:ext uri="{FF2B5EF4-FFF2-40B4-BE49-F238E27FC236}">
                <a16:creationId xmlns:a16="http://schemas.microsoft.com/office/drawing/2014/main" id="{57B6B06D-2AF1-41B9-9871-C0386ABA2AF5}"/>
              </a:ext>
            </a:extLst>
          </p:cNvPr>
          <p:cNvGrpSpPr/>
          <p:nvPr/>
        </p:nvGrpSpPr>
        <p:grpSpPr>
          <a:xfrm>
            <a:off x="5425176" y="510540"/>
            <a:ext cx="1949714" cy="721360"/>
            <a:chOff x="9456420" y="4701540"/>
            <a:chExt cx="4366260" cy="1615440"/>
          </a:xfrm>
        </p:grpSpPr>
        <p:pic>
          <p:nvPicPr>
            <p:cNvPr id="15" name="Image 14">
              <a:extLst>
                <a:ext uri="{FF2B5EF4-FFF2-40B4-BE49-F238E27FC236}">
                  <a16:creationId xmlns:a16="http://schemas.microsoft.com/office/drawing/2014/main" id="{8ECC1815-182F-4A41-AD3D-5E1A0DE5976A}"/>
                </a:ext>
              </a:extLst>
            </p:cNvPr>
            <p:cNvPicPr>
              <a:picLocks noChangeAspect="1"/>
            </p:cNvPicPr>
            <p:nvPr/>
          </p:nvPicPr>
          <p:blipFill rotWithShape="1">
            <a:blip r:embed="rId8"/>
            <a:srcRect t="20594" r="64813" b="37161"/>
            <a:stretch/>
          </p:blipFill>
          <p:spPr>
            <a:xfrm>
              <a:off x="9456420" y="4762500"/>
              <a:ext cx="4290060" cy="1554480"/>
            </a:xfrm>
            <a:prstGeom prst="rect">
              <a:avLst/>
            </a:prstGeom>
          </p:spPr>
        </p:pic>
        <p:sp>
          <p:nvSpPr>
            <p:cNvPr id="17" name="Rectangle 16">
              <a:extLst>
                <a:ext uri="{FF2B5EF4-FFF2-40B4-BE49-F238E27FC236}">
                  <a16:creationId xmlns:a16="http://schemas.microsoft.com/office/drawing/2014/main" id="{F9A7C0A8-D282-4D94-AA17-AD89BAF28DA8}"/>
                </a:ext>
              </a:extLst>
            </p:cNvPr>
            <p:cNvSpPr/>
            <p:nvPr/>
          </p:nvSpPr>
          <p:spPr>
            <a:xfrm>
              <a:off x="12115800" y="4701540"/>
              <a:ext cx="1706880" cy="373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0C114FB1-967F-4BFD-9C23-04BCFC9F3155}"/>
              </a:ext>
            </a:extLst>
          </p:cNvPr>
          <p:cNvGrpSpPr/>
          <p:nvPr/>
        </p:nvGrpSpPr>
        <p:grpSpPr>
          <a:xfrm>
            <a:off x="5459142" y="2673350"/>
            <a:ext cx="1548200" cy="694138"/>
            <a:chOff x="10759440" y="-274320"/>
            <a:chExt cx="3467100" cy="1554480"/>
          </a:xfrm>
        </p:grpSpPr>
        <p:pic>
          <p:nvPicPr>
            <p:cNvPr id="33" name="Image 32">
              <a:extLst>
                <a:ext uri="{FF2B5EF4-FFF2-40B4-BE49-F238E27FC236}">
                  <a16:creationId xmlns:a16="http://schemas.microsoft.com/office/drawing/2014/main" id="{BDF93387-5B87-4CC7-AE67-15B3221BEF12}"/>
                </a:ext>
              </a:extLst>
            </p:cNvPr>
            <p:cNvPicPr>
              <a:picLocks noChangeAspect="1"/>
            </p:cNvPicPr>
            <p:nvPr/>
          </p:nvPicPr>
          <p:blipFill rotWithShape="1">
            <a:blip r:embed="rId8"/>
            <a:srcRect l="72438" t="21628" b="36126"/>
            <a:stretch/>
          </p:blipFill>
          <p:spPr>
            <a:xfrm>
              <a:off x="10866120" y="-274320"/>
              <a:ext cx="3360420" cy="1554480"/>
            </a:xfrm>
            <a:prstGeom prst="rect">
              <a:avLst/>
            </a:prstGeom>
          </p:spPr>
        </p:pic>
        <p:sp>
          <p:nvSpPr>
            <p:cNvPr id="34" name="Rectangle 33">
              <a:extLst>
                <a:ext uri="{FF2B5EF4-FFF2-40B4-BE49-F238E27FC236}">
                  <a16:creationId xmlns:a16="http://schemas.microsoft.com/office/drawing/2014/main" id="{476C8041-CDDC-45DD-98CE-F2CE1BFBC7B2}"/>
                </a:ext>
              </a:extLst>
            </p:cNvPr>
            <p:cNvSpPr/>
            <p:nvPr/>
          </p:nvSpPr>
          <p:spPr>
            <a:xfrm>
              <a:off x="10759440" y="320040"/>
              <a:ext cx="678180" cy="502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ZoneTexte 34">
            <a:extLst>
              <a:ext uri="{FF2B5EF4-FFF2-40B4-BE49-F238E27FC236}">
                <a16:creationId xmlns:a16="http://schemas.microsoft.com/office/drawing/2014/main" id="{4BDFC8F2-EA6C-48A3-A725-02E70E3B2B75}"/>
              </a:ext>
            </a:extLst>
          </p:cNvPr>
          <p:cNvSpPr txBox="1"/>
          <p:nvPr/>
        </p:nvSpPr>
        <p:spPr>
          <a:xfrm>
            <a:off x="11228456" y="677517"/>
            <a:ext cx="777777" cy="307777"/>
          </a:xfrm>
          <a:prstGeom prst="rect">
            <a:avLst/>
          </a:prstGeom>
          <a:noFill/>
        </p:spPr>
        <p:txBody>
          <a:bodyPr wrap="none" rtlCol="0">
            <a:spAutoFit/>
          </a:bodyPr>
          <a:lstStyle/>
          <a:p>
            <a:r>
              <a:rPr lang="fr-FR" sz="1400" b="1" dirty="0" err="1">
                <a:solidFill>
                  <a:srgbClr val="C00000"/>
                </a:solidFill>
              </a:rPr>
              <a:t>Somalia</a:t>
            </a:r>
            <a:endParaRPr lang="fr-FR" sz="1400" b="1" dirty="0">
              <a:solidFill>
                <a:srgbClr val="C00000"/>
              </a:solidFill>
            </a:endParaRPr>
          </a:p>
        </p:txBody>
      </p:sp>
      <p:sp>
        <p:nvSpPr>
          <p:cNvPr id="36" name="ZoneTexte 35">
            <a:extLst>
              <a:ext uri="{FF2B5EF4-FFF2-40B4-BE49-F238E27FC236}">
                <a16:creationId xmlns:a16="http://schemas.microsoft.com/office/drawing/2014/main" id="{2E681FF2-E8AE-44E8-8F88-EACB963D79A8}"/>
              </a:ext>
            </a:extLst>
          </p:cNvPr>
          <p:cNvSpPr txBox="1"/>
          <p:nvPr/>
        </p:nvSpPr>
        <p:spPr>
          <a:xfrm>
            <a:off x="11215756" y="2728567"/>
            <a:ext cx="811441" cy="307777"/>
          </a:xfrm>
          <a:prstGeom prst="rect">
            <a:avLst/>
          </a:prstGeom>
          <a:noFill/>
        </p:spPr>
        <p:txBody>
          <a:bodyPr wrap="none" rtlCol="0">
            <a:spAutoFit/>
          </a:bodyPr>
          <a:lstStyle/>
          <a:p>
            <a:r>
              <a:rPr lang="fr-FR" sz="1400" b="1" dirty="0">
                <a:solidFill>
                  <a:srgbClr val="C00000"/>
                </a:solidFill>
              </a:rPr>
              <a:t>Namibia</a:t>
            </a:r>
          </a:p>
        </p:txBody>
      </p:sp>
    </p:spTree>
    <p:extLst>
      <p:ext uri="{BB962C8B-B14F-4D97-AF65-F5344CB8AC3E}">
        <p14:creationId xmlns:p14="http://schemas.microsoft.com/office/powerpoint/2010/main" val="708676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F1A630-0F21-4632-A6AD-359A4A290348}"/>
              </a:ext>
            </a:extLst>
          </p:cNvPr>
          <p:cNvSpPr/>
          <p:nvPr/>
        </p:nvSpPr>
        <p:spPr>
          <a:xfrm>
            <a:off x="0" y="0"/>
            <a:ext cx="12192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3F7A0CF0-0CD0-485A-8E00-628F534E6F83}"/>
              </a:ext>
            </a:extLst>
          </p:cNvPr>
          <p:cNvSpPr txBox="1"/>
          <p:nvPr/>
        </p:nvSpPr>
        <p:spPr>
          <a:xfrm>
            <a:off x="1214437" y="-52090"/>
            <a:ext cx="9763125" cy="461665"/>
          </a:xfrm>
          <a:prstGeom prst="rect">
            <a:avLst/>
          </a:prstGeom>
          <a:noFill/>
        </p:spPr>
        <p:txBody>
          <a:bodyPr wrap="square" rtlCol="0">
            <a:spAutoFit/>
          </a:bodyPr>
          <a:lstStyle/>
          <a:p>
            <a:pPr algn="ctr"/>
            <a:r>
              <a:rPr lang="en-GB" sz="2400" i="1" dirty="0">
                <a:latin typeface="Arial" panose="020B0604020202020204" pitchFamily="34" charset="0"/>
                <a:cs typeface="Arial" panose="020B0604020202020204" pitchFamily="34" charset="0"/>
              </a:rPr>
              <a:t>Regional setting of the South China, Coral Sea and Woodlark Basin </a:t>
            </a:r>
          </a:p>
        </p:txBody>
      </p:sp>
      <p:sp>
        <p:nvSpPr>
          <p:cNvPr id="6" name="ZoneTexte 5">
            <a:extLst>
              <a:ext uri="{FF2B5EF4-FFF2-40B4-BE49-F238E27FC236}">
                <a16:creationId xmlns:a16="http://schemas.microsoft.com/office/drawing/2014/main" id="{6388E3A6-CCBD-4DDF-BB49-B8F018A7C2A3}"/>
              </a:ext>
            </a:extLst>
          </p:cNvPr>
          <p:cNvSpPr txBox="1"/>
          <p:nvPr/>
        </p:nvSpPr>
        <p:spPr>
          <a:xfrm>
            <a:off x="2744187" y="626415"/>
            <a:ext cx="6814686" cy="646331"/>
          </a:xfrm>
          <a:prstGeom prst="rect">
            <a:avLst/>
          </a:prstGeom>
          <a:noFill/>
        </p:spPr>
        <p:txBody>
          <a:bodyPr wrap="none" rtlCol="0">
            <a:spAutoFit/>
          </a:bodyPr>
          <a:lstStyle/>
          <a:p>
            <a:pPr algn="ctr"/>
            <a:r>
              <a:rPr lang="en-GB" dirty="0">
                <a:latin typeface="Arial" panose="020B0604020202020204" pitchFamily="34" charset="0"/>
                <a:cs typeface="Arial" panose="020B0604020202020204" pitchFamily="34" charset="0"/>
              </a:rPr>
              <a:t>Similar geodynamic succession passing from orogen, </a:t>
            </a:r>
          </a:p>
          <a:p>
            <a:pPr algn="ctr"/>
            <a:r>
              <a:rPr lang="en-GB" dirty="0">
                <a:latin typeface="Arial" panose="020B0604020202020204" pitchFamily="34" charset="0"/>
                <a:cs typeface="Arial" panose="020B0604020202020204" pitchFamily="34" charset="0"/>
              </a:rPr>
              <a:t>post-orogenic collapse, rifting and eventually continental breakup</a:t>
            </a:r>
          </a:p>
        </p:txBody>
      </p:sp>
      <p:pic>
        <p:nvPicPr>
          <p:cNvPr id="7" name="Picture 1">
            <a:extLst>
              <a:ext uri="{FF2B5EF4-FFF2-40B4-BE49-F238E27FC236}">
                <a16:creationId xmlns:a16="http://schemas.microsoft.com/office/drawing/2014/main" id="{66C4401C-2E30-4AC9-BAD4-D6D870EE9EAF}"/>
              </a:ext>
            </a:extLst>
          </p:cNvPr>
          <p:cNvPicPr>
            <a:picLocks noChangeAspect="1" noChangeArrowheads="1"/>
          </p:cNvPicPr>
          <p:nvPr/>
        </p:nvPicPr>
        <p:blipFill>
          <a:blip r:embed="rId3"/>
          <a:srcRect/>
          <a:stretch>
            <a:fillRect/>
          </a:stretch>
        </p:blipFill>
        <p:spPr bwMode="auto">
          <a:xfrm>
            <a:off x="7783234" y="1735037"/>
            <a:ext cx="3696797" cy="1373095"/>
          </a:xfrm>
          <a:prstGeom prst="rect">
            <a:avLst/>
          </a:prstGeom>
          <a:ln>
            <a:noFill/>
          </a:ln>
          <a:effectLst>
            <a:outerShdw blurRad="292100" dist="139700" dir="2700000" algn="tl" rotWithShape="0">
              <a:srgbClr val="333333">
                <a:alpha val="65000"/>
              </a:srgbClr>
            </a:outerShdw>
          </a:effectLst>
        </p:spPr>
      </p:pic>
      <p:pic>
        <p:nvPicPr>
          <p:cNvPr id="8" name="Picture 2">
            <a:extLst>
              <a:ext uri="{FF2B5EF4-FFF2-40B4-BE49-F238E27FC236}">
                <a16:creationId xmlns:a16="http://schemas.microsoft.com/office/drawing/2014/main" id="{A67F6967-AB87-4F9E-907C-AA16D7BB0547}"/>
              </a:ext>
            </a:extLst>
          </p:cNvPr>
          <p:cNvPicPr>
            <a:picLocks noChangeAspect="1" noChangeArrowheads="1"/>
          </p:cNvPicPr>
          <p:nvPr/>
        </p:nvPicPr>
        <p:blipFill>
          <a:blip r:embed="rId4"/>
          <a:srcRect/>
          <a:stretch>
            <a:fillRect/>
          </a:stretch>
        </p:blipFill>
        <p:spPr bwMode="auto">
          <a:xfrm>
            <a:off x="7749282" y="3816139"/>
            <a:ext cx="3730749" cy="1154307"/>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AEF79EE8-E3E6-4B58-8706-5E2F53A1D8CA}"/>
              </a:ext>
            </a:extLst>
          </p:cNvPr>
          <p:cNvPicPr>
            <a:picLocks noChangeAspect="1" noChangeArrowheads="1"/>
          </p:cNvPicPr>
          <p:nvPr/>
        </p:nvPicPr>
        <p:blipFill>
          <a:blip r:embed="rId5"/>
          <a:srcRect/>
          <a:stretch>
            <a:fillRect/>
          </a:stretch>
        </p:blipFill>
        <p:spPr bwMode="auto">
          <a:xfrm>
            <a:off x="7585619" y="5797166"/>
            <a:ext cx="4436157" cy="637508"/>
          </a:xfrm>
          <a:prstGeom prst="rect">
            <a:avLst/>
          </a:prstGeom>
          <a:ln>
            <a:noFill/>
          </a:ln>
          <a:effectLst>
            <a:outerShdw blurRad="292100" dist="139700" dir="2700000" algn="tl" rotWithShape="0">
              <a:srgbClr val="333333">
                <a:alpha val="65000"/>
              </a:srgbClr>
            </a:outerShdw>
          </a:effectLst>
        </p:spPr>
      </p:pic>
      <p:cxnSp>
        <p:nvCxnSpPr>
          <p:cNvPr id="13" name="Connecteur droit avec flèche 12">
            <a:extLst>
              <a:ext uri="{FF2B5EF4-FFF2-40B4-BE49-F238E27FC236}">
                <a16:creationId xmlns:a16="http://schemas.microsoft.com/office/drawing/2014/main" id="{07B527A5-5038-474F-98FE-088457E918A4}"/>
              </a:ext>
            </a:extLst>
          </p:cNvPr>
          <p:cNvCxnSpPr/>
          <p:nvPr/>
        </p:nvCxnSpPr>
        <p:spPr>
          <a:xfrm>
            <a:off x="7458965" y="1600200"/>
            <a:ext cx="0" cy="49911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7152764E-3C09-4050-9E91-1B4397AB3246}"/>
              </a:ext>
            </a:extLst>
          </p:cNvPr>
          <p:cNvSpPr txBox="1"/>
          <p:nvPr/>
        </p:nvSpPr>
        <p:spPr>
          <a:xfrm>
            <a:off x="8577752" y="3451620"/>
            <a:ext cx="2383986" cy="338554"/>
          </a:xfrm>
          <a:prstGeom prst="rect">
            <a:avLst/>
          </a:prstGeom>
          <a:noFill/>
        </p:spPr>
        <p:txBody>
          <a:bodyPr wrap="none" rtlCol="0">
            <a:spAutoFit/>
          </a:bodyPr>
          <a:lstStyle/>
          <a:p>
            <a:r>
              <a:rPr lang="en-GB" sz="1600" i="1" dirty="0">
                <a:latin typeface="Arial" panose="020B0604020202020204" pitchFamily="34" charset="0"/>
                <a:cs typeface="Arial" panose="020B0604020202020204" pitchFamily="34" charset="0"/>
              </a:rPr>
              <a:t>Post-orogenic extension</a:t>
            </a:r>
          </a:p>
        </p:txBody>
      </p:sp>
      <p:sp>
        <p:nvSpPr>
          <p:cNvPr id="16" name="ZoneTexte 15">
            <a:extLst>
              <a:ext uri="{FF2B5EF4-FFF2-40B4-BE49-F238E27FC236}">
                <a16:creationId xmlns:a16="http://schemas.microsoft.com/office/drawing/2014/main" id="{327E7595-985C-453B-B578-F2A2B5FF2831}"/>
              </a:ext>
            </a:extLst>
          </p:cNvPr>
          <p:cNvSpPr txBox="1"/>
          <p:nvPr/>
        </p:nvSpPr>
        <p:spPr>
          <a:xfrm>
            <a:off x="9015117" y="1371937"/>
            <a:ext cx="1233030" cy="338554"/>
          </a:xfrm>
          <a:prstGeom prst="rect">
            <a:avLst/>
          </a:prstGeom>
          <a:noFill/>
        </p:spPr>
        <p:txBody>
          <a:bodyPr wrap="none" rtlCol="0">
            <a:spAutoFit/>
          </a:bodyPr>
          <a:lstStyle/>
          <a:p>
            <a:r>
              <a:rPr lang="en-GB" sz="1600" i="1" dirty="0">
                <a:latin typeface="Arial" panose="020B0604020202020204" pitchFamily="34" charset="0"/>
                <a:cs typeface="Arial" panose="020B0604020202020204" pitchFamily="34" charset="0"/>
              </a:rPr>
              <a:t>Orogenesis</a:t>
            </a:r>
          </a:p>
        </p:txBody>
      </p:sp>
      <p:sp>
        <p:nvSpPr>
          <p:cNvPr id="17" name="ZoneTexte 16">
            <a:extLst>
              <a:ext uri="{FF2B5EF4-FFF2-40B4-BE49-F238E27FC236}">
                <a16:creationId xmlns:a16="http://schemas.microsoft.com/office/drawing/2014/main" id="{ECCB77C8-D774-4921-A479-A15216C979DF}"/>
              </a:ext>
            </a:extLst>
          </p:cNvPr>
          <p:cNvSpPr txBox="1"/>
          <p:nvPr/>
        </p:nvSpPr>
        <p:spPr>
          <a:xfrm>
            <a:off x="8298316" y="5492295"/>
            <a:ext cx="3010761" cy="338554"/>
          </a:xfrm>
          <a:prstGeom prst="rect">
            <a:avLst/>
          </a:prstGeom>
          <a:noFill/>
        </p:spPr>
        <p:txBody>
          <a:bodyPr wrap="none" rtlCol="0">
            <a:spAutoFit/>
          </a:bodyPr>
          <a:lstStyle/>
          <a:p>
            <a:r>
              <a:rPr lang="en-GB" sz="1600" i="1" dirty="0">
                <a:latin typeface="Arial" panose="020B0604020202020204" pitchFamily="34" charset="0"/>
                <a:cs typeface="Arial" panose="020B0604020202020204" pitchFamily="34" charset="0"/>
              </a:rPr>
              <a:t>Rifting and continental breakup</a:t>
            </a:r>
          </a:p>
        </p:txBody>
      </p:sp>
      <p:pic>
        <p:nvPicPr>
          <p:cNvPr id="19" name="Image 18">
            <a:extLst>
              <a:ext uri="{FF2B5EF4-FFF2-40B4-BE49-F238E27FC236}">
                <a16:creationId xmlns:a16="http://schemas.microsoft.com/office/drawing/2014/main" id="{3030626B-A85C-40D1-B350-F13E24A37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320" y="1737272"/>
            <a:ext cx="6832746" cy="4494313"/>
          </a:xfrm>
          <a:prstGeom prst="rect">
            <a:avLst/>
          </a:prstGeom>
        </p:spPr>
      </p:pic>
      <p:sp>
        <p:nvSpPr>
          <p:cNvPr id="2" name="ZoneTexte 1">
            <a:extLst>
              <a:ext uri="{FF2B5EF4-FFF2-40B4-BE49-F238E27FC236}">
                <a16:creationId xmlns:a16="http://schemas.microsoft.com/office/drawing/2014/main" id="{7C2582CC-11ED-475D-9C28-588CEE9FD8B9}"/>
              </a:ext>
            </a:extLst>
          </p:cNvPr>
          <p:cNvSpPr txBox="1"/>
          <p:nvPr/>
        </p:nvSpPr>
        <p:spPr>
          <a:xfrm rot="16200000">
            <a:off x="5521584" y="3941861"/>
            <a:ext cx="3385863" cy="307777"/>
          </a:xfrm>
          <a:prstGeom prst="rect">
            <a:avLst/>
          </a:prstGeom>
          <a:noFill/>
        </p:spPr>
        <p:txBody>
          <a:bodyPr wrap="none" rtlCol="0">
            <a:spAutoFit/>
          </a:bodyPr>
          <a:lstStyle/>
          <a:p>
            <a:r>
              <a:rPr lang="en-GB" sz="1400" i="1" dirty="0">
                <a:latin typeface="Arial" panose="020B0604020202020204" pitchFamily="34" charset="0"/>
                <a:cs typeface="Arial" panose="020B0604020202020204" pitchFamily="34" charset="0"/>
              </a:rPr>
              <a:t>From orogenesis to continental breakup </a:t>
            </a:r>
          </a:p>
        </p:txBody>
      </p:sp>
      <p:sp>
        <p:nvSpPr>
          <p:cNvPr id="3" name="ZoneTexte 2">
            <a:extLst>
              <a:ext uri="{FF2B5EF4-FFF2-40B4-BE49-F238E27FC236}">
                <a16:creationId xmlns:a16="http://schemas.microsoft.com/office/drawing/2014/main" id="{361617D0-8268-4F2D-B46A-64982FDF1181}"/>
              </a:ext>
            </a:extLst>
          </p:cNvPr>
          <p:cNvSpPr txBox="1"/>
          <p:nvPr/>
        </p:nvSpPr>
        <p:spPr>
          <a:xfrm>
            <a:off x="264694" y="6357557"/>
            <a:ext cx="2193229" cy="338554"/>
          </a:xfrm>
          <a:prstGeom prst="rect">
            <a:avLst/>
          </a:prstGeom>
          <a:noFill/>
        </p:spPr>
        <p:txBody>
          <a:bodyPr wrap="none" rtlCol="0">
            <a:spAutoFit/>
          </a:bodyPr>
          <a:lstStyle/>
          <a:p>
            <a:r>
              <a:rPr lang="en-GB" sz="1600" i="1" dirty="0">
                <a:latin typeface="Arial" panose="020B0604020202020204" pitchFamily="34" charset="0"/>
                <a:cs typeface="Arial" panose="020B0604020202020204" pitchFamily="34" charset="0"/>
              </a:rPr>
              <a:t>Mohn et al. In revision</a:t>
            </a:r>
          </a:p>
        </p:txBody>
      </p:sp>
    </p:spTree>
    <p:extLst>
      <p:ext uri="{BB962C8B-B14F-4D97-AF65-F5344CB8AC3E}">
        <p14:creationId xmlns:p14="http://schemas.microsoft.com/office/powerpoint/2010/main" val="1983655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FD6D59F-19AF-494B-B287-E402BB221E95}"/>
              </a:ext>
            </a:extLst>
          </p:cNvPr>
          <p:cNvPicPr>
            <a:picLocks noChangeAspect="1"/>
          </p:cNvPicPr>
          <p:nvPr/>
        </p:nvPicPr>
        <p:blipFill rotWithShape="1">
          <a:blip r:embed="rId3">
            <a:extLst>
              <a:ext uri="{28A0092B-C50C-407E-A947-70E740481C1C}">
                <a14:useLocalDpi xmlns:a14="http://schemas.microsoft.com/office/drawing/2010/main" val="0"/>
              </a:ext>
            </a:extLst>
          </a:blip>
          <a:srcRect t="45398"/>
          <a:stretch/>
        </p:blipFill>
        <p:spPr>
          <a:xfrm>
            <a:off x="-98606" y="4539942"/>
            <a:ext cx="7710985" cy="2059486"/>
          </a:xfrm>
          <a:prstGeom prst="rect">
            <a:avLst/>
          </a:prstGeom>
        </p:spPr>
      </p:pic>
      <p:pic>
        <p:nvPicPr>
          <p:cNvPr id="21" name="Image 20">
            <a:extLst>
              <a:ext uri="{FF2B5EF4-FFF2-40B4-BE49-F238E27FC236}">
                <a16:creationId xmlns:a16="http://schemas.microsoft.com/office/drawing/2014/main" id="{D7CD5311-89BD-4B8B-9114-71B23F976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608" y="2534168"/>
            <a:ext cx="6512859" cy="1561767"/>
          </a:xfrm>
          <a:prstGeom prst="rect">
            <a:avLst/>
          </a:prstGeom>
        </p:spPr>
      </p:pic>
      <p:sp>
        <p:nvSpPr>
          <p:cNvPr id="25" name="ZoneTexte 24">
            <a:extLst>
              <a:ext uri="{FF2B5EF4-FFF2-40B4-BE49-F238E27FC236}">
                <a16:creationId xmlns:a16="http://schemas.microsoft.com/office/drawing/2014/main" id="{B9C312C5-9578-466B-8072-A06A297B7535}"/>
              </a:ext>
            </a:extLst>
          </p:cNvPr>
          <p:cNvSpPr txBox="1"/>
          <p:nvPr/>
        </p:nvSpPr>
        <p:spPr>
          <a:xfrm>
            <a:off x="7947501" y="619405"/>
            <a:ext cx="1262131" cy="461665"/>
          </a:xfrm>
          <a:prstGeom prst="rect">
            <a:avLst/>
          </a:prstGeom>
          <a:noFill/>
        </p:spPr>
        <p:txBody>
          <a:bodyPr wrap="square" rtlCol="0">
            <a:spAutoFit/>
          </a:bodyPr>
          <a:lstStyle/>
          <a:p>
            <a:r>
              <a:rPr lang="fr-FR" sz="2400" b="1" i="1" dirty="0"/>
              <a:t>Ridge A</a:t>
            </a:r>
            <a:endParaRPr lang="en-US" sz="2400" b="1" i="1" dirty="0"/>
          </a:p>
        </p:txBody>
      </p:sp>
      <p:sp>
        <p:nvSpPr>
          <p:cNvPr id="26" name="ZoneTexte 25">
            <a:extLst>
              <a:ext uri="{FF2B5EF4-FFF2-40B4-BE49-F238E27FC236}">
                <a16:creationId xmlns:a16="http://schemas.microsoft.com/office/drawing/2014/main" id="{21704828-D0F6-4C24-8131-208290DFD401}"/>
              </a:ext>
            </a:extLst>
          </p:cNvPr>
          <p:cNvSpPr txBox="1"/>
          <p:nvPr/>
        </p:nvSpPr>
        <p:spPr>
          <a:xfrm>
            <a:off x="10654540" y="701571"/>
            <a:ext cx="1262131" cy="461665"/>
          </a:xfrm>
          <a:prstGeom prst="rect">
            <a:avLst/>
          </a:prstGeom>
          <a:noFill/>
        </p:spPr>
        <p:txBody>
          <a:bodyPr wrap="square" rtlCol="0">
            <a:spAutoFit/>
          </a:bodyPr>
          <a:lstStyle/>
          <a:p>
            <a:r>
              <a:rPr lang="fr-FR" sz="2400" b="1" i="1" dirty="0"/>
              <a:t>Ridge B</a:t>
            </a:r>
            <a:endParaRPr lang="en-US" sz="2400" b="1" i="1" dirty="0"/>
          </a:p>
        </p:txBody>
      </p:sp>
      <p:pic>
        <p:nvPicPr>
          <p:cNvPr id="27" name="Picture 2">
            <a:extLst>
              <a:ext uri="{FF2B5EF4-FFF2-40B4-BE49-F238E27FC236}">
                <a16:creationId xmlns:a16="http://schemas.microsoft.com/office/drawing/2014/main" id="{EF135F52-3D9F-4597-BC93-21BA99C64E4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4883" y="1863835"/>
            <a:ext cx="1983416" cy="183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 27">
            <a:extLst>
              <a:ext uri="{FF2B5EF4-FFF2-40B4-BE49-F238E27FC236}">
                <a16:creationId xmlns:a16="http://schemas.microsoft.com/office/drawing/2014/main" id="{E66528B9-5286-4071-B2AF-1C5E05F8839E}"/>
              </a:ext>
            </a:extLst>
          </p:cNvPr>
          <p:cNvPicPr>
            <a:picLocks noChangeAspect="1"/>
          </p:cNvPicPr>
          <p:nvPr/>
        </p:nvPicPr>
        <p:blipFill rotWithShape="1">
          <a:blip r:embed="rId6" cstate="print">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l="18153" t="76916"/>
          <a:stretch/>
        </p:blipFill>
        <p:spPr>
          <a:xfrm>
            <a:off x="9288299" y="1864747"/>
            <a:ext cx="437829" cy="1824447"/>
          </a:xfrm>
          <a:prstGeom prst="rect">
            <a:avLst/>
          </a:prstGeom>
        </p:spPr>
      </p:pic>
      <p:pic>
        <p:nvPicPr>
          <p:cNvPr id="29" name="Image 28">
            <a:extLst>
              <a:ext uri="{FF2B5EF4-FFF2-40B4-BE49-F238E27FC236}">
                <a16:creationId xmlns:a16="http://schemas.microsoft.com/office/drawing/2014/main" id="{3613397E-9236-4F44-AB65-7D55868AEFC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110" t="15894" r="15153"/>
          <a:stretch/>
        </p:blipFill>
        <p:spPr>
          <a:xfrm>
            <a:off x="7690129" y="4168416"/>
            <a:ext cx="2030018" cy="2557759"/>
          </a:xfrm>
          <a:prstGeom prst="rect">
            <a:avLst/>
          </a:prstGeom>
        </p:spPr>
      </p:pic>
      <p:pic>
        <p:nvPicPr>
          <p:cNvPr id="30" name="Picture 5">
            <a:extLst>
              <a:ext uri="{FF2B5EF4-FFF2-40B4-BE49-F238E27FC236}">
                <a16:creationId xmlns:a16="http://schemas.microsoft.com/office/drawing/2014/main" id="{6E917763-7BBE-4190-9A74-02933CCA8C7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9962074" y="1505158"/>
            <a:ext cx="2060241" cy="2315693"/>
          </a:xfrm>
          <a:prstGeom prst="rect">
            <a:avLst/>
          </a:prstGeom>
        </p:spPr>
      </p:pic>
      <p:pic>
        <p:nvPicPr>
          <p:cNvPr id="31" name="Image 30">
            <a:extLst>
              <a:ext uri="{FF2B5EF4-FFF2-40B4-BE49-F238E27FC236}">
                <a16:creationId xmlns:a16="http://schemas.microsoft.com/office/drawing/2014/main" id="{E951E43D-E6F0-4712-AFAB-5CE25A559B1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9785" y="4176622"/>
            <a:ext cx="2239683" cy="2260795"/>
          </a:xfrm>
          <a:prstGeom prst="rect">
            <a:avLst/>
          </a:prstGeom>
        </p:spPr>
      </p:pic>
      <p:sp>
        <p:nvSpPr>
          <p:cNvPr id="32" name="ZoneTexte 31">
            <a:extLst>
              <a:ext uri="{FF2B5EF4-FFF2-40B4-BE49-F238E27FC236}">
                <a16:creationId xmlns:a16="http://schemas.microsoft.com/office/drawing/2014/main" id="{5486D312-1D99-49CE-BA3C-44E353A68A66}"/>
              </a:ext>
            </a:extLst>
          </p:cNvPr>
          <p:cNvSpPr txBox="1"/>
          <p:nvPr/>
        </p:nvSpPr>
        <p:spPr>
          <a:xfrm>
            <a:off x="6685741" y="1176597"/>
            <a:ext cx="3539993" cy="646331"/>
          </a:xfrm>
          <a:prstGeom prst="rect">
            <a:avLst/>
          </a:prstGeom>
          <a:noFill/>
        </p:spPr>
        <p:txBody>
          <a:bodyPr wrap="square" rtlCol="0">
            <a:spAutoFit/>
          </a:bodyPr>
          <a:lstStyle/>
          <a:p>
            <a:pPr algn="ctr"/>
            <a:r>
              <a:rPr lang="fr-FR" b="1" i="1" dirty="0">
                <a:latin typeface="Tahoma" panose="020B0604030504040204" pitchFamily="34" charset="0"/>
                <a:ea typeface="Tahoma" panose="020B0604030504040204" pitchFamily="34" charset="0"/>
                <a:cs typeface="Tahoma" panose="020B0604030504040204" pitchFamily="34" charset="0"/>
              </a:rPr>
              <a:t>U1499:</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Undated</a:t>
            </a:r>
            <a:r>
              <a:rPr lang="fr-FR" dirty="0">
                <a:latin typeface="Tahoma" panose="020B0604030504040204" pitchFamily="34" charset="0"/>
                <a:ea typeface="Tahoma" panose="020B0604030504040204" pitchFamily="34" charset="0"/>
                <a:cs typeface="Tahoma" panose="020B0604030504040204" pitchFamily="34" charset="0"/>
              </a:rPr>
              <a:t> </a:t>
            </a:r>
          </a:p>
          <a:p>
            <a:pPr algn="ctr"/>
            <a:r>
              <a:rPr lang="fr-FR" dirty="0" err="1">
                <a:latin typeface="Tahoma" panose="020B0604030504040204" pitchFamily="34" charset="0"/>
                <a:ea typeface="Tahoma" panose="020B0604030504040204" pitchFamily="34" charset="0"/>
                <a:cs typeface="Tahoma" panose="020B0604030504040204" pitchFamily="34" charset="0"/>
              </a:rPr>
              <a:t>conglomerates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3" name="ZoneTexte 32">
            <a:extLst>
              <a:ext uri="{FF2B5EF4-FFF2-40B4-BE49-F238E27FC236}">
                <a16:creationId xmlns:a16="http://schemas.microsoft.com/office/drawing/2014/main" id="{D2500466-07AA-4851-8B49-9D1C653BF2BD}"/>
              </a:ext>
            </a:extLst>
          </p:cNvPr>
          <p:cNvSpPr txBox="1"/>
          <p:nvPr/>
        </p:nvSpPr>
        <p:spPr>
          <a:xfrm>
            <a:off x="7236959" y="3790472"/>
            <a:ext cx="3219340" cy="369332"/>
          </a:xfrm>
          <a:prstGeom prst="rect">
            <a:avLst/>
          </a:prstGeom>
          <a:noFill/>
        </p:spPr>
        <p:txBody>
          <a:bodyPr wrap="square" rtlCol="0">
            <a:spAutoFit/>
          </a:bodyPr>
          <a:lstStyle/>
          <a:p>
            <a:r>
              <a:rPr lang="fr-FR" b="1" i="1" dirty="0">
                <a:latin typeface="Tahoma" panose="020B0604030504040204" pitchFamily="34" charset="0"/>
                <a:ea typeface="Tahoma" panose="020B0604030504040204" pitchFamily="34" charset="0"/>
                <a:cs typeface="Tahoma" panose="020B0604030504040204" pitchFamily="34" charset="0"/>
              </a:rPr>
              <a:t>U1502:</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Altered</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basalts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4" name="ZoneTexte 33">
            <a:extLst>
              <a:ext uri="{FF2B5EF4-FFF2-40B4-BE49-F238E27FC236}">
                <a16:creationId xmlns:a16="http://schemas.microsoft.com/office/drawing/2014/main" id="{3E138D5F-756C-403B-8718-5B7BC51E33E3}"/>
              </a:ext>
            </a:extLst>
          </p:cNvPr>
          <p:cNvSpPr txBox="1"/>
          <p:nvPr/>
        </p:nvSpPr>
        <p:spPr>
          <a:xfrm>
            <a:off x="9768523" y="1166211"/>
            <a:ext cx="2462205" cy="369332"/>
          </a:xfrm>
          <a:prstGeom prst="rect">
            <a:avLst/>
          </a:prstGeom>
          <a:noFill/>
        </p:spPr>
        <p:txBody>
          <a:bodyPr wrap="square" rtlCol="0">
            <a:spAutoFit/>
          </a:bodyPr>
          <a:lstStyle/>
          <a:p>
            <a:r>
              <a:rPr lang="fr-FR" b="1" i="1" dirty="0">
                <a:latin typeface="Tahoma" panose="020B0604030504040204" pitchFamily="34" charset="0"/>
                <a:ea typeface="Tahoma" panose="020B0604030504040204" pitchFamily="34" charset="0"/>
                <a:cs typeface="Tahoma" panose="020B0604030504040204" pitchFamily="34" charset="0"/>
              </a:rPr>
              <a:t>U1500:</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Fresh</a:t>
            </a:r>
            <a:r>
              <a:rPr lang="fr-FR" dirty="0">
                <a:latin typeface="Tahoma" panose="020B0604030504040204" pitchFamily="34" charset="0"/>
                <a:ea typeface="Tahoma" panose="020B0604030504040204" pitchFamily="34" charset="0"/>
                <a:cs typeface="Tahoma" panose="020B0604030504040204" pitchFamily="34" charset="0"/>
              </a:rPr>
              <a:t> </a:t>
            </a:r>
            <a:r>
              <a:rPr lang="fr-FR" dirty="0" err="1">
                <a:latin typeface="Tahoma" panose="020B0604030504040204" pitchFamily="34" charset="0"/>
                <a:ea typeface="Tahoma" panose="020B0604030504040204" pitchFamily="34" charset="0"/>
                <a:cs typeface="Tahoma" panose="020B0604030504040204" pitchFamily="34" charset="0"/>
              </a:rPr>
              <a:t>basalts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a:extLst>
              <a:ext uri="{FF2B5EF4-FFF2-40B4-BE49-F238E27FC236}">
                <a16:creationId xmlns:a16="http://schemas.microsoft.com/office/drawing/2014/main" id="{6AD8B7AD-7E19-4F95-B993-170B670ED680}"/>
              </a:ext>
            </a:extLst>
          </p:cNvPr>
          <p:cNvSpPr txBox="1"/>
          <p:nvPr/>
        </p:nvSpPr>
        <p:spPr>
          <a:xfrm>
            <a:off x="10947904" y="6322429"/>
            <a:ext cx="1428694" cy="276999"/>
          </a:xfrm>
          <a:prstGeom prst="rect">
            <a:avLst/>
          </a:prstGeom>
          <a:noFill/>
        </p:spPr>
        <p:txBody>
          <a:bodyPr wrap="square" rtlCol="0">
            <a:spAutoFit/>
          </a:bodyPr>
          <a:lstStyle/>
          <a:p>
            <a:r>
              <a:rPr lang="en-US" sz="1200" i="1" dirty="0"/>
              <a:t>Larsen et al., 2018</a:t>
            </a:r>
          </a:p>
        </p:txBody>
      </p:sp>
      <p:cxnSp>
        <p:nvCxnSpPr>
          <p:cNvPr id="37" name="Connecteur droit 36">
            <a:extLst>
              <a:ext uri="{FF2B5EF4-FFF2-40B4-BE49-F238E27FC236}">
                <a16:creationId xmlns:a16="http://schemas.microsoft.com/office/drawing/2014/main" id="{65C63A53-2433-477D-92FC-42ED0B012918}"/>
              </a:ext>
            </a:extLst>
          </p:cNvPr>
          <p:cNvCxnSpPr/>
          <p:nvPr/>
        </p:nvCxnSpPr>
        <p:spPr>
          <a:xfrm>
            <a:off x="9815683" y="850237"/>
            <a:ext cx="0" cy="6007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4FE3DB8D-9CE9-46C1-AC3A-C3C663ADDD08}"/>
              </a:ext>
            </a:extLst>
          </p:cNvPr>
          <p:cNvSpPr/>
          <p:nvPr/>
        </p:nvSpPr>
        <p:spPr>
          <a:xfrm>
            <a:off x="0" y="0"/>
            <a:ext cx="12192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05978F98-C491-41E5-B171-F1B3B0547595}"/>
              </a:ext>
            </a:extLst>
          </p:cNvPr>
          <p:cNvSpPr txBox="1"/>
          <p:nvPr/>
        </p:nvSpPr>
        <p:spPr>
          <a:xfrm>
            <a:off x="2172124" y="-28603"/>
            <a:ext cx="8102924" cy="523220"/>
          </a:xfrm>
          <a:prstGeom prst="rect">
            <a:avLst/>
          </a:prstGeom>
          <a:noFill/>
        </p:spPr>
        <p:txBody>
          <a:bodyPr wrap="none" rtlCol="0">
            <a:spAutoFit/>
          </a:bodyPr>
          <a:lstStyle/>
          <a:p>
            <a:r>
              <a:rPr lang="en-GB" sz="2800" i="1" dirty="0">
                <a:latin typeface="Arial" panose="020B0604020202020204" pitchFamily="34" charset="0"/>
                <a:cs typeface="Arial" panose="020B0604020202020204" pitchFamily="34" charset="0"/>
              </a:rPr>
              <a:t>The South China Sea Continent-Ocean Transition</a:t>
            </a:r>
          </a:p>
        </p:txBody>
      </p:sp>
      <p:sp>
        <p:nvSpPr>
          <p:cNvPr id="3" name="ZoneTexte 2">
            <a:extLst>
              <a:ext uri="{FF2B5EF4-FFF2-40B4-BE49-F238E27FC236}">
                <a16:creationId xmlns:a16="http://schemas.microsoft.com/office/drawing/2014/main" id="{8DF4199C-41DF-46CB-9058-A81948C15A5B}"/>
              </a:ext>
            </a:extLst>
          </p:cNvPr>
          <p:cNvSpPr txBox="1"/>
          <p:nvPr/>
        </p:nvSpPr>
        <p:spPr>
          <a:xfrm>
            <a:off x="115304" y="774439"/>
            <a:ext cx="7212231" cy="1569660"/>
          </a:xfrm>
          <a:prstGeom prst="rect">
            <a:avLst/>
          </a:prstGeom>
          <a:noFill/>
        </p:spPr>
        <p:txBody>
          <a:bodyPr wrap="none" rtlCol="0">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Final rifting is accommodated by a major low-angle extensional fault</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Site U1502 sampling late syn-rift MORB pillow basalts affected by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 pervasive hydrothermal alteration over thinned continental crust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Sharp transition between continental basement and oceanic crust (U1500)</a:t>
            </a:r>
            <a:endParaRPr lang="en-GB" sz="1600" dirty="0">
              <a:latin typeface="Arial" panose="020B0604020202020204" pitchFamily="34" charset="0"/>
              <a:cs typeface="Arial" panose="020B0604020202020204" pitchFamily="34" charset="0"/>
            </a:endParaRPr>
          </a:p>
        </p:txBody>
      </p:sp>
      <p:sp>
        <p:nvSpPr>
          <p:cNvPr id="4" name="ZoneTexte 3">
            <a:extLst>
              <a:ext uri="{FF2B5EF4-FFF2-40B4-BE49-F238E27FC236}">
                <a16:creationId xmlns:a16="http://schemas.microsoft.com/office/drawing/2014/main" id="{429968A6-D832-496E-ACFB-7A869DA3DEA3}"/>
              </a:ext>
            </a:extLst>
          </p:cNvPr>
          <p:cNvSpPr txBox="1"/>
          <p:nvPr/>
        </p:nvSpPr>
        <p:spPr>
          <a:xfrm>
            <a:off x="903797" y="6550223"/>
            <a:ext cx="5654112" cy="307777"/>
          </a:xfrm>
          <a:prstGeom prst="rect">
            <a:avLst/>
          </a:prstGeom>
          <a:noFill/>
        </p:spPr>
        <p:txBody>
          <a:bodyPr wrap="none" rtlCol="0">
            <a:spAutoFit/>
          </a:bodyPr>
          <a:lstStyle/>
          <a:p>
            <a:r>
              <a:rPr lang="en-GB" sz="1400" dirty="0">
                <a:latin typeface="Arial" panose="020B0604020202020204" pitchFamily="34" charset="0"/>
                <a:cs typeface="Arial" panose="020B0604020202020204" pitchFamily="34" charset="0"/>
              </a:rPr>
              <a:t>Profile from Zhang et al. 2021 and modified by Mohn et al. in revision</a:t>
            </a:r>
          </a:p>
        </p:txBody>
      </p:sp>
    </p:spTree>
    <p:extLst>
      <p:ext uri="{BB962C8B-B14F-4D97-AF65-F5344CB8AC3E}">
        <p14:creationId xmlns:p14="http://schemas.microsoft.com/office/powerpoint/2010/main" val="3936206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82A206D-2A5A-451A-9909-85FC0E425F73}"/>
              </a:ext>
            </a:extLst>
          </p:cNvPr>
          <p:cNvPicPr>
            <a:picLocks noChangeAspect="1"/>
          </p:cNvPicPr>
          <p:nvPr/>
        </p:nvPicPr>
        <p:blipFill rotWithShape="1">
          <a:blip r:embed="rId3">
            <a:extLst>
              <a:ext uri="{28A0092B-C50C-407E-A947-70E740481C1C}">
                <a14:useLocalDpi xmlns:a14="http://schemas.microsoft.com/office/drawing/2010/main" val="0"/>
              </a:ext>
            </a:extLst>
          </a:blip>
          <a:srcRect b="50000"/>
          <a:stretch/>
        </p:blipFill>
        <p:spPr>
          <a:xfrm>
            <a:off x="0" y="2353309"/>
            <a:ext cx="7284720" cy="1818640"/>
          </a:xfrm>
          <a:prstGeom prst="rect">
            <a:avLst/>
          </a:prstGeom>
        </p:spPr>
      </p:pic>
      <p:pic>
        <p:nvPicPr>
          <p:cNvPr id="7" name="Image 6">
            <a:extLst>
              <a:ext uri="{FF2B5EF4-FFF2-40B4-BE49-F238E27FC236}">
                <a16:creationId xmlns:a16="http://schemas.microsoft.com/office/drawing/2014/main" id="{9AEF4A7C-DCAB-45AE-8182-9EA8FB3EB225}"/>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a:stretch/>
        </p:blipFill>
        <p:spPr>
          <a:xfrm>
            <a:off x="340258" y="4733284"/>
            <a:ext cx="7284720" cy="1818641"/>
          </a:xfrm>
          <a:prstGeom prst="rect">
            <a:avLst/>
          </a:prstGeom>
        </p:spPr>
      </p:pic>
      <p:pic>
        <p:nvPicPr>
          <p:cNvPr id="9" name="Image 8">
            <a:extLst>
              <a:ext uri="{FF2B5EF4-FFF2-40B4-BE49-F238E27FC236}">
                <a16:creationId xmlns:a16="http://schemas.microsoft.com/office/drawing/2014/main" id="{E46282CF-C80A-4CE0-8C34-2AFC78ABDF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78" y="4733284"/>
            <a:ext cx="4147349" cy="1818641"/>
          </a:xfrm>
          <a:prstGeom prst="rect">
            <a:avLst/>
          </a:prstGeom>
        </p:spPr>
      </p:pic>
      <p:pic>
        <p:nvPicPr>
          <p:cNvPr id="13" name="Image 12">
            <a:extLst>
              <a:ext uri="{FF2B5EF4-FFF2-40B4-BE49-F238E27FC236}">
                <a16:creationId xmlns:a16="http://schemas.microsoft.com/office/drawing/2014/main" id="{9AA2B891-4956-447A-8A06-7E0F415225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849" y="2542540"/>
            <a:ext cx="4592926" cy="1400810"/>
          </a:xfrm>
          <a:prstGeom prst="rect">
            <a:avLst/>
          </a:prstGeom>
        </p:spPr>
      </p:pic>
      <p:sp>
        <p:nvSpPr>
          <p:cNvPr id="15" name="Rectangle 14">
            <a:extLst>
              <a:ext uri="{FF2B5EF4-FFF2-40B4-BE49-F238E27FC236}">
                <a16:creationId xmlns:a16="http://schemas.microsoft.com/office/drawing/2014/main" id="{E156AC56-762C-4148-BE64-D60125860A78}"/>
              </a:ext>
            </a:extLst>
          </p:cNvPr>
          <p:cNvSpPr/>
          <p:nvPr/>
        </p:nvSpPr>
        <p:spPr>
          <a:xfrm>
            <a:off x="0" y="0"/>
            <a:ext cx="12192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AE50F9D1-20C8-41D4-8F10-8392414C0995}"/>
              </a:ext>
            </a:extLst>
          </p:cNvPr>
          <p:cNvPicPr>
            <a:picLocks noChangeAspect="1"/>
          </p:cNvPicPr>
          <p:nvPr/>
        </p:nvPicPr>
        <p:blipFill rotWithShape="1">
          <a:blip r:embed="rId6"/>
          <a:srcRect l="11484" t="9250" r="50000" b="11000"/>
          <a:stretch/>
        </p:blipFill>
        <p:spPr>
          <a:xfrm>
            <a:off x="9420447" y="667375"/>
            <a:ext cx="2495328" cy="1614624"/>
          </a:xfrm>
          <a:prstGeom prst="rect">
            <a:avLst/>
          </a:prstGeom>
        </p:spPr>
      </p:pic>
      <p:sp>
        <p:nvSpPr>
          <p:cNvPr id="17" name="ZoneTexte 16">
            <a:extLst>
              <a:ext uri="{FF2B5EF4-FFF2-40B4-BE49-F238E27FC236}">
                <a16:creationId xmlns:a16="http://schemas.microsoft.com/office/drawing/2014/main" id="{64E92951-E693-4AAA-B8F8-4D0E89ECCD9A}"/>
              </a:ext>
            </a:extLst>
          </p:cNvPr>
          <p:cNvSpPr txBox="1"/>
          <p:nvPr/>
        </p:nvSpPr>
        <p:spPr>
          <a:xfrm>
            <a:off x="2714625" y="-46661"/>
            <a:ext cx="6984028" cy="523220"/>
          </a:xfrm>
          <a:prstGeom prst="rect">
            <a:avLst/>
          </a:prstGeom>
          <a:noFill/>
        </p:spPr>
        <p:txBody>
          <a:bodyPr wrap="none" rtlCol="0">
            <a:spAutoFit/>
          </a:bodyPr>
          <a:lstStyle/>
          <a:p>
            <a:r>
              <a:rPr lang="en-GB" sz="2800" i="1" dirty="0">
                <a:latin typeface="Arial" panose="020B0604020202020204" pitchFamily="34" charset="0"/>
                <a:cs typeface="Arial" panose="020B0604020202020204" pitchFamily="34" charset="0"/>
              </a:rPr>
              <a:t>The Coral Sea Continent-Ocean Transition</a:t>
            </a:r>
          </a:p>
        </p:txBody>
      </p:sp>
      <p:sp>
        <p:nvSpPr>
          <p:cNvPr id="18" name="ZoneTexte 17">
            <a:extLst>
              <a:ext uri="{FF2B5EF4-FFF2-40B4-BE49-F238E27FC236}">
                <a16:creationId xmlns:a16="http://schemas.microsoft.com/office/drawing/2014/main" id="{57B22B29-2896-478E-821E-D769322150D7}"/>
              </a:ext>
            </a:extLst>
          </p:cNvPr>
          <p:cNvSpPr txBox="1"/>
          <p:nvPr/>
        </p:nvSpPr>
        <p:spPr>
          <a:xfrm>
            <a:off x="276225" y="720154"/>
            <a:ext cx="7820025" cy="1200329"/>
          </a:xfrm>
          <a:prstGeom prst="rect">
            <a:avLst/>
          </a:prstGeom>
          <a:noFill/>
        </p:spPr>
        <p:txBody>
          <a:bodyPr wrap="square" rtlCol="0">
            <a:spAutoFit/>
          </a:bodyPr>
          <a:lstStyle/>
          <a:p>
            <a:pPr marL="285750" indent="-285750">
              <a:buFont typeface="Arial" panose="020B0604020202020204" pitchFamily="34" charset="0"/>
              <a:buChar char="•"/>
            </a:pPr>
            <a:r>
              <a:rPr lang="en-GB" dirty="0"/>
              <a:t>Rifting and continental breakup during the Late Cretaceous to early Paleogene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Evidence for a major low-angle extensional fault with rider blocks in the hanging wall associated with late </a:t>
            </a:r>
            <a:r>
              <a:rPr lang="en-GB" dirty="0" err="1"/>
              <a:t>syn</a:t>
            </a:r>
            <a:r>
              <a:rPr lang="en-GB" dirty="0"/>
              <a:t>-rift magmatism</a:t>
            </a:r>
          </a:p>
        </p:txBody>
      </p:sp>
      <p:sp>
        <p:nvSpPr>
          <p:cNvPr id="19" name="Rectangle 18">
            <a:extLst>
              <a:ext uri="{FF2B5EF4-FFF2-40B4-BE49-F238E27FC236}">
                <a16:creationId xmlns:a16="http://schemas.microsoft.com/office/drawing/2014/main" id="{9AF57E56-18DD-4AC6-9C14-20DCD3B72BCE}"/>
              </a:ext>
            </a:extLst>
          </p:cNvPr>
          <p:cNvSpPr/>
          <p:nvPr/>
        </p:nvSpPr>
        <p:spPr>
          <a:xfrm>
            <a:off x="1400175" y="2542540"/>
            <a:ext cx="4581525" cy="10769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EBA488D-2FBB-4B56-8B42-A108708FBBE7}"/>
              </a:ext>
            </a:extLst>
          </p:cNvPr>
          <p:cNvSpPr/>
          <p:nvPr/>
        </p:nvSpPr>
        <p:spPr>
          <a:xfrm>
            <a:off x="2867025" y="4886325"/>
            <a:ext cx="2867025" cy="12198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373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64C3AB-AEB1-45B7-8847-CC5FE1FE8E53}"/>
              </a:ext>
            </a:extLst>
          </p:cNvPr>
          <p:cNvSpPr/>
          <p:nvPr/>
        </p:nvSpPr>
        <p:spPr>
          <a:xfrm>
            <a:off x="0" y="0"/>
            <a:ext cx="12192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F7BB7AA6-A509-42B5-AA8B-A5D8E0DD2BCA}"/>
              </a:ext>
            </a:extLst>
          </p:cNvPr>
          <p:cNvSpPr txBox="1"/>
          <p:nvPr/>
        </p:nvSpPr>
        <p:spPr>
          <a:xfrm>
            <a:off x="2655735" y="-67612"/>
            <a:ext cx="7895688" cy="523220"/>
          </a:xfrm>
          <a:prstGeom prst="rect">
            <a:avLst/>
          </a:prstGeom>
          <a:noFill/>
        </p:spPr>
        <p:txBody>
          <a:bodyPr wrap="none" rtlCol="0">
            <a:spAutoFit/>
          </a:bodyPr>
          <a:lstStyle/>
          <a:p>
            <a:r>
              <a:rPr lang="en-GB" sz="2800" i="1" dirty="0">
                <a:latin typeface="Arial" panose="020B0604020202020204" pitchFamily="34" charset="0"/>
                <a:cs typeface="Arial" panose="020B0604020202020204" pitchFamily="34" charset="0"/>
              </a:rPr>
              <a:t>The Woodlark Basin Continent-Ocean Transition</a:t>
            </a:r>
          </a:p>
        </p:txBody>
      </p:sp>
      <p:pic>
        <p:nvPicPr>
          <p:cNvPr id="3" name="Image 2">
            <a:extLst>
              <a:ext uri="{FF2B5EF4-FFF2-40B4-BE49-F238E27FC236}">
                <a16:creationId xmlns:a16="http://schemas.microsoft.com/office/drawing/2014/main" id="{208663D9-5945-4CF6-BF50-B07C52331824}"/>
              </a:ext>
            </a:extLst>
          </p:cNvPr>
          <p:cNvPicPr>
            <a:picLocks noChangeAspect="1"/>
          </p:cNvPicPr>
          <p:nvPr/>
        </p:nvPicPr>
        <p:blipFill rotWithShape="1">
          <a:blip r:embed="rId3">
            <a:extLst>
              <a:ext uri="{28A0092B-C50C-407E-A947-70E740481C1C}">
                <a14:useLocalDpi xmlns:a14="http://schemas.microsoft.com/office/drawing/2010/main" val="0"/>
              </a:ext>
            </a:extLst>
          </a:blip>
          <a:srcRect b="38430"/>
          <a:stretch/>
        </p:blipFill>
        <p:spPr>
          <a:xfrm>
            <a:off x="4653366" y="499456"/>
            <a:ext cx="6981020" cy="2602427"/>
          </a:xfrm>
          <a:prstGeom prst="rect">
            <a:avLst/>
          </a:prstGeom>
        </p:spPr>
      </p:pic>
      <p:pic>
        <p:nvPicPr>
          <p:cNvPr id="15" name="Image 14">
            <a:extLst>
              <a:ext uri="{FF2B5EF4-FFF2-40B4-BE49-F238E27FC236}">
                <a16:creationId xmlns:a16="http://schemas.microsoft.com/office/drawing/2014/main" id="{D9E6E23E-5902-4191-A786-5A1AD634B962}"/>
              </a:ext>
            </a:extLst>
          </p:cNvPr>
          <p:cNvPicPr>
            <a:picLocks noChangeAspect="1"/>
          </p:cNvPicPr>
          <p:nvPr/>
        </p:nvPicPr>
        <p:blipFill rotWithShape="1">
          <a:blip r:embed="rId4">
            <a:extLst>
              <a:ext uri="{28A0092B-C50C-407E-A947-70E740481C1C}">
                <a14:useLocalDpi xmlns:a14="http://schemas.microsoft.com/office/drawing/2010/main" val="0"/>
              </a:ext>
            </a:extLst>
          </a:blip>
          <a:srcRect t="61603" r="57279"/>
          <a:stretch/>
        </p:blipFill>
        <p:spPr>
          <a:xfrm>
            <a:off x="4653366" y="3759354"/>
            <a:ext cx="4136562" cy="2250997"/>
          </a:xfrm>
          <a:prstGeom prst="rect">
            <a:avLst/>
          </a:prstGeom>
        </p:spPr>
      </p:pic>
      <p:sp>
        <p:nvSpPr>
          <p:cNvPr id="5" name="ZoneTexte 4">
            <a:extLst>
              <a:ext uri="{FF2B5EF4-FFF2-40B4-BE49-F238E27FC236}">
                <a16:creationId xmlns:a16="http://schemas.microsoft.com/office/drawing/2014/main" id="{A2F25868-D0FB-4746-9166-8A87F42532DC}"/>
              </a:ext>
            </a:extLst>
          </p:cNvPr>
          <p:cNvSpPr txBox="1"/>
          <p:nvPr/>
        </p:nvSpPr>
        <p:spPr>
          <a:xfrm>
            <a:off x="5626969" y="2594559"/>
            <a:ext cx="5033814" cy="369332"/>
          </a:xfrm>
          <a:prstGeom prst="rect">
            <a:avLst/>
          </a:prstGeom>
          <a:noFill/>
        </p:spPr>
        <p:txBody>
          <a:bodyPr wrap="none" rtlCol="0">
            <a:spAutoFit/>
          </a:bodyPr>
          <a:lstStyle/>
          <a:p>
            <a:r>
              <a:rPr lang="en-GB" dirty="0"/>
              <a:t>Moresby extensional fault actives at low-angle (30°)</a:t>
            </a:r>
          </a:p>
        </p:txBody>
      </p:sp>
      <p:pic>
        <p:nvPicPr>
          <p:cNvPr id="17" name="Picture 3">
            <a:extLst>
              <a:ext uri="{FF2B5EF4-FFF2-40B4-BE49-F238E27FC236}">
                <a16:creationId xmlns:a16="http://schemas.microsoft.com/office/drawing/2014/main" id="{7292B0DA-0006-45D7-9F62-8AD76D9EBB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7112"/>
          <a:stretch/>
        </p:blipFill>
        <p:spPr bwMode="auto">
          <a:xfrm>
            <a:off x="78973" y="891326"/>
            <a:ext cx="4369177" cy="19728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 6">
            <a:extLst>
              <a:ext uri="{FF2B5EF4-FFF2-40B4-BE49-F238E27FC236}">
                <a16:creationId xmlns:a16="http://schemas.microsoft.com/office/drawing/2014/main" id="{F7951BF2-F1D7-4683-A649-CF7FEF4FDF3A}"/>
              </a:ext>
            </a:extLst>
          </p:cNvPr>
          <p:cNvPicPr>
            <a:picLocks noChangeAspect="1"/>
          </p:cNvPicPr>
          <p:nvPr/>
        </p:nvPicPr>
        <p:blipFill rotWithShape="1">
          <a:blip r:embed="rId6">
            <a:extLst>
              <a:ext uri="{28A0092B-C50C-407E-A947-70E740481C1C}">
                <a14:useLocalDpi xmlns:a14="http://schemas.microsoft.com/office/drawing/2010/main" val="0"/>
              </a:ext>
            </a:extLst>
          </a:blip>
          <a:srcRect l="37923" t="43371" r="22473" b="-1240"/>
          <a:stretch/>
        </p:blipFill>
        <p:spPr>
          <a:xfrm>
            <a:off x="9169995" y="3405209"/>
            <a:ext cx="2403499" cy="3322674"/>
          </a:xfrm>
          <a:prstGeom prst="rect">
            <a:avLst/>
          </a:prstGeom>
        </p:spPr>
      </p:pic>
      <p:sp>
        <p:nvSpPr>
          <p:cNvPr id="21" name="ZoneTexte 20">
            <a:extLst>
              <a:ext uri="{FF2B5EF4-FFF2-40B4-BE49-F238E27FC236}">
                <a16:creationId xmlns:a16="http://schemas.microsoft.com/office/drawing/2014/main" id="{BD2A1363-D1FE-471A-8493-CD0D38186E9B}"/>
              </a:ext>
            </a:extLst>
          </p:cNvPr>
          <p:cNvSpPr txBox="1"/>
          <p:nvPr/>
        </p:nvSpPr>
        <p:spPr>
          <a:xfrm>
            <a:off x="6756755" y="6186663"/>
            <a:ext cx="2266261" cy="307777"/>
          </a:xfrm>
          <a:prstGeom prst="rect">
            <a:avLst/>
          </a:prstGeom>
          <a:noFill/>
        </p:spPr>
        <p:txBody>
          <a:bodyPr wrap="none" rtlCol="0">
            <a:spAutoFit/>
          </a:bodyPr>
          <a:lstStyle/>
          <a:p>
            <a:r>
              <a:rPr lang="en-GB" sz="1400" i="1" dirty="0" err="1">
                <a:latin typeface="Arial" panose="020B0604020202020204" pitchFamily="34" charset="0"/>
                <a:cs typeface="Arial" panose="020B0604020202020204" pitchFamily="34" charset="0"/>
              </a:rPr>
              <a:t>Goodliffe</a:t>
            </a:r>
            <a:r>
              <a:rPr lang="en-GB" sz="1400" i="1" dirty="0">
                <a:latin typeface="Arial" panose="020B0604020202020204" pitchFamily="34" charset="0"/>
                <a:cs typeface="Arial" panose="020B0604020202020204" pitchFamily="34" charset="0"/>
              </a:rPr>
              <a:t> and Taylor, 2007</a:t>
            </a:r>
          </a:p>
        </p:txBody>
      </p:sp>
      <p:pic>
        <p:nvPicPr>
          <p:cNvPr id="13" name="Picture 3">
            <a:extLst>
              <a:ext uri="{FF2B5EF4-FFF2-40B4-BE49-F238E27FC236}">
                <a16:creationId xmlns:a16="http://schemas.microsoft.com/office/drawing/2014/main" id="{49818CF6-169E-4CB5-8121-DEF1638743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888" b="34224"/>
          <a:stretch/>
        </p:blipFill>
        <p:spPr bwMode="auto">
          <a:xfrm>
            <a:off x="109288" y="3883639"/>
            <a:ext cx="4369177" cy="19728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ZoneTexte 1">
            <a:extLst>
              <a:ext uri="{FF2B5EF4-FFF2-40B4-BE49-F238E27FC236}">
                <a16:creationId xmlns:a16="http://schemas.microsoft.com/office/drawing/2014/main" id="{B9F98FD6-1AC4-43BA-8357-8EFA91CCD643}"/>
              </a:ext>
            </a:extLst>
          </p:cNvPr>
          <p:cNvSpPr txBox="1"/>
          <p:nvPr/>
        </p:nvSpPr>
        <p:spPr>
          <a:xfrm>
            <a:off x="351693" y="565920"/>
            <a:ext cx="1348446" cy="307777"/>
          </a:xfrm>
          <a:prstGeom prst="rect">
            <a:avLst/>
          </a:prstGeom>
          <a:noFill/>
        </p:spPr>
        <p:txBody>
          <a:bodyPr wrap="none" rtlCol="0">
            <a:spAutoFit/>
          </a:bodyPr>
          <a:lstStyle/>
          <a:p>
            <a:r>
              <a:rPr lang="en-GB" sz="1400" i="1" dirty="0">
                <a:latin typeface="Arial" panose="020B0604020202020204" pitchFamily="34" charset="0"/>
                <a:cs typeface="Arial" panose="020B0604020202020204" pitchFamily="34" charset="0"/>
              </a:rPr>
              <a:t>Structural map</a:t>
            </a:r>
          </a:p>
        </p:txBody>
      </p:sp>
      <p:sp>
        <p:nvSpPr>
          <p:cNvPr id="6" name="ZoneTexte 5">
            <a:extLst>
              <a:ext uri="{FF2B5EF4-FFF2-40B4-BE49-F238E27FC236}">
                <a16:creationId xmlns:a16="http://schemas.microsoft.com/office/drawing/2014/main" id="{21891C5D-1CFC-4383-BC3D-919040D93BE3}"/>
              </a:ext>
            </a:extLst>
          </p:cNvPr>
          <p:cNvSpPr txBox="1"/>
          <p:nvPr/>
        </p:nvSpPr>
        <p:spPr>
          <a:xfrm>
            <a:off x="351693" y="3564103"/>
            <a:ext cx="2472152" cy="307777"/>
          </a:xfrm>
          <a:prstGeom prst="rect">
            <a:avLst/>
          </a:prstGeom>
          <a:noFill/>
        </p:spPr>
        <p:txBody>
          <a:bodyPr wrap="none" rtlCol="0">
            <a:spAutoFit/>
          </a:bodyPr>
          <a:lstStyle/>
          <a:p>
            <a:r>
              <a:rPr lang="en-GB" sz="1400" i="1" dirty="0">
                <a:latin typeface="Arial" panose="020B0604020202020204" pitchFamily="34" charset="0"/>
                <a:cs typeface="Arial" panose="020B0604020202020204" pitchFamily="34" charset="0"/>
              </a:rPr>
              <a:t>Sea-floor magnetization map</a:t>
            </a:r>
          </a:p>
        </p:txBody>
      </p:sp>
      <p:cxnSp>
        <p:nvCxnSpPr>
          <p:cNvPr id="22" name="Connecteur droit 21">
            <a:extLst>
              <a:ext uri="{FF2B5EF4-FFF2-40B4-BE49-F238E27FC236}">
                <a16:creationId xmlns:a16="http://schemas.microsoft.com/office/drawing/2014/main" id="{CA3B087C-53C2-4BC6-97D2-39A48153DF1E}"/>
              </a:ext>
            </a:extLst>
          </p:cNvPr>
          <p:cNvCxnSpPr/>
          <p:nvPr/>
        </p:nvCxnSpPr>
        <p:spPr>
          <a:xfrm>
            <a:off x="1728800" y="1343548"/>
            <a:ext cx="0" cy="2361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37539A4-FD8D-462D-9D65-4B6DA8E7E012}"/>
              </a:ext>
            </a:extLst>
          </p:cNvPr>
          <p:cNvCxnSpPr/>
          <p:nvPr/>
        </p:nvCxnSpPr>
        <p:spPr>
          <a:xfrm flipH="1">
            <a:off x="1901360" y="1493854"/>
            <a:ext cx="65314" cy="140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9234460-3379-4D5B-A190-F701A0E2E917}"/>
              </a:ext>
            </a:extLst>
          </p:cNvPr>
          <p:cNvSpPr/>
          <p:nvPr/>
        </p:nvSpPr>
        <p:spPr>
          <a:xfrm>
            <a:off x="4783015" y="455607"/>
            <a:ext cx="6790479" cy="271841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F6517A7-4DE4-462D-B2C6-84742724BD13}"/>
              </a:ext>
            </a:extLst>
          </p:cNvPr>
          <p:cNvSpPr/>
          <p:nvPr/>
        </p:nvSpPr>
        <p:spPr>
          <a:xfrm>
            <a:off x="4783015" y="3759354"/>
            <a:ext cx="4006913" cy="22509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Connecteur droit 17">
            <a:extLst>
              <a:ext uri="{FF2B5EF4-FFF2-40B4-BE49-F238E27FC236}">
                <a16:creationId xmlns:a16="http://schemas.microsoft.com/office/drawing/2014/main" id="{36EB728B-858B-494E-B7A7-86CD646D7EFD}"/>
              </a:ext>
            </a:extLst>
          </p:cNvPr>
          <p:cNvCxnSpPr/>
          <p:nvPr/>
        </p:nvCxnSpPr>
        <p:spPr>
          <a:xfrm>
            <a:off x="1746031" y="4414994"/>
            <a:ext cx="0" cy="23613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84FEEEBB-14B2-46EB-8F8B-B238009CC756}"/>
              </a:ext>
            </a:extLst>
          </p:cNvPr>
          <p:cNvCxnSpPr/>
          <p:nvPr/>
        </p:nvCxnSpPr>
        <p:spPr>
          <a:xfrm flipH="1">
            <a:off x="1940006" y="4510453"/>
            <a:ext cx="65314" cy="1406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06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796B734-767C-4271-89D2-826D731448FA}"/>
              </a:ext>
            </a:extLst>
          </p:cNvPr>
          <p:cNvSpPr txBox="1"/>
          <p:nvPr/>
        </p:nvSpPr>
        <p:spPr>
          <a:xfrm>
            <a:off x="6347636" y="3606784"/>
            <a:ext cx="5844363" cy="332398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Mode of breakup of the SCS, Coral Sea and Woodlark Basin appears similar</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Continental breakup is accommodated by the activity of one main crustal scale low-angle normal fault during the emplacement of MORB-type magmatism</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Fast extension rates control the dynamics of continental breakup in Marginal Seas</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Kinematic boundary conditions directly or indirectly controlled by nearby subduction zones</a:t>
            </a:r>
          </a:p>
          <a:p>
            <a:pPr marL="285750" indent="-285750">
              <a:buFont typeface="Arial" panose="020B0604020202020204" pitchFamily="34" charset="0"/>
              <a:buChar char="•"/>
            </a:pPr>
            <a:endParaRPr lang="fr-FR" dirty="0"/>
          </a:p>
        </p:txBody>
      </p:sp>
      <p:pic>
        <p:nvPicPr>
          <p:cNvPr id="6" name="Image 5">
            <a:extLst>
              <a:ext uri="{FF2B5EF4-FFF2-40B4-BE49-F238E27FC236}">
                <a16:creationId xmlns:a16="http://schemas.microsoft.com/office/drawing/2014/main" id="{6B502D5E-A61F-44C9-AD7A-A2BCF2713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107" y="512328"/>
            <a:ext cx="3022364" cy="3034453"/>
          </a:xfrm>
          <a:prstGeom prst="rect">
            <a:avLst/>
          </a:prstGeom>
        </p:spPr>
      </p:pic>
      <p:pic>
        <p:nvPicPr>
          <p:cNvPr id="8" name="Image 7">
            <a:extLst>
              <a:ext uri="{FF2B5EF4-FFF2-40B4-BE49-F238E27FC236}">
                <a16:creationId xmlns:a16="http://schemas.microsoft.com/office/drawing/2014/main" id="{19A97FDE-A5D4-44E3-B3EA-2A4CD97F4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487" y="485550"/>
            <a:ext cx="6188149" cy="5886900"/>
          </a:xfrm>
          <a:prstGeom prst="rect">
            <a:avLst/>
          </a:prstGeom>
        </p:spPr>
      </p:pic>
      <p:sp>
        <p:nvSpPr>
          <p:cNvPr id="9" name="Rectangle 8">
            <a:extLst>
              <a:ext uri="{FF2B5EF4-FFF2-40B4-BE49-F238E27FC236}">
                <a16:creationId xmlns:a16="http://schemas.microsoft.com/office/drawing/2014/main" id="{68896276-3C40-4965-9EBC-EE1EA5E7D5FA}"/>
              </a:ext>
            </a:extLst>
          </p:cNvPr>
          <p:cNvSpPr/>
          <p:nvPr/>
        </p:nvSpPr>
        <p:spPr>
          <a:xfrm>
            <a:off x="0" y="0"/>
            <a:ext cx="12192000" cy="419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CB5B05C6-DE21-43F6-8156-16DAC8C73926}"/>
              </a:ext>
            </a:extLst>
          </p:cNvPr>
          <p:cNvSpPr txBox="1"/>
          <p:nvPr/>
        </p:nvSpPr>
        <p:spPr>
          <a:xfrm>
            <a:off x="3914152" y="-70895"/>
            <a:ext cx="4363695" cy="523220"/>
          </a:xfrm>
          <a:prstGeom prst="rect">
            <a:avLst/>
          </a:prstGeom>
          <a:noFill/>
        </p:spPr>
        <p:txBody>
          <a:bodyPr wrap="none" rtlCol="0">
            <a:spAutoFit/>
          </a:bodyPr>
          <a:lstStyle/>
          <a:p>
            <a:r>
              <a:rPr lang="en-GB" sz="2800" i="1" dirty="0">
                <a:latin typeface="Arial" panose="020B0604020202020204" pitchFamily="34" charset="0"/>
                <a:cs typeface="Arial" panose="020B0604020202020204" pitchFamily="34" charset="0"/>
              </a:rPr>
              <a:t>Conclusions - Implications</a:t>
            </a:r>
          </a:p>
        </p:txBody>
      </p:sp>
    </p:spTree>
    <p:extLst>
      <p:ext uri="{BB962C8B-B14F-4D97-AF65-F5344CB8AC3E}">
        <p14:creationId xmlns:p14="http://schemas.microsoft.com/office/powerpoint/2010/main" val="2509114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otalEnergies AA - Bleu">
  <a:themeElements>
    <a:clrScheme name="TotalEnergies AA - Bleu">
      <a:dk1>
        <a:srgbClr val="374649"/>
      </a:dk1>
      <a:lt1>
        <a:srgbClr val="FFFFFF"/>
      </a:lt1>
      <a:dk2>
        <a:srgbClr val="009CEA"/>
      </a:dk2>
      <a:lt2>
        <a:srgbClr val="FFFFFF"/>
      </a:lt2>
      <a:accent1>
        <a:srgbClr val="009CEA"/>
      </a:accent1>
      <a:accent2>
        <a:srgbClr val="ED0000"/>
      </a:accent2>
      <a:accent3>
        <a:srgbClr val="40A900"/>
      </a:accent3>
      <a:accent4>
        <a:srgbClr val="F66A00"/>
      </a:accent4>
      <a:accent5>
        <a:srgbClr val="009CEA"/>
      </a:accent5>
      <a:accent6>
        <a:srgbClr val="ED0000"/>
      </a:accent6>
      <a:hlink>
        <a:srgbClr val="374649"/>
      </a:hlink>
      <a:folHlink>
        <a:srgbClr val="009CE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defPPr>
      </a:lstStyle>
    </a:txDef>
  </a:objectDefaults>
  <a:extraClrSchemeLst/>
  <a:extLst>
    <a:ext uri="{05A4C25C-085E-4340-85A3-A5531E510DB2}">
      <thm15:themeFamily xmlns:thm15="http://schemas.microsoft.com/office/thememl/2012/main" name="Présentation27" id="{AA9C60C9-366C-6A4F-BDED-917007AD6B46}" vid="{CAB51DE4-01D8-474E-BFE0-E8311B9481E3}"/>
    </a:ext>
  </a:extLst>
</a:theme>
</file>

<file path=ppt/theme/theme3.xml><?xml version="1.0" encoding="utf-8"?>
<a:theme xmlns:a="http://schemas.openxmlformats.org/drawingml/2006/main" name="TotalEnergies - Pétrole">
  <a:themeElements>
    <a:clrScheme name="TotalEnergies - Pétrole">
      <a:dk1>
        <a:srgbClr val="7098A7"/>
      </a:dk1>
      <a:lt1>
        <a:sysClr val="window" lastClr="FFFFFF"/>
      </a:lt1>
      <a:dk2>
        <a:srgbClr val="FF0000"/>
      </a:dk2>
      <a:lt2>
        <a:srgbClr val="FFFFFF"/>
      </a:lt2>
      <a:accent1>
        <a:srgbClr val="FFC800"/>
      </a:accent1>
      <a:accent2>
        <a:srgbClr val="96E600"/>
      </a:accent2>
      <a:accent3>
        <a:srgbClr val="28C896"/>
      </a:accent3>
      <a:accent4>
        <a:srgbClr val="32C8C8"/>
      </a:accent4>
      <a:accent5>
        <a:srgbClr val="009BFF"/>
      </a:accent5>
      <a:accent6>
        <a:srgbClr val="285AFF"/>
      </a:accent6>
      <a:hlink>
        <a:srgbClr val="7098A7"/>
      </a:hlink>
      <a:folHlink>
        <a:srgbClr val="FF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solidFill>
              <a:schemeClr val="tx1">
                <a:lumMod val="75000"/>
              </a:schemeClr>
            </a:solidFill>
          </a:defRPr>
        </a:defPPr>
      </a:lstStyle>
    </a:txDef>
  </a:objectDefaults>
  <a:extraClrSchemeLst/>
  <a:extLst>
    <a:ext uri="{05A4C25C-085E-4340-85A3-A5531E510DB2}">
      <thm15:themeFamily xmlns:thm15="http://schemas.microsoft.com/office/thememl/2012/main" name="TotalEnergies_Petrole_Template 16-9_v8.potx" id="{48397957-6EDC-4361-8A46-DA23171E0040}" vid="{553BCE4D-5AC0-4B5B-9211-DB1FEEF894FD}"/>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865</Words>
  <Application>Microsoft Office PowerPoint</Application>
  <PresentationFormat>Grand écran</PresentationFormat>
  <Paragraphs>78</Paragraphs>
  <Slides>7</Slides>
  <Notes>7</Notes>
  <HiddenSlides>0</HiddenSlides>
  <MMClips>0</MMClips>
  <ScaleCrop>false</ScaleCrop>
  <HeadingPairs>
    <vt:vector size="6" baseType="variant">
      <vt:variant>
        <vt:lpstr>Polices utilisées</vt:lpstr>
      </vt:variant>
      <vt:variant>
        <vt:i4>6</vt:i4>
      </vt:variant>
      <vt:variant>
        <vt:lpstr>Thème</vt:lpstr>
      </vt:variant>
      <vt:variant>
        <vt:i4>3</vt:i4>
      </vt:variant>
      <vt:variant>
        <vt:lpstr>Titres des diapositives</vt:lpstr>
      </vt:variant>
      <vt:variant>
        <vt:i4>7</vt:i4>
      </vt:variant>
    </vt:vector>
  </HeadingPairs>
  <TitlesOfParts>
    <vt:vector size="16" baseType="lpstr">
      <vt:lpstr>Arial</vt:lpstr>
      <vt:lpstr>Calibri</vt:lpstr>
      <vt:lpstr>Calibri Light</vt:lpstr>
      <vt:lpstr>Symbol</vt:lpstr>
      <vt:lpstr>Tahoma</vt:lpstr>
      <vt:lpstr>Times New Roman</vt:lpstr>
      <vt:lpstr>Thème Office</vt:lpstr>
      <vt:lpstr>TotalEnergies AA - Bleu</vt:lpstr>
      <vt:lpstr>TotalEnergies - Pétrole</vt:lpstr>
      <vt:lpstr>Continental breakup style of Marginal Seas  Geoffroy Mohn, Jean-Claude Ringenbach,  Michael Nirrengarten, Julie Tugend, Anders McCarthy and Chao Lei  </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Geoffroy Mohn</dc:creator>
  <cp:lastModifiedBy>Jean-Claude RINGENBACH</cp:lastModifiedBy>
  <cp:revision>39</cp:revision>
  <cp:lastPrinted>2022-05-20T14:22:01Z</cp:lastPrinted>
  <dcterms:created xsi:type="dcterms:W3CDTF">2022-05-16T08:45:22Z</dcterms:created>
  <dcterms:modified xsi:type="dcterms:W3CDTF">2022-05-20T14:29:03Z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4593b6e-8994-43c5-a486-e951b5f02cec_Enabled">
    <vt:lpwstr>true</vt:lpwstr>
  </property>
  <property fmtid="{D5CDD505-2E9C-101B-9397-08002B2CF9AE}" pid="3" name="MSIP_Label_a4593b6e-8994-43c5-a486-e951b5f02cec_SetDate">
    <vt:lpwstr>2022-05-20T07:09:16Z</vt:lpwstr>
  </property>
  <property fmtid="{D5CDD505-2E9C-101B-9397-08002B2CF9AE}" pid="4" name="MSIP_Label_a4593b6e-8994-43c5-a486-e951b5f02cec_Method">
    <vt:lpwstr>Privileged</vt:lpwstr>
  </property>
  <property fmtid="{D5CDD505-2E9C-101B-9397-08002B2CF9AE}" pid="5" name="MSIP_Label_a4593b6e-8994-43c5-a486-e951b5f02cec_Name">
    <vt:lpwstr>a4593b6e-8994-43c5-a486-e951b5f02cec</vt:lpwstr>
  </property>
  <property fmtid="{D5CDD505-2E9C-101B-9397-08002B2CF9AE}" pid="6" name="MSIP_Label_a4593b6e-8994-43c5-a486-e951b5f02cec_SiteId">
    <vt:lpwstr>329e91b0-e21f-48fb-a071-456717ecc28e</vt:lpwstr>
  </property>
  <property fmtid="{D5CDD505-2E9C-101B-9397-08002B2CF9AE}" pid="7" name="MSIP_Label_a4593b6e-8994-43c5-a486-e951b5f02cec_ActionId">
    <vt:lpwstr>2e3cc396-a083-49a1-9b49-5d9eea5dd967</vt:lpwstr>
  </property>
  <property fmtid="{D5CDD505-2E9C-101B-9397-08002B2CF9AE}" pid="8" name="MSIP_Label_a4593b6e-8994-43c5-a486-e951b5f02cec_ContentBits">
    <vt:lpwstr>0</vt:lpwstr>
  </property>
</Properties>
</file>