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68" r:id="rId4"/>
    <p:sldId id="258" r:id="rId5"/>
    <p:sldId id="259" r:id="rId6"/>
    <p:sldId id="264" r:id="rId7"/>
    <p:sldId id="260" r:id="rId8"/>
    <p:sldId id="267" r:id="rId9"/>
    <p:sldId id="263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D4A0"/>
    <a:srgbClr val="439AF3"/>
    <a:srgbClr val="5641B3"/>
    <a:srgbClr val="6A67EC"/>
    <a:srgbClr val="4F72FE"/>
    <a:srgbClr val="FCE06E"/>
    <a:srgbClr val="FCFD77"/>
    <a:srgbClr val="000000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453753-9B3D-4C68-A92C-6F93CB05DA01}" v="20" dt="2022-05-19T16:43:40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DGE, REBECCA A." userId="0e71ad47-2124-48a4-b727-97a081b8854c" providerId="ADAL" clId="{F9453753-9B3D-4C68-A92C-6F93CB05DA01}"/>
    <pc:docChg chg="undo custSel addSld delSld modSld modMainMaster">
      <pc:chgData name="HODGE, REBECCA A." userId="0e71ad47-2124-48a4-b727-97a081b8854c" providerId="ADAL" clId="{F9453753-9B3D-4C68-A92C-6F93CB05DA01}" dt="2022-05-19T16:59:59.609" v="2486" actId="114"/>
      <pc:docMkLst>
        <pc:docMk/>
      </pc:docMkLst>
      <pc:sldChg chg="modSp mod">
        <pc:chgData name="HODGE, REBECCA A." userId="0e71ad47-2124-48a4-b727-97a081b8854c" providerId="ADAL" clId="{F9453753-9B3D-4C68-A92C-6F93CB05DA01}" dt="2022-05-19T15:54:17.271" v="1866" actId="14100"/>
        <pc:sldMkLst>
          <pc:docMk/>
          <pc:sldMk cId="2403419193" sldId="256"/>
        </pc:sldMkLst>
        <pc:cxnChg chg="mod">
          <ac:chgData name="HODGE, REBECCA A." userId="0e71ad47-2124-48a4-b727-97a081b8854c" providerId="ADAL" clId="{F9453753-9B3D-4C68-A92C-6F93CB05DA01}" dt="2022-05-19T15:54:17.271" v="1866" actId="14100"/>
          <ac:cxnSpMkLst>
            <pc:docMk/>
            <pc:sldMk cId="2403419193" sldId="256"/>
            <ac:cxnSpMk id="12" creationId="{51922E41-5948-4231-BA77-1194B4639AFF}"/>
          </ac:cxnSpMkLst>
        </pc:cxnChg>
      </pc:sldChg>
      <pc:sldChg chg="addSp modSp mod">
        <pc:chgData name="HODGE, REBECCA A." userId="0e71ad47-2124-48a4-b727-97a081b8854c" providerId="ADAL" clId="{F9453753-9B3D-4C68-A92C-6F93CB05DA01}" dt="2022-05-19T16:45:51.058" v="2374" actId="1036"/>
        <pc:sldMkLst>
          <pc:docMk/>
          <pc:sldMk cId="4283241271" sldId="258"/>
        </pc:sldMkLst>
        <pc:spChg chg="mod">
          <ac:chgData name="HODGE, REBECCA A." userId="0e71ad47-2124-48a4-b727-97a081b8854c" providerId="ADAL" clId="{F9453753-9B3D-4C68-A92C-6F93CB05DA01}" dt="2022-05-19T16:45:51.058" v="2374" actId="1036"/>
          <ac:spMkLst>
            <pc:docMk/>
            <pc:sldMk cId="4283241271" sldId="258"/>
            <ac:spMk id="3" creationId="{BD7400CA-7D26-4AD4-BBFF-7E36C93C4B67}"/>
          </ac:spMkLst>
        </pc:spChg>
        <pc:spChg chg="mod">
          <ac:chgData name="HODGE, REBECCA A." userId="0e71ad47-2124-48a4-b727-97a081b8854c" providerId="ADAL" clId="{F9453753-9B3D-4C68-A92C-6F93CB05DA01}" dt="2022-05-19T16:43:30.847" v="2341" actId="1076"/>
          <ac:spMkLst>
            <pc:docMk/>
            <pc:sldMk cId="4283241271" sldId="258"/>
            <ac:spMk id="6" creationId="{7FBE0A21-6208-4738-8A4C-542A11CDB444}"/>
          </ac:spMkLst>
        </pc:spChg>
        <pc:spChg chg="add mod">
          <ac:chgData name="HODGE, REBECCA A." userId="0e71ad47-2124-48a4-b727-97a081b8854c" providerId="ADAL" clId="{F9453753-9B3D-4C68-A92C-6F93CB05DA01}" dt="2022-05-19T16:44:52.178" v="2352" actId="14100"/>
          <ac:spMkLst>
            <pc:docMk/>
            <pc:sldMk cId="4283241271" sldId="258"/>
            <ac:spMk id="9" creationId="{D6E480D4-2D0F-4D7D-A608-1D258C6EDBCD}"/>
          </ac:spMkLst>
        </pc:spChg>
        <pc:picChg chg="mod ord modCrop">
          <ac:chgData name="HODGE, REBECCA A." userId="0e71ad47-2124-48a4-b727-97a081b8854c" providerId="ADAL" clId="{F9453753-9B3D-4C68-A92C-6F93CB05DA01}" dt="2022-05-19T16:43:20.936" v="2339" actId="732"/>
          <ac:picMkLst>
            <pc:docMk/>
            <pc:sldMk cId="4283241271" sldId="258"/>
            <ac:picMk id="5" creationId="{08EBA793-9AD0-4043-8F14-50F806B948AC}"/>
          </ac:picMkLst>
        </pc:picChg>
        <pc:picChg chg="add mod modCrop">
          <ac:chgData name="HODGE, REBECCA A." userId="0e71ad47-2124-48a4-b727-97a081b8854c" providerId="ADAL" clId="{F9453753-9B3D-4C68-A92C-6F93CB05DA01}" dt="2022-05-19T16:43:27.172" v="2340" actId="1076"/>
          <ac:picMkLst>
            <pc:docMk/>
            <pc:sldMk cId="4283241271" sldId="258"/>
            <ac:picMk id="8" creationId="{18A830D3-7278-4B1B-BDFF-B87C23A07E81}"/>
          </ac:picMkLst>
        </pc:picChg>
      </pc:sldChg>
      <pc:sldChg chg="addSp delSp modSp mod">
        <pc:chgData name="HODGE, REBECCA A." userId="0e71ad47-2124-48a4-b727-97a081b8854c" providerId="ADAL" clId="{F9453753-9B3D-4C68-A92C-6F93CB05DA01}" dt="2022-05-19T16:47:39.621" v="2394" actId="11529"/>
        <pc:sldMkLst>
          <pc:docMk/>
          <pc:sldMk cId="112604183" sldId="259"/>
        </pc:sldMkLst>
        <pc:spChg chg="add del mod">
          <ac:chgData name="HODGE, REBECCA A." userId="0e71ad47-2124-48a4-b727-97a081b8854c" providerId="ADAL" clId="{F9453753-9B3D-4C68-A92C-6F93CB05DA01}" dt="2022-05-19T16:47:39.621" v="2394" actId="11529"/>
          <ac:spMkLst>
            <pc:docMk/>
            <pc:sldMk cId="112604183" sldId="259"/>
            <ac:spMk id="8" creationId="{689EEEBB-413B-47B3-9BD1-9D0278114361}"/>
          </ac:spMkLst>
        </pc:spChg>
        <pc:spChg chg="add del mod">
          <ac:chgData name="HODGE, REBECCA A." userId="0e71ad47-2124-48a4-b727-97a081b8854c" providerId="ADAL" clId="{F9453753-9B3D-4C68-A92C-6F93CB05DA01}" dt="2022-05-19T16:47:39.273" v="2393" actId="11529"/>
          <ac:spMkLst>
            <pc:docMk/>
            <pc:sldMk cId="112604183" sldId="259"/>
            <ac:spMk id="10" creationId="{7C54AED0-0D9C-4667-A443-4D49C2286637}"/>
          </ac:spMkLst>
        </pc:spChg>
        <pc:spChg chg="add del mod">
          <ac:chgData name="HODGE, REBECCA A." userId="0e71ad47-2124-48a4-b727-97a081b8854c" providerId="ADAL" clId="{F9453753-9B3D-4C68-A92C-6F93CB05DA01}" dt="2022-05-19T16:47:38.888" v="2392" actId="11529"/>
          <ac:spMkLst>
            <pc:docMk/>
            <pc:sldMk cId="112604183" sldId="259"/>
            <ac:spMk id="12" creationId="{2B664A1A-A6C0-4532-AFCE-399C9175E842}"/>
          </ac:spMkLst>
        </pc:spChg>
        <pc:spChg chg="add del">
          <ac:chgData name="HODGE, REBECCA A." userId="0e71ad47-2124-48a4-b727-97a081b8854c" providerId="ADAL" clId="{F9453753-9B3D-4C68-A92C-6F93CB05DA01}" dt="2022-05-19T16:47:38.542" v="2391" actId="11529"/>
          <ac:spMkLst>
            <pc:docMk/>
            <pc:sldMk cId="112604183" sldId="259"/>
            <ac:spMk id="15" creationId="{6D41A5F5-C723-45DB-8760-17D9B6B5E493}"/>
          </ac:spMkLst>
        </pc:spChg>
        <pc:spChg chg="add del">
          <ac:chgData name="HODGE, REBECCA A." userId="0e71ad47-2124-48a4-b727-97a081b8854c" providerId="ADAL" clId="{F9453753-9B3D-4C68-A92C-6F93CB05DA01}" dt="2022-05-19T16:47:37.834" v="2389" actId="11529"/>
          <ac:spMkLst>
            <pc:docMk/>
            <pc:sldMk cId="112604183" sldId="259"/>
            <ac:spMk id="25" creationId="{CA862FF7-91AB-4CBC-A0E3-59C78958DDBC}"/>
          </ac:spMkLst>
        </pc:spChg>
        <pc:spChg chg="add del mod">
          <ac:chgData name="HODGE, REBECCA A." userId="0e71ad47-2124-48a4-b727-97a081b8854c" providerId="ADAL" clId="{F9453753-9B3D-4C68-A92C-6F93CB05DA01}" dt="2022-05-19T16:47:37.025" v="2387" actId="11529"/>
          <ac:spMkLst>
            <pc:docMk/>
            <pc:sldMk cId="112604183" sldId="259"/>
            <ac:spMk id="26" creationId="{2C345FE1-2D60-4477-94CA-05B9A28E5E1B}"/>
          </ac:spMkLst>
        </pc:spChg>
      </pc:sldChg>
      <pc:sldChg chg="addSp modSp mod">
        <pc:chgData name="HODGE, REBECCA A." userId="0e71ad47-2124-48a4-b727-97a081b8854c" providerId="ADAL" clId="{F9453753-9B3D-4C68-A92C-6F93CB05DA01}" dt="2022-05-19T11:55:05.845" v="1594" actId="1582"/>
        <pc:sldMkLst>
          <pc:docMk/>
          <pc:sldMk cId="2896669549" sldId="260"/>
        </pc:sldMkLst>
        <pc:spChg chg="mod">
          <ac:chgData name="HODGE, REBECCA A." userId="0e71ad47-2124-48a4-b727-97a081b8854c" providerId="ADAL" clId="{F9453753-9B3D-4C68-A92C-6F93CB05DA01}" dt="2022-05-19T11:27:36.592" v="160" actId="1037"/>
          <ac:spMkLst>
            <pc:docMk/>
            <pc:sldMk cId="2896669549" sldId="260"/>
            <ac:spMk id="2" creationId="{CA55A9B2-3120-430A-9224-41731AE66D75}"/>
          </ac:spMkLst>
        </pc:spChg>
        <pc:spChg chg="mod">
          <ac:chgData name="HODGE, REBECCA A." userId="0e71ad47-2124-48a4-b727-97a081b8854c" providerId="ADAL" clId="{F9453753-9B3D-4C68-A92C-6F93CB05DA01}" dt="2022-05-19T11:48:45.258" v="981" actId="20577"/>
          <ac:spMkLst>
            <pc:docMk/>
            <pc:sldMk cId="2896669549" sldId="260"/>
            <ac:spMk id="3" creationId="{D839370E-ED42-4819-8B36-9B619CEF9091}"/>
          </ac:spMkLst>
        </pc:spChg>
        <pc:spChg chg="add mod">
          <ac:chgData name="HODGE, REBECCA A." userId="0e71ad47-2124-48a4-b727-97a081b8854c" providerId="ADAL" clId="{F9453753-9B3D-4C68-A92C-6F93CB05DA01}" dt="2022-05-19T11:55:05.845" v="1594" actId="1582"/>
          <ac:spMkLst>
            <pc:docMk/>
            <pc:sldMk cId="2896669549" sldId="260"/>
            <ac:spMk id="4" creationId="{622D7BF6-CB9B-4EF4-8612-BC98A5BD051E}"/>
          </ac:spMkLst>
        </pc:spChg>
      </pc:sldChg>
      <pc:sldChg chg="modSp mod">
        <pc:chgData name="HODGE, REBECCA A." userId="0e71ad47-2124-48a4-b727-97a081b8854c" providerId="ADAL" clId="{F9453753-9B3D-4C68-A92C-6F93CB05DA01}" dt="2022-05-19T16:59:59.609" v="2486" actId="114"/>
        <pc:sldMkLst>
          <pc:docMk/>
          <pc:sldMk cId="2295339491" sldId="261"/>
        </pc:sldMkLst>
        <pc:spChg chg="mod">
          <ac:chgData name="HODGE, REBECCA A." userId="0e71ad47-2124-48a4-b727-97a081b8854c" providerId="ADAL" clId="{F9453753-9B3D-4C68-A92C-6F93CB05DA01}" dt="2022-05-19T16:59:59.609" v="2486" actId="114"/>
          <ac:spMkLst>
            <pc:docMk/>
            <pc:sldMk cId="2295339491" sldId="261"/>
            <ac:spMk id="3" creationId="{FED183B8-4BE2-42B1-8CC0-2916C69B632A}"/>
          </ac:spMkLst>
        </pc:spChg>
      </pc:sldChg>
      <pc:sldChg chg="del">
        <pc:chgData name="HODGE, REBECCA A." userId="0e71ad47-2124-48a4-b727-97a081b8854c" providerId="ADAL" clId="{F9453753-9B3D-4C68-A92C-6F93CB05DA01}" dt="2022-05-19T11:54:14.366" v="1590" actId="2696"/>
        <pc:sldMkLst>
          <pc:docMk/>
          <pc:sldMk cId="3002961197" sldId="262"/>
        </pc:sldMkLst>
      </pc:sldChg>
      <pc:sldChg chg="addSp delSp modSp mod">
        <pc:chgData name="HODGE, REBECCA A." userId="0e71ad47-2124-48a4-b727-97a081b8854c" providerId="ADAL" clId="{F9453753-9B3D-4C68-A92C-6F93CB05DA01}" dt="2022-05-19T11:48:21.718" v="919" actId="20577"/>
        <pc:sldMkLst>
          <pc:docMk/>
          <pc:sldMk cId="105977966" sldId="263"/>
        </pc:sldMkLst>
        <pc:spChg chg="del">
          <ac:chgData name="HODGE, REBECCA A." userId="0e71ad47-2124-48a4-b727-97a081b8854c" providerId="ADAL" clId="{F9453753-9B3D-4C68-A92C-6F93CB05DA01}" dt="2022-05-19T11:47:10.989" v="713" actId="478"/>
          <ac:spMkLst>
            <pc:docMk/>
            <pc:sldMk cId="105977966" sldId="263"/>
            <ac:spMk id="2" creationId="{CA55A9B2-3120-430A-9224-41731AE66D75}"/>
          </ac:spMkLst>
        </pc:spChg>
        <pc:spChg chg="del">
          <ac:chgData name="HODGE, REBECCA A." userId="0e71ad47-2124-48a4-b727-97a081b8854c" providerId="ADAL" clId="{F9453753-9B3D-4C68-A92C-6F93CB05DA01}" dt="2022-05-19T11:47:08.890" v="712" actId="478"/>
          <ac:spMkLst>
            <pc:docMk/>
            <pc:sldMk cId="105977966" sldId="263"/>
            <ac:spMk id="3" creationId="{D839370E-ED42-4819-8B36-9B619CEF9091}"/>
          </ac:spMkLst>
        </pc:spChg>
        <pc:spChg chg="add del mod">
          <ac:chgData name="HODGE, REBECCA A." userId="0e71ad47-2124-48a4-b727-97a081b8854c" providerId="ADAL" clId="{F9453753-9B3D-4C68-A92C-6F93CB05DA01}" dt="2022-05-19T11:47:13.179" v="714" actId="478"/>
          <ac:spMkLst>
            <pc:docMk/>
            <pc:sldMk cId="105977966" sldId="263"/>
            <ac:spMk id="5" creationId="{CFFFA05B-97AC-4E78-955B-654A1A2A481C}"/>
          </ac:spMkLst>
        </pc:spChg>
        <pc:spChg chg="add mod">
          <ac:chgData name="HODGE, REBECCA A." userId="0e71ad47-2124-48a4-b727-97a081b8854c" providerId="ADAL" clId="{F9453753-9B3D-4C68-A92C-6F93CB05DA01}" dt="2022-05-19T11:47:23.834" v="739" actId="20577"/>
          <ac:spMkLst>
            <pc:docMk/>
            <pc:sldMk cId="105977966" sldId="263"/>
            <ac:spMk id="13" creationId="{0B5F3AA7-0820-447E-8C95-6F1CA9D6AFB4}"/>
          </ac:spMkLst>
        </pc:spChg>
        <pc:spChg chg="add mod">
          <ac:chgData name="HODGE, REBECCA A." userId="0e71ad47-2124-48a4-b727-97a081b8854c" providerId="ADAL" clId="{F9453753-9B3D-4C68-A92C-6F93CB05DA01}" dt="2022-05-19T11:48:21.718" v="919" actId="20577"/>
          <ac:spMkLst>
            <pc:docMk/>
            <pc:sldMk cId="105977966" sldId="263"/>
            <ac:spMk id="14" creationId="{35CAF0C4-5C57-4253-AD6B-9DF2AB2D6C54}"/>
          </ac:spMkLst>
        </pc:spChg>
      </pc:sldChg>
      <pc:sldChg chg="modSp mod">
        <pc:chgData name="HODGE, REBECCA A." userId="0e71ad47-2124-48a4-b727-97a081b8854c" providerId="ADAL" clId="{F9453753-9B3D-4C68-A92C-6F93CB05DA01}" dt="2022-05-19T16:48:53.868" v="2395" actId="6549"/>
        <pc:sldMkLst>
          <pc:docMk/>
          <pc:sldMk cId="2324659892" sldId="264"/>
        </pc:sldMkLst>
        <pc:spChg chg="mod">
          <ac:chgData name="HODGE, REBECCA A." userId="0e71ad47-2124-48a4-b727-97a081b8854c" providerId="ADAL" clId="{F9453753-9B3D-4C68-A92C-6F93CB05DA01}" dt="2022-05-19T16:48:53.868" v="2395" actId="6549"/>
          <ac:spMkLst>
            <pc:docMk/>
            <pc:sldMk cId="2324659892" sldId="264"/>
            <ac:spMk id="3" creationId="{FCDE9913-FA07-427A-AF10-152ECFA0EA74}"/>
          </ac:spMkLst>
        </pc:spChg>
      </pc:sldChg>
      <pc:sldChg chg="modSp mod">
        <pc:chgData name="HODGE, REBECCA A." userId="0e71ad47-2124-48a4-b727-97a081b8854c" providerId="ADAL" clId="{F9453753-9B3D-4C68-A92C-6F93CB05DA01}" dt="2022-05-19T16:18:56.589" v="2322" actId="20577"/>
        <pc:sldMkLst>
          <pc:docMk/>
          <pc:sldMk cId="3282381729" sldId="266"/>
        </pc:sldMkLst>
        <pc:spChg chg="mod">
          <ac:chgData name="HODGE, REBECCA A." userId="0e71ad47-2124-48a4-b727-97a081b8854c" providerId="ADAL" clId="{F9453753-9B3D-4C68-A92C-6F93CB05DA01}" dt="2022-05-19T16:18:56.589" v="2322" actId="20577"/>
          <ac:spMkLst>
            <pc:docMk/>
            <pc:sldMk cId="3282381729" sldId="266"/>
            <ac:spMk id="21" creationId="{5E28071E-5B2C-418A-A4A2-A6298B70C423}"/>
          </ac:spMkLst>
        </pc:spChg>
      </pc:sldChg>
      <pc:sldChg chg="addSp delSp modSp mod">
        <pc:chgData name="HODGE, REBECCA A." userId="0e71ad47-2124-48a4-b727-97a081b8854c" providerId="ADAL" clId="{F9453753-9B3D-4C68-A92C-6F93CB05DA01}" dt="2022-05-19T11:46:42.266" v="711" actId="27636"/>
        <pc:sldMkLst>
          <pc:docMk/>
          <pc:sldMk cId="3238072510" sldId="267"/>
        </pc:sldMkLst>
        <pc:spChg chg="del">
          <ac:chgData name="HODGE, REBECCA A." userId="0e71ad47-2124-48a4-b727-97a081b8854c" providerId="ADAL" clId="{F9453753-9B3D-4C68-A92C-6F93CB05DA01}" dt="2022-05-19T11:27:43.651" v="162" actId="478"/>
          <ac:spMkLst>
            <pc:docMk/>
            <pc:sldMk cId="3238072510" sldId="267"/>
            <ac:spMk id="2" creationId="{CA55A9B2-3120-430A-9224-41731AE66D75}"/>
          </ac:spMkLst>
        </pc:spChg>
        <pc:spChg chg="del">
          <ac:chgData name="HODGE, REBECCA A." userId="0e71ad47-2124-48a4-b727-97a081b8854c" providerId="ADAL" clId="{F9453753-9B3D-4C68-A92C-6F93CB05DA01}" dt="2022-05-19T11:27:41.084" v="161" actId="478"/>
          <ac:spMkLst>
            <pc:docMk/>
            <pc:sldMk cId="3238072510" sldId="267"/>
            <ac:spMk id="3" creationId="{D839370E-ED42-4819-8B36-9B619CEF9091}"/>
          </ac:spMkLst>
        </pc:spChg>
        <pc:spChg chg="add del mod">
          <ac:chgData name="HODGE, REBECCA A." userId="0e71ad47-2124-48a4-b727-97a081b8854c" providerId="ADAL" clId="{F9453753-9B3D-4C68-A92C-6F93CB05DA01}" dt="2022-05-19T11:27:46.431" v="164" actId="478"/>
          <ac:spMkLst>
            <pc:docMk/>
            <pc:sldMk cId="3238072510" sldId="267"/>
            <ac:spMk id="6" creationId="{186CB701-CDC0-42E5-96BA-C325E1744796}"/>
          </ac:spMkLst>
        </pc:spChg>
        <pc:spChg chg="add mod">
          <ac:chgData name="HODGE, REBECCA A." userId="0e71ad47-2124-48a4-b727-97a081b8854c" providerId="ADAL" clId="{F9453753-9B3D-4C68-A92C-6F93CB05DA01}" dt="2022-05-19T11:32:37.619" v="313" actId="207"/>
          <ac:spMkLst>
            <pc:docMk/>
            <pc:sldMk cId="3238072510" sldId="267"/>
            <ac:spMk id="8" creationId="{D3540269-C4CA-4573-AF69-C7C66C2F475A}"/>
          </ac:spMkLst>
        </pc:spChg>
        <pc:spChg chg="add mod">
          <ac:chgData name="HODGE, REBECCA A." userId="0e71ad47-2124-48a4-b727-97a081b8854c" providerId="ADAL" clId="{F9453753-9B3D-4C68-A92C-6F93CB05DA01}" dt="2022-05-19T11:28:03.764" v="212" actId="20577"/>
          <ac:spMkLst>
            <pc:docMk/>
            <pc:sldMk cId="3238072510" sldId="267"/>
            <ac:spMk id="14" creationId="{25913F62-E108-4818-B584-3D15F66DFA85}"/>
          </ac:spMkLst>
        </pc:spChg>
        <pc:spChg chg="add mod">
          <ac:chgData name="HODGE, REBECCA A." userId="0e71ad47-2124-48a4-b727-97a081b8854c" providerId="ADAL" clId="{F9453753-9B3D-4C68-A92C-6F93CB05DA01}" dt="2022-05-19T11:46:42.266" v="711" actId="27636"/>
          <ac:spMkLst>
            <pc:docMk/>
            <pc:sldMk cId="3238072510" sldId="267"/>
            <ac:spMk id="17" creationId="{2BAE1509-D6DB-4F7F-9F19-A6C6830AFDA7}"/>
          </ac:spMkLst>
        </pc:spChg>
        <pc:spChg chg="add mod">
          <ac:chgData name="HODGE, REBECCA A." userId="0e71ad47-2124-48a4-b727-97a081b8854c" providerId="ADAL" clId="{F9453753-9B3D-4C68-A92C-6F93CB05DA01}" dt="2022-05-19T11:32:57.709" v="321" actId="207"/>
          <ac:spMkLst>
            <pc:docMk/>
            <pc:sldMk cId="3238072510" sldId="267"/>
            <ac:spMk id="18" creationId="{7A89D5BD-BF72-4481-8932-463F7C82056F}"/>
          </ac:spMkLst>
        </pc:spChg>
        <pc:spChg chg="add mod">
          <ac:chgData name="HODGE, REBECCA A." userId="0e71ad47-2124-48a4-b727-97a081b8854c" providerId="ADAL" clId="{F9453753-9B3D-4C68-A92C-6F93CB05DA01}" dt="2022-05-19T11:33:13.974" v="330" actId="207"/>
          <ac:spMkLst>
            <pc:docMk/>
            <pc:sldMk cId="3238072510" sldId="267"/>
            <ac:spMk id="19" creationId="{6FAF96C8-F8A4-4A68-A927-C78CE30E29F1}"/>
          </ac:spMkLst>
        </pc:spChg>
        <pc:spChg chg="add mod">
          <ac:chgData name="HODGE, REBECCA A." userId="0e71ad47-2124-48a4-b727-97a081b8854c" providerId="ADAL" clId="{F9453753-9B3D-4C68-A92C-6F93CB05DA01}" dt="2022-05-19T11:33:32.324" v="340" actId="207"/>
          <ac:spMkLst>
            <pc:docMk/>
            <pc:sldMk cId="3238072510" sldId="267"/>
            <ac:spMk id="20" creationId="{D66920D4-1302-49AC-9888-437AF89F0867}"/>
          </ac:spMkLst>
        </pc:spChg>
        <pc:spChg chg="add mod">
          <ac:chgData name="HODGE, REBECCA A." userId="0e71ad47-2124-48a4-b727-97a081b8854c" providerId="ADAL" clId="{F9453753-9B3D-4C68-A92C-6F93CB05DA01}" dt="2022-05-19T11:33:58.059" v="351" actId="207"/>
          <ac:spMkLst>
            <pc:docMk/>
            <pc:sldMk cId="3238072510" sldId="267"/>
            <ac:spMk id="21" creationId="{994BB11C-C498-43AC-B3C5-0666EE54B77E}"/>
          </ac:spMkLst>
        </pc:spChg>
        <pc:spChg chg="add mod">
          <ac:chgData name="HODGE, REBECCA A." userId="0e71ad47-2124-48a4-b727-97a081b8854c" providerId="ADAL" clId="{F9453753-9B3D-4C68-A92C-6F93CB05DA01}" dt="2022-05-19T11:34:56.816" v="363" actId="1038"/>
          <ac:spMkLst>
            <pc:docMk/>
            <pc:sldMk cId="3238072510" sldId="267"/>
            <ac:spMk id="22" creationId="{1C08A0AC-03AC-4596-9B9A-1E23ACF8A7E1}"/>
          </ac:spMkLst>
        </pc:spChg>
        <pc:spChg chg="add mod">
          <ac:chgData name="HODGE, REBECCA A." userId="0e71ad47-2124-48a4-b727-97a081b8854c" providerId="ADAL" clId="{F9453753-9B3D-4C68-A92C-6F93CB05DA01}" dt="2022-05-19T11:35:16.773" v="373" actId="1038"/>
          <ac:spMkLst>
            <pc:docMk/>
            <pc:sldMk cId="3238072510" sldId="267"/>
            <ac:spMk id="23" creationId="{1AC701FF-BACF-4E5F-BEE2-A52B4BBE039D}"/>
          </ac:spMkLst>
        </pc:spChg>
        <pc:spChg chg="add mod">
          <ac:chgData name="HODGE, REBECCA A." userId="0e71ad47-2124-48a4-b727-97a081b8854c" providerId="ADAL" clId="{F9453753-9B3D-4C68-A92C-6F93CB05DA01}" dt="2022-05-19T11:35:42.220" v="377" actId="1036"/>
          <ac:spMkLst>
            <pc:docMk/>
            <pc:sldMk cId="3238072510" sldId="267"/>
            <ac:spMk id="24" creationId="{BF07DA6F-2011-48CE-9ADB-BB1628B0342E}"/>
          </ac:spMkLst>
        </pc:spChg>
        <pc:spChg chg="add mod">
          <ac:chgData name="HODGE, REBECCA A." userId="0e71ad47-2124-48a4-b727-97a081b8854c" providerId="ADAL" clId="{F9453753-9B3D-4C68-A92C-6F93CB05DA01}" dt="2022-05-19T11:35:59.246" v="402" actId="1038"/>
          <ac:spMkLst>
            <pc:docMk/>
            <pc:sldMk cId="3238072510" sldId="267"/>
            <ac:spMk id="25" creationId="{0C30EBF8-AF1A-4C7A-809C-86BCF48BB5B9}"/>
          </ac:spMkLst>
        </pc:spChg>
        <pc:spChg chg="add mod">
          <ac:chgData name="HODGE, REBECCA A." userId="0e71ad47-2124-48a4-b727-97a081b8854c" providerId="ADAL" clId="{F9453753-9B3D-4C68-A92C-6F93CB05DA01}" dt="2022-05-19T11:36:10.578" v="404" actId="1076"/>
          <ac:spMkLst>
            <pc:docMk/>
            <pc:sldMk cId="3238072510" sldId="267"/>
            <ac:spMk id="26" creationId="{6CD3427C-7C6D-4C64-BA34-3DDBA03112FB}"/>
          </ac:spMkLst>
        </pc:spChg>
        <pc:spChg chg="add mod">
          <ac:chgData name="HODGE, REBECCA A." userId="0e71ad47-2124-48a4-b727-97a081b8854c" providerId="ADAL" clId="{F9453753-9B3D-4C68-A92C-6F93CB05DA01}" dt="2022-05-19T11:36:44.038" v="412" actId="207"/>
          <ac:spMkLst>
            <pc:docMk/>
            <pc:sldMk cId="3238072510" sldId="267"/>
            <ac:spMk id="27" creationId="{AB45F426-E18D-41D7-A0F2-280DF12D9596}"/>
          </ac:spMkLst>
        </pc:spChg>
        <pc:spChg chg="add del mod">
          <ac:chgData name="HODGE, REBECCA A." userId="0e71ad47-2124-48a4-b727-97a081b8854c" providerId="ADAL" clId="{F9453753-9B3D-4C68-A92C-6F93CB05DA01}" dt="2022-05-19T11:37:30.300" v="444" actId="478"/>
          <ac:spMkLst>
            <pc:docMk/>
            <pc:sldMk cId="3238072510" sldId="267"/>
            <ac:spMk id="28" creationId="{AD51EC22-58A7-44D9-878E-A6C6A698F5BB}"/>
          </ac:spMkLst>
        </pc:spChg>
        <pc:spChg chg="add mod">
          <ac:chgData name="HODGE, REBECCA A." userId="0e71ad47-2124-48a4-b727-97a081b8854c" providerId="ADAL" clId="{F9453753-9B3D-4C68-A92C-6F93CB05DA01}" dt="2022-05-19T11:37:26.161" v="441" actId="1076"/>
          <ac:spMkLst>
            <pc:docMk/>
            <pc:sldMk cId="3238072510" sldId="267"/>
            <ac:spMk id="29" creationId="{EFB8AD20-99F5-4232-8739-0FF401E25C1C}"/>
          </ac:spMkLst>
        </pc:spChg>
        <pc:picChg chg="mod ord">
          <ac:chgData name="HODGE, REBECCA A." userId="0e71ad47-2124-48a4-b727-97a081b8854c" providerId="ADAL" clId="{F9453753-9B3D-4C68-A92C-6F93CB05DA01}" dt="2022-05-19T11:32:20.068" v="311" actId="1076"/>
          <ac:picMkLst>
            <pc:docMk/>
            <pc:sldMk cId="3238072510" sldId="267"/>
            <ac:picMk id="12" creationId="{3BE60EDF-BDD5-4080-9E8C-02E89C375B30}"/>
          </ac:picMkLst>
        </pc:picChg>
      </pc:sldChg>
      <pc:sldChg chg="modSp add mod">
        <pc:chgData name="HODGE, REBECCA A." userId="0e71ad47-2124-48a4-b727-97a081b8854c" providerId="ADAL" clId="{F9453753-9B3D-4C68-A92C-6F93CB05DA01}" dt="2022-05-19T16:44:42.766" v="2349" actId="20577"/>
        <pc:sldMkLst>
          <pc:docMk/>
          <pc:sldMk cId="3302208166" sldId="268"/>
        </pc:sldMkLst>
        <pc:spChg chg="mod">
          <ac:chgData name="HODGE, REBECCA A." userId="0e71ad47-2124-48a4-b727-97a081b8854c" providerId="ADAL" clId="{F9453753-9B3D-4C68-A92C-6F93CB05DA01}" dt="2022-05-19T16:15:29.632" v="2302" actId="20577"/>
          <ac:spMkLst>
            <pc:docMk/>
            <pc:sldMk cId="3302208166" sldId="268"/>
            <ac:spMk id="21" creationId="{5E28071E-5B2C-418A-A4A2-A6298B70C423}"/>
          </ac:spMkLst>
        </pc:spChg>
        <pc:spChg chg="mod">
          <ac:chgData name="HODGE, REBECCA A." userId="0e71ad47-2124-48a4-b727-97a081b8854c" providerId="ADAL" clId="{F9453753-9B3D-4C68-A92C-6F93CB05DA01}" dt="2022-05-19T16:44:42.766" v="2349" actId="20577"/>
          <ac:spMkLst>
            <pc:docMk/>
            <pc:sldMk cId="3302208166" sldId="268"/>
            <ac:spMk id="22" creationId="{B9396EC3-C69D-4636-8535-E9C65DA31AD5}"/>
          </ac:spMkLst>
        </pc:spChg>
      </pc:sldChg>
      <pc:sldMasterChg chg="modSp mod">
        <pc:chgData name="HODGE, REBECCA A." userId="0e71ad47-2124-48a4-b727-97a081b8854c" providerId="ADAL" clId="{F9453753-9B3D-4C68-A92C-6F93CB05DA01}" dt="2022-05-19T15:57:40.331" v="1868" actId="1076"/>
        <pc:sldMasterMkLst>
          <pc:docMk/>
          <pc:sldMasterMk cId="137680612" sldId="2147483648"/>
        </pc:sldMasterMkLst>
        <pc:spChg chg="mod">
          <ac:chgData name="HODGE, REBECCA A." userId="0e71ad47-2124-48a4-b727-97a081b8854c" providerId="ADAL" clId="{F9453753-9B3D-4C68-A92C-6F93CB05DA01}" dt="2022-05-19T15:57:40.331" v="1868" actId="1076"/>
          <ac:spMkLst>
            <pc:docMk/>
            <pc:sldMasterMk cId="137680612" sldId="2147483648"/>
            <ac:spMk id="6" creationId="{09F0CD4D-0D5D-440B-AD28-4714020107B8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1AB06-47D6-476E-8C2E-08564D52774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56E6-B1E8-44B6-8727-10E7BB231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66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E2EE-AD71-41FC-8547-F44DD679E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27D9B-CDEE-4D20-965C-9C35B61C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71225-542B-46FF-A2E3-FF7F8F5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E13C-7AF1-4C3B-9276-CF7D572E69CE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605D5-F294-4427-AF7D-BC35BEBF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5FDE2-DB07-45E6-9630-CE8BF444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19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5E57-3C51-42B6-A806-42B834C0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E0B93-0C53-4B80-9278-CB6E4F69D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330A-416D-410B-9DA3-EDA2C502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E461-7D76-471D-9BB5-C42F42367D5B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44BCE-9C79-4E37-90BC-DF05F6B6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B919D-3CB3-4E3E-9D26-C13B803F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6B6628-8F82-4F7D-B8E3-B5BEADFA7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18039-7FA6-4B33-B842-E3D440AA5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1330B-B6A6-414F-B2C4-E05344AC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DEDC-A357-4FD1-8877-0DBE9F2B469E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9413-F7DA-4257-99AC-F25B2754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927B-6745-436C-A2BE-ACAA1663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8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0F35-3886-47D6-BACE-E10F7A80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70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648CA-6710-4357-A4D2-9B2A7366C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A4A54-DD46-47C1-997F-F89320B5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54D5-4991-4D21-80E9-0CB6FD8CDB73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C2E51-1B74-4859-A392-A077AFE4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E6EF2-BE53-4792-A94C-AF22C76E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5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AA3C9-496B-416F-8EAB-16317094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CFA4B-3142-430E-A1F7-A2B8AF8B0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112B4-6B24-4BC1-B695-6EEA7052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36AA1-B5E9-4FFA-AE1E-72624D277A95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03EC2-5B4C-4B62-96F6-AEB7E9A6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1D894-AAB2-4EFF-85BE-0C280008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44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C0F9-78A5-4070-9B39-1A77E358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377AB-BFC1-41B6-B515-BD6ACD884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EFA64-676E-4426-92BB-68EC8CDAE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8B1AA-BF61-4C31-8636-301CA02C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7F13-7B0D-447D-BECE-FA631D0DE09D}" type="datetime1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9C936-8CD3-4231-B67B-532FDFEC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23AD6-4AA4-4D09-B0E3-F638E685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71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4947-4E74-4AC3-98FA-6CE90983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E53EB-3AF9-493D-A06C-1C3643360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0345C-47F5-4617-BA89-D9541DB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87231-A1CD-4A16-96EA-B2FAD0FF0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FE054-A3B3-4B89-98A6-349B94CD4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6BA2D8-DB1B-4F4D-BD22-9F4E3F94E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A8CC-4FF5-4138-9734-E0199198AB72}" type="datetime1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0D502-D2A7-4A15-86A8-73C25BF0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01DB9-2187-4D72-8F0F-E666E771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1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878-9114-45CB-A3B2-534E4861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315D8-7A8A-49E7-B32D-3AADBFD9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C351-5DCC-4987-97D3-9D884A6FB949}" type="datetime1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B140A-224D-4DF8-BCA8-B03215A7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9FF01-3408-42B6-912C-C42CE28C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8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6EDF4-D9BF-4421-908B-B20E3A9B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C027-531E-4AC0-947C-69D252289ABE}" type="datetime1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F61AC-B907-45C1-9683-B3779FD2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4CE8-1BC9-4A17-AF51-461C384C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24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44AF-8085-4532-8E62-06B3A454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809AC-7886-453B-8D35-F560CF4B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28499-9EF2-4618-B546-991626616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C1752-17BC-495C-A752-88DB77B9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A787-132A-44D7-A2C3-D4823D80F691}" type="datetime1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E8B26-8C25-4615-A641-F16E7D74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43B03-852C-4112-9147-CB9FCAF9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2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AFB44-8E0D-460C-A263-D581E6397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E5789-3025-4956-AF38-85E33C17C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54180-C2A3-43E0-91C6-5589723B7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23525-DE42-48FE-9774-93901F7F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40C1F-5049-4DB0-95A2-9DC260250F8E}" type="datetime1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27766-4E88-4661-A5C9-C7023509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1C66-97FA-4601-9E39-FB81572E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31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C8E0E-82F1-4BDD-8D8B-DBB57283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24EE-61FA-406D-AD50-C0E4B1AE9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69081-FA45-454B-A683-10CBF7C0B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AC003-C4AD-4C6F-9A57-E1FC8444EB06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448B-85D8-4437-A23B-00966FADE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0CD4D-0D5D-440B-AD28-471402010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2CD470-A35B-4252-A827-E3C6DFA2E6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8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grass, nature&#10;&#10;Description automatically generated">
            <a:extLst>
              <a:ext uri="{FF2B5EF4-FFF2-40B4-BE49-F238E27FC236}">
                <a16:creationId xmlns:a16="http://schemas.microsoft.com/office/drawing/2014/main" id="{9801E702-6817-482B-A113-7979E3D1A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9" r="2" b="26402"/>
          <a:stretch/>
        </p:blipFill>
        <p:spPr>
          <a:xfrm>
            <a:off x="4650916" y="3941372"/>
            <a:ext cx="7555832" cy="2921876"/>
          </a:xfrm>
          <a:prstGeom prst="rect">
            <a:avLst/>
          </a:prstGeom>
        </p:spPr>
      </p:pic>
      <p:pic>
        <p:nvPicPr>
          <p:cNvPr id="7" name="Picture 6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FDC7B9EA-BD4E-4621-80D0-B05CDD14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4" b="18076"/>
          <a:stretch/>
        </p:blipFill>
        <p:spPr>
          <a:xfrm>
            <a:off x="5406883" y="35630"/>
            <a:ext cx="6785113" cy="2212668"/>
          </a:xfrm>
          <a:prstGeom prst="rect">
            <a:avLst/>
          </a:prstGeom>
        </p:spPr>
      </p:pic>
      <p:pic>
        <p:nvPicPr>
          <p:cNvPr id="9" name="Picture 8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1BE567DC-7F03-4FE0-A19A-B12E233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8" b="25975"/>
          <a:stretch/>
        </p:blipFill>
        <p:spPr>
          <a:xfrm>
            <a:off x="3740797" y="2292636"/>
            <a:ext cx="8451203" cy="22416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0775E0-3C8E-417C-9368-A75E43572253}"/>
              </a:ext>
            </a:extLst>
          </p:cNvPr>
          <p:cNvSpPr/>
          <p:nvPr/>
        </p:nvSpPr>
        <p:spPr>
          <a:xfrm>
            <a:off x="0" y="0"/>
            <a:ext cx="5406887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1A673-2683-47AE-B6B6-2C566A61F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122419"/>
            <a:ext cx="4173955" cy="1343972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Rebecca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Hodge,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Alex Beer and Ben Asher</a:t>
            </a:r>
          </a:p>
          <a:p>
            <a:pPr algn="l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A34CA-336E-461D-982B-713046275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59704"/>
            <a:ext cx="3992700" cy="3877197"/>
          </a:xfrm>
        </p:spPr>
        <p:txBody>
          <a:bodyPr>
            <a:normAutofit/>
          </a:bodyPr>
          <a:lstStyle/>
          <a:p>
            <a:pPr algn="l"/>
            <a:r>
              <a:rPr lang="en-GB" sz="4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Decoding bedrock channel morphology using high-resolution topographic data</a:t>
            </a:r>
            <a:br>
              <a:rPr lang="en-GB" sz="4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1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6FBF6A-54C4-46F0-8E5E-6DB4F176C12D}"/>
              </a:ext>
            </a:extLst>
          </p:cNvPr>
          <p:cNvCxnSpPr>
            <a:cxnSpLocks/>
          </p:cNvCxnSpPr>
          <p:nvPr/>
        </p:nvCxnSpPr>
        <p:spPr>
          <a:xfrm>
            <a:off x="5165766" y="0"/>
            <a:ext cx="7026234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922E41-5948-4231-BA77-1194B4639AFF}"/>
              </a:ext>
            </a:extLst>
          </p:cNvPr>
          <p:cNvCxnSpPr>
            <a:cxnSpLocks/>
          </p:cNvCxnSpPr>
          <p:nvPr/>
        </p:nvCxnSpPr>
        <p:spPr>
          <a:xfrm>
            <a:off x="5318166" y="6858000"/>
            <a:ext cx="6888582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4AA684-6CA9-4E36-9708-4FA1C4522AB1}"/>
              </a:ext>
            </a:extLst>
          </p:cNvPr>
          <p:cNvCxnSpPr>
            <a:cxnSpLocks/>
          </p:cNvCxnSpPr>
          <p:nvPr/>
        </p:nvCxnSpPr>
        <p:spPr>
          <a:xfrm>
            <a:off x="4817422" y="2286000"/>
            <a:ext cx="7374577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68F65-1C2A-4762-9C89-71D5DC07FB44}"/>
              </a:ext>
            </a:extLst>
          </p:cNvPr>
          <p:cNvCxnSpPr>
            <a:cxnSpLocks/>
          </p:cNvCxnSpPr>
          <p:nvPr/>
        </p:nvCxnSpPr>
        <p:spPr>
          <a:xfrm>
            <a:off x="5165766" y="4572000"/>
            <a:ext cx="7040982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65A092-B2A3-4BDA-921F-749695AA09EF}"/>
              </a:ext>
            </a:extLst>
          </p:cNvPr>
          <p:cNvGrpSpPr/>
          <p:nvPr/>
        </p:nvGrpSpPr>
        <p:grpSpPr>
          <a:xfrm>
            <a:off x="87686" y="5597810"/>
            <a:ext cx="5194427" cy="717950"/>
            <a:chOff x="-901870" y="4679350"/>
            <a:chExt cx="11317777" cy="1564292"/>
          </a:xfrm>
        </p:grpSpPr>
        <p:pic>
          <p:nvPicPr>
            <p:cNvPr id="20" name="Picture 19" descr="Logo, company name&#10;&#10;Description automatically generated">
              <a:extLst>
                <a:ext uri="{FF2B5EF4-FFF2-40B4-BE49-F238E27FC236}">
                  <a16:creationId xmlns:a16="http://schemas.microsoft.com/office/drawing/2014/main" id="{E7BE88C6-8D12-430D-995E-45AA3B33C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5" t="17844" r="8617" b="20471"/>
            <a:stretch/>
          </p:blipFill>
          <p:spPr>
            <a:xfrm>
              <a:off x="-901870" y="4679351"/>
              <a:ext cx="3488217" cy="1564291"/>
            </a:xfrm>
            <a:prstGeom prst="rect">
              <a:avLst/>
            </a:prstGeom>
          </p:spPr>
        </p:pic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199A89CE-C815-4420-9199-19AB2C5B6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735" y="4679350"/>
              <a:ext cx="4906311" cy="156428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23" descr="Logo, company name&#10;&#10;Description automatically generated">
              <a:extLst>
                <a:ext uri="{FF2B5EF4-FFF2-40B4-BE49-F238E27FC236}">
                  <a16:creationId xmlns:a16="http://schemas.microsoft.com/office/drawing/2014/main" id="{D9490A96-6393-49D4-8E4D-9A855C413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433" y="4679351"/>
              <a:ext cx="2550474" cy="156429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0492F-2A10-4E21-BA72-A297593D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41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1A0C-D5BF-4C3D-A236-7C1D7B3A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83B8-4BE2-42B1-8CC0-2916C69B6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Lithological properties influences surface structure; specifically, presence/absence of prominent jointing</a:t>
            </a:r>
          </a:p>
          <a:p>
            <a:r>
              <a:rPr lang="en-GB" dirty="0"/>
              <a:t>First step in trying to produce a parameter space of bedrock river topography</a:t>
            </a:r>
          </a:p>
          <a:p>
            <a:r>
              <a:rPr lang="en-GB" dirty="0"/>
              <a:t>Plan to apply a wider range of metrics to measure other aspects of channel topography</a:t>
            </a:r>
          </a:p>
          <a:p>
            <a:r>
              <a:rPr lang="en-GB" dirty="0"/>
              <a:t>Explore influence of sediment cover and boulders on roughness</a:t>
            </a:r>
          </a:p>
          <a:p>
            <a:r>
              <a:rPr lang="en-GB" dirty="0"/>
              <a:t>Need to extend to a wider variety of bedrock and rough-bed channels – </a:t>
            </a:r>
            <a:r>
              <a:rPr lang="en-GB" b="1" i="1" dirty="0"/>
              <a:t>please get in touch if you have/know of other datasets we could use</a:t>
            </a:r>
          </a:p>
          <a:p>
            <a:r>
              <a:rPr lang="en-GB" dirty="0"/>
              <a:t>This work will feed into a wider project on flow resistance in rough-bed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1CC35-10F2-47A3-B9C0-1289F1D2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33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grass, nature&#10;&#10;Description automatically generated">
            <a:extLst>
              <a:ext uri="{FF2B5EF4-FFF2-40B4-BE49-F238E27FC236}">
                <a16:creationId xmlns:a16="http://schemas.microsoft.com/office/drawing/2014/main" id="{9801E702-6817-482B-A113-7979E3D1A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9" r="2" b="26402"/>
          <a:stretch/>
        </p:blipFill>
        <p:spPr>
          <a:xfrm>
            <a:off x="4650916" y="3941372"/>
            <a:ext cx="7555832" cy="2921876"/>
          </a:xfrm>
          <a:prstGeom prst="rect">
            <a:avLst/>
          </a:prstGeom>
        </p:spPr>
      </p:pic>
      <p:pic>
        <p:nvPicPr>
          <p:cNvPr id="7" name="Picture 6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FDC7B9EA-BD4E-4621-80D0-B05CDD14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4" b="18076"/>
          <a:stretch/>
        </p:blipFill>
        <p:spPr>
          <a:xfrm>
            <a:off x="5406883" y="35630"/>
            <a:ext cx="6785113" cy="2212668"/>
          </a:xfrm>
          <a:prstGeom prst="rect">
            <a:avLst/>
          </a:prstGeom>
        </p:spPr>
      </p:pic>
      <p:pic>
        <p:nvPicPr>
          <p:cNvPr id="9" name="Picture 8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1BE567DC-7F03-4FE0-A19A-B12E233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8" b="25975"/>
          <a:stretch/>
        </p:blipFill>
        <p:spPr>
          <a:xfrm>
            <a:off x="3740797" y="2292636"/>
            <a:ext cx="8451203" cy="22416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0775E0-3C8E-417C-9368-A75E43572253}"/>
              </a:ext>
            </a:extLst>
          </p:cNvPr>
          <p:cNvSpPr/>
          <p:nvPr/>
        </p:nvSpPr>
        <p:spPr>
          <a:xfrm>
            <a:off x="0" y="0"/>
            <a:ext cx="5406887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6FBF6A-54C4-46F0-8E5E-6DB4F176C12D}"/>
              </a:ext>
            </a:extLst>
          </p:cNvPr>
          <p:cNvCxnSpPr>
            <a:cxnSpLocks/>
          </p:cNvCxnSpPr>
          <p:nvPr/>
        </p:nvCxnSpPr>
        <p:spPr>
          <a:xfrm>
            <a:off x="5165766" y="0"/>
            <a:ext cx="7026234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922E41-5948-4231-BA77-1194B4639AFF}"/>
              </a:ext>
            </a:extLst>
          </p:cNvPr>
          <p:cNvCxnSpPr>
            <a:cxnSpLocks/>
          </p:cNvCxnSpPr>
          <p:nvPr/>
        </p:nvCxnSpPr>
        <p:spPr>
          <a:xfrm>
            <a:off x="5318166" y="6858000"/>
            <a:ext cx="6888582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4AA684-6CA9-4E36-9708-4FA1C4522AB1}"/>
              </a:ext>
            </a:extLst>
          </p:cNvPr>
          <p:cNvCxnSpPr>
            <a:cxnSpLocks/>
          </p:cNvCxnSpPr>
          <p:nvPr/>
        </p:nvCxnSpPr>
        <p:spPr>
          <a:xfrm>
            <a:off x="4817422" y="2286000"/>
            <a:ext cx="7374577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68F65-1C2A-4762-9C89-71D5DC07FB44}"/>
              </a:ext>
            </a:extLst>
          </p:cNvPr>
          <p:cNvCxnSpPr>
            <a:cxnSpLocks/>
          </p:cNvCxnSpPr>
          <p:nvPr/>
        </p:nvCxnSpPr>
        <p:spPr>
          <a:xfrm>
            <a:off x="5165766" y="4572000"/>
            <a:ext cx="7040982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5E28071E-5B2C-418A-A4A2-A6298B70C423}"/>
              </a:ext>
            </a:extLst>
          </p:cNvPr>
          <p:cNvSpPr txBox="1">
            <a:spLocks/>
          </p:cNvSpPr>
          <p:nvPr/>
        </p:nvSpPr>
        <p:spPr>
          <a:xfrm>
            <a:off x="130630" y="1693075"/>
            <a:ext cx="5187536" cy="328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channel morphology controls flow resistance, and hence flood conveyance, sediment transport and in-stream habitats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alluvial channels, D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reasonable predictor for flow resistance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what about bedrock channels?</a:t>
            </a:r>
          </a:p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396EC3-C69D-4636-8535-E9C65DA31AD5}"/>
              </a:ext>
            </a:extLst>
          </p:cNvPr>
          <p:cNvSpPr txBox="1"/>
          <p:nvPr/>
        </p:nvSpPr>
        <p:spPr>
          <a:xfrm>
            <a:off x="5406883" y="4574164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River Wharfe (limestone)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0996E-A88B-48DA-8627-0E1E4BE26F2F}"/>
              </a:ext>
            </a:extLst>
          </p:cNvPr>
          <p:cNvSpPr txBox="1"/>
          <p:nvPr/>
        </p:nvSpPr>
        <p:spPr>
          <a:xfrm>
            <a:off x="5406883" y="1863523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Birk Beck (sandstone)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685577-AA63-4384-9771-6ADCC1629C0A}"/>
              </a:ext>
            </a:extLst>
          </p:cNvPr>
          <p:cNvSpPr txBox="1"/>
          <p:nvPr/>
        </p:nvSpPr>
        <p:spPr>
          <a:xfrm>
            <a:off x="5406883" y="4156158"/>
            <a:ext cx="30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Sleightholme</a:t>
            </a:r>
            <a:r>
              <a:rPr lang="en-GB" dirty="0">
                <a:solidFill>
                  <a:schemeClr val="bg1"/>
                </a:solidFill>
              </a:rPr>
              <a:t> Beck (limestone)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DFB2779-FBBF-4206-818B-867F73C1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44515-430A-4273-9CDB-D2F513EC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8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grass, nature&#10;&#10;Description automatically generated">
            <a:extLst>
              <a:ext uri="{FF2B5EF4-FFF2-40B4-BE49-F238E27FC236}">
                <a16:creationId xmlns:a16="http://schemas.microsoft.com/office/drawing/2014/main" id="{9801E702-6817-482B-A113-7979E3D1A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9" r="2" b="26402"/>
          <a:stretch/>
        </p:blipFill>
        <p:spPr>
          <a:xfrm>
            <a:off x="4650916" y="3941372"/>
            <a:ext cx="7555832" cy="2921876"/>
          </a:xfrm>
          <a:prstGeom prst="rect">
            <a:avLst/>
          </a:prstGeom>
        </p:spPr>
      </p:pic>
      <p:pic>
        <p:nvPicPr>
          <p:cNvPr id="7" name="Picture 6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FDC7B9EA-BD4E-4621-80D0-B05CDD14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4" b="18076"/>
          <a:stretch/>
        </p:blipFill>
        <p:spPr>
          <a:xfrm>
            <a:off x="5406883" y="35630"/>
            <a:ext cx="6785113" cy="2212668"/>
          </a:xfrm>
          <a:prstGeom prst="rect">
            <a:avLst/>
          </a:prstGeom>
        </p:spPr>
      </p:pic>
      <p:pic>
        <p:nvPicPr>
          <p:cNvPr id="9" name="Picture 8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1BE567DC-7F03-4FE0-A19A-B12E233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8" b="25975"/>
          <a:stretch/>
        </p:blipFill>
        <p:spPr>
          <a:xfrm>
            <a:off x="3740797" y="2292636"/>
            <a:ext cx="8451203" cy="22416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0775E0-3C8E-417C-9368-A75E43572253}"/>
              </a:ext>
            </a:extLst>
          </p:cNvPr>
          <p:cNvSpPr/>
          <p:nvPr/>
        </p:nvSpPr>
        <p:spPr>
          <a:xfrm>
            <a:off x="0" y="0"/>
            <a:ext cx="5406887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6FBF6A-54C4-46F0-8E5E-6DB4F176C12D}"/>
              </a:ext>
            </a:extLst>
          </p:cNvPr>
          <p:cNvCxnSpPr>
            <a:cxnSpLocks/>
          </p:cNvCxnSpPr>
          <p:nvPr/>
        </p:nvCxnSpPr>
        <p:spPr>
          <a:xfrm>
            <a:off x="5165766" y="0"/>
            <a:ext cx="7026234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922E41-5948-4231-BA77-1194B4639AFF}"/>
              </a:ext>
            </a:extLst>
          </p:cNvPr>
          <p:cNvCxnSpPr>
            <a:cxnSpLocks/>
          </p:cNvCxnSpPr>
          <p:nvPr/>
        </p:nvCxnSpPr>
        <p:spPr>
          <a:xfrm>
            <a:off x="5318166" y="6858000"/>
            <a:ext cx="6888582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4AA684-6CA9-4E36-9708-4FA1C4522AB1}"/>
              </a:ext>
            </a:extLst>
          </p:cNvPr>
          <p:cNvCxnSpPr>
            <a:cxnSpLocks/>
          </p:cNvCxnSpPr>
          <p:nvPr/>
        </p:nvCxnSpPr>
        <p:spPr>
          <a:xfrm>
            <a:off x="4817422" y="2286000"/>
            <a:ext cx="7374577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68F65-1C2A-4762-9C89-71D5DC07FB44}"/>
              </a:ext>
            </a:extLst>
          </p:cNvPr>
          <p:cNvCxnSpPr>
            <a:cxnSpLocks/>
          </p:cNvCxnSpPr>
          <p:nvPr/>
        </p:nvCxnSpPr>
        <p:spPr>
          <a:xfrm>
            <a:off x="5165766" y="4572000"/>
            <a:ext cx="7040982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5E28071E-5B2C-418A-A4A2-A6298B70C423}"/>
              </a:ext>
            </a:extLst>
          </p:cNvPr>
          <p:cNvSpPr txBox="1">
            <a:spLocks/>
          </p:cNvSpPr>
          <p:nvPr/>
        </p:nvSpPr>
        <p:spPr>
          <a:xfrm>
            <a:off x="130630" y="1257300"/>
            <a:ext cx="5187536" cy="523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Bedrock morphology will depend on lithology, rock structure and the dominant erosion processes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Channel morphology can also include overlying sediment cover, boulders, and banks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overall aim is to improve predictions of flow resistance in bedrock channels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But, we first need to understand the range of variation that is found in bedrock channels</a:t>
            </a:r>
          </a:p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0996E-A88B-48DA-8627-0E1E4BE26F2F}"/>
              </a:ext>
            </a:extLst>
          </p:cNvPr>
          <p:cNvSpPr txBox="1"/>
          <p:nvPr/>
        </p:nvSpPr>
        <p:spPr>
          <a:xfrm>
            <a:off x="5406883" y="1863523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Birk Beck (sandstone)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685577-AA63-4384-9771-6ADCC1629C0A}"/>
              </a:ext>
            </a:extLst>
          </p:cNvPr>
          <p:cNvSpPr txBox="1"/>
          <p:nvPr/>
        </p:nvSpPr>
        <p:spPr>
          <a:xfrm>
            <a:off x="5406883" y="4156158"/>
            <a:ext cx="30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Sleightholme</a:t>
            </a:r>
            <a:r>
              <a:rPr lang="en-GB" dirty="0">
                <a:solidFill>
                  <a:schemeClr val="bg1"/>
                </a:solidFill>
              </a:rPr>
              <a:t> Beck (limestone)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DFB2779-FBBF-4206-818B-867F73C1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44515-430A-4273-9CDB-D2F513EC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3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1CF72-D4E0-4F3D-BA10-6C52860148D1}"/>
              </a:ext>
            </a:extLst>
          </p:cNvPr>
          <p:cNvSpPr txBox="1"/>
          <p:nvPr/>
        </p:nvSpPr>
        <p:spPr>
          <a:xfrm>
            <a:off x="5406883" y="4574164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River Wharfe (limestone)</a:t>
            </a:r>
          </a:p>
        </p:txBody>
      </p:sp>
    </p:spTree>
    <p:extLst>
      <p:ext uri="{BB962C8B-B14F-4D97-AF65-F5344CB8AC3E}">
        <p14:creationId xmlns:p14="http://schemas.microsoft.com/office/powerpoint/2010/main" val="3302208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0D9C-C6D2-486D-8D6A-7BFC3B87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400CA-7D26-4AD4-BBFF-7E36C93C4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562100"/>
            <a:ext cx="4819650" cy="4533900"/>
          </a:xfrm>
        </p:spPr>
        <p:txBody>
          <a:bodyPr>
            <a:normAutofit/>
          </a:bodyPr>
          <a:lstStyle/>
          <a:p>
            <a:r>
              <a:rPr lang="en-GB" dirty="0"/>
              <a:t>Rivers in northern England, during low flow conditions</a:t>
            </a:r>
          </a:p>
          <a:p>
            <a:r>
              <a:rPr lang="en-GB" dirty="0"/>
              <a:t>High-resolution Terrestrial Laser Scan data</a:t>
            </a:r>
          </a:p>
          <a:p>
            <a:r>
              <a:rPr lang="en-GB" dirty="0"/>
              <a:t>Multiple scans registered, vegetation removed, and point cloud sampled at 0.01 m</a:t>
            </a:r>
          </a:p>
          <a:p>
            <a:r>
              <a:rPr lang="en-GB" dirty="0"/>
              <a:t>Aligned to flow direction, and interpolated onto 0.02 m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E0A21-6208-4738-8A4C-542A11CDB444}"/>
              </a:ext>
            </a:extLst>
          </p:cNvPr>
          <p:cNvSpPr txBox="1"/>
          <p:nvPr/>
        </p:nvSpPr>
        <p:spPr>
          <a:xfrm>
            <a:off x="5070078" y="2873930"/>
            <a:ext cx="205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River Tees (igneous)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29EFF-2997-409C-9C97-A856DEDA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 descr="A picture containing fungus&#10;&#10;Description automatically generated">
            <a:extLst>
              <a:ext uri="{FF2B5EF4-FFF2-40B4-BE49-F238E27FC236}">
                <a16:creationId xmlns:a16="http://schemas.microsoft.com/office/drawing/2014/main" id="{18A830D3-7278-4B1B-BDFF-B87C23A0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/>
          <a:stretch/>
        </p:blipFill>
        <p:spPr>
          <a:xfrm rot="5400000">
            <a:off x="7932814" y="271240"/>
            <a:ext cx="4093612" cy="3922608"/>
          </a:xfrm>
          <a:prstGeom prst="rect">
            <a:avLst/>
          </a:prstGeom>
        </p:spPr>
      </p:pic>
      <p:pic>
        <p:nvPicPr>
          <p:cNvPr id="5" name="Picture 4" descr="A picture containing outdoor, sky, ground, rock&#10;&#10;Description automatically generated">
            <a:extLst>
              <a:ext uri="{FF2B5EF4-FFF2-40B4-BE49-F238E27FC236}">
                <a16:creationId xmlns:a16="http://schemas.microsoft.com/office/drawing/2014/main" id="{08EBA793-9AD0-4043-8F14-50F806B94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8" r="10383"/>
          <a:stretch/>
        </p:blipFill>
        <p:spPr>
          <a:xfrm>
            <a:off x="5197181" y="3276600"/>
            <a:ext cx="5642270" cy="3395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E480D4-2D0F-4D7D-A608-1D258C6EDBCD}"/>
              </a:ext>
            </a:extLst>
          </p:cNvPr>
          <p:cNvSpPr txBox="1"/>
          <p:nvPr/>
        </p:nvSpPr>
        <p:spPr>
          <a:xfrm>
            <a:off x="6477000" y="131371"/>
            <a:ext cx="160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River Wharfe 3 (limestone)</a:t>
            </a:r>
          </a:p>
        </p:txBody>
      </p:sp>
    </p:spTree>
    <p:extLst>
      <p:ext uri="{BB962C8B-B14F-4D97-AF65-F5344CB8AC3E}">
        <p14:creationId xmlns:p14="http://schemas.microsoft.com/office/powerpoint/2010/main" val="428324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655F-B929-411E-A585-C3D399AB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020"/>
            <a:ext cx="10515600" cy="1325563"/>
          </a:xfrm>
        </p:spPr>
        <p:txBody>
          <a:bodyPr/>
          <a:lstStyle/>
          <a:p>
            <a:r>
              <a:rPr lang="en-GB" dirty="0"/>
              <a:t>Channel topographies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0140F-5EBB-4F2C-A55A-EE47002C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755"/>
            <a:ext cx="10515600" cy="4351338"/>
          </a:xfrm>
        </p:spPr>
        <p:txBody>
          <a:bodyPr/>
          <a:lstStyle/>
          <a:p>
            <a:r>
              <a:rPr lang="en-GB" dirty="0"/>
              <a:t>Images of different sites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D64985-090D-4BBE-87FA-A7C61ABE7CD1}"/>
              </a:ext>
            </a:extLst>
          </p:cNvPr>
          <p:cNvGrpSpPr/>
          <p:nvPr/>
        </p:nvGrpSpPr>
        <p:grpSpPr>
          <a:xfrm>
            <a:off x="59447" y="1120381"/>
            <a:ext cx="12084665" cy="5118019"/>
            <a:chOff x="59446" y="9939"/>
            <a:chExt cx="15384151" cy="65153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E71570-5AE8-421E-B5DE-6B805D626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92" r="12898" b="4995"/>
            <a:stretch/>
          </p:blipFill>
          <p:spPr>
            <a:xfrm>
              <a:off x="6594290" y="9939"/>
              <a:ext cx="2410334" cy="65153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0E0D5-09A3-48A1-8EB2-58F54A775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444" r="18022" b="4995"/>
            <a:stretch/>
          </p:blipFill>
          <p:spPr>
            <a:xfrm>
              <a:off x="4487309" y="9939"/>
              <a:ext cx="2109858" cy="65153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FFE1AC-0451-40AF-9B1C-329BCF9D0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182" r="18022" b="4995"/>
            <a:stretch/>
          </p:blipFill>
          <p:spPr>
            <a:xfrm>
              <a:off x="2467826" y="9939"/>
              <a:ext cx="2086452" cy="65153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453496-EA5E-4818-A004-F28C2BE50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07" r="12623" b="4995"/>
            <a:stretch/>
          </p:blipFill>
          <p:spPr>
            <a:xfrm>
              <a:off x="12952067" y="9939"/>
              <a:ext cx="2491530" cy="65153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B95226-0FE0-4990-86E1-CDC7DA2F9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777" r="11968" b="4995"/>
            <a:stretch/>
          </p:blipFill>
          <p:spPr>
            <a:xfrm>
              <a:off x="59446" y="9939"/>
              <a:ext cx="2481541" cy="65153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ACAC46-9035-413D-821E-1FF7C3221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25" r="18448" b="4995"/>
            <a:stretch/>
          </p:blipFill>
          <p:spPr>
            <a:xfrm>
              <a:off x="10970149" y="9939"/>
              <a:ext cx="2017643" cy="65153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1C6AAD-C39D-49BC-BCE3-CAB700C2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458" r="19522" b="4995"/>
            <a:stretch/>
          </p:blipFill>
          <p:spPr>
            <a:xfrm>
              <a:off x="8984487" y="9939"/>
              <a:ext cx="2030135" cy="651539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E71556-66F4-4515-BBFC-120141235EAF}"/>
              </a:ext>
            </a:extLst>
          </p:cNvPr>
          <p:cNvSpPr txBox="1"/>
          <p:nvPr/>
        </p:nvSpPr>
        <p:spPr>
          <a:xfrm>
            <a:off x="408184" y="1225509"/>
            <a:ext cx="15263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/>
              <a:t>Sleightholme</a:t>
            </a:r>
            <a:r>
              <a:rPr lang="en-GB" sz="1400" dirty="0"/>
              <a:t> Beck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9BE5F-A803-43EC-AF22-324AD6A6FF45}"/>
              </a:ext>
            </a:extLst>
          </p:cNvPr>
          <p:cNvSpPr txBox="1"/>
          <p:nvPr/>
        </p:nvSpPr>
        <p:spPr>
          <a:xfrm>
            <a:off x="2297091" y="1225509"/>
            <a:ext cx="12716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River Wharfe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70654-40AD-4405-B125-E598E22BCB6D}"/>
              </a:ext>
            </a:extLst>
          </p:cNvPr>
          <p:cNvSpPr txBox="1"/>
          <p:nvPr/>
        </p:nvSpPr>
        <p:spPr>
          <a:xfrm>
            <a:off x="3910154" y="1225509"/>
            <a:ext cx="12716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River Wharfe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5F51BC-DAB9-4D13-A9A2-A6EB4F633DD5}"/>
              </a:ext>
            </a:extLst>
          </p:cNvPr>
          <p:cNvSpPr txBox="1"/>
          <p:nvPr/>
        </p:nvSpPr>
        <p:spPr>
          <a:xfrm>
            <a:off x="5606340" y="1225509"/>
            <a:ext cx="12716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River Wharfe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77E81E-7B1C-47D9-8C4B-470E4A94F464}"/>
              </a:ext>
            </a:extLst>
          </p:cNvPr>
          <p:cNvSpPr txBox="1"/>
          <p:nvPr/>
        </p:nvSpPr>
        <p:spPr>
          <a:xfrm>
            <a:off x="9068557" y="1225509"/>
            <a:ext cx="10502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River Tees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313B9-8614-457B-A3FE-8A27DFCD4E15}"/>
              </a:ext>
            </a:extLst>
          </p:cNvPr>
          <p:cNvSpPr txBox="1"/>
          <p:nvPr/>
        </p:nvSpPr>
        <p:spPr>
          <a:xfrm>
            <a:off x="10644012" y="1225509"/>
            <a:ext cx="10502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River Tees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48CE80-94BE-4AF7-9AF4-8A18A3CC5C31}"/>
              </a:ext>
            </a:extLst>
          </p:cNvPr>
          <p:cNvSpPr txBox="1"/>
          <p:nvPr/>
        </p:nvSpPr>
        <p:spPr>
          <a:xfrm>
            <a:off x="7472400" y="1225509"/>
            <a:ext cx="8531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Birk Beck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70FA12C-9397-4047-BE4A-333C4DAC1C14}"/>
              </a:ext>
            </a:extLst>
          </p:cNvPr>
          <p:cNvSpPr/>
          <p:nvPr/>
        </p:nvSpPr>
        <p:spPr>
          <a:xfrm>
            <a:off x="4672208" y="1541300"/>
            <a:ext cx="508371" cy="4334005"/>
          </a:xfrm>
          <a:custGeom>
            <a:avLst/>
            <a:gdLst>
              <a:gd name="connsiteX0" fmla="*/ 0 w 508371"/>
              <a:gd name="connsiteY0" fmla="*/ 4334005 h 4334005"/>
              <a:gd name="connsiteX1" fmla="*/ 187891 w 508371"/>
              <a:gd name="connsiteY1" fmla="*/ 4033381 h 4334005"/>
              <a:gd name="connsiteX2" fmla="*/ 200417 w 508371"/>
              <a:gd name="connsiteY2" fmla="*/ 3682652 h 4334005"/>
              <a:gd name="connsiteX3" fmla="*/ 237995 w 508371"/>
              <a:gd name="connsiteY3" fmla="*/ 3632548 h 4334005"/>
              <a:gd name="connsiteX4" fmla="*/ 288099 w 508371"/>
              <a:gd name="connsiteY4" fmla="*/ 3544866 h 4334005"/>
              <a:gd name="connsiteX5" fmla="*/ 325677 w 508371"/>
              <a:gd name="connsiteY5" fmla="*/ 3519814 h 4334005"/>
              <a:gd name="connsiteX6" fmla="*/ 388307 w 508371"/>
              <a:gd name="connsiteY6" fmla="*/ 3394553 h 4334005"/>
              <a:gd name="connsiteX7" fmla="*/ 438411 w 508371"/>
              <a:gd name="connsiteY7" fmla="*/ 3319397 h 4334005"/>
              <a:gd name="connsiteX8" fmla="*/ 463463 w 508371"/>
              <a:gd name="connsiteY8" fmla="*/ 3256767 h 4334005"/>
              <a:gd name="connsiteX9" fmla="*/ 488515 w 508371"/>
              <a:gd name="connsiteY9" fmla="*/ 3206663 h 4334005"/>
              <a:gd name="connsiteX10" fmla="*/ 488515 w 508371"/>
              <a:gd name="connsiteY10" fmla="*/ 2918564 h 4334005"/>
              <a:gd name="connsiteX11" fmla="*/ 450937 w 508371"/>
              <a:gd name="connsiteY11" fmla="*/ 2868460 h 4334005"/>
              <a:gd name="connsiteX12" fmla="*/ 438411 w 508371"/>
              <a:gd name="connsiteY12" fmla="*/ 2768252 h 4334005"/>
              <a:gd name="connsiteX13" fmla="*/ 425885 w 508371"/>
              <a:gd name="connsiteY13" fmla="*/ 2718148 h 4334005"/>
              <a:gd name="connsiteX14" fmla="*/ 400833 w 508371"/>
              <a:gd name="connsiteY14" fmla="*/ 2555309 h 4334005"/>
              <a:gd name="connsiteX15" fmla="*/ 388307 w 508371"/>
              <a:gd name="connsiteY15" fmla="*/ 2404997 h 4334005"/>
              <a:gd name="connsiteX16" fmla="*/ 363255 w 508371"/>
              <a:gd name="connsiteY16" fmla="*/ 2304789 h 4334005"/>
              <a:gd name="connsiteX17" fmla="*/ 375781 w 508371"/>
              <a:gd name="connsiteY17" fmla="*/ 1440493 h 4334005"/>
              <a:gd name="connsiteX18" fmla="*/ 488515 w 508371"/>
              <a:gd name="connsiteY18" fmla="*/ 1302707 h 4334005"/>
              <a:gd name="connsiteX19" fmla="*/ 488515 w 508371"/>
              <a:gd name="connsiteY19" fmla="*/ 1089764 h 4334005"/>
              <a:gd name="connsiteX20" fmla="*/ 450937 w 508371"/>
              <a:gd name="connsiteY20" fmla="*/ 989556 h 4334005"/>
              <a:gd name="connsiteX21" fmla="*/ 388307 w 508371"/>
              <a:gd name="connsiteY21" fmla="*/ 964504 h 4334005"/>
              <a:gd name="connsiteX22" fmla="*/ 363255 w 508371"/>
              <a:gd name="connsiteY22" fmla="*/ 926926 h 4334005"/>
              <a:gd name="connsiteX23" fmla="*/ 313151 w 508371"/>
              <a:gd name="connsiteY23" fmla="*/ 914400 h 4334005"/>
              <a:gd name="connsiteX24" fmla="*/ 175365 w 508371"/>
              <a:gd name="connsiteY24" fmla="*/ 864296 h 4334005"/>
              <a:gd name="connsiteX25" fmla="*/ 162839 w 508371"/>
              <a:gd name="connsiteY25" fmla="*/ 826718 h 4334005"/>
              <a:gd name="connsiteX26" fmla="*/ 225469 w 508371"/>
              <a:gd name="connsiteY26" fmla="*/ 638827 h 4334005"/>
              <a:gd name="connsiteX27" fmla="*/ 313151 w 508371"/>
              <a:gd name="connsiteY27" fmla="*/ 488515 h 4334005"/>
              <a:gd name="connsiteX28" fmla="*/ 325677 w 508371"/>
              <a:gd name="connsiteY28" fmla="*/ 413359 h 4334005"/>
              <a:gd name="connsiteX29" fmla="*/ 338203 w 508371"/>
              <a:gd name="connsiteY29" fmla="*/ 375781 h 4334005"/>
              <a:gd name="connsiteX30" fmla="*/ 338203 w 508371"/>
              <a:gd name="connsiteY30" fmla="*/ 0 h 43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8371" h="4334005">
                <a:moveTo>
                  <a:pt x="0" y="4334005"/>
                </a:moveTo>
                <a:cubicBezTo>
                  <a:pt x="62630" y="4233797"/>
                  <a:pt x="153139" y="4146326"/>
                  <a:pt x="187891" y="4033381"/>
                </a:cubicBezTo>
                <a:cubicBezTo>
                  <a:pt x="222295" y="3921570"/>
                  <a:pt x="185907" y="3798733"/>
                  <a:pt x="200417" y="3682652"/>
                </a:cubicBezTo>
                <a:cubicBezTo>
                  <a:pt x="203006" y="3661937"/>
                  <a:pt x="226930" y="3650251"/>
                  <a:pt x="237995" y="3632548"/>
                </a:cubicBezTo>
                <a:cubicBezTo>
                  <a:pt x="254369" y="3606350"/>
                  <a:pt x="265114" y="3567851"/>
                  <a:pt x="288099" y="3544866"/>
                </a:cubicBezTo>
                <a:cubicBezTo>
                  <a:pt x="298744" y="3534221"/>
                  <a:pt x="313151" y="3528165"/>
                  <a:pt x="325677" y="3519814"/>
                </a:cubicBezTo>
                <a:cubicBezTo>
                  <a:pt x="395835" y="3414574"/>
                  <a:pt x="286781" y="3583101"/>
                  <a:pt x="388307" y="3394553"/>
                </a:cubicBezTo>
                <a:cubicBezTo>
                  <a:pt x="402582" y="3368043"/>
                  <a:pt x="423993" y="3345829"/>
                  <a:pt x="438411" y="3319397"/>
                </a:cubicBezTo>
                <a:cubicBezTo>
                  <a:pt x="449178" y="3299658"/>
                  <a:pt x="454331" y="3277314"/>
                  <a:pt x="463463" y="3256767"/>
                </a:cubicBezTo>
                <a:cubicBezTo>
                  <a:pt x="471047" y="3239704"/>
                  <a:pt x="480164" y="3223364"/>
                  <a:pt x="488515" y="3206663"/>
                </a:cubicBezTo>
                <a:cubicBezTo>
                  <a:pt x="511188" y="3093299"/>
                  <a:pt x="518540" y="3083701"/>
                  <a:pt x="488515" y="2918564"/>
                </a:cubicBezTo>
                <a:cubicBezTo>
                  <a:pt x="484780" y="2898024"/>
                  <a:pt x="463463" y="2885161"/>
                  <a:pt x="450937" y="2868460"/>
                </a:cubicBezTo>
                <a:cubicBezTo>
                  <a:pt x="446762" y="2835057"/>
                  <a:pt x="443945" y="2801457"/>
                  <a:pt x="438411" y="2768252"/>
                </a:cubicBezTo>
                <a:cubicBezTo>
                  <a:pt x="435581" y="2751271"/>
                  <a:pt x="428715" y="2735129"/>
                  <a:pt x="425885" y="2718148"/>
                </a:cubicBezTo>
                <a:cubicBezTo>
                  <a:pt x="380382" y="2445132"/>
                  <a:pt x="439147" y="2746883"/>
                  <a:pt x="400833" y="2555309"/>
                </a:cubicBezTo>
                <a:cubicBezTo>
                  <a:pt x="396658" y="2505205"/>
                  <a:pt x="395765" y="2454718"/>
                  <a:pt x="388307" y="2404997"/>
                </a:cubicBezTo>
                <a:cubicBezTo>
                  <a:pt x="383200" y="2370947"/>
                  <a:pt x="363702" y="2339217"/>
                  <a:pt x="363255" y="2304789"/>
                </a:cubicBezTo>
                <a:cubicBezTo>
                  <a:pt x="359513" y="2016684"/>
                  <a:pt x="350027" y="1727469"/>
                  <a:pt x="375781" y="1440493"/>
                </a:cubicBezTo>
                <a:cubicBezTo>
                  <a:pt x="382424" y="1366476"/>
                  <a:pt x="438980" y="1335730"/>
                  <a:pt x="488515" y="1302707"/>
                </a:cubicBezTo>
                <a:cubicBezTo>
                  <a:pt x="518309" y="1213325"/>
                  <a:pt x="507593" y="1261466"/>
                  <a:pt x="488515" y="1089764"/>
                </a:cubicBezTo>
                <a:cubicBezTo>
                  <a:pt x="486170" y="1068662"/>
                  <a:pt x="467733" y="1003952"/>
                  <a:pt x="450937" y="989556"/>
                </a:cubicBezTo>
                <a:cubicBezTo>
                  <a:pt x="433865" y="974923"/>
                  <a:pt x="409184" y="972855"/>
                  <a:pt x="388307" y="964504"/>
                </a:cubicBezTo>
                <a:cubicBezTo>
                  <a:pt x="379956" y="951978"/>
                  <a:pt x="375781" y="935277"/>
                  <a:pt x="363255" y="926926"/>
                </a:cubicBezTo>
                <a:cubicBezTo>
                  <a:pt x="348931" y="917377"/>
                  <a:pt x="329640" y="919347"/>
                  <a:pt x="313151" y="914400"/>
                </a:cubicBezTo>
                <a:cubicBezTo>
                  <a:pt x="248826" y="895103"/>
                  <a:pt x="235128" y="888201"/>
                  <a:pt x="175365" y="864296"/>
                </a:cubicBezTo>
                <a:cubicBezTo>
                  <a:pt x="171190" y="851770"/>
                  <a:pt x="161094" y="839806"/>
                  <a:pt x="162839" y="826718"/>
                </a:cubicBezTo>
                <a:cubicBezTo>
                  <a:pt x="189440" y="627210"/>
                  <a:pt x="176033" y="729460"/>
                  <a:pt x="225469" y="638827"/>
                </a:cubicBezTo>
                <a:cubicBezTo>
                  <a:pt x="304723" y="493528"/>
                  <a:pt x="242090" y="583263"/>
                  <a:pt x="313151" y="488515"/>
                </a:cubicBezTo>
                <a:cubicBezTo>
                  <a:pt x="317326" y="463463"/>
                  <a:pt x="320167" y="438152"/>
                  <a:pt x="325677" y="413359"/>
                </a:cubicBezTo>
                <a:cubicBezTo>
                  <a:pt x="328541" y="400470"/>
                  <a:pt x="337803" y="388979"/>
                  <a:pt x="338203" y="375781"/>
                </a:cubicBezTo>
                <a:cubicBezTo>
                  <a:pt x="341997" y="250578"/>
                  <a:pt x="338203" y="125260"/>
                  <a:pt x="338203" y="0"/>
                </a:cubicBezTo>
              </a:path>
            </a:pathLst>
          </a:custGeom>
          <a:noFill/>
          <a:ln w="203200">
            <a:solidFill>
              <a:schemeClr val="accent5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459F795-22FA-4CE5-8495-3D05C7CB8366}"/>
              </a:ext>
            </a:extLst>
          </p:cNvPr>
          <p:cNvSpPr/>
          <p:nvPr/>
        </p:nvSpPr>
        <p:spPr>
          <a:xfrm>
            <a:off x="221237" y="1528774"/>
            <a:ext cx="856001" cy="4484318"/>
          </a:xfrm>
          <a:custGeom>
            <a:avLst/>
            <a:gdLst>
              <a:gd name="connsiteX0" fmla="*/ 856001 w 856001"/>
              <a:gd name="connsiteY0" fmla="*/ 4484318 h 4484318"/>
              <a:gd name="connsiteX1" fmla="*/ 755793 w 856001"/>
              <a:gd name="connsiteY1" fmla="*/ 4033381 h 4484318"/>
              <a:gd name="connsiteX2" fmla="*/ 655585 w 856001"/>
              <a:gd name="connsiteY2" fmla="*/ 3933172 h 4484318"/>
              <a:gd name="connsiteX3" fmla="*/ 580429 w 856001"/>
              <a:gd name="connsiteY3" fmla="*/ 3870542 h 4484318"/>
              <a:gd name="connsiteX4" fmla="*/ 530325 w 856001"/>
              <a:gd name="connsiteY4" fmla="*/ 3845490 h 4484318"/>
              <a:gd name="connsiteX5" fmla="*/ 442642 w 856001"/>
              <a:gd name="connsiteY5" fmla="*/ 3757808 h 4484318"/>
              <a:gd name="connsiteX6" fmla="*/ 329908 w 856001"/>
              <a:gd name="connsiteY6" fmla="*/ 3682652 h 4484318"/>
              <a:gd name="connsiteX7" fmla="*/ 267278 w 856001"/>
              <a:gd name="connsiteY7" fmla="*/ 3607496 h 4484318"/>
              <a:gd name="connsiteX8" fmla="*/ 254752 w 856001"/>
              <a:gd name="connsiteY8" fmla="*/ 3569918 h 4484318"/>
              <a:gd name="connsiteX9" fmla="*/ 217174 w 856001"/>
              <a:gd name="connsiteY9" fmla="*/ 3507288 h 4484318"/>
              <a:gd name="connsiteX10" fmla="*/ 204648 w 856001"/>
              <a:gd name="connsiteY10" fmla="*/ 3407079 h 4484318"/>
              <a:gd name="connsiteX11" fmla="*/ 179596 w 856001"/>
              <a:gd name="connsiteY11" fmla="*/ 3319397 h 4484318"/>
              <a:gd name="connsiteX12" fmla="*/ 154544 w 856001"/>
              <a:gd name="connsiteY12" fmla="*/ 3093929 h 4484318"/>
              <a:gd name="connsiteX13" fmla="*/ 142018 w 856001"/>
              <a:gd name="connsiteY13" fmla="*/ 3006246 h 4484318"/>
              <a:gd name="connsiteX14" fmla="*/ 66862 w 856001"/>
              <a:gd name="connsiteY14" fmla="*/ 2855934 h 4484318"/>
              <a:gd name="connsiteX15" fmla="*/ 16758 w 856001"/>
              <a:gd name="connsiteY15" fmla="*/ 2693096 h 4484318"/>
              <a:gd name="connsiteX16" fmla="*/ 16758 w 856001"/>
              <a:gd name="connsiteY16" fmla="*/ 2116898 h 4484318"/>
              <a:gd name="connsiteX17" fmla="*/ 29284 w 856001"/>
              <a:gd name="connsiteY17" fmla="*/ 2079320 h 4484318"/>
              <a:gd name="connsiteX18" fmla="*/ 66862 w 856001"/>
              <a:gd name="connsiteY18" fmla="*/ 2054268 h 4484318"/>
              <a:gd name="connsiteX19" fmla="*/ 167070 w 856001"/>
              <a:gd name="connsiteY19" fmla="*/ 1929008 h 4484318"/>
              <a:gd name="connsiteX20" fmla="*/ 179596 w 856001"/>
              <a:gd name="connsiteY20" fmla="*/ 1878904 h 4484318"/>
              <a:gd name="connsiteX21" fmla="*/ 204648 w 856001"/>
              <a:gd name="connsiteY21" fmla="*/ 1628383 h 4484318"/>
              <a:gd name="connsiteX22" fmla="*/ 242226 w 856001"/>
              <a:gd name="connsiteY22" fmla="*/ 1528175 h 4484318"/>
              <a:gd name="connsiteX23" fmla="*/ 279804 w 856001"/>
              <a:gd name="connsiteY23" fmla="*/ 1478071 h 4484318"/>
              <a:gd name="connsiteX24" fmla="*/ 354960 w 856001"/>
              <a:gd name="connsiteY24" fmla="*/ 1352811 h 4484318"/>
              <a:gd name="connsiteX25" fmla="*/ 367486 w 856001"/>
              <a:gd name="connsiteY25" fmla="*/ 1302707 h 4484318"/>
              <a:gd name="connsiteX26" fmla="*/ 417590 w 856001"/>
              <a:gd name="connsiteY26" fmla="*/ 1215024 h 4484318"/>
              <a:gd name="connsiteX27" fmla="*/ 405064 w 856001"/>
              <a:gd name="connsiteY27" fmla="*/ 977030 h 4484318"/>
              <a:gd name="connsiteX28" fmla="*/ 392538 w 856001"/>
              <a:gd name="connsiteY28" fmla="*/ 939452 h 4484318"/>
              <a:gd name="connsiteX29" fmla="*/ 342434 w 856001"/>
              <a:gd name="connsiteY29" fmla="*/ 776614 h 4484318"/>
              <a:gd name="connsiteX30" fmla="*/ 317382 w 856001"/>
              <a:gd name="connsiteY30" fmla="*/ 375781 h 4484318"/>
              <a:gd name="connsiteX31" fmla="*/ 304856 w 856001"/>
              <a:gd name="connsiteY31" fmla="*/ 313151 h 4484318"/>
              <a:gd name="connsiteX32" fmla="*/ 267278 w 856001"/>
              <a:gd name="connsiteY32" fmla="*/ 212942 h 4484318"/>
              <a:gd name="connsiteX33" fmla="*/ 304856 w 856001"/>
              <a:gd name="connsiteY33" fmla="*/ 0 h 448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6001" h="4484318">
                <a:moveTo>
                  <a:pt x="856001" y="4484318"/>
                </a:moveTo>
                <a:cubicBezTo>
                  <a:pt x="845096" y="4427973"/>
                  <a:pt x="818122" y="4158038"/>
                  <a:pt x="755793" y="4033381"/>
                </a:cubicBezTo>
                <a:cubicBezTo>
                  <a:pt x="730064" y="3981923"/>
                  <a:pt x="704588" y="3976731"/>
                  <a:pt x="655585" y="3933172"/>
                </a:cubicBezTo>
                <a:cubicBezTo>
                  <a:pt x="608954" y="3891722"/>
                  <a:pt x="631394" y="3899665"/>
                  <a:pt x="580429" y="3870542"/>
                </a:cubicBezTo>
                <a:cubicBezTo>
                  <a:pt x="564217" y="3861278"/>
                  <a:pt x="544777" y="3857314"/>
                  <a:pt x="530325" y="3845490"/>
                </a:cubicBezTo>
                <a:cubicBezTo>
                  <a:pt x="498334" y="3819316"/>
                  <a:pt x="478086" y="3779074"/>
                  <a:pt x="442642" y="3757808"/>
                </a:cubicBezTo>
                <a:cubicBezTo>
                  <a:pt x="412826" y="3739918"/>
                  <a:pt x="356001" y="3708745"/>
                  <a:pt x="329908" y="3682652"/>
                </a:cubicBezTo>
                <a:cubicBezTo>
                  <a:pt x="306849" y="3659593"/>
                  <a:pt x="288155" y="3632548"/>
                  <a:pt x="267278" y="3607496"/>
                </a:cubicBezTo>
                <a:cubicBezTo>
                  <a:pt x="263103" y="3594970"/>
                  <a:pt x="260657" y="3581728"/>
                  <a:pt x="254752" y="3569918"/>
                </a:cubicBezTo>
                <a:cubicBezTo>
                  <a:pt x="243864" y="3548142"/>
                  <a:pt x="224334" y="3530558"/>
                  <a:pt x="217174" y="3507288"/>
                </a:cubicBezTo>
                <a:cubicBezTo>
                  <a:pt x="207274" y="3475114"/>
                  <a:pt x="211250" y="3440088"/>
                  <a:pt x="204648" y="3407079"/>
                </a:cubicBezTo>
                <a:cubicBezTo>
                  <a:pt x="198687" y="3377272"/>
                  <a:pt x="187947" y="3348624"/>
                  <a:pt x="179596" y="3319397"/>
                </a:cubicBezTo>
                <a:cubicBezTo>
                  <a:pt x="171245" y="3244241"/>
                  <a:pt x="163554" y="3169009"/>
                  <a:pt x="154544" y="3093929"/>
                </a:cubicBezTo>
                <a:cubicBezTo>
                  <a:pt x="151026" y="3064615"/>
                  <a:pt x="151354" y="3034255"/>
                  <a:pt x="142018" y="3006246"/>
                </a:cubicBezTo>
                <a:cubicBezTo>
                  <a:pt x="116967" y="2931092"/>
                  <a:pt x="91914" y="2918563"/>
                  <a:pt x="66862" y="2855934"/>
                </a:cubicBezTo>
                <a:cubicBezTo>
                  <a:pt x="29023" y="2761336"/>
                  <a:pt x="47263" y="2815118"/>
                  <a:pt x="16758" y="2693096"/>
                </a:cubicBezTo>
                <a:cubicBezTo>
                  <a:pt x="-6677" y="2435330"/>
                  <a:pt x="-4469" y="2520201"/>
                  <a:pt x="16758" y="2116898"/>
                </a:cubicBezTo>
                <a:cubicBezTo>
                  <a:pt x="17452" y="2103713"/>
                  <a:pt x="21036" y="2089630"/>
                  <a:pt x="29284" y="2079320"/>
                </a:cubicBezTo>
                <a:cubicBezTo>
                  <a:pt x="38688" y="2067565"/>
                  <a:pt x="55610" y="2064270"/>
                  <a:pt x="66862" y="2054268"/>
                </a:cubicBezTo>
                <a:cubicBezTo>
                  <a:pt x="120601" y="2006500"/>
                  <a:pt x="144420" y="1989407"/>
                  <a:pt x="167070" y="1929008"/>
                </a:cubicBezTo>
                <a:cubicBezTo>
                  <a:pt x="173115" y="1912889"/>
                  <a:pt x="175421" y="1895605"/>
                  <a:pt x="179596" y="1878904"/>
                </a:cubicBezTo>
                <a:cubicBezTo>
                  <a:pt x="181283" y="1856967"/>
                  <a:pt x="191529" y="1677578"/>
                  <a:pt x="204648" y="1628383"/>
                </a:cubicBezTo>
                <a:cubicBezTo>
                  <a:pt x="213840" y="1593913"/>
                  <a:pt x="226272" y="1560083"/>
                  <a:pt x="242226" y="1528175"/>
                </a:cubicBezTo>
                <a:cubicBezTo>
                  <a:pt x="251562" y="1509502"/>
                  <a:pt x="268515" y="1495632"/>
                  <a:pt x="279804" y="1478071"/>
                </a:cubicBezTo>
                <a:cubicBezTo>
                  <a:pt x="306135" y="1437112"/>
                  <a:pt x="354960" y="1352811"/>
                  <a:pt x="354960" y="1352811"/>
                </a:cubicBezTo>
                <a:cubicBezTo>
                  <a:pt x="359135" y="1336110"/>
                  <a:pt x="359787" y="1318105"/>
                  <a:pt x="367486" y="1302707"/>
                </a:cubicBezTo>
                <a:cubicBezTo>
                  <a:pt x="443317" y="1151044"/>
                  <a:pt x="379279" y="1329961"/>
                  <a:pt x="417590" y="1215024"/>
                </a:cubicBezTo>
                <a:cubicBezTo>
                  <a:pt x="413415" y="1135693"/>
                  <a:pt x="412256" y="1056145"/>
                  <a:pt x="405064" y="977030"/>
                </a:cubicBezTo>
                <a:cubicBezTo>
                  <a:pt x="403869" y="963881"/>
                  <a:pt x="395740" y="952261"/>
                  <a:pt x="392538" y="939452"/>
                </a:cubicBezTo>
                <a:cubicBezTo>
                  <a:pt x="356160" y="793939"/>
                  <a:pt x="388231" y="868207"/>
                  <a:pt x="342434" y="776614"/>
                </a:cubicBezTo>
                <a:cubicBezTo>
                  <a:pt x="334083" y="643003"/>
                  <a:pt x="328201" y="509215"/>
                  <a:pt x="317382" y="375781"/>
                </a:cubicBezTo>
                <a:cubicBezTo>
                  <a:pt x="315661" y="354561"/>
                  <a:pt x="311588" y="333349"/>
                  <a:pt x="304856" y="313151"/>
                </a:cubicBezTo>
                <a:cubicBezTo>
                  <a:pt x="239354" y="116643"/>
                  <a:pt x="314528" y="401940"/>
                  <a:pt x="267278" y="212942"/>
                </a:cubicBezTo>
                <a:cubicBezTo>
                  <a:pt x="280877" y="22562"/>
                  <a:pt x="247297" y="86339"/>
                  <a:pt x="304856" y="0"/>
                </a:cubicBezTo>
              </a:path>
            </a:pathLst>
          </a:custGeom>
          <a:noFill/>
          <a:ln w="203200">
            <a:solidFill>
              <a:schemeClr val="accent5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9E860DD-589A-4619-81A8-C227C9BE6A07}"/>
              </a:ext>
            </a:extLst>
          </p:cNvPr>
          <p:cNvSpPr/>
          <p:nvPr/>
        </p:nvSpPr>
        <p:spPr>
          <a:xfrm>
            <a:off x="7528089" y="1528774"/>
            <a:ext cx="638881" cy="4008329"/>
          </a:xfrm>
          <a:custGeom>
            <a:avLst/>
            <a:gdLst>
              <a:gd name="connsiteX0" fmla="*/ 263100 w 638881"/>
              <a:gd name="connsiteY0" fmla="*/ 4008329 h 4008329"/>
              <a:gd name="connsiteX1" fmla="*/ 212996 w 638881"/>
              <a:gd name="connsiteY1" fmla="*/ 3695178 h 4008329"/>
              <a:gd name="connsiteX2" fmla="*/ 200470 w 638881"/>
              <a:gd name="connsiteY2" fmla="*/ 3657600 h 4008329"/>
              <a:gd name="connsiteX3" fmla="*/ 175418 w 638881"/>
              <a:gd name="connsiteY3" fmla="*/ 3331923 h 4008329"/>
              <a:gd name="connsiteX4" fmla="*/ 162892 w 638881"/>
              <a:gd name="connsiteY4" fmla="*/ 3281819 h 4008329"/>
              <a:gd name="connsiteX5" fmla="*/ 150366 w 638881"/>
              <a:gd name="connsiteY5" fmla="*/ 3206663 h 4008329"/>
              <a:gd name="connsiteX6" fmla="*/ 162892 w 638881"/>
              <a:gd name="connsiteY6" fmla="*/ 2918564 h 4008329"/>
              <a:gd name="connsiteX7" fmla="*/ 212996 w 638881"/>
              <a:gd name="connsiteY7" fmla="*/ 2805830 h 4008329"/>
              <a:gd name="connsiteX8" fmla="*/ 238048 w 638881"/>
              <a:gd name="connsiteY8" fmla="*/ 2705622 h 4008329"/>
              <a:gd name="connsiteX9" fmla="*/ 250574 w 638881"/>
              <a:gd name="connsiteY9" fmla="*/ 2630466 h 4008329"/>
              <a:gd name="connsiteX10" fmla="*/ 275626 w 638881"/>
              <a:gd name="connsiteY10" fmla="*/ 2567835 h 4008329"/>
              <a:gd name="connsiteX11" fmla="*/ 288152 w 638881"/>
              <a:gd name="connsiteY11" fmla="*/ 2530257 h 4008329"/>
              <a:gd name="connsiteX12" fmla="*/ 350782 w 638881"/>
              <a:gd name="connsiteY12" fmla="*/ 2455101 h 4008329"/>
              <a:gd name="connsiteX13" fmla="*/ 400886 w 638881"/>
              <a:gd name="connsiteY13" fmla="*/ 2379945 h 4008329"/>
              <a:gd name="connsiteX14" fmla="*/ 425938 w 638881"/>
              <a:gd name="connsiteY14" fmla="*/ 2317315 h 4008329"/>
              <a:gd name="connsiteX15" fmla="*/ 438464 w 638881"/>
              <a:gd name="connsiteY15" fmla="*/ 2279737 h 4008329"/>
              <a:gd name="connsiteX16" fmla="*/ 463516 w 638881"/>
              <a:gd name="connsiteY16" fmla="*/ 2229633 h 4008329"/>
              <a:gd name="connsiteX17" fmla="*/ 488569 w 638881"/>
              <a:gd name="connsiteY17" fmla="*/ 2016690 h 4008329"/>
              <a:gd name="connsiteX18" fmla="*/ 513621 w 638881"/>
              <a:gd name="connsiteY18" fmla="*/ 1903956 h 4008329"/>
              <a:gd name="connsiteX19" fmla="*/ 526147 w 638881"/>
              <a:gd name="connsiteY19" fmla="*/ 1853852 h 4008329"/>
              <a:gd name="connsiteX20" fmla="*/ 551199 w 638881"/>
              <a:gd name="connsiteY20" fmla="*/ 1791222 h 4008329"/>
              <a:gd name="connsiteX21" fmla="*/ 576251 w 638881"/>
              <a:gd name="connsiteY21" fmla="*/ 1678488 h 4008329"/>
              <a:gd name="connsiteX22" fmla="*/ 601303 w 638881"/>
              <a:gd name="connsiteY22" fmla="*/ 1603331 h 4008329"/>
              <a:gd name="connsiteX23" fmla="*/ 613829 w 638881"/>
              <a:gd name="connsiteY23" fmla="*/ 1515649 h 4008329"/>
              <a:gd name="connsiteX24" fmla="*/ 638881 w 638881"/>
              <a:gd name="connsiteY24" fmla="*/ 1465545 h 4008329"/>
              <a:gd name="connsiteX25" fmla="*/ 588777 w 638881"/>
              <a:gd name="connsiteY25" fmla="*/ 1265129 h 4008329"/>
              <a:gd name="connsiteX26" fmla="*/ 563725 w 638881"/>
              <a:gd name="connsiteY26" fmla="*/ 1227551 h 4008329"/>
              <a:gd name="connsiteX27" fmla="*/ 513621 w 638881"/>
              <a:gd name="connsiteY27" fmla="*/ 1139868 h 4008329"/>
              <a:gd name="connsiteX28" fmla="*/ 425938 w 638881"/>
              <a:gd name="connsiteY28" fmla="*/ 1052186 h 4008329"/>
              <a:gd name="connsiteX29" fmla="*/ 400886 w 638881"/>
              <a:gd name="connsiteY29" fmla="*/ 939452 h 4008329"/>
              <a:gd name="connsiteX30" fmla="*/ 388360 w 638881"/>
              <a:gd name="connsiteY30" fmla="*/ 889348 h 4008329"/>
              <a:gd name="connsiteX31" fmla="*/ 325730 w 638881"/>
              <a:gd name="connsiteY31" fmla="*/ 814192 h 4008329"/>
              <a:gd name="connsiteX32" fmla="*/ 300678 w 638881"/>
              <a:gd name="connsiteY32" fmla="*/ 776614 h 4008329"/>
              <a:gd name="connsiteX33" fmla="*/ 238048 w 638881"/>
              <a:gd name="connsiteY33" fmla="*/ 726509 h 4008329"/>
              <a:gd name="connsiteX34" fmla="*/ 200470 w 638881"/>
              <a:gd name="connsiteY34" fmla="*/ 613775 h 4008329"/>
              <a:gd name="connsiteX35" fmla="*/ 162892 w 638881"/>
              <a:gd name="connsiteY35" fmla="*/ 551145 h 4008329"/>
              <a:gd name="connsiteX36" fmla="*/ 125314 w 638881"/>
              <a:gd name="connsiteY36" fmla="*/ 450937 h 4008329"/>
              <a:gd name="connsiteX37" fmla="*/ 100262 w 638881"/>
              <a:gd name="connsiteY37" fmla="*/ 363255 h 4008329"/>
              <a:gd name="connsiteX38" fmla="*/ 25106 w 638881"/>
              <a:gd name="connsiteY38" fmla="*/ 275572 h 4008329"/>
              <a:gd name="connsiteX39" fmla="*/ 12579 w 638881"/>
              <a:gd name="connsiteY39" fmla="*/ 212942 h 4008329"/>
              <a:gd name="connsiteX40" fmla="*/ 53 w 638881"/>
              <a:gd name="connsiteY40" fmla="*/ 175364 h 4008329"/>
              <a:gd name="connsiteX41" fmla="*/ 25106 w 638881"/>
              <a:gd name="connsiteY41" fmla="*/ 25052 h 4008329"/>
              <a:gd name="connsiteX42" fmla="*/ 25106 w 638881"/>
              <a:gd name="connsiteY42" fmla="*/ 0 h 400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38881" h="4008329">
                <a:moveTo>
                  <a:pt x="263100" y="4008329"/>
                </a:moveTo>
                <a:cubicBezTo>
                  <a:pt x="248083" y="3903209"/>
                  <a:pt x="242146" y="3797202"/>
                  <a:pt x="212996" y="3695178"/>
                </a:cubicBezTo>
                <a:cubicBezTo>
                  <a:pt x="209369" y="3682482"/>
                  <a:pt x="204645" y="3670126"/>
                  <a:pt x="200470" y="3657600"/>
                </a:cubicBezTo>
                <a:cubicBezTo>
                  <a:pt x="192119" y="3549041"/>
                  <a:pt x="186252" y="3440262"/>
                  <a:pt x="175418" y="3331923"/>
                </a:cubicBezTo>
                <a:cubicBezTo>
                  <a:pt x="173705" y="3314793"/>
                  <a:pt x="166268" y="3298700"/>
                  <a:pt x="162892" y="3281819"/>
                </a:cubicBezTo>
                <a:cubicBezTo>
                  <a:pt x="157911" y="3256915"/>
                  <a:pt x="154541" y="3231715"/>
                  <a:pt x="150366" y="3206663"/>
                </a:cubicBezTo>
                <a:cubicBezTo>
                  <a:pt x="154541" y="3110630"/>
                  <a:pt x="152652" y="3014141"/>
                  <a:pt x="162892" y="2918564"/>
                </a:cubicBezTo>
                <a:cubicBezTo>
                  <a:pt x="167042" y="2879833"/>
                  <a:pt x="201006" y="2841800"/>
                  <a:pt x="212996" y="2805830"/>
                </a:cubicBezTo>
                <a:cubicBezTo>
                  <a:pt x="223884" y="2773166"/>
                  <a:pt x="230834" y="2739288"/>
                  <a:pt x="238048" y="2705622"/>
                </a:cubicBezTo>
                <a:cubicBezTo>
                  <a:pt x="243370" y="2680788"/>
                  <a:pt x="243892" y="2654969"/>
                  <a:pt x="250574" y="2630466"/>
                </a:cubicBezTo>
                <a:cubicBezTo>
                  <a:pt x="256490" y="2608773"/>
                  <a:pt x="267731" y="2588889"/>
                  <a:pt x="275626" y="2567835"/>
                </a:cubicBezTo>
                <a:cubicBezTo>
                  <a:pt x="280262" y="2555472"/>
                  <a:pt x="282247" y="2542067"/>
                  <a:pt x="288152" y="2530257"/>
                </a:cubicBezTo>
                <a:cubicBezTo>
                  <a:pt x="315008" y="2476545"/>
                  <a:pt x="311998" y="2504966"/>
                  <a:pt x="350782" y="2455101"/>
                </a:cubicBezTo>
                <a:cubicBezTo>
                  <a:pt x="369267" y="2431335"/>
                  <a:pt x="389704" y="2407900"/>
                  <a:pt x="400886" y="2379945"/>
                </a:cubicBezTo>
                <a:cubicBezTo>
                  <a:pt x="409237" y="2359068"/>
                  <a:pt x="418043" y="2338368"/>
                  <a:pt x="425938" y="2317315"/>
                </a:cubicBezTo>
                <a:cubicBezTo>
                  <a:pt x="430574" y="2304952"/>
                  <a:pt x="433263" y="2291873"/>
                  <a:pt x="438464" y="2279737"/>
                </a:cubicBezTo>
                <a:cubicBezTo>
                  <a:pt x="445820" y="2262574"/>
                  <a:pt x="455165" y="2246334"/>
                  <a:pt x="463516" y="2229633"/>
                </a:cubicBezTo>
                <a:cubicBezTo>
                  <a:pt x="466222" y="2205276"/>
                  <a:pt x="483407" y="2045944"/>
                  <a:pt x="488569" y="2016690"/>
                </a:cubicBezTo>
                <a:cubicBezTo>
                  <a:pt x="495259" y="1978781"/>
                  <a:pt x="504965" y="1941465"/>
                  <a:pt x="513621" y="1903956"/>
                </a:cubicBezTo>
                <a:cubicBezTo>
                  <a:pt x="517492" y="1887182"/>
                  <a:pt x="520703" y="1870184"/>
                  <a:pt x="526147" y="1853852"/>
                </a:cubicBezTo>
                <a:cubicBezTo>
                  <a:pt x="533257" y="1832521"/>
                  <a:pt x="545022" y="1812842"/>
                  <a:pt x="551199" y="1791222"/>
                </a:cubicBezTo>
                <a:cubicBezTo>
                  <a:pt x="561774" y="1754208"/>
                  <a:pt x="566332" y="1715683"/>
                  <a:pt x="576251" y="1678488"/>
                </a:cubicBezTo>
                <a:cubicBezTo>
                  <a:pt x="583055" y="1652972"/>
                  <a:pt x="601303" y="1603331"/>
                  <a:pt x="601303" y="1603331"/>
                </a:cubicBezTo>
                <a:cubicBezTo>
                  <a:pt x="605478" y="1574104"/>
                  <a:pt x="606061" y="1544133"/>
                  <a:pt x="613829" y="1515649"/>
                </a:cubicBezTo>
                <a:cubicBezTo>
                  <a:pt x="618742" y="1497634"/>
                  <a:pt x="638881" y="1484218"/>
                  <a:pt x="638881" y="1465545"/>
                </a:cubicBezTo>
                <a:cubicBezTo>
                  <a:pt x="638881" y="1378513"/>
                  <a:pt x="626208" y="1330632"/>
                  <a:pt x="588777" y="1265129"/>
                </a:cubicBezTo>
                <a:cubicBezTo>
                  <a:pt x="581308" y="1252058"/>
                  <a:pt x="572076" y="1240077"/>
                  <a:pt x="563725" y="1227551"/>
                </a:cubicBezTo>
                <a:cubicBezTo>
                  <a:pt x="548131" y="1180769"/>
                  <a:pt x="553534" y="1183772"/>
                  <a:pt x="513621" y="1139868"/>
                </a:cubicBezTo>
                <a:cubicBezTo>
                  <a:pt x="485817" y="1109283"/>
                  <a:pt x="425938" y="1052186"/>
                  <a:pt x="425938" y="1052186"/>
                </a:cubicBezTo>
                <a:cubicBezTo>
                  <a:pt x="417587" y="1014608"/>
                  <a:pt x="409542" y="976961"/>
                  <a:pt x="400886" y="939452"/>
                </a:cubicBezTo>
                <a:cubicBezTo>
                  <a:pt x="397015" y="922678"/>
                  <a:pt x="395141" y="905171"/>
                  <a:pt x="388360" y="889348"/>
                </a:cubicBezTo>
                <a:cubicBezTo>
                  <a:pt x="371895" y="850931"/>
                  <a:pt x="352286" y="846059"/>
                  <a:pt x="325730" y="814192"/>
                </a:cubicBezTo>
                <a:cubicBezTo>
                  <a:pt x="316092" y="802627"/>
                  <a:pt x="310082" y="788370"/>
                  <a:pt x="300678" y="776614"/>
                </a:cubicBezTo>
                <a:cubicBezTo>
                  <a:pt x="280278" y="751114"/>
                  <a:pt x="265953" y="745112"/>
                  <a:pt x="238048" y="726509"/>
                </a:cubicBezTo>
                <a:cubicBezTo>
                  <a:pt x="226088" y="678668"/>
                  <a:pt x="224054" y="660943"/>
                  <a:pt x="200470" y="613775"/>
                </a:cubicBezTo>
                <a:cubicBezTo>
                  <a:pt x="189582" y="591999"/>
                  <a:pt x="173780" y="572921"/>
                  <a:pt x="162892" y="551145"/>
                </a:cubicBezTo>
                <a:cubicBezTo>
                  <a:pt x="154068" y="533497"/>
                  <a:pt x="132541" y="476233"/>
                  <a:pt x="125314" y="450937"/>
                </a:cubicBezTo>
                <a:cubicBezTo>
                  <a:pt x="119963" y="432208"/>
                  <a:pt x="110273" y="383277"/>
                  <a:pt x="100262" y="363255"/>
                </a:cubicBezTo>
                <a:cubicBezTo>
                  <a:pt x="81186" y="325102"/>
                  <a:pt x="55924" y="306390"/>
                  <a:pt x="25106" y="275572"/>
                </a:cubicBezTo>
                <a:cubicBezTo>
                  <a:pt x="20930" y="254695"/>
                  <a:pt x="17743" y="233596"/>
                  <a:pt x="12579" y="212942"/>
                </a:cubicBezTo>
                <a:cubicBezTo>
                  <a:pt x="9377" y="200133"/>
                  <a:pt x="-825" y="188538"/>
                  <a:pt x="53" y="175364"/>
                </a:cubicBezTo>
                <a:cubicBezTo>
                  <a:pt x="3432" y="124681"/>
                  <a:pt x="17922" y="75337"/>
                  <a:pt x="25106" y="25052"/>
                </a:cubicBezTo>
                <a:cubicBezTo>
                  <a:pt x="26287" y="16785"/>
                  <a:pt x="25106" y="8351"/>
                  <a:pt x="25106" y="0"/>
                </a:cubicBezTo>
              </a:path>
            </a:pathLst>
          </a:custGeom>
          <a:noFill/>
          <a:ln w="203200">
            <a:solidFill>
              <a:schemeClr val="accent5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8AE4299-4EB5-4F44-ADF3-C91D34E975C1}"/>
              </a:ext>
            </a:extLst>
          </p:cNvPr>
          <p:cNvSpPr/>
          <p:nvPr/>
        </p:nvSpPr>
        <p:spPr>
          <a:xfrm rot="16200000">
            <a:off x="-155816" y="1930017"/>
            <a:ext cx="1148836" cy="50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63CEAA-81F9-45B3-89BB-54BDAA2021C2}"/>
              </a:ext>
            </a:extLst>
          </p:cNvPr>
          <p:cNvSpPr txBox="1"/>
          <p:nvPr/>
        </p:nvSpPr>
        <p:spPr>
          <a:xfrm>
            <a:off x="433503" y="5930113"/>
            <a:ext cx="13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Distance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C2B642-27EC-456D-ABC3-AE5C51D80EB5}"/>
              </a:ext>
            </a:extLst>
          </p:cNvPr>
          <p:cNvSpPr txBox="1"/>
          <p:nvPr/>
        </p:nvSpPr>
        <p:spPr>
          <a:xfrm>
            <a:off x="221237" y="831577"/>
            <a:ext cx="684906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Limestone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009D52-0F90-4A47-B6C7-8C12DA16C565}"/>
              </a:ext>
            </a:extLst>
          </p:cNvPr>
          <p:cNvSpPr txBox="1"/>
          <p:nvPr/>
        </p:nvSpPr>
        <p:spPr>
          <a:xfrm>
            <a:off x="7222319" y="831577"/>
            <a:ext cx="14260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Sandstone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CE740E-F1B1-45DE-A98A-44ED635420A0}"/>
              </a:ext>
            </a:extLst>
          </p:cNvPr>
          <p:cNvSpPr txBox="1"/>
          <p:nvPr/>
        </p:nvSpPr>
        <p:spPr>
          <a:xfrm>
            <a:off x="8800364" y="831577"/>
            <a:ext cx="317039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Igneous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3ACA6-7169-4798-80DC-7DFF1A9C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0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024C-5600-4553-B7CB-6D58FF24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0" y="164709"/>
            <a:ext cx="2236520" cy="1325563"/>
          </a:xfrm>
        </p:spPr>
        <p:txBody>
          <a:bodyPr/>
          <a:lstStyle/>
          <a:p>
            <a:r>
              <a:rPr lang="en-GB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E9913-FA07-427A-AF10-152ECFA0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2238612" cy="3993284"/>
          </a:xfrm>
        </p:spPr>
        <p:txBody>
          <a:bodyPr>
            <a:normAutofit/>
          </a:bodyPr>
          <a:lstStyle/>
          <a:p>
            <a:r>
              <a:rPr lang="en-GB" dirty="0"/>
              <a:t>Use bandpass filters to isolate different wavelengths</a:t>
            </a:r>
          </a:p>
          <a:p>
            <a:r>
              <a:rPr lang="en-GB" dirty="0"/>
              <a:t>Calculate roughness metric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9FD6E-A7C2-4FB5-AAAF-4E3297ECC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44" t="6823" r="18022" b="4996"/>
          <a:stretch/>
        </p:blipFill>
        <p:spPr>
          <a:xfrm>
            <a:off x="2160078" y="710568"/>
            <a:ext cx="2088192" cy="5985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913E63-13B3-4EAB-94AF-23270499E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1" t="7556" r="19337" b="11342"/>
          <a:stretch/>
        </p:blipFill>
        <p:spPr>
          <a:xfrm>
            <a:off x="9904022" y="765592"/>
            <a:ext cx="1805050" cy="5562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8D6E40-067A-4A66-AF1D-0A7B88E5F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7" t="7293" r="18088" b="10802"/>
          <a:stretch/>
        </p:blipFill>
        <p:spPr>
          <a:xfrm>
            <a:off x="7986405" y="710568"/>
            <a:ext cx="1890775" cy="5617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A74512-4994-43B7-A522-7D1C7AF53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87" t="7293" r="18195" b="10802"/>
          <a:stretch/>
        </p:blipFill>
        <p:spPr>
          <a:xfrm>
            <a:off x="6107009" y="710568"/>
            <a:ext cx="1900053" cy="56170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5009D2-B530-4B9B-92FC-D174D7332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08" t="7260" r="17673" b="10835"/>
          <a:stretch/>
        </p:blipFill>
        <p:spPr>
          <a:xfrm>
            <a:off x="4227613" y="710569"/>
            <a:ext cx="1900053" cy="56170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24E4DC-1347-4956-95D3-C8402B7979C8}"/>
              </a:ext>
            </a:extLst>
          </p:cNvPr>
          <p:cNvSpPr txBox="1"/>
          <p:nvPr/>
        </p:nvSpPr>
        <p:spPr>
          <a:xfrm>
            <a:off x="2617032" y="6409740"/>
            <a:ext cx="13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Distance (m)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6C5B8-C72C-4EF3-9147-A2301859C765}"/>
              </a:ext>
            </a:extLst>
          </p:cNvPr>
          <p:cNvSpPr txBox="1"/>
          <p:nvPr/>
        </p:nvSpPr>
        <p:spPr>
          <a:xfrm>
            <a:off x="6589011" y="25278"/>
            <a:ext cx="256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Bandpass filter size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72E59E-DA80-4023-AB13-1E2BD3A82EE4}"/>
              </a:ext>
            </a:extLst>
          </p:cNvPr>
          <p:cNvSpPr txBox="1"/>
          <p:nvPr/>
        </p:nvSpPr>
        <p:spPr>
          <a:xfrm>
            <a:off x="4797631" y="3589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 – 1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A8C16-57E5-404A-B300-9D5FC046E943}"/>
              </a:ext>
            </a:extLst>
          </p:cNvPr>
          <p:cNvSpPr txBox="1"/>
          <p:nvPr/>
        </p:nvSpPr>
        <p:spPr>
          <a:xfrm>
            <a:off x="6607216" y="3589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 – 2 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5FB58C-57D5-45FD-A07E-977E4476DF1D}"/>
              </a:ext>
            </a:extLst>
          </p:cNvPr>
          <p:cNvSpPr txBox="1"/>
          <p:nvPr/>
        </p:nvSpPr>
        <p:spPr>
          <a:xfrm>
            <a:off x="8416801" y="35891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 – 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9E75C-45B4-41C9-943D-6874ED006324}"/>
              </a:ext>
            </a:extLst>
          </p:cNvPr>
          <p:cNvSpPr txBox="1"/>
          <p:nvPr/>
        </p:nvSpPr>
        <p:spPr>
          <a:xfrm>
            <a:off x="10343405" y="35891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29 – 30 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452278-B9FC-4D6D-B4C8-0BC16441F9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07" t="6753" r="11313" b="10145"/>
          <a:stretch/>
        </p:blipFill>
        <p:spPr>
          <a:xfrm>
            <a:off x="11677971" y="765592"/>
            <a:ext cx="488344" cy="55620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88EB36-5141-47A5-8D43-716C4211C030}"/>
              </a:ext>
            </a:extLst>
          </p:cNvPr>
          <p:cNvSpPr txBox="1"/>
          <p:nvPr/>
        </p:nvSpPr>
        <p:spPr>
          <a:xfrm>
            <a:off x="10766866" y="6380746"/>
            <a:ext cx="142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Elevation (m)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A0E25-0527-4024-B889-93A1A98E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659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A9B2-3120-430A-9224-41731AE6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27" y="164709"/>
            <a:ext cx="3113690" cy="1325563"/>
          </a:xfrm>
        </p:spPr>
        <p:txBody>
          <a:bodyPr/>
          <a:lstStyle/>
          <a:p>
            <a:r>
              <a:rPr lang="en-GB" dirty="0"/>
              <a:t>Standard deviation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370E-ED42-4819-8B36-9B619CEF9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4" y="1825625"/>
            <a:ext cx="3441686" cy="4351338"/>
          </a:xfrm>
        </p:spPr>
        <p:txBody>
          <a:bodyPr/>
          <a:lstStyle/>
          <a:p>
            <a:r>
              <a:rPr lang="en-GB" dirty="0"/>
              <a:t>Standard measure used to quantify roughness</a:t>
            </a:r>
          </a:p>
          <a:p>
            <a:r>
              <a:rPr lang="en-GB" dirty="0"/>
              <a:t>High standard deviations at smallest wavelengths</a:t>
            </a:r>
          </a:p>
          <a:p>
            <a:r>
              <a:rPr lang="en-GB" dirty="0"/>
              <a:t>Caused by noise in the point clouds?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30971C-60CD-4661-BD79-3FA7B612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80" y="498547"/>
            <a:ext cx="7817520" cy="58609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9477BE-F2BB-4DF2-BE56-C7230CAE7418}"/>
              </a:ext>
            </a:extLst>
          </p:cNvPr>
          <p:cNvGrpSpPr/>
          <p:nvPr/>
        </p:nvGrpSpPr>
        <p:grpSpPr>
          <a:xfrm>
            <a:off x="4690753" y="496737"/>
            <a:ext cx="2315689" cy="1708160"/>
            <a:chOff x="1686296" y="2776800"/>
            <a:chExt cx="2315689" cy="17081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E23FA2-BEBF-4799-BAAD-919DE3E78148}"/>
                </a:ext>
              </a:extLst>
            </p:cNvPr>
            <p:cNvSpPr txBox="1"/>
            <p:nvPr/>
          </p:nvSpPr>
          <p:spPr>
            <a:xfrm>
              <a:off x="2277769" y="2776800"/>
              <a:ext cx="172421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/>
                <a:t>Sleightholme</a:t>
              </a:r>
              <a:r>
                <a:rPr lang="en-GB" sz="1500" dirty="0"/>
                <a:t> Beck</a:t>
              </a:r>
            </a:p>
            <a:p>
              <a:r>
                <a:rPr lang="en-GB" sz="1500" dirty="0"/>
                <a:t>Wharfe 1</a:t>
              </a:r>
            </a:p>
            <a:p>
              <a:r>
                <a:rPr lang="en-GB" sz="1500" dirty="0"/>
                <a:t>Wharfe 2</a:t>
              </a:r>
            </a:p>
            <a:p>
              <a:r>
                <a:rPr lang="en-GB" sz="1500" dirty="0"/>
                <a:t>Wharfe 3</a:t>
              </a:r>
            </a:p>
            <a:p>
              <a:r>
                <a:rPr lang="en-GB" sz="1500" dirty="0"/>
                <a:t>Birk Beck</a:t>
              </a:r>
            </a:p>
            <a:p>
              <a:r>
                <a:rPr lang="en-GB" sz="1500" dirty="0"/>
                <a:t>Tees 1</a:t>
              </a:r>
            </a:p>
            <a:p>
              <a:r>
                <a:rPr lang="en-GB" sz="1500" dirty="0"/>
                <a:t>Tees 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60EDF-BDD5-4080-9E8C-02E89C375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263" t="6820" r="76032" b="67408"/>
            <a:stretch/>
          </p:blipFill>
          <p:spPr>
            <a:xfrm>
              <a:off x="1686296" y="2841986"/>
              <a:ext cx="632861" cy="158699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AF24AC-3FB8-4568-B486-0A343804E0D6}"/>
              </a:ext>
            </a:extLst>
          </p:cNvPr>
          <p:cNvSpPr/>
          <p:nvPr/>
        </p:nvSpPr>
        <p:spPr>
          <a:xfrm>
            <a:off x="10379034" y="5842658"/>
            <a:ext cx="332510" cy="166255"/>
          </a:xfrm>
          <a:prstGeom prst="rect">
            <a:avLst/>
          </a:prstGeom>
          <a:solidFill>
            <a:schemeClr val="bg1"/>
          </a:solidFill>
          <a:ln w="203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B7384-ACCA-4512-ADC1-23B0F7FD4332}"/>
              </a:ext>
            </a:extLst>
          </p:cNvPr>
          <p:cNvSpPr txBox="1"/>
          <p:nvPr/>
        </p:nvSpPr>
        <p:spPr>
          <a:xfrm>
            <a:off x="9619013" y="827490"/>
            <a:ext cx="129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 surface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D7BF6-CB9B-4EF4-8612-BC98A5BD051E}"/>
              </a:ext>
            </a:extLst>
          </p:cNvPr>
          <p:cNvSpPr/>
          <p:nvPr/>
        </p:nvSpPr>
        <p:spPr>
          <a:xfrm>
            <a:off x="4429125" y="1971674"/>
            <a:ext cx="485775" cy="3800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8312-221E-4131-942F-2593D45F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66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4B46C9-EA5C-4A80-A0A9-ED1F4221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80" y="498547"/>
            <a:ext cx="7817520" cy="5860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E60EDF-BDD5-4080-9E8C-02E89C375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80" y="498547"/>
            <a:ext cx="7817520" cy="58609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3EB283-FDB6-44AA-9204-7EF098C85998}"/>
              </a:ext>
            </a:extLst>
          </p:cNvPr>
          <p:cNvSpPr/>
          <p:nvPr/>
        </p:nvSpPr>
        <p:spPr>
          <a:xfrm>
            <a:off x="4737189" y="681037"/>
            <a:ext cx="2388006" cy="1893883"/>
          </a:xfrm>
          <a:prstGeom prst="rect">
            <a:avLst/>
          </a:prstGeom>
          <a:solidFill>
            <a:schemeClr val="bg1"/>
          </a:solidFill>
          <a:ln w="203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E2CACE-A630-41F3-9F00-1F335D8BFE9F}"/>
              </a:ext>
            </a:extLst>
          </p:cNvPr>
          <p:cNvGrpSpPr/>
          <p:nvPr/>
        </p:nvGrpSpPr>
        <p:grpSpPr>
          <a:xfrm>
            <a:off x="4690753" y="781748"/>
            <a:ext cx="2315689" cy="1708160"/>
            <a:chOff x="1686296" y="2776800"/>
            <a:chExt cx="2315689" cy="17081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25827C-505A-439D-9B88-9EC26F7741E9}"/>
                </a:ext>
              </a:extLst>
            </p:cNvPr>
            <p:cNvSpPr txBox="1"/>
            <p:nvPr/>
          </p:nvSpPr>
          <p:spPr>
            <a:xfrm>
              <a:off x="2277769" y="2776800"/>
              <a:ext cx="172421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/>
                <a:t>Sleightholme</a:t>
              </a:r>
              <a:r>
                <a:rPr lang="en-GB" sz="1500" dirty="0"/>
                <a:t> Beck</a:t>
              </a:r>
            </a:p>
            <a:p>
              <a:r>
                <a:rPr lang="en-GB" sz="1500" dirty="0"/>
                <a:t>Wharfe 1</a:t>
              </a:r>
            </a:p>
            <a:p>
              <a:r>
                <a:rPr lang="en-GB" sz="1500" dirty="0"/>
                <a:t>Wharfe 2</a:t>
              </a:r>
            </a:p>
            <a:p>
              <a:r>
                <a:rPr lang="en-GB" sz="1500" dirty="0"/>
                <a:t>Wharfe 3</a:t>
              </a:r>
            </a:p>
            <a:p>
              <a:r>
                <a:rPr lang="en-GB" sz="1500" dirty="0"/>
                <a:t>Birk Beck</a:t>
              </a:r>
            </a:p>
            <a:p>
              <a:r>
                <a:rPr lang="en-GB" sz="1500" dirty="0"/>
                <a:t>Tees 1</a:t>
              </a:r>
            </a:p>
            <a:p>
              <a:r>
                <a:rPr lang="en-GB" sz="1500" dirty="0"/>
                <a:t>Tees 2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E05CBD-B745-4959-9C9E-7F68BA509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263" t="6820" r="76032" b="67408"/>
            <a:stretch/>
          </p:blipFill>
          <p:spPr>
            <a:xfrm>
              <a:off x="1686296" y="2841986"/>
              <a:ext cx="632861" cy="158699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553301D-F84E-4D63-AA1F-7AF71C18C4C2}"/>
              </a:ext>
            </a:extLst>
          </p:cNvPr>
          <p:cNvSpPr/>
          <p:nvPr/>
        </p:nvSpPr>
        <p:spPr>
          <a:xfrm>
            <a:off x="10379034" y="5842658"/>
            <a:ext cx="332510" cy="166255"/>
          </a:xfrm>
          <a:prstGeom prst="rect">
            <a:avLst/>
          </a:prstGeom>
          <a:solidFill>
            <a:schemeClr val="bg1"/>
          </a:solidFill>
          <a:ln w="203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66DC82-4013-4E0A-A479-3A82EAB6622B}"/>
              </a:ext>
            </a:extLst>
          </p:cNvPr>
          <p:cNvSpPr txBox="1"/>
          <p:nvPr/>
        </p:nvSpPr>
        <p:spPr>
          <a:xfrm>
            <a:off x="9619013" y="827490"/>
            <a:ext cx="129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 surface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913F62-E108-4818-B584-3D15F66DFA85}"/>
              </a:ext>
            </a:extLst>
          </p:cNvPr>
          <p:cNvSpPr txBox="1">
            <a:spLocks/>
          </p:cNvSpPr>
          <p:nvPr/>
        </p:nvSpPr>
        <p:spPr>
          <a:xfrm>
            <a:off x="249627" y="164709"/>
            <a:ext cx="31136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to 90</a:t>
            </a:r>
            <a:r>
              <a:rPr lang="en-GB" baseline="30000" dirty="0"/>
              <a:t>th</a:t>
            </a:r>
            <a:r>
              <a:rPr lang="en-GB" dirty="0"/>
              <a:t> percentiles of elevation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BAE1509-D6DB-4F7F-9F19-A6C6830AF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4" y="1825624"/>
            <a:ext cx="3441686" cy="4670425"/>
          </a:xfrm>
        </p:spPr>
        <p:txBody>
          <a:bodyPr>
            <a:normAutofit/>
          </a:bodyPr>
          <a:lstStyle/>
          <a:p>
            <a:r>
              <a:rPr lang="en-GB" dirty="0"/>
              <a:t>High values at 0-1 m wavelengths at 5 locations, which all have prominent jointing</a:t>
            </a:r>
          </a:p>
          <a:p>
            <a:r>
              <a:rPr lang="en-GB" dirty="0"/>
              <a:t>Peak roughness at 20+ m wavelengths</a:t>
            </a:r>
          </a:p>
          <a:p>
            <a:r>
              <a:rPr lang="en-GB" dirty="0"/>
              <a:t>At other two sites, peak is at ~10 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40269-C4CA-4573-AF69-C7C66C2F475A}"/>
              </a:ext>
            </a:extLst>
          </p:cNvPr>
          <p:cNvSpPr/>
          <p:nvPr/>
        </p:nvSpPr>
        <p:spPr>
          <a:xfrm>
            <a:off x="4585684" y="4440737"/>
            <a:ext cx="105069" cy="105069"/>
          </a:xfrm>
          <a:prstGeom prst="ellipse">
            <a:avLst/>
          </a:prstGeom>
          <a:solidFill>
            <a:srgbClr val="FCFD7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89D5BD-BF72-4481-8932-463F7C82056F}"/>
              </a:ext>
            </a:extLst>
          </p:cNvPr>
          <p:cNvSpPr/>
          <p:nvPr/>
        </p:nvSpPr>
        <p:spPr>
          <a:xfrm>
            <a:off x="4590446" y="4219280"/>
            <a:ext cx="105069" cy="105069"/>
          </a:xfrm>
          <a:prstGeom prst="ellipse">
            <a:avLst/>
          </a:prstGeom>
          <a:solidFill>
            <a:srgbClr val="FCE06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AF96C8-F8A4-4A68-A927-C78CE30E29F1}"/>
              </a:ext>
            </a:extLst>
          </p:cNvPr>
          <p:cNvSpPr/>
          <p:nvPr/>
        </p:nvSpPr>
        <p:spPr>
          <a:xfrm>
            <a:off x="4590446" y="3988299"/>
            <a:ext cx="105069" cy="105069"/>
          </a:xfrm>
          <a:prstGeom prst="ellipse">
            <a:avLst/>
          </a:prstGeom>
          <a:solidFill>
            <a:srgbClr val="4F72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6920D4-1302-49AC-9888-437AF89F0867}"/>
              </a:ext>
            </a:extLst>
          </p:cNvPr>
          <p:cNvSpPr/>
          <p:nvPr/>
        </p:nvSpPr>
        <p:spPr>
          <a:xfrm>
            <a:off x="4588065" y="3640636"/>
            <a:ext cx="105069" cy="105069"/>
          </a:xfrm>
          <a:prstGeom prst="ellipse">
            <a:avLst/>
          </a:prstGeom>
          <a:solidFill>
            <a:srgbClr val="6A67EC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94BB11C-C498-43AC-B3C5-0666EE54B77E}"/>
              </a:ext>
            </a:extLst>
          </p:cNvPr>
          <p:cNvSpPr/>
          <p:nvPr/>
        </p:nvSpPr>
        <p:spPr>
          <a:xfrm>
            <a:off x="4590446" y="5414381"/>
            <a:ext cx="105069" cy="105069"/>
          </a:xfrm>
          <a:prstGeom prst="ellipse">
            <a:avLst/>
          </a:prstGeom>
          <a:solidFill>
            <a:srgbClr val="5641B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08A0AC-03AC-4596-9B9A-1E23ACF8A7E1}"/>
              </a:ext>
            </a:extLst>
          </p:cNvPr>
          <p:cNvSpPr/>
          <p:nvPr/>
        </p:nvSpPr>
        <p:spPr>
          <a:xfrm>
            <a:off x="9604724" y="3674118"/>
            <a:ext cx="105069" cy="105069"/>
          </a:xfrm>
          <a:prstGeom prst="ellipse">
            <a:avLst/>
          </a:prstGeom>
          <a:solidFill>
            <a:srgbClr val="5641B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701FF-BACF-4E5F-BEE2-A52B4BBE039D}"/>
              </a:ext>
            </a:extLst>
          </p:cNvPr>
          <p:cNvSpPr/>
          <p:nvPr/>
        </p:nvSpPr>
        <p:spPr>
          <a:xfrm>
            <a:off x="8063233" y="3640635"/>
            <a:ext cx="105069" cy="105069"/>
          </a:xfrm>
          <a:prstGeom prst="ellipse">
            <a:avLst/>
          </a:prstGeom>
          <a:solidFill>
            <a:srgbClr val="FCFD7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07DA6F-2011-48CE-9ADB-BB1628B0342E}"/>
              </a:ext>
            </a:extLst>
          </p:cNvPr>
          <p:cNvSpPr/>
          <p:nvPr/>
        </p:nvSpPr>
        <p:spPr>
          <a:xfrm>
            <a:off x="8914795" y="3173912"/>
            <a:ext cx="105069" cy="105069"/>
          </a:xfrm>
          <a:prstGeom prst="ellipse">
            <a:avLst/>
          </a:prstGeom>
          <a:solidFill>
            <a:srgbClr val="4F72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30EBF8-AF1A-4C7A-809C-86BCF48BB5B9}"/>
              </a:ext>
            </a:extLst>
          </p:cNvPr>
          <p:cNvSpPr/>
          <p:nvPr/>
        </p:nvSpPr>
        <p:spPr>
          <a:xfrm>
            <a:off x="9609628" y="1681022"/>
            <a:ext cx="105069" cy="105069"/>
          </a:xfrm>
          <a:prstGeom prst="ellipse">
            <a:avLst/>
          </a:prstGeom>
          <a:solidFill>
            <a:srgbClr val="6A67EC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CD3427C-7C6D-4C64-BA34-3DDBA03112FB}"/>
              </a:ext>
            </a:extLst>
          </p:cNvPr>
          <p:cNvSpPr/>
          <p:nvPr/>
        </p:nvSpPr>
        <p:spPr>
          <a:xfrm>
            <a:off x="9604723" y="2260231"/>
            <a:ext cx="105069" cy="105069"/>
          </a:xfrm>
          <a:prstGeom prst="ellipse">
            <a:avLst/>
          </a:prstGeom>
          <a:solidFill>
            <a:srgbClr val="FCE06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45F426-E18D-41D7-A0F2-280DF12D9596}"/>
              </a:ext>
            </a:extLst>
          </p:cNvPr>
          <p:cNvSpPr/>
          <p:nvPr/>
        </p:nvSpPr>
        <p:spPr>
          <a:xfrm>
            <a:off x="6319233" y="4323872"/>
            <a:ext cx="105069" cy="105069"/>
          </a:xfrm>
          <a:prstGeom prst="ellipse">
            <a:avLst/>
          </a:prstGeom>
          <a:solidFill>
            <a:srgbClr val="439AF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FB8AD20-99F5-4232-8739-0FF401E25C1C}"/>
              </a:ext>
            </a:extLst>
          </p:cNvPr>
          <p:cNvSpPr/>
          <p:nvPr/>
        </p:nvSpPr>
        <p:spPr>
          <a:xfrm>
            <a:off x="5971793" y="4133411"/>
            <a:ext cx="105069" cy="105069"/>
          </a:xfrm>
          <a:prstGeom prst="ellipse">
            <a:avLst/>
          </a:prstGeom>
          <a:solidFill>
            <a:srgbClr val="64D4A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9354CD-A478-48DE-956C-2493815C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7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0F6EAF-2BE2-4BC7-B808-75F3AA00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0" t="4624" r="7135"/>
          <a:stretch/>
        </p:blipFill>
        <p:spPr>
          <a:xfrm>
            <a:off x="3930730" y="391891"/>
            <a:ext cx="7422078" cy="59594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71A494-3407-4449-A94E-E96C57829BC1}"/>
              </a:ext>
            </a:extLst>
          </p:cNvPr>
          <p:cNvCxnSpPr>
            <a:cxnSpLocks/>
          </p:cNvCxnSpPr>
          <p:nvPr/>
        </p:nvCxnSpPr>
        <p:spPr>
          <a:xfrm flipV="1">
            <a:off x="4680647" y="593196"/>
            <a:ext cx="6318221" cy="507548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566E10-9D5E-4403-87D8-CD5D07B72EDC}"/>
              </a:ext>
            </a:extLst>
          </p:cNvPr>
          <p:cNvSpPr txBox="1"/>
          <p:nvPr/>
        </p:nvSpPr>
        <p:spPr>
          <a:xfrm>
            <a:off x="5796247" y="715809"/>
            <a:ext cx="1755228" cy="170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500" dirty="0" err="1"/>
              <a:t>Sleightholme</a:t>
            </a:r>
            <a:r>
              <a:rPr lang="en-GB" sz="1500" dirty="0"/>
              <a:t> Beck</a:t>
            </a:r>
          </a:p>
          <a:p>
            <a:r>
              <a:rPr lang="en-GB" sz="1500" dirty="0"/>
              <a:t>Wharfe 1</a:t>
            </a:r>
          </a:p>
          <a:p>
            <a:r>
              <a:rPr lang="en-GB" sz="1500" dirty="0"/>
              <a:t>Wharfe 2</a:t>
            </a:r>
          </a:p>
          <a:p>
            <a:r>
              <a:rPr lang="en-GB" sz="1500" dirty="0"/>
              <a:t>Wharfe 3</a:t>
            </a:r>
          </a:p>
          <a:p>
            <a:r>
              <a:rPr lang="en-GB" sz="1500" dirty="0"/>
              <a:t>Birk Beck</a:t>
            </a:r>
          </a:p>
          <a:p>
            <a:r>
              <a:rPr lang="en-GB" sz="1500" dirty="0"/>
              <a:t>Tees 1</a:t>
            </a:r>
          </a:p>
          <a:p>
            <a:r>
              <a:rPr lang="en-GB" sz="1500" dirty="0"/>
              <a:t>Tees 2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6270CE9-B93C-440C-97A0-81A7B27DB626}"/>
              </a:ext>
            </a:extLst>
          </p:cNvPr>
          <p:cNvSpPr/>
          <p:nvPr/>
        </p:nvSpPr>
        <p:spPr>
          <a:xfrm>
            <a:off x="5092054" y="728063"/>
            <a:ext cx="872359" cy="1695906"/>
          </a:xfrm>
          <a:custGeom>
            <a:avLst/>
            <a:gdLst>
              <a:gd name="connsiteX0" fmla="*/ 903890 w 1902373"/>
              <a:gd name="connsiteY0" fmla="*/ 2039007 h 2049518"/>
              <a:gd name="connsiteX1" fmla="*/ 31531 w 1902373"/>
              <a:gd name="connsiteY1" fmla="*/ 2049518 h 2049518"/>
              <a:gd name="connsiteX2" fmla="*/ 0 w 1902373"/>
              <a:gd name="connsiteY2" fmla="*/ 210207 h 2049518"/>
              <a:gd name="connsiteX3" fmla="*/ 788276 w 1902373"/>
              <a:gd name="connsiteY3" fmla="*/ 304800 h 2049518"/>
              <a:gd name="connsiteX4" fmla="*/ 956442 w 1902373"/>
              <a:gd name="connsiteY4" fmla="*/ 0 h 2049518"/>
              <a:gd name="connsiteX5" fmla="*/ 1902373 w 1902373"/>
              <a:gd name="connsiteY5" fmla="*/ 94593 h 2049518"/>
              <a:gd name="connsiteX0" fmla="*/ 903890 w 956442"/>
              <a:gd name="connsiteY0" fmla="*/ 2039007 h 2049518"/>
              <a:gd name="connsiteX1" fmla="*/ 31531 w 956442"/>
              <a:gd name="connsiteY1" fmla="*/ 2049518 h 2049518"/>
              <a:gd name="connsiteX2" fmla="*/ 0 w 956442"/>
              <a:gd name="connsiteY2" fmla="*/ 210207 h 2049518"/>
              <a:gd name="connsiteX3" fmla="*/ 788276 w 956442"/>
              <a:gd name="connsiteY3" fmla="*/ 304800 h 2049518"/>
              <a:gd name="connsiteX4" fmla="*/ 956442 w 956442"/>
              <a:gd name="connsiteY4" fmla="*/ 0 h 2049518"/>
              <a:gd name="connsiteX0" fmla="*/ 903890 w 903890"/>
              <a:gd name="connsiteY0" fmla="*/ 1828800 h 1839311"/>
              <a:gd name="connsiteX1" fmla="*/ 31531 w 903890"/>
              <a:gd name="connsiteY1" fmla="*/ 1839311 h 1839311"/>
              <a:gd name="connsiteX2" fmla="*/ 0 w 903890"/>
              <a:gd name="connsiteY2" fmla="*/ 0 h 1839311"/>
              <a:gd name="connsiteX3" fmla="*/ 788276 w 903890"/>
              <a:gd name="connsiteY3" fmla="*/ 94593 h 1839311"/>
              <a:gd name="connsiteX0" fmla="*/ 872359 w 872359"/>
              <a:gd name="connsiteY0" fmla="*/ 1734207 h 1744718"/>
              <a:gd name="connsiteX1" fmla="*/ 0 w 872359"/>
              <a:gd name="connsiteY1" fmla="*/ 1744718 h 1744718"/>
              <a:gd name="connsiteX2" fmla="*/ 10510 w 872359"/>
              <a:gd name="connsiteY2" fmla="*/ 52552 h 1744718"/>
              <a:gd name="connsiteX3" fmla="*/ 756745 w 872359"/>
              <a:gd name="connsiteY3" fmla="*/ 0 h 1744718"/>
              <a:gd name="connsiteX0" fmla="*/ 872359 w 872359"/>
              <a:gd name="connsiteY0" fmla="*/ 1744717 h 1755228"/>
              <a:gd name="connsiteX1" fmla="*/ 0 w 872359"/>
              <a:gd name="connsiteY1" fmla="*/ 1755228 h 1755228"/>
              <a:gd name="connsiteX2" fmla="*/ 10510 w 872359"/>
              <a:gd name="connsiteY2" fmla="*/ 0 h 1755228"/>
              <a:gd name="connsiteX3" fmla="*/ 756745 w 872359"/>
              <a:gd name="connsiteY3" fmla="*/ 10510 h 175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59" h="1755228">
                <a:moveTo>
                  <a:pt x="872359" y="1744717"/>
                </a:moveTo>
                <a:lnTo>
                  <a:pt x="0" y="1755228"/>
                </a:lnTo>
                <a:cubicBezTo>
                  <a:pt x="3503" y="1191173"/>
                  <a:pt x="7007" y="564055"/>
                  <a:pt x="10510" y="0"/>
                </a:cubicBezTo>
                <a:lnTo>
                  <a:pt x="756745" y="10510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2996CB-88EE-4D3F-BADB-ED524A14A6FC}"/>
              </a:ext>
            </a:extLst>
          </p:cNvPr>
          <p:cNvSpPr txBox="1"/>
          <p:nvPr/>
        </p:nvSpPr>
        <p:spPr>
          <a:xfrm>
            <a:off x="7460808" y="4614415"/>
            <a:ext cx="2609904" cy="95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Longer wavelengths contribute more to total roughness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763B3-9944-43CC-BC05-C5021D64C473}"/>
              </a:ext>
            </a:extLst>
          </p:cNvPr>
          <p:cNvSpPr txBox="1"/>
          <p:nvPr/>
        </p:nvSpPr>
        <p:spPr>
          <a:xfrm>
            <a:off x="4849848" y="2558836"/>
            <a:ext cx="2609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Shorter wavelengths contribute more to total roughness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5F3AA7-0820-447E-8C95-6F1CA9D6AFB4}"/>
              </a:ext>
            </a:extLst>
          </p:cNvPr>
          <p:cNvSpPr txBox="1">
            <a:spLocks/>
          </p:cNvSpPr>
          <p:nvPr/>
        </p:nvSpPr>
        <p:spPr>
          <a:xfrm>
            <a:off x="249627" y="164709"/>
            <a:ext cx="31136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Cumulative elevations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CAF0C4-5C57-4253-AD6B-9DF2AB2D6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4" y="1825624"/>
            <a:ext cx="3441686" cy="4670425"/>
          </a:xfrm>
        </p:spPr>
        <p:txBody>
          <a:bodyPr>
            <a:normAutofit/>
          </a:bodyPr>
          <a:lstStyle/>
          <a:p>
            <a:r>
              <a:rPr lang="en-GB" dirty="0"/>
              <a:t>At sites with prominent jointing, longer wavelengths contribute most to total roughness</a:t>
            </a:r>
          </a:p>
          <a:p>
            <a:r>
              <a:rPr lang="en-GB" dirty="0"/>
              <a:t>At other two sites, shorter wavelengths contribute 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7576-2729-4B4C-885A-3DA9725A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D470-A35B-4252-A827-E3C6DFA2E6A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7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>
          <a:solidFill>
            <a:srgbClr val="0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514</Words>
  <Application>Microsoft Office PowerPoint</Application>
  <PresentationFormat>Widescreen</PresentationFormat>
  <Paragraphs>101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Decoding bedrock channel morphology using high-resolution topographic data </vt:lpstr>
      <vt:lpstr>Introduction</vt:lpstr>
      <vt:lpstr>Introduction</vt:lpstr>
      <vt:lpstr>Field data collection</vt:lpstr>
      <vt:lpstr>Channel topographies</vt:lpstr>
      <vt:lpstr>Analysis</vt:lpstr>
      <vt:lpstr>Standard deviation</vt:lpstr>
      <vt:lpstr>PowerPoint Presentation</vt:lpstr>
      <vt:lpstr>PowerPoint Presentation</vt:lpstr>
      <vt:lpstr>Conclusions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Decoding bedrock channel morphology using high-resolution topographic data </dc:title>
  <dc:creator>HODGE, REBECCA A.</dc:creator>
  <cp:lastModifiedBy>HODGE, REBECCA A.</cp:lastModifiedBy>
  <cp:revision>33</cp:revision>
  <dcterms:created xsi:type="dcterms:W3CDTF">2022-05-17T10:34:49Z</dcterms:created>
  <dcterms:modified xsi:type="dcterms:W3CDTF">2022-05-25T21:51:34Z</dcterms:modified>
</cp:coreProperties>
</file>